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33"/>
  </p:notesMasterIdLst>
  <p:sldIdLst>
    <p:sldId id="257" r:id="rId5"/>
    <p:sldId id="2141411196" r:id="rId6"/>
    <p:sldId id="2141411195" r:id="rId7"/>
    <p:sldId id="2141411197" r:id="rId8"/>
    <p:sldId id="1858" r:id="rId9"/>
    <p:sldId id="2141411205" r:id="rId10"/>
    <p:sldId id="1859" r:id="rId11"/>
    <p:sldId id="2141411199" r:id="rId12"/>
    <p:sldId id="2141411200" r:id="rId13"/>
    <p:sldId id="2141411201" r:id="rId14"/>
    <p:sldId id="2141411202" r:id="rId15"/>
    <p:sldId id="2141411203" r:id="rId16"/>
    <p:sldId id="2141411209" r:id="rId17"/>
    <p:sldId id="2141411219" r:id="rId18"/>
    <p:sldId id="2141411218" r:id="rId19"/>
    <p:sldId id="2141411204" r:id="rId20"/>
    <p:sldId id="2141411190" r:id="rId21"/>
    <p:sldId id="270" r:id="rId22"/>
    <p:sldId id="2141411191" r:id="rId23"/>
    <p:sldId id="261" r:id="rId24"/>
    <p:sldId id="296" r:id="rId25"/>
    <p:sldId id="297" r:id="rId26"/>
    <p:sldId id="298" r:id="rId27"/>
    <p:sldId id="2141411221" r:id="rId28"/>
    <p:sldId id="2141411222" r:id="rId29"/>
    <p:sldId id="2141411182" r:id="rId30"/>
    <p:sldId id="4322"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D8A10-6EA9-7BEE-72DD-800919BB7163}" name="Lucas, Anne" initials="AL" userId="S::allucas@AD.UNC.EDU::0caac941-d622-4ec3-8146-8ab1324ccdef" providerId="AD"/>
  <p188:author id="{5FA6C627-6FAB-46FA-C979-3E099D375225}" name="Grace Kelley" initials="GK" userId="S::gkelley@sriinternational.com::05501824-1d16-43a2-830c-5b0632cbb6ef" providerId="AD"/>
  <p188:author id="{262CE95B-A11D-581A-B2D6-AF9C49D09F86}" name="Ginger Elliott-Teague" initials="GET" userId="Ginger Elliott-Teague" providerId="None"/>
  <p188:author id="{DA0C9D7A-5DF0-A41E-C262-507C4CD0AA6C}" name="Charlene Robles" initials="CR" userId="Charlene Robles" providerId="None"/>
  <p188:author id="{C7CAB687-6CA0-7241-E94F-AE1126829F0C}" name="Charles Harding" initials="CBH" userId="Charles Hard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CE4"/>
    <a:srgbClr val="CCC0D9"/>
    <a:srgbClr val="C9B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3000C-6026-40A9-9437-D572F03D39FD}" v="5" dt="2025-11-19T19:34:47.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4" autoAdjust="0"/>
    <p:restoredTop sz="86468" autoAdjust="0"/>
  </p:normalViewPr>
  <p:slideViewPr>
    <p:cSldViewPr snapToGrid="0">
      <p:cViewPr varScale="1">
        <p:scale>
          <a:sx n="72" d="100"/>
          <a:sy n="72" d="100"/>
        </p:scale>
        <p:origin x="66" y="282"/>
      </p:cViewPr>
      <p:guideLst/>
    </p:cSldViewPr>
  </p:slideViewPr>
  <p:outlineViewPr>
    <p:cViewPr>
      <p:scale>
        <a:sx n="33" d="100"/>
        <a:sy n="33" d="100"/>
      </p:scale>
      <p:origin x="0" y="-21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Anne" userId="0caac941-d622-4ec3-8146-8ab1324ccdef" providerId="ADAL" clId="{EB332F8D-DB54-4248-BCE0-0DE6C4773596}"/>
    <pc:docChg chg="undo custSel addSld delSld modSld sldOrd addSection delSection">
      <pc:chgData name="Lucas, Anne" userId="0caac941-d622-4ec3-8146-8ab1324ccdef" providerId="ADAL" clId="{EB332F8D-DB54-4248-BCE0-0DE6C4773596}" dt="2025-11-07T21:03:02.046" v="11602" actId="20577"/>
      <pc:docMkLst>
        <pc:docMk/>
      </pc:docMkLst>
      <pc:sldChg chg="modSp mod">
        <pc:chgData name="Lucas, Anne" userId="0caac941-d622-4ec3-8146-8ab1324ccdef" providerId="ADAL" clId="{EB332F8D-DB54-4248-BCE0-0DE6C4773596}" dt="2025-11-07T18:44:57.519" v="11381" actId="20577"/>
        <pc:sldMkLst>
          <pc:docMk/>
          <pc:sldMk cId="0" sldId="261"/>
        </pc:sldMkLst>
        <pc:spChg chg="mod">
          <ac:chgData name="Lucas, Anne" userId="0caac941-d622-4ec3-8146-8ab1324ccdef" providerId="ADAL" clId="{EB332F8D-DB54-4248-BCE0-0DE6C4773596}" dt="2025-11-07T18:44:57.519" v="11381" actId="20577"/>
          <ac:spMkLst>
            <pc:docMk/>
            <pc:sldMk cId="0" sldId="261"/>
            <ac:spMk id="2" creationId="{1DF2733E-850A-F01C-A929-681B0173CC6F}"/>
          </ac:spMkLst>
        </pc:spChg>
      </pc:sldChg>
      <pc:sldChg chg="add modNotesTx">
        <pc:chgData name="Lucas, Anne" userId="0caac941-d622-4ec3-8146-8ab1324ccdef" providerId="ADAL" clId="{EB332F8D-DB54-4248-BCE0-0DE6C4773596}" dt="2025-11-06T18:16:10.559" v="10918" actId="6549"/>
        <pc:sldMkLst>
          <pc:docMk/>
          <pc:sldMk cId="333151315" sldId="263"/>
        </pc:sldMkLst>
      </pc:sldChg>
      <pc:sldChg chg="delSp modSp mod">
        <pc:chgData name="Lucas, Anne" userId="0caac941-d622-4ec3-8146-8ab1324ccdef" providerId="ADAL" clId="{EB332F8D-DB54-4248-BCE0-0DE6C4773596}" dt="2025-11-07T18:44:09.224" v="11377" actId="6549"/>
        <pc:sldMkLst>
          <pc:docMk/>
          <pc:sldMk cId="0" sldId="270"/>
        </pc:sldMkLst>
        <pc:spChg chg="mod">
          <ac:chgData name="Lucas, Anne" userId="0caac941-d622-4ec3-8146-8ab1324ccdef" providerId="ADAL" clId="{EB332F8D-DB54-4248-BCE0-0DE6C4773596}" dt="2025-11-07T18:44:09.224" v="11377" actId="6549"/>
          <ac:spMkLst>
            <pc:docMk/>
            <pc:sldMk cId="0" sldId="270"/>
            <ac:spMk id="4" creationId="{1B3FB8FF-D612-AAF9-D98A-E783D0DED69F}"/>
          </ac:spMkLst>
        </pc:spChg>
        <pc:spChg chg="mod">
          <ac:chgData name="Lucas, Anne" userId="0caac941-d622-4ec3-8146-8ab1324ccdef" providerId="ADAL" clId="{EB332F8D-DB54-4248-BCE0-0DE6C4773596}" dt="2025-11-06T17:42:27.306" v="10677" actId="6549"/>
          <ac:spMkLst>
            <pc:docMk/>
            <pc:sldMk cId="0" sldId="270"/>
            <ac:spMk id="600" creationId="{00000000-0000-0000-0000-000000000000}"/>
          </ac:spMkLst>
        </pc:spChg>
      </pc:sldChg>
      <pc:sldChg chg="modSp mod">
        <pc:chgData name="Lucas, Anne" userId="0caac941-d622-4ec3-8146-8ab1324ccdef" providerId="ADAL" clId="{EB332F8D-DB54-4248-BCE0-0DE6C4773596}" dt="2025-11-07T18:45:08.650" v="11385" actId="20577"/>
        <pc:sldMkLst>
          <pc:docMk/>
          <pc:sldMk cId="1160865080" sldId="296"/>
        </pc:sldMkLst>
        <pc:spChg chg="mod">
          <ac:chgData name="Lucas, Anne" userId="0caac941-d622-4ec3-8146-8ab1324ccdef" providerId="ADAL" clId="{EB332F8D-DB54-4248-BCE0-0DE6C4773596}" dt="2025-11-07T18:45:08.650" v="11385" actId="20577"/>
          <ac:spMkLst>
            <pc:docMk/>
            <pc:sldMk cId="1160865080" sldId="296"/>
            <ac:spMk id="4" creationId="{C920008E-7332-A1EC-2AC2-4B5657BEA939}"/>
          </ac:spMkLst>
        </pc:spChg>
      </pc:sldChg>
      <pc:sldChg chg="modSp mod">
        <pc:chgData name="Lucas, Anne" userId="0caac941-d622-4ec3-8146-8ab1324ccdef" providerId="ADAL" clId="{EB332F8D-DB54-4248-BCE0-0DE6C4773596}" dt="2025-11-07T18:45:13.808" v="11389" actId="20577"/>
        <pc:sldMkLst>
          <pc:docMk/>
          <pc:sldMk cId="2145307665" sldId="297"/>
        </pc:sldMkLst>
        <pc:spChg chg="mod">
          <ac:chgData name="Lucas, Anne" userId="0caac941-d622-4ec3-8146-8ab1324ccdef" providerId="ADAL" clId="{EB332F8D-DB54-4248-BCE0-0DE6C4773596}" dt="2025-11-07T18:45:13.808" v="11389" actId="20577"/>
          <ac:spMkLst>
            <pc:docMk/>
            <pc:sldMk cId="2145307665" sldId="297"/>
            <ac:spMk id="2" creationId="{9D55EB69-3697-9565-88C5-3F3CFF5E49C9}"/>
          </ac:spMkLst>
        </pc:spChg>
      </pc:sldChg>
      <pc:sldChg chg="addSp delSp modSp mod">
        <pc:chgData name="Lucas, Anne" userId="0caac941-d622-4ec3-8146-8ab1324ccdef" providerId="ADAL" clId="{EB332F8D-DB54-4248-BCE0-0DE6C4773596}" dt="2025-11-06T17:44:19.508" v="10780" actId="14100"/>
        <pc:sldMkLst>
          <pc:docMk/>
          <pc:sldMk cId="3294352018" sldId="298"/>
        </pc:sldMkLst>
        <pc:spChg chg="mod">
          <ac:chgData name="Lucas, Anne" userId="0caac941-d622-4ec3-8146-8ab1324ccdef" providerId="ADAL" clId="{EB332F8D-DB54-4248-BCE0-0DE6C4773596}" dt="2025-11-06T17:44:19.508" v="10780" actId="14100"/>
          <ac:spMkLst>
            <pc:docMk/>
            <pc:sldMk cId="3294352018" sldId="298"/>
            <ac:spMk id="4" creationId="{4D70568E-DFBF-8543-D7AF-61402E1BA867}"/>
          </ac:spMkLst>
        </pc:spChg>
      </pc:sldChg>
      <pc:sldChg chg="modSp add mod">
        <pc:chgData name="Lucas, Anne" userId="0caac941-d622-4ec3-8146-8ab1324ccdef" providerId="ADAL" clId="{EB332F8D-DB54-4248-BCE0-0DE6C4773596}" dt="2025-10-31T14:21:25.167" v="837" actId="20577"/>
        <pc:sldMkLst>
          <pc:docMk/>
          <pc:sldMk cId="4108485087" sldId="1858"/>
        </pc:sldMkLst>
        <pc:spChg chg="mod">
          <ac:chgData name="Lucas, Anne" userId="0caac941-d622-4ec3-8146-8ab1324ccdef" providerId="ADAL" clId="{EB332F8D-DB54-4248-BCE0-0DE6C4773596}" dt="2025-10-31T14:10:18.240" v="520" actId="6549"/>
          <ac:spMkLst>
            <pc:docMk/>
            <pc:sldMk cId="4108485087" sldId="1858"/>
            <ac:spMk id="2" creationId="{0BA01C52-3173-C544-6A96-D038E535804E}"/>
          </ac:spMkLst>
        </pc:spChg>
        <pc:spChg chg="mod">
          <ac:chgData name="Lucas, Anne" userId="0caac941-d622-4ec3-8146-8ab1324ccdef" providerId="ADAL" clId="{EB332F8D-DB54-4248-BCE0-0DE6C4773596}" dt="2025-10-31T14:21:25.167" v="837" actId="20577"/>
          <ac:spMkLst>
            <pc:docMk/>
            <pc:sldMk cId="4108485087" sldId="1858"/>
            <ac:spMk id="3" creationId="{A0580EC0-CC21-D8C9-D480-3C651142B142}"/>
          </ac:spMkLst>
        </pc:spChg>
      </pc:sldChg>
      <pc:sldChg chg="modSp add mod ord">
        <pc:chgData name="Lucas, Anne" userId="0caac941-d622-4ec3-8146-8ab1324ccdef" providerId="ADAL" clId="{EB332F8D-DB54-4248-BCE0-0DE6C4773596}" dt="2025-11-06T18:17:11.476" v="10923"/>
        <pc:sldMkLst>
          <pc:docMk/>
          <pc:sldMk cId="126231781" sldId="1859"/>
        </pc:sldMkLst>
        <pc:spChg chg="mod">
          <ac:chgData name="Lucas, Anne" userId="0caac941-d622-4ec3-8146-8ab1324ccdef" providerId="ADAL" clId="{EB332F8D-DB54-4248-BCE0-0DE6C4773596}" dt="2025-10-31T14:25:35.945" v="1028" actId="20577"/>
          <ac:spMkLst>
            <pc:docMk/>
            <pc:sldMk cId="126231781" sldId="1859"/>
            <ac:spMk id="2" creationId="{6DCEFC14-6B63-4512-72AF-1F1B2DF62C8E}"/>
          </ac:spMkLst>
        </pc:spChg>
        <pc:spChg chg="mod">
          <ac:chgData name="Lucas, Anne" userId="0caac941-d622-4ec3-8146-8ab1324ccdef" providerId="ADAL" clId="{EB332F8D-DB54-4248-BCE0-0DE6C4773596}" dt="2025-10-31T14:25:17.052" v="1012" actId="27636"/>
          <ac:spMkLst>
            <pc:docMk/>
            <pc:sldMk cId="126231781" sldId="1859"/>
            <ac:spMk id="3" creationId="{3F542A6E-6746-5A7B-3A71-17B99D0A7B3E}"/>
          </ac:spMkLst>
        </pc:spChg>
      </pc:sldChg>
      <pc:sldChg chg="modSp add mod modNotesTx">
        <pc:chgData name="Lucas, Anne" userId="0caac941-d622-4ec3-8146-8ab1324ccdef" providerId="ADAL" clId="{EB332F8D-DB54-4248-BCE0-0DE6C4773596}" dt="2025-11-06T18:16:07.310" v="10917" actId="6549"/>
        <pc:sldMkLst>
          <pc:docMk/>
          <pc:sldMk cId="3148823774" sldId="4322"/>
        </pc:sldMkLst>
        <pc:spChg chg="mod">
          <ac:chgData name="Lucas, Anne" userId="0caac941-d622-4ec3-8146-8ab1324ccdef" providerId="ADAL" clId="{EB332F8D-DB54-4248-BCE0-0DE6C4773596}" dt="2025-11-06T18:15:23.283" v="10914" actId="6549"/>
          <ac:spMkLst>
            <pc:docMk/>
            <pc:sldMk cId="3148823774" sldId="4322"/>
            <ac:spMk id="3" creationId="{9E6E308D-CEB9-8FAF-0F55-66A7F58A78B6}"/>
          </ac:spMkLst>
        </pc:spChg>
      </pc:sldChg>
      <pc:sldChg chg="modSp add mod modNotesTx">
        <pc:chgData name="Lucas, Anne" userId="0caac941-d622-4ec3-8146-8ab1324ccdef" providerId="ADAL" clId="{EB332F8D-DB54-4248-BCE0-0DE6C4773596}" dt="2025-11-06T18:16:00.615" v="10916" actId="6549"/>
        <pc:sldMkLst>
          <pc:docMk/>
          <pc:sldMk cId="3638751575" sldId="2141411182"/>
        </pc:sldMkLst>
        <pc:spChg chg="mod">
          <ac:chgData name="Lucas, Anne" userId="0caac941-d622-4ec3-8146-8ab1324ccdef" providerId="ADAL" clId="{EB332F8D-DB54-4248-BCE0-0DE6C4773596}" dt="2025-11-06T18:14:10.019" v="10906" actId="1076"/>
          <ac:spMkLst>
            <pc:docMk/>
            <pc:sldMk cId="3638751575" sldId="2141411182"/>
            <ac:spMk id="2" creationId="{60E1C67A-CDEB-BAEE-82B6-E908F760010C}"/>
          </ac:spMkLst>
        </pc:spChg>
        <pc:spChg chg="mod">
          <ac:chgData name="Lucas, Anne" userId="0caac941-d622-4ec3-8146-8ab1324ccdef" providerId="ADAL" clId="{EB332F8D-DB54-4248-BCE0-0DE6C4773596}" dt="2025-11-06T18:14:22.515" v="10907" actId="1076"/>
          <ac:spMkLst>
            <pc:docMk/>
            <pc:sldMk cId="3638751575" sldId="2141411182"/>
            <ac:spMk id="3" creationId="{237DCCD4-95F2-F780-06DC-CA5BA577F94F}"/>
          </ac:spMkLst>
        </pc:spChg>
        <pc:spChg chg="mod">
          <ac:chgData name="Lucas, Anne" userId="0caac941-d622-4ec3-8146-8ab1324ccdef" providerId="ADAL" clId="{EB332F8D-DB54-4248-BCE0-0DE6C4773596}" dt="2025-11-06T18:15:46.124" v="10915" actId="6549"/>
          <ac:spMkLst>
            <pc:docMk/>
            <pc:sldMk cId="3638751575" sldId="2141411182"/>
            <ac:spMk id="5" creationId="{1D0BF02B-83C3-382F-EA3A-510D3D7CBFFA}"/>
          </ac:spMkLst>
        </pc:spChg>
        <pc:spChg chg="mod">
          <ac:chgData name="Lucas, Anne" userId="0caac941-d622-4ec3-8146-8ab1324ccdef" providerId="ADAL" clId="{EB332F8D-DB54-4248-BCE0-0DE6C4773596}" dt="2025-11-06T18:14:26.536" v="10910" actId="27636"/>
          <ac:spMkLst>
            <pc:docMk/>
            <pc:sldMk cId="3638751575" sldId="2141411182"/>
            <ac:spMk id="6" creationId="{9B1C4666-B752-67B9-591D-8F08946748EA}"/>
          </ac:spMkLst>
        </pc:spChg>
      </pc:sldChg>
      <pc:sldChg chg="modSp mod">
        <pc:chgData name="Lucas, Anne" userId="0caac941-d622-4ec3-8146-8ab1324ccdef" providerId="ADAL" clId="{EB332F8D-DB54-4248-BCE0-0DE6C4773596}" dt="2025-11-06T18:26:43.519" v="11202" actId="20577"/>
        <pc:sldMkLst>
          <pc:docMk/>
          <pc:sldMk cId="1983174700" sldId="2141411190"/>
        </pc:sldMkLst>
        <pc:spChg chg="mod">
          <ac:chgData name="Lucas, Anne" userId="0caac941-d622-4ec3-8146-8ab1324ccdef" providerId="ADAL" clId="{EB332F8D-DB54-4248-BCE0-0DE6C4773596}" dt="2025-11-06T18:26:43.519" v="11202" actId="20577"/>
          <ac:spMkLst>
            <pc:docMk/>
            <pc:sldMk cId="1983174700" sldId="2141411190"/>
            <ac:spMk id="4" creationId="{FB841AE1-7551-2DBA-717F-2CD2A4A48492}"/>
          </ac:spMkLst>
        </pc:spChg>
        <pc:spChg chg="mod">
          <ac:chgData name="Lucas, Anne" userId="0caac941-d622-4ec3-8146-8ab1324ccdef" providerId="ADAL" clId="{EB332F8D-DB54-4248-BCE0-0DE6C4773596}" dt="2025-11-06T17:38:12.217" v="10657" actId="6549"/>
          <ac:spMkLst>
            <pc:docMk/>
            <pc:sldMk cId="1983174700" sldId="2141411190"/>
            <ac:spMk id="5" creationId="{DBFE3D96-0A4C-127F-5154-7FF430E52979}"/>
          </ac:spMkLst>
        </pc:spChg>
      </pc:sldChg>
      <pc:sldChg chg="modSp mod">
        <pc:chgData name="Lucas, Anne" userId="0caac941-d622-4ec3-8146-8ab1324ccdef" providerId="ADAL" clId="{EB332F8D-DB54-4248-BCE0-0DE6C4773596}" dt="2025-11-06T17:43:41.927" v="10752" actId="20577"/>
        <pc:sldMkLst>
          <pc:docMk/>
          <pc:sldMk cId="846321755" sldId="2141411191"/>
        </pc:sldMkLst>
        <pc:spChg chg="mod">
          <ac:chgData name="Lucas, Anne" userId="0caac941-d622-4ec3-8146-8ab1324ccdef" providerId="ADAL" clId="{EB332F8D-DB54-4248-BCE0-0DE6C4773596}" dt="2025-11-06T17:43:41.927" v="10752" actId="20577"/>
          <ac:spMkLst>
            <pc:docMk/>
            <pc:sldMk cId="846321755" sldId="2141411191"/>
            <ac:spMk id="2" creationId="{76AC7B32-34CE-13F9-CBE5-EDC147CD8E8C}"/>
          </ac:spMkLst>
        </pc:spChg>
      </pc:sldChg>
      <pc:sldChg chg="modSp mod">
        <pc:chgData name="Lucas, Anne" userId="0caac941-d622-4ec3-8146-8ab1324ccdef" providerId="ADAL" clId="{EB332F8D-DB54-4248-BCE0-0DE6C4773596}" dt="2025-10-31T13:59:29.724" v="267" actId="20577"/>
        <pc:sldMkLst>
          <pc:docMk/>
          <pc:sldMk cId="3720060723" sldId="2141411196"/>
        </pc:sldMkLst>
        <pc:spChg chg="mod">
          <ac:chgData name="Lucas, Anne" userId="0caac941-d622-4ec3-8146-8ab1324ccdef" providerId="ADAL" clId="{EB332F8D-DB54-4248-BCE0-0DE6C4773596}" dt="2025-10-31T13:59:29.724" v="267" actId="20577"/>
          <ac:spMkLst>
            <pc:docMk/>
            <pc:sldMk cId="3720060723" sldId="2141411196"/>
            <ac:spMk id="3" creationId="{378C593C-9882-C97B-C909-79A88731BC6F}"/>
          </ac:spMkLst>
        </pc:spChg>
      </pc:sldChg>
      <pc:sldChg chg="modSp add mod">
        <pc:chgData name="Lucas, Anne" userId="0caac941-d622-4ec3-8146-8ab1324ccdef" providerId="ADAL" clId="{EB332F8D-DB54-4248-BCE0-0DE6C4773596}" dt="2025-10-31T14:46:00.369" v="1118" actId="20577"/>
        <pc:sldMkLst>
          <pc:docMk/>
          <pc:sldMk cId="1844700952" sldId="2141411197"/>
        </pc:sldMkLst>
        <pc:spChg chg="mod">
          <ac:chgData name="Lucas, Anne" userId="0caac941-d622-4ec3-8146-8ab1324ccdef" providerId="ADAL" clId="{EB332F8D-DB54-4248-BCE0-0DE6C4773596}" dt="2025-10-31T14:46:00.369" v="1118" actId="20577"/>
          <ac:spMkLst>
            <pc:docMk/>
            <pc:sldMk cId="1844700952" sldId="2141411197"/>
            <ac:spMk id="4" creationId="{8CD84045-CAD0-B983-94DD-051C70A73C39}"/>
          </ac:spMkLst>
        </pc:spChg>
      </pc:sldChg>
      <pc:sldChg chg="addSp delSp modSp new mod ord modClrScheme chgLayout">
        <pc:chgData name="Lucas, Anne" userId="0caac941-d622-4ec3-8146-8ab1324ccdef" providerId="ADAL" clId="{EB332F8D-DB54-4248-BCE0-0DE6C4773596}" dt="2025-11-06T18:17:30.637" v="10936" actId="20577"/>
        <pc:sldMkLst>
          <pc:docMk/>
          <pc:sldMk cId="1673918606" sldId="2141411199"/>
        </pc:sldMkLst>
        <pc:spChg chg="mod">
          <ac:chgData name="Lucas, Anne" userId="0caac941-d622-4ec3-8146-8ab1324ccdef" providerId="ADAL" clId="{EB332F8D-DB54-4248-BCE0-0DE6C4773596}" dt="2025-11-06T14:33:11.989" v="6559" actId="255"/>
          <ac:spMkLst>
            <pc:docMk/>
            <pc:sldMk cId="1673918606" sldId="2141411199"/>
            <ac:spMk id="3" creationId="{01F80DA6-99F0-0E17-9BD3-07EBF777160D}"/>
          </ac:spMkLst>
        </pc:spChg>
        <pc:spChg chg="add mod ord">
          <ac:chgData name="Lucas, Anne" userId="0caac941-d622-4ec3-8146-8ab1324ccdef" providerId="ADAL" clId="{EB332F8D-DB54-4248-BCE0-0DE6C4773596}" dt="2025-11-06T18:17:30.637" v="10936" actId="20577"/>
          <ac:spMkLst>
            <pc:docMk/>
            <pc:sldMk cId="1673918606" sldId="2141411199"/>
            <ac:spMk id="4" creationId="{028B11A0-FD5F-2A97-EE31-13B82E339637}"/>
          </ac:spMkLst>
        </pc:spChg>
        <pc:spChg chg="add mod ord">
          <ac:chgData name="Lucas, Anne" userId="0caac941-d622-4ec3-8146-8ab1324ccdef" providerId="ADAL" clId="{EB332F8D-DB54-4248-BCE0-0DE6C4773596}" dt="2025-11-06T14:36:02.877" v="6660" actId="20577"/>
          <ac:spMkLst>
            <pc:docMk/>
            <pc:sldMk cId="1673918606" sldId="2141411199"/>
            <ac:spMk id="5" creationId="{FD99E8B3-240E-FD63-2999-9C62C19A3798}"/>
          </ac:spMkLst>
        </pc:spChg>
        <pc:graphicFrameChg chg="mod modGraphic">
          <ac:chgData name="Lucas, Anne" userId="0caac941-d622-4ec3-8146-8ab1324ccdef" providerId="ADAL" clId="{EB332F8D-DB54-4248-BCE0-0DE6C4773596}" dt="2025-11-06T14:35:20.899" v="6633" actId="20577"/>
          <ac:graphicFrameMkLst>
            <pc:docMk/>
            <pc:sldMk cId="1673918606" sldId="2141411199"/>
            <ac:graphicFrameMk id="2" creationId="{6839148F-A32E-CED7-2DC8-85149268F1ED}"/>
          </ac:graphicFrameMkLst>
        </pc:graphicFrameChg>
      </pc:sldChg>
      <pc:sldChg chg="modSp add mod">
        <pc:chgData name="Lucas, Anne" userId="0caac941-d622-4ec3-8146-8ab1324ccdef" providerId="ADAL" clId="{EB332F8D-DB54-4248-BCE0-0DE6C4773596}" dt="2025-11-06T14:38:35.990" v="6808" actId="27636"/>
        <pc:sldMkLst>
          <pc:docMk/>
          <pc:sldMk cId="3103978714" sldId="2141411200"/>
        </pc:sldMkLst>
        <pc:spChg chg="mod">
          <ac:chgData name="Lucas, Anne" userId="0caac941-d622-4ec3-8146-8ab1324ccdef" providerId="ADAL" clId="{EB332F8D-DB54-4248-BCE0-0DE6C4773596}" dt="2025-11-06T14:38:35.990" v="6808" actId="27636"/>
          <ac:spMkLst>
            <pc:docMk/>
            <pc:sldMk cId="3103978714" sldId="2141411200"/>
            <ac:spMk id="4" creationId="{49161175-6A82-05F7-430F-9AEA1A9CEFAC}"/>
          </ac:spMkLst>
        </pc:spChg>
      </pc:sldChg>
      <pc:sldChg chg="addSp delSp modSp add mod">
        <pc:chgData name="Lucas, Anne" userId="0caac941-d622-4ec3-8146-8ab1324ccdef" providerId="ADAL" clId="{EB332F8D-DB54-4248-BCE0-0DE6C4773596}" dt="2025-11-07T21:03:02.046" v="11602" actId="20577"/>
        <pc:sldMkLst>
          <pc:docMk/>
          <pc:sldMk cId="3588162206" sldId="2141411201"/>
        </pc:sldMkLst>
        <pc:spChg chg="mod">
          <ac:chgData name="Lucas, Anne" userId="0caac941-d622-4ec3-8146-8ab1324ccdef" providerId="ADAL" clId="{EB332F8D-DB54-4248-BCE0-0DE6C4773596}" dt="2025-11-06T14:36:29.170" v="6673" actId="20577"/>
          <ac:spMkLst>
            <pc:docMk/>
            <pc:sldMk cId="3588162206" sldId="2141411201"/>
            <ac:spMk id="2" creationId="{68CE5F92-322C-C8BE-A04C-A96C7800E84C}"/>
          </ac:spMkLst>
        </pc:spChg>
        <pc:spChg chg="mod">
          <ac:chgData name="Lucas, Anne" userId="0caac941-d622-4ec3-8146-8ab1324ccdef" providerId="ADAL" clId="{EB332F8D-DB54-4248-BCE0-0DE6C4773596}" dt="2025-11-07T21:03:02.046" v="11602" actId="20577"/>
          <ac:spMkLst>
            <pc:docMk/>
            <pc:sldMk cId="3588162206" sldId="2141411201"/>
            <ac:spMk id="3" creationId="{DE8832EA-D54D-C4B4-D4E1-302FDE1DDD81}"/>
          </ac:spMkLst>
        </pc:spChg>
        <pc:spChg chg="add mod">
          <ac:chgData name="Lucas, Anne" userId="0caac941-d622-4ec3-8146-8ab1324ccdef" providerId="ADAL" clId="{EB332F8D-DB54-4248-BCE0-0DE6C4773596}" dt="2025-11-06T14:47:59.312" v="7024" actId="1076"/>
          <ac:spMkLst>
            <pc:docMk/>
            <pc:sldMk cId="3588162206" sldId="2141411201"/>
            <ac:spMk id="4" creationId="{144D2851-AEDC-D394-0501-A652C68DF497}"/>
          </ac:spMkLst>
        </pc:spChg>
      </pc:sldChg>
      <pc:sldChg chg="modSp new mod">
        <pc:chgData name="Lucas, Anne" userId="0caac941-d622-4ec3-8146-8ab1324ccdef" providerId="ADAL" clId="{EB332F8D-DB54-4248-BCE0-0DE6C4773596}" dt="2025-11-06T15:58:24.794" v="8544" actId="20577"/>
        <pc:sldMkLst>
          <pc:docMk/>
          <pc:sldMk cId="205805192" sldId="2141411202"/>
        </pc:sldMkLst>
        <pc:spChg chg="mod">
          <ac:chgData name="Lucas, Anne" userId="0caac941-d622-4ec3-8146-8ab1324ccdef" providerId="ADAL" clId="{EB332F8D-DB54-4248-BCE0-0DE6C4773596}" dt="2025-11-06T14:48:52.566" v="7052" actId="20577"/>
          <ac:spMkLst>
            <pc:docMk/>
            <pc:sldMk cId="205805192" sldId="2141411202"/>
            <ac:spMk id="2" creationId="{63827790-91D0-E9FF-116B-4CD1FD1A8FA1}"/>
          </ac:spMkLst>
        </pc:spChg>
        <pc:spChg chg="mod">
          <ac:chgData name="Lucas, Anne" userId="0caac941-d622-4ec3-8146-8ab1324ccdef" providerId="ADAL" clId="{EB332F8D-DB54-4248-BCE0-0DE6C4773596}" dt="2025-11-06T15:58:24.794" v="8544" actId="20577"/>
          <ac:spMkLst>
            <pc:docMk/>
            <pc:sldMk cId="205805192" sldId="2141411202"/>
            <ac:spMk id="3" creationId="{0CBC0FB3-5EB1-8178-908C-CB6DF20AD5A8}"/>
          </ac:spMkLst>
        </pc:spChg>
      </pc:sldChg>
      <pc:sldChg chg="modSp new mod modNotesTx">
        <pc:chgData name="Lucas, Anne" userId="0caac941-d622-4ec3-8146-8ab1324ccdef" providerId="ADAL" clId="{EB332F8D-DB54-4248-BCE0-0DE6C4773596}" dt="2025-11-07T18:42:20.920" v="11370" actId="27636"/>
        <pc:sldMkLst>
          <pc:docMk/>
          <pc:sldMk cId="1987443520" sldId="2141411203"/>
        </pc:sldMkLst>
        <pc:spChg chg="mod">
          <ac:chgData name="Lucas, Anne" userId="0caac941-d622-4ec3-8146-8ab1324ccdef" providerId="ADAL" clId="{EB332F8D-DB54-4248-BCE0-0DE6C4773596}" dt="2025-11-04T00:50:03.558" v="4981" actId="27636"/>
          <ac:spMkLst>
            <pc:docMk/>
            <pc:sldMk cId="1987443520" sldId="2141411203"/>
            <ac:spMk id="2" creationId="{5AD844A1-E6BA-3E5F-6EFE-0BDB6E89D901}"/>
          </ac:spMkLst>
        </pc:spChg>
        <pc:spChg chg="mod">
          <ac:chgData name="Lucas, Anne" userId="0caac941-d622-4ec3-8146-8ab1324ccdef" providerId="ADAL" clId="{EB332F8D-DB54-4248-BCE0-0DE6C4773596}" dt="2025-11-07T18:42:20.920" v="11370" actId="27636"/>
          <ac:spMkLst>
            <pc:docMk/>
            <pc:sldMk cId="1987443520" sldId="2141411203"/>
            <ac:spMk id="3" creationId="{5A7B37AF-49D4-3DBB-7DA8-B8C7DEB1985F}"/>
          </ac:spMkLst>
        </pc:spChg>
      </pc:sldChg>
      <pc:sldChg chg="modSp new mod">
        <pc:chgData name="Lucas, Anne" userId="0caac941-d622-4ec3-8146-8ab1324ccdef" providerId="ADAL" clId="{EB332F8D-DB54-4248-BCE0-0DE6C4773596}" dt="2025-11-07T18:30:34.398" v="11205" actId="13926"/>
        <pc:sldMkLst>
          <pc:docMk/>
          <pc:sldMk cId="610130928" sldId="2141411204"/>
        </pc:sldMkLst>
        <pc:spChg chg="mod">
          <ac:chgData name="Lucas, Anne" userId="0caac941-d622-4ec3-8146-8ab1324ccdef" providerId="ADAL" clId="{EB332F8D-DB54-4248-BCE0-0DE6C4773596}" dt="2025-11-04T00:50:38.508" v="4985" actId="6549"/>
          <ac:spMkLst>
            <pc:docMk/>
            <pc:sldMk cId="610130928" sldId="2141411204"/>
            <ac:spMk id="2" creationId="{37FFA092-5D89-8E6B-B631-E3FFBCF75BA8}"/>
          </ac:spMkLst>
        </pc:spChg>
        <pc:spChg chg="mod">
          <ac:chgData name="Lucas, Anne" userId="0caac941-d622-4ec3-8146-8ab1324ccdef" providerId="ADAL" clId="{EB332F8D-DB54-4248-BCE0-0DE6C4773596}" dt="2025-11-07T18:30:34.398" v="11205" actId="13926"/>
          <ac:spMkLst>
            <pc:docMk/>
            <pc:sldMk cId="610130928" sldId="2141411204"/>
            <ac:spMk id="3" creationId="{D4309A41-09C6-1EE3-356B-8401286ABD76}"/>
          </ac:spMkLst>
        </pc:spChg>
      </pc:sldChg>
      <pc:sldChg chg="addSp modSp new mod">
        <pc:chgData name="Lucas, Anne" userId="0caac941-d622-4ec3-8146-8ab1324ccdef" providerId="ADAL" clId="{EB332F8D-DB54-4248-BCE0-0DE6C4773596}" dt="2025-11-06T18:18:18.220" v="11016" actId="27636"/>
        <pc:sldMkLst>
          <pc:docMk/>
          <pc:sldMk cId="1638144710" sldId="2141411205"/>
        </pc:sldMkLst>
        <pc:spChg chg="mod">
          <ac:chgData name="Lucas, Anne" userId="0caac941-d622-4ec3-8146-8ab1324ccdef" providerId="ADAL" clId="{EB332F8D-DB54-4248-BCE0-0DE6C4773596}" dt="2025-11-06T18:18:18.220" v="11016" actId="27636"/>
          <ac:spMkLst>
            <pc:docMk/>
            <pc:sldMk cId="1638144710" sldId="2141411205"/>
            <ac:spMk id="2" creationId="{F15AEA79-7C56-B7E5-8904-A7D5FB9AB71D}"/>
          </ac:spMkLst>
        </pc:spChg>
        <pc:spChg chg="add mod">
          <ac:chgData name="Lucas, Anne" userId="0caac941-d622-4ec3-8146-8ab1324ccdef" providerId="ADAL" clId="{EB332F8D-DB54-4248-BCE0-0DE6C4773596}" dt="2025-11-06T18:16:41.682" v="10919" actId="1076"/>
          <ac:spMkLst>
            <pc:docMk/>
            <pc:sldMk cId="1638144710" sldId="2141411205"/>
            <ac:spMk id="4" creationId="{33C9A59E-53A2-90A8-2869-76FBA6CD34EB}"/>
          </ac:spMkLst>
        </pc:spChg>
      </pc:sldChg>
      <pc:sldChg chg="modSp add mod">
        <pc:chgData name="Lucas, Anne" userId="0caac941-d622-4ec3-8146-8ab1324ccdef" providerId="ADAL" clId="{EB332F8D-DB54-4248-BCE0-0DE6C4773596}" dt="2025-11-06T18:23:06.636" v="11089" actId="6549"/>
        <pc:sldMkLst>
          <pc:docMk/>
          <pc:sldMk cId="1767947641" sldId="2141411209"/>
        </pc:sldMkLst>
        <pc:spChg chg="mod">
          <ac:chgData name="Lucas, Anne" userId="0caac941-d622-4ec3-8146-8ab1324ccdef" providerId="ADAL" clId="{EB332F8D-DB54-4248-BCE0-0DE6C4773596}" dt="2025-11-04T00:50:31.492" v="4984" actId="255"/>
          <ac:spMkLst>
            <pc:docMk/>
            <pc:sldMk cId="1767947641" sldId="2141411209"/>
            <ac:spMk id="2" creationId="{8630DD4C-A133-2091-3AD0-4434AF670C71}"/>
          </ac:spMkLst>
        </pc:spChg>
        <pc:spChg chg="mod">
          <ac:chgData name="Lucas, Anne" userId="0caac941-d622-4ec3-8146-8ab1324ccdef" providerId="ADAL" clId="{EB332F8D-DB54-4248-BCE0-0DE6C4773596}" dt="2025-11-06T18:23:06.636" v="11089" actId="6549"/>
          <ac:spMkLst>
            <pc:docMk/>
            <pc:sldMk cId="1767947641" sldId="2141411209"/>
            <ac:spMk id="3" creationId="{61CBE696-C556-371F-D04E-4FF2D439F6CC}"/>
          </ac:spMkLst>
        </pc:spChg>
      </pc:sldChg>
      <pc:sldChg chg="addSp delSp modSp new mod ord modClrScheme chgLayout">
        <pc:chgData name="Lucas, Anne" userId="0caac941-d622-4ec3-8146-8ab1324ccdef" providerId="ADAL" clId="{EB332F8D-DB54-4248-BCE0-0DE6C4773596}" dt="2025-11-07T20:54:28.292" v="11531" actId="27636"/>
        <pc:sldMkLst>
          <pc:docMk/>
          <pc:sldMk cId="1962509414" sldId="2141411218"/>
        </pc:sldMkLst>
        <pc:spChg chg="add mod ord">
          <ac:chgData name="Lucas, Anne" userId="0caac941-d622-4ec3-8146-8ab1324ccdef" providerId="ADAL" clId="{EB332F8D-DB54-4248-BCE0-0DE6C4773596}" dt="2025-11-07T20:54:28.292" v="11531" actId="27636"/>
          <ac:spMkLst>
            <pc:docMk/>
            <pc:sldMk cId="1962509414" sldId="2141411218"/>
            <ac:spMk id="4" creationId="{33D2BB3A-F497-5302-E1E8-7CD02B486936}"/>
          </ac:spMkLst>
        </pc:spChg>
        <pc:spChg chg="add mod ord">
          <ac:chgData name="Lucas, Anne" userId="0caac941-d622-4ec3-8146-8ab1324ccdef" providerId="ADAL" clId="{EB332F8D-DB54-4248-BCE0-0DE6C4773596}" dt="2025-11-07T18:32:29.375" v="11214" actId="27636"/>
          <ac:spMkLst>
            <pc:docMk/>
            <pc:sldMk cId="1962509414" sldId="2141411218"/>
            <ac:spMk id="5" creationId="{7F82BCFB-969D-73F7-3C3A-AF18BC998596}"/>
          </ac:spMkLst>
        </pc:spChg>
        <pc:spChg chg="add mod ord">
          <ac:chgData name="Lucas, Anne" userId="0caac941-d622-4ec3-8146-8ab1324ccdef" providerId="ADAL" clId="{EB332F8D-DB54-4248-BCE0-0DE6C4773596}" dt="2025-11-07T19:04:38.046" v="11482" actId="27636"/>
          <ac:spMkLst>
            <pc:docMk/>
            <pc:sldMk cId="1962509414" sldId="2141411218"/>
            <ac:spMk id="6" creationId="{0EFA4B60-8CA9-E6FF-5A75-28FFFFCCA864}"/>
          </ac:spMkLst>
        </pc:spChg>
        <pc:spChg chg="add mod ord">
          <ac:chgData name="Lucas, Anne" userId="0caac941-d622-4ec3-8146-8ab1324ccdef" providerId="ADAL" clId="{EB332F8D-DB54-4248-BCE0-0DE6C4773596}" dt="2025-11-07T19:04:31.580" v="11475" actId="6549"/>
          <ac:spMkLst>
            <pc:docMk/>
            <pc:sldMk cId="1962509414" sldId="2141411218"/>
            <ac:spMk id="7" creationId="{FB9E4AFA-D18B-9655-FD41-70209D7AD7E3}"/>
          </ac:spMkLst>
        </pc:spChg>
        <pc:spChg chg="add mod ord">
          <ac:chgData name="Lucas, Anne" userId="0caac941-d622-4ec3-8146-8ab1324ccdef" providerId="ADAL" clId="{EB332F8D-DB54-4248-BCE0-0DE6C4773596}" dt="2025-11-07T19:04:42.008" v="11499" actId="20577"/>
          <ac:spMkLst>
            <pc:docMk/>
            <pc:sldMk cId="1962509414" sldId="2141411218"/>
            <ac:spMk id="8" creationId="{78922DC0-70C7-A7C9-1B69-840E76825A1A}"/>
          </ac:spMkLst>
        </pc:spChg>
      </pc:sldChg>
      <pc:sldChg chg="modSp new mod">
        <pc:chgData name="Lucas, Anne" userId="0caac941-d622-4ec3-8146-8ab1324ccdef" providerId="ADAL" clId="{EB332F8D-DB54-4248-BCE0-0DE6C4773596}" dt="2025-11-07T18:38:31.913" v="11252" actId="20577"/>
        <pc:sldMkLst>
          <pc:docMk/>
          <pc:sldMk cId="2174943991" sldId="2141411219"/>
        </pc:sldMkLst>
        <pc:spChg chg="mod">
          <ac:chgData name="Lucas, Anne" userId="0caac941-d622-4ec3-8146-8ab1324ccdef" providerId="ADAL" clId="{EB332F8D-DB54-4248-BCE0-0DE6C4773596}" dt="2025-11-07T18:38:31.913" v="11252" actId="20577"/>
          <ac:spMkLst>
            <pc:docMk/>
            <pc:sldMk cId="2174943991" sldId="2141411219"/>
            <ac:spMk id="2" creationId="{8DDA9BDA-1049-05DC-4925-B6BC20EBEEEE}"/>
          </ac:spMkLst>
        </pc:spChg>
        <pc:spChg chg="mod">
          <ac:chgData name="Lucas, Anne" userId="0caac941-d622-4ec3-8146-8ab1324ccdef" providerId="ADAL" clId="{EB332F8D-DB54-4248-BCE0-0DE6C4773596}" dt="2025-11-06T15:52:55.186" v="8353" actId="948"/>
          <ac:spMkLst>
            <pc:docMk/>
            <pc:sldMk cId="2174943991" sldId="2141411219"/>
            <ac:spMk id="3" creationId="{9236BA05-AE2E-A5C1-5E73-F42DC3B1727D}"/>
          </ac:spMkLst>
        </pc:spChg>
      </pc:sldChg>
      <pc:sldChg chg="modSp add mod">
        <pc:chgData name="Lucas, Anne" userId="0caac941-d622-4ec3-8146-8ab1324ccdef" providerId="ADAL" clId="{EB332F8D-DB54-4248-BCE0-0DE6C4773596}" dt="2025-11-06T17:38:37.033" v="10664" actId="20577"/>
        <pc:sldMkLst>
          <pc:docMk/>
          <pc:sldMk cId="299904569" sldId="2141411221"/>
        </pc:sldMkLst>
        <pc:spChg chg="mod">
          <ac:chgData name="Lucas, Anne" userId="0caac941-d622-4ec3-8146-8ab1324ccdef" providerId="ADAL" clId="{EB332F8D-DB54-4248-BCE0-0DE6C4773596}" dt="2025-11-06T17:38:37.033" v="10664" actId="20577"/>
          <ac:spMkLst>
            <pc:docMk/>
            <pc:sldMk cId="299904569" sldId="2141411221"/>
            <ac:spMk id="4" creationId="{F35705CB-30E4-E2E6-78B0-A2A068341E60}"/>
          </ac:spMkLst>
        </pc:spChg>
      </pc:sldChg>
      <pc:sldChg chg="modSp add mod">
        <pc:chgData name="Lucas, Anne" userId="0caac941-d622-4ec3-8146-8ab1324ccdef" providerId="ADAL" clId="{EB332F8D-DB54-4248-BCE0-0DE6C4773596}" dt="2025-11-06T17:38:54.199" v="10675" actId="20577"/>
        <pc:sldMkLst>
          <pc:docMk/>
          <pc:sldMk cId="428284248" sldId="2141411222"/>
        </pc:sldMkLst>
        <pc:spChg chg="mod">
          <ac:chgData name="Lucas, Anne" userId="0caac941-d622-4ec3-8146-8ab1324ccdef" providerId="ADAL" clId="{EB332F8D-DB54-4248-BCE0-0DE6C4773596}" dt="2025-11-06T17:38:54.199" v="10675" actId="20577"/>
          <ac:spMkLst>
            <pc:docMk/>
            <pc:sldMk cId="428284248" sldId="2141411222"/>
            <ac:spMk id="4" creationId="{E06A2DEF-6243-787D-A1EF-227406C6A457}"/>
          </ac:spMkLst>
        </pc:spChg>
      </pc:sldChg>
    </pc:docChg>
  </pc:docChgLst>
  <pc:docChgLst>
    <pc:chgData name="Lucas, Anne" userId="S::anne.lucas_unc.edu#ext#@sriit.onmicrosoft.com::a8bf305e-9761-4565-8260-04c38c75c6ae" providerId="AD" clId="Web-{E36850FF-24F8-04D9-ED91-1CD4DDD6403F}"/>
    <pc:docChg chg="modSld">
      <pc:chgData name="Lucas, Anne" userId="S::anne.lucas_unc.edu#ext#@sriit.onmicrosoft.com::a8bf305e-9761-4565-8260-04c38c75c6ae" providerId="AD" clId="Web-{E36850FF-24F8-04D9-ED91-1CD4DDD6403F}" dt="2025-11-06T14:29:27.084" v="11"/>
      <pc:docMkLst>
        <pc:docMk/>
      </pc:docMkLst>
      <pc:sldChg chg="modSp">
        <pc:chgData name="Lucas, Anne" userId="S::anne.lucas_unc.edu#ext#@sriit.onmicrosoft.com::a8bf305e-9761-4565-8260-04c38c75c6ae" providerId="AD" clId="Web-{E36850FF-24F8-04D9-ED91-1CD4DDD6403F}" dt="2025-11-06T14:08:10.684" v="1" actId="20577"/>
        <pc:sldMkLst>
          <pc:docMk/>
          <pc:sldMk cId="1806911750" sldId="2141411195"/>
        </pc:sldMkLst>
        <pc:spChg chg="mod">
          <ac:chgData name="Lucas, Anne" userId="S::anne.lucas_unc.edu#ext#@sriit.onmicrosoft.com::a8bf305e-9761-4565-8260-04c38c75c6ae" providerId="AD" clId="Web-{E36850FF-24F8-04D9-ED91-1CD4DDD6403F}" dt="2025-11-06T14:08:10.684" v="1" actId="20577"/>
          <ac:spMkLst>
            <pc:docMk/>
            <pc:sldMk cId="1806911750" sldId="2141411195"/>
            <ac:spMk id="3" creationId="{2E624631-3220-03ED-80B8-4663BABEDA1D}"/>
          </ac:spMkLst>
        </pc:spChg>
      </pc:sldChg>
      <pc:sldChg chg="modSp">
        <pc:chgData name="Lucas, Anne" userId="S::anne.lucas_unc.edu#ext#@sriit.onmicrosoft.com::a8bf305e-9761-4565-8260-04c38c75c6ae" providerId="AD" clId="Web-{E36850FF-24F8-04D9-ED91-1CD4DDD6403F}" dt="2025-11-06T14:29:27.084" v="11"/>
        <pc:sldMkLst>
          <pc:docMk/>
          <pc:sldMk cId="1673918606" sldId="2141411199"/>
        </pc:sldMkLst>
        <pc:spChg chg="mod">
          <ac:chgData name="Lucas, Anne" userId="S::anne.lucas_unc.edu#ext#@sriit.onmicrosoft.com::a8bf305e-9761-4565-8260-04c38c75c6ae" providerId="AD" clId="Web-{E36850FF-24F8-04D9-ED91-1CD4DDD6403F}" dt="2025-11-06T14:29:17.912" v="9" actId="20577"/>
          <ac:spMkLst>
            <pc:docMk/>
            <pc:sldMk cId="1673918606" sldId="2141411199"/>
            <ac:spMk id="3" creationId="{01F80DA6-99F0-0E17-9BD3-07EBF777160D}"/>
          </ac:spMkLst>
        </pc:spChg>
        <pc:graphicFrameChg chg="mod modGraphic">
          <ac:chgData name="Lucas, Anne" userId="S::anne.lucas_unc.edu#ext#@sriit.onmicrosoft.com::a8bf305e-9761-4565-8260-04c38c75c6ae" providerId="AD" clId="Web-{E36850FF-24F8-04D9-ED91-1CD4DDD6403F}" dt="2025-11-06T14:29:27.084" v="11"/>
          <ac:graphicFrameMkLst>
            <pc:docMk/>
            <pc:sldMk cId="1673918606" sldId="2141411199"/>
            <ac:graphicFrameMk id="2" creationId="{6839148F-A32E-CED7-2DC8-85149268F1ED}"/>
          </ac:graphicFrameMkLst>
        </pc:graphicFrameChg>
      </pc:sldChg>
    </pc:docChg>
  </pc:docChgLst>
  <pc:docChgLst>
    <pc:chgData name="Robles, Charlene" userId="159e4fd0-40d7-48c9-8fb0-44ec400ecbbd" providerId="ADAL" clId="{54A0515C-361B-4377-9069-3F4E8A8C778A}"/>
    <pc:docChg chg="undo custSel modSld">
      <pc:chgData name="Robles, Charlene" userId="159e4fd0-40d7-48c9-8fb0-44ec400ecbbd" providerId="ADAL" clId="{54A0515C-361B-4377-9069-3F4E8A8C778A}" dt="2025-11-06T21:59:45.773" v="71" actId="15"/>
      <pc:docMkLst>
        <pc:docMk/>
      </pc:docMkLst>
      <pc:sldChg chg="modSp mod">
        <pc:chgData name="Robles, Charlene" userId="159e4fd0-40d7-48c9-8fb0-44ec400ecbbd" providerId="ADAL" clId="{54A0515C-361B-4377-9069-3F4E8A8C778A}" dt="2025-11-06T21:35:25.259" v="37" actId="20577"/>
        <pc:sldMkLst>
          <pc:docMk/>
          <pc:sldMk cId="4108485087" sldId="1858"/>
        </pc:sldMkLst>
        <pc:spChg chg="mod">
          <ac:chgData name="Robles, Charlene" userId="159e4fd0-40d7-48c9-8fb0-44ec400ecbbd" providerId="ADAL" clId="{54A0515C-361B-4377-9069-3F4E8A8C778A}" dt="2025-11-06T21:35:25.259" v="37" actId="20577"/>
          <ac:spMkLst>
            <pc:docMk/>
            <pc:sldMk cId="4108485087" sldId="1858"/>
            <ac:spMk id="3" creationId="{A0580EC0-CC21-D8C9-D480-3C651142B142}"/>
          </ac:spMkLst>
        </pc:spChg>
      </pc:sldChg>
      <pc:sldChg chg="modSp mod">
        <pc:chgData name="Robles, Charlene" userId="159e4fd0-40d7-48c9-8fb0-44ec400ecbbd" providerId="ADAL" clId="{54A0515C-361B-4377-9069-3F4E8A8C778A}" dt="2025-11-06T21:39:13.850" v="53" actId="20577"/>
        <pc:sldMkLst>
          <pc:docMk/>
          <pc:sldMk cId="126231781" sldId="1859"/>
        </pc:sldMkLst>
        <pc:spChg chg="mod">
          <ac:chgData name="Robles, Charlene" userId="159e4fd0-40d7-48c9-8fb0-44ec400ecbbd" providerId="ADAL" clId="{54A0515C-361B-4377-9069-3F4E8A8C778A}" dt="2025-11-06T21:39:13.850" v="53" actId="20577"/>
          <ac:spMkLst>
            <pc:docMk/>
            <pc:sldMk cId="126231781" sldId="1859"/>
            <ac:spMk id="3" creationId="{3F542A6E-6746-5A7B-3A71-17B99D0A7B3E}"/>
          </ac:spMkLst>
        </pc:spChg>
      </pc:sldChg>
      <pc:sldChg chg="modSp mod">
        <pc:chgData name="Robles, Charlene" userId="159e4fd0-40d7-48c9-8fb0-44ec400ecbbd" providerId="ADAL" clId="{54A0515C-361B-4377-9069-3F4E8A8C778A}" dt="2025-11-06T21:32:54.284" v="17" actId="20577"/>
        <pc:sldMkLst>
          <pc:docMk/>
          <pc:sldMk cId="1806911750" sldId="2141411195"/>
        </pc:sldMkLst>
        <pc:spChg chg="mod">
          <ac:chgData name="Robles, Charlene" userId="159e4fd0-40d7-48c9-8fb0-44ec400ecbbd" providerId="ADAL" clId="{54A0515C-361B-4377-9069-3F4E8A8C778A}" dt="2025-11-06T21:32:54.284" v="17" actId="20577"/>
          <ac:spMkLst>
            <pc:docMk/>
            <pc:sldMk cId="1806911750" sldId="2141411195"/>
            <ac:spMk id="3" creationId="{2E624631-3220-03ED-80B8-4663BABEDA1D}"/>
          </ac:spMkLst>
        </pc:spChg>
      </pc:sldChg>
      <pc:sldChg chg="modSp mod">
        <pc:chgData name="Robles, Charlene" userId="159e4fd0-40d7-48c9-8fb0-44ec400ecbbd" providerId="ADAL" clId="{54A0515C-361B-4377-9069-3F4E8A8C778A}" dt="2025-11-06T21:45:58.261" v="57" actId="1076"/>
        <pc:sldMkLst>
          <pc:docMk/>
          <pc:sldMk cId="1987443520" sldId="2141411203"/>
        </pc:sldMkLst>
        <pc:spChg chg="mod">
          <ac:chgData name="Robles, Charlene" userId="159e4fd0-40d7-48c9-8fb0-44ec400ecbbd" providerId="ADAL" clId="{54A0515C-361B-4377-9069-3F4E8A8C778A}" dt="2025-11-06T21:45:58.261" v="57" actId="1076"/>
          <ac:spMkLst>
            <pc:docMk/>
            <pc:sldMk cId="1987443520" sldId="2141411203"/>
            <ac:spMk id="2" creationId="{5AD844A1-E6BA-3E5F-6EFE-0BDB6E89D901}"/>
          </ac:spMkLst>
        </pc:spChg>
      </pc:sldChg>
      <pc:sldChg chg="modSp mod">
        <pc:chgData name="Robles, Charlene" userId="159e4fd0-40d7-48c9-8fb0-44ec400ecbbd" providerId="ADAL" clId="{54A0515C-361B-4377-9069-3F4E8A8C778A}" dt="2025-11-06T21:49:03.056" v="63" actId="1076"/>
        <pc:sldMkLst>
          <pc:docMk/>
          <pc:sldMk cId="610130928" sldId="2141411204"/>
        </pc:sldMkLst>
        <pc:spChg chg="mod">
          <ac:chgData name="Robles, Charlene" userId="159e4fd0-40d7-48c9-8fb0-44ec400ecbbd" providerId="ADAL" clId="{54A0515C-361B-4377-9069-3F4E8A8C778A}" dt="2025-11-06T21:49:03.056" v="63" actId="1076"/>
          <ac:spMkLst>
            <pc:docMk/>
            <pc:sldMk cId="610130928" sldId="2141411204"/>
            <ac:spMk id="2" creationId="{37FFA092-5D89-8E6B-B631-E3FFBCF75BA8}"/>
          </ac:spMkLst>
        </pc:spChg>
      </pc:sldChg>
      <pc:sldChg chg="modSp mod">
        <pc:chgData name="Robles, Charlene" userId="159e4fd0-40d7-48c9-8fb0-44ec400ecbbd" providerId="ADAL" clId="{54A0515C-361B-4377-9069-3F4E8A8C778A}" dt="2025-11-06T21:48:24.282" v="62" actId="255"/>
        <pc:sldMkLst>
          <pc:docMk/>
          <pc:sldMk cId="1767947641" sldId="2141411209"/>
        </pc:sldMkLst>
        <pc:spChg chg="mod">
          <ac:chgData name="Robles, Charlene" userId="159e4fd0-40d7-48c9-8fb0-44ec400ecbbd" providerId="ADAL" clId="{54A0515C-361B-4377-9069-3F4E8A8C778A}" dt="2025-11-06T21:47:46.899" v="60" actId="1076"/>
          <ac:spMkLst>
            <pc:docMk/>
            <pc:sldMk cId="1767947641" sldId="2141411209"/>
            <ac:spMk id="2" creationId="{8630DD4C-A133-2091-3AD0-4434AF670C71}"/>
          </ac:spMkLst>
        </pc:spChg>
        <pc:spChg chg="mod">
          <ac:chgData name="Robles, Charlene" userId="159e4fd0-40d7-48c9-8fb0-44ec400ecbbd" providerId="ADAL" clId="{54A0515C-361B-4377-9069-3F4E8A8C778A}" dt="2025-11-06T21:48:24.282" v="62" actId="255"/>
          <ac:spMkLst>
            <pc:docMk/>
            <pc:sldMk cId="1767947641" sldId="2141411209"/>
            <ac:spMk id="3" creationId="{61CBE696-C556-371F-D04E-4FF2D439F6CC}"/>
          </ac:spMkLst>
        </pc:spChg>
      </pc:sldChg>
      <pc:sldChg chg="modSp mod">
        <pc:chgData name="Robles, Charlene" userId="159e4fd0-40d7-48c9-8fb0-44ec400ecbbd" providerId="ADAL" clId="{54A0515C-361B-4377-9069-3F4E8A8C778A}" dt="2025-11-06T21:50:12.026" v="64" actId="1076"/>
        <pc:sldMkLst>
          <pc:docMk/>
          <pc:sldMk cId="1962509414" sldId="2141411218"/>
        </pc:sldMkLst>
        <pc:spChg chg="mod">
          <ac:chgData name="Robles, Charlene" userId="159e4fd0-40d7-48c9-8fb0-44ec400ecbbd" providerId="ADAL" clId="{54A0515C-361B-4377-9069-3F4E8A8C778A}" dt="2025-11-06T21:50:12.026" v="64" actId="1076"/>
          <ac:spMkLst>
            <pc:docMk/>
            <pc:sldMk cId="1962509414" sldId="2141411218"/>
            <ac:spMk id="4" creationId="{33D2BB3A-F497-5302-E1E8-7CD02B486936}"/>
          </ac:spMkLst>
        </pc:spChg>
      </pc:sldChg>
      <pc:sldChg chg="modSp mod">
        <pc:chgData name="Robles, Charlene" userId="159e4fd0-40d7-48c9-8fb0-44ec400ecbbd" providerId="ADAL" clId="{54A0515C-361B-4377-9069-3F4E8A8C778A}" dt="2025-11-06T21:46:10.252" v="59" actId="20577"/>
        <pc:sldMkLst>
          <pc:docMk/>
          <pc:sldMk cId="2174943991" sldId="2141411219"/>
        </pc:sldMkLst>
        <pc:spChg chg="mod">
          <ac:chgData name="Robles, Charlene" userId="159e4fd0-40d7-48c9-8fb0-44ec400ecbbd" providerId="ADAL" clId="{54A0515C-361B-4377-9069-3F4E8A8C778A}" dt="2025-11-06T21:46:10.252" v="59" actId="20577"/>
          <ac:spMkLst>
            <pc:docMk/>
            <pc:sldMk cId="2174943991" sldId="2141411219"/>
            <ac:spMk id="2" creationId="{8DDA9BDA-1049-05DC-4925-B6BC20EBEEEE}"/>
          </ac:spMkLst>
        </pc:spChg>
      </pc:sldChg>
    </pc:docChg>
  </pc:docChgLst>
  <pc:docChgLst>
    <pc:chgData name="Gabby Hull" userId="S::ghull@sriinternational.com::a87a7304-a654-4537-8e62-a7d9c3c2efef" providerId="AD" clId="Web-{A0B949B6-6FAA-BE58-B1FE-90B889D4AD7E}"/>
    <pc:docChg chg="modSld">
      <pc:chgData name="Gabby Hull" userId="S::ghull@sriinternational.com::a87a7304-a654-4537-8e62-a7d9c3c2efef" providerId="AD" clId="Web-{A0B949B6-6FAA-BE58-B1FE-90B889D4AD7E}" dt="2025-11-17T19:50:46.357" v="5" actId="20577"/>
      <pc:docMkLst>
        <pc:docMk/>
      </pc:docMkLst>
      <pc:sldChg chg="modSp">
        <pc:chgData name="Gabby Hull" userId="S::ghull@sriinternational.com::a87a7304-a654-4537-8e62-a7d9c3c2efef" providerId="AD" clId="Web-{A0B949B6-6FAA-BE58-B1FE-90B889D4AD7E}" dt="2025-11-17T19:50:46.357" v="5" actId="20577"/>
        <pc:sldMkLst>
          <pc:docMk/>
          <pc:sldMk cId="3720060723" sldId="2141411196"/>
        </pc:sldMkLst>
        <pc:spChg chg="mod">
          <ac:chgData name="Gabby Hull" userId="S::ghull@sriinternational.com::a87a7304-a654-4537-8e62-a7d9c3c2efef" providerId="AD" clId="Web-{A0B949B6-6FAA-BE58-B1FE-90B889D4AD7E}" dt="2025-11-17T19:50:46.357" v="5" actId="20577"/>
          <ac:spMkLst>
            <pc:docMk/>
            <pc:sldMk cId="3720060723" sldId="2141411196"/>
            <ac:spMk id="3" creationId="{378C593C-9882-C97B-C909-79A88731BC6F}"/>
          </ac:spMkLst>
        </pc:spChg>
      </pc:sldChg>
    </pc:docChg>
  </pc:docChgLst>
  <pc:docChgLst>
    <pc:chgData name="Roxanne Jones" userId="eee357d1-15dd-4a73-981c-b7041387288c" providerId="ADAL" clId="{F09AC358-99FE-4160-9980-979B6DB23656}"/>
    <pc:docChg chg="modSld">
      <pc:chgData name="Roxanne Jones" userId="eee357d1-15dd-4a73-981c-b7041387288c" providerId="ADAL" clId="{F09AC358-99FE-4160-9980-979B6DB23656}" dt="2025-11-19T19:34:47.460" v="215" actId="478"/>
      <pc:docMkLst>
        <pc:docMk/>
      </pc:docMkLst>
      <pc:sldChg chg="delSp modSp">
        <pc:chgData name="Roxanne Jones" userId="eee357d1-15dd-4a73-981c-b7041387288c" providerId="ADAL" clId="{F09AC358-99FE-4160-9980-979B6DB23656}" dt="2025-11-13T16:42:45.493" v="176"/>
        <pc:sldMkLst>
          <pc:docMk/>
          <pc:sldMk cId="616654060" sldId="257"/>
        </pc:sldMkLst>
        <pc:picChg chg="mod">
          <ac:chgData name="Roxanne Jones" userId="eee357d1-15dd-4a73-981c-b7041387288c" providerId="ADAL" clId="{F09AC358-99FE-4160-9980-979B6DB23656}" dt="2025-11-13T16:42:45.493" v="176"/>
          <ac:picMkLst>
            <pc:docMk/>
            <pc:sldMk cId="616654060" sldId="257"/>
            <ac:picMk id="14" creationId="{CD11E601-3F7B-4343-8069-8F7DBEB137C9}"/>
          </ac:picMkLst>
        </pc:picChg>
      </pc:sldChg>
      <pc:sldChg chg="modSp">
        <pc:chgData name="Roxanne Jones" userId="eee357d1-15dd-4a73-981c-b7041387288c" providerId="ADAL" clId="{F09AC358-99FE-4160-9980-979B6DB23656}" dt="2025-11-13T16:30:58.919" v="173" actId="962"/>
        <pc:sldMkLst>
          <pc:docMk/>
          <pc:sldMk cId="333151315" sldId="263"/>
        </pc:sldMkLst>
        <pc:picChg chg="mod">
          <ac:chgData name="Roxanne Jones" userId="eee357d1-15dd-4a73-981c-b7041387288c" providerId="ADAL" clId="{F09AC358-99FE-4160-9980-979B6DB23656}" dt="2025-11-13T16:30:51.315" v="161" actId="962"/>
          <ac:picMkLst>
            <pc:docMk/>
            <pc:sldMk cId="333151315" sldId="263"/>
            <ac:picMk id="2" creationId="{5FCC8E4B-9410-1846-9631-C6AE2E173A6F}"/>
          </ac:picMkLst>
        </pc:picChg>
        <pc:picChg chg="mod">
          <ac:chgData name="Roxanne Jones" userId="eee357d1-15dd-4a73-981c-b7041387288c" providerId="ADAL" clId="{F09AC358-99FE-4160-9980-979B6DB23656}" dt="2025-11-13T16:30:58.919" v="173" actId="962"/>
          <ac:picMkLst>
            <pc:docMk/>
            <pc:sldMk cId="333151315" sldId="263"/>
            <ac:picMk id="10" creationId="{C10C30C0-6FA3-CA47-BE38-14956011A42A}"/>
          </ac:picMkLst>
        </pc:picChg>
      </pc:sldChg>
      <pc:sldChg chg="modSp">
        <pc:chgData name="Roxanne Jones" userId="eee357d1-15dd-4a73-981c-b7041387288c" providerId="ADAL" clId="{F09AC358-99FE-4160-9980-979B6DB23656}" dt="2025-11-13T16:25:21.756" v="26" actId="20577"/>
        <pc:sldMkLst>
          <pc:docMk/>
          <pc:sldMk cId="0" sldId="270"/>
        </pc:sldMkLst>
        <pc:spChg chg="mod">
          <ac:chgData name="Roxanne Jones" userId="eee357d1-15dd-4a73-981c-b7041387288c" providerId="ADAL" clId="{F09AC358-99FE-4160-9980-979B6DB23656}" dt="2025-11-13T16:25:21.756" v="26" actId="20577"/>
          <ac:spMkLst>
            <pc:docMk/>
            <pc:sldMk cId="0" sldId="270"/>
            <ac:spMk id="600" creationId="{00000000-0000-0000-0000-000000000000}"/>
          </ac:spMkLst>
        </pc:spChg>
      </pc:sldChg>
      <pc:sldChg chg="modSp">
        <pc:chgData name="Roxanne Jones" userId="eee357d1-15dd-4a73-981c-b7041387288c" providerId="ADAL" clId="{F09AC358-99FE-4160-9980-979B6DB23656}" dt="2025-11-13T16:24:40.475" v="6" actId="20577"/>
        <pc:sldMkLst>
          <pc:docMk/>
          <pc:sldMk cId="4108485087" sldId="1858"/>
        </pc:sldMkLst>
        <pc:spChg chg="mod">
          <ac:chgData name="Roxanne Jones" userId="eee357d1-15dd-4a73-981c-b7041387288c" providerId="ADAL" clId="{F09AC358-99FE-4160-9980-979B6DB23656}" dt="2025-11-13T16:24:40.475" v="6" actId="20577"/>
          <ac:spMkLst>
            <pc:docMk/>
            <pc:sldMk cId="4108485087" sldId="1858"/>
            <ac:spMk id="3" creationId="{A0580EC0-CC21-D8C9-D480-3C651142B142}"/>
          </ac:spMkLst>
        </pc:spChg>
      </pc:sldChg>
      <pc:sldChg chg="modSp">
        <pc:chgData name="Roxanne Jones" userId="eee357d1-15dd-4a73-981c-b7041387288c" providerId="ADAL" clId="{F09AC358-99FE-4160-9980-979B6DB23656}" dt="2025-11-13T16:24:46.054" v="8" actId="20577"/>
        <pc:sldMkLst>
          <pc:docMk/>
          <pc:sldMk cId="126231781" sldId="1859"/>
        </pc:sldMkLst>
        <pc:spChg chg="mod">
          <ac:chgData name="Roxanne Jones" userId="eee357d1-15dd-4a73-981c-b7041387288c" providerId="ADAL" clId="{F09AC358-99FE-4160-9980-979B6DB23656}" dt="2025-11-13T16:24:46.054" v="8" actId="20577"/>
          <ac:spMkLst>
            <pc:docMk/>
            <pc:sldMk cId="126231781" sldId="1859"/>
            <ac:spMk id="3" creationId="{3F542A6E-6746-5A7B-3A71-17B99D0A7B3E}"/>
          </ac:spMkLst>
        </pc:spChg>
      </pc:sldChg>
      <pc:sldChg chg="modSp">
        <pc:chgData name="Roxanne Jones" userId="eee357d1-15dd-4a73-981c-b7041387288c" providerId="ADAL" clId="{F09AC358-99FE-4160-9980-979B6DB23656}" dt="2025-11-13T21:10:55.148" v="210" actId="27636"/>
        <pc:sldMkLst>
          <pc:docMk/>
          <pc:sldMk cId="3638751575" sldId="2141411182"/>
        </pc:sldMkLst>
        <pc:spChg chg="mod">
          <ac:chgData name="Roxanne Jones" userId="eee357d1-15dd-4a73-981c-b7041387288c" providerId="ADAL" clId="{F09AC358-99FE-4160-9980-979B6DB23656}" dt="2025-11-13T21:10:55.148" v="210" actId="27636"/>
          <ac:spMkLst>
            <pc:docMk/>
            <pc:sldMk cId="3638751575" sldId="2141411182"/>
            <ac:spMk id="5" creationId="{1D0BF02B-83C3-382F-EA3A-510D3D7CBFFA}"/>
          </ac:spMkLst>
        </pc:spChg>
      </pc:sldChg>
      <pc:sldChg chg="delSp">
        <pc:chgData name="Roxanne Jones" userId="eee357d1-15dd-4a73-981c-b7041387288c" providerId="ADAL" clId="{F09AC358-99FE-4160-9980-979B6DB23656}" dt="2025-11-19T19:34:07.244" v="213" actId="478"/>
        <pc:sldMkLst>
          <pc:docMk/>
          <pc:sldMk cId="1983174700" sldId="2141411190"/>
        </pc:sldMkLst>
        <pc:spChg chg="del">
          <ac:chgData name="Roxanne Jones" userId="eee357d1-15dd-4a73-981c-b7041387288c" providerId="ADAL" clId="{F09AC358-99FE-4160-9980-979B6DB23656}" dt="2025-11-19T19:34:07.244" v="213" actId="478"/>
          <ac:spMkLst>
            <pc:docMk/>
            <pc:sldMk cId="1983174700" sldId="2141411190"/>
            <ac:spMk id="5" creationId="{DBFE3D96-0A4C-127F-5154-7FF430E52979}"/>
          </ac:spMkLst>
        </pc:spChg>
      </pc:sldChg>
      <pc:sldChg chg="modSp">
        <pc:chgData name="Roxanne Jones" userId="eee357d1-15dd-4a73-981c-b7041387288c" providerId="ADAL" clId="{F09AC358-99FE-4160-9980-979B6DB23656}" dt="2025-11-13T21:08:59.073" v="208" actId="948"/>
        <pc:sldMkLst>
          <pc:docMk/>
          <pc:sldMk cId="846321755" sldId="2141411191"/>
        </pc:sldMkLst>
        <pc:spChg chg="mod">
          <ac:chgData name="Roxanne Jones" userId="eee357d1-15dd-4a73-981c-b7041387288c" providerId="ADAL" clId="{F09AC358-99FE-4160-9980-979B6DB23656}" dt="2025-11-13T21:08:59.073" v="208" actId="948"/>
          <ac:spMkLst>
            <pc:docMk/>
            <pc:sldMk cId="846321755" sldId="2141411191"/>
            <ac:spMk id="3" creationId="{9A63159D-C037-5ED7-12E1-05A7C055F442}"/>
          </ac:spMkLst>
        </pc:spChg>
      </pc:sldChg>
      <pc:sldChg chg="modSp">
        <pc:chgData name="Roxanne Jones" userId="eee357d1-15dd-4a73-981c-b7041387288c" providerId="ADAL" clId="{F09AC358-99FE-4160-9980-979B6DB23656}" dt="2025-11-13T16:24:34.903" v="5" actId="20577"/>
        <pc:sldMkLst>
          <pc:docMk/>
          <pc:sldMk cId="1806911750" sldId="2141411195"/>
        </pc:sldMkLst>
        <pc:spChg chg="mod">
          <ac:chgData name="Roxanne Jones" userId="eee357d1-15dd-4a73-981c-b7041387288c" providerId="ADAL" clId="{F09AC358-99FE-4160-9980-979B6DB23656}" dt="2025-11-13T16:24:34.903" v="5" actId="20577"/>
          <ac:spMkLst>
            <pc:docMk/>
            <pc:sldMk cId="1806911750" sldId="2141411195"/>
            <ac:spMk id="3" creationId="{2E624631-3220-03ED-80B8-4663BABEDA1D}"/>
          </ac:spMkLst>
        </pc:spChg>
      </pc:sldChg>
      <pc:sldChg chg="modSp">
        <pc:chgData name="Roxanne Jones" userId="eee357d1-15dd-4a73-981c-b7041387288c" providerId="ADAL" clId="{F09AC358-99FE-4160-9980-979B6DB23656}" dt="2025-11-13T16:24:31.497" v="3" actId="20577"/>
        <pc:sldMkLst>
          <pc:docMk/>
          <pc:sldMk cId="3720060723" sldId="2141411196"/>
        </pc:sldMkLst>
        <pc:spChg chg="mod">
          <ac:chgData name="Roxanne Jones" userId="eee357d1-15dd-4a73-981c-b7041387288c" providerId="ADAL" clId="{F09AC358-99FE-4160-9980-979B6DB23656}" dt="2025-11-13T16:24:31.497" v="3" actId="20577"/>
          <ac:spMkLst>
            <pc:docMk/>
            <pc:sldMk cId="3720060723" sldId="2141411196"/>
            <ac:spMk id="3" creationId="{378C593C-9882-C97B-C909-79A88731BC6F}"/>
          </ac:spMkLst>
        </pc:spChg>
      </pc:sldChg>
      <pc:sldChg chg="delSp modSp">
        <pc:chgData name="Roxanne Jones" userId="eee357d1-15dd-4a73-981c-b7041387288c" providerId="ADAL" clId="{F09AC358-99FE-4160-9980-979B6DB23656}" dt="2025-11-19T19:33:17.976" v="211" actId="478"/>
        <pc:sldMkLst>
          <pc:docMk/>
          <pc:sldMk cId="1844700952" sldId="2141411197"/>
        </pc:sldMkLst>
        <pc:spChg chg="mod">
          <ac:chgData name="Roxanne Jones" userId="eee357d1-15dd-4a73-981c-b7041387288c" providerId="ADAL" clId="{F09AC358-99FE-4160-9980-979B6DB23656}" dt="2025-11-13T16:25:42.715" v="28" actId="20577"/>
          <ac:spMkLst>
            <pc:docMk/>
            <pc:sldMk cId="1844700952" sldId="2141411197"/>
            <ac:spMk id="4" creationId="{8CD84045-CAD0-B983-94DD-051C70A73C39}"/>
          </ac:spMkLst>
        </pc:spChg>
        <pc:spChg chg="del">
          <ac:chgData name="Roxanne Jones" userId="eee357d1-15dd-4a73-981c-b7041387288c" providerId="ADAL" clId="{F09AC358-99FE-4160-9980-979B6DB23656}" dt="2025-11-19T19:33:17.976" v="211" actId="478"/>
          <ac:spMkLst>
            <pc:docMk/>
            <pc:sldMk cId="1844700952" sldId="2141411197"/>
            <ac:spMk id="5" creationId="{AB3175B4-C41D-6291-0A85-C37A4C137AA4}"/>
          </ac:spMkLst>
        </pc:spChg>
      </pc:sldChg>
      <pc:sldChg chg="modSp">
        <pc:chgData name="Roxanne Jones" userId="eee357d1-15dd-4a73-981c-b7041387288c" providerId="ADAL" clId="{F09AC358-99FE-4160-9980-979B6DB23656}" dt="2025-11-13T21:03:59.498" v="193" actId="255"/>
        <pc:sldMkLst>
          <pc:docMk/>
          <pc:sldMk cId="1673918606" sldId="2141411199"/>
        </pc:sldMkLst>
        <pc:spChg chg="mod">
          <ac:chgData name="Roxanne Jones" userId="eee357d1-15dd-4a73-981c-b7041387288c" providerId="ADAL" clId="{F09AC358-99FE-4160-9980-979B6DB23656}" dt="2025-11-13T18:17:14.538" v="183"/>
          <ac:spMkLst>
            <pc:docMk/>
            <pc:sldMk cId="1673918606" sldId="2141411199"/>
            <ac:spMk id="3" creationId="{01F80DA6-99F0-0E17-9BD3-07EBF777160D}"/>
          </ac:spMkLst>
        </pc:spChg>
        <pc:spChg chg="mod">
          <ac:chgData name="Roxanne Jones" userId="eee357d1-15dd-4a73-981c-b7041387288c" providerId="ADAL" clId="{F09AC358-99FE-4160-9980-979B6DB23656}" dt="2025-11-13T21:03:59.498" v="193" actId="255"/>
          <ac:spMkLst>
            <pc:docMk/>
            <pc:sldMk cId="1673918606" sldId="2141411199"/>
            <ac:spMk id="5" creationId="{FD99E8B3-240E-FD63-2999-9C62C19A3798}"/>
          </ac:spMkLst>
        </pc:spChg>
      </pc:sldChg>
      <pc:sldChg chg="delSp">
        <pc:chgData name="Roxanne Jones" userId="eee357d1-15dd-4a73-981c-b7041387288c" providerId="ADAL" clId="{F09AC358-99FE-4160-9980-979B6DB23656}" dt="2025-11-19T19:33:40.439" v="212" actId="478"/>
        <pc:sldMkLst>
          <pc:docMk/>
          <pc:sldMk cId="3103978714" sldId="2141411200"/>
        </pc:sldMkLst>
        <pc:spChg chg="del">
          <ac:chgData name="Roxanne Jones" userId="eee357d1-15dd-4a73-981c-b7041387288c" providerId="ADAL" clId="{F09AC358-99FE-4160-9980-979B6DB23656}" dt="2025-11-19T19:33:40.439" v="212" actId="478"/>
          <ac:spMkLst>
            <pc:docMk/>
            <pc:sldMk cId="3103978714" sldId="2141411200"/>
            <ac:spMk id="5" creationId="{C4C09B32-D0D8-28DA-00A5-0EB62793D153}"/>
          </ac:spMkLst>
        </pc:spChg>
      </pc:sldChg>
      <pc:sldChg chg="modSp">
        <pc:chgData name="Roxanne Jones" userId="eee357d1-15dd-4a73-981c-b7041387288c" providerId="ADAL" clId="{F09AC358-99FE-4160-9980-979B6DB23656}" dt="2025-11-13T21:04:34.876" v="195" actId="27636"/>
        <pc:sldMkLst>
          <pc:docMk/>
          <pc:sldMk cId="3588162206" sldId="2141411201"/>
        </pc:sldMkLst>
        <pc:spChg chg="mod">
          <ac:chgData name="Roxanne Jones" userId="eee357d1-15dd-4a73-981c-b7041387288c" providerId="ADAL" clId="{F09AC358-99FE-4160-9980-979B6DB23656}" dt="2025-11-13T21:04:34.876" v="195" actId="27636"/>
          <ac:spMkLst>
            <pc:docMk/>
            <pc:sldMk cId="3588162206" sldId="2141411201"/>
            <ac:spMk id="3" creationId="{DE8832EA-D54D-C4B4-D4E1-302FDE1DDD81}"/>
          </ac:spMkLst>
        </pc:spChg>
      </pc:sldChg>
      <pc:sldChg chg="modSp">
        <pc:chgData name="Roxanne Jones" userId="eee357d1-15dd-4a73-981c-b7041387288c" providerId="ADAL" clId="{F09AC358-99FE-4160-9980-979B6DB23656}" dt="2025-11-13T16:24:52.431" v="10" actId="20577"/>
        <pc:sldMkLst>
          <pc:docMk/>
          <pc:sldMk cId="205805192" sldId="2141411202"/>
        </pc:sldMkLst>
        <pc:spChg chg="mod">
          <ac:chgData name="Roxanne Jones" userId="eee357d1-15dd-4a73-981c-b7041387288c" providerId="ADAL" clId="{F09AC358-99FE-4160-9980-979B6DB23656}" dt="2025-11-13T16:24:52.431" v="10" actId="20577"/>
          <ac:spMkLst>
            <pc:docMk/>
            <pc:sldMk cId="205805192" sldId="2141411202"/>
            <ac:spMk id="3" creationId="{0CBC0FB3-5EB1-8178-908C-CB6DF20AD5A8}"/>
          </ac:spMkLst>
        </pc:spChg>
      </pc:sldChg>
      <pc:sldChg chg="modSp">
        <pc:chgData name="Roxanne Jones" userId="eee357d1-15dd-4a73-981c-b7041387288c" providerId="ADAL" clId="{F09AC358-99FE-4160-9980-979B6DB23656}" dt="2025-11-13T21:06:38.966" v="204" actId="20577"/>
        <pc:sldMkLst>
          <pc:docMk/>
          <pc:sldMk cId="1987443520" sldId="2141411203"/>
        </pc:sldMkLst>
        <pc:spChg chg="mod">
          <ac:chgData name="Roxanne Jones" userId="eee357d1-15dd-4a73-981c-b7041387288c" providerId="ADAL" clId="{F09AC358-99FE-4160-9980-979B6DB23656}" dt="2025-11-13T21:06:38.966" v="204" actId="20577"/>
          <ac:spMkLst>
            <pc:docMk/>
            <pc:sldMk cId="1987443520" sldId="2141411203"/>
            <ac:spMk id="3" creationId="{5A7B37AF-49D4-3DBB-7DA8-B8C7DEB1985F}"/>
          </ac:spMkLst>
        </pc:spChg>
      </pc:sldChg>
      <pc:sldChg chg="modSp">
        <pc:chgData name="Roxanne Jones" userId="eee357d1-15dd-4a73-981c-b7041387288c" providerId="ADAL" clId="{F09AC358-99FE-4160-9980-979B6DB23656}" dt="2025-11-13T18:16:45.183" v="180"/>
        <pc:sldMkLst>
          <pc:docMk/>
          <pc:sldMk cId="1638144710" sldId="2141411205"/>
        </pc:sldMkLst>
        <pc:spChg chg="mod">
          <ac:chgData name="Roxanne Jones" userId="eee357d1-15dd-4a73-981c-b7041387288c" providerId="ADAL" clId="{F09AC358-99FE-4160-9980-979B6DB23656}" dt="2025-11-13T18:16:40.304" v="179"/>
          <ac:spMkLst>
            <pc:docMk/>
            <pc:sldMk cId="1638144710" sldId="2141411205"/>
            <ac:spMk id="4" creationId="{33C9A59E-53A2-90A8-2869-76FBA6CD34EB}"/>
          </ac:spMkLst>
        </pc:spChg>
        <pc:spChg chg="mod">
          <ac:chgData name="Roxanne Jones" userId="eee357d1-15dd-4a73-981c-b7041387288c" providerId="ADAL" clId="{F09AC358-99FE-4160-9980-979B6DB23656}" dt="2025-11-13T18:16:45.183" v="180"/>
          <ac:spMkLst>
            <pc:docMk/>
            <pc:sldMk cId="1638144710" sldId="2141411205"/>
            <ac:spMk id="7" creationId="{9ABE4861-F6F1-9705-D7A7-0C4F7A6E11CC}"/>
          </ac:spMkLst>
        </pc:spChg>
        <pc:graphicFrameChg chg="mod">
          <ac:chgData name="Roxanne Jones" userId="eee357d1-15dd-4a73-981c-b7041387288c" providerId="ADAL" clId="{F09AC358-99FE-4160-9980-979B6DB23656}" dt="2025-11-13T18:16:36.892" v="177"/>
          <ac:graphicFrameMkLst>
            <pc:docMk/>
            <pc:sldMk cId="1638144710" sldId="2141411205"/>
            <ac:graphicFrameMk id="6" creationId="{27E74924-2860-C6E5-BAC5-1ECA59FE9A05}"/>
          </ac:graphicFrameMkLst>
        </pc:graphicFrameChg>
      </pc:sldChg>
      <pc:sldChg chg="modSp">
        <pc:chgData name="Roxanne Jones" userId="eee357d1-15dd-4a73-981c-b7041387288c" providerId="ADAL" clId="{F09AC358-99FE-4160-9980-979B6DB23656}" dt="2025-11-13T16:25:02.173" v="16" actId="20577"/>
        <pc:sldMkLst>
          <pc:docMk/>
          <pc:sldMk cId="1767947641" sldId="2141411209"/>
        </pc:sldMkLst>
        <pc:spChg chg="mod">
          <ac:chgData name="Roxanne Jones" userId="eee357d1-15dd-4a73-981c-b7041387288c" providerId="ADAL" clId="{F09AC358-99FE-4160-9980-979B6DB23656}" dt="2025-11-13T16:25:02.173" v="16" actId="20577"/>
          <ac:spMkLst>
            <pc:docMk/>
            <pc:sldMk cId="1767947641" sldId="2141411209"/>
            <ac:spMk id="3" creationId="{61CBE696-C556-371F-D04E-4FF2D439F6CC}"/>
          </ac:spMkLst>
        </pc:spChg>
      </pc:sldChg>
      <pc:sldChg chg="modSp">
        <pc:chgData name="Roxanne Jones" userId="eee357d1-15dd-4a73-981c-b7041387288c" providerId="ADAL" clId="{F09AC358-99FE-4160-9980-979B6DB23656}" dt="2025-11-13T21:07:11.539" v="207" actId="27636"/>
        <pc:sldMkLst>
          <pc:docMk/>
          <pc:sldMk cId="1962509414" sldId="2141411218"/>
        </pc:sldMkLst>
        <pc:spChg chg="mod">
          <ac:chgData name="Roxanne Jones" userId="eee357d1-15dd-4a73-981c-b7041387288c" providerId="ADAL" clId="{F09AC358-99FE-4160-9980-979B6DB23656}" dt="2025-11-13T16:26:59.537" v="41" actId="27636"/>
          <ac:spMkLst>
            <pc:docMk/>
            <pc:sldMk cId="1962509414" sldId="2141411218"/>
            <ac:spMk id="7" creationId="{FB9E4AFA-D18B-9655-FD41-70209D7AD7E3}"/>
          </ac:spMkLst>
        </pc:spChg>
        <pc:spChg chg="mod">
          <ac:chgData name="Roxanne Jones" userId="eee357d1-15dd-4a73-981c-b7041387288c" providerId="ADAL" clId="{F09AC358-99FE-4160-9980-979B6DB23656}" dt="2025-11-13T21:07:11.539" v="207" actId="27636"/>
          <ac:spMkLst>
            <pc:docMk/>
            <pc:sldMk cId="1962509414" sldId="2141411218"/>
            <ac:spMk id="8" creationId="{78922DC0-70C7-A7C9-1B69-840E76825A1A}"/>
          </ac:spMkLst>
        </pc:spChg>
      </pc:sldChg>
      <pc:sldChg chg="modSp">
        <pc:chgData name="Roxanne Jones" userId="eee357d1-15dd-4a73-981c-b7041387288c" providerId="ADAL" clId="{F09AC358-99FE-4160-9980-979B6DB23656}" dt="2025-11-13T16:25:05.880" v="18" actId="20577"/>
        <pc:sldMkLst>
          <pc:docMk/>
          <pc:sldMk cId="2174943991" sldId="2141411219"/>
        </pc:sldMkLst>
        <pc:spChg chg="mod">
          <ac:chgData name="Roxanne Jones" userId="eee357d1-15dd-4a73-981c-b7041387288c" providerId="ADAL" clId="{F09AC358-99FE-4160-9980-979B6DB23656}" dt="2025-11-13T16:25:05.880" v="18" actId="20577"/>
          <ac:spMkLst>
            <pc:docMk/>
            <pc:sldMk cId="2174943991" sldId="2141411219"/>
            <ac:spMk id="3" creationId="{9236BA05-AE2E-A5C1-5E73-F42DC3B1727D}"/>
          </ac:spMkLst>
        </pc:spChg>
      </pc:sldChg>
      <pc:sldChg chg="delSp">
        <pc:chgData name="Roxanne Jones" userId="eee357d1-15dd-4a73-981c-b7041387288c" providerId="ADAL" clId="{F09AC358-99FE-4160-9980-979B6DB23656}" dt="2025-11-19T19:34:42.946" v="214" actId="478"/>
        <pc:sldMkLst>
          <pc:docMk/>
          <pc:sldMk cId="299904569" sldId="2141411221"/>
        </pc:sldMkLst>
        <pc:spChg chg="del">
          <ac:chgData name="Roxanne Jones" userId="eee357d1-15dd-4a73-981c-b7041387288c" providerId="ADAL" clId="{F09AC358-99FE-4160-9980-979B6DB23656}" dt="2025-11-19T19:34:42.946" v="214" actId="478"/>
          <ac:spMkLst>
            <pc:docMk/>
            <pc:sldMk cId="299904569" sldId="2141411221"/>
            <ac:spMk id="5" creationId="{4E3386FB-669A-790D-0F1D-6762C2A84552}"/>
          </ac:spMkLst>
        </pc:spChg>
      </pc:sldChg>
      <pc:sldChg chg="delSp">
        <pc:chgData name="Roxanne Jones" userId="eee357d1-15dd-4a73-981c-b7041387288c" providerId="ADAL" clId="{F09AC358-99FE-4160-9980-979B6DB23656}" dt="2025-11-19T19:34:47.460" v="215" actId="478"/>
        <pc:sldMkLst>
          <pc:docMk/>
          <pc:sldMk cId="428284248" sldId="2141411222"/>
        </pc:sldMkLst>
        <pc:spChg chg="del">
          <ac:chgData name="Roxanne Jones" userId="eee357d1-15dd-4a73-981c-b7041387288c" providerId="ADAL" clId="{F09AC358-99FE-4160-9980-979B6DB23656}" dt="2025-11-19T19:34:47.460" v="215" actId="478"/>
          <ac:spMkLst>
            <pc:docMk/>
            <pc:sldMk cId="428284248" sldId="2141411222"/>
            <ac:spMk id="5" creationId="{A2E85DE0-C098-37B3-D774-73A4D7BDF341}"/>
          </ac:spMkLst>
        </pc:spChg>
      </pc:sldChg>
    </pc:docChg>
  </pc:docChgLst>
  <pc:docChgLst>
    <pc:chgData name="Robles, Charlene" userId="S::ckrobles_ad.unc.edu#ext#@sriit.onmicrosoft.com::12caf04d-7418-4322-9aad-7dcd68ef0acf" providerId="AD" clId="Web-{7AF17644-ABEA-F1A4-4C5C-70532E25B211}"/>
    <pc:docChg chg="modSld">
      <pc:chgData name="Robles, Charlene" userId="S::ckrobles_ad.unc.edu#ext#@sriit.onmicrosoft.com::12caf04d-7418-4322-9aad-7dcd68ef0acf" providerId="AD" clId="Web-{7AF17644-ABEA-F1A4-4C5C-70532E25B211}" dt="2025-11-07T16:26:32.464" v="0" actId="20577"/>
      <pc:docMkLst>
        <pc:docMk/>
      </pc:docMkLst>
    </pc:docChg>
  </pc:docChgLst>
  <pc:docChgLst>
    <pc:chgData name="Grace Kelley" userId="S::gkelley@sriinternational.com::05501824-1d16-43a2-830c-5b0632cbb6ef" providerId="AD" clId="Web-{E008CF19-50F1-5B31-00CB-E84C226AC55E}"/>
    <pc:docChg chg="mod">
      <pc:chgData name="Grace Kelley" userId="S::gkelley@sriinternational.com::05501824-1d16-43a2-830c-5b0632cbb6ef" providerId="AD" clId="Web-{E008CF19-50F1-5B31-00CB-E84C226AC55E}" dt="2025-11-12T17:31:37.259" v="0"/>
      <pc:docMkLst>
        <pc:docMk/>
      </pc:docMkLst>
    </pc:docChg>
  </pc:docChgLst>
  <pc:docChgLst>
    <pc:chgData name="Lucas, Anne" userId="S::anne.lucas_unc.edu#ext#@sriit.onmicrosoft.com::a8bf305e-9761-4565-8260-04c38c75c6ae" providerId="AD" clId="Web-{9B75B86D-AD62-9A57-88FA-449EA08C604D}"/>
    <pc:docChg chg="delSld">
      <pc:chgData name="Lucas, Anne" userId="S::anne.lucas_unc.edu#ext#@sriit.onmicrosoft.com::a8bf305e-9761-4565-8260-04c38c75c6ae" providerId="AD" clId="Web-{9B75B86D-AD62-9A57-88FA-449EA08C604D}" dt="2025-11-03T22:08:50.091" v="0"/>
      <pc:docMkLst>
        <pc:docMk/>
      </pc:docMkLst>
    </pc:docChg>
  </pc:docChgLst>
  <pc:docChgLst>
    <pc:chgData name="Lucas, Anne" userId="S::anne.lucas_unc.edu#ext#@sriit.onmicrosoft.com::a8bf305e-9761-4565-8260-04c38c75c6ae" providerId="AD" clId="Web-{CE6A8B9B-73EE-9F8A-1C50-0A1B6A1DBBEA}"/>
    <pc:docChg chg="delSld modSld">
      <pc:chgData name="Lucas, Anne" userId="S::anne.lucas_unc.edu#ext#@sriit.onmicrosoft.com::a8bf305e-9761-4565-8260-04c38c75c6ae" providerId="AD" clId="Web-{CE6A8B9B-73EE-9F8A-1C50-0A1B6A1DBBEA}" dt="2025-11-12T23:07:44.886" v="84"/>
      <pc:docMkLst>
        <pc:docMk/>
      </pc:docMkLst>
      <pc:sldChg chg="modNotes">
        <pc:chgData name="Lucas, Anne" userId="S::anne.lucas_unc.edu#ext#@sriit.onmicrosoft.com::a8bf305e-9761-4565-8260-04c38c75c6ae" providerId="AD" clId="Web-{CE6A8B9B-73EE-9F8A-1C50-0A1B6A1DBBEA}" dt="2025-11-12T23:06:38.681" v="61"/>
        <pc:sldMkLst>
          <pc:docMk/>
          <pc:sldMk cId="0" sldId="261"/>
        </pc:sldMkLst>
      </pc:sldChg>
      <pc:sldChg chg="modNotes">
        <pc:chgData name="Lucas, Anne" userId="S::anne.lucas_unc.edu#ext#@sriit.onmicrosoft.com::a8bf305e-9761-4565-8260-04c38c75c6ae" providerId="AD" clId="Web-{CE6A8B9B-73EE-9F8A-1C50-0A1B6A1DBBEA}" dt="2025-11-12T23:07:30.961" v="82"/>
        <pc:sldMkLst>
          <pc:docMk/>
          <pc:sldMk cId="333151315" sldId="263"/>
        </pc:sldMkLst>
      </pc:sldChg>
      <pc:sldChg chg="modNotes">
        <pc:chgData name="Lucas, Anne" userId="S::anne.lucas_unc.edu#ext#@sriit.onmicrosoft.com::a8bf305e-9761-4565-8260-04c38c75c6ae" providerId="AD" clId="Web-{CE6A8B9B-73EE-9F8A-1C50-0A1B6A1DBBEA}" dt="2025-11-12T23:06:28.040" v="51"/>
        <pc:sldMkLst>
          <pc:docMk/>
          <pc:sldMk cId="0" sldId="270"/>
        </pc:sldMkLst>
      </pc:sldChg>
      <pc:sldChg chg="modNotes">
        <pc:chgData name="Lucas, Anne" userId="S::anne.lucas_unc.edu#ext#@sriit.onmicrosoft.com::a8bf305e-9761-4565-8260-04c38c75c6ae" providerId="AD" clId="Web-{CE6A8B9B-73EE-9F8A-1C50-0A1B6A1DBBEA}" dt="2025-11-12T23:06:43.727" v="63"/>
        <pc:sldMkLst>
          <pc:docMk/>
          <pc:sldMk cId="1160865080" sldId="296"/>
        </pc:sldMkLst>
      </pc:sldChg>
      <pc:sldChg chg="modNotes">
        <pc:chgData name="Lucas, Anne" userId="S::anne.lucas_unc.edu#ext#@sriit.onmicrosoft.com::a8bf305e-9761-4565-8260-04c38c75c6ae" providerId="AD" clId="Web-{CE6A8B9B-73EE-9F8A-1C50-0A1B6A1DBBEA}" dt="2025-11-12T23:06:47.337" v="67"/>
        <pc:sldMkLst>
          <pc:docMk/>
          <pc:sldMk cId="2145307665" sldId="297"/>
        </pc:sldMkLst>
      </pc:sldChg>
      <pc:sldChg chg="modNotes">
        <pc:chgData name="Lucas, Anne" userId="S::anne.lucas_unc.edu#ext#@sriit.onmicrosoft.com::a8bf305e-9761-4565-8260-04c38c75c6ae" providerId="AD" clId="Web-{CE6A8B9B-73EE-9F8A-1C50-0A1B6A1DBBEA}" dt="2025-11-12T23:07:04.008" v="69"/>
        <pc:sldMkLst>
          <pc:docMk/>
          <pc:sldMk cId="3294352018" sldId="298"/>
        </pc:sldMkLst>
      </pc:sldChg>
      <pc:sldChg chg="modNotes">
        <pc:chgData name="Lucas, Anne" userId="S::anne.lucas_unc.edu#ext#@sriit.onmicrosoft.com::a8bf305e-9761-4565-8260-04c38c75c6ae" providerId="AD" clId="Web-{CE6A8B9B-73EE-9F8A-1C50-0A1B6A1DBBEA}" dt="2025-11-12T23:05:01.134" v="14"/>
        <pc:sldMkLst>
          <pc:docMk/>
          <pc:sldMk cId="4108485087" sldId="1858"/>
        </pc:sldMkLst>
      </pc:sldChg>
      <pc:sldChg chg="modNotes">
        <pc:chgData name="Lucas, Anne" userId="S::anne.lucas_unc.edu#ext#@sriit.onmicrosoft.com::a8bf305e-9761-4565-8260-04c38c75c6ae" providerId="AD" clId="Web-{CE6A8B9B-73EE-9F8A-1C50-0A1B6A1DBBEA}" dt="2025-11-12T23:05:15.431" v="25"/>
        <pc:sldMkLst>
          <pc:docMk/>
          <pc:sldMk cId="126231781" sldId="1859"/>
        </pc:sldMkLst>
      </pc:sldChg>
      <pc:sldChg chg="modNotes">
        <pc:chgData name="Lucas, Anne" userId="S::anne.lucas_unc.edu#ext#@sriit.onmicrosoft.com::a8bf305e-9761-4565-8260-04c38c75c6ae" providerId="AD" clId="Web-{CE6A8B9B-73EE-9F8A-1C50-0A1B6A1DBBEA}" dt="2025-11-12T23:07:44.886" v="84"/>
        <pc:sldMkLst>
          <pc:docMk/>
          <pc:sldMk cId="3148823774" sldId="4322"/>
        </pc:sldMkLst>
      </pc:sldChg>
      <pc:sldChg chg="modNotes">
        <pc:chgData name="Lucas, Anne" userId="S::anne.lucas_unc.edu#ext#@sriit.onmicrosoft.com::a8bf305e-9761-4565-8260-04c38c75c6ae" providerId="AD" clId="Web-{CE6A8B9B-73EE-9F8A-1C50-0A1B6A1DBBEA}" dt="2025-11-12T23:07:16.899" v="73"/>
        <pc:sldMkLst>
          <pc:docMk/>
          <pc:sldMk cId="3638751575" sldId="2141411182"/>
        </pc:sldMkLst>
      </pc:sldChg>
      <pc:sldChg chg="modNotes">
        <pc:chgData name="Lucas, Anne" userId="S::anne.lucas_unc.edu#ext#@sriit.onmicrosoft.com::a8bf305e-9761-4565-8260-04c38c75c6ae" providerId="AD" clId="Web-{CE6A8B9B-73EE-9F8A-1C50-0A1B6A1DBBEA}" dt="2025-11-12T23:06:32.759" v="56"/>
        <pc:sldMkLst>
          <pc:docMk/>
          <pc:sldMk cId="846321755" sldId="2141411191"/>
        </pc:sldMkLst>
      </pc:sldChg>
      <pc:sldChg chg="modNotes">
        <pc:chgData name="Lucas, Anne" userId="S::anne.lucas_unc.edu#ext#@sriit.onmicrosoft.com::a8bf305e-9761-4565-8260-04c38c75c6ae" providerId="AD" clId="Web-{CE6A8B9B-73EE-9F8A-1C50-0A1B6A1DBBEA}" dt="2025-11-12T23:04:48.243" v="10"/>
        <pc:sldMkLst>
          <pc:docMk/>
          <pc:sldMk cId="1806911750" sldId="2141411195"/>
        </pc:sldMkLst>
      </pc:sldChg>
      <pc:sldChg chg="modNotes">
        <pc:chgData name="Lucas, Anne" userId="S::anne.lucas_unc.edu#ext#@sriit.onmicrosoft.com::a8bf305e-9761-4565-8260-04c38c75c6ae" providerId="AD" clId="Web-{CE6A8B9B-73EE-9F8A-1C50-0A1B6A1DBBEA}" dt="2025-11-12T23:04:39.697" v="8"/>
        <pc:sldMkLst>
          <pc:docMk/>
          <pc:sldMk cId="3720060723" sldId="2141411196"/>
        </pc:sldMkLst>
      </pc:sldChg>
      <pc:sldChg chg="modNotes">
        <pc:chgData name="Lucas, Anne" userId="S::anne.lucas_unc.edu#ext#@sriit.onmicrosoft.com::a8bf305e-9761-4565-8260-04c38c75c6ae" providerId="AD" clId="Web-{CE6A8B9B-73EE-9F8A-1C50-0A1B6A1DBBEA}" dt="2025-11-12T23:05:19.665" v="27"/>
        <pc:sldMkLst>
          <pc:docMk/>
          <pc:sldMk cId="1673918606" sldId="2141411199"/>
        </pc:sldMkLst>
      </pc:sldChg>
      <pc:sldChg chg="modNotes">
        <pc:chgData name="Lucas, Anne" userId="S::anne.lucas_unc.edu#ext#@sriit.onmicrosoft.com::a8bf305e-9761-4565-8260-04c38c75c6ae" providerId="AD" clId="Web-{CE6A8B9B-73EE-9F8A-1C50-0A1B6A1DBBEA}" dt="2025-11-12T23:05:29.493" v="29"/>
        <pc:sldMkLst>
          <pc:docMk/>
          <pc:sldMk cId="3588162206" sldId="2141411201"/>
        </pc:sldMkLst>
      </pc:sldChg>
      <pc:sldChg chg="modNotes">
        <pc:chgData name="Lucas, Anne" userId="S::anne.lucas_unc.edu#ext#@sriit.onmicrosoft.com::a8bf305e-9761-4565-8260-04c38c75c6ae" providerId="AD" clId="Web-{CE6A8B9B-73EE-9F8A-1C50-0A1B6A1DBBEA}" dt="2025-11-12T23:05:32.978" v="32"/>
        <pc:sldMkLst>
          <pc:docMk/>
          <pc:sldMk cId="205805192" sldId="2141411202"/>
        </pc:sldMkLst>
      </pc:sldChg>
      <pc:sldChg chg="modNotes">
        <pc:chgData name="Lucas, Anne" userId="S::anne.lucas_unc.edu#ext#@sriit.onmicrosoft.com::a8bf305e-9761-4565-8260-04c38c75c6ae" providerId="AD" clId="Web-{CE6A8B9B-73EE-9F8A-1C50-0A1B6A1DBBEA}" dt="2025-11-12T23:05:36.712" v="34"/>
        <pc:sldMkLst>
          <pc:docMk/>
          <pc:sldMk cId="1987443520" sldId="2141411203"/>
        </pc:sldMkLst>
      </pc:sldChg>
      <pc:sldChg chg="modNotes">
        <pc:chgData name="Lucas, Anne" userId="S::anne.lucas_unc.edu#ext#@sriit.onmicrosoft.com::a8bf305e-9761-4565-8260-04c38c75c6ae" providerId="AD" clId="Web-{CE6A8B9B-73EE-9F8A-1C50-0A1B6A1DBBEA}" dt="2025-11-12T23:06:19.978" v="45"/>
        <pc:sldMkLst>
          <pc:docMk/>
          <pc:sldMk cId="610130928" sldId="2141411204"/>
        </pc:sldMkLst>
      </pc:sldChg>
      <pc:sldChg chg="modNotes">
        <pc:chgData name="Lucas, Anne" userId="S::anne.lucas_unc.edu#ext#@sriit.onmicrosoft.com::a8bf305e-9761-4565-8260-04c38c75c6ae" providerId="AD" clId="Web-{CE6A8B9B-73EE-9F8A-1C50-0A1B6A1DBBEA}" dt="2025-11-12T23:05:07.618" v="20"/>
        <pc:sldMkLst>
          <pc:docMk/>
          <pc:sldMk cId="1638144710" sldId="2141411205"/>
        </pc:sldMkLst>
      </pc:sldChg>
      <pc:sldChg chg="modNotes">
        <pc:chgData name="Lucas, Anne" userId="S::anne.lucas_unc.edu#ext#@sriit.onmicrosoft.com::a8bf305e-9761-4565-8260-04c38c75c6ae" providerId="AD" clId="Web-{CE6A8B9B-73EE-9F8A-1C50-0A1B6A1DBBEA}" dt="2025-11-12T23:05:44.650" v="35"/>
        <pc:sldMkLst>
          <pc:docMk/>
          <pc:sldMk cId="1767947641" sldId="2141411209"/>
        </pc:sldMkLst>
      </pc:sldChg>
      <pc:sldChg chg="modNotes">
        <pc:chgData name="Lucas, Anne" userId="S::anne.lucas_unc.edu#ext#@sriit.onmicrosoft.com::a8bf305e-9761-4565-8260-04c38c75c6ae" providerId="AD" clId="Web-{CE6A8B9B-73EE-9F8A-1C50-0A1B6A1DBBEA}" dt="2025-11-12T23:06:15.024" v="43"/>
        <pc:sldMkLst>
          <pc:docMk/>
          <pc:sldMk cId="1962509414" sldId="2141411218"/>
        </pc:sldMkLst>
      </pc:sldChg>
      <pc:sldChg chg="modNotes">
        <pc:chgData name="Lucas, Anne" userId="S::anne.lucas_unc.edu#ext#@sriit.onmicrosoft.com::a8bf305e-9761-4565-8260-04c38c75c6ae" providerId="AD" clId="Web-{CE6A8B9B-73EE-9F8A-1C50-0A1B6A1DBBEA}" dt="2025-11-12T23:05:48.415" v="37"/>
        <pc:sldMkLst>
          <pc:docMk/>
          <pc:sldMk cId="2174943991" sldId="2141411219"/>
        </pc:sldMkLst>
      </pc:sldChg>
    </pc:docChg>
  </pc:docChgLst>
  <pc:docChgLst>
    <pc:chgData name="Ginger Elliott-Teague" userId="eefb298b-226e-4acb-8308-892a407d92a2" providerId="ADAL" clId="{08EABFCC-E4B2-44F7-95AA-5A3B078045A7}"/>
    <pc:docChg chg="undo custSel modSld sldOrd">
      <pc:chgData name="Ginger Elliott-Teague" userId="eefb298b-226e-4acb-8308-892a407d92a2" providerId="ADAL" clId="{08EABFCC-E4B2-44F7-95AA-5A3B078045A7}" dt="2025-11-12T22:16:42.773" v="1602" actId="20577"/>
      <pc:docMkLst>
        <pc:docMk/>
      </pc:docMkLst>
      <pc:sldChg chg="modSp mod modNotesTx">
        <pc:chgData name="Ginger Elliott-Teague" userId="eefb298b-226e-4acb-8308-892a407d92a2" providerId="ADAL" clId="{08EABFCC-E4B2-44F7-95AA-5A3B078045A7}" dt="2025-11-12T22:13:53.703" v="1573" actId="20577"/>
        <pc:sldMkLst>
          <pc:docMk/>
          <pc:sldMk cId="616654060" sldId="257"/>
        </pc:sldMkLst>
        <pc:spChg chg="mod">
          <ac:chgData name="Ginger Elliott-Teague" userId="eefb298b-226e-4acb-8308-892a407d92a2" providerId="ADAL" clId="{08EABFCC-E4B2-44F7-95AA-5A3B078045A7}" dt="2025-10-31T16:27:29.560" v="1" actId="20577"/>
          <ac:spMkLst>
            <pc:docMk/>
            <pc:sldMk cId="616654060" sldId="257"/>
            <ac:spMk id="2" creationId="{C088334E-6C98-6746-9080-918888B03E0B}"/>
          </ac:spMkLst>
        </pc:spChg>
        <pc:spChg chg="mod">
          <ac:chgData name="Ginger Elliott-Teague" userId="eefb298b-226e-4acb-8308-892a407d92a2" providerId="ADAL" clId="{08EABFCC-E4B2-44F7-95AA-5A3B078045A7}" dt="2025-10-31T16:31:40.663" v="4" actId="20577"/>
          <ac:spMkLst>
            <pc:docMk/>
            <pc:sldMk cId="616654060" sldId="257"/>
            <ac:spMk id="5" creationId="{A5DFBCD2-8FCE-A049-A1EB-C8F7F5B3C29F}"/>
          </ac:spMkLst>
        </pc:spChg>
      </pc:sldChg>
      <pc:sldChg chg="modSp mod">
        <pc:chgData name="Ginger Elliott-Teague" userId="eefb298b-226e-4acb-8308-892a407d92a2" providerId="ADAL" clId="{08EABFCC-E4B2-44F7-95AA-5A3B078045A7}" dt="2025-11-07T15:24:10.181" v="1111" actId="114"/>
        <pc:sldMkLst>
          <pc:docMk/>
          <pc:sldMk cId="0" sldId="261"/>
        </pc:sldMkLst>
        <pc:spChg chg="mod">
          <ac:chgData name="Ginger Elliott-Teague" userId="eefb298b-226e-4acb-8308-892a407d92a2" providerId="ADAL" clId="{08EABFCC-E4B2-44F7-95AA-5A3B078045A7}" dt="2025-11-07T15:24:10.181" v="1111" actId="114"/>
          <ac:spMkLst>
            <pc:docMk/>
            <pc:sldMk cId="0" sldId="261"/>
            <ac:spMk id="2" creationId="{1DF2733E-850A-F01C-A929-681B0173CC6F}"/>
          </ac:spMkLst>
        </pc:spChg>
      </pc:sldChg>
      <pc:sldChg chg="modSp mod">
        <pc:chgData name="Ginger Elliott-Teague" userId="eefb298b-226e-4acb-8308-892a407d92a2" providerId="ADAL" clId="{08EABFCC-E4B2-44F7-95AA-5A3B078045A7}" dt="2025-11-07T15:21:31.402" v="1098" actId="207"/>
        <pc:sldMkLst>
          <pc:docMk/>
          <pc:sldMk cId="0" sldId="270"/>
        </pc:sldMkLst>
        <pc:graphicFrameChg chg="mod modGraphic">
          <ac:chgData name="Ginger Elliott-Teague" userId="eefb298b-226e-4acb-8308-892a407d92a2" providerId="ADAL" clId="{08EABFCC-E4B2-44F7-95AA-5A3B078045A7}" dt="2025-11-07T15:21:31.402" v="1098" actId="207"/>
          <ac:graphicFrameMkLst>
            <pc:docMk/>
            <pc:sldMk cId="0" sldId="270"/>
            <ac:graphicFrameMk id="3" creationId="{76E265A5-E4C6-453C-EDA5-B55B074C9D60}"/>
          </ac:graphicFrameMkLst>
        </pc:graphicFrameChg>
      </pc:sldChg>
      <pc:sldChg chg="modSp mod">
        <pc:chgData name="Ginger Elliott-Teague" userId="eefb298b-226e-4acb-8308-892a407d92a2" providerId="ADAL" clId="{08EABFCC-E4B2-44F7-95AA-5A3B078045A7}" dt="2025-11-07T15:04:02.933" v="993" actId="20577"/>
        <pc:sldMkLst>
          <pc:docMk/>
          <pc:sldMk cId="4108485087" sldId="1858"/>
        </pc:sldMkLst>
        <pc:spChg chg="mod">
          <ac:chgData name="Ginger Elliott-Teague" userId="eefb298b-226e-4acb-8308-892a407d92a2" providerId="ADAL" clId="{08EABFCC-E4B2-44F7-95AA-5A3B078045A7}" dt="2025-11-07T15:04:02.933" v="993" actId="20577"/>
          <ac:spMkLst>
            <pc:docMk/>
            <pc:sldMk cId="4108485087" sldId="1858"/>
            <ac:spMk id="2" creationId="{0BA01C52-3173-C544-6A96-D038E535804E}"/>
          </ac:spMkLst>
        </pc:spChg>
      </pc:sldChg>
      <pc:sldChg chg="modSp mod">
        <pc:chgData name="Ginger Elliott-Teague" userId="eefb298b-226e-4acb-8308-892a407d92a2" providerId="ADAL" clId="{08EABFCC-E4B2-44F7-95AA-5A3B078045A7}" dt="2025-11-12T22:10:05.193" v="1561" actId="14100"/>
        <pc:sldMkLst>
          <pc:docMk/>
          <pc:sldMk cId="126231781" sldId="1859"/>
        </pc:sldMkLst>
        <pc:spChg chg="mod">
          <ac:chgData name="Ginger Elliott-Teague" userId="eefb298b-226e-4acb-8308-892a407d92a2" providerId="ADAL" clId="{08EABFCC-E4B2-44F7-95AA-5A3B078045A7}" dt="2025-11-07T15:16:06.478" v="1050" actId="20577"/>
          <ac:spMkLst>
            <pc:docMk/>
            <pc:sldMk cId="126231781" sldId="1859"/>
            <ac:spMk id="2" creationId="{6DCEFC14-6B63-4512-72AF-1F1B2DF62C8E}"/>
          </ac:spMkLst>
        </pc:spChg>
        <pc:spChg chg="mod">
          <ac:chgData name="Ginger Elliott-Teague" userId="eefb298b-226e-4acb-8308-892a407d92a2" providerId="ADAL" clId="{08EABFCC-E4B2-44F7-95AA-5A3B078045A7}" dt="2025-11-12T22:10:05.193" v="1561" actId="14100"/>
          <ac:spMkLst>
            <pc:docMk/>
            <pc:sldMk cId="126231781" sldId="1859"/>
            <ac:spMk id="3" creationId="{3F542A6E-6746-5A7B-3A71-17B99D0A7B3E}"/>
          </ac:spMkLst>
        </pc:spChg>
      </pc:sldChg>
      <pc:sldChg chg="modNotesTx">
        <pc:chgData name="Ginger Elliott-Teague" userId="eefb298b-226e-4acb-8308-892a407d92a2" providerId="ADAL" clId="{08EABFCC-E4B2-44F7-95AA-5A3B078045A7}" dt="2025-11-07T15:26:31.209" v="1128" actId="6549"/>
        <pc:sldMkLst>
          <pc:docMk/>
          <pc:sldMk cId="3148823774" sldId="4322"/>
        </pc:sldMkLst>
      </pc:sldChg>
      <pc:sldChg chg="modSp mod modNotesTx">
        <pc:chgData name="Ginger Elliott-Teague" userId="eefb298b-226e-4acb-8308-892a407d92a2" providerId="ADAL" clId="{08EABFCC-E4B2-44F7-95AA-5A3B078045A7}" dt="2025-11-07T15:26:07.130" v="1127" actId="6549"/>
        <pc:sldMkLst>
          <pc:docMk/>
          <pc:sldMk cId="3638751575" sldId="2141411182"/>
        </pc:sldMkLst>
        <pc:spChg chg="mod">
          <ac:chgData name="Ginger Elliott-Teague" userId="eefb298b-226e-4acb-8308-892a407d92a2" providerId="ADAL" clId="{08EABFCC-E4B2-44F7-95AA-5A3B078045A7}" dt="2025-11-07T15:25:55.047" v="1126" actId="20577"/>
          <ac:spMkLst>
            <pc:docMk/>
            <pc:sldMk cId="3638751575" sldId="2141411182"/>
            <ac:spMk id="6" creationId="{9B1C4666-B752-67B9-591D-8F08946748EA}"/>
          </ac:spMkLst>
        </pc:spChg>
      </pc:sldChg>
      <pc:sldChg chg="modNotesTx">
        <pc:chgData name="Ginger Elliott-Teague" userId="eefb298b-226e-4acb-8308-892a407d92a2" providerId="ADAL" clId="{08EABFCC-E4B2-44F7-95AA-5A3B078045A7}" dt="2025-11-12T22:16:29.829" v="1586" actId="20577"/>
        <pc:sldMkLst>
          <pc:docMk/>
          <pc:sldMk cId="1983174700" sldId="2141411190"/>
        </pc:sldMkLst>
      </pc:sldChg>
      <pc:sldChg chg="modSp mod ord">
        <pc:chgData name="Ginger Elliott-Teague" userId="eefb298b-226e-4acb-8308-892a407d92a2" providerId="ADAL" clId="{08EABFCC-E4B2-44F7-95AA-5A3B078045A7}" dt="2025-11-07T15:23:54.472" v="1109" actId="20577"/>
        <pc:sldMkLst>
          <pc:docMk/>
          <pc:sldMk cId="846321755" sldId="2141411191"/>
        </pc:sldMkLst>
        <pc:spChg chg="mod">
          <ac:chgData name="Ginger Elliott-Teague" userId="eefb298b-226e-4acb-8308-892a407d92a2" providerId="ADAL" clId="{08EABFCC-E4B2-44F7-95AA-5A3B078045A7}" dt="2025-11-07T15:23:54.472" v="1109" actId="20577"/>
          <ac:spMkLst>
            <pc:docMk/>
            <pc:sldMk cId="846321755" sldId="2141411191"/>
            <ac:spMk id="2" creationId="{76AC7B32-34CE-13F9-CBE5-EDC147CD8E8C}"/>
          </ac:spMkLst>
        </pc:spChg>
      </pc:sldChg>
      <pc:sldChg chg="modSp mod">
        <pc:chgData name="Ginger Elliott-Teague" userId="eefb298b-226e-4acb-8308-892a407d92a2" providerId="ADAL" clId="{08EABFCC-E4B2-44F7-95AA-5A3B078045A7}" dt="2025-11-07T14:18:16.174" v="556" actId="12"/>
        <pc:sldMkLst>
          <pc:docMk/>
          <pc:sldMk cId="1806911750" sldId="2141411195"/>
        </pc:sldMkLst>
        <pc:spChg chg="mod">
          <ac:chgData name="Ginger Elliott-Teague" userId="eefb298b-226e-4acb-8308-892a407d92a2" providerId="ADAL" clId="{08EABFCC-E4B2-44F7-95AA-5A3B078045A7}" dt="2025-11-07T14:18:16.174" v="556" actId="12"/>
          <ac:spMkLst>
            <pc:docMk/>
            <pc:sldMk cId="1806911750" sldId="2141411195"/>
            <ac:spMk id="3" creationId="{2E624631-3220-03ED-80B8-4663BABEDA1D}"/>
          </ac:spMkLst>
        </pc:spChg>
      </pc:sldChg>
      <pc:sldChg chg="modSp mod modNotesTx">
        <pc:chgData name="Ginger Elliott-Teague" userId="eefb298b-226e-4acb-8308-892a407d92a2" providerId="ADAL" clId="{08EABFCC-E4B2-44F7-95AA-5A3B078045A7}" dt="2025-11-12T22:14:57.448" v="1580" actId="20577"/>
        <pc:sldMkLst>
          <pc:docMk/>
          <pc:sldMk cId="1844700952" sldId="2141411197"/>
        </pc:sldMkLst>
        <pc:spChg chg="mod">
          <ac:chgData name="Ginger Elliott-Teague" userId="eefb298b-226e-4acb-8308-892a407d92a2" providerId="ADAL" clId="{08EABFCC-E4B2-44F7-95AA-5A3B078045A7}" dt="2025-11-07T15:41:21.500" v="1442" actId="6549"/>
          <ac:spMkLst>
            <pc:docMk/>
            <pc:sldMk cId="1844700952" sldId="2141411197"/>
            <ac:spMk id="4" creationId="{8CD84045-CAD0-B983-94DD-051C70A73C39}"/>
          </ac:spMkLst>
        </pc:spChg>
      </pc:sldChg>
      <pc:sldChg chg="addSp delSp modSp mod">
        <pc:chgData name="Ginger Elliott-Teague" userId="eefb298b-226e-4acb-8308-892a407d92a2" providerId="ADAL" clId="{08EABFCC-E4B2-44F7-95AA-5A3B078045A7}" dt="2025-11-12T22:11:15.740" v="1562" actId="404"/>
        <pc:sldMkLst>
          <pc:docMk/>
          <pc:sldMk cId="1673918606" sldId="2141411199"/>
        </pc:sldMkLst>
        <pc:spChg chg="add mod">
          <ac:chgData name="Ginger Elliott-Teague" userId="eefb298b-226e-4acb-8308-892a407d92a2" providerId="ADAL" clId="{08EABFCC-E4B2-44F7-95AA-5A3B078045A7}" dt="2025-11-07T15:11:15.059" v="1034" actId="14100"/>
          <ac:spMkLst>
            <pc:docMk/>
            <pc:sldMk cId="1673918606" sldId="2141411199"/>
            <ac:spMk id="3" creationId="{01F80DA6-99F0-0E17-9BD3-07EBF777160D}"/>
          </ac:spMkLst>
        </pc:spChg>
        <pc:spChg chg="mod">
          <ac:chgData name="Ginger Elliott-Teague" userId="eefb298b-226e-4acb-8308-892a407d92a2" providerId="ADAL" clId="{08EABFCC-E4B2-44F7-95AA-5A3B078045A7}" dt="2025-11-07T15:17:32.070" v="1059" actId="403"/>
          <ac:spMkLst>
            <pc:docMk/>
            <pc:sldMk cId="1673918606" sldId="2141411199"/>
            <ac:spMk id="4" creationId="{028B11A0-FD5F-2A97-EE31-13B82E339637}"/>
          </ac:spMkLst>
        </pc:spChg>
        <pc:spChg chg="mod">
          <ac:chgData name="Ginger Elliott-Teague" userId="eefb298b-226e-4acb-8308-892a407d92a2" providerId="ADAL" clId="{08EABFCC-E4B2-44F7-95AA-5A3B078045A7}" dt="2025-11-07T15:11:22.434" v="1036" actId="27636"/>
          <ac:spMkLst>
            <pc:docMk/>
            <pc:sldMk cId="1673918606" sldId="2141411199"/>
            <ac:spMk id="5" creationId="{FD99E8B3-240E-FD63-2999-9C62C19A3798}"/>
          </ac:spMkLst>
        </pc:spChg>
        <pc:graphicFrameChg chg="add mod modGraphic">
          <ac:chgData name="Ginger Elliott-Teague" userId="eefb298b-226e-4acb-8308-892a407d92a2" providerId="ADAL" clId="{08EABFCC-E4B2-44F7-95AA-5A3B078045A7}" dt="2025-11-12T22:11:15.740" v="1562" actId="404"/>
          <ac:graphicFrameMkLst>
            <pc:docMk/>
            <pc:sldMk cId="1673918606" sldId="2141411199"/>
            <ac:graphicFrameMk id="2" creationId="{6839148F-A32E-CED7-2DC8-85149268F1ED}"/>
          </ac:graphicFrameMkLst>
        </pc:graphicFrameChg>
      </pc:sldChg>
      <pc:sldChg chg="modSp mod modNotesTx">
        <pc:chgData name="Ginger Elliott-Teague" userId="eefb298b-226e-4acb-8308-892a407d92a2" providerId="ADAL" clId="{08EABFCC-E4B2-44F7-95AA-5A3B078045A7}" dt="2025-11-12T22:13:21.871" v="1566" actId="20577"/>
        <pc:sldMkLst>
          <pc:docMk/>
          <pc:sldMk cId="3103978714" sldId="2141411200"/>
        </pc:sldMkLst>
        <pc:spChg chg="mod">
          <ac:chgData name="Ginger Elliott-Teague" userId="eefb298b-226e-4acb-8308-892a407d92a2" providerId="ADAL" clId="{08EABFCC-E4B2-44F7-95AA-5A3B078045A7}" dt="2025-11-07T15:44:27.369" v="1481" actId="20577"/>
          <ac:spMkLst>
            <pc:docMk/>
            <pc:sldMk cId="3103978714" sldId="2141411200"/>
            <ac:spMk id="4" creationId="{49161175-6A82-05F7-430F-9AEA1A9CEFAC}"/>
          </ac:spMkLst>
        </pc:spChg>
        <pc:spChg chg="mod">
          <ac:chgData name="Ginger Elliott-Teague" userId="eefb298b-226e-4acb-8308-892a407d92a2" providerId="ADAL" clId="{08EABFCC-E4B2-44F7-95AA-5A3B078045A7}" dt="2025-11-07T15:43:56.261" v="1455" actId="6549"/>
          <ac:spMkLst>
            <pc:docMk/>
            <pc:sldMk cId="3103978714" sldId="2141411200"/>
            <ac:spMk id="5" creationId="{C4C09B32-D0D8-28DA-00A5-0EB62793D153}"/>
          </ac:spMkLst>
        </pc:spChg>
      </pc:sldChg>
      <pc:sldChg chg="modSp mod">
        <pc:chgData name="Ginger Elliott-Teague" userId="eefb298b-226e-4acb-8308-892a407d92a2" providerId="ADAL" clId="{08EABFCC-E4B2-44F7-95AA-5A3B078045A7}" dt="2025-11-07T15:45:08.941" v="1496" actId="20577"/>
        <pc:sldMkLst>
          <pc:docMk/>
          <pc:sldMk cId="3588162206" sldId="2141411201"/>
        </pc:sldMkLst>
        <pc:spChg chg="mod">
          <ac:chgData name="Ginger Elliott-Teague" userId="eefb298b-226e-4acb-8308-892a407d92a2" providerId="ADAL" clId="{08EABFCC-E4B2-44F7-95AA-5A3B078045A7}" dt="2025-11-07T14:26:47.617" v="630" actId="20577"/>
          <ac:spMkLst>
            <pc:docMk/>
            <pc:sldMk cId="3588162206" sldId="2141411201"/>
            <ac:spMk id="2" creationId="{68CE5F92-322C-C8BE-A04C-A96C7800E84C}"/>
          </ac:spMkLst>
        </pc:spChg>
        <pc:spChg chg="mod">
          <ac:chgData name="Ginger Elliott-Teague" userId="eefb298b-226e-4acb-8308-892a407d92a2" providerId="ADAL" clId="{08EABFCC-E4B2-44F7-95AA-5A3B078045A7}" dt="2025-11-07T15:45:08.941" v="1496" actId="20577"/>
          <ac:spMkLst>
            <pc:docMk/>
            <pc:sldMk cId="3588162206" sldId="2141411201"/>
            <ac:spMk id="3" creationId="{DE8832EA-D54D-C4B4-D4E1-302FDE1DDD81}"/>
          </ac:spMkLst>
        </pc:spChg>
      </pc:sldChg>
      <pc:sldChg chg="addSp delSp modSp mod chgLayout">
        <pc:chgData name="Ginger Elliott-Teague" userId="eefb298b-226e-4acb-8308-892a407d92a2" providerId="ADAL" clId="{08EABFCC-E4B2-44F7-95AA-5A3B078045A7}" dt="2025-11-07T15:50:08.031" v="1550" actId="20577"/>
        <pc:sldMkLst>
          <pc:docMk/>
          <pc:sldMk cId="205805192" sldId="2141411202"/>
        </pc:sldMkLst>
        <pc:spChg chg="mod ord">
          <ac:chgData name="Ginger Elliott-Teague" userId="eefb298b-226e-4acb-8308-892a407d92a2" providerId="ADAL" clId="{08EABFCC-E4B2-44F7-95AA-5A3B078045A7}" dt="2025-11-07T15:47:44.561" v="1538" actId="6264"/>
          <ac:spMkLst>
            <pc:docMk/>
            <pc:sldMk cId="205805192" sldId="2141411202"/>
            <ac:spMk id="2" creationId="{63827790-91D0-E9FF-116B-4CD1FD1A8FA1}"/>
          </ac:spMkLst>
        </pc:spChg>
        <pc:spChg chg="mod ord">
          <ac:chgData name="Ginger Elliott-Teague" userId="eefb298b-226e-4acb-8308-892a407d92a2" providerId="ADAL" clId="{08EABFCC-E4B2-44F7-95AA-5A3B078045A7}" dt="2025-11-07T15:50:08.031" v="1550" actId="20577"/>
          <ac:spMkLst>
            <pc:docMk/>
            <pc:sldMk cId="205805192" sldId="2141411202"/>
            <ac:spMk id="3" creationId="{0CBC0FB3-5EB1-8178-908C-CB6DF20AD5A8}"/>
          </ac:spMkLst>
        </pc:spChg>
      </pc:sldChg>
      <pc:sldChg chg="addSp delSp modSp mod ord chgLayout">
        <pc:chgData name="Ginger Elliott-Teague" userId="eefb298b-226e-4acb-8308-892a407d92a2" providerId="ADAL" clId="{08EABFCC-E4B2-44F7-95AA-5A3B078045A7}" dt="2025-11-07T14:49:33.087" v="871" actId="6549"/>
        <pc:sldMkLst>
          <pc:docMk/>
          <pc:sldMk cId="1987443520" sldId="2141411203"/>
        </pc:sldMkLst>
        <pc:spChg chg="mod ord">
          <ac:chgData name="Ginger Elliott-Teague" userId="eefb298b-226e-4acb-8308-892a407d92a2" providerId="ADAL" clId="{08EABFCC-E4B2-44F7-95AA-5A3B078045A7}" dt="2025-11-07T14:47:54.447" v="827" actId="20577"/>
          <ac:spMkLst>
            <pc:docMk/>
            <pc:sldMk cId="1987443520" sldId="2141411203"/>
            <ac:spMk id="2" creationId="{5AD844A1-E6BA-3E5F-6EFE-0BDB6E89D901}"/>
          </ac:spMkLst>
        </pc:spChg>
        <pc:spChg chg="mod ord">
          <ac:chgData name="Ginger Elliott-Teague" userId="eefb298b-226e-4acb-8308-892a407d92a2" providerId="ADAL" clId="{08EABFCC-E4B2-44F7-95AA-5A3B078045A7}" dt="2025-11-07T14:49:33.087" v="871" actId="6549"/>
          <ac:spMkLst>
            <pc:docMk/>
            <pc:sldMk cId="1987443520" sldId="2141411203"/>
            <ac:spMk id="3" creationId="{5A7B37AF-49D4-3DBB-7DA8-B8C7DEB1985F}"/>
          </ac:spMkLst>
        </pc:spChg>
      </pc:sldChg>
      <pc:sldChg chg="addSp delSp modSp mod modCm chgLayout">
        <pc:chgData name="Ginger Elliott-Teague" userId="eefb298b-226e-4acb-8308-892a407d92a2" providerId="ADAL" clId="{08EABFCC-E4B2-44F7-95AA-5A3B078045A7}" dt="2025-11-07T14:58:00.788" v="961" actId="20577"/>
        <pc:sldMkLst>
          <pc:docMk/>
          <pc:sldMk cId="610130928" sldId="2141411204"/>
        </pc:sldMkLst>
        <pc:spChg chg="mod ord">
          <ac:chgData name="Ginger Elliott-Teague" userId="eefb298b-226e-4acb-8308-892a407d92a2" providerId="ADAL" clId="{08EABFCC-E4B2-44F7-95AA-5A3B078045A7}" dt="2025-11-07T14:56:52.299" v="944" actId="20577"/>
          <ac:spMkLst>
            <pc:docMk/>
            <pc:sldMk cId="610130928" sldId="2141411204"/>
            <ac:spMk id="2" creationId="{37FFA092-5D89-8E6B-B631-E3FFBCF75BA8}"/>
          </ac:spMkLst>
        </pc:spChg>
        <pc:spChg chg="mod ord">
          <ac:chgData name="Ginger Elliott-Teague" userId="eefb298b-226e-4acb-8308-892a407d92a2" providerId="ADAL" clId="{08EABFCC-E4B2-44F7-95AA-5A3B078045A7}" dt="2025-11-07T14:58:00.788" v="961" actId="20577"/>
          <ac:spMkLst>
            <pc:docMk/>
            <pc:sldMk cId="610130928" sldId="2141411204"/>
            <ac:spMk id="3" creationId="{D4309A41-09C6-1EE3-356B-8401286ABD76}"/>
          </ac:spMkLst>
        </pc:spChg>
        <pc:extLst>
          <p:ext xmlns:p="http://schemas.openxmlformats.org/presentationml/2006/main" uri="{D6D511B9-2390-475A-947B-AFAB55BFBCF1}">
            <pc226:cmChg xmlns:pc226="http://schemas.microsoft.com/office/powerpoint/2022/06/main/command" chg="mod">
              <pc226:chgData name="Ginger Elliott-Teague" userId="eefb298b-226e-4acb-8308-892a407d92a2" providerId="ADAL" clId="{08EABFCC-E4B2-44F7-95AA-5A3B078045A7}" dt="2025-11-07T14:58:00.788" v="961" actId="20577"/>
              <pc2:cmMkLst xmlns:pc2="http://schemas.microsoft.com/office/powerpoint/2019/9/main/command">
                <pc:docMk/>
                <pc:sldMk cId="610130928" sldId="2141411204"/>
                <pc2:cmMk id="{B36CE721-0E5D-4D3A-B585-0539BAAA865E}"/>
              </pc2:cmMkLst>
            </pc226:cmChg>
            <pc226:cmChg xmlns:pc226="http://schemas.microsoft.com/office/powerpoint/2022/06/main/command" chg="mod">
              <pc226:chgData name="Ginger Elliott-Teague" userId="eefb298b-226e-4acb-8308-892a407d92a2" providerId="ADAL" clId="{08EABFCC-E4B2-44F7-95AA-5A3B078045A7}" dt="2025-11-07T14:57:15.819" v="957" actId="20577"/>
              <pc2:cmMkLst xmlns:pc2="http://schemas.microsoft.com/office/powerpoint/2019/9/main/command">
                <pc:docMk/>
                <pc:sldMk cId="610130928" sldId="2141411204"/>
                <pc2:cmMk id="{051F4E55-7969-4505-8D15-C5058FDE2BB7}"/>
              </pc2:cmMkLst>
            </pc226:cmChg>
          </p:ext>
        </pc:extLst>
      </pc:sldChg>
      <pc:sldChg chg="addSp delSp modSp mod">
        <pc:chgData name="Ginger Elliott-Teague" userId="eefb298b-226e-4acb-8308-892a407d92a2" providerId="ADAL" clId="{08EABFCC-E4B2-44F7-95AA-5A3B078045A7}" dt="2025-11-07T15:31:50.132" v="1441" actId="20577"/>
        <pc:sldMkLst>
          <pc:docMk/>
          <pc:sldMk cId="1638144710" sldId="2141411205"/>
        </pc:sldMkLst>
        <pc:spChg chg="mod">
          <ac:chgData name="Ginger Elliott-Teague" userId="eefb298b-226e-4acb-8308-892a407d92a2" providerId="ADAL" clId="{08EABFCC-E4B2-44F7-95AA-5A3B078045A7}" dt="2025-11-07T15:17:57.369" v="1084" actId="404"/>
          <ac:spMkLst>
            <pc:docMk/>
            <pc:sldMk cId="1638144710" sldId="2141411205"/>
            <ac:spMk id="2" creationId="{F15AEA79-7C56-B7E5-8904-A7D5FB9AB71D}"/>
          </ac:spMkLst>
        </pc:spChg>
        <pc:spChg chg="mod">
          <ac:chgData name="Ginger Elliott-Teague" userId="eefb298b-226e-4acb-8308-892a407d92a2" providerId="ADAL" clId="{08EABFCC-E4B2-44F7-95AA-5A3B078045A7}" dt="2025-11-07T15:25:31.305" v="1121" actId="1076"/>
          <ac:spMkLst>
            <pc:docMk/>
            <pc:sldMk cId="1638144710" sldId="2141411205"/>
            <ac:spMk id="4" creationId="{33C9A59E-53A2-90A8-2869-76FBA6CD34EB}"/>
          </ac:spMkLst>
        </pc:spChg>
        <pc:spChg chg="add mod">
          <ac:chgData name="Ginger Elliott-Teague" userId="eefb298b-226e-4acb-8308-892a407d92a2" providerId="ADAL" clId="{08EABFCC-E4B2-44F7-95AA-5A3B078045A7}" dt="2025-11-07T15:31:50.132" v="1441" actId="20577"/>
          <ac:spMkLst>
            <pc:docMk/>
            <pc:sldMk cId="1638144710" sldId="2141411205"/>
            <ac:spMk id="7" creationId="{9ABE4861-F6F1-9705-D7A7-0C4F7A6E11CC}"/>
          </ac:spMkLst>
        </pc:spChg>
        <pc:graphicFrameChg chg="add mod modGraphic">
          <ac:chgData name="Ginger Elliott-Teague" userId="eefb298b-226e-4acb-8308-892a407d92a2" providerId="ADAL" clId="{08EABFCC-E4B2-44F7-95AA-5A3B078045A7}" dt="2025-11-07T15:21:00.502" v="1094" actId="207"/>
          <ac:graphicFrameMkLst>
            <pc:docMk/>
            <pc:sldMk cId="1638144710" sldId="2141411205"/>
            <ac:graphicFrameMk id="6" creationId="{27E74924-2860-C6E5-BAC5-1ECA59FE9A05}"/>
          </ac:graphicFrameMkLst>
        </pc:graphicFrameChg>
      </pc:sldChg>
      <pc:sldChg chg="addSp delSp modSp mod ord chgLayout">
        <pc:chgData name="Ginger Elliott-Teague" userId="eefb298b-226e-4acb-8308-892a407d92a2" providerId="ADAL" clId="{08EABFCC-E4B2-44F7-95AA-5A3B078045A7}" dt="2025-11-07T14:52:25.862" v="894" actId="404"/>
        <pc:sldMkLst>
          <pc:docMk/>
          <pc:sldMk cId="1767947641" sldId="2141411209"/>
        </pc:sldMkLst>
        <pc:spChg chg="mod ord">
          <ac:chgData name="Ginger Elliott-Teague" userId="eefb298b-226e-4acb-8308-892a407d92a2" providerId="ADAL" clId="{08EABFCC-E4B2-44F7-95AA-5A3B078045A7}" dt="2025-11-07T14:52:25.862" v="894" actId="404"/>
          <ac:spMkLst>
            <pc:docMk/>
            <pc:sldMk cId="1767947641" sldId="2141411209"/>
            <ac:spMk id="2" creationId="{8630DD4C-A133-2091-3AD0-4434AF670C71}"/>
          </ac:spMkLst>
        </pc:spChg>
        <pc:spChg chg="mod ord">
          <ac:chgData name="Ginger Elliott-Teague" userId="eefb298b-226e-4acb-8308-892a407d92a2" providerId="ADAL" clId="{08EABFCC-E4B2-44F7-95AA-5A3B078045A7}" dt="2025-11-07T14:52:21.265" v="893" actId="6264"/>
          <ac:spMkLst>
            <pc:docMk/>
            <pc:sldMk cId="1767947641" sldId="2141411209"/>
            <ac:spMk id="3" creationId="{61CBE696-C556-371F-D04E-4FF2D439F6CC}"/>
          </ac:spMkLst>
        </pc:spChg>
      </pc:sldChg>
      <pc:sldChg chg="addSp delSp modSp mod ord chgLayout">
        <pc:chgData name="Ginger Elliott-Teague" userId="eefb298b-226e-4acb-8308-892a407d92a2" providerId="ADAL" clId="{08EABFCC-E4B2-44F7-95AA-5A3B078045A7}" dt="2025-11-07T14:37:15.287" v="791" actId="20577"/>
        <pc:sldMkLst>
          <pc:docMk/>
          <pc:sldMk cId="1962509414" sldId="2141411218"/>
        </pc:sldMkLst>
        <pc:spChg chg="mod ord">
          <ac:chgData name="Ginger Elliott-Teague" userId="eefb298b-226e-4acb-8308-892a407d92a2" providerId="ADAL" clId="{08EABFCC-E4B2-44F7-95AA-5A3B078045A7}" dt="2025-11-07T14:36:46.615" v="789" actId="27636"/>
          <ac:spMkLst>
            <pc:docMk/>
            <pc:sldMk cId="1962509414" sldId="2141411218"/>
            <ac:spMk id="4" creationId="{33D2BB3A-F497-5302-E1E8-7CD02B486936}"/>
          </ac:spMkLst>
        </pc:spChg>
        <pc:spChg chg="mod ord">
          <ac:chgData name="Ginger Elliott-Teague" userId="eefb298b-226e-4acb-8308-892a407d92a2" providerId="ADAL" clId="{08EABFCC-E4B2-44F7-95AA-5A3B078045A7}" dt="2025-11-07T14:30:17.661" v="701" actId="6264"/>
          <ac:spMkLst>
            <pc:docMk/>
            <pc:sldMk cId="1962509414" sldId="2141411218"/>
            <ac:spMk id="5" creationId="{7F82BCFB-969D-73F7-3C3A-AF18BC998596}"/>
          </ac:spMkLst>
        </pc:spChg>
        <pc:spChg chg="mod ord">
          <ac:chgData name="Ginger Elliott-Teague" userId="eefb298b-226e-4acb-8308-892a407d92a2" providerId="ADAL" clId="{08EABFCC-E4B2-44F7-95AA-5A3B078045A7}" dt="2025-11-07T14:37:15.287" v="791" actId="20577"/>
          <ac:spMkLst>
            <pc:docMk/>
            <pc:sldMk cId="1962509414" sldId="2141411218"/>
            <ac:spMk id="6" creationId="{0EFA4B60-8CA9-E6FF-5A75-28FFFFCCA864}"/>
          </ac:spMkLst>
        </pc:spChg>
        <pc:spChg chg="mod ord">
          <ac:chgData name="Ginger Elliott-Teague" userId="eefb298b-226e-4acb-8308-892a407d92a2" providerId="ADAL" clId="{08EABFCC-E4B2-44F7-95AA-5A3B078045A7}" dt="2025-11-07T14:36:59.737" v="790" actId="20577"/>
          <ac:spMkLst>
            <pc:docMk/>
            <pc:sldMk cId="1962509414" sldId="2141411218"/>
            <ac:spMk id="7" creationId="{FB9E4AFA-D18B-9655-FD41-70209D7AD7E3}"/>
          </ac:spMkLst>
        </pc:spChg>
        <pc:spChg chg="mod ord">
          <ac:chgData name="Ginger Elliott-Teague" userId="eefb298b-226e-4acb-8308-892a407d92a2" providerId="ADAL" clId="{08EABFCC-E4B2-44F7-95AA-5A3B078045A7}" dt="2025-11-07T14:33:12.239" v="769" actId="20577"/>
          <ac:spMkLst>
            <pc:docMk/>
            <pc:sldMk cId="1962509414" sldId="2141411218"/>
            <ac:spMk id="8" creationId="{78922DC0-70C7-A7C9-1B69-840E76825A1A}"/>
          </ac:spMkLst>
        </pc:spChg>
      </pc:sldChg>
      <pc:sldChg chg="modSp mod">
        <pc:chgData name="Ginger Elliott-Teague" userId="eefb298b-226e-4acb-8308-892a407d92a2" providerId="ADAL" clId="{08EABFCC-E4B2-44F7-95AA-5A3B078045A7}" dt="2025-11-07T14:56:02.095" v="932" actId="20577"/>
        <pc:sldMkLst>
          <pc:docMk/>
          <pc:sldMk cId="2174943991" sldId="2141411219"/>
        </pc:sldMkLst>
        <pc:spChg chg="mod">
          <ac:chgData name="Ginger Elliott-Teague" userId="eefb298b-226e-4acb-8308-892a407d92a2" providerId="ADAL" clId="{08EABFCC-E4B2-44F7-95AA-5A3B078045A7}" dt="2025-11-07T14:50:41.740" v="875" actId="403"/>
          <ac:spMkLst>
            <pc:docMk/>
            <pc:sldMk cId="2174943991" sldId="2141411219"/>
            <ac:spMk id="2" creationId="{8DDA9BDA-1049-05DC-4925-B6BC20EBEEEE}"/>
          </ac:spMkLst>
        </pc:spChg>
        <pc:spChg chg="mod">
          <ac:chgData name="Ginger Elliott-Teague" userId="eefb298b-226e-4acb-8308-892a407d92a2" providerId="ADAL" clId="{08EABFCC-E4B2-44F7-95AA-5A3B078045A7}" dt="2025-11-07T14:56:02.095" v="932" actId="20577"/>
          <ac:spMkLst>
            <pc:docMk/>
            <pc:sldMk cId="2174943991" sldId="2141411219"/>
            <ac:spMk id="3" creationId="{9236BA05-AE2E-A5C1-5E73-F42DC3B1727D}"/>
          </ac:spMkLst>
        </pc:spChg>
      </pc:sldChg>
      <pc:sldChg chg="modNotesTx">
        <pc:chgData name="Ginger Elliott-Teague" userId="eefb298b-226e-4acb-8308-892a407d92a2" providerId="ADAL" clId="{08EABFCC-E4B2-44F7-95AA-5A3B078045A7}" dt="2025-11-12T22:16:38.066" v="1594" actId="20577"/>
        <pc:sldMkLst>
          <pc:docMk/>
          <pc:sldMk cId="299904569" sldId="2141411221"/>
        </pc:sldMkLst>
      </pc:sldChg>
      <pc:sldChg chg="modNotesTx">
        <pc:chgData name="Ginger Elliott-Teague" userId="eefb298b-226e-4acb-8308-892a407d92a2" providerId="ADAL" clId="{08EABFCC-E4B2-44F7-95AA-5A3B078045A7}" dt="2025-11-12T22:16:42.773" v="1602" actId="20577"/>
        <pc:sldMkLst>
          <pc:docMk/>
          <pc:sldMk cId="428284248" sldId="2141411222"/>
        </pc:sldMkLst>
      </pc:sldChg>
    </pc:docChg>
  </pc:docChgLst>
  <pc:docChgLst>
    <pc:chgData name="Lucas, Anne" userId="S::anne.lucas_unc.edu#ext#@sriit.onmicrosoft.com::a8bf305e-9761-4565-8260-04c38c75c6ae" providerId="AD" clId="Web-{1F150C40-D5BF-06FD-13CD-6B8B3930B98A}"/>
    <pc:docChg chg="modSld">
      <pc:chgData name="Lucas, Anne" userId="S::anne.lucas_unc.edu#ext#@sriit.onmicrosoft.com::a8bf305e-9761-4565-8260-04c38c75c6ae" providerId="AD" clId="Web-{1F150C40-D5BF-06FD-13CD-6B8B3930B98A}" dt="2025-11-05T18:57:06.617" v="169"/>
      <pc:docMkLst>
        <pc:docMk/>
      </pc:docMkLst>
      <pc:sldChg chg="modSp">
        <pc:chgData name="Lucas, Anne" userId="S::anne.lucas_unc.edu#ext#@sriit.onmicrosoft.com::a8bf305e-9761-4565-8260-04c38c75c6ae" providerId="AD" clId="Web-{1F150C40-D5BF-06FD-13CD-6B8B3930B98A}" dt="2025-11-05T18:56:04.867" v="149" actId="20577"/>
        <pc:sldMkLst>
          <pc:docMk/>
          <pc:sldMk cId="1806911750" sldId="2141411195"/>
        </pc:sldMkLst>
        <pc:spChg chg="mod">
          <ac:chgData name="Lucas, Anne" userId="S::anne.lucas_unc.edu#ext#@sriit.onmicrosoft.com::a8bf305e-9761-4565-8260-04c38c75c6ae" providerId="AD" clId="Web-{1F150C40-D5BF-06FD-13CD-6B8B3930B98A}" dt="2025-11-05T18:56:04.867" v="149" actId="20577"/>
          <ac:spMkLst>
            <pc:docMk/>
            <pc:sldMk cId="1806911750" sldId="2141411195"/>
            <ac:spMk id="3" creationId="{2E624631-3220-03ED-80B8-4663BABEDA1D}"/>
          </ac:spMkLst>
        </pc:spChg>
      </pc:sldChg>
      <pc:sldChg chg="modSp">
        <pc:chgData name="Lucas, Anne" userId="S::anne.lucas_unc.edu#ext#@sriit.onmicrosoft.com::a8bf305e-9761-4565-8260-04c38c75c6ae" providerId="AD" clId="Web-{1F150C40-D5BF-06FD-13CD-6B8B3930B98A}" dt="2025-11-05T18:57:06.617" v="169"/>
        <pc:sldMkLst>
          <pc:docMk/>
          <pc:sldMk cId="1673918606" sldId="2141411199"/>
        </pc:sldMkLst>
        <pc:graphicFrameChg chg="mod modGraphic">
          <ac:chgData name="Lucas, Anne" userId="S::anne.lucas_unc.edu#ext#@sriit.onmicrosoft.com::a8bf305e-9761-4565-8260-04c38c75c6ae" providerId="AD" clId="Web-{1F150C40-D5BF-06FD-13CD-6B8B3930B98A}" dt="2025-11-05T18:57:06.617" v="169"/>
          <ac:graphicFrameMkLst>
            <pc:docMk/>
            <pc:sldMk cId="1673918606" sldId="2141411199"/>
            <ac:graphicFrameMk id="2" creationId="{6839148F-A32E-CED7-2DC8-85149268F1E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3883-511B-449D-A446-88DD6495ACD3}"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7EBD8-BF33-4048-823D-21D248DB1BC1}" type="slidenum">
              <a:rPr lang="en-US" smtClean="0"/>
              <a:t>‹#›</a:t>
            </a:fld>
            <a:endParaRPr lang="en-US"/>
          </a:p>
        </p:txBody>
      </p:sp>
    </p:spTree>
    <p:extLst>
      <p:ext uri="{BB962C8B-B14F-4D97-AF65-F5344CB8AC3E}">
        <p14:creationId xmlns:p14="http://schemas.microsoft.com/office/powerpoint/2010/main" val="147319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ydasyta.org/login?ReturnUrl=%2fspaces%2f50%2f2025-dasy-part-c-data-institute-for-state-performance-plan-annual-performance-report-spp-apr-idea-616%2fhom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ites.ed.gov/idea/files/FFY2023-Part-C-Related-Requirements.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Sheresa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EE3A1-5B2F-F98E-918F-BDBC1B1C5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C832A-09A9-5EE9-BBB2-B248BB1CB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7DAC9-CC04-4176-8551-89C2048817C6}"/>
              </a:ext>
            </a:extLst>
          </p:cNvPr>
          <p:cNvSpPr>
            <a:spLocks noGrp="1"/>
          </p:cNvSpPr>
          <p:nvPr>
            <p:ph type="body" idx="1"/>
          </p:nvPr>
        </p:nvSpPr>
        <p:spPr/>
        <p:txBody>
          <a:bodyPr/>
          <a:lstStyle/>
          <a:p>
            <a:r>
              <a:rPr lang="en-US"/>
              <a:t>Anne</a:t>
            </a:r>
          </a:p>
        </p:txBody>
      </p:sp>
      <p:sp>
        <p:nvSpPr>
          <p:cNvPr id="4" name="Slide Number Placeholder 3">
            <a:extLst>
              <a:ext uri="{FF2B5EF4-FFF2-40B4-BE49-F238E27FC236}">
                <a16:creationId xmlns:a16="http://schemas.microsoft.com/office/drawing/2014/main" id="{60F03EE6-563B-1B7D-87EB-FFFFD81FB681}"/>
              </a:ext>
            </a:extLst>
          </p:cNvPr>
          <p:cNvSpPr>
            <a:spLocks noGrp="1"/>
          </p:cNvSpPr>
          <p:nvPr>
            <p:ph type="sldNum" sz="quarter" idx="5"/>
          </p:nvPr>
        </p:nvSpPr>
        <p:spPr/>
        <p:txBody>
          <a:bodyPr/>
          <a:lstStyle/>
          <a:p>
            <a:fld id="{6A0F98AC-C6A1-4DBE-8CE9-5D70C12307F0}" type="slidenum">
              <a:rPr lang="en-US" smtClean="0"/>
              <a:t>10</a:t>
            </a:fld>
            <a:endParaRPr lang="en-US"/>
          </a:p>
        </p:txBody>
      </p:sp>
    </p:spTree>
    <p:extLst>
      <p:ext uri="{BB962C8B-B14F-4D97-AF65-F5344CB8AC3E}">
        <p14:creationId xmlns:p14="http://schemas.microsoft.com/office/powerpoint/2010/main" val="315088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11</a:t>
            </a:fld>
            <a:endParaRPr lang="en-US"/>
          </a:p>
        </p:txBody>
      </p:sp>
    </p:spTree>
    <p:extLst>
      <p:ext uri="{BB962C8B-B14F-4D97-AF65-F5344CB8AC3E}">
        <p14:creationId xmlns:p14="http://schemas.microsoft.com/office/powerpoint/2010/main" val="23880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12</a:t>
            </a:fld>
            <a:endParaRPr lang="en-US"/>
          </a:p>
        </p:txBody>
      </p:sp>
    </p:spTree>
    <p:extLst>
      <p:ext uri="{BB962C8B-B14F-4D97-AF65-F5344CB8AC3E}">
        <p14:creationId xmlns:p14="http://schemas.microsoft.com/office/powerpoint/2010/main" val="120357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AF0AE-111F-322C-6BA1-1381FB034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75C5F-59BA-CE67-9A07-89E3BCFFD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F6BF2-D4CD-9E55-866E-14675300866B}"/>
              </a:ext>
            </a:extLst>
          </p:cNvPr>
          <p:cNvSpPr>
            <a:spLocks noGrp="1"/>
          </p:cNvSpPr>
          <p:nvPr>
            <p:ph type="body" idx="1"/>
          </p:nvPr>
        </p:nvSpPr>
        <p:spPr/>
        <p:txBody>
          <a:bodyPr/>
          <a:lstStyle/>
          <a:p>
            <a:r>
              <a:rPr lang="en-US"/>
              <a:t>Anne</a:t>
            </a:r>
          </a:p>
        </p:txBody>
      </p:sp>
      <p:sp>
        <p:nvSpPr>
          <p:cNvPr id="4" name="Slide Number Placeholder 3">
            <a:extLst>
              <a:ext uri="{FF2B5EF4-FFF2-40B4-BE49-F238E27FC236}">
                <a16:creationId xmlns:a16="http://schemas.microsoft.com/office/drawing/2014/main" id="{95D48A50-948F-5E4F-18AD-D7E9D1F660D3}"/>
              </a:ext>
            </a:extLst>
          </p:cNvPr>
          <p:cNvSpPr>
            <a:spLocks noGrp="1"/>
          </p:cNvSpPr>
          <p:nvPr>
            <p:ph type="sldNum" sz="quarter" idx="5"/>
          </p:nvPr>
        </p:nvSpPr>
        <p:spPr/>
        <p:txBody>
          <a:bodyPr/>
          <a:lstStyle/>
          <a:p>
            <a:fld id="{30E7EBD8-BF33-4048-823D-21D248DB1BC1}" type="slidenum">
              <a:rPr lang="en-US" smtClean="0"/>
              <a:t>13</a:t>
            </a:fld>
            <a:endParaRPr lang="en-US"/>
          </a:p>
        </p:txBody>
      </p:sp>
    </p:spTree>
    <p:extLst>
      <p:ext uri="{BB962C8B-B14F-4D97-AF65-F5344CB8AC3E}">
        <p14:creationId xmlns:p14="http://schemas.microsoft.com/office/powerpoint/2010/main" val="360116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14</a:t>
            </a:fld>
            <a:endParaRPr lang="en-US"/>
          </a:p>
        </p:txBody>
      </p:sp>
    </p:spTree>
    <p:extLst>
      <p:ext uri="{BB962C8B-B14F-4D97-AF65-F5344CB8AC3E}">
        <p14:creationId xmlns:p14="http://schemas.microsoft.com/office/powerpoint/2010/main" val="349827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Anne</a:t>
            </a:r>
          </a:p>
          <a:p>
            <a:pPr>
              <a:defRPr/>
            </a:pPr>
            <a:endParaRPr lang="en-US"/>
          </a:p>
          <a:p>
            <a:pPr marL="0" marR="0" lvl="0" indent="0" algn="l" defTabSz="914400">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0E7EBD8-BF33-4048-823D-21D248DB1BC1}" type="slidenum">
              <a:rPr lang="en-US" smtClean="0"/>
              <a:t>15</a:t>
            </a:fld>
            <a:endParaRPr lang="en-US"/>
          </a:p>
        </p:txBody>
      </p:sp>
    </p:spTree>
    <p:extLst>
      <p:ext uri="{BB962C8B-B14F-4D97-AF65-F5344CB8AC3E}">
        <p14:creationId xmlns:p14="http://schemas.microsoft.com/office/powerpoint/2010/main" val="186897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16</a:t>
            </a:fld>
            <a:endParaRPr lang="en-US"/>
          </a:p>
        </p:txBody>
      </p:sp>
    </p:spTree>
    <p:extLst>
      <p:ext uri="{BB962C8B-B14F-4D97-AF65-F5344CB8AC3E}">
        <p14:creationId xmlns:p14="http://schemas.microsoft.com/office/powerpoint/2010/main" val="415580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30E7EBD8-BF33-4048-823D-21D248DB1BC1}" type="slidenum">
              <a:rPr lang="en-US" smtClean="0"/>
              <a:t>17</a:t>
            </a:fld>
            <a:endParaRPr lang="en-US"/>
          </a:p>
        </p:txBody>
      </p:sp>
    </p:spTree>
    <p:extLst>
      <p:ext uri="{BB962C8B-B14F-4D97-AF65-F5344CB8AC3E}">
        <p14:creationId xmlns:p14="http://schemas.microsoft.com/office/powerpoint/2010/main" val="186564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Ginger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241CA-088F-414B-9092-8662377FF9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406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2</a:t>
            </a:fld>
            <a:endParaRPr lang="en-US"/>
          </a:p>
        </p:txBody>
      </p:sp>
    </p:spTree>
    <p:extLst>
      <p:ext uri="{BB962C8B-B14F-4D97-AF65-F5344CB8AC3E}">
        <p14:creationId xmlns:p14="http://schemas.microsoft.com/office/powerpoint/2010/main" val="77296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Ginger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a:extLst>
            <a:ext uri="{FF2B5EF4-FFF2-40B4-BE49-F238E27FC236}">
              <a16:creationId xmlns:a16="http://schemas.microsoft.com/office/drawing/2014/main" id="{8DC09E8C-203E-54D9-C31E-30F9AFDD99F9}"/>
            </a:ext>
          </a:extLst>
        </p:cNvPr>
        <p:cNvGrpSpPr/>
        <p:nvPr/>
      </p:nvGrpSpPr>
      <p:grpSpPr>
        <a:xfrm>
          <a:off x="0" y="0"/>
          <a:ext cx="0" cy="0"/>
          <a:chOff x="0" y="0"/>
          <a:chExt cx="0" cy="0"/>
        </a:xfrm>
      </p:grpSpPr>
      <p:sp>
        <p:nvSpPr>
          <p:cNvPr id="496" name="Google Shape;496;p:notes">
            <a:extLst>
              <a:ext uri="{FF2B5EF4-FFF2-40B4-BE49-F238E27FC236}">
                <a16:creationId xmlns:a16="http://schemas.microsoft.com/office/drawing/2014/main" id="{DC953790-3966-68BD-DEC1-21CDC49B16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a:extLst>
              <a:ext uri="{FF2B5EF4-FFF2-40B4-BE49-F238E27FC236}">
                <a16:creationId xmlns:a16="http://schemas.microsoft.com/office/drawing/2014/main" id="{3454ED59-A90D-1CC3-9C2E-41CD46E7C8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Ginger</a:t>
            </a:r>
            <a:endParaRPr/>
          </a:p>
        </p:txBody>
      </p:sp>
    </p:spTree>
    <p:extLst>
      <p:ext uri="{BB962C8B-B14F-4D97-AF65-F5344CB8AC3E}">
        <p14:creationId xmlns:p14="http://schemas.microsoft.com/office/powerpoint/2010/main" val="2296925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a:extLst>
            <a:ext uri="{FF2B5EF4-FFF2-40B4-BE49-F238E27FC236}">
              <a16:creationId xmlns:a16="http://schemas.microsoft.com/office/drawing/2014/main" id="{B0473530-6C73-9559-5FA0-E456AFC82A5E}"/>
            </a:ext>
          </a:extLst>
        </p:cNvPr>
        <p:cNvGrpSpPr/>
        <p:nvPr/>
      </p:nvGrpSpPr>
      <p:grpSpPr>
        <a:xfrm>
          <a:off x="0" y="0"/>
          <a:ext cx="0" cy="0"/>
          <a:chOff x="0" y="0"/>
          <a:chExt cx="0" cy="0"/>
        </a:xfrm>
      </p:grpSpPr>
      <p:sp>
        <p:nvSpPr>
          <p:cNvPr id="496" name="Google Shape;496;p:notes">
            <a:extLst>
              <a:ext uri="{FF2B5EF4-FFF2-40B4-BE49-F238E27FC236}">
                <a16:creationId xmlns:a16="http://schemas.microsoft.com/office/drawing/2014/main" id="{A8BAB852-F412-EE7C-0D55-3D4467C787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a:extLst>
              <a:ext uri="{FF2B5EF4-FFF2-40B4-BE49-F238E27FC236}">
                <a16:creationId xmlns:a16="http://schemas.microsoft.com/office/drawing/2014/main" id="{5C872E9D-5332-2483-AC32-FD6D12DBB4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Ginger</a:t>
            </a:r>
            <a:endParaRPr/>
          </a:p>
        </p:txBody>
      </p:sp>
    </p:spTree>
    <p:extLst>
      <p:ext uri="{BB962C8B-B14F-4D97-AF65-F5344CB8AC3E}">
        <p14:creationId xmlns:p14="http://schemas.microsoft.com/office/powerpoint/2010/main" val="19232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a:extLst>
            <a:ext uri="{FF2B5EF4-FFF2-40B4-BE49-F238E27FC236}">
              <a16:creationId xmlns:a16="http://schemas.microsoft.com/office/drawing/2014/main" id="{8FFF33AA-D4DD-A86E-BE55-04D138DDF403}"/>
            </a:ext>
          </a:extLst>
        </p:cNvPr>
        <p:cNvGrpSpPr/>
        <p:nvPr/>
      </p:nvGrpSpPr>
      <p:grpSpPr>
        <a:xfrm>
          <a:off x="0" y="0"/>
          <a:ext cx="0" cy="0"/>
          <a:chOff x="0" y="0"/>
          <a:chExt cx="0" cy="0"/>
        </a:xfrm>
      </p:grpSpPr>
      <p:sp>
        <p:nvSpPr>
          <p:cNvPr id="496" name="Google Shape;496;p:notes">
            <a:extLst>
              <a:ext uri="{FF2B5EF4-FFF2-40B4-BE49-F238E27FC236}">
                <a16:creationId xmlns:a16="http://schemas.microsoft.com/office/drawing/2014/main" id="{12FAB300-BFB7-C257-4BF6-2C7741B574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a:extLst>
              <a:ext uri="{FF2B5EF4-FFF2-40B4-BE49-F238E27FC236}">
                <a16:creationId xmlns:a16="http://schemas.microsoft.com/office/drawing/2014/main" id="{2F2982F7-2ECE-E099-E596-684D077A87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Ginger</a:t>
            </a:r>
            <a:endParaRPr/>
          </a:p>
        </p:txBody>
      </p:sp>
    </p:spTree>
    <p:extLst>
      <p:ext uri="{BB962C8B-B14F-4D97-AF65-F5344CB8AC3E}">
        <p14:creationId xmlns:p14="http://schemas.microsoft.com/office/powerpoint/2010/main" val="151063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p:txBody>
      </p:sp>
      <p:sp>
        <p:nvSpPr>
          <p:cNvPr id="4" name="Slide Number Placeholder 3"/>
          <p:cNvSpPr>
            <a:spLocks noGrp="1"/>
          </p:cNvSpPr>
          <p:nvPr>
            <p:ph type="sldNum" sz="quarter" idx="5"/>
          </p:nvPr>
        </p:nvSpPr>
        <p:spPr/>
        <p:txBody>
          <a:bodyPr/>
          <a:lstStyle/>
          <a:p>
            <a:fld id="{30E7EBD8-BF33-4048-823D-21D248DB1BC1}" type="slidenum">
              <a:rPr lang="en-US" smtClean="0"/>
              <a:t>24</a:t>
            </a:fld>
            <a:endParaRPr lang="en-US"/>
          </a:p>
        </p:txBody>
      </p:sp>
    </p:spTree>
    <p:extLst>
      <p:ext uri="{BB962C8B-B14F-4D97-AF65-F5344CB8AC3E}">
        <p14:creationId xmlns:p14="http://schemas.microsoft.com/office/powerpoint/2010/main" val="369322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p:txBody>
      </p:sp>
      <p:sp>
        <p:nvSpPr>
          <p:cNvPr id="4" name="Slide Number Placeholder 3"/>
          <p:cNvSpPr>
            <a:spLocks noGrp="1"/>
          </p:cNvSpPr>
          <p:nvPr>
            <p:ph type="sldNum" sz="quarter" idx="5"/>
          </p:nvPr>
        </p:nvSpPr>
        <p:spPr/>
        <p:txBody>
          <a:bodyPr/>
          <a:lstStyle/>
          <a:p>
            <a:fld id="{30E7EBD8-BF33-4048-823D-21D248DB1BC1}" type="slidenum">
              <a:rPr lang="en-US" smtClean="0"/>
              <a:t>25</a:t>
            </a:fld>
            <a:endParaRPr lang="en-US"/>
          </a:p>
        </p:txBody>
      </p:sp>
    </p:spTree>
    <p:extLst>
      <p:ext uri="{BB962C8B-B14F-4D97-AF65-F5344CB8AC3E}">
        <p14:creationId xmlns:p14="http://schemas.microsoft.com/office/powerpoint/2010/main" val="61264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a:p>
            <a:endParaRPr lang="en-US"/>
          </a:p>
          <a:p>
            <a:r>
              <a:rPr lang="en-US"/>
              <a:t>Contact Anne.Lucas@unc.edu to join the Monitoring COP</a:t>
            </a:r>
          </a:p>
          <a:p>
            <a:r>
              <a:rPr lang="en-US"/>
              <a:t>https://dasycenter.org/idea-part-c-indicator-12-resources/  </a:t>
            </a:r>
          </a:p>
          <a:p>
            <a:r>
              <a:rPr lang="en-US">
                <a:hlinkClick r:id="rId3"/>
              </a:rPr>
              <a:t>https://mydasyta.org/login?ReturnUrl=%2fspaces%2f50%2f2025-dasy-part-c-data-institute-for-state-performance-plan-annual-performance-report-spp-apr-idea-616%2fhome</a:t>
            </a:r>
            <a:endParaRPr lang="en-US"/>
          </a:p>
          <a:p>
            <a:r>
              <a:rPr lang="en-US">
                <a:hlinkClick r:id="rId4"/>
              </a:rPr>
              <a:t>https://sites.ed.gov/idea/files/FFY2023-Part-C-Related-Requirements.pdf</a:t>
            </a:r>
            <a:endParaRPr lang="en-US"/>
          </a:p>
          <a:p>
            <a:r>
              <a:rPr lang="en-US"/>
              <a:t>https://sites.ed.gov/idea/files/Guidance_on_State_General_Supervision_Responsibilities_under_Parts_B_and_C_of_IDEA-07-24-2023.pdf </a:t>
            </a:r>
          </a:p>
        </p:txBody>
      </p:sp>
      <p:sp>
        <p:nvSpPr>
          <p:cNvPr id="4" name="Slide Number Placeholder 3"/>
          <p:cNvSpPr>
            <a:spLocks noGrp="1"/>
          </p:cNvSpPr>
          <p:nvPr>
            <p:ph type="sldNum" sz="quarter" idx="5"/>
          </p:nvPr>
        </p:nvSpPr>
        <p:spPr/>
        <p:txBody>
          <a:bodyPr/>
          <a:lstStyle/>
          <a:p>
            <a:fld id="{BA7241CA-088F-414B-9092-8662377FF9F9}" type="slidenum">
              <a:rPr lang="en-US" smtClean="0"/>
              <a:t>26</a:t>
            </a:fld>
            <a:endParaRPr lang="en-US"/>
          </a:p>
        </p:txBody>
      </p:sp>
    </p:spTree>
    <p:extLst>
      <p:ext uri="{BB962C8B-B14F-4D97-AF65-F5344CB8AC3E}">
        <p14:creationId xmlns:p14="http://schemas.microsoft.com/office/powerpoint/2010/main" val="175701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a:p>
            <a:endParaRPr lang="en-US" b="1">
              <a:solidFill>
                <a:schemeClr val="accent5"/>
              </a:solidFill>
            </a:endParaRPr>
          </a:p>
          <a:p>
            <a:r>
              <a:rPr lang="en-US" b="1">
                <a:solidFill>
                  <a:schemeClr val="accent5"/>
                </a:solidFill>
              </a:rPr>
              <a:t>Tuesday, December 2</a:t>
            </a:r>
            <a:r>
              <a:rPr lang="en-US" b="1" baseline="30000">
                <a:solidFill>
                  <a:schemeClr val="accent5"/>
                </a:solidFill>
              </a:rPr>
              <a:t>nd</a:t>
            </a:r>
            <a:r>
              <a:rPr lang="en-US" b="1">
                <a:solidFill>
                  <a:schemeClr val="accent5"/>
                </a:solidFill>
              </a:rPr>
              <a:t>  – 3:00-4:00 ET</a:t>
            </a:r>
            <a:endParaRPr lang="en-US" b="1">
              <a:solidFill>
                <a:schemeClr val="accent5"/>
              </a:solidFill>
              <a:ea typeface="Calibri"/>
              <a:cs typeface="Calibri"/>
            </a:endParaRPr>
          </a:p>
          <a:p>
            <a:pPr marL="457200" lvl="1" indent="0">
              <a:buNone/>
            </a:pPr>
            <a:r>
              <a:rPr lang="en-US"/>
              <a:t>Topic: Questions and discussion</a:t>
            </a:r>
            <a:endParaRPr lang="en-US">
              <a:ea typeface="Calibri"/>
              <a:cs typeface="Calibri"/>
            </a:endParaRPr>
          </a:p>
          <a:p>
            <a:r>
              <a:rPr lang="en-US" b="1">
                <a:solidFill>
                  <a:schemeClr val="accent5"/>
                </a:solidFill>
              </a:rPr>
              <a:t>Monday, December 15</a:t>
            </a:r>
            <a:r>
              <a:rPr lang="en-US" b="1" baseline="30000">
                <a:solidFill>
                  <a:schemeClr val="accent5"/>
                </a:solidFill>
              </a:rPr>
              <a:t>th</a:t>
            </a:r>
            <a:r>
              <a:rPr lang="en-US" b="1">
                <a:solidFill>
                  <a:schemeClr val="accent5"/>
                </a:solidFill>
              </a:rPr>
              <a:t> – 3:00-4:00 ET</a:t>
            </a:r>
            <a:endParaRPr lang="en-US" b="1">
              <a:solidFill>
                <a:schemeClr val="accent5"/>
              </a:solidFill>
              <a:ea typeface="Calibri"/>
              <a:cs typeface="Calibri"/>
            </a:endParaRPr>
          </a:p>
          <a:p>
            <a:pPr marL="457200" lvl="1" indent="0">
              <a:buNone/>
            </a:pPr>
            <a:r>
              <a:rPr lang="en-US"/>
              <a:t>Topic: Questions and discussion</a:t>
            </a:r>
            <a:endParaRPr lang="en-US">
              <a:ea typeface="Calibri"/>
              <a:cs typeface="Calibri"/>
            </a:endParaRPr>
          </a:p>
          <a:p>
            <a:endParaRPr lang="en-US">
              <a:ea typeface="Calibri"/>
              <a:cs typeface="Calibri"/>
            </a:endParaRPr>
          </a:p>
          <a:p>
            <a:r>
              <a:rPr lang="en-US">
                <a:hlinkClick r:id="rId3"/>
              </a:rPr>
              <a:t>https://dasycenter.org/part-c-spp-apr-indicator-c12-office-hours/</a:t>
            </a:r>
          </a:p>
          <a:p>
            <a:endParaRPr lang="en-US">
              <a:ea typeface="Calibri"/>
              <a:cs typeface="Calibri"/>
            </a:endParaRPr>
          </a:p>
          <a:p>
            <a:r>
              <a:rPr lang="en-US">
                <a:ea typeface="Calibri"/>
                <a:cs typeface="Calibri"/>
              </a:rPr>
              <a:t>(drop link in chat)</a:t>
            </a:r>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3667227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Charlene</a:t>
            </a:r>
          </a:p>
        </p:txBody>
      </p:sp>
      <p:sp>
        <p:nvSpPr>
          <p:cNvPr id="4" name="Slide Number Placeholder 3"/>
          <p:cNvSpPr>
            <a:spLocks noGrp="1"/>
          </p:cNvSpPr>
          <p:nvPr>
            <p:ph type="sldNum" sz="quarter" idx="5"/>
          </p:nvPr>
        </p:nvSpPr>
        <p:spPr/>
        <p:txBody>
          <a:bodyPr/>
          <a:lstStyle/>
          <a:p>
            <a:fld id="{5AE7A38C-5F75-D34C-8EEB-9617AEF57B70}" type="slidenum">
              <a:rPr lang="en-US" smtClean="0"/>
              <a:t>28</a:t>
            </a:fld>
            <a:endParaRPr lang="en-US"/>
          </a:p>
        </p:txBody>
      </p:sp>
    </p:spTree>
    <p:extLst>
      <p:ext uri="{BB962C8B-B14F-4D97-AF65-F5344CB8AC3E}">
        <p14:creationId xmlns:p14="http://schemas.microsoft.com/office/powerpoint/2010/main" val="8813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3</a:t>
            </a:fld>
            <a:endParaRPr lang="en-US"/>
          </a:p>
        </p:txBody>
      </p:sp>
    </p:spTree>
    <p:extLst>
      <p:ext uri="{BB962C8B-B14F-4D97-AF65-F5344CB8AC3E}">
        <p14:creationId xmlns:p14="http://schemas.microsoft.com/office/powerpoint/2010/main" val="114574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4</a:t>
            </a:fld>
            <a:endParaRPr lang="en-US"/>
          </a:p>
        </p:txBody>
      </p:sp>
    </p:spTree>
    <p:extLst>
      <p:ext uri="{BB962C8B-B14F-4D97-AF65-F5344CB8AC3E}">
        <p14:creationId xmlns:p14="http://schemas.microsoft.com/office/powerpoint/2010/main" val="207381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Sheresa</a:t>
            </a:r>
          </a:p>
        </p:txBody>
      </p:sp>
      <p:sp>
        <p:nvSpPr>
          <p:cNvPr id="4" name="Slide Number Placeholder 3"/>
          <p:cNvSpPr>
            <a:spLocks noGrp="1"/>
          </p:cNvSpPr>
          <p:nvPr>
            <p:ph type="sldNum" sz="quarter" idx="5"/>
          </p:nvPr>
        </p:nvSpPr>
        <p:spPr/>
        <p:txBody>
          <a:bodyPr/>
          <a:lstStyle/>
          <a:p>
            <a:fld id="{6A0F98AC-C6A1-4DBE-8CE9-5D70C12307F0}" type="slidenum">
              <a:rPr lang="en-US" smtClean="0"/>
              <a:t>5</a:t>
            </a:fld>
            <a:endParaRPr lang="en-US"/>
          </a:p>
        </p:txBody>
      </p:sp>
    </p:spTree>
    <p:extLst>
      <p:ext uri="{BB962C8B-B14F-4D97-AF65-F5344CB8AC3E}">
        <p14:creationId xmlns:p14="http://schemas.microsoft.com/office/powerpoint/2010/main" val="68327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6</a:t>
            </a:fld>
            <a:endParaRPr lang="en-US"/>
          </a:p>
        </p:txBody>
      </p:sp>
    </p:spTree>
    <p:extLst>
      <p:ext uri="{BB962C8B-B14F-4D97-AF65-F5344CB8AC3E}">
        <p14:creationId xmlns:p14="http://schemas.microsoft.com/office/powerpoint/2010/main" val="138844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Sheresa</a:t>
            </a:r>
          </a:p>
          <a:p>
            <a:pPr marL="0" marR="0" lvl="0" indent="0" algn="l" defTabSz="914400">
              <a:lnSpc>
                <a:spcPct val="100000"/>
              </a:lnSpc>
              <a:spcBef>
                <a:spcPts val="0"/>
              </a:spcBef>
              <a:spcAft>
                <a:spcPts val="0"/>
              </a:spcAft>
              <a:buClrTx/>
              <a:buSzTx/>
              <a:buFontTx/>
              <a:buNone/>
              <a:tabLst/>
              <a:defRPr/>
            </a:pPr>
            <a:r>
              <a:rPr lang="en-US"/>
              <a:t>NOTE: In future years (e.g., FFY 2026 SPP/APR), states may be required to further disaggregate findings by result indicators (2, 3, 4, 5, 6, 9, 10, and 11), fiscal, and other areas.</a:t>
            </a:r>
          </a:p>
          <a:p>
            <a:endParaRPr lang="en-US"/>
          </a:p>
        </p:txBody>
      </p:sp>
      <p:sp>
        <p:nvSpPr>
          <p:cNvPr id="4" name="Slide Number Placeholder 3"/>
          <p:cNvSpPr>
            <a:spLocks noGrp="1"/>
          </p:cNvSpPr>
          <p:nvPr>
            <p:ph type="sldNum" sz="quarter" idx="5"/>
          </p:nvPr>
        </p:nvSpPr>
        <p:spPr/>
        <p:txBody>
          <a:bodyPr/>
          <a:lstStyle/>
          <a:p>
            <a:fld id="{30E7EBD8-BF33-4048-823D-21D248DB1BC1}" type="slidenum">
              <a:rPr lang="en-US" smtClean="0"/>
              <a:t>7</a:t>
            </a:fld>
            <a:endParaRPr lang="en-US"/>
          </a:p>
        </p:txBody>
      </p:sp>
    </p:spTree>
    <p:extLst>
      <p:ext uri="{BB962C8B-B14F-4D97-AF65-F5344CB8AC3E}">
        <p14:creationId xmlns:p14="http://schemas.microsoft.com/office/powerpoint/2010/main" val="46140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Sheresa</a:t>
            </a:r>
          </a:p>
        </p:txBody>
      </p:sp>
      <p:sp>
        <p:nvSpPr>
          <p:cNvPr id="4" name="Slide Number Placeholder 3"/>
          <p:cNvSpPr>
            <a:spLocks noGrp="1"/>
          </p:cNvSpPr>
          <p:nvPr>
            <p:ph type="sldNum" sz="quarter" idx="5"/>
          </p:nvPr>
        </p:nvSpPr>
        <p:spPr/>
        <p:txBody>
          <a:bodyPr/>
          <a:lstStyle/>
          <a:p>
            <a:fld id="{30E7EBD8-BF33-4048-823D-21D248DB1BC1}" type="slidenum">
              <a:rPr lang="en-US" smtClean="0"/>
              <a:t>8</a:t>
            </a:fld>
            <a:endParaRPr lang="en-US"/>
          </a:p>
        </p:txBody>
      </p:sp>
    </p:spTree>
    <p:extLst>
      <p:ext uri="{BB962C8B-B14F-4D97-AF65-F5344CB8AC3E}">
        <p14:creationId xmlns:p14="http://schemas.microsoft.com/office/powerpoint/2010/main" val="319218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30E7EBD8-BF33-4048-823D-21D248DB1BC1}" type="slidenum">
              <a:rPr lang="en-US" smtClean="0"/>
              <a:t>9</a:t>
            </a:fld>
            <a:endParaRPr lang="en-US"/>
          </a:p>
        </p:txBody>
      </p:sp>
    </p:spTree>
    <p:extLst>
      <p:ext uri="{BB962C8B-B14F-4D97-AF65-F5344CB8AC3E}">
        <p14:creationId xmlns:p14="http://schemas.microsoft.com/office/powerpoint/2010/main" val="3771764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516115"/>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4" name="Picture 3">
            <a:extLst>
              <a:ext uri="{FF2B5EF4-FFF2-40B4-BE49-F238E27FC236}">
                <a16:creationId xmlns:a16="http://schemas.microsoft.com/office/drawing/2014/main" id="{23FE157F-1B5A-DE32-A7E3-7C513EC834BB}"/>
              </a:ext>
            </a:extLst>
          </p:cNvPr>
          <p:cNvPicPr>
            <a:picLocks noChangeAspect="1"/>
          </p:cNvPicPr>
          <p:nvPr userDrawn="1"/>
        </p:nvPicPr>
        <p:blipFill>
          <a:blip r:embed="rId3"/>
          <a:srcRect/>
          <a:stretch/>
        </p:blipFill>
        <p:spPr>
          <a:xfrm>
            <a:off x="4780418" y="6086858"/>
            <a:ext cx="1315582" cy="771141"/>
          </a:xfrm>
          <a:prstGeom prst="rect">
            <a:avLst/>
          </a:prstGeom>
        </p:spPr>
      </p:pic>
    </p:spTree>
    <p:extLst>
      <p:ext uri="{BB962C8B-B14F-4D97-AF65-F5344CB8AC3E}">
        <p14:creationId xmlns:p14="http://schemas.microsoft.com/office/powerpoint/2010/main" val="199428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235337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73397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9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683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74"/>
        <p:cNvGrpSpPr/>
        <p:nvPr/>
      </p:nvGrpSpPr>
      <p:grpSpPr>
        <a:xfrm>
          <a:off x="0" y="0"/>
          <a:ext cx="0" cy="0"/>
          <a:chOff x="0" y="0"/>
          <a:chExt cx="0" cy="0"/>
        </a:xfrm>
      </p:grpSpPr>
      <p:sp>
        <p:nvSpPr>
          <p:cNvPr id="75" name="Google Shape;75;p3"/>
          <p:cNvSpPr/>
          <p:nvPr/>
        </p:nvSpPr>
        <p:spPr>
          <a:xfrm>
            <a:off x="-35700" y="2677834"/>
            <a:ext cx="12280867" cy="4230167"/>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35700" y="2852933"/>
            <a:ext cx="12280867" cy="4055067"/>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2463975" y="24194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rot="8100000">
            <a:off x="8051975" y="27978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8100000">
            <a:off x="9575975" y="28423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3"/>
          <p:cNvGrpSpPr/>
          <p:nvPr/>
        </p:nvGrpSpPr>
        <p:grpSpPr>
          <a:xfrm>
            <a:off x="-12700" y="2698767"/>
            <a:ext cx="12223767" cy="793733"/>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57115" y="2673452"/>
            <a:ext cx="12306100" cy="857049"/>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3"/>
          <p:cNvSpPr/>
          <p:nvPr/>
        </p:nvSpPr>
        <p:spPr>
          <a:xfrm>
            <a:off x="3987600" y="2863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1447600" y="3244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6527600" y="27701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100000">
            <a:off x="11599932" y="25210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3"/>
          <p:cNvSpPr txBox="1">
            <a:spLocks noGrp="1"/>
          </p:cNvSpPr>
          <p:nvPr>
            <p:ph type="ctrTitle"/>
          </p:nvPr>
        </p:nvSpPr>
        <p:spPr>
          <a:xfrm>
            <a:off x="3079133" y="4041533"/>
            <a:ext cx="6952800" cy="1546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4800">
                <a:solidFill>
                  <a:srgbClr val="FFFFFF"/>
                </a:solidFill>
              </a:defRPr>
            </a:lvl1pPr>
            <a:lvl2pPr lvl="1" algn="r" rtl="0">
              <a:spcBef>
                <a:spcPts val="0"/>
              </a:spcBef>
              <a:spcAft>
                <a:spcPts val="0"/>
              </a:spcAft>
              <a:buClr>
                <a:srgbClr val="FFFFFF"/>
              </a:buClr>
              <a:buSzPts val="3600"/>
              <a:buNone/>
              <a:defRPr sz="4800">
                <a:solidFill>
                  <a:srgbClr val="FFFFFF"/>
                </a:solidFill>
              </a:defRPr>
            </a:lvl2pPr>
            <a:lvl3pPr lvl="2" algn="r" rtl="0">
              <a:spcBef>
                <a:spcPts val="0"/>
              </a:spcBef>
              <a:spcAft>
                <a:spcPts val="0"/>
              </a:spcAft>
              <a:buClr>
                <a:srgbClr val="FFFFFF"/>
              </a:buClr>
              <a:buSzPts val="3600"/>
              <a:buNone/>
              <a:defRPr sz="4800">
                <a:solidFill>
                  <a:srgbClr val="FFFFFF"/>
                </a:solidFill>
              </a:defRPr>
            </a:lvl3pPr>
            <a:lvl4pPr lvl="3" algn="r" rtl="0">
              <a:spcBef>
                <a:spcPts val="0"/>
              </a:spcBef>
              <a:spcAft>
                <a:spcPts val="0"/>
              </a:spcAft>
              <a:buClr>
                <a:srgbClr val="FFFFFF"/>
              </a:buClr>
              <a:buSzPts val="3600"/>
              <a:buNone/>
              <a:defRPr sz="4800">
                <a:solidFill>
                  <a:srgbClr val="FFFFFF"/>
                </a:solidFill>
              </a:defRPr>
            </a:lvl4pPr>
            <a:lvl5pPr lvl="4" algn="r" rtl="0">
              <a:spcBef>
                <a:spcPts val="0"/>
              </a:spcBef>
              <a:spcAft>
                <a:spcPts val="0"/>
              </a:spcAft>
              <a:buClr>
                <a:srgbClr val="FFFFFF"/>
              </a:buClr>
              <a:buSzPts val="3600"/>
              <a:buNone/>
              <a:defRPr sz="4800">
                <a:solidFill>
                  <a:srgbClr val="FFFFFF"/>
                </a:solidFill>
              </a:defRPr>
            </a:lvl5pPr>
            <a:lvl6pPr lvl="5" algn="r" rtl="0">
              <a:spcBef>
                <a:spcPts val="0"/>
              </a:spcBef>
              <a:spcAft>
                <a:spcPts val="0"/>
              </a:spcAft>
              <a:buClr>
                <a:srgbClr val="FFFFFF"/>
              </a:buClr>
              <a:buSzPts val="3600"/>
              <a:buNone/>
              <a:defRPr sz="4800">
                <a:solidFill>
                  <a:srgbClr val="FFFFFF"/>
                </a:solidFill>
              </a:defRPr>
            </a:lvl6pPr>
            <a:lvl7pPr lvl="6" algn="r" rtl="0">
              <a:spcBef>
                <a:spcPts val="0"/>
              </a:spcBef>
              <a:spcAft>
                <a:spcPts val="0"/>
              </a:spcAft>
              <a:buClr>
                <a:srgbClr val="FFFFFF"/>
              </a:buClr>
              <a:buSzPts val="3600"/>
              <a:buNone/>
              <a:defRPr sz="4800">
                <a:solidFill>
                  <a:srgbClr val="FFFFFF"/>
                </a:solidFill>
              </a:defRPr>
            </a:lvl7pPr>
            <a:lvl8pPr lvl="7" algn="r" rtl="0">
              <a:spcBef>
                <a:spcPts val="0"/>
              </a:spcBef>
              <a:spcAft>
                <a:spcPts val="0"/>
              </a:spcAft>
              <a:buClr>
                <a:srgbClr val="FFFFFF"/>
              </a:buClr>
              <a:buSzPts val="3600"/>
              <a:buNone/>
              <a:defRPr sz="4800">
                <a:solidFill>
                  <a:srgbClr val="FFFFFF"/>
                </a:solidFill>
              </a:defRPr>
            </a:lvl8pPr>
            <a:lvl9pPr lvl="8" algn="r" rtl="0">
              <a:spcBef>
                <a:spcPts val="0"/>
              </a:spcBef>
              <a:spcAft>
                <a:spcPts val="0"/>
              </a:spcAft>
              <a:buClr>
                <a:srgbClr val="FFFFFF"/>
              </a:buClr>
              <a:buSzPts val="3600"/>
              <a:buNone/>
              <a:defRPr sz="4800">
                <a:solidFill>
                  <a:srgbClr val="FFFFFF"/>
                </a:solidFill>
              </a:defRPr>
            </a:lvl9pPr>
          </a:lstStyle>
          <a:p>
            <a:endParaRPr/>
          </a:p>
        </p:txBody>
      </p:sp>
      <p:sp>
        <p:nvSpPr>
          <p:cNvPr id="115" name="Google Shape;115;p3"/>
          <p:cNvSpPr txBox="1">
            <a:spLocks noGrp="1"/>
          </p:cNvSpPr>
          <p:nvPr>
            <p:ph type="subTitle" idx="1"/>
          </p:nvPr>
        </p:nvSpPr>
        <p:spPr>
          <a:xfrm>
            <a:off x="3079255" y="5412333"/>
            <a:ext cx="6952800" cy="1046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4000">
                <a:solidFill>
                  <a:srgbClr val="FFFFFF"/>
                </a:solidFill>
              </a:defRPr>
            </a:lvl2pPr>
            <a:lvl3pPr lvl="2" algn="r" rtl="0">
              <a:spcBef>
                <a:spcPts val="0"/>
              </a:spcBef>
              <a:spcAft>
                <a:spcPts val="0"/>
              </a:spcAft>
              <a:buClr>
                <a:srgbClr val="FFFFFF"/>
              </a:buClr>
              <a:buSzPts val="3000"/>
              <a:buNone/>
              <a:defRPr sz="4000">
                <a:solidFill>
                  <a:srgbClr val="FFFFFF"/>
                </a:solidFill>
              </a:defRPr>
            </a:lvl3pPr>
            <a:lvl4pPr lvl="3" algn="r" rtl="0">
              <a:spcBef>
                <a:spcPts val="0"/>
              </a:spcBef>
              <a:spcAft>
                <a:spcPts val="0"/>
              </a:spcAft>
              <a:buClr>
                <a:srgbClr val="FFFFFF"/>
              </a:buClr>
              <a:buSzPts val="3000"/>
              <a:buNone/>
              <a:defRPr sz="4000">
                <a:solidFill>
                  <a:srgbClr val="FFFFFF"/>
                </a:solidFill>
              </a:defRPr>
            </a:lvl4pPr>
            <a:lvl5pPr lvl="4" algn="r" rtl="0">
              <a:spcBef>
                <a:spcPts val="0"/>
              </a:spcBef>
              <a:spcAft>
                <a:spcPts val="0"/>
              </a:spcAft>
              <a:buClr>
                <a:srgbClr val="FFFFFF"/>
              </a:buClr>
              <a:buSzPts val="3000"/>
              <a:buNone/>
              <a:defRPr sz="4000">
                <a:solidFill>
                  <a:srgbClr val="FFFFFF"/>
                </a:solidFill>
              </a:defRPr>
            </a:lvl5pPr>
            <a:lvl6pPr lvl="5" algn="r" rtl="0">
              <a:spcBef>
                <a:spcPts val="0"/>
              </a:spcBef>
              <a:spcAft>
                <a:spcPts val="0"/>
              </a:spcAft>
              <a:buClr>
                <a:srgbClr val="FFFFFF"/>
              </a:buClr>
              <a:buSzPts val="3000"/>
              <a:buNone/>
              <a:defRPr sz="4000">
                <a:solidFill>
                  <a:srgbClr val="FFFFFF"/>
                </a:solidFill>
              </a:defRPr>
            </a:lvl6pPr>
            <a:lvl7pPr lvl="6" algn="r" rtl="0">
              <a:spcBef>
                <a:spcPts val="0"/>
              </a:spcBef>
              <a:spcAft>
                <a:spcPts val="0"/>
              </a:spcAft>
              <a:buClr>
                <a:srgbClr val="FFFFFF"/>
              </a:buClr>
              <a:buSzPts val="3000"/>
              <a:buNone/>
              <a:defRPr sz="4000">
                <a:solidFill>
                  <a:srgbClr val="FFFFFF"/>
                </a:solidFill>
              </a:defRPr>
            </a:lvl7pPr>
            <a:lvl8pPr lvl="7" algn="r" rtl="0">
              <a:spcBef>
                <a:spcPts val="0"/>
              </a:spcBef>
              <a:spcAft>
                <a:spcPts val="0"/>
              </a:spcAft>
              <a:buClr>
                <a:srgbClr val="FFFFFF"/>
              </a:buClr>
              <a:buSzPts val="3000"/>
              <a:buNone/>
              <a:defRPr sz="4000">
                <a:solidFill>
                  <a:srgbClr val="FFFFFF"/>
                </a:solidFill>
              </a:defRPr>
            </a:lvl8pPr>
            <a:lvl9pPr lvl="8" algn="r" rtl="0">
              <a:spcBef>
                <a:spcPts val="0"/>
              </a:spcBef>
              <a:spcAft>
                <a:spcPts val="0"/>
              </a:spcAft>
              <a:buClr>
                <a:srgbClr val="FFFFFF"/>
              </a:buClr>
              <a:buSzPts val="3000"/>
              <a:buNone/>
              <a:defRPr sz="4000">
                <a:solidFill>
                  <a:srgbClr val="FFFFFF"/>
                </a:solidFill>
              </a:defRPr>
            </a:lvl9pPr>
          </a:lstStyle>
          <a:p>
            <a:endParaRPr/>
          </a:p>
        </p:txBody>
      </p:sp>
      <p:sp>
        <p:nvSpPr>
          <p:cNvPr id="116" name="Google Shape;116;p3"/>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700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2"/>
        <p:cNvGrpSpPr/>
        <p:nvPr/>
      </p:nvGrpSpPr>
      <p:grpSpPr>
        <a:xfrm>
          <a:off x="0" y="0"/>
          <a:ext cx="0" cy="0"/>
          <a:chOff x="0" y="0"/>
          <a:chExt cx="0" cy="0"/>
        </a:xfrm>
      </p:grpSpPr>
      <p:sp>
        <p:nvSpPr>
          <p:cNvPr id="293" name="Google Shape;293;p8"/>
          <p:cNvSpPr/>
          <p:nvPr/>
        </p:nvSpPr>
        <p:spPr>
          <a:xfrm>
            <a:off x="-38099"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38099" y="6104149"/>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2463975" y="567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8"/>
          <p:cNvSpPr/>
          <p:nvPr/>
        </p:nvSpPr>
        <p:spPr>
          <a:xfrm rot="8100000">
            <a:off x="8051975" y="604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8"/>
          <p:cNvSpPr/>
          <p:nvPr/>
        </p:nvSpPr>
        <p:spPr>
          <a:xfrm rot="8100000">
            <a:off x="9575975" y="609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 name="Google Shape;298;p8"/>
          <p:cNvGrpSpPr/>
          <p:nvPr/>
        </p:nvGrpSpPr>
        <p:grpSpPr>
          <a:xfrm>
            <a:off x="-12700" y="5949967"/>
            <a:ext cx="12223767" cy="793733"/>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57115" y="5924651"/>
            <a:ext cx="12306100" cy="857051"/>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8"/>
          <p:cNvSpPr/>
          <p:nvPr/>
        </p:nvSpPr>
        <p:spPr>
          <a:xfrm>
            <a:off x="3987600" y="611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8"/>
          <p:cNvSpPr/>
          <p:nvPr/>
        </p:nvSpPr>
        <p:spPr>
          <a:xfrm>
            <a:off x="1447600" y="649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8"/>
          <p:cNvSpPr/>
          <p:nvPr/>
        </p:nvSpPr>
        <p:spPr>
          <a:xfrm>
            <a:off x="6527600" y="602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8"/>
          <p:cNvSpPr/>
          <p:nvPr/>
        </p:nvSpPr>
        <p:spPr>
          <a:xfrm rot="8100000">
            <a:off x="11599932" y="577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8"/>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925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 graph">
  <p:cSld name="All graph">
    <p:spTree>
      <p:nvGrpSpPr>
        <p:cNvPr id="1" name="Shape 417"/>
        <p:cNvGrpSpPr/>
        <p:nvPr/>
      </p:nvGrpSpPr>
      <p:grpSpPr>
        <a:xfrm>
          <a:off x="0" y="0"/>
          <a:ext cx="0" cy="0"/>
          <a:chOff x="0" y="0"/>
          <a:chExt cx="0" cy="0"/>
        </a:xfrm>
      </p:grpSpPr>
      <p:sp>
        <p:nvSpPr>
          <p:cNvPr id="418" name="Google Shape;418;p11"/>
          <p:cNvSpPr/>
          <p:nvPr/>
        </p:nvSpPr>
        <p:spPr>
          <a:xfrm>
            <a:off x="-26766" y="849033"/>
            <a:ext cx="12271933" cy="6067867"/>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44634" y="1024134"/>
            <a:ext cx="12280867" cy="5874933"/>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2463975" y="59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1"/>
          <p:cNvSpPr/>
          <p:nvPr/>
        </p:nvSpPr>
        <p:spPr>
          <a:xfrm rot="8100000">
            <a:off x="8051975" y="96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1"/>
          <p:cNvSpPr/>
          <p:nvPr/>
        </p:nvSpPr>
        <p:spPr>
          <a:xfrm rot="8100000">
            <a:off x="9575975" y="101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1"/>
          <p:cNvGrpSpPr/>
          <p:nvPr/>
        </p:nvGrpSpPr>
        <p:grpSpPr>
          <a:xfrm>
            <a:off x="-12700" y="869967"/>
            <a:ext cx="12223767" cy="793733"/>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57115" y="844652"/>
            <a:ext cx="12306100" cy="857049"/>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3" name="Google Shape;453;p11"/>
          <p:cNvSpPr/>
          <p:nvPr/>
        </p:nvSpPr>
        <p:spPr>
          <a:xfrm>
            <a:off x="3987600" y="103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447600" y="141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6527600" y="94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11"/>
          <p:cNvSpPr/>
          <p:nvPr/>
        </p:nvSpPr>
        <p:spPr>
          <a:xfrm rot="8100000">
            <a:off x="11599932" y="69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1"/>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6295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60"/>
        <p:cNvGrpSpPr/>
        <p:nvPr/>
      </p:nvGrpSpPr>
      <p:grpSpPr>
        <a:xfrm>
          <a:off x="0" y="0"/>
          <a:ext cx="0" cy="0"/>
          <a:chOff x="0" y="0"/>
          <a:chExt cx="0" cy="0"/>
        </a:xfrm>
      </p:grpSpPr>
      <p:sp>
        <p:nvSpPr>
          <p:cNvPr id="161" name="Google Shape;161;p5"/>
          <p:cNvSpPr/>
          <p:nvPr/>
        </p:nvSpPr>
        <p:spPr>
          <a:xfrm>
            <a:off x="-38099"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38099" y="6104149"/>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2463975" y="567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rot="8100000">
            <a:off x="8051975" y="604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5"/>
          <p:cNvSpPr/>
          <p:nvPr/>
        </p:nvSpPr>
        <p:spPr>
          <a:xfrm rot="8100000">
            <a:off x="9575975" y="609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5"/>
          <p:cNvGrpSpPr/>
          <p:nvPr/>
        </p:nvGrpSpPr>
        <p:grpSpPr>
          <a:xfrm>
            <a:off x="-12700" y="5949967"/>
            <a:ext cx="12223767" cy="793733"/>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57115" y="5924651"/>
            <a:ext cx="12306100" cy="857051"/>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 name="Google Shape;196;p5"/>
          <p:cNvSpPr/>
          <p:nvPr/>
        </p:nvSpPr>
        <p:spPr>
          <a:xfrm>
            <a:off x="3987600" y="611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447600" y="649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6527600" y="602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5"/>
          <p:cNvSpPr/>
          <p:nvPr/>
        </p:nvSpPr>
        <p:spPr>
          <a:xfrm rot="8100000">
            <a:off x="11599932" y="577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5"/>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434467" y="2053567"/>
            <a:ext cx="9328800" cy="25628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861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0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71569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17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29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7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57050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11/19/2025</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75899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asycenter.org/idea-part-c-indicator-12-resources/" TargetMode="External"/><Relationship Id="rId7" Type="http://schemas.openxmlformats.org/officeDocument/2006/relationships/hyperlink" Target="https://sites.ed.gov/idea/grantees/#SPP-APR"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sites.ed.gov/idea/files/Guidance_on_State_General_Supervision_Responsibilities_under_Parts_B_and_C_of_IDEA-07-24-2023.pdf" TargetMode="External"/><Relationship Id="rId5" Type="http://schemas.openxmlformats.org/officeDocument/2006/relationships/hyperlink" Target="https://sites.ed.gov/idea/files/FFY2023-Part-C-Related-Requirements.pdf" TargetMode="External"/><Relationship Id="rId4" Type="http://schemas.openxmlformats.org/officeDocument/2006/relationships/hyperlink" Target="https://osep.communities.ed.gov/#program/spp-apr-resourc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6.gif"/><Relationship Id="rId5" Type="http://schemas.openxmlformats.org/officeDocument/2006/relationships/image" Target="../media/image1.png"/><Relationship Id="rId4" Type="http://schemas.openxmlformats.org/officeDocument/2006/relationships/hyperlink" Target="https://www.linkedin.com/company/dasy-cen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sep.communities.ed.gov/#program/spp-apr-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485775" y="536975"/>
            <a:ext cx="5300664" cy="3255962"/>
          </a:xfrm>
        </p:spPr>
        <p:txBody>
          <a:bodyPr/>
          <a:lstStyle/>
          <a:p>
            <a:r>
              <a:rPr lang="en-US" dirty="0"/>
              <a:t>Part C SPP/APR Indicator 12 Office Hours: Session #2</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485775" y="4167233"/>
            <a:ext cx="5300664" cy="1516115"/>
          </a:xfrm>
        </p:spPr>
        <p:txBody>
          <a:bodyPr vert="horz" lIns="91440" tIns="45720" rIns="91440" bIns="45720" rtlCol="0" anchor="t">
            <a:noAutofit/>
          </a:bodyPr>
          <a:lstStyle/>
          <a:p>
            <a:r>
              <a:rPr lang="en-US" sz="1800"/>
              <a:t>Anne Lucas</a:t>
            </a:r>
          </a:p>
          <a:p>
            <a:r>
              <a:rPr lang="en-US" sz="1800"/>
              <a:t>Ginger Elliott-Teague</a:t>
            </a:r>
          </a:p>
          <a:p>
            <a:r>
              <a:rPr lang="en-US" sz="1800"/>
              <a:t>Sheresa Blanchard</a:t>
            </a:r>
          </a:p>
          <a:p>
            <a:r>
              <a:rPr lang="en-US" sz="1800"/>
              <a:t>Shilan Wooten</a:t>
            </a:r>
          </a:p>
          <a:p>
            <a:r>
              <a:rPr lang="en-US" sz="1800"/>
              <a:t>Charlene Robles</a:t>
            </a:r>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2400" b="0" i="0" u="none" strike="noStrike" kern="1200" cap="none" spc="0" normalizeH="0" baseline="0" noProof="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t>November 17, 2025</a:t>
            </a:r>
            <a:endParaRPr kumimoji="0" lang="en-US" sz="24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l="84" r="-84" b="13818"/>
          <a:stretch/>
        </p:blipFill>
        <p:spPr>
          <a:xfrm>
            <a:off x="6096000" y="0"/>
            <a:ext cx="6101148" cy="492529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519D-3F3E-C654-31FB-219A3B27D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E5F92-322C-C8BE-A04C-A96C7800E84C}"/>
              </a:ext>
            </a:extLst>
          </p:cNvPr>
          <p:cNvSpPr>
            <a:spLocks noGrp="1"/>
          </p:cNvSpPr>
          <p:nvPr>
            <p:ph type="title"/>
          </p:nvPr>
        </p:nvSpPr>
        <p:spPr>
          <a:xfrm>
            <a:off x="838200" y="365125"/>
            <a:ext cx="10515600" cy="1325563"/>
          </a:xfrm>
        </p:spPr>
        <p:txBody>
          <a:bodyPr>
            <a:normAutofit/>
          </a:bodyPr>
          <a:lstStyle/>
          <a:p>
            <a:r>
              <a:rPr lang="en-US" sz="4000" dirty="0"/>
              <a:t>Required Narrative Elements </a:t>
            </a:r>
          </a:p>
        </p:txBody>
      </p:sp>
      <p:sp>
        <p:nvSpPr>
          <p:cNvPr id="3" name="Content Placeholder 2">
            <a:extLst>
              <a:ext uri="{FF2B5EF4-FFF2-40B4-BE49-F238E27FC236}">
                <a16:creationId xmlns:a16="http://schemas.microsoft.com/office/drawing/2014/main" id="{DE8832EA-D54D-C4B4-D4E1-302FDE1DDD81}"/>
              </a:ext>
            </a:extLst>
          </p:cNvPr>
          <p:cNvSpPr>
            <a:spLocks noGrp="1"/>
          </p:cNvSpPr>
          <p:nvPr>
            <p:ph idx="1"/>
          </p:nvPr>
        </p:nvSpPr>
        <p:spPr>
          <a:xfrm>
            <a:off x="838200" y="1898511"/>
            <a:ext cx="10515600" cy="4280910"/>
          </a:xfrm>
        </p:spPr>
        <p:txBody>
          <a:bodyPr>
            <a:normAutofit fontScale="85000" lnSpcReduction="20000"/>
          </a:bodyPr>
          <a:lstStyle/>
          <a:p>
            <a:pPr marL="0" indent="0">
              <a:lnSpc>
                <a:spcPct val="120000"/>
              </a:lnSpc>
              <a:buNone/>
            </a:pPr>
            <a:r>
              <a:rPr lang="en-US"/>
              <a:t>Three (3) narrative sections are required for each indicator and any optional data:</a:t>
            </a:r>
          </a:p>
          <a:p>
            <a:pPr marL="457200" indent="-457200">
              <a:lnSpc>
                <a:spcPct val="120000"/>
              </a:lnSpc>
              <a:buFont typeface="+mj-lt"/>
              <a:buAutoNum type="arabicPeriod"/>
            </a:pPr>
            <a:endParaRPr lang="en-US"/>
          </a:p>
          <a:p>
            <a:pPr marL="457200" indent="-457200">
              <a:lnSpc>
                <a:spcPct val="120000"/>
              </a:lnSpc>
              <a:buFont typeface="+mj-lt"/>
              <a:buAutoNum type="arabicPeriod"/>
            </a:pPr>
            <a:endParaRPr lang="en-US"/>
          </a:p>
          <a:p>
            <a:pPr marL="0" indent="0">
              <a:buFont typeface="+mj-lt"/>
              <a:buNone/>
            </a:pPr>
            <a:endParaRPr lang="en-US"/>
          </a:p>
          <a:p>
            <a:pPr marL="457200" indent="-457200">
              <a:lnSpc>
                <a:spcPct val="120000"/>
              </a:lnSpc>
              <a:buFont typeface="+mj-lt"/>
              <a:buAutoNum type="arabicPeriod" startAt="2"/>
            </a:pPr>
            <a:r>
              <a:rPr lang="en-US"/>
              <a:t>Please describe, consistent with OSEP QA 23-01, how the State verified that the source of noncompliance is correctly implementing the regulatory requirements</a:t>
            </a:r>
            <a:r>
              <a:rPr lang="en-US" i="1"/>
              <a:t> </a:t>
            </a:r>
            <a:r>
              <a:rPr lang="en-US"/>
              <a:t>based on </a:t>
            </a:r>
            <a:r>
              <a:rPr lang="en-US" i="1"/>
              <a:t>updated data.</a:t>
            </a:r>
            <a:r>
              <a:rPr lang="en-US"/>
              <a:t> </a:t>
            </a:r>
          </a:p>
          <a:p>
            <a:pPr marL="457200" indent="-457200">
              <a:lnSpc>
                <a:spcPct val="120000"/>
              </a:lnSpc>
              <a:buFont typeface="+mj-lt"/>
              <a:buAutoNum type="arabicPeriod" startAt="2"/>
            </a:pPr>
            <a:r>
              <a:rPr lang="en-US"/>
              <a:t>Please describe, consistent with OSEP QA 23-01, how the State verified that each </a:t>
            </a:r>
            <a:r>
              <a:rPr lang="en-US" i="1"/>
              <a:t>individual case</a:t>
            </a:r>
            <a:r>
              <a:rPr lang="en-US"/>
              <a:t> of noncompliance was corrected. </a:t>
            </a:r>
          </a:p>
          <a:p>
            <a:pPr marL="457200" lvl="1" indent="0">
              <a:lnSpc>
                <a:spcPct val="120000"/>
              </a:lnSpc>
              <a:spcBef>
                <a:spcPts val="4200"/>
              </a:spcBef>
              <a:buNone/>
            </a:pPr>
            <a:r>
              <a:rPr lang="en-US"/>
              <a:t>* </a:t>
            </a:r>
            <a:r>
              <a:rPr lang="en-US" i="1">
                <a:solidFill>
                  <a:schemeClr val="accent5"/>
                </a:solidFill>
              </a:rPr>
              <a:t>New language for FFY 2024 in Indicator C12 for C1, C7, C8A, C8B, and C8C </a:t>
            </a:r>
          </a:p>
        </p:txBody>
      </p:sp>
      <p:sp>
        <p:nvSpPr>
          <p:cNvPr id="4" name="TextBox 3">
            <a:extLst>
              <a:ext uri="{FF2B5EF4-FFF2-40B4-BE49-F238E27FC236}">
                <a16:creationId xmlns:a16="http://schemas.microsoft.com/office/drawing/2014/main" id="{144D2851-AEDC-D394-0501-A652C68DF497}"/>
              </a:ext>
            </a:extLst>
          </p:cNvPr>
          <p:cNvSpPr txBox="1"/>
          <p:nvPr/>
        </p:nvSpPr>
        <p:spPr>
          <a:xfrm>
            <a:off x="838200" y="2409387"/>
            <a:ext cx="10320528" cy="1107996"/>
          </a:xfrm>
          <a:prstGeom prst="rect">
            <a:avLst/>
          </a:prstGeom>
          <a:solidFill>
            <a:schemeClr val="accent5">
              <a:lumMod val="20000"/>
              <a:lumOff val="80000"/>
            </a:schemeClr>
          </a:solidFill>
        </p:spPr>
        <p:txBody>
          <a:bodyPr wrap="square" rtlCol="0">
            <a:spAutoFit/>
          </a:bodyPr>
          <a:lstStyle/>
          <a:p>
            <a:pPr marL="457200" indent="-457200">
              <a:buFont typeface="+mj-lt"/>
              <a:buAutoNum type="arabicPeriod"/>
            </a:pPr>
            <a:r>
              <a:rPr lang="en-US" sz="2200">
                <a:latin typeface="Tahoma" panose="020B0604030504040204" pitchFamily="34" charset="0"/>
                <a:ea typeface="Tahoma" panose="020B0604030504040204" pitchFamily="34" charset="0"/>
                <a:cs typeface="Tahoma" panose="020B0604030504040204" pitchFamily="34" charset="0"/>
              </a:rPr>
              <a:t>Explain the source (e.g., State monitoring, State database/data system, dispute resolution, fiscal, related requirements, etc.) of any findings reported in this section. *</a:t>
            </a:r>
          </a:p>
        </p:txBody>
      </p:sp>
    </p:spTree>
    <p:extLst>
      <p:ext uri="{BB962C8B-B14F-4D97-AF65-F5344CB8AC3E}">
        <p14:creationId xmlns:p14="http://schemas.microsoft.com/office/powerpoint/2010/main" val="358816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7790-91D0-E9FF-116B-4CD1FD1A8FA1}"/>
              </a:ext>
            </a:extLst>
          </p:cNvPr>
          <p:cNvSpPr>
            <a:spLocks noGrp="1"/>
          </p:cNvSpPr>
          <p:nvPr>
            <p:ph type="title"/>
          </p:nvPr>
        </p:nvSpPr>
        <p:spPr>
          <a:xfrm>
            <a:off x="838200" y="365125"/>
            <a:ext cx="10515600" cy="1325563"/>
          </a:xfrm>
        </p:spPr>
        <p:txBody>
          <a:bodyPr/>
          <a:lstStyle/>
          <a:p>
            <a:r>
              <a:rPr lang="en-US" dirty="0"/>
              <a:t>Section 1: Sources of Noncompliance</a:t>
            </a:r>
          </a:p>
        </p:txBody>
      </p:sp>
      <p:sp>
        <p:nvSpPr>
          <p:cNvPr id="3" name="Content Placeholder 2">
            <a:extLst>
              <a:ext uri="{FF2B5EF4-FFF2-40B4-BE49-F238E27FC236}">
                <a16:creationId xmlns:a16="http://schemas.microsoft.com/office/drawing/2014/main" id="{0CBC0FB3-5EB1-8178-908C-CB6DF20AD5A8}"/>
              </a:ext>
            </a:extLst>
          </p:cNvPr>
          <p:cNvSpPr>
            <a:spLocks noGrp="1"/>
          </p:cNvSpPr>
          <p:nvPr>
            <p:ph idx="1"/>
          </p:nvPr>
        </p:nvSpPr>
        <p:spPr>
          <a:xfrm>
            <a:off x="838200" y="1825625"/>
            <a:ext cx="10515600" cy="4121788"/>
          </a:xfrm>
        </p:spPr>
        <p:txBody>
          <a:bodyPr>
            <a:noAutofit/>
          </a:bodyPr>
          <a:lstStyle/>
          <a:p>
            <a:r>
              <a:rPr lang="en-US" sz="2000"/>
              <a:t>For C1, C7, C8A, C8B and C8C include sources for:</a:t>
            </a:r>
          </a:p>
          <a:p>
            <a:pPr lvl="1"/>
            <a:r>
              <a:rPr lang="en-US" sz="2000"/>
              <a:t>number of findings issued for the specific SPP/APR compliance indicator (e.g., timely transition conference) </a:t>
            </a:r>
          </a:p>
          <a:p>
            <a:pPr lvl="1"/>
            <a:r>
              <a:rPr lang="en-US" sz="2000"/>
              <a:t>Number of additional findings issued beyond the SPP/APR compliance indicator</a:t>
            </a:r>
          </a:p>
          <a:p>
            <a:r>
              <a:rPr lang="en-US" sz="2000"/>
              <a:t>For “other findings” (optional reporting) include number of findings by source</a:t>
            </a:r>
          </a:p>
          <a:p>
            <a:r>
              <a:rPr lang="en-US" sz="2000"/>
              <a:t>Sources may include: </a:t>
            </a:r>
          </a:p>
          <a:p>
            <a:pPr lvl="1"/>
            <a:r>
              <a:rPr lang="en-US" sz="2000"/>
              <a:t>Administrative complaint</a:t>
            </a:r>
          </a:p>
          <a:p>
            <a:pPr lvl="1"/>
            <a:r>
              <a:rPr lang="en-US" sz="2000"/>
              <a:t>Cyclical/targeted monitoring</a:t>
            </a:r>
          </a:p>
          <a:p>
            <a:pPr lvl="1"/>
            <a:r>
              <a:rPr lang="en-US" sz="2000"/>
              <a:t>Fiscal monitoring</a:t>
            </a:r>
          </a:p>
          <a:p>
            <a:pPr lvl="1"/>
            <a:r>
              <a:rPr lang="en-US" sz="2000"/>
              <a:t>Other methods</a:t>
            </a:r>
          </a:p>
        </p:txBody>
      </p:sp>
    </p:spTree>
    <p:extLst>
      <p:ext uri="{BB962C8B-B14F-4D97-AF65-F5344CB8AC3E}">
        <p14:creationId xmlns:p14="http://schemas.microsoft.com/office/powerpoint/2010/main" val="20580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44A1-E6BA-3E5F-6EFE-0BDB6E89D901}"/>
              </a:ext>
            </a:extLst>
          </p:cNvPr>
          <p:cNvSpPr>
            <a:spLocks noGrp="1"/>
          </p:cNvSpPr>
          <p:nvPr>
            <p:ph type="title"/>
          </p:nvPr>
        </p:nvSpPr>
        <p:spPr>
          <a:xfrm>
            <a:off x="838200" y="365125"/>
            <a:ext cx="10515600" cy="1325563"/>
          </a:xfrm>
        </p:spPr>
        <p:txBody>
          <a:bodyPr>
            <a:normAutofit/>
          </a:bodyPr>
          <a:lstStyle/>
          <a:p>
            <a:r>
              <a:rPr lang="en-US" sz="4000" dirty="0"/>
              <a:t>Section 2: Verification of Systems Level Correction Using Updated Data </a:t>
            </a:r>
          </a:p>
        </p:txBody>
      </p:sp>
      <p:sp>
        <p:nvSpPr>
          <p:cNvPr id="3" name="Content Placeholder 2">
            <a:extLst>
              <a:ext uri="{FF2B5EF4-FFF2-40B4-BE49-F238E27FC236}">
                <a16:creationId xmlns:a16="http://schemas.microsoft.com/office/drawing/2014/main" id="{5A7B37AF-49D4-3DBB-7DA8-B8C7DEB1985F}"/>
              </a:ext>
            </a:extLst>
          </p:cNvPr>
          <p:cNvSpPr>
            <a:spLocks noGrp="1"/>
          </p:cNvSpPr>
          <p:nvPr>
            <p:ph idx="1"/>
          </p:nvPr>
        </p:nvSpPr>
        <p:spPr>
          <a:xfrm>
            <a:off x="838200" y="1825624"/>
            <a:ext cx="10515600" cy="4667251"/>
          </a:xfrm>
        </p:spPr>
        <p:txBody>
          <a:bodyPr>
            <a:normAutofit fontScale="85000" lnSpcReduction="20000"/>
          </a:bodyPr>
          <a:lstStyle/>
          <a:p>
            <a:pPr>
              <a:lnSpc>
                <a:spcPct val="120000"/>
              </a:lnSpc>
            </a:pPr>
            <a:r>
              <a:rPr lang="en-US"/>
              <a:t>Describe separately the process used to verify correction of all findings of noncompliance issued for each:</a:t>
            </a:r>
          </a:p>
          <a:p>
            <a:pPr lvl="1">
              <a:lnSpc>
                <a:spcPct val="120000"/>
              </a:lnSpc>
            </a:pPr>
            <a:r>
              <a:rPr lang="en-US"/>
              <a:t>SPP/APR compliance indicator (C1, C7, C8A, C8B, C8C)</a:t>
            </a:r>
          </a:p>
          <a:p>
            <a:pPr lvl="1">
              <a:lnSpc>
                <a:spcPct val="120000"/>
              </a:lnSpc>
            </a:pPr>
            <a:r>
              <a:rPr lang="en-US"/>
              <a:t>IDEA requirement related to compliance indicator (LEA invited to transition conference [C8C], Parent consent for services [C1])</a:t>
            </a:r>
            <a:endParaRPr lang="en-US">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a:t>“Other areas” (Optional Reporting)</a:t>
            </a:r>
          </a:p>
          <a:p>
            <a:pPr lvl="2">
              <a:lnSpc>
                <a:spcPct val="120000"/>
              </a:lnSpc>
            </a:pPr>
            <a:r>
              <a:rPr lang="en-US"/>
              <a:t>Describe separately by IDEA requirement (Parent consent to bill private insurance when services increase, natural environment justification)</a:t>
            </a:r>
          </a:p>
          <a:p>
            <a:pPr>
              <a:lnSpc>
                <a:spcPct val="120000"/>
              </a:lnSpc>
            </a:pPr>
            <a:r>
              <a:rPr lang="en-US"/>
              <a:t>Include for each:</a:t>
            </a:r>
          </a:p>
          <a:p>
            <a:pPr lvl="1">
              <a:lnSpc>
                <a:spcPct val="120000"/>
              </a:lnSpc>
            </a:pPr>
            <a:r>
              <a:rPr lang="en-US"/>
              <a:t>Data source (e.g., data system, child’s record) used to verify correction</a:t>
            </a:r>
          </a:p>
          <a:p>
            <a:pPr lvl="1">
              <a:lnSpc>
                <a:spcPct val="120000"/>
              </a:lnSpc>
            </a:pPr>
            <a:r>
              <a:rPr lang="en-US"/>
              <a:t>How much data were reviewed (e.g., 1 month of transition conference data, 10% of records for LEA invitation to the transition conference) to verify EIS program is at 100% compliance (requirement is correctly implemented)</a:t>
            </a:r>
          </a:p>
        </p:txBody>
      </p:sp>
    </p:spTree>
    <p:extLst>
      <p:ext uri="{BB962C8B-B14F-4D97-AF65-F5344CB8AC3E}">
        <p14:creationId xmlns:p14="http://schemas.microsoft.com/office/powerpoint/2010/main" val="19874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9CCD-9CBA-1FDA-843B-C71A9BEAB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0DD4C-A133-2091-3AD0-4434AF670C71}"/>
              </a:ext>
            </a:extLst>
          </p:cNvPr>
          <p:cNvSpPr>
            <a:spLocks noGrp="1"/>
          </p:cNvSpPr>
          <p:nvPr>
            <p:ph type="title"/>
          </p:nvPr>
        </p:nvSpPr>
        <p:spPr>
          <a:xfrm>
            <a:off x="838200" y="365125"/>
            <a:ext cx="10515600" cy="1325563"/>
          </a:xfrm>
        </p:spPr>
        <p:txBody>
          <a:bodyPr>
            <a:noAutofit/>
          </a:bodyPr>
          <a:lstStyle/>
          <a:p>
            <a:r>
              <a:rPr lang="en-US" sz="4000" dirty="0"/>
              <a:t>Section 2: Verification of Systems Level Correction (Updated Data), Cont’d</a:t>
            </a:r>
          </a:p>
        </p:txBody>
      </p:sp>
      <p:sp>
        <p:nvSpPr>
          <p:cNvPr id="3" name="Content Placeholder 2">
            <a:extLst>
              <a:ext uri="{FF2B5EF4-FFF2-40B4-BE49-F238E27FC236}">
                <a16:creationId xmlns:a16="http://schemas.microsoft.com/office/drawing/2014/main" id="{61CBE696-C556-371F-D04E-4FF2D439F6CC}"/>
              </a:ext>
            </a:extLst>
          </p:cNvPr>
          <p:cNvSpPr>
            <a:spLocks noGrp="1"/>
          </p:cNvSpPr>
          <p:nvPr>
            <p:ph idx="1"/>
          </p:nvPr>
        </p:nvSpPr>
        <p:spPr>
          <a:xfrm>
            <a:off x="838200" y="1825625"/>
            <a:ext cx="10515600" cy="4121788"/>
          </a:xfrm>
        </p:spPr>
        <p:txBody>
          <a:bodyPr>
            <a:normAutofit/>
          </a:bodyPr>
          <a:lstStyle/>
          <a:p>
            <a:pPr lvl="0"/>
            <a:r>
              <a:rPr lang="en-US"/>
              <a:t>Describe number of findings of noncompliance timely corrected and not timely corrected for:</a:t>
            </a:r>
          </a:p>
          <a:p>
            <a:pPr lvl="1"/>
            <a:r>
              <a:rPr lang="en-US"/>
              <a:t>SPP/APR compliance indicator </a:t>
            </a:r>
          </a:p>
          <a:p>
            <a:pPr lvl="1"/>
            <a:r>
              <a:rPr lang="en-US"/>
              <a:t>IDEA requirements related to compliance indicator </a:t>
            </a:r>
          </a:p>
          <a:p>
            <a:pPr lvl="1"/>
            <a:r>
              <a:rPr lang="en-US"/>
              <a:t>“Other areas” (Optional Reporting)</a:t>
            </a:r>
          </a:p>
          <a:p>
            <a:pPr lvl="2"/>
            <a:r>
              <a:rPr lang="en-US"/>
              <a:t> describe separately by IDEA requirement </a:t>
            </a:r>
          </a:p>
          <a:p>
            <a:r>
              <a:rPr lang="en-US"/>
              <a:t>Include any required actions taken for findings of noncompliance not timely corrected </a:t>
            </a:r>
          </a:p>
        </p:txBody>
      </p:sp>
    </p:spTree>
    <p:extLst>
      <p:ext uri="{BB962C8B-B14F-4D97-AF65-F5344CB8AC3E}">
        <p14:creationId xmlns:p14="http://schemas.microsoft.com/office/powerpoint/2010/main" val="176794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9BDA-1049-05DC-4925-B6BC20EBEEEE}"/>
              </a:ext>
            </a:extLst>
          </p:cNvPr>
          <p:cNvSpPr>
            <a:spLocks noGrp="1"/>
          </p:cNvSpPr>
          <p:nvPr>
            <p:ph type="title"/>
          </p:nvPr>
        </p:nvSpPr>
        <p:spPr/>
        <p:txBody>
          <a:bodyPr>
            <a:normAutofit/>
          </a:bodyPr>
          <a:lstStyle/>
          <a:p>
            <a:r>
              <a:rPr lang="en-US" dirty="0"/>
              <a:t>Tips: How State Verified Correction</a:t>
            </a:r>
          </a:p>
        </p:txBody>
      </p:sp>
      <p:sp>
        <p:nvSpPr>
          <p:cNvPr id="3" name="Content Placeholder 2">
            <a:extLst>
              <a:ext uri="{FF2B5EF4-FFF2-40B4-BE49-F238E27FC236}">
                <a16:creationId xmlns:a16="http://schemas.microsoft.com/office/drawing/2014/main" id="{9236BA05-AE2E-A5C1-5E73-F42DC3B1727D}"/>
              </a:ext>
            </a:extLst>
          </p:cNvPr>
          <p:cNvSpPr>
            <a:spLocks noGrp="1"/>
          </p:cNvSpPr>
          <p:nvPr>
            <p:ph idx="1"/>
          </p:nvPr>
        </p:nvSpPr>
        <p:spPr/>
        <p:txBody>
          <a:bodyPr/>
          <a:lstStyle/>
          <a:p>
            <a:pPr>
              <a:spcBef>
                <a:spcPts val="0"/>
              </a:spcBef>
            </a:pPr>
            <a:r>
              <a:rPr lang="en-US"/>
              <a:t>Description of verification of correction for findings issued for each SPP/APR compliance indicator should </a:t>
            </a:r>
            <a:r>
              <a:rPr lang="en-US" b="1"/>
              <a:t>not be a cut and paste </a:t>
            </a:r>
            <a:r>
              <a:rPr lang="en-US"/>
              <a:t>from the individual indicators</a:t>
            </a:r>
          </a:p>
          <a:p>
            <a:r>
              <a:rPr lang="en-US"/>
              <a:t>Summary for required and optional reporting should:</a:t>
            </a:r>
          </a:p>
          <a:p>
            <a:pPr lvl="1"/>
            <a:r>
              <a:rPr lang="en-US"/>
              <a:t>Describe what state </a:t>
            </a:r>
            <a:r>
              <a:rPr lang="en-US" b="1"/>
              <a:t>did</a:t>
            </a:r>
            <a:r>
              <a:rPr lang="en-US"/>
              <a:t> to verify correction of findings, not the general process state uses to verify correction</a:t>
            </a:r>
          </a:p>
          <a:p>
            <a:pPr lvl="1"/>
            <a:r>
              <a:rPr lang="en-US"/>
              <a:t>Be described in </a:t>
            </a:r>
            <a:r>
              <a:rPr lang="en-US" b="1"/>
              <a:t>past tense</a:t>
            </a:r>
            <a:r>
              <a:rPr lang="en-US"/>
              <a:t>, not present or future tense</a:t>
            </a:r>
          </a:p>
        </p:txBody>
      </p:sp>
    </p:spTree>
    <p:extLst>
      <p:ext uri="{BB962C8B-B14F-4D97-AF65-F5344CB8AC3E}">
        <p14:creationId xmlns:p14="http://schemas.microsoft.com/office/powerpoint/2010/main" val="217494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2BB3A-F497-5302-E1E8-7CD02B486936}"/>
              </a:ext>
            </a:extLst>
          </p:cNvPr>
          <p:cNvSpPr>
            <a:spLocks noGrp="1"/>
          </p:cNvSpPr>
          <p:nvPr>
            <p:ph type="title"/>
          </p:nvPr>
        </p:nvSpPr>
        <p:spPr>
          <a:xfrm>
            <a:off x="839787" y="365125"/>
            <a:ext cx="10768279" cy="1325563"/>
          </a:xfrm>
        </p:spPr>
        <p:txBody>
          <a:bodyPr>
            <a:normAutofit/>
          </a:bodyPr>
          <a:lstStyle/>
          <a:p>
            <a:r>
              <a:rPr lang="en-US" sz="4000" dirty="0"/>
              <a:t>Comparison of Indicator C1 vs. Indicator C12 Narrative: Amount and Source of Data</a:t>
            </a:r>
          </a:p>
        </p:txBody>
      </p:sp>
      <p:sp>
        <p:nvSpPr>
          <p:cNvPr id="5" name="Text Placeholder 4">
            <a:extLst>
              <a:ext uri="{FF2B5EF4-FFF2-40B4-BE49-F238E27FC236}">
                <a16:creationId xmlns:a16="http://schemas.microsoft.com/office/drawing/2014/main" id="{7F82BCFB-969D-73F7-3C3A-AF18BC998596}"/>
              </a:ext>
            </a:extLst>
          </p:cNvPr>
          <p:cNvSpPr>
            <a:spLocks noGrp="1"/>
          </p:cNvSpPr>
          <p:nvPr>
            <p:ph type="body" idx="1"/>
          </p:nvPr>
        </p:nvSpPr>
        <p:spPr>
          <a:xfrm>
            <a:off x="839788" y="1681163"/>
            <a:ext cx="5157787" cy="823912"/>
          </a:xfrm>
        </p:spPr>
        <p:txBody>
          <a:bodyPr>
            <a:normAutofit/>
          </a:bodyPr>
          <a:lstStyle/>
          <a:p>
            <a:r>
              <a:rPr lang="en-US"/>
              <a:t>Indicator C1</a:t>
            </a:r>
          </a:p>
        </p:txBody>
      </p:sp>
      <p:sp>
        <p:nvSpPr>
          <p:cNvPr id="6" name="Content Placeholder 5">
            <a:extLst>
              <a:ext uri="{FF2B5EF4-FFF2-40B4-BE49-F238E27FC236}">
                <a16:creationId xmlns:a16="http://schemas.microsoft.com/office/drawing/2014/main" id="{0EFA4B60-8CA9-E6FF-5A75-28FFFFCCA864}"/>
              </a:ext>
            </a:extLst>
          </p:cNvPr>
          <p:cNvSpPr>
            <a:spLocks noGrp="1"/>
          </p:cNvSpPr>
          <p:nvPr>
            <p:ph sz="half" idx="2"/>
          </p:nvPr>
        </p:nvSpPr>
        <p:spPr>
          <a:xfrm>
            <a:off x="839788" y="2505075"/>
            <a:ext cx="5157787" cy="3442338"/>
          </a:xfrm>
        </p:spPr>
        <p:txBody>
          <a:bodyPr>
            <a:normAutofit fontScale="85000" lnSpcReduction="10000"/>
          </a:bodyPr>
          <a:lstStyle/>
          <a:p>
            <a:pPr>
              <a:lnSpc>
                <a:spcPct val="120000"/>
              </a:lnSpc>
            </a:pPr>
            <a:r>
              <a:rPr lang="en-US"/>
              <a:t>Reviewed 1 month of data and verified EIS program is at 100% compliance and correctly implementing timely services requirement</a:t>
            </a:r>
          </a:p>
        </p:txBody>
      </p:sp>
      <p:sp>
        <p:nvSpPr>
          <p:cNvPr id="7" name="Text Placeholder 6">
            <a:extLst>
              <a:ext uri="{FF2B5EF4-FFF2-40B4-BE49-F238E27FC236}">
                <a16:creationId xmlns:a16="http://schemas.microsoft.com/office/drawing/2014/main" id="{FB9E4AFA-D18B-9655-FD41-70209D7AD7E3}"/>
              </a:ext>
            </a:extLst>
          </p:cNvPr>
          <p:cNvSpPr>
            <a:spLocks noGrp="1"/>
          </p:cNvSpPr>
          <p:nvPr>
            <p:ph type="body" sz="quarter" idx="3"/>
          </p:nvPr>
        </p:nvSpPr>
        <p:spPr>
          <a:xfrm>
            <a:off x="6172200" y="1681163"/>
            <a:ext cx="5183188" cy="823912"/>
          </a:xfrm>
        </p:spPr>
        <p:txBody>
          <a:bodyPr>
            <a:normAutofit/>
          </a:bodyPr>
          <a:lstStyle/>
          <a:p>
            <a:r>
              <a:rPr lang="en-US"/>
              <a:t>Indicator C12 (for C1)</a:t>
            </a:r>
          </a:p>
        </p:txBody>
      </p:sp>
      <p:sp>
        <p:nvSpPr>
          <p:cNvPr id="8" name="Content Placeholder 7">
            <a:extLst>
              <a:ext uri="{FF2B5EF4-FFF2-40B4-BE49-F238E27FC236}">
                <a16:creationId xmlns:a16="http://schemas.microsoft.com/office/drawing/2014/main" id="{78922DC0-70C7-A7C9-1B69-840E76825A1A}"/>
              </a:ext>
            </a:extLst>
          </p:cNvPr>
          <p:cNvSpPr>
            <a:spLocks noGrp="1"/>
          </p:cNvSpPr>
          <p:nvPr>
            <p:ph sz="quarter" idx="4"/>
          </p:nvPr>
        </p:nvSpPr>
        <p:spPr>
          <a:xfrm>
            <a:off x="6172200" y="2505075"/>
            <a:ext cx="5183188" cy="3442338"/>
          </a:xfrm>
        </p:spPr>
        <p:txBody>
          <a:bodyPr>
            <a:normAutofit fontScale="85000" lnSpcReduction="10000"/>
          </a:bodyPr>
          <a:lstStyle/>
          <a:p>
            <a:pPr>
              <a:lnSpc>
                <a:spcPct val="120000"/>
              </a:lnSpc>
            </a:pPr>
            <a:r>
              <a:rPr lang="en-US"/>
              <a:t>Reviewed 1 month of data and verified EIS program is at 100% compliance and correctly implementing timely services requirement (C1)</a:t>
            </a:r>
          </a:p>
          <a:p>
            <a:pPr>
              <a:lnSpc>
                <a:spcPct val="120000"/>
              </a:lnSpc>
            </a:pPr>
            <a:r>
              <a:rPr lang="en-US"/>
              <a:t>Reviewed 10% of child records and verified the EIS program is at 100% and correctly implementing the requirement to obtain written parental consent prior to initiating the IFSP (related requirement)</a:t>
            </a:r>
          </a:p>
        </p:txBody>
      </p:sp>
    </p:spTree>
    <p:extLst>
      <p:ext uri="{BB962C8B-B14F-4D97-AF65-F5344CB8AC3E}">
        <p14:creationId xmlns:p14="http://schemas.microsoft.com/office/powerpoint/2010/main" val="196250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A092-5D89-8E6B-B631-E3FFBCF75BA8}"/>
              </a:ext>
            </a:extLst>
          </p:cNvPr>
          <p:cNvSpPr>
            <a:spLocks noGrp="1"/>
          </p:cNvSpPr>
          <p:nvPr>
            <p:ph type="title"/>
          </p:nvPr>
        </p:nvSpPr>
        <p:spPr>
          <a:xfrm>
            <a:off x="838200" y="365125"/>
            <a:ext cx="10515600" cy="1325563"/>
          </a:xfrm>
        </p:spPr>
        <p:txBody>
          <a:bodyPr>
            <a:normAutofit/>
          </a:bodyPr>
          <a:lstStyle/>
          <a:p>
            <a:r>
              <a:rPr lang="en-US" sz="4000" dirty="0"/>
              <a:t>Section 3: Verification of Correction for Individual Cases</a:t>
            </a:r>
          </a:p>
        </p:txBody>
      </p:sp>
      <p:sp>
        <p:nvSpPr>
          <p:cNvPr id="3" name="Content Placeholder 2">
            <a:extLst>
              <a:ext uri="{FF2B5EF4-FFF2-40B4-BE49-F238E27FC236}">
                <a16:creationId xmlns:a16="http://schemas.microsoft.com/office/drawing/2014/main" id="{D4309A41-09C6-1EE3-356B-8401286ABD76}"/>
              </a:ext>
            </a:extLst>
          </p:cNvPr>
          <p:cNvSpPr>
            <a:spLocks noGrp="1"/>
          </p:cNvSpPr>
          <p:nvPr>
            <p:ph idx="1"/>
          </p:nvPr>
        </p:nvSpPr>
        <p:spPr>
          <a:xfrm>
            <a:off x="838200" y="1825625"/>
            <a:ext cx="10515600" cy="4121788"/>
          </a:xfrm>
        </p:spPr>
        <p:txBody>
          <a:bodyPr>
            <a:normAutofit fontScale="92500"/>
          </a:bodyPr>
          <a:lstStyle/>
          <a:p>
            <a:pPr marL="0" indent="0">
              <a:buNone/>
            </a:pPr>
            <a:r>
              <a:rPr lang="en-US"/>
              <a:t>Suggested content includes:</a:t>
            </a:r>
          </a:p>
          <a:p>
            <a:pPr lvl="0"/>
            <a:r>
              <a:rPr lang="en-US"/>
              <a:t>Total number of individual cases of noncompliance by finding</a:t>
            </a:r>
            <a:r>
              <a:rPr lang="en-US" i="1"/>
              <a:t> </a:t>
            </a:r>
            <a:r>
              <a:rPr lang="en-US"/>
              <a:t>broken down by:</a:t>
            </a:r>
          </a:p>
          <a:p>
            <a:pPr lvl="1"/>
            <a:r>
              <a:rPr lang="en-US"/>
              <a:t>SPP/APR Indicator</a:t>
            </a:r>
          </a:p>
          <a:p>
            <a:pPr lvl="1"/>
            <a:r>
              <a:rPr lang="en-US"/>
              <a:t>IDEA Requirement (related requirement for compliance or results indicators, fiscal requirement, etc.) </a:t>
            </a:r>
          </a:p>
          <a:p>
            <a:pPr lvl="0"/>
            <a:r>
              <a:rPr lang="en-US"/>
              <a:t>Data source(s) used to review correction at the individual level </a:t>
            </a:r>
          </a:p>
          <a:p>
            <a:pPr lvl="0"/>
            <a:r>
              <a:rPr lang="en-US"/>
              <a:t>Number of instances or individual cases of noncompliance where correction had occurred by SPP/APR indicator and/or IDEA requirement </a:t>
            </a:r>
          </a:p>
          <a:p>
            <a:pPr lvl="0"/>
            <a:r>
              <a:rPr lang="en-US"/>
              <a:t>Number of individual cases where correction has not yet occurred by SPP/APR indicator and/or IDEA requirement </a:t>
            </a:r>
          </a:p>
        </p:txBody>
      </p:sp>
    </p:spTree>
    <p:extLst>
      <p:ext uri="{BB962C8B-B14F-4D97-AF65-F5344CB8AC3E}">
        <p14:creationId xmlns:p14="http://schemas.microsoft.com/office/powerpoint/2010/main" val="61013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41AE1-7551-2DBA-717F-2CD2A4A48492}"/>
              </a:ext>
            </a:extLst>
          </p:cNvPr>
          <p:cNvSpPr>
            <a:spLocks noGrp="1"/>
          </p:cNvSpPr>
          <p:nvPr>
            <p:ph type="ctrTitle"/>
          </p:nvPr>
        </p:nvSpPr>
        <p:spPr/>
        <p:txBody>
          <a:bodyPr/>
          <a:lstStyle/>
          <a:p>
            <a:r>
              <a:rPr lang="en-US" dirty="0"/>
              <a:t>Hawai‘i Narrative Examples: Indicator C12 vs C1</a:t>
            </a:r>
          </a:p>
        </p:txBody>
      </p:sp>
    </p:spTree>
    <p:extLst>
      <p:ext uri="{BB962C8B-B14F-4D97-AF65-F5344CB8AC3E}">
        <p14:creationId xmlns:p14="http://schemas.microsoft.com/office/powerpoint/2010/main" val="198317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4" name="Title 3">
            <a:extLst>
              <a:ext uri="{FF2B5EF4-FFF2-40B4-BE49-F238E27FC236}">
                <a16:creationId xmlns:a16="http://schemas.microsoft.com/office/drawing/2014/main" id="{1B3FB8FF-D612-AAF9-D98A-E783D0DED69F}"/>
              </a:ext>
            </a:extLst>
          </p:cNvPr>
          <p:cNvSpPr>
            <a:spLocks noGrp="1"/>
          </p:cNvSpPr>
          <p:nvPr>
            <p:ph type="title"/>
          </p:nvPr>
        </p:nvSpPr>
        <p:spPr>
          <a:xfrm>
            <a:off x="838200" y="365125"/>
            <a:ext cx="10515600" cy="1325563"/>
          </a:xfrm>
        </p:spPr>
        <p:txBody>
          <a:bodyPr/>
          <a:lstStyle/>
          <a:p>
            <a:r>
              <a:rPr lang="en-US" dirty="0"/>
              <a:t>C12 Indicator 1:  Example Data</a:t>
            </a:r>
          </a:p>
        </p:txBody>
      </p:sp>
      <p:sp>
        <p:nvSpPr>
          <p:cNvPr id="600" name="Google Shape;600;p27"/>
          <p:cNvSpPr txBox="1">
            <a:spLocks noGrp="1"/>
          </p:cNvSpPr>
          <p:nvPr>
            <p:ph idx="1"/>
          </p:nvPr>
        </p:nvSpPr>
        <p:spPr>
          <a:xfrm>
            <a:off x="838200" y="1825625"/>
            <a:ext cx="10515600" cy="4121788"/>
          </a:xfrm>
        </p:spPr>
        <p:txBody>
          <a:bodyPr spcFirstLastPara="1" vert="horz" wrap="square" lIns="121900" tIns="121900" rIns="121900" bIns="121900" rtlCol="0" anchor="t" anchorCtr="0">
            <a:noAutofit/>
          </a:bodyPr>
          <a:lstStyle/>
          <a:p>
            <a:pPr marL="0" indent="0">
              <a:spcBef>
                <a:spcPts val="600"/>
              </a:spcBef>
              <a:buNone/>
            </a:pPr>
            <a:r>
              <a:rPr lang="en-US" sz="2000"/>
              <a:t>Findings of Noncompliance Identified in FFY 2022</a:t>
            </a:r>
          </a:p>
        </p:txBody>
      </p:sp>
      <p:graphicFrame>
        <p:nvGraphicFramePr>
          <p:cNvPr id="3" name="Table 2">
            <a:extLst>
              <a:ext uri="{FF2B5EF4-FFF2-40B4-BE49-F238E27FC236}">
                <a16:creationId xmlns:a16="http://schemas.microsoft.com/office/drawing/2014/main" id="{76E265A5-E4C6-453C-EDA5-B55B074C9D60}"/>
              </a:ext>
            </a:extLst>
          </p:cNvPr>
          <p:cNvGraphicFramePr>
            <a:graphicFrameLocks noGrp="1"/>
          </p:cNvGraphicFramePr>
          <p:nvPr>
            <p:extLst>
              <p:ext uri="{D42A27DB-BD31-4B8C-83A1-F6EECF244321}">
                <p14:modId xmlns:p14="http://schemas.microsoft.com/office/powerpoint/2010/main" val="1843534842"/>
              </p:ext>
            </p:extLst>
          </p:nvPr>
        </p:nvGraphicFramePr>
        <p:xfrm>
          <a:off x="99847" y="2563483"/>
          <a:ext cx="11992305" cy="2050081"/>
        </p:xfrm>
        <a:graphic>
          <a:graphicData uri="http://schemas.openxmlformats.org/drawingml/2006/table">
            <a:tbl>
              <a:tblPr firstRow="1" firstCol="1" bandRow="1"/>
              <a:tblGrid>
                <a:gridCol w="2398461">
                  <a:extLst>
                    <a:ext uri="{9D8B030D-6E8A-4147-A177-3AD203B41FA5}">
                      <a16:colId xmlns:a16="http://schemas.microsoft.com/office/drawing/2014/main" val="3082581449"/>
                    </a:ext>
                  </a:extLst>
                </a:gridCol>
                <a:gridCol w="2398461">
                  <a:extLst>
                    <a:ext uri="{9D8B030D-6E8A-4147-A177-3AD203B41FA5}">
                      <a16:colId xmlns:a16="http://schemas.microsoft.com/office/drawing/2014/main" val="3772353718"/>
                    </a:ext>
                  </a:extLst>
                </a:gridCol>
                <a:gridCol w="2398461">
                  <a:extLst>
                    <a:ext uri="{9D8B030D-6E8A-4147-A177-3AD203B41FA5}">
                      <a16:colId xmlns:a16="http://schemas.microsoft.com/office/drawing/2014/main" val="3378391113"/>
                    </a:ext>
                  </a:extLst>
                </a:gridCol>
                <a:gridCol w="2398461">
                  <a:extLst>
                    <a:ext uri="{9D8B030D-6E8A-4147-A177-3AD203B41FA5}">
                      <a16:colId xmlns:a16="http://schemas.microsoft.com/office/drawing/2014/main" val="4222233522"/>
                    </a:ext>
                  </a:extLst>
                </a:gridCol>
                <a:gridCol w="2398461">
                  <a:extLst>
                    <a:ext uri="{9D8B030D-6E8A-4147-A177-3AD203B41FA5}">
                      <a16:colId xmlns:a16="http://schemas.microsoft.com/office/drawing/2014/main" val="3118147717"/>
                    </a:ext>
                  </a:extLst>
                </a:gridCol>
              </a:tblGrid>
              <a:tr h="1700961">
                <a:tc>
                  <a:txBody>
                    <a:bodyPr/>
                    <a:lstStyle/>
                    <a:p>
                      <a:pPr marL="0" marR="0" algn="ctr" fontAlgn="base">
                        <a:spcBef>
                          <a:spcPts val="300"/>
                        </a:spcBef>
                        <a:spcAft>
                          <a:spcPts val="2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Column A: # of written findings of noncompliance identified in FFY 2022</a:t>
                      </a:r>
                    </a:p>
                  </a:txBody>
                  <a:tcPr marT="0" marB="0"/>
                </a:tc>
                <a:tc>
                  <a:txBody>
                    <a:bodyPr/>
                    <a:lstStyle/>
                    <a:p>
                      <a:pPr marL="28575" marR="48895"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Column B: # of any other written findings of noncompliance identified in FFY 2022 not reported in Column A if applicable</a:t>
                      </a:r>
                    </a:p>
                  </a:txBody>
                  <a:tcPr marT="0" marB="0"/>
                </a:tc>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Column C1: # of written findings of noncompliance from Column A that were timely corrected</a:t>
                      </a:r>
                    </a:p>
                  </a:txBody>
                  <a:tcPr marT="0" marB="0"/>
                </a:tc>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Column C2: # of written findings of noncompliance from Column B that were timely corrected</a:t>
                      </a:r>
                    </a:p>
                  </a:txBody>
                  <a:tcPr marT="0" marB="0"/>
                </a:tc>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Column D: # of written findings of noncompliance for which correction was not completed or timely corrected </a:t>
                      </a:r>
                    </a:p>
                  </a:txBody>
                  <a:tcPr marT="0" marB="0"/>
                </a:tc>
                <a:extLst>
                  <a:ext uri="{0D108BD9-81ED-4DB2-BD59-A6C34878D82A}">
                    <a16:rowId xmlns:a16="http://schemas.microsoft.com/office/drawing/2014/main" val="387842263"/>
                  </a:ext>
                </a:extLst>
              </a:tr>
              <a:tr h="349120">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5</a:t>
                      </a:r>
                    </a:p>
                  </a:txBody>
                  <a:tcPr marT="0" marB="0" anchor="ctr">
                    <a:solidFill>
                      <a:srgbClr val="B8CCE4"/>
                    </a:solidFill>
                  </a:tcPr>
                </a:tc>
                <a:tc>
                  <a:txBody>
                    <a:bodyPr/>
                    <a:lstStyle/>
                    <a:p>
                      <a:pPr marL="28575" marR="48895"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T="0" marB="0" anchor="ctr"/>
                </a:tc>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T="0" marB="0" anchor="ctr">
                    <a:solidFill>
                      <a:srgbClr val="B8CCE4"/>
                    </a:solidFill>
                  </a:tcPr>
                </a:tc>
                <a:tc>
                  <a:txBody>
                    <a:bodyPr/>
                    <a:lstStyle/>
                    <a:p>
                      <a:pPr marL="0" marR="0" algn="ctr" fontAlgn="base">
                        <a:spcBef>
                          <a:spcPts val="300"/>
                        </a:spcBef>
                        <a:spcAft>
                          <a:spcPts val="300"/>
                        </a:spcAft>
                        <a:buNone/>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T="0" marB="0" anchor="ctr"/>
                </a:tc>
                <a:tc>
                  <a:txBody>
                    <a:bodyPr/>
                    <a:lstStyle/>
                    <a:p>
                      <a:pPr marL="0" marR="0" algn="ctr" fontAlgn="base">
                        <a:spcBef>
                          <a:spcPts val="300"/>
                        </a:spcBef>
                        <a:spcAft>
                          <a:spcPts val="300"/>
                        </a:spcAft>
                        <a:buNone/>
                      </a:pP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T="0" marB="0" anchor="ctr">
                    <a:solidFill>
                      <a:srgbClr val="CCC0D9"/>
                    </a:solidFill>
                  </a:tcPr>
                </a:tc>
                <a:extLst>
                  <a:ext uri="{0D108BD9-81ED-4DB2-BD59-A6C34878D82A}">
                    <a16:rowId xmlns:a16="http://schemas.microsoft.com/office/drawing/2014/main" val="5481947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7B32-34CE-13F9-CBE5-EDC147CD8E8C}"/>
              </a:ext>
            </a:extLst>
          </p:cNvPr>
          <p:cNvSpPr>
            <a:spLocks noGrp="1"/>
          </p:cNvSpPr>
          <p:nvPr>
            <p:ph type="title"/>
          </p:nvPr>
        </p:nvSpPr>
        <p:spPr>
          <a:xfrm>
            <a:off x="838200" y="365125"/>
            <a:ext cx="10515600" cy="1325563"/>
          </a:xfrm>
        </p:spPr>
        <p:txBody>
          <a:bodyPr/>
          <a:lstStyle/>
          <a:p>
            <a:r>
              <a:rPr lang="en-US" dirty="0"/>
              <a:t>For Comparison: Hawai’i Indicator 1 Narrative</a:t>
            </a:r>
          </a:p>
        </p:txBody>
      </p:sp>
      <p:sp>
        <p:nvSpPr>
          <p:cNvPr id="3" name="Content Placeholder 2">
            <a:extLst>
              <a:ext uri="{FF2B5EF4-FFF2-40B4-BE49-F238E27FC236}">
                <a16:creationId xmlns:a16="http://schemas.microsoft.com/office/drawing/2014/main" id="{9A63159D-C037-5ED7-12E1-05A7C055F442}"/>
              </a:ext>
            </a:extLst>
          </p:cNvPr>
          <p:cNvSpPr>
            <a:spLocks noGrp="1"/>
          </p:cNvSpPr>
          <p:nvPr>
            <p:ph idx="1"/>
          </p:nvPr>
        </p:nvSpPr>
        <p:spPr>
          <a:xfrm>
            <a:off x="838200" y="1825624"/>
            <a:ext cx="10691648" cy="4449052"/>
          </a:xfrm>
        </p:spPr>
        <p:txBody>
          <a:bodyPr>
            <a:noAutofit/>
          </a:bodyPr>
          <a:lstStyle/>
          <a:p>
            <a:pPr marL="0" indent="0">
              <a:spcBef>
                <a:spcPts val="600"/>
              </a:spcBef>
              <a:buNone/>
            </a:pPr>
            <a:r>
              <a:rPr lang="en-US" sz="2000"/>
              <a:t>The State reviewed the updated data submitted and verified that four of the five programs submitted required evidence of correction documentation based on the percentage of noncompliance and were at 100% compliance. </a:t>
            </a:r>
          </a:p>
          <a:p>
            <a:pPr>
              <a:spcBef>
                <a:spcPts val="500"/>
              </a:spcBef>
            </a:pPr>
            <a:r>
              <a:rPr lang="en-US" sz="2000"/>
              <a:t>Three of the five programs demonstrated correction within one year of notification:</a:t>
            </a:r>
          </a:p>
          <a:p>
            <a:pPr lvl="1">
              <a:spcBef>
                <a:spcPts val="300"/>
              </a:spcBef>
            </a:pPr>
            <a:r>
              <a:rPr lang="en-US" sz="2000"/>
              <a:t>One program submitted one month of data that showed 100% for a total of five records. </a:t>
            </a:r>
          </a:p>
          <a:p>
            <a:pPr lvl="1">
              <a:spcBef>
                <a:spcPts val="300"/>
              </a:spcBef>
            </a:pPr>
            <a:r>
              <a:rPr lang="en-US" sz="2000"/>
              <a:t>Two programs submitted two consecutive months of data that showed 100% for a total of 24 (11 and 13) records. </a:t>
            </a:r>
          </a:p>
          <a:p>
            <a:pPr>
              <a:spcBef>
                <a:spcPts val="500"/>
              </a:spcBef>
            </a:pPr>
            <a:r>
              <a:rPr lang="en-US" sz="2000"/>
              <a:t>One of the five programs demonstrated subsequent correction as outlined above prior to submission of the FFY 2023 APR:</a:t>
            </a:r>
          </a:p>
          <a:p>
            <a:pPr lvl="1">
              <a:spcBef>
                <a:spcPts val="300"/>
              </a:spcBef>
            </a:pPr>
            <a:r>
              <a:rPr lang="en-US" sz="2000"/>
              <a:t>One program submitted two consecutive months of data that showed 100% for a total of 11 records. </a:t>
            </a:r>
          </a:p>
          <a:p>
            <a:pPr>
              <a:spcBef>
                <a:spcPts val="500"/>
              </a:spcBef>
            </a:pPr>
            <a:r>
              <a:rPr lang="en-US" sz="2000"/>
              <a:t>The one remaining program has not yet demonstrated correction as of the submittal of FFY 2023 APR.</a:t>
            </a:r>
          </a:p>
        </p:txBody>
      </p:sp>
    </p:spTree>
    <p:extLst>
      <p:ext uri="{BB962C8B-B14F-4D97-AF65-F5344CB8AC3E}">
        <p14:creationId xmlns:p14="http://schemas.microsoft.com/office/powerpoint/2010/main" val="84632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0B2B-6B9A-F7D8-F2E7-079172207ED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78C593C-9882-C97B-C909-79A88731BC6F}"/>
              </a:ext>
            </a:extLst>
          </p:cNvPr>
          <p:cNvSpPr>
            <a:spLocks noGrp="1"/>
          </p:cNvSpPr>
          <p:nvPr>
            <p:ph idx="1"/>
          </p:nvPr>
        </p:nvSpPr>
        <p:spPr/>
        <p:txBody>
          <a:bodyPr vert="horz" lIns="91440" tIns="45720" rIns="91440" bIns="45720" rtlCol="0" anchor="t">
            <a:normAutofit/>
          </a:bodyPr>
          <a:lstStyle/>
          <a:p>
            <a:r>
              <a:rPr lang="en-US"/>
              <a:t>Reporting and describing data in Indicator C12</a:t>
            </a:r>
          </a:p>
          <a:p>
            <a:pPr lvl="1"/>
            <a:r>
              <a:rPr lang="en-US">
                <a:latin typeface="Tahoma"/>
                <a:ea typeface="Tahoma"/>
                <a:cs typeface="Tahoma"/>
              </a:rPr>
              <a:t>Data by SPP/APR Indicator and Optional Data</a:t>
            </a:r>
          </a:p>
          <a:p>
            <a:pPr lvl="1"/>
            <a:r>
              <a:rPr lang="en-US"/>
              <a:t>Narrative sections</a:t>
            </a:r>
          </a:p>
          <a:p>
            <a:pPr lvl="2"/>
            <a:r>
              <a:rPr lang="en-US"/>
              <a:t>Suggested content</a:t>
            </a:r>
          </a:p>
          <a:p>
            <a:pPr lvl="2"/>
            <a:r>
              <a:rPr lang="en-US"/>
              <a:t>Sample narrative</a:t>
            </a:r>
          </a:p>
          <a:p>
            <a:r>
              <a:rPr lang="en-US"/>
              <a:t>Questions and discussion</a:t>
            </a:r>
          </a:p>
          <a:p>
            <a:r>
              <a:rPr lang="en-US"/>
              <a:t>Resources</a:t>
            </a:r>
          </a:p>
        </p:txBody>
      </p:sp>
    </p:spTree>
    <p:extLst>
      <p:ext uri="{BB962C8B-B14F-4D97-AF65-F5344CB8AC3E}">
        <p14:creationId xmlns:p14="http://schemas.microsoft.com/office/powerpoint/2010/main" val="372006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2" name="Title 1">
            <a:extLst>
              <a:ext uri="{FF2B5EF4-FFF2-40B4-BE49-F238E27FC236}">
                <a16:creationId xmlns:a16="http://schemas.microsoft.com/office/drawing/2014/main" id="{1DF2733E-850A-F01C-A929-681B0173CC6F}"/>
              </a:ext>
            </a:extLst>
          </p:cNvPr>
          <p:cNvSpPr>
            <a:spLocks noGrp="1"/>
          </p:cNvSpPr>
          <p:nvPr>
            <p:ph type="title"/>
          </p:nvPr>
        </p:nvSpPr>
        <p:spPr>
          <a:xfrm>
            <a:off x="838200" y="365125"/>
            <a:ext cx="10515600" cy="1325563"/>
          </a:xfrm>
        </p:spPr>
        <p:txBody>
          <a:bodyPr/>
          <a:lstStyle/>
          <a:p>
            <a:r>
              <a:rPr lang="en-US" dirty="0"/>
              <a:t>Hawai’i C12 Verification of Correction Narrative: </a:t>
            </a:r>
            <a:r>
              <a:rPr lang="en-US" i="1" dirty="0"/>
              <a:t>Updated Data</a:t>
            </a:r>
            <a:endParaRPr lang="en-US" dirty="0"/>
          </a:p>
        </p:txBody>
      </p:sp>
      <p:sp>
        <p:nvSpPr>
          <p:cNvPr id="500" name="Google Shape;500;p18"/>
          <p:cNvSpPr txBox="1">
            <a:spLocks noGrp="1"/>
          </p:cNvSpPr>
          <p:nvPr>
            <p:ph idx="1"/>
          </p:nvPr>
        </p:nvSpPr>
        <p:spPr>
          <a:xfrm>
            <a:off x="838200" y="1825625"/>
            <a:ext cx="10515600" cy="4121788"/>
          </a:xfrm>
        </p:spPr>
        <p:txBody>
          <a:bodyPr spcFirstLastPara="1" vert="horz" wrap="square" lIns="121900" tIns="121900" rIns="121900" bIns="121900" rtlCol="0" anchor="t" anchorCtr="0">
            <a:noAutofit/>
          </a:bodyPr>
          <a:lstStyle/>
          <a:p>
            <a:pPr marL="0" indent="0">
              <a:spcBef>
                <a:spcPts val="0"/>
              </a:spcBef>
              <a:buNone/>
            </a:pPr>
            <a:r>
              <a:rPr lang="en-US" sz="2000" b="1"/>
              <a:t>Please describe, consistent with OSEP QA 23-01, how the State verified that the source of noncompliance is correctly implementing the regulatory requirements based on updated data: </a:t>
            </a:r>
          </a:p>
          <a:p>
            <a:r>
              <a:rPr lang="en-US" sz="2000"/>
              <a:t>Of the 18 programs in the State, six were issued a total of six findings of noncompliance. </a:t>
            </a:r>
            <a:r>
              <a:rPr lang="en-US" sz="2000" b="1"/>
              <a:t>Five</a:t>
            </a:r>
            <a:r>
              <a:rPr lang="en-US" sz="2000"/>
              <a:t> of the findings were related to Indicator 1, and </a:t>
            </a:r>
            <a:r>
              <a:rPr lang="en-US" sz="2000" b="1"/>
              <a:t>one</a:t>
            </a:r>
            <a:r>
              <a:rPr lang="en-US" sz="2000"/>
              <a:t> finding was for other IDEA requirement related to Indicator 1 “Written Consent Prior to the Initiation of Services,” issued as a result of monitoring. </a:t>
            </a:r>
          </a:p>
          <a:p>
            <a:r>
              <a:rPr lang="en-US" sz="2000"/>
              <a:t>To verify correction of noncompliance for each of the </a:t>
            </a:r>
            <a:r>
              <a:rPr lang="en-US" sz="2000" b="1"/>
              <a:t>six</a:t>
            </a:r>
            <a:r>
              <a:rPr lang="en-US" sz="2000"/>
              <a:t> findings, the State reviewed required evidence (database and record review) from the respective programs to verify that the program was at 100% compliance and correctly implementing the regulatory requirements for all children in the program.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a:extLst>
            <a:ext uri="{FF2B5EF4-FFF2-40B4-BE49-F238E27FC236}">
              <a16:creationId xmlns:a16="http://schemas.microsoft.com/office/drawing/2014/main" id="{47572D0F-D950-F667-3BF9-1FAAB4B5DB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20008E-7332-A1EC-2AC2-4B5657BEA939}"/>
              </a:ext>
            </a:extLst>
          </p:cNvPr>
          <p:cNvSpPr>
            <a:spLocks noGrp="1"/>
          </p:cNvSpPr>
          <p:nvPr>
            <p:ph type="title"/>
          </p:nvPr>
        </p:nvSpPr>
        <p:spPr/>
        <p:txBody>
          <a:bodyPr/>
          <a:lstStyle/>
          <a:p>
            <a:r>
              <a:rPr lang="en-US" dirty="0"/>
              <a:t>Hawai’i C12 Verification of Correction Narrative: </a:t>
            </a:r>
            <a:r>
              <a:rPr lang="en-US" i="1" dirty="0"/>
              <a:t>Updated Data </a:t>
            </a:r>
            <a:r>
              <a:rPr lang="en-US" dirty="0"/>
              <a:t>Cont’d</a:t>
            </a:r>
          </a:p>
        </p:txBody>
      </p:sp>
      <p:sp>
        <p:nvSpPr>
          <p:cNvPr id="500" name="Google Shape;500;p18">
            <a:extLst>
              <a:ext uri="{FF2B5EF4-FFF2-40B4-BE49-F238E27FC236}">
                <a16:creationId xmlns:a16="http://schemas.microsoft.com/office/drawing/2014/main" id="{3B370618-A42C-4664-992F-FFDD36B05DB9}"/>
              </a:ext>
            </a:extLst>
          </p:cNvPr>
          <p:cNvSpPr txBox="1">
            <a:spLocks noGrp="1"/>
          </p:cNvSpPr>
          <p:nvPr>
            <p:ph idx="1"/>
          </p:nvPr>
        </p:nvSpPr>
        <p:spPr>
          <a:xfrm>
            <a:off x="838200" y="1825624"/>
            <a:ext cx="9567041" cy="4270375"/>
          </a:xfrm>
        </p:spPr>
        <p:txBody>
          <a:bodyPr spcFirstLastPara="1" vert="horz" wrap="square" lIns="121900" tIns="121900" rIns="121900" bIns="121900" rtlCol="0" anchor="t" anchorCtr="0">
            <a:noAutofit/>
          </a:bodyPr>
          <a:lstStyle/>
          <a:p>
            <a:pPr marL="0" indent="0">
              <a:spcBef>
                <a:spcPts val="0"/>
              </a:spcBef>
              <a:buNone/>
            </a:pPr>
            <a:r>
              <a:rPr lang="en-US" sz="2000"/>
              <a:t>The required data submitted to the State for review and verification is as follows:</a:t>
            </a:r>
          </a:p>
          <a:p>
            <a:r>
              <a:rPr lang="en-US" sz="2000"/>
              <a:t>Indicator 1 Timely Services:</a:t>
            </a:r>
          </a:p>
          <a:p>
            <a:pPr lvl="1"/>
            <a:r>
              <a:rPr lang="en-US" sz="2000"/>
              <a:t>List of children from the database that had an Initial, Review, or Annual IFSP during the specified period, that included the child’s name and IFSP date.</a:t>
            </a:r>
          </a:p>
          <a:p>
            <a:pPr lvl="1"/>
            <a:r>
              <a:rPr lang="en-US" sz="2000"/>
              <a:t>Completed SAM worksheet A for each IFSP on the list, that identifies any new service added to the respective IFSP. </a:t>
            </a:r>
          </a:p>
          <a:p>
            <a:pPr lvl="1"/>
            <a:r>
              <a:rPr lang="en-US" sz="2000"/>
              <a:t>Copy of the service note for the respective service provided.</a:t>
            </a:r>
          </a:p>
          <a:p>
            <a:pPr lvl="0"/>
            <a:r>
              <a:rPr lang="en-US" sz="2000"/>
              <a:t>Written Consent Prior to the Initiation of Services:  </a:t>
            </a:r>
          </a:p>
          <a:p>
            <a:pPr lvl="1"/>
            <a:r>
              <a:rPr lang="en-US" sz="2000"/>
              <a:t>List of children from the database that had an Initial IFSP during the specified period, that included the child’s name and date of the Initial IFSP. </a:t>
            </a:r>
          </a:p>
          <a:p>
            <a:pPr lvl="1"/>
            <a:r>
              <a:rPr lang="en-US" sz="2000"/>
              <a:t>Copy of the respective IFSP signature page.</a:t>
            </a:r>
          </a:p>
        </p:txBody>
      </p:sp>
      <p:sp>
        <p:nvSpPr>
          <p:cNvPr id="5" name="Callout: Left Arrow 4">
            <a:extLst>
              <a:ext uri="{FF2B5EF4-FFF2-40B4-BE49-F238E27FC236}">
                <a16:creationId xmlns:a16="http://schemas.microsoft.com/office/drawing/2014/main" id="{2011CEC8-2E9D-C2EB-4099-D9DD8B3FE2A7}"/>
              </a:ext>
            </a:extLst>
          </p:cNvPr>
          <p:cNvSpPr/>
          <p:nvPr/>
        </p:nvSpPr>
        <p:spPr>
          <a:xfrm>
            <a:off x="10089933" y="1690688"/>
            <a:ext cx="1965434" cy="1912883"/>
          </a:xfrm>
          <a:prstGeom prst="leftArrowCallout">
            <a:avLst>
              <a:gd name="adj1" fmla="val 14305"/>
              <a:gd name="adj2" fmla="val 14840"/>
              <a:gd name="adj3" fmla="val 20722"/>
              <a:gd name="adj4" fmla="val 67116"/>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ahoma"/>
                <a:ea typeface="Tahoma"/>
                <a:cs typeface="Tahoma"/>
              </a:rPr>
              <a:t>Similar to the narrative for Indicator C1.</a:t>
            </a:r>
          </a:p>
        </p:txBody>
      </p:sp>
      <p:sp>
        <p:nvSpPr>
          <p:cNvPr id="6" name="Callout: Left Arrow 5">
            <a:extLst>
              <a:ext uri="{FF2B5EF4-FFF2-40B4-BE49-F238E27FC236}">
                <a16:creationId xmlns:a16="http://schemas.microsoft.com/office/drawing/2014/main" id="{5623120E-78C3-3FC0-E228-D42A3A7BEB3D}"/>
              </a:ext>
            </a:extLst>
          </p:cNvPr>
          <p:cNvSpPr/>
          <p:nvPr/>
        </p:nvSpPr>
        <p:spPr>
          <a:xfrm>
            <a:off x="10089933" y="4088525"/>
            <a:ext cx="1965434" cy="1354248"/>
          </a:xfrm>
          <a:prstGeom prst="leftArrowCallout">
            <a:avLst>
              <a:gd name="adj1" fmla="val 23618"/>
              <a:gd name="adj2" fmla="val 21049"/>
              <a:gd name="adj3" fmla="val 27707"/>
              <a:gd name="adj4" fmla="val 67116"/>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ahoma"/>
                <a:ea typeface="Tahoma"/>
                <a:cs typeface="Tahoma"/>
              </a:rPr>
              <a:t>Included only in C12.</a:t>
            </a:r>
          </a:p>
        </p:txBody>
      </p:sp>
    </p:spTree>
    <p:extLst>
      <p:ext uri="{BB962C8B-B14F-4D97-AF65-F5344CB8AC3E}">
        <p14:creationId xmlns:p14="http://schemas.microsoft.com/office/powerpoint/2010/main" val="116086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a:extLst>
            <a:ext uri="{FF2B5EF4-FFF2-40B4-BE49-F238E27FC236}">
              <a16:creationId xmlns:a16="http://schemas.microsoft.com/office/drawing/2014/main" id="{6DE78BE6-C670-0503-78CE-FDD2A3F26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5EB69-3697-9565-88C5-3F3CFF5E49C9}"/>
              </a:ext>
            </a:extLst>
          </p:cNvPr>
          <p:cNvSpPr>
            <a:spLocks noGrp="1"/>
          </p:cNvSpPr>
          <p:nvPr>
            <p:ph type="title"/>
          </p:nvPr>
        </p:nvSpPr>
        <p:spPr>
          <a:xfrm>
            <a:off x="838200" y="365125"/>
            <a:ext cx="10515600" cy="1325563"/>
          </a:xfrm>
        </p:spPr>
        <p:txBody>
          <a:bodyPr/>
          <a:lstStyle/>
          <a:p>
            <a:r>
              <a:rPr lang="en-US" dirty="0"/>
              <a:t>Hawai’i C12 Verification of Narrative</a:t>
            </a:r>
            <a:r>
              <a:rPr lang="en-US" i="1" dirty="0"/>
              <a:t>: Updated Data </a:t>
            </a:r>
            <a:r>
              <a:rPr lang="en-US" dirty="0"/>
              <a:t>Cont’d 2</a:t>
            </a:r>
          </a:p>
        </p:txBody>
      </p:sp>
      <p:sp>
        <p:nvSpPr>
          <p:cNvPr id="500" name="Google Shape;500;p18">
            <a:extLst>
              <a:ext uri="{FF2B5EF4-FFF2-40B4-BE49-F238E27FC236}">
                <a16:creationId xmlns:a16="http://schemas.microsoft.com/office/drawing/2014/main" id="{64EF0D85-C960-1542-1EA6-34C597CE4232}"/>
              </a:ext>
            </a:extLst>
          </p:cNvPr>
          <p:cNvSpPr txBox="1">
            <a:spLocks noGrp="1"/>
          </p:cNvSpPr>
          <p:nvPr>
            <p:ph idx="1"/>
          </p:nvPr>
        </p:nvSpPr>
        <p:spPr>
          <a:xfrm>
            <a:off x="838199" y="1825625"/>
            <a:ext cx="10723179" cy="4121150"/>
          </a:xfrm>
        </p:spPr>
        <p:txBody>
          <a:bodyPr spcFirstLastPara="1" vert="horz" wrap="square" lIns="121900" tIns="121900" rIns="121900" bIns="121900" rtlCol="0" anchor="t" anchorCtr="0">
            <a:noAutofit/>
          </a:bodyPr>
          <a:lstStyle/>
          <a:p>
            <a:pPr marL="0" indent="0">
              <a:spcBef>
                <a:spcPts val="0"/>
              </a:spcBef>
              <a:buNone/>
            </a:pPr>
            <a:r>
              <a:rPr lang="en-US" sz="2000"/>
              <a:t>The State reviewed the updated data submitted and determined that:</a:t>
            </a:r>
          </a:p>
          <a:p>
            <a:pPr lvl="0"/>
            <a:r>
              <a:rPr lang="en-US" sz="2000"/>
              <a:t>Four of the six findings were verified as timely corrected (within one year of notification) …</a:t>
            </a:r>
          </a:p>
          <a:p>
            <a:pPr lvl="1"/>
            <a:r>
              <a:rPr lang="en-US" sz="2000"/>
              <a:t>Three of the timely corrected findings were for Indicator 1.</a:t>
            </a:r>
          </a:p>
          <a:p>
            <a:pPr lvl="1"/>
            <a:r>
              <a:rPr lang="en-US" sz="2000"/>
              <a:t>One of the timely corrected findings was for “Written Consent Prior to the Initiation of Services.”</a:t>
            </a:r>
          </a:p>
          <a:p>
            <a:r>
              <a:rPr lang="en-US" sz="2000"/>
              <a:t>One of the six findings was verified as demonstrating subsequent correction (beyond one year of notification and prior to the submission of the FFY 2023 APR) …</a:t>
            </a:r>
          </a:p>
          <a:p>
            <a:pPr lvl="1"/>
            <a:r>
              <a:rPr lang="en-US" sz="2000"/>
              <a:t>One of the subsequent corrected findings was for Indicator 1. </a:t>
            </a:r>
          </a:p>
          <a:p>
            <a:r>
              <a:rPr lang="en-US" sz="2000"/>
              <a:t>One of the six findings was not verified as corrected … The respective program was required to complete … The status of the correction for this finding will be reported in the next SPP/APR submission.</a:t>
            </a:r>
          </a:p>
        </p:txBody>
      </p:sp>
    </p:spTree>
    <p:extLst>
      <p:ext uri="{BB962C8B-B14F-4D97-AF65-F5344CB8AC3E}">
        <p14:creationId xmlns:p14="http://schemas.microsoft.com/office/powerpoint/2010/main" val="214530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a:extLst>
            <a:ext uri="{FF2B5EF4-FFF2-40B4-BE49-F238E27FC236}">
              <a16:creationId xmlns:a16="http://schemas.microsoft.com/office/drawing/2014/main" id="{3B15FF90-FA2D-2BD1-19F0-F869788CE8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568E-DFBF-8543-D7AF-61402E1BA867}"/>
              </a:ext>
            </a:extLst>
          </p:cNvPr>
          <p:cNvSpPr>
            <a:spLocks noGrp="1"/>
          </p:cNvSpPr>
          <p:nvPr>
            <p:ph type="title"/>
          </p:nvPr>
        </p:nvSpPr>
        <p:spPr>
          <a:xfrm>
            <a:off x="838199" y="365125"/>
            <a:ext cx="10846982" cy="1325563"/>
          </a:xfrm>
        </p:spPr>
        <p:txBody>
          <a:bodyPr/>
          <a:lstStyle/>
          <a:p>
            <a:r>
              <a:rPr lang="en-US" dirty="0"/>
              <a:t>Hawai’i Verification of Correction Narrative: </a:t>
            </a:r>
            <a:r>
              <a:rPr lang="en-US" i="1" dirty="0"/>
              <a:t>Individual Child</a:t>
            </a:r>
            <a:endParaRPr lang="en-US" dirty="0"/>
          </a:p>
        </p:txBody>
      </p:sp>
      <p:sp>
        <p:nvSpPr>
          <p:cNvPr id="500" name="Google Shape;500;p18">
            <a:extLst>
              <a:ext uri="{FF2B5EF4-FFF2-40B4-BE49-F238E27FC236}">
                <a16:creationId xmlns:a16="http://schemas.microsoft.com/office/drawing/2014/main" id="{7A1393E2-C294-7B49-BB2F-210E78B274C2}"/>
              </a:ext>
            </a:extLst>
          </p:cNvPr>
          <p:cNvSpPr txBox="1">
            <a:spLocks noGrp="1"/>
          </p:cNvSpPr>
          <p:nvPr>
            <p:ph idx="1"/>
          </p:nvPr>
        </p:nvSpPr>
        <p:spPr>
          <a:xfrm>
            <a:off x="249621" y="1836135"/>
            <a:ext cx="10381535" cy="4423988"/>
          </a:xfrm>
        </p:spPr>
        <p:txBody>
          <a:bodyPr spcFirstLastPara="1" vert="horz" wrap="square" lIns="121900" tIns="121900" rIns="121900" bIns="121900" rtlCol="0" anchor="t" anchorCtr="0">
            <a:noAutofit/>
          </a:bodyPr>
          <a:lstStyle/>
          <a:p>
            <a:pPr marL="0" indent="0">
              <a:spcBef>
                <a:spcPts val="0"/>
              </a:spcBef>
              <a:buNone/>
            </a:pPr>
            <a:r>
              <a:rPr lang="en-US" sz="2000" b="1"/>
              <a:t>Please describe, consistent with OSEP QA 23-01, how the State verified that each individual case of noncompliance was corrected: </a:t>
            </a:r>
          </a:p>
          <a:p>
            <a:r>
              <a:rPr lang="en-US" sz="2000"/>
              <a:t>The State identified 52 individual cases of noncompliance across six programs for Indicator 1 and one other IDEA requirement related to Indicator 1 through monitoring. The State reviewed the database and records for each of the 52 individual cases identified. Based on the review of each of these 52 children, the State determined that:</a:t>
            </a:r>
          </a:p>
          <a:p>
            <a:pPr lvl="1"/>
            <a:r>
              <a:rPr lang="en-US" sz="2000"/>
              <a:t>Of the 51 cases of noncompliance related to Indicator 1, 36 children received </a:t>
            </a:r>
            <a:br>
              <a:rPr lang="en-US" sz="2000"/>
            </a:br>
            <a:r>
              <a:rPr lang="en-US" sz="2000"/>
              <a:t>their services on their IFSP, although late; 11 children were no longer residing within the jurisdiction of the EI Program before the service was implemented; </a:t>
            </a:r>
            <a:br>
              <a:rPr lang="en-US" sz="2000"/>
            </a:br>
            <a:r>
              <a:rPr lang="en-US" sz="2000"/>
              <a:t>and 4 services were discontinued before the service was implemented. </a:t>
            </a:r>
          </a:p>
          <a:p>
            <a:pPr lvl="1"/>
            <a:r>
              <a:rPr lang="en-US" sz="2000"/>
              <a:t>Of the one individual case of noncompliance related to “Written Consent Prior to Initiating Services,” consent was subsequently obtained to provide consent to continue to provide services listed on the IFSP. </a:t>
            </a:r>
          </a:p>
        </p:txBody>
      </p:sp>
      <p:sp>
        <p:nvSpPr>
          <p:cNvPr id="5" name="Callout: Left Arrow 4">
            <a:extLst>
              <a:ext uri="{FF2B5EF4-FFF2-40B4-BE49-F238E27FC236}">
                <a16:creationId xmlns:a16="http://schemas.microsoft.com/office/drawing/2014/main" id="{C8D2BB62-BA58-0E45-2364-6B7D721CF7C8}"/>
              </a:ext>
            </a:extLst>
          </p:cNvPr>
          <p:cNvSpPr/>
          <p:nvPr/>
        </p:nvSpPr>
        <p:spPr>
          <a:xfrm>
            <a:off x="10110954" y="3318860"/>
            <a:ext cx="1965434" cy="1912883"/>
          </a:xfrm>
          <a:prstGeom prst="leftArrowCallout">
            <a:avLst>
              <a:gd name="adj1" fmla="val 14305"/>
              <a:gd name="adj2" fmla="val 14840"/>
              <a:gd name="adj3" fmla="val 20722"/>
              <a:gd name="adj4" fmla="val 67116"/>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ahoma"/>
                <a:ea typeface="Tahoma"/>
                <a:cs typeface="Tahoma"/>
              </a:rPr>
              <a:t>Similar to the narrative for Indicator C1.</a:t>
            </a:r>
          </a:p>
        </p:txBody>
      </p:sp>
      <p:sp>
        <p:nvSpPr>
          <p:cNvPr id="6" name="Callout: Left Arrow 5">
            <a:extLst>
              <a:ext uri="{FF2B5EF4-FFF2-40B4-BE49-F238E27FC236}">
                <a16:creationId xmlns:a16="http://schemas.microsoft.com/office/drawing/2014/main" id="{DED120B1-671B-A39C-2117-F247D3AD85BA}"/>
              </a:ext>
            </a:extLst>
          </p:cNvPr>
          <p:cNvSpPr/>
          <p:nvPr/>
        </p:nvSpPr>
        <p:spPr>
          <a:xfrm>
            <a:off x="10110954" y="5231743"/>
            <a:ext cx="1965434" cy="1261132"/>
          </a:xfrm>
          <a:prstGeom prst="leftArrowCallout">
            <a:avLst>
              <a:gd name="adj1" fmla="val 20972"/>
              <a:gd name="adj2" fmla="val 24841"/>
              <a:gd name="adj3" fmla="val 29056"/>
              <a:gd name="adj4" fmla="val 67116"/>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ahoma"/>
                <a:ea typeface="Tahoma"/>
                <a:cs typeface="Tahoma"/>
              </a:rPr>
              <a:t>Included only in C12.</a:t>
            </a:r>
          </a:p>
        </p:txBody>
      </p:sp>
    </p:spTree>
    <p:extLst>
      <p:ext uri="{BB962C8B-B14F-4D97-AF65-F5344CB8AC3E}">
        <p14:creationId xmlns:p14="http://schemas.microsoft.com/office/powerpoint/2010/main" val="329435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DF4A-0E41-0632-94E2-A32D893E35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5705CB-30E4-E2E6-78B0-A2A068341E60}"/>
              </a:ext>
            </a:extLst>
          </p:cNvPr>
          <p:cNvSpPr>
            <a:spLocks noGrp="1"/>
          </p:cNvSpPr>
          <p:nvPr>
            <p:ph type="ctrTitle"/>
          </p:nvPr>
        </p:nvSpPr>
        <p:spPr/>
        <p:txBody>
          <a:bodyPr/>
          <a:lstStyle/>
          <a:p>
            <a:r>
              <a:rPr lang="en-US" dirty="0"/>
              <a:t>Q &amp; A</a:t>
            </a:r>
          </a:p>
        </p:txBody>
      </p:sp>
    </p:spTree>
    <p:extLst>
      <p:ext uri="{BB962C8B-B14F-4D97-AF65-F5344CB8AC3E}">
        <p14:creationId xmlns:p14="http://schemas.microsoft.com/office/powerpoint/2010/main" val="29990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8C57-0A90-2ECF-7F70-4626E16EF4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A2DEF-6243-787D-A1EF-227406C6A457}"/>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42828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60E40-2816-3064-B03F-8B777E4456D0}"/>
              </a:ext>
            </a:extLst>
          </p:cNvPr>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60E1C67A-CDEB-BAEE-82B6-E908F760010C}"/>
              </a:ext>
            </a:extLst>
          </p:cNvPr>
          <p:cNvSpPr>
            <a:spLocks noGrp="1"/>
          </p:cNvSpPr>
          <p:nvPr>
            <p:ph type="body" idx="1"/>
          </p:nvPr>
        </p:nvSpPr>
        <p:spPr>
          <a:xfrm>
            <a:off x="839788" y="1447247"/>
            <a:ext cx="5157787" cy="823912"/>
          </a:xfrm>
        </p:spPr>
        <p:txBody>
          <a:bodyPr/>
          <a:lstStyle/>
          <a:p>
            <a:r>
              <a:rPr lang="en-US"/>
              <a:t>DaSy &amp; ECTA</a:t>
            </a:r>
          </a:p>
        </p:txBody>
      </p:sp>
      <p:sp>
        <p:nvSpPr>
          <p:cNvPr id="5" name="Content Placeholder 4">
            <a:extLst>
              <a:ext uri="{FF2B5EF4-FFF2-40B4-BE49-F238E27FC236}">
                <a16:creationId xmlns:a16="http://schemas.microsoft.com/office/drawing/2014/main" id="{1D0BF02B-83C3-382F-EA3A-510D3D7CBFFA}"/>
              </a:ext>
            </a:extLst>
          </p:cNvPr>
          <p:cNvSpPr>
            <a:spLocks noGrp="1"/>
          </p:cNvSpPr>
          <p:nvPr>
            <p:ph sz="half" idx="2"/>
          </p:nvPr>
        </p:nvSpPr>
        <p:spPr>
          <a:xfrm>
            <a:off x="839788" y="2505075"/>
            <a:ext cx="5157787" cy="3812452"/>
          </a:xfrm>
        </p:spPr>
        <p:txBody>
          <a:bodyPr vert="horz" lIns="91440" tIns="45720" rIns="91440" bIns="45720" rtlCol="0" anchor="t">
            <a:normAutofit fontScale="70000" lnSpcReduction="20000"/>
          </a:bodyPr>
          <a:lstStyle/>
          <a:p>
            <a:pPr>
              <a:lnSpc>
                <a:spcPct val="120000"/>
              </a:lnSpc>
            </a:pPr>
            <a:r>
              <a:rPr lang="en-US"/>
              <a:t>SPP/APR Narratives Self-Assessment Priority Issues, Tips, and Tricks (in chat)</a:t>
            </a:r>
          </a:p>
          <a:p>
            <a:pPr>
              <a:lnSpc>
                <a:spcPct val="120000"/>
              </a:lnSpc>
            </a:pPr>
            <a:r>
              <a:rPr lang="en-US">
                <a:latin typeface="Tahoma"/>
                <a:ea typeface="Tahoma"/>
                <a:cs typeface="Tahoma"/>
              </a:rPr>
              <a:t>Monitoring COP </a:t>
            </a:r>
          </a:p>
          <a:p>
            <a:pPr lvl="1">
              <a:lnSpc>
                <a:spcPct val="120000"/>
              </a:lnSpc>
            </a:pPr>
            <a:r>
              <a:rPr lang="en-US">
                <a:latin typeface="Tahoma"/>
                <a:ea typeface="Tahoma"/>
                <a:cs typeface="Tahoma"/>
              </a:rPr>
              <a:t>Monthly, 3rd Thursday at 4pm ET</a:t>
            </a:r>
            <a:endParaRPr lang="en-US"/>
          </a:p>
          <a:p>
            <a:pPr>
              <a:lnSpc>
                <a:spcPct val="120000"/>
              </a:lnSpc>
            </a:pPr>
            <a:r>
              <a:rPr lang="en-US">
                <a:latin typeface="Tahoma"/>
                <a:ea typeface="Tahoma"/>
                <a:cs typeface="Tahoma"/>
                <a:hlinkClick r:id="rId3" tooltip="IDEA Part C Indicator 12 Resources"/>
              </a:rPr>
              <a:t>C12 Resources</a:t>
            </a:r>
            <a:endParaRPr lang="en-US">
              <a:latin typeface="Tahoma"/>
              <a:ea typeface="Tahoma"/>
              <a:cs typeface="Tahoma"/>
            </a:endParaRPr>
          </a:p>
          <a:p>
            <a:pPr lvl="1">
              <a:lnSpc>
                <a:spcPct val="120000"/>
              </a:lnSpc>
            </a:pPr>
            <a:r>
              <a:rPr lang="en-US">
                <a:latin typeface="Tahoma"/>
                <a:ea typeface="Tahoma"/>
                <a:cs typeface="Tahoma"/>
              </a:rPr>
              <a:t>Guidance document and scenarios</a:t>
            </a:r>
          </a:p>
          <a:p>
            <a:pPr lvl="1">
              <a:lnSpc>
                <a:spcPct val="120000"/>
              </a:lnSpc>
            </a:pPr>
            <a:r>
              <a:rPr lang="en-US">
                <a:latin typeface="Tahoma"/>
                <a:ea typeface="Tahoma"/>
                <a:cs typeface="Tahoma"/>
              </a:rPr>
              <a:t>Summary Tracking Tool</a:t>
            </a:r>
          </a:p>
          <a:p>
            <a:pPr>
              <a:lnSpc>
                <a:spcPct val="120000"/>
              </a:lnSpc>
            </a:pPr>
            <a:r>
              <a:rPr lang="en-US" i="1">
                <a:latin typeface="Tahoma"/>
                <a:ea typeface="Tahoma"/>
                <a:cs typeface="Tahoma"/>
              </a:rPr>
              <a:t>Coming soon!</a:t>
            </a:r>
          </a:p>
          <a:p>
            <a:pPr lvl="1">
              <a:lnSpc>
                <a:spcPct val="120000"/>
              </a:lnSpc>
            </a:pPr>
            <a:r>
              <a:rPr lang="en-US">
                <a:latin typeface="Tahoma"/>
                <a:ea typeface="Tahoma"/>
                <a:cs typeface="Tahoma"/>
              </a:rPr>
              <a:t>C12 SPP/APR Module</a:t>
            </a:r>
          </a:p>
          <a:p>
            <a:pPr lvl="1">
              <a:lnSpc>
                <a:spcPct val="120000"/>
              </a:lnSpc>
            </a:pPr>
            <a:r>
              <a:rPr lang="en-US">
                <a:latin typeface="Tahoma"/>
                <a:ea typeface="Tahoma"/>
                <a:cs typeface="Tahoma"/>
              </a:rPr>
              <a:t>C12 SPP/APR Checklist and Tips</a:t>
            </a:r>
          </a:p>
          <a:p>
            <a:pPr lvl="1">
              <a:lnSpc>
                <a:spcPct val="120000"/>
              </a:lnSpc>
            </a:pPr>
            <a:r>
              <a:rPr lang="en-US">
                <a:latin typeface="Tahoma"/>
                <a:ea typeface="Tahoma"/>
                <a:cs typeface="Tahoma"/>
              </a:rPr>
              <a:t>C12 SPP/APR Data Calculations</a:t>
            </a:r>
          </a:p>
        </p:txBody>
      </p:sp>
      <p:sp>
        <p:nvSpPr>
          <p:cNvPr id="3" name="Text Placeholder 2">
            <a:extLst>
              <a:ext uri="{FF2B5EF4-FFF2-40B4-BE49-F238E27FC236}">
                <a16:creationId xmlns:a16="http://schemas.microsoft.com/office/drawing/2014/main" id="{237DCCD4-95F2-F780-06DC-CA5BA577F94F}"/>
              </a:ext>
            </a:extLst>
          </p:cNvPr>
          <p:cNvSpPr>
            <a:spLocks noGrp="1"/>
          </p:cNvSpPr>
          <p:nvPr>
            <p:ph type="body" sz="quarter" idx="3"/>
          </p:nvPr>
        </p:nvSpPr>
        <p:spPr>
          <a:xfrm>
            <a:off x="6169024" y="1447247"/>
            <a:ext cx="5183188" cy="823912"/>
          </a:xfrm>
        </p:spPr>
        <p:txBody>
          <a:bodyPr/>
          <a:lstStyle/>
          <a:p>
            <a:r>
              <a:rPr lang="en-US"/>
              <a:t>US ED</a:t>
            </a:r>
          </a:p>
        </p:txBody>
      </p:sp>
      <p:sp>
        <p:nvSpPr>
          <p:cNvPr id="6" name="Content Placeholder 5">
            <a:extLst>
              <a:ext uri="{FF2B5EF4-FFF2-40B4-BE49-F238E27FC236}">
                <a16:creationId xmlns:a16="http://schemas.microsoft.com/office/drawing/2014/main" id="{9B1C4666-B752-67B9-591D-8F08946748EA}"/>
              </a:ext>
            </a:extLst>
          </p:cNvPr>
          <p:cNvSpPr>
            <a:spLocks noGrp="1"/>
          </p:cNvSpPr>
          <p:nvPr>
            <p:ph sz="quarter" idx="4"/>
          </p:nvPr>
        </p:nvSpPr>
        <p:spPr/>
        <p:txBody>
          <a:bodyPr>
            <a:normAutofit fontScale="70000" lnSpcReduction="20000"/>
          </a:bodyPr>
          <a:lstStyle/>
          <a:p>
            <a:pPr>
              <a:lnSpc>
                <a:spcPct val="120000"/>
              </a:lnSpc>
            </a:pPr>
            <a:r>
              <a:rPr lang="en-US">
                <a:hlinkClick r:id="rId4"/>
              </a:rPr>
              <a:t>SPP/APR Part C FFY 2024 Template</a:t>
            </a:r>
            <a:endParaRPr lang="en-US">
              <a:hlinkClick r:id="rId5" tooltip="Part C State Performance Plan (SPP) and Annual Performance Report (APR) Related Requirements"/>
            </a:endParaRPr>
          </a:p>
          <a:p>
            <a:pPr>
              <a:lnSpc>
                <a:spcPct val="120000"/>
              </a:lnSpc>
            </a:pPr>
            <a:r>
              <a:rPr lang="en-US">
                <a:hlinkClick r:id="rId5" tooltip="Part C State Performance Plan (SPP) and Annual Performance Report (APR) Related Requirements"/>
              </a:rPr>
              <a:t>Related Requirements for FFY 2023 APR</a:t>
            </a:r>
            <a:endParaRPr lang="en-US"/>
          </a:p>
          <a:p>
            <a:pPr>
              <a:lnSpc>
                <a:spcPct val="120000"/>
              </a:lnSpc>
            </a:pPr>
            <a:r>
              <a:rPr lang="en-US">
                <a:hlinkClick r:id="rId6" tooltip="State General Supervision Responsibilities Under  Parts B and C of the IDEA. Monitoring, Technical Assistance, and Enforcement "/>
              </a:rPr>
              <a:t>OSEP Q &amp; A 23-01</a:t>
            </a:r>
            <a:endParaRPr lang="en-US"/>
          </a:p>
          <a:p>
            <a:pPr>
              <a:lnSpc>
                <a:spcPct val="120000"/>
              </a:lnSpc>
            </a:pPr>
            <a:r>
              <a:rPr lang="en-US">
                <a:hlinkClick r:id="rId7" tooltip="Resources for Grantees - Individuals with Disabilities Education Act"/>
              </a:rPr>
              <a:t>SPP/APR Package and General Resource</a:t>
            </a:r>
            <a:endParaRPr lang="en-US"/>
          </a:p>
          <a:p>
            <a:pPr>
              <a:lnSpc>
                <a:spcPct val="120000"/>
              </a:lnSpc>
            </a:pPr>
            <a:r>
              <a:rPr lang="en-US">
                <a:hlinkClick r:id="rId4" tooltip="SPP APR Resources"/>
              </a:rPr>
              <a:t>SPP/APR COMMUNITY 360 Resources (including word template)</a:t>
            </a:r>
            <a:endParaRPr lang="en-US"/>
          </a:p>
        </p:txBody>
      </p:sp>
    </p:spTree>
    <p:extLst>
      <p:ext uri="{BB962C8B-B14F-4D97-AF65-F5344CB8AC3E}">
        <p14:creationId xmlns:p14="http://schemas.microsoft.com/office/powerpoint/2010/main" val="3638751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EF00-0774-9B5F-8986-19018B711FA1}"/>
              </a:ext>
            </a:extLst>
          </p:cNvPr>
          <p:cNvSpPr>
            <a:spLocks noGrp="1"/>
          </p:cNvSpPr>
          <p:nvPr>
            <p:ph type="title"/>
          </p:nvPr>
        </p:nvSpPr>
        <p:spPr>
          <a:xfrm>
            <a:off x="838200" y="365125"/>
            <a:ext cx="10515600" cy="1325563"/>
          </a:xfrm>
        </p:spPr>
        <p:txBody>
          <a:bodyPr/>
          <a:lstStyle/>
          <a:p>
            <a:r>
              <a:rPr lang="en-US" dirty="0"/>
              <a:t>Indicator C12 Office Hours Series</a:t>
            </a:r>
          </a:p>
        </p:txBody>
      </p:sp>
      <p:sp>
        <p:nvSpPr>
          <p:cNvPr id="3" name="Content Placeholder 2">
            <a:extLst>
              <a:ext uri="{FF2B5EF4-FFF2-40B4-BE49-F238E27FC236}">
                <a16:creationId xmlns:a16="http://schemas.microsoft.com/office/drawing/2014/main" id="{9E6E308D-CEB9-8FAF-0F55-66A7F58A78B6}"/>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b="1">
                <a:latin typeface="Tahoma"/>
                <a:ea typeface="Tahoma"/>
                <a:cs typeface="Tahoma"/>
              </a:rPr>
              <a:t>Purpose</a:t>
            </a:r>
            <a:r>
              <a:rPr lang="en-US">
                <a:latin typeface="Tahoma"/>
                <a:ea typeface="Tahoma"/>
                <a:cs typeface="Tahoma"/>
              </a:rPr>
              <a:t>: Support states in:</a:t>
            </a:r>
          </a:p>
          <a:p>
            <a:pPr lvl="1"/>
            <a:r>
              <a:rPr lang="en-US">
                <a:latin typeface="Tahoma"/>
                <a:ea typeface="Tahoma"/>
                <a:cs typeface="Tahoma"/>
              </a:rPr>
              <a:t>Understanding the data needed for Indicator C12, </a:t>
            </a:r>
          </a:p>
          <a:p>
            <a:pPr lvl="1"/>
            <a:r>
              <a:rPr lang="en-US">
                <a:latin typeface="Tahoma"/>
                <a:ea typeface="Tahoma"/>
                <a:cs typeface="Tahoma"/>
              </a:rPr>
              <a:t>Understanding how to report and describe it, and </a:t>
            </a:r>
          </a:p>
          <a:p>
            <a:pPr lvl="1"/>
            <a:r>
              <a:rPr lang="en-US">
                <a:latin typeface="Tahoma"/>
                <a:ea typeface="Tahoma"/>
                <a:cs typeface="Tahoma"/>
              </a:rPr>
              <a:t>Having opportunities for questions/discussion.</a:t>
            </a:r>
          </a:p>
          <a:p>
            <a:r>
              <a:rPr lang="en-US" b="1">
                <a:latin typeface="Tahoma"/>
                <a:ea typeface="Tahoma"/>
                <a:cs typeface="Tahoma"/>
              </a:rPr>
              <a:t>Office Hour Schedule:</a:t>
            </a:r>
          </a:p>
          <a:p>
            <a:pPr lvl="1"/>
            <a:r>
              <a:rPr lang="en-US"/>
              <a:t>Tuesday, December 2nd – 3:00-4:00 ET</a:t>
            </a:r>
          </a:p>
          <a:p>
            <a:pPr lvl="1"/>
            <a:r>
              <a:rPr lang="en-US"/>
              <a:t>Monday, December 15th – 3:00-4:00 ET</a:t>
            </a:r>
          </a:p>
          <a:p>
            <a:r>
              <a:rPr lang="en-US"/>
              <a:t>Register at: </a:t>
            </a:r>
            <a:r>
              <a:rPr lang="en-US">
                <a:hlinkClick r:id="rId3" tooltip="Part C SPP/APR Indicator C12 Office Hour Series"/>
              </a:rPr>
              <a:t>https://dasycenter.org/part-c-spp-apr-indicator-c12-office-hours/</a:t>
            </a:r>
            <a:endParaRPr lang="en-US"/>
          </a:p>
        </p:txBody>
      </p:sp>
    </p:spTree>
    <p:extLst>
      <p:ext uri="{BB962C8B-B14F-4D97-AF65-F5344CB8AC3E}">
        <p14:creationId xmlns:p14="http://schemas.microsoft.com/office/powerpoint/2010/main" val="314882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p:txBody>
          <a:bodyPr/>
          <a:lstStyle/>
          <a:p>
            <a:pPr algn="ctr"/>
            <a:r>
              <a:rPr lang="en-US" b="1" dirty="0">
                <a:solidFill>
                  <a:schemeClr val="bg1"/>
                </a:solidFill>
              </a:rPr>
              <a:t>Thank you</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spcAft>
                <a:spcPts val="2400"/>
              </a:spcAft>
            </a:pPr>
            <a:r>
              <a:rPr lang="en-US" sz="2600">
                <a:solidFill>
                  <a:schemeClr val="bg1"/>
                </a:solidFill>
              </a:rPr>
              <a:t>Visit us at </a:t>
            </a:r>
            <a:r>
              <a:rPr lang="en-US" sz="2600">
                <a:solidFill>
                  <a:schemeClr val="bg1"/>
                </a:solidFill>
                <a:hlinkClick r:id="rId3" tooltip="DaSy Center website">
                  <a:extLst>
                    <a:ext uri="{A12FA001-AC4F-418D-AE19-62706E023703}">
                      <ahyp:hlinkClr xmlns:ahyp="http://schemas.microsoft.com/office/drawing/2018/hyperlinkcolor" val="tx"/>
                    </a:ext>
                  </a:extLst>
                </a:hlinkClick>
              </a:rPr>
              <a:t>https://dasycenter.org/</a:t>
            </a:r>
            <a:endParaRPr lang="en-US" sz="2600">
              <a:solidFill>
                <a:schemeClr val="bg1"/>
              </a:solidFill>
            </a:endParaRPr>
          </a:p>
          <a:p>
            <a:pPr algn="ctr"/>
            <a:r>
              <a:rPr lang="en-US" sz="2600">
                <a:solidFill>
                  <a:schemeClr val="bg1"/>
                </a:solidFill>
              </a:rPr>
              <a:t>Follow us on: </a:t>
            </a:r>
            <a:r>
              <a:rPr lang="en-US" sz="2600">
                <a:solidFill>
                  <a:schemeClr val="bg1"/>
                </a:solidFill>
                <a:hlinkClick r:id="rId4" tooltip="DaSy LinkedIn page">
                  <a:extLst>
                    <a:ext uri="{A12FA001-AC4F-418D-AE19-62706E023703}">
                      <ahyp:hlinkClr xmlns:ahyp="http://schemas.microsoft.com/office/drawing/2018/hyperlinkcolor" val="tx"/>
                    </a:ext>
                  </a:extLst>
                </a:hlinkClick>
              </a:rPr>
              <a:t>https://www.linkedin.com/company/dasy-center/</a:t>
            </a:r>
            <a:endParaRPr lang="en-US" sz="2600">
              <a:solidFill>
                <a:schemeClr val="bg1"/>
              </a:solidFill>
            </a:endParaRPr>
          </a:p>
          <a:p>
            <a:pPr algn="ctr"/>
            <a:endParaRPr lang="en-US">
              <a:solidFill>
                <a:schemeClr val="bg1"/>
              </a:solidFill>
            </a:endParaRPr>
          </a:p>
        </p:txBody>
      </p:sp>
      <p:pic>
        <p:nvPicPr>
          <p:cNvPr id="2" name="Picture 1" descr="Logo. DaSy. The Center for IDEA Early Childhood Data Systems">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4171536" y="3269710"/>
            <a:ext cx="3848928" cy="1273844"/>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pic>
        <p:nvPicPr>
          <p:cNvPr id="10" name="Picture 9" descr="Logo. 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a:t>
            </a:r>
            <a:r>
              <a:rPr lang="en-US" sz="1500">
                <a:effectLst/>
              </a:rPr>
              <a:t>were developed under a grant from the U.S. Department of Education, #H373Z240001. The contents and resources do not necessarily represent the policy of the U.S. Department of Education, and you should not assume endorsement by the Federal Government. Project Officers: Meredith Miceli and Alexis Lessans.</a:t>
            </a:r>
          </a:p>
        </p:txBody>
      </p:sp>
    </p:spTree>
    <p:extLst>
      <p:ext uri="{BB962C8B-B14F-4D97-AF65-F5344CB8AC3E}">
        <p14:creationId xmlns:p14="http://schemas.microsoft.com/office/powerpoint/2010/main" val="33315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40BF-F3C6-85FE-37EB-55DF2007E9D3}"/>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2E624631-3220-03ED-80B8-4663BABEDA1D}"/>
              </a:ext>
            </a:extLst>
          </p:cNvPr>
          <p:cNvSpPr>
            <a:spLocks noGrp="1"/>
          </p:cNvSpPr>
          <p:nvPr>
            <p:ph idx="1"/>
          </p:nvPr>
        </p:nvSpPr>
        <p:spPr>
          <a:xfrm>
            <a:off x="838200" y="1825624"/>
            <a:ext cx="10515600" cy="4454859"/>
          </a:xfrm>
        </p:spPr>
        <p:txBody>
          <a:bodyPr vert="horz" lIns="91440" tIns="45720" rIns="91440" bIns="45720" rtlCol="0" anchor="t">
            <a:normAutofit/>
          </a:bodyPr>
          <a:lstStyle/>
          <a:p>
            <a:pPr marL="0" indent="0">
              <a:buNone/>
            </a:pPr>
            <a:r>
              <a:rPr lang="en-US">
                <a:latin typeface="Tahoma"/>
                <a:ea typeface="Tahoma"/>
                <a:cs typeface="Tahoma"/>
              </a:rPr>
              <a:t>Are you involved in writing the narrative for Indicator 12 in your APR?</a:t>
            </a:r>
          </a:p>
          <a:p>
            <a:r>
              <a:rPr lang="en-US">
                <a:latin typeface="Tahoma"/>
                <a:ea typeface="Tahoma"/>
                <a:cs typeface="Tahoma"/>
              </a:rPr>
              <a:t>Yes, I'm the lead </a:t>
            </a:r>
          </a:p>
          <a:p>
            <a:r>
              <a:rPr lang="en-US">
                <a:latin typeface="Tahoma"/>
                <a:ea typeface="Tahoma"/>
                <a:cs typeface="Tahoma"/>
              </a:rPr>
              <a:t>Yes, on the team</a:t>
            </a:r>
          </a:p>
          <a:p>
            <a:r>
              <a:rPr lang="en-US">
                <a:latin typeface="Tahoma"/>
                <a:ea typeface="Tahoma"/>
                <a:cs typeface="Tahoma"/>
              </a:rPr>
              <a:t>No, I'm not involved</a:t>
            </a:r>
          </a:p>
          <a:p>
            <a:r>
              <a:rPr lang="en-US">
                <a:latin typeface="Tahoma"/>
                <a:ea typeface="Tahoma"/>
                <a:cs typeface="Tahoma"/>
              </a:rPr>
              <a:t>I have no idea</a:t>
            </a:r>
          </a:p>
        </p:txBody>
      </p:sp>
    </p:spTree>
    <p:extLst>
      <p:ext uri="{BB962C8B-B14F-4D97-AF65-F5344CB8AC3E}">
        <p14:creationId xmlns:p14="http://schemas.microsoft.com/office/powerpoint/2010/main" val="180691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AED08-A745-C95F-8BB7-385A1A92E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D84045-CAD0-B983-94DD-051C70A73C39}"/>
              </a:ext>
            </a:extLst>
          </p:cNvPr>
          <p:cNvSpPr>
            <a:spLocks noGrp="1"/>
          </p:cNvSpPr>
          <p:nvPr>
            <p:ph type="ctrTitle"/>
          </p:nvPr>
        </p:nvSpPr>
        <p:spPr/>
        <p:txBody>
          <a:bodyPr/>
          <a:lstStyle/>
          <a:p>
            <a:r>
              <a:rPr lang="en-US" dirty="0"/>
              <a:t>Reporting Data in </a:t>
            </a:r>
            <a:br>
              <a:rPr lang="en-US" dirty="0"/>
            </a:br>
            <a:r>
              <a:rPr lang="en-US" dirty="0"/>
              <a:t>Indicator 12</a:t>
            </a:r>
          </a:p>
        </p:txBody>
      </p:sp>
    </p:spTree>
    <p:extLst>
      <p:ext uri="{BB962C8B-B14F-4D97-AF65-F5344CB8AC3E}">
        <p14:creationId xmlns:p14="http://schemas.microsoft.com/office/powerpoint/2010/main" val="184470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1C52-3173-C544-6A96-D038E535804E}"/>
              </a:ext>
            </a:extLst>
          </p:cNvPr>
          <p:cNvSpPr>
            <a:spLocks noGrp="1"/>
          </p:cNvSpPr>
          <p:nvPr>
            <p:ph type="title"/>
          </p:nvPr>
        </p:nvSpPr>
        <p:spPr>
          <a:xfrm>
            <a:off x="838200" y="365125"/>
            <a:ext cx="10515600" cy="1325563"/>
          </a:xfrm>
        </p:spPr>
        <p:txBody>
          <a:bodyPr/>
          <a:lstStyle/>
          <a:p>
            <a:r>
              <a:rPr lang="en-US" dirty="0"/>
              <a:t>Indicator 12 Required Data </a:t>
            </a:r>
          </a:p>
        </p:txBody>
      </p:sp>
      <p:sp>
        <p:nvSpPr>
          <p:cNvPr id="3" name="Content Placeholder 2">
            <a:extLst>
              <a:ext uri="{FF2B5EF4-FFF2-40B4-BE49-F238E27FC236}">
                <a16:creationId xmlns:a16="http://schemas.microsoft.com/office/drawing/2014/main" id="{A0580EC0-CC21-D8C9-D480-3C651142B142}"/>
              </a:ext>
            </a:extLst>
          </p:cNvPr>
          <p:cNvSpPr>
            <a:spLocks noGrp="1"/>
          </p:cNvSpPr>
          <p:nvPr>
            <p:ph idx="1"/>
          </p:nvPr>
        </p:nvSpPr>
        <p:spPr>
          <a:xfrm>
            <a:off x="838200" y="1773381"/>
            <a:ext cx="10515600" cy="4719493"/>
          </a:xfrm>
        </p:spPr>
        <p:txBody>
          <a:bodyPr>
            <a:normAutofit fontScale="92500"/>
          </a:bodyPr>
          <a:lstStyle/>
          <a:p>
            <a:pPr marL="457200" indent="-457200">
              <a:buFont typeface="+mj-lt"/>
              <a:buAutoNum type="arabicPeriod"/>
            </a:pPr>
            <a:r>
              <a:rPr lang="en-US" b="1"/>
              <a:t>Findings identified and reported </a:t>
            </a:r>
            <a:r>
              <a:rPr lang="en-US"/>
              <a:t>in SPP/APR compliance indicators </a:t>
            </a:r>
            <a:r>
              <a:rPr lang="en-US" b="1"/>
              <a:t>C1, C7, and C8a, 8b, 8c</a:t>
            </a:r>
            <a:r>
              <a:rPr lang="en-US"/>
              <a:t>. (Prepopulated)</a:t>
            </a:r>
          </a:p>
          <a:p>
            <a:pPr marL="457200" lvl="0" indent="-457200">
              <a:buFont typeface="+mj-lt"/>
              <a:buAutoNum type="arabicPeriod"/>
            </a:pPr>
            <a:r>
              <a:rPr lang="en-US" b="1"/>
              <a:t>Findings on IDEA related requirements for </a:t>
            </a:r>
            <a:r>
              <a:rPr lang="en-US"/>
              <a:t>C1, C7, and C8a, 8b, 8c not identified in #1 above </a:t>
            </a:r>
            <a:r>
              <a:rPr lang="en-US" b="1"/>
              <a:t>and found through monitoring (cyclical, targeted, other) or other components</a:t>
            </a:r>
            <a:r>
              <a:rPr lang="en-US"/>
              <a:t> of the general supervision system such as:</a:t>
            </a:r>
          </a:p>
          <a:p>
            <a:pPr marL="914400" lvl="1" indent="-457200">
              <a:buFont typeface="+mj-lt"/>
              <a:buAutoNum type="alphaLcPeriod"/>
            </a:pPr>
            <a:r>
              <a:rPr lang="en-US"/>
              <a:t>dispute resolution, </a:t>
            </a:r>
          </a:p>
          <a:p>
            <a:pPr marL="914400" lvl="1" indent="-457200">
              <a:buFont typeface="+mj-lt"/>
              <a:buAutoNum type="alphaLcPeriod"/>
            </a:pPr>
            <a:r>
              <a:rPr lang="en-US"/>
              <a:t>fiscal, and</a:t>
            </a:r>
          </a:p>
          <a:p>
            <a:pPr marL="914400" lvl="1" indent="-457200">
              <a:buFont typeface="+mj-lt"/>
              <a:buAutoNum type="alphaLcPeriod"/>
            </a:pPr>
            <a:r>
              <a:rPr lang="en-US"/>
              <a:t>any other areas you use to monitor IDEA requirements.</a:t>
            </a:r>
          </a:p>
          <a:p>
            <a:pPr marL="457200" lvl="0" indent="-457200">
              <a:buFont typeface="+mj-lt"/>
              <a:buAutoNum type="arabicPeriod"/>
            </a:pPr>
            <a:r>
              <a:rPr lang="en-US" b="1"/>
              <a:t>Findings corrected and verified </a:t>
            </a:r>
            <a:r>
              <a:rPr lang="en-US"/>
              <a:t>from #1 (prepopulated), and #2 above, if applicable.</a:t>
            </a:r>
          </a:p>
          <a:p>
            <a:pPr marL="457200" lvl="0" indent="-457200">
              <a:buFont typeface="+mj-lt"/>
              <a:buAutoNum type="arabicPeriod"/>
            </a:pPr>
            <a:r>
              <a:rPr lang="en-US" b="1"/>
              <a:t>Findings of noncompliance that were not corrected </a:t>
            </a:r>
            <a:r>
              <a:rPr lang="en-US"/>
              <a:t>within one year from written notification from #1, and #2, if applicable. </a:t>
            </a:r>
          </a:p>
        </p:txBody>
      </p:sp>
    </p:spTree>
    <p:extLst>
      <p:ext uri="{BB962C8B-B14F-4D97-AF65-F5344CB8AC3E}">
        <p14:creationId xmlns:p14="http://schemas.microsoft.com/office/powerpoint/2010/main" val="410848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EA79-7C56-B7E5-8904-A7D5FB9AB71D}"/>
              </a:ext>
            </a:extLst>
          </p:cNvPr>
          <p:cNvSpPr>
            <a:spLocks noGrp="1"/>
          </p:cNvSpPr>
          <p:nvPr>
            <p:ph type="title"/>
          </p:nvPr>
        </p:nvSpPr>
        <p:spPr/>
        <p:txBody>
          <a:bodyPr>
            <a:normAutofit/>
          </a:bodyPr>
          <a:lstStyle/>
          <a:p>
            <a:r>
              <a:rPr lang="en-US" sz="4000" dirty="0"/>
              <a:t>Example: Reporting Required Data Related to Indicator 7</a:t>
            </a:r>
          </a:p>
        </p:txBody>
      </p:sp>
      <p:sp>
        <p:nvSpPr>
          <p:cNvPr id="7" name="TextBox 6">
            <a:extLst>
              <a:ext uri="{FF2B5EF4-FFF2-40B4-BE49-F238E27FC236}">
                <a16:creationId xmlns:a16="http://schemas.microsoft.com/office/drawing/2014/main" id="{9ABE4861-F6F1-9705-D7A7-0C4F7A6E11CC}"/>
              </a:ext>
            </a:extLst>
          </p:cNvPr>
          <p:cNvSpPr txBox="1"/>
          <p:nvPr/>
        </p:nvSpPr>
        <p:spPr>
          <a:xfrm>
            <a:off x="251113" y="1789987"/>
            <a:ext cx="11102687" cy="4278094"/>
          </a:xfrm>
          <a:prstGeom prst="rect">
            <a:avLst/>
          </a:prstGeom>
          <a:noFill/>
        </p:spPr>
        <p:txBody>
          <a:bodyPr wrap="square" rtlCol="0">
            <a:spAutoFit/>
          </a:bodyPr>
          <a:lstStyle/>
          <a:p>
            <a:pPr fontAlgn="base"/>
            <a:r>
              <a:rPr lang="en-US" sz="1600" b="1">
                <a:latin typeface="Tahoma" panose="020B0604030504040204" pitchFamily="34" charset="0"/>
                <a:ea typeface="Tahoma" panose="020B0604030504040204" pitchFamily="34" charset="0"/>
                <a:cs typeface="Tahoma" panose="020B0604030504040204" pitchFamily="34" charset="0"/>
              </a:rPr>
              <a:t>Indicator 7.</a:t>
            </a:r>
            <a:r>
              <a:rPr lang="en-US" sz="1600">
                <a:latin typeface="Tahoma" panose="020B0604030504040204" pitchFamily="34" charset="0"/>
                <a:ea typeface="Tahoma" panose="020B0604030504040204" pitchFamily="34" charset="0"/>
                <a:cs typeface="Tahoma" panose="020B0604030504040204" pitchFamily="34" charset="0"/>
              </a:rPr>
              <a:t> Percent of eligible infants and toddlers with IFSPs for whom initial evaluation, initial assessment, and the initial IFSP meeting were conducted within Part C’s 45-day timeline. (20 U.S.C. 1416(a)(3)(B) and 1442)</a:t>
            </a:r>
          </a:p>
          <a:p>
            <a:endParaRPr lang="en-US" sz="1600">
              <a:latin typeface="Tahoma" panose="020B0604030504040204" pitchFamily="34" charset="0"/>
              <a:ea typeface="Tahoma" panose="020B0604030504040204" pitchFamily="34" charset="0"/>
              <a:cs typeface="Tahoma" panose="020B0604030504040204" pitchFamily="34" charset="0"/>
            </a:endParaRPr>
          </a:p>
          <a:p>
            <a:r>
              <a:rPr lang="en-US" sz="1600">
                <a:latin typeface="Tahoma" panose="020B0604030504040204" pitchFamily="34" charset="0"/>
                <a:ea typeface="Tahoma" panose="020B0604030504040204" pitchFamily="34" charset="0"/>
                <a:cs typeface="Tahoma" panose="020B0604030504040204" pitchFamily="34" charset="0"/>
              </a:rPr>
              <a:t>Findings of Noncompliance Identified in FFY 2023</a:t>
            </a: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endParaRPr lang="en-US" sz="16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a:latin typeface="Tahoma" panose="020B0604030504040204" pitchFamily="34" charset="0"/>
                <a:ea typeface="Tahoma" panose="020B0604030504040204" pitchFamily="34" charset="0"/>
                <a:cs typeface="Tahoma" panose="020B0604030504040204" pitchFamily="34" charset="0"/>
              </a:rPr>
              <a:t>Additional 2 findings were issued on requirements related to prior written notice</a:t>
            </a:r>
          </a:p>
        </p:txBody>
      </p:sp>
      <p:graphicFrame>
        <p:nvGraphicFramePr>
          <p:cNvPr id="6" name="Content Placeholder 5">
            <a:extLst>
              <a:ext uri="{FF2B5EF4-FFF2-40B4-BE49-F238E27FC236}">
                <a16:creationId xmlns:a16="http://schemas.microsoft.com/office/drawing/2014/main" id="{27E74924-2860-C6E5-BAC5-1ECA59FE9A05}"/>
              </a:ext>
            </a:extLst>
          </p:cNvPr>
          <p:cNvGraphicFramePr>
            <a:graphicFrameLocks noGrp="1"/>
          </p:cNvGraphicFramePr>
          <p:nvPr>
            <p:ph idx="1"/>
            <p:extLst>
              <p:ext uri="{D42A27DB-BD31-4B8C-83A1-F6EECF244321}">
                <p14:modId xmlns:p14="http://schemas.microsoft.com/office/powerpoint/2010/main" val="2682565134"/>
              </p:ext>
            </p:extLst>
          </p:nvPr>
        </p:nvGraphicFramePr>
        <p:xfrm>
          <a:off x="251112" y="2891017"/>
          <a:ext cx="11689774" cy="2674016"/>
        </p:xfrm>
        <a:graphic>
          <a:graphicData uri="http://schemas.openxmlformats.org/drawingml/2006/table">
            <a:tbl>
              <a:tblPr firstRow="1" firstCol="1" bandRow="1"/>
              <a:tblGrid>
                <a:gridCol w="1962151">
                  <a:extLst>
                    <a:ext uri="{9D8B030D-6E8A-4147-A177-3AD203B41FA5}">
                      <a16:colId xmlns:a16="http://schemas.microsoft.com/office/drawing/2014/main" val="2810248534"/>
                    </a:ext>
                  </a:extLst>
                </a:gridCol>
                <a:gridCol w="2712893">
                  <a:extLst>
                    <a:ext uri="{9D8B030D-6E8A-4147-A177-3AD203B41FA5}">
                      <a16:colId xmlns:a16="http://schemas.microsoft.com/office/drawing/2014/main" val="3584606636"/>
                    </a:ext>
                  </a:extLst>
                </a:gridCol>
                <a:gridCol w="2337522">
                  <a:extLst>
                    <a:ext uri="{9D8B030D-6E8A-4147-A177-3AD203B41FA5}">
                      <a16:colId xmlns:a16="http://schemas.microsoft.com/office/drawing/2014/main" val="1196790803"/>
                    </a:ext>
                  </a:extLst>
                </a:gridCol>
                <a:gridCol w="2338604">
                  <a:extLst>
                    <a:ext uri="{9D8B030D-6E8A-4147-A177-3AD203B41FA5}">
                      <a16:colId xmlns:a16="http://schemas.microsoft.com/office/drawing/2014/main" val="2534161680"/>
                    </a:ext>
                  </a:extLst>
                </a:gridCol>
                <a:gridCol w="2338604">
                  <a:extLst>
                    <a:ext uri="{9D8B030D-6E8A-4147-A177-3AD203B41FA5}">
                      <a16:colId xmlns:a16="http://schemas.microsoft.com/office/drawing/2014/main" val="2196081997"/>
                    </a:ext>
                  </a:extLst>
                </a:gridCol>
              </a:tblGrid>
              <a:tr h="2138183">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A: # of written findings of noncompliance identified in FFY 2023 (7/1/23 – 6/30/24)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 marR="48895"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B: # of any other written findings of noncompliance identified in FFY 2023 not reported in Column A (e.g., those issued based on other IDEA requirements), if applicable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C1: # of written findings of noncompliance from Column A that were timely corrected (i.e., verified as corrected no later than one year from identification)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C2: # of written findings of noncompliance from Column B that were timely corrected (i.e., verified as corrected no later than one year from identification)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D: # of written findings of noncompliance from Columns A and B for which correction was not completed or timely corrected </a:t>
                      </a:r>
                    </a:p>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(A+B) – (C1+C2)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4277776"/>
                  </a:ext>
                </a:extLst>
              </a:tr>
              <a:tr h="535833">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8575" marR="48895"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spcBef>
                          <a:spcPts val="300"/>
                        </a:spcBef>
                        <a:spcAft>
                          <a:spcPts val="300"/>
                        </a:spcAft>
                        <a:buNone/>
                      </a:pPr>
                      <a:r>
                        <a:rPr lang="en-US" sz="1600" b="0"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896161358"/>
                  </a:ext>
                </a:extLst>
              </a:tr>
            </a:tbl>
          </a:graphicData>
        </a:graphic>
      </p:graphicFrame>
      <p:sp>
        <p:nvSpPr>
          <p:cNvPr id="4" name="TextBox 3">
            <a:extLst>
              <a:ext uri="{FF2B5EF4-FFF2-40B4-BE49-F238E27FC236}">
                <a16:creationId xmlns:a16="http://schemas.microsoft.com/office/drawing/2014/main" id="{33C9A59E-53A2-90A8-2869-76FBA6CD34EB}"/>
              </a:ext>
            </a:extLst>
          </p:cNvPr>
          <p:cNvSpPr txBox="1"/>
          <p:nvPr/>
        </p:nvSpPr>
        <p:spPr>
          <a:xfrm>
            <a:off x="3492174" y="6365252"/>
            <a:ext cx="4164923" cy="400110"/>
          </a:xfrm>
          <a:prstGeom prst="rect">
            <a:avLst/>
          </a:prstGeom>
          <a:noFill/>
        </p:spPr>
        <p:txBody>
          <a:bodyPr wrap="none" rtlCol="0">
            <a:spAutoFit/>
          </a:bodyPr>
          <a:lstStyle/>
          <a:p>
            <a:r>
              <a:rPr lang="en-US" sz="2000">
                <a:latin typeface="Tahoma" panose="020B0604030504040204" pitchFamily="34" charset="0"/>
                <a:ea typeface="Tahoma" panose="020B0604030504040204" pitchFamily="34" charset="0"/>
                <a:cs typeface="Tahoma" panose="020B0604030504040204" pitchFamily="34" charset="0"/>
                <a:hlinkClick r:id="rId3" tooltip="SPP APR Resources"/>
              </a:rPr>
              <a:t>SPP/APR Part C FFY 2024 Template</a:t>
            </a:r>
            <a:endParaRPr lang="en-US"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814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FC14-6B63-4512-72AF-1F1B2DF62C8E}"/>
              </a:ext>
            </a:extLst>
          </p:cNvPr>
          <p:cNvSpPr>
            <a:spLocks noGrp="1"/>
          </p:cNvSpPr>
          <p:nvPr>
            <p:ph type="title"/>
          </p:nvPr>
        </p:nvSpPr>
        <p:spPr/>
        <p:txBody>
          <a:bodyPr/>
          <a:lstStyle/>
          <a:p>
            <a:r>
              <a:rPr lang="en-US" dirty="0"/>
              <a:t>Indicator 12 Optional Reporting</a:t>
            </a:r>
          </a:p>
        </p:txBody>
      </p:sp>
      <p:sp>
        <p:nvSpPr>
          <p:cNvPr id="3" name="Content Placeholder 2">
            <a:extLst>
              <a:ext uri="{FF2B5EF4-FFF2-40B4-BE49-F238E27FC236}">
                <a16:creationId xmlns:a16="http://schemas.microsoft.com/office/drawing/2014/main" id="{3F542A6E-6746-5A7B-3A71-17B99D0A7B3E}"/>
              </a:ext>
            </a:extLst>
          </p:cNvPr>
          <p:cNvSpPr>
            <a:spLocks noGrp="1"/>
          </p:cNvSpPr>
          <p:nvPr>
            <p:ph idx="1"/>
          </p:nvPr>
        </p:nvSpPr>
        <p:spPr>
          <a:xfrm>
            <a:off x="838200" y="1825625"/>
            <a:ext cx="10515600" cy="4262354"/>
          </a:xfrm>
        </p:spPr>
        <p:txBody>
          <a:bodyPr>
            <a:normAutofit/>
          </a:bodyPr>
          <a:lstStyle/>
          <a:p>
            <a:pPr marL="457200" lvl="0" indent="-457200">
              <a:buFont typeface="+mj-lt"/>
              <a:buAutoNum type="arabicPeriod"/>
            </a:pPr>
            <a:r>
              <a:rPr lang="en-US" b="1"/>
              <a:t>May report other findings of noncompliance that are </a:t>
            </a:r>
            <a:r>
              <a:rPr lang="en-US" b="1" i="1"/>
              <a:t>not specific to the compliance indicators</a:t>
            </a:r>
            <a:r>
              <a:rPr lang="en-US"/>
              <a:t> but related to the following:</a:t>
            </a:r>
          </a:p>
          <a:p>
            <a:pPr marL="914400" lvl="1" indent="-457200">
              <a:buFont typeface="+mj-lt"/>
              <a:buAutoNum type="alphaLcPeriod"/>
            </a:pPr>
            <a:r>
              <a:rPr lang="en-US"/>
              <a:t>Results indicators and their IDEA related requirements,</a:t>
            </a:r>
          </a:p>
          <a:p>
            <a:pPr marL="914400" lvl="1" indent="-457200">
              <a:buFont typeface="+mj-lt"/>
              <a:buAutoNum type="alphaLcPeriod"/>
            </a:pPr>
            <a:r>
              <a:rPr lang="en-US"/>
              <a:t>dispute resolution, </a:t>
            </a:r>
          </a:p>
          <a:p>
            <a:pPr marL="914400" lvl="1" indent="-457200">
              <a:buFont typeface="+mj-lt"/>
              <a:buAutoNum type="alphaLcPeriod"/>
            </a:pPr>
            <a:r>
              <a:rPr lang="en-US"/>
              <a:t>fiscal, and</a:t>
            </a:r>
          </a:p>
          <a:p>
            <a:pPr marL="914400" lvl="1" indent="-457200">
              <a:buFont typeface="+mj-lt"/>
              <a:buAutoNum type="alphaLcPeriod"/>
            </a:pPr>
            <a:r>
              <a:rPr lang="en-US"/>
              <a:t>any other areas you use to monitor IDEA requirements.</a:t>
            </a:r>
          </a:p>
          <a:p>
            <a:pPr marL="457200" lvl="0" indent="-457200">
              <a:buFont typeface="+mj-lt"/>
              <a:buAutoNum type="arabicPeriod"/>
            </a:pPr>
            <a:r>
              <a:rPr lang="en-US" b="1"/>
              <a:t>Findings corrected and verified </a:t>
            </a:r>
            <a:r>
              <a:rPr lang="en-US"/>
              <a:t>from #1 (prepopulated), if applicable.</a:t>
            </a:r>
          </a:p>
          <a:p>
            <a:pPr marL="457200" lvl="0" indent="-457200">
              <a:buFont typeface="+mj-lt"/>
              <a:buAutoNum type="arabicPeriod"/>
            </a:pPr>
            <a:r>
              <a:rPr lang="en-US" b="1"/>
              <a:t>Findings of noncompliance that were not corrected </a:t>
            </a:r>
            <a:r>
              <a:rPr lang="en-US"/>
              <a:t>within one year from written notification from #1, and #2, if applicable. </a:t>
            </a:r>
          </a:p>
        </p:txBody>
      </p:sp>
    </p:spTree>
    <p:extLst>
      <p:ext uri="{BB962C8B-B14F-4D97-AF65-F5344CB8AC3E}">
        <p14:creationId xmlns:p14="http://schemas.microsoft.com/office/powerpoint/2010/main" val="12623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B11A0-FD5F-2A97-EE31-13B82E339637}"/>
              </a:ext>
            </a:extLst>
          </p:cNvPr>
          <p:cNvSpPr>
            <a:spLocks noGrp="1"/>
          </p:cNvSpPr>
          <p:nvPr>
            <p:ph type="title"/>
          </p:nvPr>
        </p:nvSpPr>
        <p:spPr/>
        <p:txBody>
          <a:bodyPr>
            <a:normAutofit/>
          </a:bodyPr>
          <a:lstStyle/>
          <a:p>
            <a:r>
              <a:rPr lang="en-US" dirty="0"/>
              <a:t>Example: Reporting Optional Data</a:t>
            </a:r>
          </a:p>
        </p:txBody>
      </p:sp>
      <p:sp>
        <p:nvSpPr>
          <p:cNvPr id="3" name="TextBox 2">
            <a:extLst>
              <a:ext uri="{FF2B5EF4-FFF2-40B4-BE49-F238E27FC236}">
                <a16:creationId xmlns:a16="http://schemas.microsoft.com/office/drawing/2014/main" id="{01F80DA6-99F0-0E17-9BD3-07EBF777160D}"/>
              </a:ext>
            </a:extLst>
          </p:cNvPr>
          <p:cNvSpPr txBox="1"/>
          <p:nvPr/>
        </p:nvSpPr>
        <p:spPr>
          <a:xfrm>
            <a:off x="735059" y="1718420"/>
            <a:ext cx="11123236" cy="1077218"/>
          </a:xfrm>
          <a:prstGeom prst="rect">
            <a:avLst/>
          </a:prstGeom>
          <a:noFill/>
        </p:spPr>
        <p:txBody>
          <a:bodyPr wrap="square" lIns="91440" tIns="45720" rIns="91440" bIns="45720" rtlCol="0" anchor="t">
            <a:spAutoFit/>
          </a:bodyPr>
          <a:lstStyle/>
          <a:p>
            <a:r>
              <a:rPr lang="en-US" sz="1600" b="1" i="1">
                <a:latin typeface="Tahoma" panose="020B0604030504040204" pitchFamily="34" charset="0"/>
                <a:ea typeface="Tahoma" panose="020B0604030504040204" pitchFamily="34" charset="0"/>
                <a:cs typeface="Tahoma" panose="020B0604030504040204" pitchFamily="34" charset="0"/>
              </a:rPr>
              <a:t>Optional for FFY 2024, and 2025: </a:t>
            </a:r>
            <a:endParaRPr lang="en-US" sz="1600" b="1">
              <a:latin typeface="Tahoma" panose="020B0604030504040204" pitchFamily="34" charset="0"/>
              <a:ea typeface="Tahoma" panose="020B0604030504040204" pitchFamily="34" charset="0"/>
              <a:cs typeface="Tahoma" panose="020B0604030504040204" pitchFamily="34" charset="0"/>
            </a:endParaRPr>
          </a:p>
          <a:p>
            <a:r>
              <a:rPr lang="en-US" sz="1600" i="1">
                <a:latin typeface="Tahoma" panose="020B0604030504040204" pitchFamily="34" charset="0"/>
                <a:ea typeface="Tahoma" panose="020B0604030504040204" pitchFamily="34" charset="0"/>
                <a:cs typeface="Tahoma" panose="020B0604030504040204" pitchFamily="34" charset="0"/>
              </a:rPr>
              <a:t>Other Areas - </a:t>
            </a:r>
            <a:r>
              <a:rPr lang="en-US" sz="1600" i="1" u="sng">
                <a:latin typeface="Tahoma" panose="020B0604030504040204" pitchFamily="34" charset="0"/>
                <a:ea typeface="Tahoma" panose="020B0604030504040204" pitchFamily="34" charset="0"/>
                <a:cs typeface="Tahoma" panose="020B0604030504040204" pitchFamily="34" charset="0"/>
              </a:rPr>
              <a:t>All other findings</a:t>
            </a:r>
            <a:r>
              <a:rPr lang="en-US" sz="1600" i="1">
                <a:latin typeface="Tahoma" panose="020B0604030504040204" pitchFamily="34" charset="0"/>
                <a:ea typeface="Tahoma" panose="020B0604030504040204" pitchFamily="34" charset="0"/>
                <a:cs typeface="Tahoma" panose="020B0604030504040204" pitchFamily="34" charset="0"/>
              </a:rPr>
              <a:t>: States may report here on all other findings of noncompliance that were not reported under the compliance indicators listed above (e.g., Results indicators (including related requirements), Fiscal, Dispute Resolution, etc.). </a:t>
            </a:r>
            <a:endParaRPr lang="en-US" sz="1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a:extLst>
              <a:ext uri="{FF2B5EF4-FFF2-40B4-BE49-F238E27FC236}">
                <a16:creationId xmlns:a16="http://schemas.microsoft.com/office/drawing/2014/main" id="{6839148F-A32E-CED7-2DC8-85149268F1ED}"/>
              </a:ext>
            </a:extLst>
          </p:cNvPr>
          <p:cNvGraphicFramePr>
            <a:graphicFrameLocks noGrp="1"/>
          </p:cNvGraphicFramePr>
          <p:nvPr>
            <p:extLst>
              <p:ext uri="{D42A27DB-BD31-4B8C-83A1-F6EECF244321}">
                <p14:modId xmlns:p14="http://schemas.microsoft.com/office/powerpoint/2010/main" val="3227839881"/>
              </p:ext>
            </p:extLst>
          </p:nvPr>
        </p:nvGraphicFramePr>
        <p:xfrm>
          <a:off x="735058" y="2823370"/>
          <a:ext cx="10721884" cy="1656407"/>
        </p:xfrm>
        <a:graphic>
          <a:graphicData uri="http://schemas.openxmlformats.org/drawingml/2006/table">
            <a:tbl>
              <a:tblPr firstRow="1" firstCol="1" bandRow="1">
                <a:tableStyleId>{5940675A-B579-460E-94D1-54222C63F5DA}</a:tableStyleId>
              </a:tblPr>
              <a:tblGrid>
                <a:gridCol w="3045177">
                  <a:extLst>
                    <a:ext uri="{9D8B030D-6E8A-4147-A177-3AD203B41FA5}">
                      <a16:colId xmlns:a16="http://schemas.microsoft.com/office/drawing/2014/main" val="3383454659"/>
                    </a:ext>
                  </a:extLst>
                </a:gridCol>
                <a:gridCol w="4380614">
                  <a:extLst>
                    <a:ext uri="{9D8B030D-6E8A-4147-A177-3AD203B41FA5}">
                      <a16:colId xmlns:a16="http://schemas.microsoft.com/office/drawing/2014/main" val="1851391675"/>
                    </a:ext>
                  </a:extLst>
                </a:gridCol>
                <a:gridCol w="3296093">
                  <a:extLst>
                    <a:ext uri="{9D8B030D-6E8A-4147-A177-3AD203B41FA5}">
                      <a16:colId xmlns:a16="http://schemas.microsoft.com/office/drawing/2014/main" val="1548363309"/>
                    </a:ext>
                  </a:extLst>
                </a:gridCol>
              </a:tblGrid>
              <a:tr h="1199737">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B: # of written findings of noncompliance identified in FFY 2023 (7/1/23 – 6/30/24)  </a:t>
                      </a:r>
                    </a:p>
                  </a:txBody>
                  <a:tcPr marL="68580" marR="68580" marT="0" marB="0"/>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C2: # of written findings of noncompliance from Column B that were timely corrected (i.e., verified as corrected no later than one year from identification) </a:t>
                      </a:r>
                    </a:p>
                  </a:txBody>
                  <a:tcPr marL="68580" marR="68580" marT="0" marB="0"/>
                </a:tc>
                <a:tc>
                  <a:txBody>
                    <a:bodyPr/>
                    <a:lstStyle/>
                    <a:p>
                      <a:pPr marL="0" marR="0" algn="ctr" fontAlgn="base">
                        <a:spcBef>
                          <a:spcPts val="300"/>
                        </a:spcBef>
                        <a:spcAft>
                          <a:spcPts val="300"/>
                        </a:spcAft>
                        <a:buNone/>
                      </a:pPr>
                      <a:r>
                        <a:rPr lang="en-US" sz="1600" b="0">
                          <a:effectLst/>
                          <a:latin typeface="Tahoma" panose="020B0604030504040204" pitchFamily="34" charset="0"/>
                          <a:ea typeface="Tahoma" panose="020B0604030504040204" pitchFamily="34" charset="0"/>
                          <a:cs typeface="Tahoma" panose="020B0604030504040204" pitchFamily="34" charset="0"/>
                        </a:rPr>
                        <a:t>Column D: # of written findings of noncompliance from Column B for which correction was not completed or timely corrected </a:t>
                      </a:r>
                    </a:p>
                  </a:txBody>
                  <a:tcPr marL="68580" marR="68580" marT="0" marB="0"/>
                </a:tc>
                <a:extLst>
                  <a:ext uri="{0D108BD9-81ED-4DB2-BD59-A6C34878D82A}">
                    <a16:rowId xmlns:a16="http://schemas.microsoft.com/office/drawing/2014/main" val="2532953809"/>
                  </a:ext>
                </a:extLst>
              </a:tr>
              <a:tr h="456670">
                <a:tc>
                  <a:txBody>
                    <a:bodyPr/>
                    <a:lstStyle/>
                    <a:p>
                      <a:pPr marL="0" marR="0" algn="ctr" fontAlgn="base">
                        <a:spcBef>
                          <a:spcPts val="300"/>
                        </a:spcBef>
                        <a:spcAft>
                          <a:spcPts val="300"/>
                        </a:spcAft>
                        <a:buNone/>
                      </a:pPr>
                      <a:r>
                        <a:rPr lang="en-US" sz="1600">
                          <a:effectLst/>
                          <a:latin typeface="Tahoma"/>
                          <a:ea typeface="Tahoma"/>
                          <a:cs typeface="Tahoma"/>
                        </a:rPr>
                        <a:t>12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fontAlgn="base">
                        <a:spcBef>
                          <a:spcPts val="300"/>
                        </a:spcBef>
                        <a:spcAft>
                          <a:spcPts val="300"/>
                        </a:spcAft>
                        <a:buNone/>
                      </a:pPr>
                      <a:r>
                        <a:rPr lang="en-US" sz="16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marL="0" marR="0" algn="ctr" fontAlgn="base">
                        <a:spcBef>
                          <a:spcPts val="300"/>
                        </a:spcBef>
                        <a:spcAft>
                          <a:spcPts val="300"/>
                        </a:spcAft>
                        <a:buNone/>
                      </a:pPr>
                      <a:r>
                        <a:rPr lang="en-US" sz="1600" dirty="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solidFill>
                      <a:srgbClr val="CCC0D9"/>
                    </a:solidFill>
                  </a:tcPr>
                </a:tc>
                <a:extLst>
                  <a:ext uri="{0D108BD9-81ED-4DB2-BD59-A6C34878D82A}">
                    <a16:rowId xmlns:a16="http://schemas.microsoft.com/office/drawing/2014/main" val="1210034492"/>
                  </a:ext>
                </a:extLst>
              </a:tr>
            </a:tbl>
          </a:graphicData>
        </a:graphic>
      </p:graphicFrame>
      <p:sp>
        <p:nvSpPr>
          <p:cNvPr id="5" name="Content Placeholder 4">
            <a:extLst>
              <a:ext uri="{FF2B5EF4-FFF2-40B4-BE49-F238E27FC236}">
                <a16:creationId xmlns:a16="http://schemas.microsoft.com/office/drawing/2014/main" id="{FD99E8B3-240E-FD63-2999-9C62C19A3798}"/>
              </a:ext>
            </a:extLst>
          </p:cNvPr>
          <p:cNvSpPr>
            <a:spLocks noGrp="1"/>
          </p:cNvSpPr>
          <p:nvPr>
            <p:ph idx="1"/>
          </p:nvPr>
        </p:nvSpPr>
        <p:spPr>
          <a:xfrm>
            <a:off x="884767" y="4580446"/>
            <a:ext cx="10515600" cy="1912429"/>
          </a:xfrm>
        </p:spPr>
        <p:txBody>
          <a:bodyPr>
            <a:noAutofit/>
          </a:bodyPr>
          <a:lstStyle/>
          <a:p>
            <a:pPr marL="0" lvl="0" indent="0">
              <a:lnSpc>
                <a:spcPct val="120000"/>
              </a:lnSpc>
              <a:buNone/>
            </a:pPr>
            <a:r>
              <a:rPr lang="en-US" sz="1600"/>
              <a:t>Specific findings were issued related to the following:</a:t>
            </a:r>
          </a:p>
          <a:p>
            <a:pPr lvl="0">
              <a:lnSpc>
                <a:spcPct val="120000"/>
              </a:lnSpc>
            </a:pPr>
            <a:r>
              <a:rPr lang="en-US" sz="1600"/>
              <a:t>1 finding – natural environment justification (related requirement for Indicator 2)</a:t>
            </a:r>
          </a:p>
          <a:p>
            <a:pPr lvl="0">
              <a:lnSpc>
                <a:spcPct val="120000"/>
              </a:lnSpc>
            </a:pPr>
            <a:r>
              <a:rPr lang="en-US" sz="1600"/>
              <a:t>8 findings – parent consent to bill private insurance when there is an increase in services (fiscal)</a:t>
            </a:r>
          </a:p>
          <a:p>
            <a:pPr lvl="0">
              <a:lnSpc>
                <a:spcPct val="120000"/>
              </a:lnSpc>
            </a:pPr>
            <a:r>
              <a:rPr lang="en-US" sz="1600"/>
              <a:t>2 findings – proportionately cost-sharing the purchase of equipment (fiscal)</a:t>
            </a:r>
          </a:p>
          <a:p>
            <a:pPr lvl="0">
              <a:lnSpc>
                <a:spcPct val="120000"/>
              </a:lnSpc>
            </a:pPr>
            <a:r>
              <a:rPr lang="en-US" sz="1600"/>
              <a:t>1 finding – commingling of funds (fiscal)</a:t>
            </a:r>
          </a:p>
        </p:txBody>
      </p:sp>
    </p:spTree>
    <p:extLst>
      <p:ext uri="{BB962C8B-B14F-4D97-AF65-F5344CB8AC3E}">
        <p14:creationId xmlns:p14="http://schemas.microsoft.com/office/powerpoint/2010/main" val="167391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25FF6-1470-879A-9ABC-DACE410FDC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161175-6A82-05F7-430F-9AEA1A9CEFAC}"/>
              </a:ext>
            </a:extLst>
          </p:cNvPr>
          <p:cNvSpPr>
            <a:spLocks noGrp="1"/>
          </p:cNvSpPr>
          <p:nvPr>
            <p:ph type="ctrTitle"/>
          </p:nvPr>
        </p:nvSpPr>
        <p:spPr>
          <a:xfrm>
            <a:off x="485774" y="0"/>
            <a:ext cx="8141859" cy="3255962"/>
          </a:xfrm>
        </p:spPr>
        <p:txBody>
          <a:bodyPr>
            <a:normAutofit/>
          </a:bodyPr>
          <a:lstStyle/>
          <a:p>
            <a:r>
              <a:rPr lang="en-US" sz="4400" dirty="0"/>
              <a:t>Indicator C12 Narrative: Sources and Verification of Correction of Noncompliance</a:t>
            </a:r>
          </a:p>
        </p:txBody>
      </p:sp>
    </p:spTree>
    <p:extLst>
      <p:ext uri="{BB962C8B-B14F-4D97-AF65-F5344CB8AC3E}">
        <p14:creationId xmlns:p14="http://schemas.microsoft.com/office/powerpoint/2010/main" val="3103978714"/>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154578"/>
      </a:accent1>
      <a:accent2>
        <a:srgbClr val="39B54A"/>
      </a:accent2>
      <a:accent3>
        <a:srgbClr val="ED3532"/>
      </a:accent3>
      <a:accent4>
        <a:srgbClr val="FFC000"/>
      </a:accent4>
      <a:accent5>
        <a:srgbClr val="0563C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FFC026E255714C8D01315E537632ED" ma:contentTypeVersion="0" ma:contentTypeDescription="Create a new document." ma:contentTypeScope="" ma:versionID="7b42d51b2e927f3dc41a34693d3a1626">
  <xsd:schema xmlns:xsd="http://www.w3.org/2001/XMLSchema" xmlns:xs="http://www.w3.org/2001/XMLSchema" xmlns:p="http://schemas.microsoft.com/office/2006/metadata/properties" targetNamespace="http://schemas.microsoft.com/office/2006/metadata/properties" ma:root="true" ma:fieldsID="c76ef529c39306168521fdb1fa67254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355FE-BEEE-4733-8337-BC41174358C2}">
  <ds:schemaRefs>
    <ds:schemaRef ds:uri="http://schemas.microsoft.com/sharepoint/v3/contenttype/forms"/>
  </ds:schemaRefs>
</ds:datastoreItem>
</file>

<file path=customXml/itemProps2.xml><?xml version="1.0" encoding="utf-8"?>
<ds:datastoreItem xmlns:ds="http://schemas.openxmlformats.org/officeDocument/2006/customXml" ds:itemID="{955B35CA-79DD-4BA8-8555-01691E7AFEE0}">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53D7884C-FC94-4982-8B6D-CD3B71DB1A9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2844</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Courier New</vt:lpstr>
      <vt:lpstr>System Font Regular</vt:lpstr>
      <vt:lpstr>Tahoma</vt:lpstr>
      <vt:lpstr>Wingdings</vt:lpstr>
      <vt:lpstr>1_Office Theme</vt:lpstr>
      <vt:lpstr>Part C SPP/APR Indicator 12 Office Hours: Session #2</vt:lpstr>
      <vt:lpstr>Agenda</vt:lpstr>
      <vt:lpstr>Poll</vt:lpstr>
      <vt:lpstr>Reporting Data in  Indicator 12</vt:lpstr>
      <vt:lpstr>Indicator 12 Required Data </vt:lpstr>
      <vt:lpstr>Example: Reporting Required Data Related to Indicator 7</vt:lpstr>
      <vt:lpstr>Indicator 12 Optional Reporting</vt:lpstr>
      <vt:lpstr>Example: Reporting Optional Data</vt:lpstr>
      <vt:lpstr>Indicator C12 Narrative: Sources and Verification of Correction of Noncompliance</vt:lpstr>
      <vt:lpstr>Required Narrative Elements </vt:lpstr>
      <vt:lpstr>Section 1: Sources of Noncompliance</vt:lpstr>
      <vt:lpstr>Section 2: Verification of Systems Level Correction Using Updated Data </vt:lpstr>
      <vt:lpstr>Section 2: Verification of Systems Level Correction (Updated Data), Cont’d</vt:lpstr>
      <vt:lpstr>Tips: How State Verified Correction</vt:lpstr>
      <vt:lpstr>Comparison of Indicator C1 vs. Indicator C12 Narrative: Amount and Source of Data</vt:lpstr>
      <vt:lpstr>Section 3: Verification of Correction for Individual Cases</vt:lpstr>
      <vt:lpstr>Hawai‘i Narrative Examples: Indicator C12 vs C1</vt:lpstr>
      <vt:lpstr>C12 Indicator 1:  Example Data</vt:lpstr>
      <vt:lpstr>For Comparison: Hawai’i Indicator 1 Narrative</vt:lpstr>
      <vt:lpstr>Hawai’i C12 Verification of Correction Narrative: Updated Data</vt:lpstr>
      <vt:lpstr>Hawai’i C12 Verification of Correction Narrative: Updated Data Cont’d</vt:lpstr>
      <vt:lpstr>Hawai’i C12 Verification of Narrative: Updated Data Cont’d 2</vt:lpstr>
      <vt:lpstr>Hawai’i Verification of Correction Narrative: Individual Child</vt:lpstr>
      <vt:lpstr>Q &amp; A</vt:lpstr>
      <vt:lpstr>Resources</vt:lpstr>
      <vt:lpstr>Resources</vt:lpstr>
      <vt:lpstr>Indicator C12 Office Hours Series</vt:lpstr>
      <vt:lpstr>Thank you</vt:lpstr>
    </vt:vector>
  </TitlesOfParts>
  <Company>SRI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SPP/APR Indicator 12 Office Hours: Session #2</dc:title>
  <dc:creator>Anne Lucas, Ginger Elliott-Teague, Sheresa Blanchard, Shilan Wooten, Charlene Robles</dc:creator>
  <cp:lastModifiedBy>Roxanne Jones</cp:lastModifiedBy>
  <cp:revision>1</cp:revision>
  <dcterms:created xsi:type="dcterms:W3CDTF">2025-10-21T17:06:52Z</dcterms:created>
  <dcterms:modified xsi:type="dcterms:W3CDTF">2025-11-19T19:34:51Z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0x0101005DFFC026E255714C8D01315E537632ED</vt:lpwstr>
  </property>
  <property fmtid="{D5CDD505-2E9C-101B-9397-08002B2CF9AE}" pid="3" name="Language">
    <vt:lpwstr>English</vt:lpwstr>
  </property>
  <property fmtid="{D5CDD505-2E9C-101B-9397-08002B2CF9AE}" pid="4" name="Status">
    <vt:lpwstr>Final</vt:lpwstr>
  </property>
</Properties>
</file>