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7"/>
  </p:notesMasterIdLst>
  <p:sldIdLst>
    <p:sldId id="257" r:id="rId5"/>
    <p:sldId id="2141411196" r:id="rId6"/>
    <p:sldId id="2141411195" r:id="rId7"/>
    <p:sldId id="2141411197" r:id="rId8"/>
    <p:sldId id="2141411172" r:id="rId9"/>
    <p:sldId id="2141411175" r:id="rId10"/>
    <p:sldId id="1859" r:id="rId11"/>
    <p:sldId id="2141411192" r:id="rId12"/>
    <p:sldId id="2141411174" r:id="rId13"/>
    <p:sldId id="1860" r:id="rId14"/>
    <p:sldId id="1862" r:id="rId15"/>
    <p:sldId id="2141411171" r:id="rId16"/>
    <p:sldId id="2141411177" r:id="rId17"/>
    <p:sldId id="2141411178" r:id="rId18"/>
    <p:sldId id="2141411188" r:id="rId19"/>
    <p:sldId id="1496" r:id="rId20"/>
    <p:sldId id="2141411199" r:id="rId21"/>
    <p:sldId id="2141411198" r:id="rId22"/>
    <p:sldId id="2141411181" r:id="rId23"/>
    <p:sldId id="2141411182" r:id="rId24"/>
    <p:sldId id="4322"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AD8A10-6EA9-7BEE-72DD-800919BB7163}" name="Lucas, Anne" initials="AL" userId="S::allucas@AD.UNC.EDU::0caac941-d622-4ec3-8146-8ab1324ccdef" providerId="AD"/>
  <p188:author id="{5FA6C627-6FAB-46FA-C979-3E099D375225}" name="Grace Kelley" initials="GK" userId="S::gkelley@sriinternational.com::05501824-1d16-43a2-830c-5b0632cbb6ef" providerId="AD"/>
  <p188:author id="{E77BF846-ED35-2FB2-C128-9375A8726033}" name="Shilan Wooten" initials="SW" userId="S::swooten_aemcorp.com#ext#@sriit.onmicrosoft.com::c5d1c8f4-1a81-4dca-b709-f48d6c9508ea" providerId="AD"/>
  <p188:author id="{262CE95B-A11D-581A-B2D6-AF9C49D09F86}" name="Ginger Elliott-Teague" initials="GET" userId="Ginger Elliott-Teague" providerId="None"/>
  <p188:author id="{3110C261-E213-42B2-B1D6-4F3E04EE96E2}" name="Roxanne Jones" initials="RJ" userId="S::RJones@sriinternational.com::eee357d1-15dd-4a73-981c-b7041387288c" providerId="AD"/>
  <p188:author id="{DA0C9D7A-5DF0-A41E-C262-507C4CD0AA6C}" name="Charlene Robles" initials="CR" userId="Charlene Robles" providerId="None"/>
  <p188:author id="{C7CAB687-6CA0-7241-E94F-AE1126829F0C}" name="Charles Harding" initials="CBH" userId="Charles Harding" providerId="None"/>
  <p188:author id="{6DB6F8DA-D310-7975-3447-77DAEC217C9C}" name="Nicholas Ortiz" initials="NO" userId="S::NOrtiz@sriinternational.com::af58162c-f21a-4597-80ec-a459d8e419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7532"/>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5A832F-1DE5-44AE-ACA2-7707431C6B91}" v="757" dt="2025-11-11T16:57:50.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0" autoAdjust="0"/>
    <p:restoredTop sz="86410" autoAdjust="0"/>
  </p:normalViewPr>
  <p:slideViewPr>
    <p:cSldViewPr snapToGrid="0">
      <p:cViewPr varScale="1">
        <p:scale>
          <a:sx n="72" d="100"/>
          <a:sy n="72" d="100"/>
        </p:scale>
        <p:origin x="72" y="28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as, Anne" userId="S::anne.lucas_unc.edu#ext#@sriit.onmicrosoft.com::a8bf305e-9761-4565-8260-04c38c75c6ae" providerId="AD" clId="Web-{B3D99E49-0BB6-BC9F-619D-BDDBCC01BD58}"/>
    <pc:docChg chg="modSld">
      <pc:chgData name="Lucas, Anne" userId="S::anne.lucas_unc.edu#ext#@sriit.onmicrosoft.com::a8bf305e-9761-4565-8260-04c38c75c6ae" providerId="AD" clId="Web-{B3D99E49-0BB6-BC9F-619D-BDDBCC01BD58}" dt="2025-10-23T13:57:09.375" v="63" actId="20577"/>
      <pc:docMkLst>
        <pc:docMk/>
      </pc:docMkLst>
      <pc:sldChg chg="modSp">
        <pc:chgData name="Lucas, Anne" userId="S::anne.lucas_unc.edu#ext#@sriit.onmicrosoft.com::a8bf305e-9761-4565-8260-04c38c75c6ae" providerId="AD" clId="Web-{B3D99E49-0BB6-BC9F-619D-BDDBCC01BD58}" dt="2025-10-23T13:57:09.375" v="63" actId="20577"/>
        <pc:sldMkLst>
          <pc:docMk/>
          <pc:sldMk cId="3148823774" sldId="4322"/>
        </pc:sldMkLst>
        <pc:spChg chg="mod">
          <ac:chgData name="Lucas, Anne" userId="S::anne.lucas_unc.edu#ext#@sriit.onmicrosoft.com::a8bf305e-9761-4565-8260-04c38c75c6ae" providerId="AD" clId="Web-{B3D99E49-0BB6-BC9F-619D-BDDBCC01BD58}" dt="2025-10-23T13:57:09.375" v="63" actId="20577"/>
          <ac:spMkLst>
            <pc:docMk/>
            <pc:sldMk cId="3148823774" sldId="4322"/>
            <ac:spMk id="3" creationId="{9E6E308D-CEB9-8FAF-0F55-66A7F58A78B6}"/>
          </ac:spMkLst>
        </pc:spChg>
      </pc:sldChg>
    </pc:docChg>
  </pc:docChgLst>
  <pc:docChgLst>
    <pc:chgData name="Roxanne Jones" userId="eee357d1-15dd-4a73-981c-b7041387288c" providerId="ADAL" clId="{F09AC358-99FE-4160-9980-979B6DB23656}"/>
    <pc:docChg chg="custSel modSld">
      <pc:chgData name="Roxanne Jones" userId="eee357d1-15dd-4a73-981c-b7041387288c" providerId="ADAL" clId="{F09AC358-99FE-4160-9980-979B6DB23656}" dt="2025-11-11T16:57:50.086" v="777" actId="478"/>
      <pc:docMkLst>
        <pc:docMk/>
      </pc:docMkLst>
      <pc:sldChg chg="modSp mod">
        <pc:chgData name="Roxanne Jones" userId="eee357d1-15dd-4a73-981c-b7041387288c" providerId="ADAL" clId="{F09AC358-99FE-4160-9980-979B6DB23656}" dt="2025-10-31T19:37:21.935" v="23"/>
        <pc:sldMkLst>
          <pc:docMk/>
          <pc:sldMk cId="616654060" sldId="257"/>
        </pc:sldMkLst>
        <pc:picChg chg="ord">
          <ac:chgData name="Roxanne Jones" userId="eee357d1-15dd-4a73-981c-b7041387288c" providerId="ADAL" clId="{F09AC358-99FE-4160-9980-979B6DB23656}" dt="2025-10-31T19:37:21.935" v="23"/>
          <ac:picMkLst>
            <pc:docMk/>
            <pc:sldMk cId="616654060" sldId="257"/>
            <ac:picMk id="14" creationId="{CD11E601-3F7B-4343-8069-8F7DBEB137C9}"/>
          </ac:picMkLst>
        </pc:picChg>
      </pc:sldChg>
      <pc:sldChg chg="modSp">
        <pc:chgData name="Roxanne Jones" userId="eee357d1-15dd-4a73-981c-b7041387288c" providerId="ADAL" clId="{F09AC358-99FE-4160-9980-979B6DB23656}" dt="2025-11-11T16:49:31.113" v="761" actId="962"/>
        <pc:sldMkLst>
          <pc:docMk/>
          <pc:sldMk cId="333151315" sldId="263"/>
        </pc:sldMkLst>
        <pc:picChg chg="mod">
          <ac:chgData name="Roxanne Jones" userId="eee357d1-15dd-4a73-981c-b7041387288c" providerId="ADAL" clId="{F09AC358-99FE-4160-9980-979B6DB23656}" dt="2025-11-11T16:49:19.687" v="741" actId="962"/>
          <ac:picMkLst>
            <pc:docMk/>
            <pc:sldMk cId="333151315" sldId="263"/>
            <ac:picMk id="2" creationId="{5FCC8E4B-9410-1846-9631-C6AE2E173A6F}"/>
          </ac:picMkLst>
        </pc:picChg>
        <pc:picChg chg="mod">
          <ac:chgData name="Roxanne Jones" userId="eee357d1-15dd-4a73-981c-b7041387288c" providerId="ADAL" clId="{F09AC358-99FE-4160-9980-979B6DB23656}" dt="2025-11-11T16:49:31.113" v="761" actId="962"/>
          <ac:picMkLst>
            <pc:docMk/>
            <pc:sldMk cId="333151315" sldId="263"/>
            <ac:picMk id="10" creationId="{C10C30C0-6FA3-CA47-BE38-14956011A42A}"/>
          </ac:picMkLst>
        </pc:picChg>
      </pc:sldChg>
      <pc:sldChg chg="modSp">
        <pc:chgData name="Roxanne Jones" userId="eee357d1-15dd-4a73-981c-b7041387288c" providerId="ADAL" clId="{F09AC358-99FE-4160-9980-979B6DB23656}" dt="2025-11-11T16:46:41.178" v="299" actId="962"/>
        <pc:sldMkLst>
          <pc:docMk/>
          <pc:sldMk cId="4124149802" sldId="1860"/>
        </pc:sldMkLst>
        <pc:spChg chg="mod">
          <ac:chgData name="Roxanne Jones" userId="eee357d1-15dd-4a73-981c-b7041387288c" providerId="ADAL" clId="{F09AC358-99FE-4160-9980-979B6DB23656}" dt="2025-10-31T19:17:16.451" v="12" actId="6549"/>
          <ac:spMkLst>
            <pc:docMk/>
            <pc:sldMk cId="4124149802" sldId="1860"/>
            <ac:spMk id="3" creationId="{9679FF9E-5319-D537-FE69-641F0A0E76CE}"/>
          </ac:spMkLst>
        </pc:spChg>
        <pc:cxnChg chg="mod">
          <ac:chgData name="Roxanne Jones" userId="eee357d1-15dd-4a73-981c-b7041387288c" providerId="ADAL" clId="{F09AC358-99FE-4160-9980-979B6DB23656}" dt="2025-11-11T16:46:41.178" v="299" actId="962"/>
          <ac:cxnSpMkLst>
            <pc:docMk/>
            <pc:sldMk cId="4124149802" sldId="1860"/>
            <ac:cxnSpMk id="7" creationId="{E1B2594D-606B-F607-4ABD-570BF457F7A8}"/>
          </ac:cxnSpMkLst>
        </pc:cxnChg>
      </pc:sldChg>
      <pc:sldChg chg="modSp">
        <pc:chgData name="Roxanne Jones" userId="eee357d1-15dd-4a73-981c-b7041387288c" providerId="ADAL" clId="{F09AC358-99FE-4160-9980-979B6DB23656}" dt="2025-10-31T19:19:26.357" v="19" actId="14100"/>
        <pc:sldMkLst>
          <pc:docMk/>
          <pc:sldMk cId="1300547815" sldId="1862"/>
        </pc:sldMkLst>
        <pc:spChg chg="mod">
          <ac:chgData name="Roxanne Jones" userId="eee357d1-15dd-4a73-981c-b7041387288c" providerId="ADAL" clId="{F09AC358-99FE-4160-9980-979B6DB23656}" dt="2025-10-31T19:19:26.357" v="19" actId="14100"/>
          <ac:spMkLst>
            <pc:docMk/>
            <pc:sldMk cId="1300547815" sldId="1862"/>
            <ac:spMk id="3" creationId="{33FF571F-3212-3A40-2C3C-E101C24E6620}"/>
          </ac:spMkLst>
        </pc:spChg>
      </pc:sldChg>
      <pc:sldChg chg="delSp modSp mod">
        <pc:chgData name="Roxanne Jones" userId="eee357d1-15dd-4a73-981c-b7041387288c" providerId="ADAL" clId="{F09AC358-99FE-4160-9980-979B6DB23656}" dt="2025-10-31T19:39:17.122" v="26" actId="478"/>
        <pc:sldMkLst>
          <pc:docMk/>
          <pc:sldMk cId="3148823774" sldId="4322"/>
        </pc:sldMkLst>
        <pc:spChg chg="mod">
          <ac:chgData name="Roxanne Jones" userId="eee357d1-15dd-4a73-981c-b7041387288c" providerId="ADAL" clId="{F09AC358-99FE-4160-9980-979B6DB23656}" dt="2025-10-31T19:19:39.245" v="20" actId="20577"/>
          <ac:spMkLst>
            <pc:docMk/>
            <pc:sldMk cId="3148823774" sldId="4322"/>
            <ac:spMk id="3" creationId="{9E6E308D-CEB9-8FAF-0F55-66A7F58A78B6}"/>
          </ac:spMkLst>
        </pc:spChg>
      </pc:sldChg>
      <pc:sldChg chg="delSp mod">
        <pc:chgData name="Roxanne Jones" userId="eee357d1-15dd-4a73-981c-b7041387288c" providerId="ADAL" clId="{F09AC358-99FE-4160-9980-979B6DB23656}" dt="2025-10-31T19:38:27.436" v="25" actId="478"/>
        <pc:sldMkLst>
          <pc:docMk/>
          <pc:sldMk cId="131016678" sldId="2141411171"/>
        </pc:sldMkLst>
      </pc:sldChg>
      <pc:sldChg chg="delSp">
        <pc:chgData name="Roxanne Jones" userId="eee357d1-15dd-4a73-981c-b7041387288c" providerId="ADAL" clId="{F09AC358-99FE-4160-9980-979B6DB23656}" dt="2025-11-11T16:56:48.957" v="762" actId="478"/>
        <pc:sldMkLst>
          <pc:docMk/>
          <pc:sldMk cId="3403707271" sldId="2141411177"/>
        </pc:sldMkLst>
        <pc:spChg chg="del">
          <ac:chgData name="Roxanne Jones" userId="eee357d1-15dd-4a73-981c-b7041387288c" providerId="ADAL" clId="{F09AC358-99FE-4160-9980-979B6DB23656}" dt="2025-11-11T16:56:48.957" v="762" actId="478"/>
          <ac:spMkLst>
            <pc:docMk/>
            <pc:sldMk cId="3403707271" sldId="2141411177"/>
            <ac:spMk id="5" creationId="{FA772E39-2D7C-E488-E1E3-69FDAF44B616}"/>
          </ac:spMkLst>
        </pc:spChg>
      </pc:sldChg>
      <pc:sldChg chg="modSp">
        <pc:chgData name="Roxanne Jones" userId="eee357d1-15dd-4a73-981c-b7041387288c" providerId="ADAL" clId="{F09AC358-99FE-4160-9980-979B6DB23656}" dt="2025-11-11T16:41:38.674" v="27" actId="20577"/>
        <pc:sldMkLst>
          <pc:docMk/>
          <pc:sldMk cId="546880349" sldId="2141411178"/>
        </pc:sldMkLst>
        <pc:spChg chg="mod">
          <ac:chgData name="Roxanne Jones" userId="eee357d1-15dd-4a73-981c-b7041387288c" providerId="ADAL" clId="{F09AC358-99FE-4160-9980-979B6DB23656}" dt="2025-11-11T16:41:38.674" v="27" actId="20577"/>
          <ac:spMkLst>
            <pc:docMk/>
            <pc:sldMk cId="546880349" sldId="2141411178"/>
            <ac:spMk id="5" creationId="{5CEC0EB7-7107-C4EA-FE0F-330E2C786993}"/>
          </ac:spMkLst>
        </pc:spChg>
      </pc:sldChg>
      <pc:sldChg chg="delSp">
        <pc:chgData name="Roxanne Jones" userId="eee357d1-15dd-4a73-981c-b7041387288c" providerId="ADAL" clId="{F09AC358-99FE-4160-9980-979B6DB23656}" dt="2025-11-11T16:57:50.086" v="777" actId="478"/>
        <pc:sldMkLst>
          <pc:docMk/>
          <pc:sldMk cId="3649142493" sldId="2141411181"/>
        </pc:sldMkLst>
        <pc:spChg chg="del">
          <ac:chgData name="Roxanne Jones" userId="eee357d1-15dd-4a73-981c-b7041387288c" providerId="ADAL" clId="{F09AC358-99FE-4160-9980-979B6DB23656}" dt="2025-11-11T16:57:50.086" v="777" actId="478"/>
          <ac:spMkLst>
            <pc:docMk/>
            <pc:sldMk cId="3649142493" sldId="2141411181"/>
            <ac:spMk id="5" creationId="{99820DA9-5F09-0B5F-CB0B-E9BBEF6513F2}"/>
          </ac:spMkLst>
        </pc:spChg>
      </pc:sldChg>
      <pc:sldChg chg="modSp">
        <pc:chgData name="Roxanne Jones" userId="eee357d1-15dd-4a73-981c-b7041387288c" providerId="ADAL" clId="{F09AC358-99FE-4160-9980-979B6DB23656}" dt="2025-10-31T19:35:09.365" v="22" actId="20577"/>
        <pc:sldMkLst>
          <pc:docMk/>
          <pc:sldMk cId="3638751575" sldId="2141411182"/>
        </pc:sldMkLst>
        <pc:spChg chg="mod">
          <ac:chgData name="Roxanne Jones" userId="eee357d1-15dd-4a73-981c-b7041387288c" providerId="ADAL" clId="{F09AC358-99FE-4160-9980-979B6DB23656}" dt="2025-10-31T19:18:03.406" v="14" actId="20577"/>
          <ac:spMkLst>
            <pc:docMk/>
            <pc:sldMk cId="3638751575" sldId="2141411182"/>
            <ac:spMk id="5" creationId="{1D0BF02B-83C3-382F-EA3A-510D3D7CBFFA}"/>
          </ac:spMkLst>
        </pc:spChg>
        <pc:spChg chg="mod">
          <ac:chgData name="Roxanne Jones" userId="eee357d1-15dd-4a73-981c-b7041387288c" providerId="ADAL" clId="{F09AC358-99FE-4160-9980-979B6DB23656}" dt="2025-10-31T19:35:09.365" v="22" actId="20577"/>
          <ac:spMkLst>
            <pc:docMk/>
            <pc:sldMk cId="3638751575" sldId="2141411182"/>
            <ac:spMk id="6" creationId="{9B1C4666-B752-67B9-591D-8F08946748EA}"/>
          </ac:spMkLst>
        </pc:spChg>
      </pc:sldChg>
      <pc:sldChg chg="modSp">
        <pc:chgData name="Roxanne Jones" userId="eee357d1-15dd-4a73-981c-b7041387288c" providerId="ADAL" clId="{F09AC358-99FE-4160-9980-979B6DB23656}" dt="2025-10-31T19:16:29.589" v="7" actId="27636"/>
        <pc:sldMkLst>
          <pc:docMk/>
          <pc:sldMk cId="1806911750" sldId="2141411195"/>
        </pc:sldMkLst>
        <pc:spChg chg="mod">
          <ac:chgData name="Roxanne Jones" userId="eee357d1-15dd-4a73-981c-b7041387288c" providerId="ADAL" clId="{F09AC358-99FE-4160-9980-979B6DB23656}" dt="2025-10-31T19:16:29.589" v="7" actId="27636"/>
          <ac:spMkLst>
            <pc:docMk/>
            <pc:sldMk cId="1806911750" sldId="2141411195"/>
            <ac:spMk id="3" creationId="{2E624631-3220-03ED-80B8-4663BABEDA1D}"/>
          </ac:spMkLst>
        </pc:spChg>
      </pc:sldChg>
      <pc:sldChg chg="modSp">
        <pc:chgData name="Roxanne Jones" userId="eee357d1-15dd-4a73-981c-b7041387288c" providerId="ADAL" clId="{F09AC358-99FE-4160-9980-979B6DB23656}" dt="2025-10-31T19:16:12.980" v="3" actId="20577"/>
        <pc:sldMkLst>
          <pc:docMk/>
          <pc:sldMk cId="3720060723" sldId="2141411196"/>
        </pc:sldMkLst>
        <pc:spChg chg="mod">
          <ac:chgData name="Roxanne Jones" userId="eee357d1-15dd-4a73-981c-b7041387288c" providerId="ADAL" clId="{F09AC358-99FE-4160-9980-979B6DB23656}" dt="2025-10-31T19:16:12.980" v="3" actId="20577"/>
          <ac:spMkLst>
            <pc:docMk/>
            <pc:sldMk cId="3720060723" sldId="2141411196"/>
            <ac:spMk id="3" creationId="{378C593C-9882-C97B-C909-79A88731BC6F}"/>
          </ac:spMkLst>
        </pc:spChg>
      </pc:sldChg>
      <pc:sldChg chg="modSp mod">
        <pc:chgData name="Roxanne Jones" userId="eee357d1-15dd-4a73-981c-b7041387288c" providerId="ADAL" clId="{F09AC358-99FE-4160-9980-979B6DB23656}" dt="2025-10-31T19:37:42.252" v="24"/>
        <pc:sldMkLst>
          <pc:docMk/>
          <pc:sldMk cId="699587913" sldId="2141411197"/>
        </pc:sldMkLst>
        <pc:spChg chg="mod ord">
          <ac:chgData name="Roxanne Jones" userId="eee357d1-15dd-4a73-981c-b7041387288c" providerId="ADAL" clId="{F09AC358-99FE-4160-9980-979B6DB23656}" dt="2025-10-31T19:37:42.252" v="24"/>
          <ac:spMkLst>
            <pc:docMk/>
            <pc:sldMk cId="699587913" sldId="2141411197"/>
            <ac:spMk id="5" creationId="{57C5A80A-957B-60C9-0BF9-841C62B9F060}"/>
          </ac:spMkLst>
        </pc:spChg>
      </pc:sldChg>
      <pc:sldChg chg="modSp">
        <pc:chgData name="Roxanne Jones" userId="eee357d1-15dd-4a73-981c-b7041387288c" providerId="ADAL" clId="{F09AC358-99FE-4160-9980-979B6DB23656}" dt="2025-11-11T16:57:41.089" v="776" actId="962"/>
        <pc:sldMkLst>
          <pc:docMk/>
          <pc:sldMk cId="2525240722" sldId="2141411198"/>
        </pc:sldMkLst>
        <pc:spChg chg="mod">
          <ac:chgData name="Roxanne Jones" userId="eee357d1-15dd-4a73-981c-b7041387288c" providerId="ADAL" clId="{F09AC358-99FE-4160-9980-979B6DB23656}" dt="2025-11-11T16:57:31.086" v="769" actId="962"/>
          <ac:spMkLst>
            <pc:docMk/>
            <pc:sldMk cId="2525240722" sldId="2141411198"/>
            <ac:spMk id="10" creationId="{042358F6-0AE3-9D5F-C7AB-1B4D2EA56F68}"/>
          </ac:spMkLst>
        </pc:spChg>
        <pc:spChg chg="mod">
          <ac:chgData name="Roxanne Jones" userId="eee357d1-15dd-4a73-981c-b7041387288c" providerId="ADAL" clId="{F09AC358-99FE-4160-9980-979B6DB23656}" dt="2025-11-11T16:57:41.089" v="776" actId="962"/>
          <ac:spMkLst>
            <pc:docMk/>
            <pc:sldMk cId="2525240722" sldId="2141411198"/>
            <ac:spMk id="12" creationId="{1BEED5F0-124F-912D-2B01-534ACF0D4143}"/>
          </ac:spMkLst>
        </pc:spChg>
      </pc:sldChg>
      <pc:sldChg chg="modSp">
        <pc:chgData name="Roxanne Jones" userId="eee357d1-15dd-4a73-981c-b7041387288c" providerId="ADAL" clId="{F09AC358-99FE-4160-9980-979B6DB23656}" dt="2025-11-11T16:48:39.013" v="621" actId="962"/>
        <pc:sldMkLst>
          <pc:docMk/>
          <pc:sldMk cId="1296648940" sldId="2141411199"/>
        </pc:sldMkLst>
        <pc:graphicFrameChg chg="mod">
          <ac:chgData name="Roxanne Jones" userId="eee357d1-15dd-4a73-981c-b7041387288c" providerId="ADAL" clId="{F09AC358-99FE-4160-9980-979B6DB23656}" dt="2025-11-11T16:48:39.013" v="621" actId="962"/>
          <ac:graphicFrameMkLst>
            <pc:docMk/>
            <pc:sldMk cId="1296648940" sldId="2141411199"/>
            <ac:graphicFrameMk id="11" creationId="{AF961D43-E924-477B-EB35-31A6ECE1BBBC}"/>
          </ac:graphicFrameMkLst>
        </pc:graphicFrameChg>
      </pc:sldChg>
    </pc:docChg>
  </pc:docChgLst>
  <pc:docChgLst>
    <pc:chgData name="Ginger Elliott-Teague" userId="eefb298b-226e-4acb-8308-892a407d92a2" providerId="ADAL" clId="{08EABFCC-E4B2-44F7-95AA-5A3B078045A7}"/>
    <pc:docChg chg="undo custSel addSld delSld modSld sldOrd">
      <pc:chgData name="Ginger Elliott-Teague" userId="eefb298b-226e-4acb-8308-892a407d92a2" providerId="ADAL" clId="{08EABFCC-E4B2-44F7-95AA-5A3B078045A7}" dt="2025-10-23T12:50:48.196" v="182" actId="13244"/>
      <pc:docMkLst>
        <pc:docMk/>
      </pc:docMkLst>
      <pc:sldChg chg="delSp mod">
        <pc:chgData name="Ginger Elliott-Teague" userId="eefb298b-226e-4acb-8308-892a407d92a2" providerId="ADAL" clId="{08EABFCC-E4B2-44F7-95AA-5A3B078045A7}" dt="2025-10-23T12:50:00.241" v="177" actId="478"/>
        <pc:sldMkLst>
          <pc:docMk/>
          <pc:sldMk cId="616654060" sldId="257"/>
        </pc:sldMkLst>
      </pc:sldChg>
      <pc:sldChg chg="modSp mod">
        <pc:chgData name="Ginger Elliott-Teague" userId="eefb298b-226e-4acb-8308-892a407d92a2" providerId="ADAL" clId="{08EABFCC-E4B2-44F7-95AA-5A3B078045A7}" dt="2025-10-23T12:50:48.196" v="182" actId="13244"/>
        <pc:sldMkLst>
          <pc:docMk/>
          <pc:sldMk cId="333151315" sldId="263"/>
        </pc:sldMkLst>
        <pc:spChg chg="ord">
          <ac:chgData name="Ginger Elliott-Teague" userId="eefb298b-226e-4acb-8308-892a407d92a2" providerId="ADAL" clId="{08EABFCC-E4B2-44F7-95AA-5A3B078045A7}" dt="2025-10-23T12:50:30.345" v="180" actId="13244"/>
          <ac:spMkLst>
            <pc:docMk/>
            <pc:sldMk cId="333151315" sldId="263"/>
            <ac:spMk id="4" creationId="{79C76601-96DD-2C41-9A9C-E99CD7DD7AAC}"/>
          </ac:spMkLst>
        </pc:spChg>
        <pc:spChg chg="ord">
          <ac:chgData name="Ginger Elliott-Teague" userId="eefb298b-226e-4acb-8308-892a407d92a2" providerId="ADAL" clId="{08EABFCC-E4B2-44F7-95AA-5A3B078045A7}" dt="2025-10-23T12:50:34.557" v="181" actId="13244"/>
          <ac:spMkLst>
            <pc:docMk/>
            <pc:sldMk cId="333151315" sldId="263"/>
            <ac:spMk id="7" creationId="{C52333B6-2FF6-D846-B637-E6799129F67A}"/>
          </ac:spMkLst>
        </pc:spChg>
        <pc:picChg chg="ord">
          <ac:chgData name="Ginger Elliott-Teague" userId="eefb298b-226e-4acb-8308-892a407d92a2" providerId="ADAL" clId="{08EABFCC-E4B2-44F7-95AA-5A3B078045A7}" dt="2025-10-23T12:50:48.196" v="182" actId="13244"/>
          <ac:picMkLst>
            <pc:docMk/>
            <pc:sldMk cId="333151315" sldId="263"/>
            <ac:picMk id="10" creationId="{C10C30C0-6FA3-CA47-BE38-14956011A42A}"/>
          </ac:picMkLst>
        </pc:picChg>
      </pc:sldChg>
      <pc:sldChg chg="addSp delSp modSp mod chgLayout">
        <pc:chgData name="Ginger Elliott-Teague" userId="eefb298b-226e-4acb-8308-892a407d92a2" providerId="ADAL" clId="{08EABFCC-E4B2-44F7-95AA-5A3B078045A7}" dt="2025-10-23T12:47:38.481" v="163" actId="404"/>
        <pc:sldMkLst>
          <pc:docMk/>
          <pc:sldMk cId="4033709644" sldId="1496"/>
        </pc:sldMkLst>
        <pc:spChg chg="mod ord">
          <ac:chgData name="Ginger Elliott-Teague" userId="eefb298b-226e-4acb-8308-892a407d92a2" providerId="ADAL" clId="{08EABFCC-E4B2-44F7-95AA-5A3B078045A7}" dt="2025-10-23T12:47:38.481" v="163" actId="404"/>
          <ac:spMkLst>
            <pc:docMk/>
            <pc:sldMk cId="4033709644" sldId="1496"/>
            <ac:spMk id="2" creationId="{A7107630-4DE7-35F9-94E3-23996FCFBE8E}"/>
          </ac:spMkLst>
        </pc:spChg>
        <pc:spChg chg="mod ord">
          <ac:chgData name="Ginger Elliott-Teague" userId="eefb298b-226e-4acb-8308-892a407d92a2" providerId="ADAL" clId="{08EABFCC-E4B2-44F7-95AA-5A3B078045A7}" dt="2025-10-23T12:47:16.943" v="160" actId="14100"/>
          <ac:spMkLst>
            <pc:docMk/>
            <pc:sldMk cId="4033709644" sldId="1496"/>
            <ac:spMk id="3" creationId="{3FF22A86-DEC4-455E-9F69-BA06A4EF59C8}"/>
          </ac:spMkLst>
        </pc:spChg>
        <pc:spChg chg="mod ord">
          <ac:chgData name="Ginger Elliott-Teague" userId="eefb298b-226e-4acb-8308-892a407d92a2" providerId="ADAL" clId="{08EABFCC-E4B2-44F7-95AA-5A3B078045A7}" dt="2025-10-23T12:47:19.367" v="161" actId="14100"/>
          <ac:spMkLst>
            <pc:docMk/>
            <pc:sldMk cId="4033709644" sldId="1496"/>
            <ac:spMk id="4" creationId="{DA651165-63ED-DDA2-B6FC-5E3F483A02D2}"/>
          </ac:spMkLst>
        </pc:spChg>
      </pc:sldChg>
      <pc:sldChg chg="modSp mod">
        <pc:chgData name="Ginger Elliott-Teague" userId="eefb298b-226e-4acb-8308-892a407d92a2" providerId="ADAL" clId="{08EABFCC-E4B2-44F7-95AA-5A3B078045A7}" dt="2025-10-23T12:37:01.731" v="80" actId="27636"/>
        <pc:sldMkLst>
          <pc:docMk/>
          <pc:sldMk cId="126231781" sldId="1859"/>
        </pc:sldMkLst>
        <pc:spChg chg="mod">
          <ac:chgData name="Ginger Elliott-Teague" userId="eefb298b-226e-4acb-8308-892a407d92a2" providerId="ADAL" clId="{08EABFCC-E4B2-44F7-95AA-5A3B078045A7}" dt="2025-10-23T12:37:01.731" v="80" actId="27636"/>
          <ac:spMkLst>
            <pc:docMk/>
            <pc:sldMk cId="126231781" sldId="1859"/>
            <ac:spMk id="3" creationId="{3F542A6E-6746-5A7B-3A71-17B99D0A7B3E}"/>
          </ac:spMkLst>
        </pc:spChg>
        <pc:spChg chg="mod">
          <ac:chgData name="Ginger Elliott-Teague" userId="eefb298b-226e-4acb-8308-892a407d92a2" providerId="ADAL" clId="{08EABFCC-E4B2-44F7-95AA-5A3B078045A7}" dt="2025-10-23T12:37:01.731" v="79" actId="27636"/>
          <ac:spMkLst>
            <pc:docMk/>
            <pc:sldMk cId="126231781" sldId="1859"/>
            <ac:spMk id="4" creationId="{EFD90D89-7520-02E6-3A54-636FA34F43A4}"/>
          </ac:spMkLst>
        </pc:spChg>
      </pc:sldChg>
      <pc:sldChg chg="addSp delSp modSp mod chgLayout">
        <pc:chgData name="Ginger Elliott-Teague" userId="eefb298b-226e-4acb-8308-892a407d92a2" providerId="ADAL" clId="{08EABFCC-E4B2-44F7-95AA-5A3B078045A7}" dt="2025-10-23T12:45:16.210" v="142" actId="20577"/>
        <pc:sldMkLst>
          <pc:docMk/>
          <pc:sldMk cId="3148823774" sldId="4322"/>
        </pc:sldMkLst>
        <pc:spChg chg="mod ord">
          <ac:chgData name="Ginger Elliott-Teague" userId="eefb298b-226e-4acb-8308-892a407d92a2" providerId="ADAL" clId="{08EABFCC-E4B2-44F7-95AA-5A3B078045A7}" dt="2025-10-23T12:44:52.369" v="134" actId="6264"/>
          <ac:spMkLst>
            <pc:docMk/>
            <pc:sldMk cId="3148823774" sldId="4322"/>
            <ac:spMk id="2" creationId="{82A7EF00-0774-9B5F-8986-19018B711FA1}"/>
          </ac:spMkLst>
        </pc:spChg>
        <pc:spChg chg="mod ord">
          <ac:chgData name="Ginger Elliott-Teague" userId="eefb298b-226e-4acb-8308-892a407d92a2" providerId="ADAL" clId="{08EABFCC-E4B2-44F7-95AA-5A3B078045A7}" dt="2025-10-23T12:45:16.210" v="142" actId="20577"/>
          <ac:spMkLst>
            <pc:docMk/>
            <pc:sldMk cId="3148823774" sldId="4322"/>
            <ac:spMk id="3" creationId="{9E6E308D-CEB9-8FAF-0F55-66A7F58A78B6}"/>
          </ac:spMkLst>
        </pc:spChg>
      </pc:sldChg>
      <pc:sldChg chg="modNotesTx">
        <pc:chgData name="Ginger Elliott-Teague" userId="eefb298b-226e-4acb-8308-892a407d92a2" providerId="ADAL" clId="{08EABFCC-E4B2-44F7-95AA-5A3B078045A7}" dt="2025-10-23T12:41:04.048" v="85" actId="6549"/>
        <pc:sldMkLst>
          <pc:docMk/>
          <pc:sldMk cId="546880349" sldId="2141411178"/>
        </pc:sldMkLst>
      </pc:sldChg>
      <pc:sldChg chg="modSp mod">
        <pc:chgData name="Ginger Elliott-Teague" userId="eefb298b-226e-4acb-8308-892a407d92a2" providerId="ADAL" clId="{08EABFCC-E4B2-44F7-95AA-5A3B078045A7}" dt="2025-10-23T12:45:47.348" v="153" actId="20577"/>
        <pc:sldMkLst>
          <pc:docMk/>
          <pc:sldMk cId="3649142493" sldId="2141411181"/>
        </pc:sldMkLst>
        <pc:spChg chg="mod">
          <ac:chgData name="Ginger Elliott-Teague" userId="eefb298b-226e-4acb-8308-892a407d92a2" providerId="ADAL" clId="{08EABFCC-E4B2-44F7-95AA-5A3B078045A7}" dt="2025-10-23T12:45:47.348" v="153" actId="20577"/>
          <ac:spMkLst>
            <pc:docMk/>
            <pc:sldMk cId="3649142493" sldId="2141411181"/>
            <ac:spMk id="4" creationId="{07C9E680-48EA-0CD2-AC26-75223FBEB243}"/>
          </ac:spMkLst>
        </pc:spChg>
      </pc:sldChg>
      <pc:sldChg chg="ord">
        <pc:chgData name="Ginger Elliott-Teague" userId="eefb298b-226e-4acb-8308-892a407d92a2" providerId="ADAL" clId="{08EABFCC-E4B2-44F7-95AA-5A3B078045A7}" dt="2025-10-23T12:45:42.391" v="144"/>
        <pc:sldMkLst>
          <pc:docMk/>
          <pc:sldMk cId="3638751575" sldId="2141411182"/>
        </pc:sldMkLst>
      </pc:sldChg>
      <pc:sldChg chg="modSp mod">
        <pc:chgData name="Ginger Elliott-Teague" userId="eefb298b-226e-4acb-8308-892a407d92a2" providerId="ADAL" clId="{08EABFCC-E4B2-44F7-95AA-5A3B078045A7}" dt="2025-10-23T12:50:17.932" v="179" actId="13244"/>
        <pc:sldMkLst>
          <pc:docMk/>
          <pc:sldMk cId="699587913" sldId="2141411197"/>
        </pc:sldMkLst>
        <pc:spChg chg="ord">
          <ac:chgData name="Ginger Elliott-Teague" userId="eefb298b-226e-4acb-8308-892a407d92a2" providerId="ADAL" clId="{08EABFCC-E4B2-44F7-95AA-5A3B078045A7}" dt="2025-10-23T12:50:13.815" v="178" actId="13244"/>
          <ac:spMkLst>
            <pc:docMk/>
            <pc:sldMk cId="699587913" sldId="2141411197"/>
            <ac:spMk id="2" creationId="{121F5EDB-7F2D-3615-65D8-A170A3F0484B}"/>
          </ac:spMkLst>
        </pc:spChg>
        <pc:picChg chg="ord">
          <ac:chgData name="Ginger Elliott-Teague" userId="eefb298b-226e-4acb-8308-892a407d92a2" providerId="ADAL" clId="{08EABFCC-E4B2-44F7-95AA-5A3B078045A7}" dt="2025-10-23T12:50:17.932" v="179" actId="13244"/>
          <ac:picMkLst>
            <pc:docMk/>
            <pc:sldMk cId="699587913" sldId="2141411197"/>
            <ac:picMk id="16" creationId="{A4525995-AB5B-D062-479E-8765E4BAE843}"/>
          </ac:picMkLst>
        </pc:picChg>
      </pc:sldChg>
      <pc:sldChg chg="addSp delSp modSp mod modClrScheme chgLayout">
        <pc:chgData name="Ginger Elliott-Teague" userId="eefb298b-226e-4acb-8308-892a407d92a2" providerId="ADAL" clId="{08EABFCC-E4B2-44F7-95AA-5A3B078045A7}" dt="2025-10-23T12:48:59.123" v="176" actId="1036"/>
        <pc:sldMkLst>
          <pc:docMk/>
          <pc:sldMk cId="1296648940" sldId="2141411199"/>
        </pc:sldMkLst>
        <pc:spChg chg="mod ord">
          <ac:chgData name="Ginger Elliott-Teague" userId="eefb298b-226e-4acb-8308-892a407d92a2" providerId="ADAL" clId="{08EABFCC-E4B2-44F7-95AA-5A3B078045A7}" dt="2025-10-23T12:47:58.762" v="164" actId="404"/>
          <ac:spMkLst>
            <pc:docMk/>
            <pc:sldMk cId="1296648940" sldId="2141411199"/>
            <ac:spMk id="2" creationId="{A7107630-4DE7-35F9-94E3-23996FCFBE8E}"/>
          </ac:spMkLst>
        </pc:spChg>
        <pc:graphicFrameChg chg="mod ord modGraphic">
          <ac:chgData name="Ginger Elliott-Teague" userId="eefb298b-226e-4acb-8308-892a407d92a2" providerId="ADAL" clId="{08EABFCC-E4B2-44F7-95AA-5A3B078045A7}" dt="2025-10-23T12:48:59.123" v="176" actId="1036"/>
          <ac:graphicFrameMkLst>
            <pc:docMk/>
            <pc:sldMk cId="1296648940" sldId="2141411199"/>
            <ac:graphicFrameMk id="11" creationId="{AF961D43-E924-477B-EB35-31A6ECE1BBBC}"/>
          </ac:graphicFrameMkLst>
        </pc:graphicFrameChg>
      </pc:sldChg>
    </pc:docChg>
  </pc:docChgLst>
  <pc:docChgLst>
    <pc:chgData name="Lucas, Anne" userId="0caac941-d622-4ec3-8146-8ab1324ccdef" providerId="ADAL" clId="{EB332F8D-DB54-4248-BCE0-0DE6C4773596}"/>
    <pc:docChg chg="undo custSel addSld delSld modSld sldOrd">
      <pc:chgData name="Lucas, Anne" userId="0caac941-d622-4ec3-8146-8ab1324ccdef" providerId="ADAL" clId="{EB332F8D-DB54-4248-BCE0-0DE6C4773596}" dt="2025-11-04T14:11:31.429" v="4214" actId="20577"/>
      <pc:docMkLst>
        <pc:docMk/>
      </pc:docMkLst>
      <pc:sldChg chg="modSp mod modNotesTx">
        <pc:chgData name="Lucas, Anne" userId="0caac941-d622-4ec3-8146-8ab1324ccdef" providerId="ADAL" clId="{EB332F8D-DB54-4248-BCE0-0DE6C4773596}" dt="2025-11-04T14:01:36.195" v="3937" actId="20577"/>
        <pc:sldMkLst>
          <pc:docMk/>
          <pc:sldMk cId="616654060" sldId="257"/>
        </pc:sldMkLst>
        <pc:spChg chg="mod">
          <ac:chgData name="Lucas, Anne" userId="0caac941-d622-4ec3-8146-8ab1324ccdef" providerId="ADAL" clId="{EB332F8D-DB54-4248-BCE0-0DE6C4773596}" dt="2025-10-20T18:28:12.371" v="101" actId="1076"/>
          <ac:spMkLst>
            <pc:docMk/>
            <pc:sldMk cId="616654060" sldId="257"/>
            <ac:spMk id="2" creationId="{C088334E-6C98-6746-9080-918888B03E0B}"/>
          </ac:spMkLst>
        </pc:spChg>
        <pc:spChg chg="mod">
          <ac:chgData name="Lucas, Anne" userId="0caac941-d622-4ec3-8146-8ab1324ccdef" providerId="ADAL" clId="{EB332F8D-DB54-4248-BCE0-0DE6C4773596}" dt="2025-10-20T18:28:51.147" v="104" actId="255"/>
          <ac:spMkLst>
            <pc:docMk/>
            <pc:sldMk cId="616654060" sldId="257"/>
            <ac:spMk id="3" creationId="{2B19F451-67B2-1447-A6BD-5A8F88C47B7E}"/>
          </ac:spMkLst>
        </pc:spChg>
        <pc:spChg chg="mod">
          <ac:chgData name="Lucas, Anne" userId="0caac941-d622-4ec3-8146-8ab1324ccdef" providerId="ADAL" clId="{EB332F8D-DB54-4248-BCE0-0DE6C4773596}" dt="2025-10-20T18:27:58.844" v="100" actId="255"/>
          <ac:spMkLst>
            <pc:docMk/>
            <pc:sldMk cId="616654060" sldId="257"/>
            <ac:spMk id="5" creationId="{A5DFBCD2-8FCE-A049-A1EB-C8F7F5B3C29F}"/>
          </ac:spMkLst>
        </pc:spChg>
      </pc:sldChg>
      <pc:sldChg chg="modNotesTx">
        <pc:chgData name="Lucas, Anne" userId="0caac941-d622-4ec3-8146-8ab1324ccdef" providerId="ADAL" clId="{EB332F8D-DB54-4248-BCE0-0DE6C4773596}" dt="2025-11-04T14:05:56.856" v="4161" actId="20577"/>
        <pc:sldMkLst>
          <pc:docMk/>
          <pc:sldMk cId="333151315" sldId="263"/>
        </pc:sldMkLst>
      </pc:sldChg>
      <pc:sldChg chg="modSp add mod modNotesTx">
        <pc:chgData name="Lucas, Anne" userId="0caac941-d622-4ec3-8146-8ab1324ccdef" providerId="ADAL" clId="{EB332F8D-DB54-4248-BCE0-0DE6C4773596}" dt="2025-11-04T14:03:52.183" v="4067" actId="20577"/>
        <pc:sldMkLst>
          <pc:docMk/>
          <pc:sldMk cId="4033709644" sldId="1496"/>
        </pc:sldMkLst>
        <pc:spChg chg="mod">
          <ac:chgData name="Lucas, Anne" userId="0caac941-d622-4ec3-8146-8ab1324ccdef" providerId="ADAL" clId="{EB332F8D-DB54-4248-BCE0-0DE6C4773596}" dt="2025-10-29T21:28:49.300" v="3632" actId="20577"/>
          <ac:spMkLst>
            <pc:docMk/>
            <pc:sldMk cId="4033709644" sldId="1496"/>
            <ac:spMk id="4" creationId="{DA651165-63ED-DDA2-B6FC-5E3F483A02D2}"/>
          </ac:spMkLst>
        </pc:spChg>
      </pc:sldChg>
      <pc:sldChg chg="modSp mod modNotesTx">
        <pc:chgData name="Lucas, Anne" userId="0caac941-d622-4ec3-8146-8ab1324ccdef" providerId="ADAL" clId="{EB332F8D-DB54-4248-BCE0-0DE6C4773596}" dt="2025-11-04T14:02:34.746" v="4002" actId="20577"/>
        <pc:sldMkLst>
          <pc:docMk/>
          <pc:sldMk cId="126231781" sldId="1859"/>
        </pc:sldMkLst>
        <pc:spChg chg="mod">
          <ac:chgData name="Lucas, Anne" userId="0caac941-d622-4ec3-8146-8ab1324ccdef" providerId="ADAL" clId="{EB332F8D-DB54-4248-BCE0-0DE6C4773596}" dt="2025-10-29T14:30:42.160" v="3412" actId="207"/>
          <ac:spMkLst>
            <pc:docMk/>
            <pc:sldMk cId="126231781" sldId="1859"/>
            <ac:spMk id="3" creationId="{3F542A6E-6746-5A7B-3A71-17B99D0A7B3E}"/>
          </ac:spMkLst>
        </pc:spChg>
        <pc:spChg chg="mod">
          <ac:chgData name="Lucas, Anne" userId="0caac941-d622-4ec3-8146-8ab1324ccdef" providerId="ADAL" clId="{EB332F8D-DB54-4248-BCE0-0DE6C4773596}" dt="2025-10-21T17:16:51.278" v="1836" actId="27636"/>
          <ac:spMkLst>
            <pc:docMk/>
            <pc:sldMk cId="126231781" sldId="1859"/>
            <ac:spMk id="4" creationId="{EFD90D89-7520-02E6-3A54-636FA34F43A4}"/>
          </ac:spMkLst>
        </pc:spChg>
      </pc:sldChg>
      <pc:sldChg chg="modNotesTx">
        <pc:chgData name="Lucas, Anne" userId="0caac941-d622-4ec3-8146-8ab1324ccdef" providerId="ADAL" clId="{EB332F8D-DB54-4248-BCE0-0DE6C4773596}" dt="2025-11-04T14:02:51.973" v="4022" actId="20577"/>
        <pc:sldMkLst>
          <pc:docMk/>
          <pc:sldMk cId="4124149802" sldId="1860"/>
        </pc:sldMkLst>
      </pc:sldChg>
      <pc:sldChg chg="modSp mod modNotesTx">
        <pc:chgData name="Lucas, Anne" userId="0caac941-d622-4ec3-8146-8ab1324ccdef" providerId="ADAL" clId="{EB332F8D-DB54-4248-BCE0-0DE6C4773596}" dt="2025-11-04T14:03:02.460" v="4028" actId="20577"/>
        <pc:sldMkLst>
          <pc:docMk/>
          <pc:sldMk cId="1300547815" sldId="1862"/>
        </pc:sldMkLst>
        <pc:spChg chg="mod">
          <ac:chgData name="Lucas, Anne" userId="0caac941-d622-4ec3-8146-8ab1324ccdef" providerId="ADAL" clId="{EB332F8D-DB54-4248-BCE0-0DE6C4773596}" dt="2025-10-29T14:32:13.307" v="3413" actId="207"/>
          <ac:spMkLst>
            <pc:docMk/>
            <pc:sldMk cId="1300547815" sldId="1862"/>
            <ac:spMk id="3" creationId="{33FF571F-3212-3A40-2C3C-E101C24E6620}"/>
          </ac:spMkLst>
        </pc:spChg>
      </pc:sldChg>
      <pc:sldChg chg="modSp add mod modNotesTx">
        <pc:chgData name="Lucas, Anne" userId="0caac941-d622-4ec3-8146-8ab1324ccdef" providerId="ADAL" clId="{EB332F8D-DB54-4248-BCE0-0DE6C4773596}" dt="2025-11-04T14:05:48.848" v="4154" actId="113"/>
        <pc:sldMkLst>
          <pc:docMk/>
          <pc:sldMk cId="3148823774" sldId="4322"/>
        </pc:sldMkLst>
        <pc:spChg chg="mod">
          <ac:chgData name="Lucas, Anne" userId="0caac941-d622-4ec3-8146-8ab1324ccdef" providerId="ADAL" clId="{EB332F8D-DB54-4248-BCE0-0DE6C4773596}" dt="2025-10-23T15:57:43.997" v="3411" actId="6549"/>
          <ac:spMkLst>
            <pc:docMk/>
            <pc:sldMk cId="3148823774" sldId="4322"/>
            <ac:spMk id="3" creationId="{9E6E308D-CEB9-8FAF-0F55-66A7F58A78B6}"/>
          </ac:spMkLst>
        </pc:spChg>
      </pc:sldChg>
      <pc:sldChg chg="modSp mod modNotesTx">
        <pc:chgData name="Lucas, Anne" userId="0caac941-d622-4ec3-8146-8ab1324ccdef" providerId="ADAL" clId="{EB332F8D-DB54-4248-BCE0-0DE6C4773596}" dt="2025-11-04T14:03:09.529" v="4036" actId="20577"/>
        <pc:sldMkLst>
          <pc:docMk/>
          <pc:sldMk cId="131016678" sldId="2141411171"/>
        </pc:sldMkLst>
        <pc:spChg chg="mod">
          <ac:chgData name="Lucas, Anne" userId="0caac941-d622-4ec3-8146-8ab1324ccdef" providerId="ADAL" clId="{EB332F8D-DB54-4248-BCE0-0DE6C4773596}" dt="2025-10-29T21:25:44.492" v="3609" actId="20577"/>
          <ac:spMkLst>
            <pc:docMk/>
            <pc:sldMk cId="131016678" sldId="2141411171"/>
            <ac:spMk id="3" creationId="{D55CCE65-F14B-2ADB-04FD-A44C1805ACB3}"/>
          </ac:spMkLst>
        </pc:spChg>
      </pc:sldChg>
      <pc:sldChg chg="modNotesTx">
        <pc:chgData name="Lucas, Anne" userId="0caac941-d622-4ec3-8146-8ab1324ccdef" providerId="ADAL" clId="{EB332F8D-DB54-4248-BCE0-0DE6C4773596}" dt="2025-11-04T14:02:44.750" v="4014" actId="20577"/>
        <pc:sldMkLst>
          <pc:docMk/>
          <pc:sldMk cId="4255879781" sldId="2141411174"/>
        </pc:sldMkLst>
      </pc:sldChg>
      <pc:sldChg chg="modSp mod ord modNotesTx">
        <pc:chgData name="Lucas, Anne" userId="0caac941-d622-4ec3-8146-8ab1324ccdef" providerId="ADAL" clId="{EB332F8D-DB54-4248-BCE0-0DE6C4773596}" dt="2025-11-04T14:02:27.891" v="3994" actId="20577"/>
        <pc:sldMkLst>
          <pc:docMk/>
          <pc:sldMk cId="1966859565" sldId="2141411175"/>
        </pc:sldMkLst>
        <pc:spChg chg="mod">
          <ac:chgData name="Lucas, Anne" userId="0caac941-d622-4ec3-8146-8ab1324ccdef" providerId="ADAL" clId="{EB332F8D-DB54-4248-BCE0-0DE6C4773596}" dt="2025-10-29T21:18:45.662" v="3603" actId="20577"/>
          <ac:spMkLst>
            <pc:docMk/>
            <pc:sldMk cId="1966859565" sldId="2141411175"/>
            <ac:spMk id="5" creationId="{6A279A71-BA72-A2A6-F995-1E409CFF8860}"/>
          </ac:spMkLst>
        </pc:spChg>
        <pc:spChg chg="mod">
          <ac:chgData name="Lucas, Anne" userId="0caac941-d622-4ec3-8146-8ab1324ccdef" providerId="ADAL" clId="{EB332F8D-DB54-4248-BCE0-0DE6C4773596}" dt="2025-10-29T21:18:43.820" v="3601" actId="27636"/>
          <ac:spMkLst>
            <pc:docMk/>
            <pc:sldMk cId="1966859565" sldId="2141411175"/>
            <ac:spMk id="6" creationId="{04DB0C7E-FA2E-C719-7494-A46333D64D3C}"/>
          </ac:spMkLst>
        </pc:spChg>
      </pc:sldChg>
      <pc:sldChg chg="modSp add del mod modNotesTx">
        <pc:chgData name="Lucas, Anne" userId="0caac941-d622-4ec3-8146-8ab1324ccdef" providerId="ADAL" clId="{EB332F8D-DB54-4248-BCE0-0DE6C4773596}" dt="2025-11-04T14:11:31.429" v="4214" actId="20577"/>
        <pc:sldMkLst>
          <pc:docMk/>
          <pc:sldMk cId="546880349" sldId="2141411178"/>
        </pc:sldMkLst>
        <pc:spChg chg="mod">
          <ac:chgData name="Lucas, Anne" userId="0caac941-d622-4ec3-8146-8ab1324ccdef" providerId="ADAL" clId="{EB332F8D-DB54-4248-BCE0-0DE6C4773596}" dt="2025-11-04T14:11:31.429" v="4214" actId="20577"/>
          <ac:spMkLst>
            <pc:docMk/>
            <pc:sldMk cId="546880349" sldId="2141411178"/>
            <ac:spMk id="5" creationId="{5CEC0EB7-7107-C4EA-FE0F-330E2C786993}"/>
          </ac:spMkLst>
        </pc:spChg>
      </pc:sldChg>
      <pc:sldChg chg="modSp mod modNotesTx">
        <pc:chgData name="Lucas, Anne" userId="0caac941-d622-4ec3-8146-8ab1324ccdef" providerId="ADAL" clId="{EB332F8D-DB54-4248-BCE0-0DE6C4773596}" dt="2025-11-04T14:04:22.502" v="4078" actId="20577"/>
        <pc:sldMkLst>
          <pc:docMk/>
          <pc:sldMk cId="3649142493" sldId="2141411181"/>
        </pc:sldMkLst>
        <pc:spChg chg="mod">
          <ac:chgData name="Lucas, Anne" userId="0caac941-d622-4ec3-8146-8ab1324ccdef" providerId="ADAL" clId="{EB332F8D-DB54-4248-BCE0-0DE6C4773596}" dt="2025-10-21T17:12:14.893" v="1711" actId="20577"/>
          <ac:spMkLst>
            <pc:docMk/>
            <pc:sldMk cId="3649142493" sldId="2141411181"/>
            <ac:spMk id="4" creationId="{07C9E680-48EA-0CD2-AC26-75223FBEB243}"/>
          </ac:spMkLst>
        </pc:spChg>
      </pc:sldChg>
      <pc:sldChg chg="modSp mod modCm modNotesTx">
        <pc:chgData name="Lucas, Anne" userId="0caac941-d622-4ec3-8146-8ab1324ccdef" providerId="ADAL" clId="{EB332F8D-DB54-4248-BCE0-0DE6C4773596}" dt="2025-11-04T14:05:27.587" v="4144" actId="20577"/>
        <pc:sldMkLst>
          <pc:docMk/>
          <pc:sldMk cId="3638751575" sldId="2141411182"/>
        </pc:sldMkLst>
        <pc:spChg chg="mod">
          <ac:chgData name="Lucas, Anne" userId="0caac941-d622-4ec3-8146-8ab1324ccdef" providerId="ADAL" clId="{EB332F8D-DB54-4248-BCE0-0DE6C4773596}" dt="2025-10-30T14:36:48.223" v="3742" actId="15"/>
          <ac:spMkLst>
            <pc:docMk/>
            <pc:sldMk cId="3638751575" sldId="2141411182"/>
            <ac:spMk id="5" creationId="{1D0BF02B-83C3-382F-EA3A-510D3D7CBFFA}"/>
          </ac:spMkLst>
        </pc:spChg>
        <pc:spChg chg="mod">
          <ac:chgData name="Lucas, Anne" userId="0caac941-d622-4ec3-8146-8ab1324ccdef" providerId="ADAL" clId="{EB332F8D-DB54-4248-BCE0-0DE6C4773596}" dt="2025-10-30T14:39:58.244" v="3786"/>
          <ac:spMkLst>
            <pc:docMk/>
            <pc:sldMk cId="3638751575" sldId="2141411182"/>
            <ac:spMk id="6" creationId="{9B1C4666-B752-67B9-591D-8F08946748EA}"/>
          </ac:spMkLst>
        </pc:spChg>
        <pc:extLst>
          <p:ext xmlns:p="http://schemas.openxmlformats.org/presentationml/2006/main" uri="{D6D511B9-2390-475A-947B-AFAB55BFBCF1}">
            <pc226:cmChg xmlns:pc226="http://schemas.microsoft.com/office/powerpoint/2022/06/main/command" chg="mod">
              <pc226:chgData name="Lucas, Anne" userId="0caac941-d622-4ec3-8146-8ab1324ccdef" providerId="ADAL" clId="{EB332F8D-DB54-4248-BCE0-0DE6C4773596}" dt="2025-10-30T14:36:41.290" v="3741" actId="20577"/>
              <pc2:cmMkLst xmlns:pc2="http://schemas.microsoft.com/office/powerpoint/2019/9/main/command">
                <pc:docMk/>
                <pc:sldMk cId="3638751575" sldId="2141411182"/>
                <pc2:cmMk id="{F16D7ADA-3B77-4EB2-9526-8BC1E90C8B73}"/>
              </pc2:cmMkLst>
            </pc226:cmChg>
          </p:ext>
        </pc:extLst>
      </pc:sldChg>
      <pc:sldChg chg="modNotesTx">
        <pc:chgData name="Lucas, Anne" userId="0caac941-d622-4ec3-8146-8ab1324ccdef" providerId="ADAL" clId="{EB332F8D-DB54-4248-BCE0-0DE6C4773596}" dt="2025-11-04T14:03:34.180" v="4051" actId="20577"/>
        <pc:sldMkLst>
          <pc:docMk/>
          <pc:sldMk cId="4078175636" sldId="2141411188"/>
        </pc:sldMkLst>
      </pc:sldChg>
      <pc:sldChg chg="modNotesTx">
        <pc:chgData name="Lucas, Anne" userId="0caac941-d622-4ec3-8146-8ab1324ccdef" providerId="ADAL" clId="{EB332F8D-DB54-4248-BCE0-0DE6C4773596}" dt="2025-11-04T14:02:40.098" v="4008" actId="20577"/>
        <pc:sldMkLst>
          <pc:docMk/>
          <pc:sldMk cId="2521573469" sldId="2141411192"/>
        </pc:sldMkLst>
      </pc:sldChg>
      <pc:sldChg chg="addSp delSp modSp new mod modNotesTx">
        <pc:chgData name="Lucas, Anne" userId="0caac941-d622-4ec3-8146-8ab1324ccdef" providerId="ADAL" clId="{EB332F8D-DB54-4248-BCE0-0DE6C4773596}" dt="2025-11-04T14:01:58.602" v="3976" actId="20577"/>
        <pc:sldMkLst>
          <pc:docMk/>
          <pc:sldMk cId="1806911750" sldId="2141411195"/>
        </pc:sldMkLst>
        <pc:spChg chg="mod">
          <ac:chgData name="Lucas, Anne" userId="0caac941-d622-4ec3-8146-8ab1324ccdef" providerId="ADAL" clId="{EB332F8D-DB54-4248-BCE0-0DE6C4773596}" dt="2025-10-20T21:11:03.375" v="1219" actId="6549"/>
          <ac:spMkLst>
            <pc:docMk/>
            <pc:sldMk cId="1806911750" sldId="2141411195"/>
            <ac:spMk id="2" creationId="{801C40BF-F3C6-85FE-37EB-55DF2007E9D3}"/>
          </ac:spMkLst>
        </pc:spChg>
        <pc:spChg chg="mod">
          <ac:chgData name="Lucas, Anne" userId="0caac941-d622-4ec3-8146-8ab1324ccdef" providerId="ADAL" clId="{EB332F8D-DB54-4248-BCE0-0DE6C4773596}" dt="2025-10-21T15:49:08.704" v="1594" actId="27636"/>
          <ac:spMkLst>
            <pc:docMk/>
            <pc:sldMk cId="1806911750" sldId="2141411195"/>
            <ac:spMk id="3" creationId="{2E624631-3220-03ED-80B8-4663BABEDA1D}"/>
          </ac:spMkLst>
        </pc:spChg>
      </pc:sldChg>
      <pc:sldChg chg="modSp new mod modNotesTx">
        <pc:chgData name="Lucas, Anne" userId="0caac941-d622-4ec3-8146-8ab1324ccdef" providerId="ADAL" clId="{EB332F8D-DB54-4248-BCE0-0DE6C4773596}" dt="2025-11-04T14:01:43.257" v="3945" actId="20577"/>
        <pc:sldMkLst>
          <pc:docMk/>
          <pc:sldMk cId="3720060723" sldId="2141411196"/>
        </pc:sldMkLst>
        <pc:spChg chg="mod">
          <ac:chgData name="Lucas, Anne" userId="0caac941-d622-4ec3-8146-8ab1324ccdef" providerId="ADAL" clId="{EB332F8D-DB54-4248-BCE0-0DE6C4773596}" dt="2025-10-20T20:55:15.939" v="134" actId="20577"/>
          <ac:spMkLst>
            <pc:docMk/>
            <pc:sldMk cId="3720060723" sldId="2141411196"/>
            <ac:spMk id="2" creationId="{BA5F0B2B-6B9A-F7D8-F2E7-079172207EDE}"/>
          </ac:spMkLst>
        </pc:spChg>
        <pc:spChg chg="mod">
          <ac:chgData name="Lucas, Anne" userId="0caac941-d622-4ec3-8146-8ab1324ccdef" providerId="ADAL" clId="{EB332F8D-DB54-4248-BCE0-0DE6C4773596}" dt="2025-10-21T17:23:22.937" v="2046" actId="20577"/>
          <ac:spMkLst>
            <pc:docMk/>
            <pc:sldMk cId="3720060723" sldId="2141411196"/>
            <ac:spMk id="3" creationId="{378C593C-9882-C97B-C909-79A88731BC6F}"/>
          </ac:spMkLst>
        </pc:spChg>
      </pc:sldChg>
      <pc:sldChg chg="addSp modSp add mod modNotesTx">
        <pc:chgData name="Lucas, Anne" userId="0caac941-d622-4ec3-8146-8ab1324ccdef" providerId="ADAL" clId="{EB332F8D-DB54-4248-BCE0-0DE6C4773596}" dt="2025-11-04T14:02:14.557" v="3986" actId="20577"/>
        <pc:sldMkLst>
          <pc:docMk/>
          <pc:sldMk cId="699587913" sldId="2141411197"/>
        </pc:sldMkLst>
        <pc:spChg chg="mod">
          <ac:chgData name="Lucas, Anne" userId="0caac941-d622-4ec3-8146-8ab1324ccdef" providerId="ADAL" clId="{EB332F8D-DB54-4248-BCE0-0DE6C4773596}" dt="2025-10-21T15:51:45.680" v="1603" actId="20577"/>
          <ac:spMkLst>
            <pc:docMk/>
            <pc:sldMk cId="699587913" sldId="2141411197"/>
            <ac:spMk id="2" creationId="{121F5EDB-7F2D-3615-65D8-A170A3F0484B}"/>
          </ac:spMkLst>
        </pc:spChg>
        <pc:spChg chg="mod">
          <ac:chgData name="Lucas, Anne" userId="0caac941-d622-4ec3-8146-8ab1324ccdef" providerId="ADAL" clId="{EB332F8D-DB54-4248-BCE0-0DE6C4773596}" dt="2025-10-29T14:53:48.046" v="3559" actId="20577"/>
          <ac:spMkLst>
            <pc:docMk/>
            <pc:sldMk cId="699587913" sldId="2141411197"/>
            <ac:spMk id="5" creationId="{57C5A80A-957B-60C9-0BF9-841C62B9F060}"/>
          </ac:spMkLst>
        </pc:spChg>
      </pc:sldChg>
      <pc:sldChg chg="add ord">
        <pc:chgData name="Lucas, Anne" userId="0caac941-d622-4ec3-8146-8ab1324ccdef" providerId="ADAL" clId="{EB332F8D-DB54-4248-BCE0-0DE6C4773596}" dt="2025-10-21T17:22:12.408" v="2033"/>
        <pc:sldMkLst>
          <pc:docMk/>
          <pc:sldMk cId="2525240722" sldId="2141411198"/>
        </pc:sldMkLst>
      </pc:sldChg>
      <pc:sldChg chg="addSp delSp modSp add mod setBg modClrScheme chgLayout modNotesTx">
        <pc:chgData name="Lucas, Anne" userId="0caac941-d622-4ec3-8146-8ab1324ccdef" providerId="ADAL" clId="{EB332F8D-DB54-4248-BCE0-0DE6C4773596}" dt="2025-11-04T14:03:56.373" v="4071" actId="20577"/>
        <pc:sldMkLst>
          <pc:docMk/>
          <pc:sldMk cId="1296648940" sldId="2141411199"/>
        </pc:sldMkLst>
        <pc:spChg chg="mod ord">
          <ac:chgData name="Lucas, Anne" userId="0caac941-d622-4ec3-8146-8ab1324ccdef" providerId="ADAL" clId="{EB332F8D-DB54-4248-BCE0-0DE6C4773596}" dt="2025-10-21T19:59:57.903" v="3095" actId="20577"/>
          <ac:spMkLst>
            <pc:docMk/>
            <pc:sldMk cId="1296648940" sldId="2141411199"/>
            <ac:spMk id="2" creationId="{A7107630-4DE7-35F9-94E3-23996FCFBE8E}"/>
          </ac:spMkLst>
        </pc:spChg>
        <pc:graphicFrameChg chg="add mod ord modGraphic">
          <ac:chgData name="Lucas, Anne" userId="0caac941-d622-4ec3-8146-8ab1324ccdef" providerId="ADAL" clId="{EB332F8D-DB54-4248-BCE0-0DE6C4773596}" dt="2025-10-29T21:28:16.346" v="3619" actId="20577"/>
          <ac:graphicFrameMkLst>
            <pc:docMk/>
            <pc:sldMk cId="1296648940" sldId="2141411199"/>
            <ac:graphicFrameMk id="11" creationId="{AF961D43-E924-477B-EB35-31A6ECE1BBBC}"/>
          </ac:graphicFrameMkLst>
        </pc:graphicFrameChg>
      </pc:sldChg>
    </pc:docChg>
  </pc:docChgLst>
  <pc:docChgLst>
    <pc:chgData name="Lucas, Anne" userId="S::anne.lucas_unc.edu#ext#@sriit.onmicrosoft.com::a8bf305e-9761-4565-8260-04c38c75c6ae" providerId="AD" clId="Web-{C1E3B862-DB7D-8F57-48B9-931E0746A308}"/>
    <pc:docChg chg="delSld">
      <pc:chgData name="Lucas, Anne" userId="S::anne.lucas_unc.edu#ext#@sriit.onmicrosoft.com::a8bf305e-9761-4565-8260-04c38c75c6ae" providerId="AD" clId="Web-{C1E3B862-DB7D-8F57-48B9-931E0746A308}" dt="2025-10-29T21:09:53.027" v="0"/>
      <pc:docMkLst>
        <pc:docMk/>
      </pc:docMkLst>
    </pc:docChg>
  </pc:docChgLst>
  <pc:docChgLst>
    <pc:chgData name="Grace Kelley" userId="S::gkelley@sriinternational.com::05501824-1d16-43a2-830c-5b0632cbb6ef" providerId="AD" clId="Web-{F738FD43-C1DB-1046-F862-1E918AC15B01}"/>
    <pc:docChg chg="mod">
      <pc:chgData name="Grace Kelley" userId="S::gkelley@sriinternational.com::05501824-1d16-43a2-830c-5b0632cbb6ef" providerId="AD" clId="Web-{F738FD43-C1DB-1046-F862-1E918AC15B01}" dt="2025-10-24T21:35:05.576" v="0"/>
      <pc:docMkLst>
        <pc:docMk/>
      </pc:docMkLst>
    </pc:docChg>
  </pc:docChgLst>
  <pc:docChgLst>
    <pc:chgData name="Ginger Elliott-Teague" userId="S::gelliott-teague@sriinternational.com::eefb298b-226e-4acb-8308-892a407d92a2" providerId="AD" clId="Web-{A2600EEE-4F81-85BA-4A13-DA962462A96C}"/>
    <pc:docChg chg="modSld">
      <pc:chgData name="Ginger Elliott-Teague" userId="S::gelliott-teague@sriinternational.com::eefb298b-226e-4acb-8308-892a407d92a2" providerId="AD" clId="Web-{A2600EEE-4F81-85BA-4A13-DA962462A96C}" dt="2025-10-31T16:20:33.486" v="47"/>
      <pc:docMkLst>
        <pc:docMk/>
      </pc:docMkLst>
      <pc:sldChg chg="modNotes">
        <pc:chgData name="Ginger Elliott-Teague" userId="S::gelliott-teague@sriinternational.com::eefb298b-226e-4acb-8308-892a407d92a2" providerId="AD" clId="Web-{A2600EEE-4F81-85BA-4A13-DA962462A96C}" dt="2025-10-31T16:18:47.315" v="12"/>
        <pc:sldMkLst>
          <pc:docMk/>
          <pc:sldMk cId="616654060" sldId="257"/>
        </pc:sldMkLst>
      </pc:sldChg>
      <pc:sldChg chg="modNotes">
        <pc:chgData name="Ginger Elliott-Teague" userId="S::gelliott-teague@sriinternational.com::eefb298b-226e-4acb-8308-892a407d92a2" providerId="AD" clId="Web-{A2600EEE-4F81-85BA-4A13-DA962462A96C}" dt="2025-10-31T16:20:21.299" v="39"/>
        <pc:sldMkLst>
          <pc:docMk/>
          <pc:sldMk cId="1152773883" sldId="2141411172"/>
        </pc:sldMkLst>
      </pc:sldChg>
      <pc:sldChg chg="modNotes">
        <pc:chgData name="Ginger Elliott-Teague" userId="S::gelliott-teague@sriinternational.com::eefb298b-226e-4acb-8308-892a407d92a2" providerId="AD" clId="Web-{A2600EEE-4F81-85BA-4A13-DA962462A96C}" dt="2025-10-31T16:20:33.486" v="47"/>
        <pc:sldMkLst>
          <pc:docMk/>
          <pc:sldMk cId="3403707271" sldId="2141411177"/>
        </pc:sldMkLst>
      </pc:sldChg>
      <pc:sldChg chg="modNotes">
        <pc:chgData name="Ginger Elliott-Teague" userId="S::gelliott-teague@sriinternational.com::eefb298b-226e-4acb-8308-892a407d92a2" providerId="AD" clId="Web-{A2600EEE-4F81-85BA-4A13-DA962462A96C}" dt="2025-10-31T16:18:59.752" v="32"/>
        <pc:sldMkLst>
          <pc:docMk/>
          <pc:sldMk cId="1806911750" sldId="2141411195"/>
        </pc:sldMkLst>
      </pc:sldChg>
    </pc:docChg>
  </pc:docChgLst>
  <pc:docChgLst>
    <pc:chgData name="Ginger Elliott-Teague" userId="S::gelliott-teague@sriinternational.com::eefb298b-226e-4acb-8308-892a407d92a2" providerId="AD" clId="Web-{BD4B06D5-EF77-14D6-0EA3-5281012749D5}"/>
    <pc:docChg chg="modSld">
      <pc:chgData name="Ginger Elliott-Teague" userId="S::gelliott-teague@sriinternational.com::eefb298b-226e-4acb-8308-892a407d92a2" providerId="AD" clId="Web-{BD4B06D5-EF77-14D6-0EA3-5281012749D5}" dt="2025-10-29T18:05:02.665" v="28"/>
      <pc:docMkLst>
        <pc:docMk/>
      </pc:docMkLst>
      <pc:sldChg chg="delSp modSp">
        <pc:chgData name="Ginger Elliott-Teague" userId="S::gelliott-teague@sriinternational.com::eefb298b-226e-4acb-8308-892a407d92a2" providerId="AD" clId="Web-{BD4B06D5-EF77-14D6-0EA3-5281012749D5}" dt="2025-10-29T18:04:59.853" v="27" actId="20577"/>
        <pc:sldMkLst>
          <pc:docMk/>
          <pc:sldMk cId="699587913" sldId="2141411197"/>
        </pc:sldMkLst>
        <pc:spChg chg="mod">
          <ac:chgData name="Ginger Elliott-Teague" userId="S::gelliott-teague@sriinternational.com::eefb298b-226e-4acb-8308-892a407d92a2" providerId="AD" clId="Web-{BD4B06D5-EF77-14D6-0EA3-5281012749D5}" dt="2025-10-29T18:04:59.853" v="27" actId="20577"/>
          <ac:spMkLst>
            <pc:docMk/>
            <pc:sldMk cId="699587913" sldId="2141411197"/>
            <ac:spMk id="5" creationId="{57C5A80A-957B-60C9-0BF9-841C62B9F060}"/>
          </ac:spMkLst>
        </pc:spChg>
        <pc:picChg chg="mod">
          <ac:chgData name="Ginger Elliott-Teague" userId="S::gelliott-teague@sriinternational.com::eefb298b-226e-4acb-8308-892a407d92a2" providerId="AD" clId="Web-{BD4B06D5-EF77-14D6-0EA3-5281012749D5}" dt="2025-10-29T18:00:50.113" v="2" actId="1076"/>
          <ac:picMkLst>
            <pc:docMk/>
            <pc:sldMk cId="699587913" sldId="2141411197"/>
            <ac:picMk id="16" creationId="{A4525995-AB5B-D062-479E-8765E4BAE843}"/>
          </ac:picMkLst>
        </pc:picChg>
      </pc:sldChg>
    </pc:docChg>
  </pc:docChgLst>
  <pc:docChgLst>
    <pc:chgData name="Ginger Elliott-Teague" userId="S::gelliott-teague@sriinternational.com::eefb298b-226e-4acb-8308-892a407d92a2" providerId="AD" clId="Web-{3082A79E-D83B-6153-BE78-FB3061FDFBAF}"/>
    <pc:docChg chg="modSld">
      <pc:chgData name="Ginger Elliott-Teague" userId="S::gelliott-teague@sriinternational.com::eefb298b-226e-4acb-8308-892a407d92a2" providerId="AD" clId="Web-{3082A79E-D83B-6153-BE78-FB3061FDFBAF}" dt="2025-10-31T16:59:45.106" v="162"/>
      <pc:docMkLst>
        <pc:docMk/>
      </pc:docMkLst>
      <pc:sldChg chg="modNotes">
        <pc:chgData name="Ginger Elliott-Teague" userId="S::gelliott-teague@sriinternational.com::eefb298b-226e-4acb-8308-892a407d92a2" providerId="AD" clId="Web-{3082A79E-D83B-6153-BE78-FB3061FDFBAF}" dt="2025-10-31T16:59:45.106" v="162"/>
        <pc:sldMkLst>
          <pc:docMk/>
          <pc:sldMk cId="616654060" sldId="257"/>
        </pc:sldMkLst>
      </pc:sldChg>
      <pc:sldChg chg="modSp modNotes">
        <pc:chgData name="Ginger Elliott-Teague" userId="S::gelliott-teague@sriinternational.com::eefb298b-226e-4acb-8308-892a407d92a2" providerId="AD" clId="Web-{3082A79E-D83B-6153-BE78-FB3061FDFBAF}" dt="2025-10-31T16:29:14.010" v="30"/>
        <pc:sldMkLst>
          <pc:docMk/>
          <pc:sldMk cId="3148823774" sldId="4322"/>
        </pc:sldMkLst>
        <pc:spChg chg="mod">
          <ac:chgData name="Ginger Elliott-Teague" userId="S::gelliott-teague@sriinternational.com::eefb298b-226e-4acb-8308-892a407d92a2" providerId="AD" clId="Web-{3082A79E-D83B-6153-BE78-FB3061FDFBAF}" dt="2025-10-31T16:27:48.510" v="26" actId="20577"/>
          <ac:spMkLst>
            <pc:docMk/>
            <pc:sldMk cId="3148823774" sldId="4322"/>
            <ac:spMk id="3" creationId="{9E6E308D-CEB9-8FAF-0F55-66A7F58A78B6}"/>
          </ac:spMkLst>
        </pc:spChg>
      </pc:sldChg>
      <pc:sldChg chg="modNotes">
        <pc:chgData name="Ginger Elliott-Teague" userId="S::gelliott-teague@sriinternational.com::eefb298b-226e-4acb-8308-892a407d92a2" providerId="AD" clId="Web-{3082A79E-D83B-6153-BE78-FB3061FDFBAF}" dt="2025-10-31T16:27:20.651" v="23"/>
        <pc:sldMkLst>
          <pc:docMk/>
          <pc:sldMk cId="3649142493" sldId="2141411181"/>
        </pc:sldMkLst>
      </pc:sldChg>
      <pc:sldChg chg="modNotes">
        <pc:chgData name="Ginger Elliott-Teague" userId="S::gelliott-teague@sriinternational.com::eefb298b-226e-4acb-8308-892a407d92a2" providerId="AD" clId="Web-{3082A79E-D83B-6153-BE78-FB3061FDFBAF}" dt="2025-10-31T16:59:40.794" v="160"/>
        <pc:sldMkLst>
          <pc:docMk/>
          <pc:sldMk cId="2525240722" sldId="2141411198"/>
        </pc:sldMkLst>
      </pc:sldChg>
    </pc:docChg>
  </pc:docChgLst>
  <pc:docChgLst>
    <pc:chgData name="Shilan Wooten" userId="S::swooten_aemcorp.com#ext#@sriit.onmicrosoft.com::c5d1c8f4-1a81-4dca-b709-f48d6c9508ea" providerId="AD" clId="Web-{20705C87-9458-3AFD-D602-DDF987EC9DCD}"/>
    <pc:docChg chg="mod">
      <pc:chgData name="Shilan Wooten" userId="S::swooten_aemcorp.com#ext#@sriit.onmicrosoft.com::c5d1c8f4-1a81-4dca-b709-f48d6c9508ea" providerId="AD" clId="Web-{20705C87-9458-3AFD-D602-DDF987EC9DCD}" dt="2025-10-22T22:59:21.330"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AA61E-AD41-479B-97A2-6623BDB9AA94}"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241CA-088F-414B-9092-8662377FF9F9}" type="slidenum">
              <a:rPr lang="en-US" smtClean="0"/>
              <a:t>‹#›</a:t>
            </a:fld>
            <a:endParaRPr lang="en-US"/>
          </a:p>
        </p:txBody>
      </p:sp>
    </p:spTree>
    <p:extLst>
      <p:ext uri="{BB962C8B-B14F-4D97-AF65-F5344CB8AC3E}">
        <p14:creationId xmlns:p14="http://schemas.microsoft.com/office/powerpoint/2010/main" val="3009640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unc.zoom.us/j/96136767960"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sites.ed.gov/idea/files/FFY2023-Part-C-Related-Requirements.pdf" TargetMode="External"/><Relationship Id="rId4" Type="http://schemas.openxmlformats.org/officeDocument/2006/relationships/hyperlink" Target="https://mydasyta.org/login?ReturnUrl=%2fspaces%2f50%2f2025-dasy-part-c-data-institute-for-state-performance-plan-annual-performance-report-spp-apr-idea-616%2fhome"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asycenter.org/part-c-spp-apr-indicator-c12-office-hour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Charlene slides 1-4</a:t>
            </a:r>
          </a:p>
          <a:p>
            <a:endParaRPr lang="en-US" dirty="0"/>
          </a:p>
          <a:p>
            <a:r>
              <a:rPr lang="en-US" dirty="0"/>
              <a:t>Chat monitor? Charlene and team.  Anne will add links in the chat except when she is presenting.  Charlene will add the link to the Related Requirements in the chat during that time.</a:t>
            </a:r>
          </a:p>
          <a:p>
            <a:endParaRPr lang="en-US" dirty="0"/>
          </a:p>
          <a:p>
            <a:r>
              <a:rPr lang="en-US" dirty="0"/>
              <a:t>Link manager/oversight: Anne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7A38C-5F75-D34C-8EEB-9617AEF57B70}" type="slidenum">
              <a:rPr kumimoji="0" 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48118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Ginger</a:t>
            </a:r>
          </a:p>
          <a:p>
            <a:endParaRPr lang="en-US" dirty="0"/>
          </a:p>
          <a:p>
            <a:r>
              <a:rPr lang="en-US" dirty="0"/>
              <a:t>If you recall, each indicator’s findings (and its related requirements) are reported separately in their own table in C12. Then all data points are summarized in one statement. </a:t>
            </a:r>
          </a:p>
        </p:txBody>
      </p:sp>
      <p:sp>
        <p:nvSpPr>
          <p:cNvPr id="4" name="Slide Number Placeholder 3"/>
          <p:cNvSpPr>
            <a:spLocks noGrp="1"/>
          </p:cNvSpPr>
          <p:nvPr>
            <p:ph type="sldNum" sz="quarter" idx="5"/>
          </p:nvPr>
        </p:nvSpPr>
        <p:spPr/>
        <p:txBody>
          <a:bodyPr/>
          <a:lstStyle/>
          <a:p>
            <a:fld id="{6A0F98AC-C6A1-4DBE-8CE9-5D70C12307F0}" type="slidenum">
              <a:rPr lang="en-US" smtClean="0"/>
              <a:t>10</a:t>
            </a:fld>
            <a:endParaRPr lang="en-US"/>
          </a:p>
        </p:txBody>
      </p:sp>
    </p:spTree>
    <p:extLst>
      <p:ext uri="{BB962C8B-B14F-4D97-AF65-F5344CB8AC3E}">
        <p14:creationId xmlns:p14="http://schemas.microsoft.com/office/powerpoint/2010/main" val="4042191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Ginger</a:t>
            </a:r>
          </a:p>
        </p:txBody>
      </p:sp>
      <p:sp>
        <p:nvSpPr>
          <p:cNvPr id="4" name="Slide Number Placeholder 3"/>
          <p:cNvSpPr>
            <a:spLocks noGrp="1"/>
          </p:cNvSpPr>
          <p:nvPr>
            <p:ph type="sldNum" sz="quarter" idx="5"/>
          </p:nvPr>
        </p:nvSpPr>
        <p:spPr/>
        <p:txBody>
          <a:bodyPr/>
          <a:lstStyle/>
          <a:p>
            <a:fld id="{BA7241CA-088F-414B-9092-8662377FF9F9}" type="slidenum">
              <a:rPr lang="en-US" smtClean="0"/>
              <a:t>11</a:t>
            </a:fld>
            <a:endParaRPr lang="en-US"/>
          </a:p>
        </p:txBody>
      </p:sp>
    </p:spTree>
    <p:extLst>
      <p:ext uri="{BB962C8B-B14F-4D97-AF65-F5344CB8AC3E}">
        <p14:creationId xmlns:p14="http://schemas.microsoft.com/office/powerpoint/2010/main" val="1013312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Ginger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C12 description would be similar to the description provided in the specific APR indicator (which would focus more on required actions and sanctions for each program that has not yet corrected), but in C12 the description would be more of a summary across programs and would also include any programs that did not correct any of the IDEA related requirements that were not reported in the individual indicator. </a:t>
            </a:r>
            <a:endParaRPr lang="en-US" dirty="0"/>
          </a:p>
        </p:txBody>
      </p:sp>
      <p:sp>
        <p:nvSpPr>
          <p:cNvPr id="4" name="Slide Number Placeholder 3"/>
          <p:cNvSpPr>
            <a:spLocks noGrp="1"/>
          </p:cNvSpPr>
          <p:nvPr>
            <p:ph type="sldNum" sz="quarter" idx="5"/>
          </p:nvPr>
        </p:nvSpPr>
        <p:spPr/>
        <p:txBody>
          <a:bodyPr/>
          <a:lstStyle/>
          <a:p>
            <a:fld id="{BA7241CA-088F-414B-9092-8662377FF9F9}" type="slidenum">
              <a:rPr lang="en-US" smtClean="0"/>
              <a:t>12</a:t>
            </a:fld>
            <a:endParaRPr lang="en-US"/>
          </a:p>
        </p:txBody>
      </p:sp>
    </p:spTree>
    <p:extLst>
      <p:ext uri="{BB962C8B-B14F-4D97-AF65-F5344CB8AC3E}">
        <p14:creationId xmlns:p14="http://schemas.microsoft.com/office/powerpoint/2010/main" val="241123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Anne: slides 13-17</a:t>
            </a:r>
          </a:p>
        </p:txBody>
      </p:sp>
      <p:sp>
        <p:nvSpPr>
          <p:cNvPr id="4" name="Slide Number Placeholder 3"/>
          <p:cNvSpPr>
            <a:spLocks noGrp="1"/>
          </p:cNvSpPr>
          <p:nvPr>
            <p:ph type="sldNum" sz="quarter" idx="5"/>
          </p:nvPr>
        </p:nvSpPr>
        <p:spPr/>
        <p:txBody>
          <a:bodyPr/>
          <a:lstStyle/>
          <a:p>
            <a:fld id="{BA7241CA-088F-414B-9092-8662377FF9F9}" type="slidenum">
              <a:rPr lang="en-US" smtClean="0"/>
              <a:t>13</a:t>
            </a:fld>
            <a:endParaRPr lang="en-US"/>
          </a:p>
        </p:txBody>
      </p:sp>
    </p:spTree>
    <p:extLst>
      <p:ext uri="{BB962C8B-B14F-4D97-AF65-F5344CB8AC3E}">
        <p14:creationId xmlns:p14="http://schemas.microsoft.com/office/powerpoint/2010/main" val="3101047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a:t>
            </a:r>
          </a:p>
          <a:p>
            <a:endParaRPr lang="en-US" dirty="0"/>
          </a:p>
          <a:p>
            <a:r>
              <a:rPr lang="en-US" dirty="0"/>
              <a:t>OSEP has published the related requirements list for the current cycle’s APR indicators along with the instructions and measurement table for the APR. This may be updated annually, or just re-approved.</a:t>
            </a:r>
          </a:p>
          <a:p>
            <a:endParaRPr lang="en-US" dirty="0"/>
          </a:p>
          <a:p>
            <a:endParaRPr lang="en-US" dirty="0"/>
          </a:p>
        </p:txBody>
      </p:sp>
      <p:sp>
        <p:nvSpPr>
          <p:cNvPr id="4" name="Slide Number Placeholder 3"/>
          <p:cNvSpPr>
            <a:spLocks noGrp="1"/>
          </p:cNvSpPr>
          <p:nvPr>
            <p:ph type="sldNum" sz="quarter" idx="5"/>
          </p:nvPr>
        </p:nvSpPr>
        <p:spPr/>
        <p:txBody>
          <a:bodyPr/>
          <a:lstStyle/>
          <a:p>
            <a:fld id="{BA7241CA-088F-414B-9092-8662377FF9F9}" type="slidenum">
              <a:rPr lang="en-US" smtClean="0"/>
              <a:t>14</a:t>
            </a:fld>
            <a:endParaRPr lang="en-US"/>
          </a:p>
        </p:txBody>
      </p:sp>
    </p:spTree>
    <p:extLst>
      <p:ext uri="{BB962C8B-B14F-4D97-AF65-F5344CB8AC3E}">
        <p14:creationId xmlns:p14="http://schemas.microsoft.com/office/powerpoint/2010/main" val="1185922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Ginger</a:t>
            </a:r>
          </a:p>
          <a:p>
            <a:endParaRPr lang="en-US" dirty="0"/>
          </a:p>
          <a:p>
            <a:endParaRPr lang="en-US" dirty="0"/>
          </a:p>
          <a:p>
            <a:r>
              <a:rPr lang="en-US" dirty="0"/>
              <a:t>What do you call these in your states? Remind states that OSEP expects that they are monitoring the implementation of all early intervention services in accordance with the IFSP. Several states have received DMS findings for not monitoring service implementation along with not monitoring requirements beyond the SPP/APR. </a:t>
            </a:r>
          </a:p>
        </p:txBody>
      </p:sp>
      <p:sp>
        <p:nvSpPr>
          <p:cNvPr id="4" name="Slide Number Placeholder 3"/>
          <p:cNvSpPr>
            <a:spLocks noGrp="1"/>
          </p:cNvSpPr>
          <p:nvPr>
            <p:ph type="sldNum" sz="quarter" idx="5"/>
          </p:nvPr>
        </p:nvSpPr>
        <p:spPr/>
        <p:txBody>
          <a:bodyPr/>
          <a:lstStyle/>
          <a:p>
            <a:fld id="{BA7241CA-088F-414B-9092-8662377FF9F9}" type="slidenum">
              <a:rPr lang="en-US" smtClean="0"/>
              <a:t>15</a:t>
            </a:fld>
            <a:endParaRPr lang="en-US"/>
          </a:p>
        </p:txBody>
      </p:sp>
    </p:spTree>
    <p:extLst>
      <p:ext uri="{BB962C8B-B14F-4D97-AF65-F5344CB8AC3E}">
        <p14:creationId xmlns:p14="http://schemas.microsoft.com/office/powerpoint/2010/main" val="266104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Anne</a:t>
            </a:r>
          </a:p>
        </p:txBody>
      </p:sp>
      <p:sp>
        <p:nvSpPr>
          <p:cNvPr id="4" name="Slide Number Placeholder 3"/>
          <p:cNvSpPr>
            <a:spLocks noGrp="1"/>
          </p:cNvSpPr>
          <p:nvPr>
            <p:ph type="sldNum" sz="quarter" idx="5"/>
          </p:nvPr>
        </p:nvSpPr>
        <p:spPr/>
        <p:txBody>
          <a:bodyPr/>
          <a:lstStyle/>
          <a:p>
            <a:fld id="{5AE7A38C-5F75-D34C-8EEB-9617AEF57B70}" type="slidenum">
              <a:rPr lang="en-US" smtClean="0"/>
              <a:pPr/>
              <a:t>16</a:t>
            </a:fld>
            <a:endParaRPr lang="en-US"/>
          </a:p>
        </p:txBody>
      </p:sp>
    </p:spTree>
    <p:extLst>
      <p:ext uri="{BB962C8B-B14F-4D97-AF65-F5344CB8AC3E}">
        <p14:creationId xmlns:p14="http://schemas.microsoft.com/office/powerpoint/2010/main" val="3211519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Anne</a:t>
            </a:r>
          </a:p>
        </p:txBody>
      </p:sp>
      <p:sp>
        <p:nvSpPr>
          <p:cNvPr id="4" name="Slide Number Placeholder 3"/>
          <p:cNvSpPr>
            <a:spLocks noGrp="1"/>
          </p:cNvSpPr>
          <p:nvPr>
            <p:ph type="sldNum" sz="quarter" idx="5"/>
          </p:nvPr>
        </p:nvSpPr>
        <p:spPr/>
        <p:txBody>
          <a:bodyPr/>
          <a:lstStyle/>
          <a:p>
            <a:fld id="{5AE7A38C-5F75-D34C-8EEB-9617AEF57B70}" type="slidenum">
              <a:rPr lang="en-US" smtClean="0"/>
              <a:pPr/>
              <a:t>17</a:t>
            </a:fld>
            <a:endParaRPr lang="en-US"/>
          </a:p>
        </p:txBody>
      </p:sp>
    </p:spTree>
    <p:extLst>
      <p:ext uri="{BB962C8B-B14F-4D97-AF65-F5344CB8AC3E}">
        <p14:creationId xmlns:p14="http://schemas.microsoft.com/office/powerpoint/2010/main" val="3211519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3069D-05B5-F4D5-B3C6-F5216CFF94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205F7D-B674-A1FA-198D-86096E0B6A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AE833-8E4B-DC2E-468D-7F8287EA1289}"/>
              </a:ext>
            </a:extLst>
          </p:cNvPr>
          <p:cNvSpPr>
            <a:spLocks noGrp="1"/>
          </p:cNvSpPr>
          <p:nvPr>
            <p:ph type="body" idx="1"/>
          </p:nvPr>
        </p:nvSpPr>
        <p:spPr/>
        <p:txBody>
          <a:bodyPr/>
          <a:lstStyle/>
          <a:p>
            <a:r>
              <a:rPr lang="en-US" dirty="0"/>
              <a:t>Sheresa: lead Q&amp;A, finish slides to the end</a:t>
            </a:r>
          </a:p>
          <a:p>
            <a:endParaRPr lang="en-US"/>
          </a:p>
          <a:p>
            <a:r>
              <a:rPr lang="en-US" dirty="0"/>
              <a:t>Aim to begin Q&amp;A by 3:30ET at the latest</a:t>
            </a:r>
          </a:p>
        </p:txBody>
      </p:sp>
      <p:sp>
        <p:nvSpPr>
          <p:cNvPr id="4" name="Slide Number Placeholder 3">
            <a:extLst>
              <a:ext uri="{FF2B5EF4-FFF2-40B4-BE49-F238E27FC236}">
                <a16:creationId xmlns:a16="http://schemas.microsoft.com/office/drawing/2014/main" id="{641C92EC-5327-2400-B4FF-AFC57B48DA2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241CA-088F-414B-9092-8662377FF9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2923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Sheresa</a:t>
            </a:r>
          </a:p>
          <a:p>
            <a:endParaRPr lang="en-US" dirty="0"/>
          </a:p>
        </p:txBody>
      </p:sp>
      <p:sp>
        <p:nvSpPr>
          <p:cNvPr id="4" name="Slide Number Placeholder 3"/>
          <p:cNvSpPr>
            <a:spLocks noGrp="1"/>
          </p:cNvSpPr>
          <p:nvPr>
            <p:ph type="sldNum" sz="quarter" idx="5"/>
          </p:nvPr>
        </p:nvSpPr>
        <p:spPr/>
        <p:txBody>
          <a:bodyPr/>
          <a:lstStyle/>
          <a:p>
            <a:fld id="{BA7241CA-088F-414B-9092-8662377FF9F9}" type="slidenum">
              <a:rPr lang="en-US" smtClean="0"/>
              <a:t>19</a:t>
            </a:fld>
            <a:endParaRPr lang="en-US"/>
          </a:p>
        </p:txBody>
      </p:sp>
    </p:spTree>
    <p:extLst>
      <p:ext uri="{BB962C8B-B14F-4D97-AF65-F5344CB8AC3E}">
        <p14:creationId xmlns:p14="http://schemas.microsoft.com/office/powerpoint/2010/main" val="10171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Charlene</a:t>
            </a:r>
          </a:p>
        </p:txBody>
      </p:sp>
      <p:sp>
        <p:nvSpPr>
          <p:cNvPr id="4" name="Slide Number Placeholder 3"/>
          <p:cNvSpPr>
            <a:spLocks noGrp="1"/>
          </p:cNvSpPr>
          <p:nvPr>
            <p:ph type="sldNum" sz="quarter" idx="5"/>
          </p:nvPr>
        </p:nvSpPr>
        <p:spPr/>
        <p:txBody>
          <a:bodyPr/>
          <a:lstStyle/>
          <a:p>
            <a:fld id="{BA7241CA-088F-414B-9092-8662377FF9F9}" type="slidenum">
              <a:rPr lang="en-US" smtClean="0"/>
              <a:t>2</a:t>
            </a:fld>
            <a:endParaRPr lang="en-US"/>
          </a:p>
        </p:txBody>
      </p:sp>
    </p:spTree>
    <p:extLst>
      <p:ext uri="{BB962C8B-B14F-4D97-AF65-F5344CB8AC3E}">
        <p14:creationId xmlns:p14="http://schemas.microsoft.com/office/powerpoint/2010/main" val="1324602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linkClick r:id="rId3"/>
            </a:endParaRPr>
          </a:p>
          <a:p>
            <a:r>
              <a:rPr lang="en-US" dirty="0"/>
              <a:t>Sheresa</a:t>
            </a:r>
          </a:p>
          <a:p>
            <a:endParaRPr lang="en-US" dirty="0"/>
          </a:p>
          <a:p>
            <a:r>
              <a:rPr lang="en-US" dirty="0"/>
              <a:t>Contact Anne.Lucas@unc.edu to join the Monitoring COP</a:t>
            </a:r>
          </a:p>
          <a:p>
            <a:r>
              <a:rPr lang="en-US" dirty="0"/>
              <a:t>https://dasycenter.org/idea-part-c-indicator-12-resources/  </a:t>
            </a:r>
          </a:p>
          <a:p>
            <a:r>
              <a:rPr lang="en-US" dirty="0">
                <a:hlinkClick r:id="rId4"/>
              </a:rPr>
              <a:t>https://mydasyta.org/login?ReturnUrl=%2fspaces%2f50%2f2025-dasy-part-c-data-institute-for-state-performance-plan-annual-performance-report-spp-apr-idea-616%2fhome</a:t>
            </a:r>
            <a:endParaRPr lang="en-US" dirty="0"/>
          </a:p>
          <a:p>
            <a:r>
              <a:rPr lang="en-US" dirty="0">
                <a:hlinkClick r:id="rId5"/>
              </a:rPr>
              <a:t>https://sites.ed.gov/idea/files/FFY2023-Part-C-Related-Requirements.pdf</a:t>
            </a:r>
            <a:endParaRPr lang="en-US" dirty="0"/>
          </a:p>
          <a:p>
            <a:r>
              <a:rPr lang="en-US" dirty="0"/>
              <a:t>https://sites.ed.gov/idea/files/Guidance_on_State_General_Supervision_Responsibilities_under_Parts_B_and_C_of_IDEA-07-24-2023.pdf </a:t>
            </a:r>
          </a:p>
        </p:txBody>
      </p:sp>
      <p:sp>
        <p:nvSpPr>
          <p:cNvPr id="4" name="Slide Number Placeholder 3"/>
          <p:cNvSpPr>
            <a:spLocks noGrp="1"/>
          </p:cNvSpPr>
          <p:nvPr>
            <p:ph type="sldNum" sz="quarter" idx="5"/>
          </p:nvPr>
        </p:nvSpPr>
        <p:spPr/>
        <p:txBody>
          <a:bodyPr/>
          <a:lstStyle/>
          <a:p>
            <a:fld id="{BA7241CA-088F-414B-9092-8662377FF9F9}" type="slidenum">
              <a:rPr lang="en-US" smtClean="0"/>
              <a:t>20</a:t>
            </a:fld>
            <a:endParaRPr lang="en-US"/>
          </a:p>
        </p:txBody>
      </p:sp>
    </p:spTree>
    <p:extLst>
      <p:ext uri="{BB962C8B-B14F-4D97-AF65-F5344CB8AC3E}">
        <p14:creationId xmlns:p14="http://schemas.microsoft.com/office/powerpoint/2010/main" val="1757010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accent5"/>
                </a:solidFill>
              </a:rPr>
              <a:t>Sheresa</a:t>
            </a:r>
          </a:p>
          <a:p>
            <a:endParaRPr lang="en-US" b="1" dirty="0">
              <a:solidFill>
                <a:schemeClr val="accent5"/>
              </a:solidFill>
            </a:endParaRPr>
          </a:p>
          <a:p>
            <a:r>
              <a:rPr lang="en-US" b="1" dirty="0">
                <a:solidFill>
                  <a:schemeClr val="accent5"/>
                </a:solidFill>
              </a:rPr>
              <a:t>Monday, November 17</a:t>
            </a:r>
            <a:r>
              <a:rPr lang="en-US" b="1" baseline="30000" dirty="0">
                <a:solidFill>
                  <a:schemeClr val="accent5"/>
                </a:solidFill>
              </a:rPr>
              <a:t>th</a:t>
            </a:r>
            <a:r>
              <a:rPr lang="en-US" b="1" dirty="0">
                <a:solidFill>
                  <a:schemeClr val="accent5"/>
                </a:solidFill>
              </a:rPr>
              <a:t> – 3:00-4:00 ET</a:t>
            </a:r>
            <a:endParaRPr lang="en-US" b="1" dirty="0">
              <a:solidFill>
                <a:schemeClr val="accent5"/>
              </a:solidFill>
              <a:ea typeface="Calibri"/>
              <a:cs typeface="Calibri"/>
            </a:endParaRPr>
          </a:p>
          <a:p>
            <a:pPr marL="457200" lvl="1" indent="0">
              <a:buNone/>
            </a:pPr>
            <a:r>
              <a:rPr lang="en-US" dirty="0"/>
              <a:t>Topic: Writing the narrative for Indicator C12 with time for questions and discussion </a:t>
            </a:r>
            <a:endParaRPr lang="en-US" dirty="0">
              <a:ea typeface="Calibri"/>
              <a:cs typeface="Calibri"/>
            </a:endParaRPr>
          </a:p>
          <a:p>
            <a:r>
              <a:rPr lang="en-US" b="1" dirty="0">
                <a:solidFill>
                  <a:schemeClr val="accent5"/>
                </a:solidFill>
              </a:rPr>
              <a:t>Tuesday, December 2</a:t>
            </a:r>
            <a:r>
              <a:rPr lang="en-US" b="1" baseline="30000" dirty="0">
                <a:solidFill>
                  <a:schemeClr val="accent5"/>
                </a:solidFill>
              </a:rPr>
              <a:t>nd</a:t>
            </a:r>
            <a:r>
              <a:rPr lang="en-US" b="1" dirty="0">
                <a:solidFill>
                  <a:schemeClr val="accent5"/>
                </a:solidFill>
              </a:rPr>
              <a:t>  – 3:00-4:00 ET</a:t>
            </a:r>
            <a:endParaRPr lang="en-US" b="1" dirty="0">
              <a:solidFill>
                <a:schemeClr val="accent5"/>
              </a:solidFill>
              <a:ea typeface="Calibri"/>
              <a:cs typeface="Calibri"/>
            </a:endParaRPr>
          </a:p>
          <a:p>
            <a:pPr marL="457200" lvl="1" indent="0">
              <a:buNone/>
            </a:pPr>
            <a:r>
              <a:rPr lang="en-US" dirty="0"/>
              <a:t>Topic: Questions and discussion</a:t>
            </a:r>
            <a:endParaRPr lang="en-US" dirty="0">
              <a:ea typeface="Calibri"/>
              <a:cs typeface="Calibri"/>
            </a:endParaRPr>
          </a:p>
          <a:p>
            <a:r>
              <a:rPr lang="en-US" b="1" dirty="0">
                <a:solidFill>
                  <a:schemeClr val="accent5"/>
                </a:solidFill>
              </a:rPr>
              <a:t>Monday, December 15</a:t>
            </a:r>
            <a:r>
              <a:rPr lang="en-US" b="1" baseline="30000" dirty="0">
                <a:solidFill>
                  <a:schemeClr val="accent5"/>
                </a:solidFill>
              </a:rPr>
              <a:t>th</a:t>
            </a:r>
            <a:r>
              <a:rPr lang="en-US" b="1" dirty="0">
                <a:solidFill>
                  <a:schemeClr val="accent5"/>
                </a:solidFill>
              </a:rPr>
              <a:t> – 3:00-4:00 ET</a:t>
            </a:r>
            <a:endParaRPr lang="en-US" b="1" dirty="0">
              <a:solidFill>
                <a:schemeClr val="accent5"/>
              </a:solidFill>
              <a:ea typeface="Calibri"/>
              <a:cs typeface="Calibri"/>
            </a:endParaRPr>
          </a:p>
          <a:p>
            <a:pPr marL="457200" lvl="1" indent="0">
              <a:buNone/>
            </a:pPr>
            <a:r>
              <a:rPr lang="en-US" dirty="0"/>
              <a:t>Topic: Questions and discussion</a:t>
            </a:r>
            <a:endParaRPr lang="en-US" dirty="0">
              <a:ea typeface="Calibri"/>
              <a:cs typeface="Calibri"/>
            </a:endParaRPr>
          </a:p>
          <a:p>
            <a:endParaRPr lang="en-US" dirty="0">
              <a:ea typeface="Calibri"/>
              <a:cs typeface="Calibri"/>
            </a:endParaRPr>
          </a:p>
          <a:p>
            <a:r>
              <a:rPr lang="en-US" dirty="0">
                <a:hlinkClick r:id="rId3"/>
              </a:rPr>
              <a:t>https://dasycenter.org/part-c-spp-apr-indicator-c12-office-hours/</a:t>
            </a:r>
          </a:p>
          <a:p>
            <a:endParaRPr lang="en-US" dirty="0">
              <a:ea typeface="Calibri"/>
              <a:cs typeface="Calibri"/>
            </a:endParaRPr>
          </a:p>
          <a:p>
            <a:r>
              <a:rPr lang="en-US" dirty="0">
                <a:ea typeface="Calibri"/>
                <a:cs typeface="Calibri"/>
              </a:rPr>
              <a:t>(drop link in chat)</a:t>
            </a:r>
          </a:p>
        </p:txBody>
      </p:sp>
      <p:sp>
        <p:nvSpPr>
          <p:cNvPr id="4" name="Slide Number Placeholder 3"/>
          <p:cNvSpPr>
            <a:spLocks noGrp="1"/>
          </p:cNvSpPr>
          <p:nvPr>
            <p:ph type="sldNum" sz="quarter" idx="5"/>
          </p:nvPr>
        </p:nvSpPr>
        <p:spPr/>
        <p:txBody>
          <a:bodyPr/>
          <a:lstStyle/>
          <a:p>
            <a:fld id="{44BAE9E6-FC52-7F4E-B22E-76509B4751CB}" type="slidenum">
              <a:rPr lang="en-US" smtClean="0"/>
              <a:t>21</a:t>
            </a:fld>
            <a:endParaRPr lang="en-US"/>
          </a:p>
        </p:txBody>
      </p:sp>
    </p:spTree>
    <p:extLst>
      <p:ext uri="{BB962C8B-B14F-4D97-AF65-F5344CB8AC3E}">
        <p14:creationId xmlns:p14="http://schemas.microsoft.com/office/powerpoint/2010/main" val="3667227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Sheresa</a:t>
            </a:r>
          </a:p>
        </p:txBody>
      </p:sp>
      <p:sp>
        <p:nvSpPr>
          <p:cNvPr id="4" name="Slide Number Placeholder 3"/>
          <p:cNvSpPr>
            <a:spLocks noGrp="1"/>
          </p:cNvSpPr>
          <p:nvPr>
            <p:ph type="sldNum" sz="quarter" idx="5"/>
          </p:nvPr>
        </p:nvSpPr>
        <p:spPr/>
        <p:txBody>
          <a:bodyPr/>
          <a:lstStyle/>
          <a:p>
            <a:fld id="{5AE7A38C-5F75-D34C-8EEB-9617AEF57B70}" type="slidenum">
              <a:rPr lang="en-US" smtClean="0"/>
              <a:t>22</a:t>
            </a:fld>
            <a:endParaRPr lang="en-US"/>
          </a:p>
        </p:txBody>
      </p:sp>
    </p:spTree>
    <p:extLst>
      <p:ext uri="{BB962C8B-B14F-4D97-AF65-F5344CB8AC3E}">
        <p14:creationId xmlns:p14="http://schemas.microsoft.com/office/powerpoint/2010/main" val="881308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Charlene</a:t>
            </a:r>
          </a:p>
          <a:p>
            <a:endParaRPr lang="en-US" dirty="0">
              <a:latin typeface="Calibri"/>
              <a:ea typeface="Calibri"/>
              <a:cs typeface="Calibri"/>
            </a:endParaRPr>
          </a:p>
          <a:p>
            <a:r>
              <a:rPr lang="en-US" dirty="0">
                <a:latin typeface="Calibri"/>
                <a:ea typeface="Calibri"/>
                <a:cs typeface="Calibri"/>
              </a:rPr>
              <a:t>Polls will be in Zoom </a:t>
            </a:r>
          </a:p>
        </p:txBody>
      </p:sp>
      <p:sp>
        <p:nvSpPr>
          <p:cNvPr id="4" name="Slide Number Placeholder 3"/>
          <p:cNvSpPr>
            <a:spLocks noGrp="1"/>
          </p:cNvSpPr>
          <p:nvPr>
            <p:ph type="sldNum" sz="quarter" idx="5"/>
          </p:nvPr>
        </p:nvSpPr>
        <p:spPr/>
        <p:txBody>
          <a:bodyPr/>
          <a:lstStyle/>
          <a:p>
            <a:fld id="{BA7241CA-088F-414B-9092-8662377FF9F9}" type="slidenum">
              <a:rPr lang="en-US" smtClean="0"/>
              <a:t>3</a:t>
            </a:fld>
            <a:endParaRPr lang="en-US"/>
          </a:p>
        </p:txBody>
      </p:sp>
    </p:spTree>
    <p:extLst>
      <p:ext uri="{BB962C8B-B14F-4D97-AF65-F5344CB8AC3E}">
        <p14:creationId xmlns:p14="http://schemas.microsoft.com/office/powerpoint/2010/main" val="941149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Charlene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Measurement Table: This SPP/APR indicator focuses on the State lead agency’s exercise of its general supervision responsibility to monitor its Early Intervention Service (EIS) Providers and EIS Programs for requirements under Part C of the Individuals with Disabilities Act (IDEA) through the State’s reporting on timely correction of noncompliance.</a:t>
            </a:r>
            <a:endParaRPr lang="en-US" dirty="0"/>
          </a:p>
          <a:p>
            <a:endParaRPr lang="en-US" dirty="0"/>
          </a:p>
        </p:txBody>
      </p:sp>
      <p:sp>
        <p:nvSpPr>
          <p:cNvPr id="4" name="Slide Number Placeholder 3"/>
          <p:cNvSpPr>
            <a:spLocks noGrp="1"/>
          </p:cNvSpPr>
          <p:nvPr>
            <p:ph type="sldNum" sz="quarter" idx="5"/>
          </p:nvPr>
        </p:nvSpPr>
        <p:spPr/>
        <p:txBody>
          <a:bodyPr/>
          <a:lstStyle/>
          <a:p>
            <a:fld id="{6A0F98AC-C6A1-4DBE-8CE9-5D70C12307F0}" type="slidenum">
              <a:rPr lang="en-US" smtClean="0"/>
              <a:t>4</a:t>
            </a:fld>
            <a:endParaRPr lang="en-US"/>
          </a:p>
        </p:txBody>
      </p:sp>
    </p:spTree>
    <p:extLst>
      <p:ext uri="{BB962C8B-B14F-4D97-AF65-F5344CB8AC3E}">
        <p14:creationId xmlns:p14="http://schemas.microsoft.com/office/powerpoint/2010/main" val="134264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Ginger: slides 5-12</a:t>
            </a:r>
          </a:p>
        </p:txBody>
      </p:sp>
      <p:sp>
        <p:nvSpPr>
          <p:cNvPr id="4" name="Slide Number Placeholder 3"/>
          <p:cNvSpPr>
            <a:spLocks noGrp="1"/>
          </p:cNvSpPr>
          <p:nvPr>
            <p:ph type="sldNum" sz="quarter" idx="5"/>
          </p:nvPr>
        </p:nvSpPr>
        <p:spPr/>
        <p:txBody>
          <a:bodyPr/>
          <a:lstStyle/>
          <a:p>
            <a:fld id="{BA7241CA-088F-414B-9092-8662377FF9F9}" type="slidenum">
              <a:rPr lang="en-US" smtClean="0"/>
              <a:t>5</a:t>
            </a:fld>
            <a:endParaRPr lang="en-US"/>
          </a:p>
        </p:txBody>
      </p:sp>
    </p:spTree>
    <p:extLst>
      <p:ext uri="{BB962C8B-B14F-4D97-AF65-F5344CB8AC3E}">
        <p14:creationId xmlns:p14="http://schemas.microsoft.com/office/powerpoint/2010/main" val="1346795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Ginger</a:t>
            </a:r>
          </a:p>
          <a:p>
            <a:endParaRPr lang="en-US" dirty="0"/>
          </a:p>
          <a:p>
            <a:r>
              <a:rPr lang="en-US" dirty="0"/>
              <a:t>PAUSE: how many had issues or concerns with the data transferred from the indicators to C12? </a:t>
            </a:r>
          </a:p>
        </p:txBody>
      </p:sp>
      <p:sp>
        <p:nvSpPr>
          <p:cNvPr id="4" name="Slide Number Placeholder 3"/>
          <p:cNvSpPr>
            <a:spLocks noGrp="1"/>
          </p:cNvSpPr>
          <p:nvPr>
            <p:ph type="sldNum" sz="quarter" idx="5"/>
          </p:nvPr>
        </p:nvSpPr>
        <p:spPr/>
        <p:txBody>
          <a:bodyPr/>
          <a:lstStyle/>
          <a:p>
            <a:fld id="{BA7241CA-088F-414B-9092-8662377FF9F9}" type="slidenum">
              <a:rPr lang="en-US" smtClean="0"/>
              <a:t>6</a:t>
            </a:fld>
            <a:endParaRPr lang="en-US"/>
          </a:p>
        </p:txBody>
      </p:sp>
    </p:spTree>
    <p:extLst>
      <p:ext uri="{BB962C8B-B14F-4D97-AF65-F5344CB8AC3E}">
        <p14:creationId xmlns:p14="http://schemas.microsoft.com/office/powerpoint/2010/main" val="2230310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Ginger</a:t>
            </a:r>
          </a:p>
          <a:p>
            <a:endParaRPr lang="en-US" dirty="0"/>
          </a:p>
          <a:p>
            <a:r>
              <a:rPr lang="en-US" dirty="0"/>
              <a:t>PAUSE: how many reported findings for results indicators?</a:t>
            </a:r>
          </a:p>
        </p:txBody>
      </p:sp>
      <p:sp>
        <p:nvSpPr>
          <p:cNvPr id="4" name="Slide Number Placeholder 3"/>
          <p:cNvSpPr>
            <a:spLocks noGrp="1"/>
          </p:cNvSpPr>
          <p:nvPr>
            <p:ph type="sldNum" sz="quarter" idx="5"/>
          </p:nvPr>
        </p:nvSpPr>
        <p:spPr/>
        <p:txBody>
          <a:bodyPr/>
          <a:lstStyle/>
          <a:p>
            <a:fld id="{BA7241CA-088F-414B-9092-8662377FF9F9}" type="slidenum">
              <a:rPr lang="en-US" smtClean="0"/>
              <a:t>7</a:t>
            </a:fld>
            <a:endParaRPr lang="en-US"/>
          </a:p>
        </p:txBody>
      </p:sp>
    </p:spTree>
    <p:extLst>
      <p:ext uri="{BB962C8B-B14F-4D97-AF65-F5344CB8AC3E}">
        <p14:creationId xmlns:p14="http://schemas.microsoft.com/office/powerpoint/2010/main" val="3798055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Ginger</a:t>
            </a:r>
          </a:p>
        </p:txBody>
      </p:sp>
      <p:sp>
        <p:nvSpPr>
          <p:cNvPr id="4" name="Slide Number Placeholder 3"/>
          <p:cNvSpPr>
            <a:spLocks noGrp="1"/>
          </p:cNvSpPr>
          <p:nvPr>
            <p:ph type="sldNum" sz="quarter" idx="5"/>
          </p:nvPr>
        </p:nvSpPr>
        <p:spPr/>
        <p:txBody>
          <a:bodyPr/>
          <a:lstStyle/>
          <a:p>
            <a:fld id="{BA7241CA-088F-414B-9092-8662377FF9F9}" type="slidenum">
              <a:rPr lang="en-US" smtClean="0"/>
              <a:t>8</a:t>
            </a:fld>
            <a:endParaRPr lang="en-US"/>
          </a:p>
        </p:txBody>
      </p:sp>
    </p:spTree>
    <p:extLst>
      <p:ext uri="{BB962C8B-B14F-4D97-AF65-F5344CB8AC3E}">
        <p14:creationId xmlns:p14="http://schemas.microsoft.com/office/powerpoint/2010/main" val="1101042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Ginger</a:t>
            </a:r>
          </a:p>
        </p:txBody>
      </p:sp>
      <p:sp>
        <p:nvSpPr>
          <p:cNvPr id="4" name="Slide Number Placeholder 3"/>
          <p:cNvSpPr>
            <a:spLocks noGrp="1"/>
          </p:cNvSpPr>
          <p:nvPr>
            <p:ph type="sldNum" sz="quarter" idx="5"/>
          </p:nvPr>
        </p:nvSpPr>
        <p:spPr/>
        <p:txBody>
          <a:bodyPr/>
          <a:lstStyle/>
          <a:p>
            <a:fld id="{BA7241CA-088F-414B-9092-8662377FF9F9}" type="slidenum">
              <a:rPr lang="en-US" smtClean="0"/>
              <a:t>9</a:t>
            </a:fld>
            <a:endParaRPr lang="en-US"/>
          </a:p>
        </p:txBody>
      </p:sp>
    </p:spTree>
    <p:extLst>
      <p:ext uri="{BB962C8B-B14F-4D97-AF65-F5344CB8AC3E}">
        <p14:creationId xmlns:p14="http://schemas.microsoft.com/office/powerpoint/2010/main" val="2740721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6096000"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B804C3C2-9787-E940-96FB-F9FE96BC97C9}"/>
              </a:ext>
            </a:extLst>
          </p:cNvPr>
          <p:cNvSpPr>
            <a:spLocks noGrp="1"/>
          </p:cNvSpPr>
          <p:nvPr>
            <p:ph type="ctrTitle"/>
          </p:nvPr>
        </p:nvSpPr>
        <p:spPr>
          <a:xfrm>
            <a:off x="495358" y="1032734"/>
            <a:ext cx="5300664" cy="3255962"/>
          </a:xfrm>
        </p:spPr>
        <p:txBody>
          <a:bodyPr anchor="b">
            <a:normAutofit/>
          </a:bodyPr>
          <a:lstStyle>
            <a:lvl1pPr algn="l">
              <a:lnSpc>
                <a:spcPct val="100000"/>
              </a:lnSpc>
              <a:defRPr sz="4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5" y="4570743"/>
            <a:ext cx="5300664" cy="1516115"/>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Authors &amp; Affiliations</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9" name="Picture 18">
            <a:extLst>
              <a:ext uri="{FF2B5EF4-FFF2-40B4-BE49-F238E27FC236}">
                <a16:creationId xmlns:a16="http://schemas.microsoft.com/office/drawing/2014/main" id="{FE0615AD-8FBE-3E43-9E47-8226A0C10881}"/>
              </a:ext>
            </a:extLst>
          </p:cNvPr>
          <p:cNvPicPr>
            <a:picLocks noChangeAspect="1"/>
          </p:cNvPicPr>
          <p:nvPr userDrawn="1"/>
        </p:nvPicPr>
        <p:blipFill>
          <a:blip r:embed="rId2"/>
          <a:stretch>
            <a:fillRect/>
          </a:stretch>
        </p:blipFill>
        <p:spPr>
          <a:xfrm>
            <a:off x="523182" y="170970"/>
            <a:ext cx="2210292" cy="731520"/>
          </a:xfrm>
          <a:prstGeom prst="rect">
            <a:avLst/>
          </a:prstGeom>
        </p:spPr>
      </p:pic>
      <p:pic>
        <p:nvPicPr>
          <p:cNvPr id="4" name="Picture 3">
            <a:extLst>
              <a:ext uri="{FF2B5EF4-FFF2-40B4-BE49-F238E27FC236}">
                <a16:creationId xmlns:a16="http://schemas.microsoft.com/office/drawing/2014/main" id="{23FE157F-1B5A-DE32-A7E3-7C513EC834BB}"/>
              </a:ext>
            </a:extLst>
          </p:cNvPr>
          <p:cNvPicPr>
            <a:picLocks noChangeAspect="1"/>
          </p:cNvPicPr>
          <p:nvPr userDrawn="1"/>
        </p:nvPicPr>
        <p:blipFill>
          <a:blip r:embed="rId3"/>
          <a:srcRect/>
          <a:stretch/>
        </p:blipFill>
        <p:spPr>
          <a:xfrm>
            <a:off x="4780418" y="6086858"/>
            <a:ext cx="1315582" cy="771141"/>
          </a:xfrm>
          <a:prstGeom prst="rect">
            <a:avLst/>
          </a:prstGeom>
        </p:spPr>
      </p:pic>
    </p:spTree>
    <p:extLst>
      <p:ext uri="{BB962C8B-B14F-4D97-AF65-F5344CB8AC3E}">
        <p14:creationId xmlns:p14="http://schemas.microsoft.com/office/powerpoint/2010/main" val="2464133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rgbClr val="154578"/>
                </a:solidFill>
              </a:rPr>
              <a:pPr/>
              <a:t>‹#›</a:t>
            </a:fld>
            <a:endParaRPr lang="en-US">
              <a:solidFill>
                <a:srgbClr val="154578"/>
              </a:solidFill>
            </a:endParaRPr>
          </a:p>
        </p:txBody>
      </p:sp>
    </p:spTree>
    <p:extLst>
      <p:ext uri="{BB962C8B-B14F-4D97-AF65-F5344CB8AC3E}">
        <p14:creationId xmlns:p14="http://schemas.microsoft.com/office/powerpoint/2010/main" val="2328154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F9A3-8D34-A442-AB9A-B91240E802D8}"/>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7B64D7-E98E-FD4C-8A40-6B870EBB358E}"/>
              </a:ext>
            </a:extLst>
          </p:cNvPr>
          <p:cNvSpPr>
            <a:spLocks noGrp="1"/>
          </p:cNvSpPr>
          <p:nvPr>
            <p:ph idx="1"/>
          </p:nvPr>
        </p:nvSpPr>
        <p:spPr>
          <a:xfrm>
            <a:off x="5183188" y="457201"/>
            <a:ext cx="6172200" cy="5403850"/>
          </a:xfrm>
        </p:spPr>
        <p:txBody>
          <a:bodyPr/>
          <a:lstStyle>
            <a:lvl1pPr>
              <a:defRPr sz="24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F0CA11-0E82-7E47-8650-31921D8BF25E}"/>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30D33D83-16A1-B94D-9619-17DE350E462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Rectangle 8">
            <a:extLst>
              <a:ext uri="{FF2B5EF4-FFF2-40B4-BE49-F238E27FC236}">
                <a16:creationId xmlns:a16="http://schemas.microsoft.com/office/drawing/2014/main" id="{D5E6F029-3380-DA41-B576-60CC4FA826D5}"/>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1" name="Picture 10">
            <a:extLst>
              <a:ext uri="{FF2B5EF4-FFF2-40B4-BE49-F238E27FC236}">
                <a16:creationId xmlns:a16="http://schemas.microsoft.com/office/drawing/2014/main" id="{331F90A6-F424-F443-81B7-9DF3D5D626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2" name="Rectangle 11">
            <a:extLst>
              <a:ext uri="{FF2B5EF4-FFF2-40B4-BE49-F238E27FC236}">
                <a16:creationId xmlns:a16="http://schemas.microsoft.com/office/drawing/2014/main" id="{3506C722-754B-9646-943B-C6D19FAED5F2}"/>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Tree>
    <p:extLst>
      <p:ext uri="{BB962C8B-B14F-4D97-AF65-F5344CB8AC3E}">
        <p14:creationId xmlns:p14="http://schemas.microsoft.com/office/powerpoint/2010/main" val="265034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55395DF-49A0-5F45-94AB-3900E8582DDE}"/>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C582E268-A8F4-7743-8D1A-DA97EEE0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Title 4">
            <a:extLst>
              <a:ext uri="{FF2B5EF4-FFF2-40B4-BE49-F238E27FC236}">
                <a16:creationId xmlns:a16="http://schemas.microsoft.com/office/drawing/2014/main" id="{B4DA8F08-7FF8-5846-A1F3-9A1CE307C9B6}"/>
              </a:ext>
            </a:extLst>
          </p:cNvPr>
          <p:cNvSpPr>
            <a:spLocks noGrp="1"/>
          </p:cNvSpPr>
          <p:nvPr>
            <p:ph type="title"/>
          </p:nvPr>
        </p:nvSpPr>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9CEE7F13-F52D-7C43-9F04-29EF723D6555}"/>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107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7423151" y="2058987"/>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C582E268-A8F4-7743-8D1A-DA97EEE0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Picture Placeholder 2">
            <a:extLst>
              <a:ext uri="{FF2B5EF4-FFF2-40B4-BE49-F238E27FC236}">
                <a16:creationId xmlns:a16="http://schemas.microsoft.com/office/drawing/2014/main" id="{8D2E7641-E5E6-DA46-BCEF-4F0045838D03}"/>
              </a:ext>
            </a:extLst>
          </p:cNvPr>
          <p:cNvSpPr>
            <a:spLocks noGrp="1"/>
          </p:cNvSpPr>
          <p:nvPr>
            <p:ph type="pic" idx="1"/>
          </p:nvPr>
        </p:nvSpPr>
        <p:spPr>
          <a:xfrm>
            <a:off x="836612" y="2058987"/>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Title 2">
            <a:extLst>
              <a:ext uri="{FF2B5EF4-FFF2-40B4-BE49-F238E27FC236}">
                <a16:creationId xmlns:a16="http://schemas.microsoft.com/office/drawing/2014/main" id="{C1781DDC-FAAB-1D48-A740-F63BA1EC640F}"/>
              </a:ext>
            </a:extLst>
          </p:cNvPr>
          <p:cNvSpPr>
            <a:spLocks noGrp="1"/>
          </p:cNvSpPr>
          <p:nvPr>
            <p:ph type="title"/>
          </p:nvPr>
        </p:nvSpPr>
        <p:spPr/>
        <p:txBody>
          <a:bodyPr/>
          <a:lstStyle/>
          <a:p>
            <a:r>
              <a:rPr lang="en-US"/>
              <a:t>Click to edit Master title style</a:t>
            </a:r>
          </a:p>
        </p:txBody>
      </p:sp>
      <p:cxnSp>
        <p:nvCxnSpPr>
          <p:cNvPr id="13" name="Straight Connector 12">
            <a:extLst>
              <a:ext uri="{FF2B5EF4-FFF2-40B4-BE49-F238E27FC236}">
                <a16:creationId xmlns:a16="http://schemas.microsoft.com/office/drawing/2014/main" id="{85EA0ADD-956A-E54E-8B99-BA2A33D393EC}"/>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344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74"/>
        <p:cNvGrpSpPr/>
        <p:nvPr/>
      </p:nvGrpSpPr>
      <p:grpSpPr>
        <a:xfrm>
          <a:off x="0" y="0"/>
          <a:ext cx="0" cy="0"/>
          <a:chOff x="0" y="0"/>
          <a:chExt cx="0" cy="0"/>
        </a:xfrm>
      </p:grpSpPr>
      <p:sp>
        <p:nvSpPr>
          <p:cNvPr id="75" name="Google Shape;75;p3"/>
          <p:cNvSpPr/>
          <p:nvPr/>
        </p:nvSpPr>
        <p:spPr>
          <a:xfrm>
            <a:off x="-35700" y="2677834"/>
            <a:ext cx="12280867" cy="4230167"/>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76" name="Google Shape;76;p3"/>
          <p:cNvSpPr/>
          <p:nvPr/>
        </p:nvSpPr>
        <p:spPr>
          <a:xfrm>
            <a:off x="-35700" y="2852933"/>
            <a:ext cx="12280867" cy="4055067"/>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77" name="Google Shape;77;p3"/>
          <p:cNvSpPr/>
          <p:nvPr/>
        </p:nvSpPr>
        <p:spPr>
          <a:xfrm rot="8100000">
            <a:off x="2463975" y="2419425"/>
            <a:ext cx="163483" cy="163483"/>
          </a:xfrm>
          <a:prstGeom prst="teardrop">
            <a:avLst>
              <a:gd name="adj" fmla="val 10000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rot="8100000">
            <a:off x="8051975" y="2797892"/>
            <a:ext cx="163483" cy="163483"/>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8100000">
            <a:off x="9575975" y="2842359"/>
            <a:ext cx="163483" cy="16348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 name="Google Shape;80;p3"/>
          <p:cNvGrpSpPr/>
          <p:nvPr/>
        </p:nvGrpSpPr>
        <p:grpSpPr>
          <a:xfrm>
            <a:off x="-12700" y="2698767"/>
            <a:ext cx="12223767" cy="793733"/>
            <a:chOff x="-9525" y="4462475"/>
            <a:chExt cx="9167825" cy="595300"/>
          </a:xfrm>
        </p:grpSpPr>
        <p:sp>
          <p:nvSpPr>
            <p:cNvPr id="81" name="Google Shape;81;p3"/>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82" name="Google Shape;82;p3"/>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83" name="Google Shape;83;p3"/>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84" name="Google Shape;84;p3"/>
          <p:cNvGrpSpPr/>
          <p:nvPr/>
        </p:nvGrpSpPr>
        <p:grpSpPr>
          <a:xfrm>
            <a:off x="-57115" y="2673452"/>
            <a:ext cx="12306100" cy="857049"/>
            <a:chOff x="-42837" y="4443488"/>
            <a:chExt cx="9229575" cy="642787"/>
          </a:xfrm>
        </p:grpSpPr>
        <p:sp>
          <p:nvSpPr>
            <p:cNvPr id="85" name="Google Shape;85;p3"/>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3"/>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3"/>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3"/>
          <p:cNvSpPr/>
          <p:nvPr/>
        </p:nvSpPr>
        <p:spPr>
          <a:xfrm>
            <a:off x="3987600" y="28637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3"/>
          <p:cNvSpPr/>
          <p:nvPr/>
        </p:nvSpPr>
        <p:spPr>
          <a:xfrm>
            <a:off x="1447600" y="32447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6527600" y="2770176"/>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100000">
            <a:off x="11599932" y="2521025"/>
            <a:ext cx="163483" cy="163483"/>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3"/>
          <p:cNvSpPr txBox="1">
            <a:spLocks noGrp="1"/>
          </p:cNvSpPr>
          <p:nvPr>
            <p:ph type="ctrTitle"/>
          </p:nvPr>
        </p:nvSpPr>
        <p:spPr>
          <a:xfrm>
            <a:off x="3079133" y="4041533"/>
            <a:ext cx="6952800" cy="15464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3600"/>
              <a:buNone/>
              <a:defRPr sz="4800">
                <a:solidFill>
                  <a:srgbClr val="FFFFFF"/>
                </a:solidFill>
              </a:defRPr>
            </a:lvl1pPr>
            <a:lvl2pPr lvl="1" algn="r" rtl="0">
              <a:spcBef>
                <a:spcPts val="0"/>
              </a:spcBef>
              <a:spcAft>
                <a:spcPts val="0"/>
              </a:spcAft>
              <a:buClr>
                <a:srgbClr val="FFFFFF"/>
              </a:buClr>
              <a:buSzPts val="3600"/>
              <a:buNone/>
              <a:defRPr sz="4800">
                <a:solidFill>
                  <a:srgbClr val="FFFFFF"/>
                </a:solidFill>
              </a:defRPr>
            </a:lvl2pPr>
            <a:lvl3pPr lvl="2" algn="r" rtl="0">
              <a:spcBef>
                <a:spcPts val="0"/>
              </a:spcBef>
              <a:spcAft>
                <a:spcPts val="0"/>
              </a:spcAft>
              <a:buClr>
                <a:srgbClr val="FFFFFF"/>
              </a:buClr>
              <a:buSzPts val="3600"/>
              <a:buNone/>
              <a:defRPr sz="4800">
                <a:solidFill>
                  <a:srgbClr val="FFFFFF"/>
                </a:solidFill>
              </a:defRPr>
            </a:lvl3pPr>
            <a:lvl4pPr lvl="3" algn="r" rtl="0">
              <a:spcBef>
                <a:spcPts val="0"/>
              </a:spcBef>
              <a:spcAft>
                <a:spcPts val="0"/>
              </a:spcAft>
              <a:buClr>
                <a:srgbClr val="FFFFFF"/>
              </a:buClr>
              <a:buSzPts val="3600"/>
              <a:buNone/>
              <a:defRPr sz="4800">
                <a:solidFill>
                  <a:srgbClr val="FFFFFF"/>
                </a:solidFill>
              </a:defRPr>
            </a:lvl4pPr>
            <a:lvl5pPr lvl="4" algn="r" rtl="0">
              <a:spcBef>
                <a:spcPts val="0"/>
              </a:spcBef>
              <a:spcAft>
                <a:spcPts val="0"/>
              </a:spcAft>
              <a:buClr>
                <a:srgbClr val="FFFFFF"/>
              </a:buClr>
              <a:buSzPts val="3600"/>
              <a:buNone/>
              <a:defRPr sz="4800">
                <a:solidFill>
                  <a:srgbClr val="FFFFFF"/>
                </a:solidFill>
              </a:defRPr>
            </a:lvl5pPr>
            <a:lvl6pPr lvl="5" algn="r" rtl="0">
              <a:spcBef>
                <a:spcPts val="0"/>
              </a:spcBef>
              <a:spcAft>
                <a:spcPts val="0"/>
              </a:spcAft>
              <a:buClr>
                <a:srgbClr val="FFFFFF"/>
              </a:buClr>
              <a:buSzPts val="3600"/>
              <a:buNone/>
              <a:defRPr sz="4800">
                <a:solidFill>
                  <a:srgbClr val="FFFFFF"/>
                </a:solidFill>
              </a:defRPr>
            </a:lvl6pPr>
            <a:lvl7pPr lvl="6" algn="r" rtl="0">
              <a:spcBef>
                <a:spcPts val="0"/>
              </a:spcBef>
              <a:spcAft>
                <a:spcPts val="0"/>
              </a:spcAft>
              <a:buClr>
                <a:srgbClr val="FFFFFF"/>
              </a:buClr>
              <a:buSzPts val="3600"/>
              <a:buNone/>
              <a:defRPr sz="4800">
                <a:solidFill>
                  <a:srgbClr val="FFFFFF"/>
                </a:solidFill>
              </a:defRPr>
            </a:lvl7pPr>
            <a:lvl8pPr lvl="7" algn="r" rtl="0">
              <a:spcBef>
                <a:spcPts val="0"/>
              </a:spcBef>
              <a:spcAft>
                <a:spcPts val="0"/>
              </a:spcAft>
              <a:buClr>
                <a:srgbClr val="FFFFFF"/>
              </a:buClr>
              <a:buSzPts val="3600"/>
              <a:buNone/>
              <a:defRPr sz="4800">
                <a:solidFill>
                  <a:srgbClr val="FFFFFF"/>
                </a:solidFill>
              </a:defRPr>
            </a:lvl8pPr>
            <a:lvl9pPr lvl="8" algn="r" rtl="0">
              <a:spcBef>
                <a:spcPts val="0"/>
              </a:spcBef>
              <a:spcAft>
                <a:spcPts val="0"/>
              </a:spcAft>
              <a:buClr>
                <a:srgbClr val="FFFFFF"/>
              </a:buClr>
              <a:buSzPts val="3600"/>
              <a:buNone/>
              <a:defRPr sz="4800">
                <a:solidFill>
                  <a:srgbClr val="FFFFFF"/>
                </a:solidFill>
              </a:defRPr>
            </a:lvl9pPr>
          </a:lstStyle>
          <a:p>
            <a:endParaRPr/>
          </a:p>
        </p:txBody>
      </p:sp>
      <p:sp>
        <p:nvSpPr>
          <p:cNvPr id="115" name="Google Shape;115;p3"/>
          <p:cNvSpPr txBox="1">
            <a:spLocks noGrp="1"/>
          </p:cNvSpPr>
          <p:nvPr>
            <p:ph type="subTitle" idx="1"/>
          </p:nvPr>
        </p:nvSpPr>
        <p:spPr>
          <a:xfrm>
            <a:off x="3079255" y="5412333"/>
            <a:ext cx="6952800" cy="10464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2000"/>
              <a:buNone/>
              <a:defRPr>
                <a:solidFill>
                  <a:srgbClr val="FFFFFF"/>
                </a:solidFill>
              </a:defRPr>
            </a:lvl1pPr>
            <a:lvl2pPr lvl="1" algn="r" rtl="0">
              <a:spcBef>
                <a:spcPts val="0"/>
              </a:spcBef>
              <a:spcAft>
                <a:spcPts val="0"/>
              </a:spcAft>
              <a:buClr>
                <a:srgbClr val="FFFFFF"/>
              </a:buClr>
              <a:buSzPts val="3000"/>
              <a:buNone/>
              <a:defRPr sz="4000">
                <a:solidFill>
                  <a:srgbClr val="FFFFFF"/>
                </a:solidFill>
              </a:defRPr>
            </a:lvl2pPr>
            <a:lvl3pPr lvl="2" algn="r" rtl="0">
              <a:spcBef>
                <a:spcPts val="0"/>
              </a:spcBef>
              <a:spcAft>
                <a:spcPts val="0"/>
              </a:spcAft>
              <a:buClr>
                <a:srgbClr val="FFFFFF"/>
              </a:buClr>
              <a:buSzPts val="3000"/>
              <a:buNone/>
              <a:defRPr sz="4000">
                <a:solidFill>
                  <a:srgbClr val="FFFFFF"/>
                </a:solidFill>
              </a:defRPr>
            </a:lvl3pPr>
            <a:lvl4pPr lvl="3" algn="r" rtl="0">
              <a:spcBef>
                <a:spcPts val="0"/>
              </a:spcBef>
              <a:spcAft>
                <a:spcPts val="0"/>
              </a:spcAft>
              <a:buClr>
                <a:srgbClr val="FFFFFF"/>
              </a:buClr>
              <a:buSzPts val="3000"/>
              <a:buNone/>
              <a:defRPr sz="4000">
                <a:solidFill>
                  <a:srgbClr val="FFFFFF"/>
                </a:solidFill>
              </a:defRPr>
            </a:lvl4pPr>
            <a:lvl5pPr lvl="4" algn="r" rtl="0">
              <a:spcBef>
                <a:spcPts val="0"/>
              </a:spcBef>
              <a:spcAft>
                <a:spcPts val="0"/>
              </a:spcAft>
              <a:buClr>
                <a:srgbClr val="FFFFFF"/>
              </a:buClr>
              <a:buSzPts val="3000"/>
              <a:buNone/>
              <a:defRPr sz="4000">
                <a:solidFill>
                  <a:srgbClr val="FFFFFF"/>
                </a:solidFill>
              </a:defRPr>
            </a:lvl5pPr>
            <a:lvl6pPr lvl="5" algn="r" rtl="0">
              <a:spcBef>
                <a:spcPts val="0"/>
              </a:spcBef>
              <a:spcAft>
                <a:spcPts val="0"/>
              </a:spcAft>
              <a:buClr>
                <a:srgbClr val="FFFFFF"/>
              </a:buClr>
              <a:buSzPts val="3000"/>
              <a:buNone/>
              <a:defRPr sz="4000">
                <a:solidFill>
                  <a:srgbClr val="FFFFFF"/>
                </a:solidFill>
              </a:defRPr>
            </a:lvl6pPr>
            <a:lvl7pPr lvl="6" algn="r" rtl="0">
              <a:spcBef>
                <a:spcPts val="0"/>
              </a:spcBef>
              <a:spcAft>
                <a:spcPts val="0"/>
              </a:spcAft>
              <a:buClr>
                <a:srgbClr val="FFFFFF"/>
              </a:buClr>
              <a:buSzPts val="3000"/>
              <a:buNone/>
              <a:defRPr sz="4000">
                <a:solidFill>
                  <a:srgbClr val="FFFFFF"/>
                </a:solidFill>
              </a:defRPr>
            </a:lvl7pPr>
            <a:lvl8pPr lvl="7" algn="r" rtl="0">
              <a:spcBef>
                <a:spcPts val="0"/>
              </a:spcBef>
              <a:spcAft>
                <a:spcPts val="0"/>
              </a:spcAft>
              <a:buClr>
                <a:srgbClr val="FFFFFF"/>
              </a:buClr>
              <a:buSzPts val="3000"/>
              <a:buNone/>
              <a:defRPr sz="4000">
                <a:solidFill>
                  <a:srgbClr val="FFFFFF"/>
                </a:solidFill>
              </a:defRPr>
            </a:lvl8pPr>
            <a:lvl9pPr lvl="8" algn="r" rtl="0">
              <a:spcBef>
                <a:spcPts val="0"/>
              </a:spcBef>
              <a:spcAft>
                <a:spcPts val="0"/>
              </a:spcAft>
              <a:buClr>
                <a:srgbClr val="FFFFFF"/>
              </a:buClr>
              <a:buSzPts val="3000"/>
              <a:buNone/>
              <a:defRPr sz="4000">
                <a:solidFill>
                  <a:srgbClr val="FFFFFF"/>
                </a:solidFill>
              </a:defRPr>
            </a:lvl9pPr>
          </a:lstStyle>
          <a:p>
            <a:endParaRPr/>
          </a:p>
        </p:txBody>
      </p:sp>
      <p:sp>
        <p:nvSpPr>
          <p:cNvPr id="116" name="Google Shape;116;p3"/>
          <p:cNvSpPr txBox="1">
            <a:spLocks noGrp="1"/>
          </p:cNvSpPr>
          <p:nvPr>
            <p:ph type="sldNum" idx="12"/>
          </p:nvPr>
        </p:nvSpPr>
        <p:spPr>
          <a:xfrm>
            <a:off x="11409033" y="6434933"/>
            <a:ext cx="731600" cy="423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35902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2"/>
        <p:cNvGrpSpPr/>
        <p:nvPr/>
      </p:nvGrpSpPr>
      <p:grpSpPr>
        <a:xfrm>
          <a:off x="0" y="0"/>
          <a:ext cx="0" cy="0"/>
          <a:chOff x="0" y="0"/>
          <a:chExt cx="0" cy="0"/>
        </a:xfrm>
      </p:grpSpPr>
      <p:sp>
        <p:nvSpPr>
          <p:cNvPr id="293" name="Google Shape;293;p8"/>
          <p:cNvSpPr/>
          <p:nvPr/>
        </p:nvSpPr>
        <p:spPr>
          <a:xfrm>
            <a:off x="-38099" y="5929033"/>
            <a:ext cx="12255500" cy="949971"/>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294" name="Google Shape;294;p8"/>
          <p:cNvSpPr/>
          <p:nvPr/>
        </p:nvSpPr>
        <p:spPr>
          <a:xfrm>
            <a:off x="-38099" y="6104149"/>
            <a:ext cx="12255500" cy="77925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95" name="Google Shape;295;p8"/>
          <p:cNvSpPr/>
          <p:nvPr/>
        </p:nvSpPr>
        <p:spPr>
          <a:xfrm rot="8100000">
            <a:off x="2463975" y="5670625"/>
            <a:ext cx="163483" cy="163483"/>
          </a:xfrm>
          <a:prstGeom prst="teardrop">
            <a:avLst>
              <a:gd name="adj" fmla="val 10000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8"/>
          <p:cNvSpPr/>
          <p:nvPr/>
        </p:nvSpPr>
        <p:spPr>
          <a:xfrm rot="8100000">
            <a:off x="8051975" y="6049092"/>
            <a:ext cx="163483" cy="163483"/>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8"/>
          <p:cNvSpPr/>
          <p:nvPr/>
        </p:nvSpPr>
        <p:spPr>
          <a:xfrm rot="8100000">
            <a:off x="9575975" y="6093559"/>
            <a:ext cx="163483" cy="16348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8" name="Google Shape;298;p8"/>
          <p:cNvGrpSpPr/>
          <p:nvPr/>
        </p:nvGrpSpPr>
        <p:grpSpPr>
          <a:xfrm>
            <a:off x="-12700" y="5949967"/>
            <a:ext cx="12223767" cy="793733"/>
            <a:chOff x="-9525" y="4462475"/>
            <a:chExt cx="9167825" cy="595300"/>
          </a:xfrm>
        </p:grpSpPr>
        <p:sp>
          <p:nvSpPr>
            <p:cNvPr id="299" name="Google Shape;299;p8"/>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300" name="Google Shape;300;p8"/>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301" name="Google Shape;301;p8"/>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302" name="Google Shape;302;p8"/>
          <p:cNvGrpSpPr/>
          <p:nvPr/>
        </p:nvGrpSpPr>
        <p:grpSpPr>
          <a:xfrm>
            <a:off x="-57115" y="5924651"/>
            <a:ext cx="12306100" cy="857051"/>
            <a:chOff x="-42837" y="4443488"/>
            <a:chExt cx="9229575" cy="642788"/>
          </a:xfrm>
        </p:grpSpPr>
        <p:sp>
          <p:nvSpPr>
            <p:cNvPr id="303" name="Google Shape;303;p8"/>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8"/>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8"/>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8"/>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8"/>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8"/>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8"/>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8"/>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8"/>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8"/>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8"/>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8"/>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8"/>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8"/>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8"/>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8"/>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8"/>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8"/>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8"/>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8"/>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8"/>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8"/>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8"/>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8"/>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8"/>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8" name="Google Shape;328;p8"/>
          <p:cNvSpPr/>
          <p:nvPr/>
        </p:nvSpPr>
        <p:spPr>
          <a:xfrm>
            <a:off x="3987600" y="6114933"/>
            <a:ext cx="152800" cy="1528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8"/>
          <p:cNvSpPr/>
          <p:nvPr/>
        </p:nvSpPr>
        <p:spPr>
          <a:xfrm>
            <a:off x="1447600" y="6495933"/>
            <a:ext cx="152800" cy="1528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8"/>
          <p:cNvSpPr/>
          <p:nvPr/>
        </p:nvSpPr>
        <p:spPr>
          <a:xfrm>
            <a:off x="6527600" y="6021376"/>
            <a:ext cx="152800" cy="1528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8"/>
          <p:cNvSpPr/>
          <p:nvPr/>
        </p:nvSpPr>
        <p:spPr>
          <a:xfrm rot="8100000">
            <a:off x="11599932" y="5772225"/>
            <a:ext cx="163483" cy="163483"/>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8"/>
          <p:cNvSpPr txBox="1">
            <a:spLocks noGrp="1"/>
          </p:cNvSpPr>
          <p:nvPr>
            <p:ph type="title"/>
          </p:nvPr>
        </p:nvSpPr>
        <p:spPr>
          <a:xfrm>
            <a:off x="1397000" y="845500"/>
            <a:ext cx="9328800" cy="9544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33" name="Google Shape;333;p8"/>
          <p:cNvSpPr txBox="1">
            <a:spLocks noGrp="1"/>
          </p:cNvSpPr>
          <p:nvPr>
            <p:ph type="sldNum" idx="12"/>
          </p:nvPr>
        </p:nvSpPr>
        <p:spPr>
          <a:xfrm>
            <a:off x="11409033" y="6434933"/>
            <a:ext cx="731600" cy="423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15529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ll graph">
  <p:cSld name="All graph">
    <p:spTree>
      <p:nvGrpSpPr>
        <p:cNvPr id="1" name="Shape 417"/>
        <p:cNvGrpSpPr/>
        <p:nvPr/>
      </p:nvGrpSpPr>
      <p:grpSpPr>
        <a:xfrm>
          <a:off x="0" y="0"/>
          <a:ext cx="0" cy="0"/>
          <a:chOff x="0" y="0"/>
          <a:chExt cx="0" cy="0"/>
        </a:xfrm>
      </p:grpSpPr>
      <p:sp>
        <p:nvSpPr>
          <p:cNvPr id="418" name="Google Shape;418;p11"/>
          <p:cNvSpPr/>
          <p:nvPr/>
        </p:nvSpPr>
        <p:spPr>
          <a:xfrm>
            <a:off x="-26766" y="849033"/>
            <a:ext cx="12271933" cy="6067867"/>
          </a:xfrm>
          <a:custGeom>
            <a:avLst/>
            <a:gdLst/>
            <a:ahLst/>
            <a:cxnLst/>
            <a:rect l="l" t="t" r="r" b="b"/>
            <a:pathLst>
              <a:path w="368158" h="182036" extrusionOk="0">
                <a:moveTo>
                  <a:pt x="41" y="263"/>
                </a:moveTo>
                <a:lnTo>
                  <a:pt x="16234" y="11294"/>
                </a:lnTo>
                <a:lnTo>
                  <a:pt x="31283" y="5122"/>
                </a:lnTo>
                <a:lnTo>
                  <a:pt x="62144" y="4991"/>
                </a:lnTo>
                <a:lnTo>
                  <a:pt x="77384" y="0"/>
                </a:lnTo>
                <a:lnTo>
                  <a:pt x="92624" y="13527"/>
                </a:lnTo>
                <a:lnTo>
                  <a:pt x="107674" y="21276"/>
                </a:lnTo>
                <a:lnTo>
                  <a:pt x="122723" y="21145"/>
                </a:lnTo>
                <a:lnTo>
                  <a:pt x="138725" y="10375"/>
                </a:lnTo>
                <a:lnTo>
                  <a:pt x="153775" y="7880"/>
                </a:lnTo>
                <a:lnTo>
                  <a:pt x="168443" y="2349"/>
                </a:lnTo>
                <a:lnTo>
                  <a:pt x="184064" y="14841"/>
                </a:lnTo>
                <a:lnTo>
                  <a:pt x="199304" y="15274"/>
                </a:lnTo>
                <a:lnTo>
                  <a:pt x="214354" y="25085"/>
                </a:lnTo>
                <a:lnTo>
                  <a:pt x="229784" y="25085"/>
                </a:lnTo>
                <a:lnTo>
                  <a:pt x="245786" y="20094"/>
                </a:lnTo>
                <a:lnTo>
                  <a:pt x="260836" y="20094"/>
                </a:lnTo>
                <a:lnTo>
                  <a:pt x="275123" y="11426"/>
                </a:lnTo>
                <a:lnTo>
                  <a:pt x="291316" y="16810"/>
                </a:lnTo>
                <a:lnTo>
                  <a:pt x="305603" y="8143"/>
                </a:lnTo>
                <a:lnTo>
                  <a:pt x="336464" y="8012"/>
                </a:lnTo>
                <a:lnTo>
                  <a:pt x="351514" y="11294"/>
                </a:lnTo>
                <a:lnTo>
                  <a:pt x="367325" y="2758"/>
                </a:lnTo>
                <a:lnTo>
                  <a:pt x="368158" y="181769"/>
                </a:lnTo>
                <a:lnTo>
                  <a:pt x="0" y="182036"/>
                </a:lnTo>
                <a:close/>
              </a:path>
            </a:pathLst>
          </a:custGeom>
          <a:solidFill>
            <a:schemeClr val="accent5"/>
          </a:solidFill>
          <a:ln>
            <a:noFill/>
          </a:ln>
        </p:spPr>
      </p:sp>
      <p:sp>
        <p:nvSpPr>
          <p:cNvPr id="419" name="Google Shape;419;p11"/>
          <p:cNvSpPr/>
          <p:nvPr/>
        </p:nvSpPr>
        <p:spPr>
          <a:xfrm>
            <a:off x="-44634" y="1024134"/>
            <a:ext cx="12280867" cy="5874933"/>
          </a:xfrm>
          <a:custGeom>
            <a:avLst/>
            <a:gdLst/>
            <a:ahLst/>
            <a:cxnLst/>
            <a:rect l="l" t="t" r="r" b="b"/>
            <a:pathLst>
              <a:path w="368426" h="176248" extrusionOk="0">
                <a:moveTo>
                  <a:pt x="577" y="5516"/>
                </a:moveTo>
                <a:lnTo>
                  <a:pt x="16960" y="11214"/>
                </a:lnTo>
                <a:lnTo>
                  <a:pt x="47440" y="11214"/>
                </a:lnTo>
                <a:lnTo>
                  <a:pt x="62680" y="6843"/>
                </a:lnTo>
                <a:lnTo>
                  <a:pt x="77920" y="16156"/>
                </a:lnTo>
                <a:lnTo>
                  <a:pt x="93160" y="16156"/>
                </a:lnTo>
                <a:lnTo>
                  <a:pt x="107638" y="11214"/>
                </a:lnTo>
                <a:lnTo>
                  <a:pt x="122878" y="8173"/>
                </a:lnTo>
                <a:lnTo>
                  <a:pt x="138880" y="8173"/>
                </a:lnTo>
                <a:lnTo>
                  <a:pt x="154120" y="10834"/>
                </a:lnTo>
                <a:lnTo>
                  <a:pt x="168979" y="7603"/>
                </a:lnTo>
                <a:lnTo>
                  <a:pt x="184219" y="12734"/>
                </a:lnTo>
                <a:lnTo>
                  <a:pt x="199840" y="20527"/>
                </a:lnTo>
                <a:lnTo>
                  <a:pt x="214318" y="15205"/>
                </a:lnTo>
                <a:lnTo>
                  <a:pt x="229939" y="15205"/>
                </a:lnTo>
                <a:lnTo>
                  <a:pt x="245560" y="5892"/>
                </a:lnTo>
                <a:lnTo>
                  <a:pt x="260800" y="11214"/>
                </a:lnTo>
                <a:lnTo>
                  <a:pt x="276040" y="11214"/>
                </a:lnTo>
                <a:lnTo>
                  <a:pt x="291280" y="6843"/>
                </a:lnTo>
                <a:lnTo>
                  <a:pt x="321760" y="6843"/>
                </a:lnTo>
                <a:lnTo>
                  <a:pt x="337000" y="15966"/>
                </a:lnTo>
                <a:lnTo>
                  <a:pt x="351478" y="12734"/>
                </a:lnTo>
                <a:lnTo>
                  <a:pt x="367861" y="0"/>
                </a:lnTo>
                <a:lnTo>
                  <a:pt x="368426" y="176248"/>
                </a:lnTo>
                <a:lnTo>
                  <a:pt x="0" y="176248"/>
                </a:lnTo>
                <a:close/>
              </a:path>
            </a:pathLst>
          </a:custGeom>
          <a:solidFill>
            <a:srgbClr val="00CEF6">
              <a:alpha val="73460"/>
            </a:srgbClr>
          </a:solidFill>
          <a:ln>
            <a:noFill/>
          </a:ln>
        </p:spPr>
      </p:sp>
      <p:sp>
        <p:nvSpPr>
          <p:cNvPr id="420" name="Google Shape;420;p11"/>
          <p:cNvSpPr/>
          <p:nvPr/>
        </p:nvSpPr>
        <p:spPr>
          <a:xfrm rot="8100000">
            <a:off x="2463975" y="590625"/>
            <a:ext cx="163483" cy="163483"/>
          </a:xfrm>
          <a:prstGeom prst="teardrop">
            <a:avLst>
              <a:gd name="adj" fmla="val 10000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11"/>
          <p:cNvSpPr/>
          <p:nvPr/>
        </p:nvSpPr>
        <p:spPr>
          <a:xfrm rot="8100000">
            <a:off x="8051975" y="969092"/>
            <a:ext cx="163483" cy="163483"/>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11"/>
          <p:cNvSpPr/>
          <p:nvPr/>
        </p:nvSpPr>
        <p:spPr>
          <a:xfrm rot="8100000">
            <a:off x="9575975" y="1013559"/>
            <a:ext cx="163483" cy="16348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3" name="Google Shape;423;p11"/>
          <p:cNvGrpSpPr/>
          <p:nvPr/>
        </p:nvGrpSpPr>
        <p:grpSpPr>
          <a:xfrm>
            <a:off x="-12700" y="869967"/>
            <a:ext cx="12223767" cy="793733"/>
            <a:chOff x="-9525" y="4462475"/>
            <a:chExt cx="9167825" cy="595300"/>
          </a:xfrm>
        </p:grpSpPr>
        <p:sp>
          <p:nvSpPr>
            <p:cNvPr id="424" name="Google Shape;424;p11"/>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425" name="Google Shape;425;p11"/>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426" name="Google Shape;426;p11"/>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427" name="Google Shape;427;p11"/>
          <p:cNvGrpSpPr/>
          <p:nvPr/>
        </p:nvGrpSpPr>
        <p:grpSpPr>
          <a:xfrm>
            <a:off x="-57115" y="844652"/>
            <a:ext cx="12306100" cy="857049"/>
            <a:chOff x="-42837" y="4443488"/>
            <a:chExt cx="9229575" cy="642787"/>
          </a:xfrm>
        </p:grpSpPr>
        <p:sp>
          <p:nvSpPr>
            <p:cNvPr id="428" name="Google Shape;428;p11"/>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1"/>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3" name="Google Shape;453;p11"/>
          <p:cNvSpPr/>
          <p:nvPr/>
        </p:nvSpPr>
        <p:spPr>
          <a:xfrm>
            <a:off x="3987600" y="1034933"/>
            <a:ext cx="152800" cy="1528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1447600" y="1415933"/>
            <a:ext cx="152800" cy="1528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6527600" y="941376"/>
            <a:ext cx="152800" cy="1528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11"/>
          <p:cNvSpPr/>
          <p:nvPr/>
        </p:nvSpPr>
        <p:spPr>
          <a:xfrm rot="8100000">
            <a:off x="11599932" y="692225"/>
            <a:ext cx="163483" cy="163483"/>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11"/>
          <p:cNvSpPr txBox="1">
            <a:spLocks noGrp="1"/>
          </p:cNvSpPr>
          <p:nvPr>
            <p:ph type="sldNum" idx="12"/>
          </p:nvPr>
        </p:nvSpPr>
        <p:spPr>
          <a:xfrm>
            <a:off x="11409033" y="6434933"/>
            <a:ext cx="731600" cy="423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94738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60"/>
        <p:cNvGrpSpPr/>
        <p:nvPr/>
      </p:nvGrpSpPr>
      <p:grpSpPr>
        <a:xfrm>
          <a:off x="0" y="0"/>
          <a:ext cx="0" cy="0"/>
          <a:chOff x="0" y="0"/>
          <a:chExt cx="0" cy="0"/>
        </a:xfrm>
      </p:grpSpPr>
      <p:sp>
        <p:nvSpPr>
          <p:cNvPr id="161" name="Google Shape;161;p5"/>
          <p:cNvSpPr/>
          <p:nvPr/>
        </p:nvSpPr>
        <p:spPr>
          <a:xfrm>
            <a:off x="-38099" y="5929033"/>
            <a:ext cx="12255500" cy="949971"/>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162" name="Google Shape;162;p5"/>
          <p:cNvSpPr/>
          <p:nvPr/>
        </p:nvSpPr>
        <p:spPr>
          <a:xfrm>
            <a:off x="-38099" y="6104149"/>
            <a:ext cx="12255500" cy="77925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3" name="Google Shape;163;p5"/>
          <p:cNvSpPr/>
          <p:nvPr/>
        </p:nvSpPr>
        <p:spPr>
          <a:xfrm rot="8100000">
            <a:off x="2463975" y="5670625"/>
            <a:ext cx="163483" cy="163483"/>
          </a:xfrm>
          <a:prstGeom prst="teardrop">
            <a:avLst>
              <a:gd name="adj" fmla="val 10000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5"/>
          <p:cNvSpPr/>
          <p:nvPr/>
        </p:nvSpPr>
        <p:spPr>
          <a:xfrm rot="8100000">
            <a:off x="8051975" y="6049092"/>
            <a:ext cx="163483" cy="163483"/>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5"/>
          <p:cNvSpPr/>
          <p:nvPr/>
        </p:nvSpPr>
        <p:spPr>
          <a:xfrm rot="8100000">
            <a:off x="9575975" y="6093559"/>
            <a:ext cx="163483" cy="16348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5"/>
          <p:cNvGrpSpPr/>
          <p:nvPr/>
        </p:nvGrpSpPr>
        <p:grpSpPr>
          <a:xfrm>
            <a:off x="-12700" y="5949967"/>
            <a:ext cx="12223767" cy="793733"/>
            <a:chOff x="-9525" y="4462475"/>
            <a:chExt cx="9167825" cy="595300"/>
          </a:xfrm>
        </p:grpSpPr>
        <p:sp>
          <p:nvSpPr>
            <p:cNvPr id="167" name="Google Shape;167;p5"/>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168" name="Google Shape;168;p5"/>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169" name="Google Shape;169;p5"/>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170" name="Google Shape;170;p5"/>
          <p:cNvGrpSpPr/>
          <p:nvPr/>
        </p:nvGrpSpPr>
        <p:grpSpPr>
          <a:xfrm>
            <a:off x="-57115" y="5924651"/>
            <a:ext cx="12306100" cy="857051"/>
            <a:chOff x="-42837" y="4443488"/>
            <a:chExt cx="9229575" cy="642788"/>
          </a:xfrm>
        </p:grpSpPr>
        <p:sp>
          <p:nvSpPr>
            <p:cNvPr id="171" name="Google Shape;171;p5"/>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5"/>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5"/>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5"/>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5"/>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5"/>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5"/>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5"/>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5"/>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5"/>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5"/>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5"/>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5"/>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5"/>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5"/>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5"/>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5"/>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5"/>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5"/>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5"/>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5"/>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5"/>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5"/>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5"/>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5"/>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6" name="Google Shape;196;p5"/>
          <p:cNvSpPr/>
          <p:nvPr/>
        </p:nvSpPr>
        <p:spPr>
          <a:xfrm>
            <a:off x="3987600" y="6114933"/>
            <a:ext cx="152800" cy="1528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5"/>
          <p:cNvSpPr/>
          <p:nvPr/>
        </p:nvSpPr>
        <p:spPr>
          <a:xfrm>
            <a:off x="1447600" y="6495933"/>
            <a:ext cx="152800" cy="1528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5"/>
          <p:cNvSpPr/>
          <p:nvPr/>
        </p:nvSpPr>
        <p:spPr>
          <a:xfrm>
            <a:off x="6527600" y="6021376"/>
            <a:ext cx="152800" cy="1528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5"/>
          <p:cNvSpPr/>
          <p:nvPr/>
        </p:nvSpPr>
        <p:spPr>
          <a:xfrm rot="8100000">
            <a:off x="11599932" y="5772225"/>
            <a:ext cx="163483" cy="163483"/>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5"/>
          <p:cNvSpPr txBox="1">
            <a:spLocks noGrp="1"/>
          </p:cNvSpPr>
          <p:nvPr>
            <p:ph type="title"/>
          </p:nvPr>
        </p:nvSpPr>
        <p:spPr>
          <a:xfrm>
            <a:off x="1397000" y="845500"/>
            <a:ext cx="9328800" cy="9544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01" name="Google Shape;201;p5"/>
          <p:cNvSpPr txBox="1">
            <a:spLocks noGrp="1"/>
          </p:cNvSpPr>
          <p:nvPr>
            <p:ph type="body" idx="1"/>
          </p:nvPr>
        </p:nvSpPr>
        <p:spPr>
          <a:xfrm>
            <a:off x="1434467" y="2053567"/>
            <a:ext cx="9328800" cy="25628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a:lvl1pPr>
            <a:lvl2pPr marL="1219170" lvl="1" indent="-457189">
              <a:spcBef>
                <a:spcPts val="0"/>
              </a:spcBef>
              <a:spcAft>
                <a:spcPts val="0"/>
              </a:spcAft>
              <a:buSzPts val="1800"/>
              <a:buChar char="◉"/>
              <a:defRPr/>
            </a:lvl2pPr>
            <a:lvl3pPr marL="1828754" lvl="2" indent="-457189">
              <a:spcBef>
                <a:spcPts val="0"/>
              </a:spcBef>
              <a:spcAft>
                <a:spcPts val="0"/>
              </a:spcAft>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202" name="Google Shape;202;p5"/>
          <p:cNvSpPr txBox="1">
            <a:spLocks noGrp="1"/>
          </p:cNvSpPr>
          <p:nvPr>
            <p:ph type="sldNum" idx="12"/>
          </p:nvPr>
        </p:nvSpPr>
        <p:spPr>
          <a:xfrm>
            <a:off x="11409033" y="6434933"/>
            <a:ext cx="731600" cy="423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36533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3B66B617-154B-C54C-916F-2E3EDB88AD40}"/>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a:xfrm>
            <a:off x="838200" y="1825625"/>
            <a:ext cx="10515600" cy="4121788"/>
          </a:xfrm>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5" name="Picture 14">
            <a:extLst>
              <a:ext uri="{FF2B5EF4-FFF2-40B4-BE49-F238E27FC236}">
                <a16:creationId xmlns:a16="http://schemas.microsoft.com/office/drawing/2014/main" id="{1EE89859-A09C-8D4E-985F-81D5BF993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cxnSp>
        <p:nvCxnSpPr>
          <p:cNvPr id="11" name="Straight Connector 10">
            <a:extLst>
              <a:ext uri="{FF2B5EF4-FFF2-40B4-BE49-F238E27FC236}">
                <a16:creationId xmlns:a16="http://schemas.microsoft.com/office/drawing/2014/main" id="{741D638F-16BA-174C-A385-51CF95BB68DD}"/>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76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D761EDC7-9D99-F748-847D-8BC8146F6C7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Rectangle 4">
            <a:extLst>
              <a:ext uri="{FF2B5EF4-FFF2-40B4-BE49-F238E27FC236}">
                <a16:creationId xmlns:a16="http://schemas.microsoft.com/office/drawing/2014/main" id="{77AB53C1-60F3-B84B-B1B7-D08E877590D9}"/>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a:xfrm>
            <a:off x="838200" y="1825625"/>
            <a:ext cx="10515600" cy="3822821"/>
          </a:xfrm>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5" name="Picture 14">
            <a:extLst>
              <a:ext uri="{FF2B5EF4-FFF2-40B4-BE49-F238E27FC236}">
                <a16:creationId xmlns:a16="http://schemas.microsoft.com/office/drawing/2014/main" id="{1EE89859-A09C-8D4E-985F-81D5BF993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cxnSp>
        <p:nvCxnSpPr>
          <p:cNvPr id="8" name="Straight Connector 7">
            <a:extLst>
              <a:ext uri="{FF2B5EF4-FFF2-40B4-BE49-F238E27FC236}">
                <a16:creationId xmlns:a16="http://schemas.microsoft.com/office/drawing/2014/main" id="{6C4E6479-DBC6-D340-9083-F99AA10359EE}"/>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053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12192000" cy="5635487"/>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B804C3C2-9787-E940-96FB-F9FE96BC97C9}"/>
              </a:ext>
            </a:extLst>
          </p:cNvPr>
          <p:cNvSpPr>
            <a:spLocks noGrp="1"/>
          </p:cNvSpPr>
          <p:nvPr>
            <p:ph type="ctrTitle" hasCustomPrompt="1"/>
          </p:nvPr>
        </p:nvSpPr>
        <p:spPr>
          <a:xfrm>
            <a:off x="485774" y="0"/>
            <a:ext cx="7803983" cy="3255962"/>
          </a:xfrm>
        </p:spPr>
        <p:txBody>
          <a:bodyPr anchor="b">
            <a:normAutofit/>
          </a:bodyPr>
          <a:lstStyle>
            <a:lvl1pPr algn="l">
              <a:lnSpc>
                <a:spcPct val="100000"/>
              </a:lnSpc>
              <a:defRPr sz="4800">
                <a:solidFill>
                  <a:schemeClr val="bg1"/>
                </a:solidFill>
              </a:defRPr>
            </a:lvl1pPr>
          </a:lstStyle>
          <a:p>
            <a:r>
              <a:rPr lang="en-US"/>
              <a:t>Section Divider</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4" y="3603627"/>
            <a:ext cx="7803982" cy="1739897"/>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0476ED2C-5527-F143-A131-A0F67F0C0D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Date Placeholder 3">
            <a:extLst>
              <a:ext uri="{FF2B5EF4-FFF2-40B4-BE49-F238E27FC236}">
                <a16:creationId xmlns:a16="http://schemas.microsoft.com/office/drawing/2014/main" id="{7C8EBEBC-955A-7444-8EA4-6958A0085BD5}"/>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rgbClr val="154578"/>
                </a:solidFill>
              </a:rPr>
              <a:pPr/>
              <a:t>‹#›</a:t>
            </a:fld>
            <a:endParaRPr lang="en-US">
              <a:solidFill>
                <a:srgbClr val="154578"/>
              </a:solidFill>
            </a:endParaRPr>
          </a:p>
        </p:txBody>
      </p:sp>
      <p:pic>
        <p:nvPicPr>
          <p:cNvPr id="4" name="Picture 3">
            <a:extLst>
              <a:ext uri="{FF2B5EF4-FFF2-40B4-BE49-F238E27FC236}">
                <a16:creationId xmlns:a16="http://schemas.microsoft.com/office/drawing/2014/main" id="{B8F2FC0E-43D4-BC45-9E8D-6C0087A3E05E}"/>
              </a:ext>
            </a:extLst>
          </p:cNvPr>
          <p:cNvPicPr>
            <a:picLocks noChangeAspect="1"/>
          </p:cNvPicPr>
          <p:nvPr userDrawn="1"/>
        </p:nvPicPr>
        <p:blipFill>
          <a:blip r:embed="rId3">
            <a:alphaModFix amt="50000"/>
          </a:blip>
          <a:stretch>
            <a:fillRect/>
          </a:stretch>
        </p:blipFill>
        <p:spPr>
          <a:xfrm>
            <a:off x="7986532" y="-529048"/>
            <a:ext cx="5044585" cy="5044585"/>
          </a:xfrm>
          <a:prstGeom prst="rect">
            <a:avLst/>
          </a:prstGeom>
        </p:spPr>
      </p:pic>
    </p:spTree>
    <p:extLst>
      <p:ext uri="{BB962C8B-B14F-4D97-AF65-F5344CB8AC3E}">
        <p14:creationId xmlns:p14="http://schemas.microsoft.com/office/powerpoint/2010/main" val="178808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12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12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836D627-FFBF-5F49-8FCD-F2BFAD59D9F1}"/>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49F24961-ED3C-484C-BC33-7B4A15ED86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274121BA-EBB7-FF4E-ACCA-E0998F4C510A}"/>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CE4F9A42-37D6-1B47-A882-8E818ECD952E}"/>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3" name="Straight Connector 12">
            <a:extLst>
              <a:ext uri="{FF2B5EF4-FFF2-40B4-BE49-F238E27FC236}">
                <a16:creationId xmlns:a16="http://schemas.microsoft.com/office/drawing/2014/main" id="{78047698-6C71-504E-B128-C955D3CD0548}"/>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81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2" name="Picture 11">
            <a:extLst>
              <a:ext uri="{FF2B5EF4-FFF2-40B4-BE49-F238E27FC236}">
                <a16:creationId xmlns:a16="http://schemas.microsoft.com/office/drawing/2014/main" id="{455502DE-0F6F-284E-B48B-C2AD667EFC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3" name="Rectangle 12">
            <a:extLst>
              <a:ext uri="{FF2B5EF4-FFF2-40B4-BE49-F238E27FC236}">
                <a16:creationId xmlns:a16="http://schemas.microsoft.com/office/drawing/2014/main" id="{97A421F6-47ED-3C46-9B55-97757160ED7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4" name="Date Placeholder 3">
            <a:extLst>
              <a:ext uri="{FF2B5EF4-FFF2-40B4-BE49-F238E27FC236}">
                <a16:creationId xmlns:a16="http://schemas.microsoft.com/office/drawing/2014/main" id="{791FBF0D-7F99-2B4A-887A-CBCBB1894D3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5" name="Straight Connector 14">
            <a:extLst>
              <a:ext uri="{FF2B5EF4-FFF2-40B4-BE49-F238E27FC236}">
                <a16:creationId xmlns:a16="http://schemas.microsoft.com/office/drawing/2014/main" id="{8C152C72-737B-9845-A90F-33403C1189C1}"/>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97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36EFA2D-6585-5C4B-9B23-AA6C8E7ADD0F}"/>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12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12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836D627-FFBF-5F49-8FCD-F2BFAD59D9F1}"/>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49F24961-ED3C-484C-BC33-7B4A15ED86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274121BA-EBB7-FF4E-ACCA-E0998F4C510A}"/>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CE4F9A42-37D6-1B47-A882-8E818ECD952E}"/>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4" name="Straight Connector 13">
            <a:extLst>
              <a:ext uri="{FF2B5EF4-FFF2-40B4-BE49-F238E27FC236}">
                <a16:creationId xmlns:a16="http://schemas.microsoft.com/office/drawing/2014/main" id="{E93AB349-A208-D84C-977E-4450BB3210E5}"/>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30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5DF860-CCE8-DA46-997B-8843C2EC8120}"/>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2" name="Picture 11">
            <a:extLst>
              <a:ext uri="{FF2B5EF4-FFF2-40B4-BE49-F238E27FC236}">
                <a16:creationId xmlns:a16="http://schemas.microsoft.com/office/drawing/2014/main" id="{455502DE-0F6F-284E-B48B-C2AD667EFC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3" name="Rectangle 12">
            <a:extLst>
              <a:ext uri="{FF2B5EF4-FFF2-40B4-BE49-F238E27FC236}">
                <a16:creationId xmlns:a16="http://schemas.microsoft.com/office/drawing/2014/main" id="{97A421F6-47ED-3C46-9B55-97757160ED7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4" name="Date Placeholder 3">
            <a:extLst>
              <a:ext uri="{FF2B5EF4-FFF2-40B4-BE49-F238E27FC236}">
                <a16:creationId xmlns:a16="http://schemas.microsoft.com/office/drawing/2014/main" id="{791FBF0D-7F99-2B4A-887A-CBCBB1894D3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6" name="Straight Connector 15">
            <a:extLst>
              <a:ext uri="{FF2B5EF4-FFF2-40B4-BE49-F238E27FC236}">
                <a16:creationId xmlns:a16="http://schemas.microsoft.com/office/drawing/2014/main" id="{F9CCE5B2-370E-2E40-A8BF-CC7EE8904C9C}"/>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68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5C43AA-3006-354C-98C1-058D814A2ED1}"/>
              </a:ext>
            </a:extLst>
          </p:cNvPr>
          <p:cNvSpPr/>
          <p:nvPr userDrawn="1"/>
        </p:nvSpPr>
        <p:spPr>
          <a:xfrm>
            <a:off x="-14284" y="0"/>
            <a:ext cx="12206284"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337759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56D2A-DA1F-AE40-9BA3-336ADC5E51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F7827D-B12E-2F47-8C5F-C26A97D2E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356F8-D448-1441-9501-7BF1B3128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ahoma" panose="020B0604030504040204" pitchFamily="34" charset="0"/>
              </a:defRPr>
            </a:lvl1pPr>
          </a:lstStyle>
          <a:p>
            <a:fld id="{B9F76742-9B88-9646-A1C9-33F60B794E5F}" type="datetimeFigureOut">
              <a:rPr lang="en-US" smtClean="0"/>
              <a:pPr/>
              <a:t>11/11/2025</a:t>
            </a:fld>
            <a:endParaRPr lang="en-US"/>
          </a:p>
        </p:txBody>
      </p:sp>
      <p:sp>
        <p:nvSpPr>
          <p:cNvPr id="5" name="Footer Placeholder 4">
            <a:extLst>
              <a:ext uri="{FF2B5EF4-FFF2-40B4-BE49-F238E27FC236}">
                <a16:creationId xmlns:a16="http://schemas.microsoft.com/office/drawing/2014/main" id="{69F351FE-43D5-6042-B65E-C810BA80C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B4BF078C-2072-CE4B-B33E-97C1D33EB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ahoma" panose="020B0604030504040204" pitchFamily="34" charset="0"/>
              </a:defRPr>
            </a:lvl1pPr>
          </a:lstStyle>
          <a:p>
            <a:fld id="{C8F726C4-0B4F-C543-B26D-F6E5E2F5EDCC}" type="slidenum">
              <a:rPr lang="en-US" smtClean="0"/>
              <a:pPr/>
              <a:t>‹#›</a:t>
            </a:fld>
            <a:endParaRPr lang="en-US"/>
          </a:p>
        </p:txBody>
      </p:sp>
    </p:spTree>
    <p:extLst>
      <p:ext uri="{BB962C8B-B14F-4D97-AF65-F5344CB8AC3E}">
        <p14:creationId xmlns:p14="http://schemas.microsoft.com/office/powerpoint/2010/main" val="3791331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7" r:id="rId14"/>
    <p:sldLayoutId id="2147483688" r:id="rId15"/>
    <p:sldLayoutId id="2147483689" r:id="rId16"/>
    <p:sldLayoutId id="2147483690" r:id="rId17"/>
  </p:sldLayoutIdLst>
  <p:txStyles>
    <p:title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10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sites.ed.gov/idea/grantees/#SPP-AP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asycenter.org/idea-part-c-indicator-12-resources/" TargetMode="External"/><Relationship Id="rId7" Type="http://schemas.openxmlformats.org/officeDocument/2006/relationships/hyperlink" Target="https://osep.communities.ed.gov/#program/spp-apr-resources"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sites.ed.gov/idea/grantees/#SPP-APR" TargetMode="External"/><Relationship Id="rId5" Type="http://schemas.openxmlformats.org/officeDocument/2006/relationships/hyperlink" Target="https://sites.ed.gov/idea/files/Guidance_on_State_General_Supervision_Responsibilities_under_Parts_B_and_C_of_IDEA-07-24-2023.pdf" TargetMode="External"/><Relationship Id="rId4" Type="http://schemas.openxmlformats.org/officeDocument/2006/relationships/hyperlink" Target="https://sites.ed.gov/idea/files/FFY2023-Part-C-Related-Requirements.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asycenter.org/part-c-spp-apr-indicator-c12-office-hour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asycenter.org/"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7.gif"/><Relationship Id="rId5" Type="http://schemas.openxmlformats.org/officeDocument/2006/relationships/image" Target="../media/image1.png"/><Relationship Id="rId4" Type="http://schemas.openxmlformats.org/officeDocument/2006/relationships/hyperlink" Target="https://www.linkedin.com/company/dasy-cente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ites.ed.gov/idea/grantees/#SPP-APR"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34E-6C98-6746-9080-918888B03E0B}"/>
              </a:ext>
            </a:extLst>
          </p:cNvPr>
          <p:cNvSpPr>
            <a:spLocks noGrp="1"/>
          </p:cNvSpPr>
          <p:nvPr>
            <p:ph type="ctrTitle"/>
          </p:nvPr>
        </p:nvSpPr>
        <p:spPr>
          <a:xfrm>
            <a:off x="485775" y="536975"/>
            <a:ext cx="5300664" cy="3255962"/>
          </a:xfrm>
        </p:spPr>
        <p:txBody>
          <a:bodyPr/>
          <a:lstStyle/>
          <a:p>
            <a:r>
              <a:rPr lang="en-US" dirty="0"/>
              <a:t>Part C SPP/APR Indicator 12 Office Hours: Session #1</a:t>
            </a:r>
          </a:p>
        </p:txBody>
      </p:sp>
      <p:sp>
        <p:nvSpPr>
          <p:cNvPr id="3" name="Subtitle 2">
            <a:extLst>
              <a:ext uri="{FF2B5EF4-FFF2-40B4-BE49-F238E27FC236}">
                <a16:creationId xmlns:a16="http://schemas.microsoft.com/office/drawing/2014/main" id="{2B19F451-67B2-1447-A6BD-5A8F88C47B7E}"/>
              </a:ext>
            </a:extLst>
          </p:cNvPr>
          <p:cNvSpPr>
            <a:spLocks noGrp="1"/>
          </p:cNvSpPr>
          <p:nvPr>
            <p:ph type="subTitle" idx="1"/>
          </p:nvPr>
        </p:nvSpPr>
        <p:spPr>
          <a:xfrm>
            <a:off x="485775" y="4167233"/>
            <a:ext cx="5300664" cy="1516115"/>
          </a:xfrm>
        </p:spPr>
        <p:txBody>
          <a:bodyPr vert="horz" lIns="91440" tIns="45720" rIns="91440" bIns="45720" rtlCol="0" anchor="t">
            <a:noAutofit/>
          </a:bodyPr>
          <a:lstStyle/>
          <a:p>
            <a:r>
              <a:rPr lang="en-US" sz="1800" dirty="0"/>
              <a:t>Anne Lucas</a:t>
            </a:r>
          </a:p>
          <a:p>
            <a:r>
              <a:rPr lang="en-US" sz="1800" dirty="0"/>
              <a:t>Ginger Elliott-Teague</a:t>
            </a:r>
          </a:p>
          <a:p>
            <a:r>
              <a:rPr lang="en-US" sz="1800" dirty="0"/>
              <a:t>Sheresa Blanchard</a:t>
            </a:r>
          </a:p>
          <a:p>
            <a:r>
              <a:rPr lang="en-US" sz="1800" dirty="0"/>
              <a:t>Shilan Wooten</a:t>
            </a:r>
          </a:p>
          <a:p>
            <a:r>
              <a:rPr lang="en-US" sz="1800" dirty="0"/>
              <a:t>Charlene Robles</a:t>
            </a:r>
          </a:p>
        </p:txBody>
      </p:sp>
      <p:sp>
        <p:nvSpPr>
          <p:cNvPr id="5" name="Subtitle 2">
            <a:extLst>
              <a:ext uri="{FF2B5EF4-FFF2-40B4-BE49-F238E27FC236}">
                <a16:creationId xmlns:a16="http://schemas.microsoft.com/office/drawing/2014/main" id="{A5DFBCD2-8FCE-A049-A1EB-C8F7F5B3C29F}"/>
              </a:ext>
            </a:extLst>
          </p:cNvPr>
          <p:cNvSpPr txBox="1">
            <a:spLocks/>
          </p:cNvSpPr>
          <p:nvPr/>
        </p:nvSpPr>
        <p:spPr>
          <a:xfrm>
            <a:off x="6286500" y="5886450"/>
            <a:ext cx="5500688" cy="74453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rgbClr val="154578"/>
              </a:buClr>
              <a:buFont typeface="Arial" panose="020B0604020202020204" pitchFamily="34" charset="0"/>
              <a:buNone/>
              <a:defRPr sz="3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rgbClr val="154578"/>
              </a:buClr>
              <a:buFont typeface="System Font Regular"/>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rgbClr val="154578"/>
              </a:buClr>
              <a:buFont typeface="Courier New" panose="02070309020205020404" pitchFamily="49"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rgbClr val="154578"/>
              </a:buClr>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rgbClr val="154578"/>
              </a:buClr>
              <a:buFont typeface="Arial" panose="020B0604020202020204" pitchFamily="34" charset="0"/>
              <a:buNone/>
              <a:defRPr sz="1600" kern="1200">
                <a:solidFill>
                  <a:srgbClr val="404A55"/>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a:solidFill>
                  <a:srgbClr val="154578"/>
                </a:solidFill>
              </a:rPr>
              <a:t>November 4, 2025</a:t>
            </a:r>
            <a:endParaRPr lang="en-US" sz="2400"/>
          </a:p>
        </p:txBody>
      </p:sp>
      <p:pic>
        <p:nvPicPr>
          <p:cNvPr id="14" name="Picture 13" descr="Photo of happy kids holding hands&#10;">
            <a:extLst>
              <a:ext uri="{FF2B5EF4-FFF2-40B4-BE49-F238E27FC236}">
                <a16:creationId xmlns:a16="http://schemas.microsoft.com/office/drawing/2014/main" id="{CD11E601-3F7B-4343-8069-8F7DBEB137C9}"/>
              </a:ext>
            </a:extLst>
          </p:cNvPr>
          <p:cNvPicPr>
            <a:picLocks noChangeAspect="1"/>
          </p:cNvPicPr>
          <p:nvPr/>
        </p:nvPicPr>
        <p:blipFill rotWithShape="1">
          <a:blip r:embed="rId3"/>
          <a:srcRect l="84" r="-84" b="13818"/>
          <a:stretch/>
        </p:blipFill>
        <p:spPr>
          <a:xfrm>
            <a:off x="6096000" y="0"/>
            <a:ext cx="6101148" cy="4925291"/>
          </a:xfrm>
          <a:prstGeom prst="rect">
            <a:avLst/>
          </a:prstGeom>
        </p:spPr>
      </p:pic>
    </p:spTree>
    <p:extLst>
      <p:ext uri="{BB962C8B-B14F-4D97-AF65-F5344CB8AC3E}">
        <p14:creationId xmlns:p14="http://schemas.microsoft.com/office/powerpoint/2010/main" val="616654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7BC2B-E660-456E-BCF0-8E799FCED6E0}"/>
              </a:ext>
            </a:extLst>
          </p:cNvPr>
          <p:cNvSpPr>
            <a:spLocks noGrp="1"/>
          </p:cNvSpPr>
          <p:nvPr>
            <p:ph type="title"/>
          </p:nvPr>
        </p:nvSpPr>
        <p:spPr>
          <a:xfrm>
            <a:off x="838200" y="365125"/>
            <a:ext cx="10515600" cy="1325563"/>
          </a:xfrm>
        </p:spPr>
        <p:txBody>
          <a:bodyPr/>
          <a:lstStyle/>
          <a:p>
            <a:r>
              <a:rPr lang="en-US" dirty="0"/>
              <a:t>Measurement</a:t>
            </a:r>
          </a:p>
        </p:txBody>
      </p:sp>
      <p:sp>
        <p:nvSpPr>
          <p:cNvPr id="3" name="Content Placeholder 2">
            <a:extLst>
              <a:ext uri="{FF2B5EF4-FFF2-40B4-BE49-F238E27FC236}">
                <a16:creationId xmlns:a16="http://schemas.microsoft.com/office/drawing/2014/main" id="{9679FF9E-5319-D537-FE69-641F0A0E76CE}"/>
              </a:ext>
            </a:extLst>
          </p:cNvPr>
          <p:cNvSpPr>
            <a:spLocks noGrp="1"/>
          </p:cNvSpPr>
          <p:nvPr>
            <p:ph idx="1"/>
          </p:nvPr>
        </p:nvSpPr>
        <p:spPr>
          <a:xfrm>
            <a:off x="838200" y="1825625"/>
            <a:ext cx="10515600" cy="4351338"/>
          </a:xfrm>
        </p:spPr>
        <p:txBody>
          <a:bodyPr vert="horz" lIns="91440" tIns="45720" rIns="91440" bIns="45720" rtlCol="0" anchor="t">
            <a:normAutofit/>
          </a:bodyPr>
          <a:lstStyle/>
          <a:p>
            <a:pPr>
              <a:spcAft>
                <a:spcPts val="3600"/>
              </a:spcAft>
            </a:pPr>
            <a:r>
              <a:rPr lang="en-US" dirty="0">
                <a:latin typeface="Tahoma"/>
                <a:ea typeface="Tahoma"/>
                <a:cs typeface="Tahoma"/>
              </a:rPr>
              <a:t>Calculate the percent of </a:t>
            </a:r>
            <a:r>
              <a:rPr lang="en-US" b="1" dirty="0">
                <a:latin typeface="Tahoma"/>
                <a:ea typeface="Tahoma"/>
                <a:cs typeface="Tahoma"/>
              </a:rPr>
              <a:t>all</a:t>
            </a:r>
            <a:r>
              <a:rPr lang="en-US" dirty="0">
                <a:latin typeface="Tahoma"/>
                <a:ea typeface="Tahoma"/>
                <a:cs typeface="Tahoma"/>
              </a:rPr>
              <a:t> reported findings of noncompliance corrected within one year of identification: </a:t>
            </a:r>
          </a:p>
          <a:p>
            <a:pPr marL="0" indent="0" algn="ctr">
              <a:spcBef>
                <a:spcPts val="0"/>
              </a:spcBef>
              <a:buNone/>
            </a:pPr>
            <a:r>
              <a:rPr lang="en-US" dirty="0">
                <a:latin typeface="Tahoma"/>
                <a:ea typeface="Tahoma"/>
                <a:cs typeface="Tahoma"/>
              </a:rPr>
              <a:t># of findings of noncompliance the state verified were corrected no later than one year after the state’s written notification of findings of noncompliance </a:t>
            </a:r>
          </a:p>
          <a:p>
            <a:pPr marL="0" indent="0" algn="ctr">
              <a:buNone/>
            </a:pPr>
            <a:r>
              <a:rPr lang="en-US" dirty="0">
                <a:latin typeface="Tahoma"/>
                <a:ea typeface="Tahoma"/>
                <a:cs typeface="Tahoma"/>
              </a:rPr>
              <a:t># of findings of noncompliance issued the prior federal fiscal year (FFY)</a:t>
            </a:r>
          </a:p>
          <a:p>
            <a:pPr>
              <a:spcBef>
                <a:spcPts val="4800"/>
              </a:spcBef>
            </a:pPr>
            <a:r>
              <a:rPr lang="en-US" dirty="0">
                <a:latin typeface="Tahoma"/>
                <a:ea typeface="Tahoma"/>
                <a:cs typeface="Tahoma"/>
              </a:rPr>
              <a:t>The result is your reported compliance rate for Indicator C12.</a:t>
            </a:r>
          </a:p>
        </p:txBody>
      </p:sp>
      <p:cxnSp>
        <p:nvCxnSpPr>
          <p:cNvPr id="7" name="Straight Connector 6" descr="Horizontal line to indicate division or divide by.">
            <a:extLst>
              <a:ext uri="{FF2B5EF4-FFF2-40B4-BE49-F238E27FC236}">
                <a16:creationId xmlns:a16="http://schemas.microsoft.com/office/drawing/2014/main" id="{E1B2594D-606B-F607-4ABD-570BF457F7A8}"/>
              </a:ext>
            </a:extLst>
          </p:cNvPr>
          <p:cNvCxnSpPr/>
          <p:nvPr/>
        </p:nvCxnSpPr>
        <p:spPr>
          <a:xfrm>
            <a:off x="1162050" y="4238293"/>
            <a:ext cx="9867900"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24149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3ADD1-835C-DC88-D973-EF92CB63BBBC}"/>
              </a:ext>
            </a:extLst>
          </p:cNvPr>
          <p:cNvSpPr>
            <a:spLocks noGrp="1"/>
          </p:cNvSpPr>
          <p:nvPr>
            <p:ph type="title"/>
          </p:nvPr>
        </p:nvSpPr>
        <p:spPr>
          <a:xfrm>
            <a:off x="838200" y="365125"/>
            <a:ext cx="10515600" cy="1325563"/>
          </a:xfrm>
        </p:spPr>
        <p:txBody>
          <a:bodyPr/>
          <a:lstStyle/>
          <a:p>
            <a:r>
              <a:rPr lang="en-US" dirty="0"/>
              <a:t>Counting Guidance</a:t>
            </a:r>
          </a:p>
        </p:txBody>
      </p:sp>
      <p:sp>
        <p:nvSpPr>
          <p:cNvPr id="3" name="Content Placeholder 2">
            <a:extLst>
              <a:ext uri="{FF2B5EF4-FFF2-40B4-BE49-F238E27FC236}">
                <a16:creationId xmlns:a16="http://schemas.microsoft.com/office/drawing/2014/main" id="{33FF571F-3212-3A40-2C3C-E101C24E6620}"/>
              </a:ext>
            </a:extLst>
          </p:cNvPr>
          <p:cNvSpPr>
            <a:spLocks noGrp="1"/>
          </p:cNvSpPr>
          <p:nvPr>
            <p:ph idx="1"/>
          </p:nvPr>
        </p:nvSpPr>
        <p:spPr>
          <a:xfrm>
            <a:off x="838200" y="1825625"/>
            <a:ext cx="10515600" cy="4121788"/>
          </a:xfrm>
        </p:spPr>
        <p:txBody>
          <a:bodyPr>
            <a:normAutofit/>
          </a:bodyPr>
          <a:lstStyle/>
          <a:p>
            <a:r>
              <a:rPr lang="en-US" dirty="0"/>
              <a:t>Include findings of noncompliance that were issued in FFY 2023 (July 1, 2023–June 30, 2024) and their timely correction (within one year).</a:t>
            </a:r>
          </a:p>
          <a:p>
            <a:pPr lvl="1"/>
            <a:r>
              <a:rPr lang="en-US" dirty="0"/>
              <a:t>For a finding to be “timely corrected,” </a:t>
            </a:r>
            <a:r>
              <a:rPr lang="en-US" b="1" dirty="0"/>
              <a:t>BOTH</a:t>
            </a:r>
            <a:r>
              <a:rPr lang="en-US" dirty="0"/>
              <a:t> individual child-level correction and systemic correction (100% compliance) must be verified. This applies to APR indicators and other areas/requirements monitored related to APR compliance indicators.</a:t>
            </a:r>
          </a:p>
          <a:p>
            <a:r>
              <a:rPr lang="en-US" dirty="0"/>
              <a:t>If pre-finding correction is allowed in your state, </a:t>
            </a:r>
            <a:r>
              <a:rPr lang="en-US" i="1" dirty="0"/>
              <a:t>these data are not reported as findings and are not reported in C12.</a:t>
            </a:r>
            <a:endParaRPr lang="en-US" dirty="0"/>
          </a:p>
          <a:p>
            <a:r>
              <a:rPr lang="en-US" dirty="0"/>
              <a:t>States can issue findings by child or by program but must do so consistently.</a:t>
            </a:r>
          </a:p>
        </p:txBody>
      </p:sp>
    </p:spTree>
    <p:extLst>
      <p:ext uri="{BB962C8B-B14F-4D97-AF65-F5344CB8AC3E}">
        <p14:creationId xmlns:p14="http://schemas.microsoft.com/office/powerpoint/2010/main" val="130054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2CCA68-5901-D279-4BF7-B483C4FAB099}"/>
              </a:ext>
            </a:extLst>
          </p:cNvPr>
          <p:cNvSpPr>
            <a:spLocks noGrp="1"/>
          </p:cNvSpPr>
          <p:nvPr>
            <p:ph type="title"/>
          </p:nvPr>
        </p:nvSpPr>
        <p:spPr>
          <a:xfrm>
            <a:off x="838200" y="365125"/>
            <a:ext cx="10515600" cy="1325563"/>
          </a:xfrm>
        </p:spPr>
        <p:txBody>
          <a:bodyPr/>
          <a:lstStyle/>
          <a:p>
            <a:r>
              <a:rPr lang="en-US" dirty="0"/>
              <a:t>Reporting Subsequent Correction</a:t>
            </a:r>
          </a:p>
        </p:txBody>
      </p:sp>
      <p:sp>
        <p:nvSpPr>
          <p:cNvPr id="3" name="Content Placeholder 2">
            <a:extLst>
              <a:ext uri="{FF2B5EF4-FFF2-40B4-BE49-F238E27FC236}">
                <a16:creationId xmlns:a16="http://schemas.microsoft.com/office/drawing/2014/main" id="{D55CCE65-F14B-2ADB-04FD-A44C1805ACB3}"/>
              </a:ext>
            </a:extLst>
          </p:cNvPr>
          <p:cNvSpPr>
            <a:spLocks noGrp="1"/>
          </p:cNvSpPr>
          <p:nvPr>
            <p:ph idx="1"/>
          </p:nvPr>
        </p:nvSpPr>
        <p:spPr>
          <a:xfrm>
            <a:off x="838200" y="1825625"/>
            <a:ext cx="10515600" cy="4222750"/>
          </a:xfrm>
        </p:spPr>
        <p:txBody>
          <a:bodyPr>
            <a:normAutofit fontScale="92500" lnSpcReduction="10000"/>
          </a:bodyPr>
          <a:lstStyle/>
          <a:p>
            <a:r>
              <a:rPr lang="en-US"/>
              <a:t>Report the number of findings that were subsequently corrected since the last APR submission. These data must:</a:t>
            </a:r>
          </a:p>
          <a:p>
            <a:pPr lvl="1"/>
            <a:r>
              <a:rPr lang="en-US"/>
              <a:t>Align with the subsequent correction data reported for each compliance indicator, and </a:t>
            </a:r>
          </a:p>
          <a:p>
            <a:pPr lvl="1"/>
            <a:r>
              <a:rPr lang="en-US"/>
              <a:t>Include subsequent correction of any findings not timely corrected from the prior fiscal year or any previous fiscal years where correction had yet not occurred.  </a:t>
            </a:r>
          </a:p>
          <a:p>
            <a:r>
              <a:rPr lang="en-US"/>
              <a:t>When not timely corrected, describe:</a:t>
            </a:r>
          </a:p>
          <a:p>
            <a:pPr lvl="1"/>
            <a:r>
              <a:rPr lang="en-US"/>
              <a:t>The nature of any continuing noncompliance and actions taken, or will be taken, to ensure subsequent correction; and</a:t>
            </a:r>
          </a:p>
          <a:p>
            <a:pPr lvl="1"/>
            <a:r>
              <a:rPr lang="en-US"/>
              <a:t>Any sanctions/enforcement actions used when findings were not timely corrected.</a:t>
            </a:r>
          </a:p>
        </p:txBody>
      </p:sp>
    </p:spTree>
    <p:extLst>
      <p:ext uri="{BB962C8B-B14F-4D97-AF65-F5344CB8AC3E}">
        <p14:creationId xmlns:p14="http://schemas.microsoft.com/office/powerpoint/2010/main" val="131016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AF7C2A-D59D-6C50-24BF-274C418171A7}"/>
              </a:ext>
            </a:extLst>
          </p:cNvPr>
          <p:cNvSpPr>
            <a:spLocks noGrp="1"/>
          </p:cNvSpPr>
          <p:nvPr>
            <p:ph type="ctrTitle"/>
          </p:nvPr>
        </p:nvSpPr>
        <p:spPr/>
        <p:txBody>
          <a:bodyPr/>
          <a:lstStyle/>
          <a:p>
            <a:r>
              <a:rPr lang="en-US" dirty="0"/>
              <a:t>Related Requirements</a:t>
            </a:r>
          </a:p>
        </p:txBody>
      </p:sp>
    </p:spTree>
    <p:extLst>
      <p:ext uri="{BB962C8B-B14F-4D97-AF65-F5344CB8AC3E}">
        <p14:creationId xmlns:p14="http://schemas.microsoft.com/office/powerpoint/2010/main" val="3403707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ED2569-F7B6-27A0-1BDC-4F4A713E6AAC}"/>
              </a:ext>
            </a:extLst>
          </p:cNvPr>
          <p:cNvSpPr>
            <a:spLocks noGrp="1"/>
          </p:cNvSpPr>
          <p:nvPr>
            <p:ph type="title"/>
          </p:nvPr>
        </p:nvSpPr>
        <p:spPr/>
        <p:txBody>
          <a:bodyPr/>
          <a:lstStyle/>
          <a:p>
            <a:r>
              <a:rPr lang="en-US" dirty="0"/>
              <a:t>What Are Related Requirements?</a:t>
            </a:r>
          </a:p>
        </p:txBody>
      </p:sp>
      <p:sp>
        <p:nvSpPr>
          <p:cNvPr id="5" name="Content Placeholder 4">
            <a:extLst>
              <a:ext uri="{FF2B5EF4-FFF2-40B4-BE49-F238E27FC236}">
                <a16:creationId xmlns:a16="http://schemas.microsoft.com/office/drawing/2014/main" id="{5CEC0EB7-7107-C4EA-FE0F-330E2C786993}"/>
              </a:ext>
            </a:extLst>
          </p:cNvPr>
          <p:cNvSpPr>
            <a:spLocks noGrp="1"/>
          </p:cNvSpPr>
          <p:nvPr>
            <p:ph idx="1"/>
          </p:nvPr>
        </p:nvSpPr>
        <p:spPr/>
        <p:txBody>
          <a:bodyPr>
            <a:normAutofit/>
          </a:bodyPr>
          <a:lstStyle/>
          <a:p>
            <a:r>
              <a:rPr lang="en-US" dirty="0"/>
              <a:t>Defined: The requirements from the statutes and regulations that are related to each “monitoring priority” and SPP/APR indicator. </a:t>
            </a:r>
          </a:p>
          <a:p>
            <a:r>
              <a:rPr lang="en-US" dirty="0"/>
              <a:t>Example for monitoring priority: EI Services in Natural Environments.</a:t>
            </a:r>
          </a:p>
          <a:p>
            <a:pPr lvl="1"/>
            <a:r>
              <a:rPr lang="en-US" dirty="0"/>
              <a:t>Indicator 1: Timely provision of the IFSP EI services.</a:t>
            </a:r>
          </a:p>
          <a:p>
            <a:pPr lvl="1">
              <a:spcAft>
                <a:spcPts val="5400"/>
              </a:spcAft>
            </a:pPr>
            <a:r>
              <a:rPr lang="en-US" dirty="0"/>
              <a:t>Related requirement: Parental written consent must be obtained prior to the provision of EI services described in the IFSP. </a:t>
            </a:r>
          </a:p>
          <a:p>
            <a:pPr marL="0" indent="0">
              <a:buNone/>
            </a:pPr>
            <a:r>
              <a:rPr lang="en-US" dirty="0"/>
              <a:t>FFY 2023 SPP/APR Related Requirements: </a:t>
            </a:r>
            <a:r>
              <a:rPr lang="en-US" dirty="0">
                <a:hlinkClick r:id="rId3" tooltip="Resources for Grantees - Individuals with Disabilities Education Act"/>
              </a:rPr>
              <a:t>https://sites.ed.gov/idea/grantees/#SPP-APR</a:t>
            </a:r>
            <a:endParaRPr lang="en-US" dirty="0"/>
          </a:p>
        </p:txBody>
      </p:sp>
    </p:spTree>
    <p:extLst>
      <p:ext uri="{BB962C8B-B14F-4D97-AF65-F5344CB8AC3E}">
        <p14:creationId xmlns:p14="http://schemas.microsoft.com/office/powerpoint/2010/main" val="546880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B7E2-F298-03E9-3F1E-FD279C9C6E51}"/>
              </a:ext>
            </a:extLst>
          </p:cNvPr>
          <p:cNvSpPr>
            <a:spLocks noGrp="1"/>
          </p:cNvSpPr>
          <p:nvPr>
            <p:ph type="title"/>
          </p:nvPr>
        </p:nvSpPr>
        <p:spPr/>
        <p:txBody>
          <a:bodyPr>
            <a:normAutofit/>
          </a:bodyPr>
          <a:lstStyle/>
          <a:p>
            <a:r>
              <a:rPr lang="en-US" sz="4000" dirty="0"/>
              <a:t>(Some) Other Indicator 1 Related Requirements</a:t>
            </a:r>
          </a:p>
        </p:txBody>
      </p:sp>
      <p:sp>
        <p:nvSpPr>
          <p:cNvPr id="3" name="Content Placeholder 2">
            <a:extLst>
              <a:ext uri="{FF2B5EF4-FFF2-40B4-BE49-F238E27FC236}">
                <a16:creationId xmlns:a16="http://schemas.microsoft.com/office/drawing/2014/main" id="{7D92EFA4-0450-1EB5-EFC1-9D12EF80B937}"/>
              </a:ext>
            </a:extLst>
          </p:cNvPr>
          <p:cNvSpPr>
            <a:spLocks noGrp="1"/>
          </p:cNvSpPr>
          <p:nvPr>
            <p:ph idx="1"/>
          </p:nvPr>
        </p:nvSpPr>
        <p:spPr/>
        <p:txBody>
          <a:bodyPr>
            <a:normAutofit/>
          </a:bodyPr>
          <a:lstStyle/>
          <a:p>
            <a:r>
              <a:rPr lang="en-US"/>
              <a:t>Post Referral Timeline [34 C.F.R. § 303.310] </a:t>
            </a:r>
          </a:p>
          <a:p>
            <a:r>
              <a:rPr lang="en-US"/>
              <a:t>Interim IFSPs – Provision of services before evaluations and assessments are completed [34 C.F.R. § 303.345] </a:t>
            </a:r>
          </a:p>
          <a:p>
            <a:r>
              <a:rPr lang="en-US"/>
              <a:t>Minimum Components of a Statewide System [34 C.F.R. §§ 303.111 through 303.126] and State Eligibility – Requirements for a grant under this part [34 C.F.R. §§ 303.101(a)(1) and (2)] </a:t>
            </a:r>
          </a:p>
          <a:p>
            <a:r>
              <a:rPr lang="en-US"/>
              <a:t>Availability of Resources [34 C.F.R. § 303.207] </a:t>
            </a:r>
          </a:p>
          <a:p>
            <a:r>
              <a:rPr lang="en-US"/>
              <a:t>Service Coordination Services [34 C.F.R. §§ 303.34 and 303.344(g)] </a:t>
            </a:r>
          </a:p>
          <a:p>
            <a:r>
              <a:rPr lang="en-US"/>
              <a:t>Content of an IFSP – Early Intervention Services [34 C.F.R. § 344(d)]</a:t>
            </a:r>
          </a:p>
        </p:txBody>
      </p:sp>
    </p:spTree>
    <p:extLst>
      <p:ext uri="{BB962C8B-B14F-4D97-AF65-F5344CB8AC3E}">
        <p14:creationId xmlns:p14="http://schemas.microsoft.com/office/powerpoint/2010/main" val="4078175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07630-4DE7-35F9-94E3-23996FCFBE8E}"/>
              </a:ext>
            </a:extLst>
          </p:cNvPr>
          <p:cNvSpPr>
            <a:spLocks noGrp="1"/>
          </p:cNvSpPr>
          <p:nvPr>
            <p:ph type="title"/>
          </p:nvPr>
        </p:nvSpPr>
        <p:spPr>
          <a:xfrm>
            <a:off x="838200" y="365125"/>
            <a:ext cx="10515600" cy="1325563"/>
          </a:xfrm>
        </p:spPr>
        <p:txBody>
          <a:bodyPr anchor="ctr">
            <a:normAutofit/>
          </a:bodyPr>
          <a:lstStyle/>
          <a:p>
            <a:r>
              <a:rPr lang="en-US" sz="4000" dirty="0"/>
              <a:t>Examples of “Other Areas” Being Monitored by States</a:t>
            </a:r>
          </a:p>
        </p:txBody>
      </p:sp>
      <p:sp>
        <p:nvSpPr>
          <p:cNvPr id="4" name="Content Placeholder 3">
            <a:extLst>
              <a:ext uri="{FF2B5EF4-FFF2-40B4-BE49-F238E27FC236}">
                <a16:creationId xmlns:a16="http://schemas.microsoft.com/office/drawing/2014/main" id="{DA651165-63ED-DDA2-B6FC-5E3F483A02D2}"/>
              </a:ext>
            </a:extLst>
          </p:cNvPr>
          <p:cNvSpPr>
            <a:spLocks noGrp="1"/>
          </p:cNvSpPr>
          <p:nvPr>
            <p:ph sz="half" idx="1"/>
          </p:nvPr>
        </p:nvSpPr>
        <p:spPr>
          <a:xfrm>
            <a:off x="838200" y="1825625"/>
            <a:ext cx="5212080" cy="4121788"/>
          </a:xfrm>
        </p:spPr>
        <p:txBody>
          <a:bodyPr vert="horz" lIns="91440" tIns="45720" rIns="91440" bIns="45720" rtlCol="0" anchor="t">
            <a:noAutofit/>
          </a:bodyPr>
          <a:lstStyle/>
          <a:p>
            <a:pPr>
              <a:lnSpc>
                <a:spcPct val="90000"/>
              </a:lnSpc>
            </a:pPr>
            <a:r>
              <a:rPr lang="en-US" sz="2000">
                <a:latin typeface="Tahoma"/>
                <a:ea typeface="Tahoma"/>
                <a:cs typeface="Tahoma"/>
              </a:rPr>
              <a:t>Services are delivered according to the frequency, intensity, length and duration on the IFSP​.</a:t>
            </a:r>
          </a:p>
          <a:p>
            <a:pPr>
              <a:lnSpc>
                <a:spcPct val="90000"/>
              </a:lnSpc>
            </a:pPr>
            <a:r>
              <a:rPr lang="en-US" sz="2000">
                <a:latin typeface="Tahoma"/>
                <a:ea typeface="Tahoma"/>
                <a:cs typeface="Tahoma"/>
              </a:rPr>
              <a:t>Strategies are designed to address individual and changing needs of the child and family. </a:t>
            </a:r>
          </a:p>
          <a:p>
            <a:pPr lvl="0">
              <a:lnSpc>
                <a:spcPct val="90000"/>
              </a:lnSpc>
            </a:pPr>
            <a:r>
              <a:rPr lang="en-US" sz="2000">
                <a:latin typeface="Tahoma"/>
                <a:ea typeface="Tahoma"/>
                <a:cs typeface="Tahoma"/>
              </a:rPr>
              <a:t>Transition documentation shows family was informed of options for services and supports when child leaves the program at age 3.</a:t>
            </a:r>
          </a:p>
          <a:p>
            <a:pPr lvl="0">
              <a:lnSpc>
                <a:spcPct val="90000"/>
              </a:lnSpc>
            </a:pPr>
            <a:r>
              <a:rPr lang="en-US" sz="2000">
                <a:latin typeface="Tahoma"/>
                <a:ea typeface="Tahoma"/>
                <a:cs typeface="Tahoma"/>
              </a:rPr>
              <a:t>Family’s concerns, priorities, and resources were used to develop the transition plan.</a:t>
            </a:r>
          </a:p>
          <a:p>
            <a:pPr>
              <a:lnSpc>
                <a:spcPct val="90000"/>
              </a:lnSpc>
            </a:pPr>
            <a:r>
              <a:rPr lang="en-US" sz="2000">
                <a:latin typeface="Tahoma"/>
                <a:ea typeface="Tahoma"/>
                <a:cs typeface="Tahoma"/>
              </a:rPr>
              <a:t>Each service listed on the IFSP addresses at least one IFSP outcome.</a:t>
            </a:r>
          </a:p>
        </p:txBody>
      </p:sp>
      <p:sp>
        <p:nvSpPr>
          <p:cNvPr id="3" name="Content Placeholder 2">
            <a:extLst>
              <a:ext uri="{FF2B5EF4-FFF2-40B4-BE49-F238E27FC236}">
                <a16:creationId xmlns:a16="http://schemas.microsoft.com/office/drawing/2014/main" id="{3FF22A86-DEC4-455E-9F69-BA06A4EF59C8}"/>
              </a:ext>
            </a:extLst>
          </p:cNvPr>
          <p:cNvSpPr>
            <a:spLocks noGrp="1"/>
          </p:cNvSpPr>
          <p:nvPr>
            <p:ph sz="half" idx="2"/>
          </p:nvPr>
        </p:nvSpPr>
        <p:spPr>
          <a:xfrm>
            <a:off x="6172200" y="1825625"/>
            <a:ext cx="5212080" cy="4121788"/>
          </a:xfrm>
        </p:spPr>
        <p:txBody>
          <a:bodyPr vert="horz" lIns="91440" tIns="45720" rIns="91440" bIns="45720" rtlCol="0" anchor="t">
            <a:noAutofit/>
          </a:bodyPr>
          <a:lstStyle/>
          <a:p>
            <a:pPr lvl="0">
              <a:lnSpc>
                <a:spcPct val="90000"/>
              </a:lnSpc>
            </a:pPr>
            <a:r>
              <a:rPr lang="en-US" sz="2000">
                <a:latin typeface="Tahoma"/>
                <a:ea typeface="Tahoma"/>
                <a:cs typeface="Tahoma"/>
              </a:rPr>
              <a:t>Evidence-based practices are implemented with fidelity.</a:t>
            </a:r>
          </a:p>
          <a:p>
            <a:pPr lvl="0">
              <a:lnSpc>
                <a:spcPct val="90000"/>
              </a:lnSpc>
            </a:pPr>
            <a:r>
              <a:rPr lang="en-US" sz="2000">
                <a:latin typeface="Tahoma"/>
                <a:ea typeface="Tahoma"/>
                <a:cs typeface="Tahoma"/>
              </a:rPr>
              <a:t>Families are fully engaged in services in the child’s natural learning environment. </a:t>
            </a:r>
          </a:p>
          <a:p>
            <a:pPr lvl="0">
              <a:lnSpc>
                <a:spcPct val="90000"/>
              </a:lnSpc>
            </a:pPr>
            <a:r>
              <a:rPr lang="en-US" sz="2000">
                <a:latin typeface="Tahoma"/>
                <a:ea typeface="Tahoma"/>
                <a:cs typeface="Tahoma"/>
              </a:rPr>
              <a:t>IFSP outcomes reflect family’s concerns, priorities, and resources and are related to activities in everyday routines.</a:t>
            </a:r>
          </a:p>
          <a:p>
            <a:pPr lvl="0">
              <a:lnSpc>
                <a:spcPct val="90000"/>
              </a:lnSpc>
            </a:pPr>
            <a:r>
              <a:rPr lang="en-US" sz="2000">
                <a:latin typeface="Tahoma"/>
                <a:ea typeface="Tahoma"/>
                <a:cs typeface="Tahoma"/>
              </a:rPr>
              <a:t>IFSP outcomes are functional, measurable, and individualized.</a:t>
            </a:r>
          </a:p>
          <a:p>
            <a:pPr lvl="0">
              <a:lnSpc>
                <a:spcPct val="90000"/>
              </a:lnSpc>
            </a:pPr>
            <a:r>
              <a:rPr lang="en-US" sz="2000">
                <a:latin typeface="Tahoma"/>
                <a:ea typeface="Tahoma"/>
                <a:cs typeface="Tahoma"/>
              </a:rPr>
              <a:t>IFSP services are aligned to meet outcomes, developmental needs of the child, and family’s concerns, priorities, and resources. </a:t>
            </a:r>
          </a:p>
        </p:txBody>
      </p:sp>
    </p:spTree>
    <p:extLst>
      <p:ext uri="{BB962C8B-B14F-4D97-AF65-F5344CB8AC3E}">
        <p14:creationId xmlns:p14="http://schemas.microsoft.com/office/powerpoint/2010/main" val="4033709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07630-4DE7-35F9-94E3-23996FCFBE8E}"/>
              </a:ext>
            </a:extLst>
          </p:cNvPr>
          <p:cNvSpPr>
            <a:spLocks noGrp="1"/>
          </p:cNvSpPr>
          <p:nvPr>
            <p:ph type="title"/>
          </p:nvPr>
        </p:nvSpPr>
        <p:spPr/>
        <p:txBody>
          <a:bodyPr anchor="ctr">
            <a:normAutofit/>
          </a:bodyPr>
          <a:lstStyle/>
          <a:p>
            <a:r>
              <a:rPr lang="en-US" sz="4000" dirty="0"/>
              <a:t>Cross-walking “Other Areas” to Related Requirements, Quality Item or State Item</a:t>
            </a:r>
          </a:p>
        </p:txBody>
      </p:sp>
      <p:graphicFrame>
        <p:nvGraphicFramePr>
          <p:cNvPr id="11" name="Content Placeholder 10" descr="Three-column table that shows examples of &quot;other areas,&quot; related requirements, and whether to report in C12">
            <a:extLst>
              <a:ext uri="{FF2B5EF4-FFF2-40B4-BE49-F238E27FC236}">
                <a16:creationId xmlns:a16="http://schemas.microsoft.com/office/drawing/2014/main" id="{AF961D43-E924-477B-EB35-31A6ECE1BBBC}"/>
              </a:ext>
            </a:extLst>
          </p:cNvPr>
          <p:cNvGraphicFramePr>
            <a:graphicFrameLocks noGrp="1"/>
          </p:cNvGraphicFramePr>
          <p:nvPr>
            <p:ph idx="1"/>
            <p:extLst>
              <p:ext uri="{D42A27DB-BD31-4B8C-83A1-F6EECF244321}">
                <p14:modId xmlns:p14="http://schemas.microsoft.com/office/powerpoint/2010/main" val="2893900170"/>
              </p:ext>
            </p:extLst>
          </p:nvPr>
        </p:nvGraphicFramePr>
        <p:xfrm>
          <a:off x="241300" y="1915936"/>
          <a:ext cx="11709400" cy="4854576"/>
        </p:xfrm>
        <a:graphic>
          <a:graphicData uri="http://schemas.openxmlformats.org/drawingml/2006/table">
            <a:tbl>
              <a:tblPr firstRow="1" bandRow="1">
                <a:tableStyleId>{5C22544A-7EE6-4342-B048-85BDC9FD1C3A}</a:tableStyleId>
              </a:tblPr>
              <a:tblGrid>
                <a:gridCol w="5655906">
                  <a:extLst>
                    <a:ext uri="{9D8B030D-6E8A-4147-A177-3AD203B41FA5}">
                      <a16:colId xmlns:a16="http://schemas.microsoft.com/office/drawing/2014/main" val="1452748297"/>
                    </a:ext>
                  </a:extLst>
                </a:gridCol>
                <a:gridCol w="3748382">
                  <a:extLst>
                    <a:ext uri="{9D8B030D-6E8A-4147-A177-3AD203B41FA5}">
                      <a16:colId xmlns:a16="http://schemas.microsoft.com/office/drawing/2014/main" val="1970578882"/>
                    </a:ext>
                  </a:extLst>
                </a:gridCol>
                <a:gridCol w="2305112">
                  <a:extLst>
                    <a:ext uri="{9D8B030D-6E8A-4147-A177-3AD203B41FA5}">
                      <a16:colId xmlns:a16="http://schemas.microsoft.com/office/drawing/2014/main" val="1718883249"/>
                    </a:ext>
                  </a:extLst>
                </a:gridCol>
              </a:tblGrid>
              <a:tr h="859963">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Example “Other Areas”</a:t>
                      </a:r>
                    </a:p>
                  </a:txBody>
                  <a:tcPr anchor="ctr">
                    <a:solidFill>
                      <a:schemeClr val="accent1"/>
                    </a:solidFill>
                  </a:tcPr>
                </a:tc>
                <a:tc>
                  <a:txBody>
                    <a:bodyPr/>
                    <a:lstStyle/>
                    <a:p>
                      <a:r>
                        <a:rPr lang="en-US" sz="2000">
                          <a:latin typeface="Tahoma" panose="020B0604030504040204" pitchFamily="34" charset="0"/>
                          <a:ea typeface="Tahoma" panose="020B0604030504040204" pitchFamily="34" charset="0"/>
                          <a:cs typeface="Tahoma" panose="020B0604030504040204" pitchFamily="34" charset="0"/>
                        </a:rPr>
                        <a:t>Related Requirement, Quality Item, or State Item</a:t>
                      </a:r>
                    </a:p>
                  </a:txBody>
                  <a:tcPr anchor="ctr">
                    <a:solidFill>
                      <a:schemeClr val="accent1"/>
                    </a:solidFill>
                  </a:tcPr>
                </a:tc>
                <a:tc>
                  <a:txBody>
                    <a:bodyPr/>
                    <a:lstStyle/>
                    <a:p>
                      <a:r>
                        <a:rPr lang="en-US" sz="2000">
                          <a:latin typeface="Tahoma" panose="020B0604030504040204" pitchFamily="34" charset="0"/>
                          <a:ea typeface="Tahoma" panose="020B0604030504040204" pitchFamily="34" charset="0"/>
                          <a:cs typeface="Tahoma" panose="020B0604030504040204" pitchFamily="34" charset="0"/>
                        </a:rPr>
                        <a:t>Report in C12</a:t>
                      </a:r>
                    </a:p>
                  </a:txBody>
                  <a:tcPr anchor="ctr">
                    <a:solidFill>
                      <a:schemeClr val="accent1"/>
                    </a:solidFill>
                  </a:tcPr>
                </a:tc>
                <a:extLst>
                  <a:ext uri="{0D108BD9-81ED-4DB2-BD59-A6C34878D82A}">
                    <a16:rowId xmlns:a16="http://schemas.microsoft.com/office/drawing/2014/main" val="1697264718"/>
                  </a:ext>
                </a:extLst>
              </a:tr>
              <a:tr h="1051066">
                <a:tc>
                  <a:txBody>
                    <a:bodyPr/>
                    <a:lstStyle/>
                    <a:p>
                      <a:r>
                        <a:rPr lang="en-US" sz="2000">
                          <a:latin typeface="Tahoma" panose="020B0604030504040204" pitchFamily="34" charset="0"/>
                          <a:ea typeface="Tahoma" panose="020B0604030504040204" pitchFamily="34" charset="0"/>
                          <a:cs typeface="Tahoma" panose="020B0604030504040204" pitchFamily="34" charset="0"/>
                        </a:rPr>
                        <a:t>Services are delivered according to the frequency, intensity, length and duration on the IFSP. (34 CFR 303.12(b)(2)</a:t>
                      </a:r>
                    </a:p>
                  </a:txBody>
                  <a:tcPr/>
                </a:tc>
                <a:tc>
                  <a:txBody>
                    <a:bodyPr/>
                    <a:lstStyle/>
                    <a:p>
                      <a:r>
                        <a:rPr lang="en-US" sz="2000">
                          <a:latin typeface="Tahoma" panose="020B0604030504040204" pitchFamily="34" charset="0"/>
                          <a:ea typeface="Tahoma" panose="020B0604030504040204" pitchFamily="34" charset="0"/>
                          <a:cs typeface="Tahoma" panose="020B0604030504040204" pitchFamily="34" charset="0"/>
                        </a:rPr>
                        <a:t>Indicator C1 Related Requirement </a:t>
                      </a:r>
                    </a:p>
                  </a:txBody>
                  <a:tcPr/>
                </a:tc>
                <a:tc>
                  <a:txBody>
                    <a:bodyPr/>
                    <a:lstStyle/>
                    <a:p>
                      <a:r>
                        <a:rPr lang="en-US" sz="2000">
                          <a:latin typeface="Tahoma" panose="020B0604030504040204" pitchFamily="34" charset="0"/>
                          <a:ea typeface="Tahoma" panose="020B0604030504040204" pitchFamily="34" charset="0"/>
                          <a:cs typeface="Tahoma" panose="020B0604030504040204" pitchFamily="34" charset="0"/>
                        </a:rPr>
                        <a:t>Yes</a:t>
                      </a:r>
                    </a:p>
                  </a:txBody>
                  <a:tcPr/>
                </a:tc>
                <a:extLst>
                  <a:ext uri="{0D108BD9-81ED-4DB2-BD59-A6C34878D82A}">
                    <a16:rowId xmlns:a16="http://schemas.microsoft.com/office/drawing/2014/main" val="691352299"/>
                  </a:ext>
                </a:extLst>
              </a:tr>
              <a:tr h="732561">
                <a:tc>
                  <a:txBody>
                    <a:bodyPr/>
                    <a:lstStyle/>
                    <a:p>
                      <a:r>
                        <a:rPr lang="en-US" sz="2000">
                          <a:latin typeface="Tahoma" panose="020B0604030504040204" pitchFamily="34" charset="0"/>
                          <a:ea typeface="Tahoma" panose="020B0604030504040204" pitchFamily="34" charset="0"/>
                          <a:cs typeface="Tahoma" panose="020B0604030504040204" pitchFamily="34" charset="0"/>
                        </a:rPr>
                        <a:t>Strategies are designed to address individual and changing needs of the child and family.</a:t>
                      </a:r>
                    </a:p>
                  </a:txBody>
                  <a:tcPr/>
                </a:tc>
                <a:tc>
                  <a:txBody>
                    <a:bodyPr/>
                    <a:lstStyle/>
                    <a:p>
                      <a:r>
                        <a:rPr lang="en-US" sz="2000">
                          <a:latin typeface="Tahoma" panose="020B0604030504040204" pitchFamily="34" charset="0"/>
                          <a:ea typeface="Tahoma" panose="020B0604030504040204" pitchFamily="34" charset="0"/>
                          <a:cs typeface="Tahoma" panose="020B0604030504040204" pitchFamily="34" charset="0"/>
                        </a:rPr>
                        <a:t>Quality Item</a:t>
                      </a:r>
                    </a:p>
                  </a:txBody>
                  <a:tcPr/>
                </a:tc>
                <a:tc>
                  <a:txBody>
                    <a:bodyPr/>
                    <a:lstStyle/>
                    <a:p>
                      <a:r>
                        <a:rPr lang="en-US" sz="2000">
                          <a:latin typeface="Tahoma" panose="020B0604030504040204" pitchFamily="34" charset="0"/>
                          <a:ea typeface="Tahoma" panose="020B0604030504040204" pitchFamily="34" charset="0"/>
                          <a:cs typeface="Tahoma" panose="020B0604030504040204" pitchFamily="34" charset="0"/>
                        </a:rPr>
                        <a:t>No</a:t>
                      </a:r>
                    </a:p>
                  </a:txBody>
                  <a:tcPr/>
                </a:tc>
                <a:extLst>
                  <a:ext uri="{0D108BD9-81ED-4DB2-BD59-A6C34878D82A}">
                    <a16:rowId xmlns:a16="http://schemas.microsoft.com/office/drawing/2014/main" val="1153011703"/>
                  </a:ext>
                </a:extLst>
              </a:tr>
              <a:tr h="1487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Tahoma" panose="020B0604030504040204" pitchFamily="34" charset="0"/>
                          <a:ea typeface="Tahoma" panose="020B0604030504040204" pitchFamily="34" charset="0"/>
                          <a:cs typeface="Tahoma" panose="020B0604030504040204" pitchFamily="34" charset="0"/>
                        </a:rPr>
                        <a:t>Transition documentation shows family was informed of options for services and supports when child leaves the program at age 3. (34 CFR 303.209(d)(1)(i)</a:t>
                      </a:r>
                    </a:p>
                  </a:txBody>
                  <a:tcPr/>
                </a:tc>
                <a:tc>
                  <a:txBody>
                    <a:bodyPr/>
                    <a:lstStyle/>
                    <a:p>
                      <a:r>
                        <a:rPr lang="en-US" sz="2000">
                          <a:latin typeface="Tahoma" panose="020B0604030504040204" pitchFamily="34" charset="0"/>
                          <a:ea typeface="Tahoma" panose="020B0604030504040204" pitchFamily="34" charset="0"/>
                          <a:cs typeface="Tahoma" panose="020B0604030504040204" pitchFamily="34" charset="0"/>
                        </a:rPr>
                        <a:t>Indicator 8A Related Requirement</a:t>
                      </a:r>
                    </a:p>
                    <a:p>
                      <a:endParaRPr lang="en-US" sz="20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Tahoma" panose="020B0604030504040204" pitchFamily="34" charset="0"/>
                          <a:ea typeface="Tahoma" panose="020B0604030504040204" pitchFamily="34" charset="0"/>
                          <a:cs typeface="Tahoma" panose="020B0604030504040204" pitchFamily="34" charset="0"/>
                        </a:rPr>
                        <a:t>Yes</a:t>
                      </a:r>
                    </a:p>
                  </a:txBody>
                  <a:tcPr/>
                </a:tc>
                <a:extLst>
                  <a:ext uri="{0D108BD9-81ED-4DB2-BD59-A6C34878D82A}">
                    <a16:rowId xmlns:a16="http://schemas.microsoft.com/office/drawing/2014/main" val="3404538776"/>
                  </a:ext>
                </a:extLst>
              </a:tr>
              <a:tr h="723900">
                <a:tc>
                  <a:txBody>
                    <a:bodyPr/>
                    <a:lstStyle/>
                    <a:p>
                      <a:r>
                        <a:rPr lang="en-US" sz="2000">
                          <a:latin typeface="Tahoma" panose="020B0604030504040204" pitchFamily="34" charset="0"/>
                          <a:ea typeface="Tahoma" panose="020B0604030504040204" pitchFamily="34" charset="0"/>
                          <a:cs typeface="Tahoma" panose="020B0604030504040204" pitchFamily="34" charset="0"/>
                        </a:rPr>
                        <a:t>Evidence-based practices are implemented with fidelity.</a:t>
                      </a:r>
                    </a:p>
                  </a:txBody>
                  <a:tcPr/>
                </a:tc>
                <a:tc>
                  <a:txBody>
                    <a:bodyPr/>
                    <a:lstStyle/>
                    <a:p>
                      <a:r>
                        <a:rPr lang="en-US" sz="2000">
                          <a:latin typeface="Tahoma" panose="020B0604030504040204" pitchFamily="34" charset="0"/>
                          <a:ea typeface="Tahoma" panose="020B0604030504040204" pitchFamily="34" charset="0"/>
                          <a:cs typeface="Tahoma" panose="020B0604030504040204" pitchFamily="34" charset="0"/>
                        </a:rPr>
                        <a:t>State Item</a:t>
                      </a:r>
                    </a:p>
                  </a:txBody>
                  <a:tcPr/>
                </a:tc>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No</a:t>
                      </a:r>
                    </a:p>
                  </a:txBody>
                  <a:tcPr/>
                </a:tc>
                <a:extLst>
                  <a:ext uri="{0D108BD9-81ED-4DB2-BD59-A6C34878D82A}">
                    <a16:rowId xmlns:a16="http://schemas.microsoft.com/office/drawing/2014/main" val="2111167309"/>
                  </a:ext>
                </a:extLst>
              </a:tr>
            </a:tbl>
          </a:graphicData>
        </a:graphic>
      </p:graphicFrame>
    </p:spTree>
    <p:extLst>
      <p:ext uri="{BB962C8B-B14F-4D97-AF65-F5344CB8AC3E}">
        <p14:creationId xmlns:p14="http://schemas.microsoft.com/office/powerpoint/2010/main" val="1296648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CF0515-0421-DCD2-8D5C-40A880F44C6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5E7077-07FC-7B5D-E2DF-A256D3F4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descr="&quot; &quot;">
            <a:extLst>
              <a:ext uri="{FF2B5EF4-FFF2-40B4-BE49-F238E27FC236}">
                <a16:creationId xmlns:a16="http://schemas.microsoft.com/office/drawing/2014/main" id="{042358F6-0AE3-9D5F-C7AB-1B4D2EA56F68}"/>
              </a:ext>
              <a:ext uri="{C183D7F6-B498-43B3-948B-1728B52AA6E4}">
                <adec:decorative xmlns:adec="http://schemas.microsoft.com/office/drawing/2017/decorative" val="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89AFCD-C804-7902-9214-ACBA71E3E0A6}"/>
              </a:ext>
            </a:extLst>
          </p:cNvPr>
          <p:cNvSpPr>
            <a:spLocks noGrp="1"/>
          </p:cNvSpPr>
          <p:nvPr>
            <p:ph type="title"/>
          </p:nvPr>
        </p:nvSpPr>
        <p:spPr>
          <a:xfrm>
            <a:off x="5742310" y="1198418"/>
            <a:ext cx="3200400" cy="4461163"/>
          </a:xfrm>
        </p:spPr>
        <p:txBody>
          <a:bodyPr>
            <a:normAutofit/>
          </a:bodyPr>
          <a:lstStyle/>
          <a:p>
            <a:r>
              <a:rPr lang="en-US" sz="6600" b="1" dirty="0">
                <a:solidFill>
                  <a:schemeClr val="accent1">
                    <a:lumMod val="50000"/>
                  </a:schemeClr>
                </a:solidFill>
              </a:rPr>
              <a:t>Q &amp; A</a:t>
            </a:r>
          </a:p>
        </p:txBody>
      </p:sp>
      <p:sp>
        <p:nvSpPr>
          <p:cNvPr id="12" name="Arc 11" descr="&quot; &quot;">
            <a:extLst>
              <a:ext uri="{FF2B5EF4-FFF2-40B4-BE49-F238E27FC236}">
                <a16:creationId xmlns:a16="http://schemas.microsoft.com/office/drawing/2014/main" id="{1BEED5F0-124F-912D-2B01-534ACF0D4143}"/>
              </a:ext>
              <a:ext uri="{C183D7F6-B498-43B3-948B-1728B52AA6E4}">
                <adec:decorative xmlns:adec="http://schemas.microsoft.com/office/drawing/2017/decorative" val="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240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B620D-1F77-BA70-5D84-EEF6E476CF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C9E680-48EA-0CD2-AC26-75223FBEB243}"/>
              </a:ext>
            </a:extLst>
          </p:cNvPr>
          <p:cNvSpPr>
            <a:spLocks noGrp="1"/>
          </p:cNvSpPr>
          <p:nvPr>
            <p:ph type="ctrTitle"/>
          </p:nvPr>
        </p:nvSpPr>
        <p:spPr/>
        <p:txBody>
          <a:bodyPr/>
          <a:lstStyle/>
          <a:p>
            <a:r>
              <a:rPr lang="en-US" dirty="0"/>
              <a:t>Resources and Next Steps</a:t>
            </a:r>
          </a:p>
        </p:txBody>
      </p:sp>
    </p:spTree>
    <p:extLst>
      <p:ext uri="{BB962C8B-B14F-4D97-AF65-F5344CB8AC3E}">
        <p14:creationId xmlns:p14="http://schemas.microsoft.com/office/powerpoint/2010/main" val="3649142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0B2B-6B9A-F7D8-F2E7-079172207ED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78C593C-9882-C97B-C909-79A88731BC6F}"/>
              </a:ext>
            </a:extLst>
          </p:cNvPr>
          <p:cNvSpPr>
            <a:spLocks noGrp="1"/>
          </p:cNvSpPr>
          <p:nvPr>
            <p:ph idx="1"/>
          </p:nvPr>
        </p:nvSpPr>
        <p:spPr/>
        <p:txBody>
          <a:bodyPr>
            <a:normAutofit/>
          </a:bodyPr>
          <a:lstStyle/>
          <a:p>
            <a:r>
              <a:rPr lang="en-US" dirty="0"/>
              <a:t>SPP/APR Indicator C12 purpose</a:t>
            </a:r>
          </a:p>
          <a:p>
            <a:r>
              <a:rPr lang="en-US" dirty="0"/>
              <a:t>SPP/APR Indicator C12 requirements:</a:t>
            </a:r>
          </a:p>
          <a:p>
            <a:pPr lvl="1"/>
            <a:r>
              <a:rPr lang="en-US" dirty="0"/>
              <a:t>Required data</a:t>
            </a:r>
          </a:p>
          <a:p>
            <a:pPr lvl="1"/>
            <a:r>
              <a:rPr lang="en-US" dirty="0"/>
              <a:t>Optional data</a:t>
            </a:r>
          </a:p>
          <a:p>
            <a:r>
              <a:rPr lang="en-US" dirty="0"/>
              <a:t>Monitoring areas beyond SPP/APR compliance indicators with Part C IDEA Related Requirements and reporting in C12 </a:t>
            </a:r>
          </a:p>
          <a:p>
            <a:r>
              <a:rPr lang="en-US" dirty="0"/>
              <a:t>Questions and discussion</a:t>
            </a:r>
          </a:p>
          <a:p>
            <a:r>
              <a:rPr lang="en-US" dirty="0"/>
              <a:t>Resources</a:t>
            </a:r>
          </a:p>
        </p:txBody>
      </p:sp>
    </p:spTree>
    <p:extLst>
      <p:ext uri="{BB962C8B-B14F-4D97-AF65-F5344CB8AC3E}">
        <p14:creationId xmlns:p14="http://schemas.microsoft.com/office/powerpoint/2010/main" val="3720060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660E40-2816-3064-B03F-8B777E4456D0}"/>
              </a:ext>
            </a:extLst>
          </p:cNvPr>
          <p:cNvSpPr>
            <a:spLocks noGrp="1"/>
          </p:cNvSpPr>
          <p:nvPr>
            <p:ph type="title"/>
          </p:nvPr>
        </p:nvSpPr>
        <p:spPr/>
        <p:txBody>
          <a:bodyPr/>
          <a:lstStyle/>
          <a:p>
            <a:r>
              <a:rPr lang="en-US" dirty="0"/>
              <a:t>Resources</a:t>
            </a:r>
          </a:p>
        </p:txBody>
      </p:sp>
      <p:sp>
        <p:nvSpPr>
          <p:cNvPr id="2" name="Text Placeholder 1">
            <a:extLst>
              <a:ext uri="{FF2B5EF4-FFF2-40B4-BE49-F238E27FC236}">
                <a16:creationId xmlns:a16="http://schemas.microsoft.com/office/drawing/2014/main" id="{60E1C67A-CDEB-BAEE-82B6-E908F760010C}"/>
              </a:ext>
            </a:extLst>
          </p:cNvPr>
          <p:cNvSpPr>
            <a:spLocks noGrp="1"/>
          </p:cNvSpPr>
          <p:nvPr>
            <p:ph type="body" idx="1"/>
          </p:nvPr>
        </p:nvSpPr>
        <p:spPr/>
        <p:txBody>
          <a:bodyPr/>
          <a:lstStyle/>
          <a:p>
            <a:r>
              <a:rPr lang="en-US"/>
              <a:t>DaSy &amp; ECTA</a:t>
            </a:r>
          </a:p>
        </p:txBody>
      </p:sp>
      <p:sp>
        <p:nvSpPr>
          <p:cNvPr id="5" name="Content Placeholder 4">
            <a:extLst>
              <a:ext uri="{FF2B5EF4-FFF2-40B4-BE49-F238E27FC236}">
                <a16:creationId xmlns:a16="http://schemas.microsoft.com/office/drawing/2014/main" id="{1D0BF02B-83C3-382F-EA3A-510D3D7CBFFA}"/>
              </a:ext>
            </a:extLst>
          </p:cNvPr>
          <p:cNvSpPr>
            <a:spLocks noGrp="1"/>
          </p:cNvSpPr>
          <p:nvPr>
            <p:ph sz="half" idx="2"/>
          </p:nvPr>
        </p:nvSpPr>
        <p:spPr>
          <a:xfrm>
            <a:off x="839788" y="2505075"/>
            <a:ext cx="5157787" cy="3812452"/>
          </a:xfrm>
        </p:spPr>
        <p:txBody>
          <a:bodyPr vert="horz" lIns="91440" tIns="45720" rIns="91440" bIns="45720" rtlCol="0" anchor="t">
            <a:normAutofit fontScale="92500"/>
          </a:bodyPr>
          <a:lstStyle/>
          <a:p>
            <a:r>
              <a:rPr lang="en-US" dirty="0">
                <a:latin typeface="Tahoma"/>
                <a:ea typeface="Tahoma"/>
                <a:cs typeface="Tahoma"/>
              </a:rPr>
              <a:t>Monitoring COP –</a:t>
            </a:r>
          </a:p>
          <a:p>
            <a:pPr lvl="1"/>
            <a:r>
              <a:rPr lang="en-US" dirty="0">
                <a:latin typeface="Tahoma"/>
                <a:ea typeface="Tahoma"/>
                <a:cs typeface="Tahoma"/>
              </a:rPr>
              <a:t>Monthly, 3rd Thursday at 4pm ET</a:t>
            </a:r>
            <a:endParaRPr lang="en-US" dirty="0"/>
          </a:p>
          <a:p>
            <a:r>
              <a:rPr lang="en-US" dirty="0">
                <a:latin typeface="Tahoma"/>
                <a:ea typeface="Tahoma"/>
                <a:cs typeface="Tahoma"/>
                <a:hlinkClick r:id="rId3" tooltip="IDEA Part C Indicator 12 Resources"/>
              </a:rPr>
              <a:t>C12 Resources</a:t>
            </a:r>
            <a:endParaRPr lang="en-US" dirty="0">
              <a:latin typeface="Tahoma"/>
              <a:ea typeface="Tahoma"/>
              <a:cs typeface="Tahoma"/>
            </a:endParaRPr>
          </a:p>
          <a:p>
            <a:pPr lvl="1"/>
            <a:r>
              <a:rPr lang="en-US" dirty="0">
                <a:latin typeface="Tahoma"/>
                <a:ea typeface="Tahoma"/>
                <a:cs typeface="Tahoma"/>
              </a:rPr>
              <a:t>Guidance document and scenarios</a:t>
            </a:r>
          </a:p>
          <a:p>
            <a:pPr lvl="1"/>
            <a:r>
              <a:rPr lang="en-US" dirty="0">
                <a:latin typeface="Tahoma"/>
                <a:ea typeface="Tahoma"/>
                <a:cs typeface="Tahoma"/>
              </a:rPr>
              <a:t>Summary Tracking Tool</a:t>
            </a:r>
          </a:p>
          <a:p>
            <a:r>
              <a:rPr lang="en-US" i="1" dirty="0">
                <a:latin typeface="Tahoma"/>
                <a:ea typeface="Tahoma"/>
                <a:cs typeface="Tahoma"/>
              </a:rPr>
              <a:t>Coming soon!</a:t>
            </a:r>
          </a:p>
          <a:p>
            <a:pPr lvl="1"/>
            <a:r>
              <a:rPr lang="en-US" dirty="0">
                <a:latin typeface="Tahoma"/>
                <a:ea typeface="Tahoma"/>
                <a:cs typeface="Tahoma"/>
              </a:rPr>
              <a:t>C12 SPP/APR Module</a:t>
            </a:r>
          </a:p>
          <a:p>
            <a:pPr lvl="1"/>
            <a:r>
              <a:rPr lang="en-US" dirty="0">
                <a:latin typeface="Tahoma"/>
                <a:ea typeface="Tahoma"/>
                <a:cs typeface="Tahoma"/>
              </a:rPr>
              <a:t>C12 SPP/APR Checklist and Tips</a:t>
            </a:r>
          </a:p>
          <a:p>
            <a:pPr lvl="1"/>
            <a:r>
              <a:rPr lang="en-US" dirty="0">
                <a:latin typeface="Tahoma"/>
                <a:ea typeface="Tahoma"/>
                <a:cs typeface="Tahoma"/>
              </a:rPr>
              <a:t>C12 SPP/APR Data Calculations</a:t>
            </a:r>
          </a:p>
        </p:txBody>
      </p:sp>
      <p:sp>
        <p:nvSpPr>
          <p:cNvPr id="3" name="Text Placeholder 2">
            <a:extLst>
              <a:ext uri="{FF2B5EF4-FFF2-40B4-BE49-F238E27FC236}">
                <a16:creationId xmlns:a16="http://schemas.microsoft.com/office/drawing/2014/main" id="{237DCCD4-95F2-F780-06DC-CA5BA577F94F}"/>
              </a:ext>
            </a:extLst>
          </p:cNvPr>
          <p:cNvSpPr>
            <a:spLocks noGrp="1"/>
          </p:cNvSpPr>
          <p:nvPr>
            <p:ph type="body" sz="quarter" idx="3"/>
          </p:nvPr>
        </p:nvSpPr>
        <p:spPr/>
        <p:txBody>
          <a:bodyPr/>
          <a:lstStyle/>
          <a:p>
            <a:r>
              <a:rPr lang="en-US"/>
              <a:t>US ED</a:t>
            </a:r>
          </a:p>
        </p:txBody>
      </p:sp>
      <p:sp>
        <p:nvSpPr>
          <p:cNvPr id="6" name="Content Placeholder 5">
            <a:extLst>
              <a:ext uri="{FF2B5EF4-FFF2-40B4-BE49-F238E27FC236}">
                <a16:creationId xmlns:a16="http://schemas.microsoft.com/office/drawing/2014/main" id="{9B1C4666-B752-67B9-591D-8F08946748EA}"/>
              </a:ext>
            </a:extLst>
          </p:cNvPr>
          <p:cNvSpPr>
            <a:spLocks noGrp="1"/>
          </p:cNvSpPr>
          <p:nvPr>
            <p:ph sz="quarter" idx="4"/>
          </p:nvPr>
        </p:nvSpPr>
        <p:spPr/>
        <p:txBody>
          <a:bodyPr>
            <a:normAutofit fontScale="92500"/>
          </a:bodyPr>
          <a:lstStyle/>
          <a:p>
            <a:r>
              <a:rPr lang="en-US" dirty="0">
                <a:hlinkClick r:id="rId4" tooltip="Part C State Performance Plan (SPP) and Annual Performance Report (APR) Related Requirements"/>
              </a:rPr>
              <a:t>Related Requirements for FFY 2023 APR</a:t>
            </a:r>
            <a:endParaRPr lang="en-US" dirty="0"/>
          </a:p>
          <a:p>
            <a:r>
              <a:rPr lang="en-US" dirty="0">
                <a:hlinkClick r:id="rId5" tooltip="State General Supervision Responsibilities Under  Parts B and C of the IDEA. Monitoring, Technical Assistance, and Enforcement "/>
              </a:rPr>
              <a:t>OSEP Q &amp; A 23-01</a:t>
            </a:r>
            <a:endParaRPr lang="en-US" dirty="0"/>
          </a:p>
          <a:p>
            <a:r>
              <a:rPr lang="en-US" dirty="0">
                <a:hlinkClick r:id="rId6" tooltip="Resources for Grantees - Individuals with Disabilities Education Act"/>
              </a:rPr>
              <a:t>SPP/APR Package and General Resource</a:t>
            </a:r>
            <a:endParaRPr lang="en-US" dirty="0"/>
          </a:p>
          <a:p>
            <a:r>
              <a:rPr lang="en-US" dirty="0">
                <a:hlinkClick r:id="rId7" tooltip="SPP APR Resources"/>
              </a:rPr>
              <a:t>SPP/APR COMMUNITY 360 Resources (including word template)</a:t>
            </a:r>
            <a:endParaRPr lang="en-US" dirty="0"/>
          </a:p>
        </p:txBody>
      </p:sp>
    </p:spTree>
    <p:extLst>
      <p:ext uri="{BB962C8B-B14F-4D97-AF65-F5344CB8AC3E}">
        <p14:creationId xmlns:p14="http://schemas.microsoft.com/office/powerpoint/2010/main" val="3638751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7EF00-0774-9B5F-8986-19018B711FA1}"/>
              </a:ext>
            </a:extLst>
          </p:cNvPr>
          <p:cNvSpPr>
            <a:spLocks noGrp="1"/>
          </p:cNvSpPr>
          <p:nvPr>
            <p:ph type="title"/>
          </p:nvPr>
        </p:nvSpPr>
        <p:spPr>
          <a:xfrm>
            <a:off x="838200" y="365125"/>
            <a:ext cx="10515600" cy="1325563"/>
          </a:xfrm>
        </p:spPr>
        <p:txBody>
          <a:bodyPr/>
          <a:lstStyle/>
          <a:p>
            <a:r>
              <a:rPr lang="en-US" dirty="0"/>
              <a:t>Indicator C12 Office Hours Series</a:t>
            </a:r>
          </a:p>
        </p:txBody>
      </p:sp>
      <p:sp>
        <p:nvSpPr>
          <p:cNvPr id="3" name="Content Placeholder 2">
            <a:extLst>
              <a:ext uri="{FF2B5EF4-FFF2-40B4-BE49-F238E27FC236}">
                <a16:creationId xmlns:a16="http://schemas.microsoft.com/office/drawing/2014/main" id="{9E6E308D-CEB9-8FAF-0F55-66A7F58A78B6}"/>
              </a:ext>
            </a:extLst>
          </p:cNvPr>
          <p:cNvSpPr>
            <a:spLocks noGrp="1"/>
          </p:cNvSpPr>
          <p:nvPr>
            <p:ph idx="1"/>
          </p:nvPr>
        </p:nvSpPr>
        <p:spPr>
          <a:xfrm>
            <a:off x="838200" y="1825625"/>
            <a:ext cx="10515600" cy="4667250"/>
          </a:xfrm>
        </p:spPr>
        <p:txBody>
          <a:bodyPr vert="horz" lIns="91440" tIns="45720" rIns="91440" bIns="45720" rtlCol="0" anchor="t">
            <a:normAutofit/>
          </a:bodyPr>
          <a:lstStyle/>
          <a:p>
            <a:r>
              <a:rPr lang="en-US" b="1" dirty="0">
                <a:latin typeface="Tahoma"/>
                <a:ea typeface="Tahoma"/>
                <a:cs typeface="Tahoma"/>
              </a:rPr>
              <a:t>Purpose</a:t>
            </a:r>
            <a:r>
              <a:rPr lang="en-US" dirty="0">
                <a:latin typeface="Tahoma"/>
                <a:ea typeface="Tahoma"/>
                <a:cs typeface="Tahoma"/>
              </a:rPr>
              <a:t>: Support states in:</a:t>
            </a:r>
          </a:p>
          <a:p>
            <a:pPr lvl="1"/>
            <a:r>
              <a:rPr lang="en-US" dirty="0">
                <a:latin typeface="Tahoma"/>
                <a:ea typeface="Tahoma"/>
                <a:cs typeface="Tahoma"/>
              </a:rPr>
              <a:t>Understanding the data needed for Indicator C12, </a:t>
            </a:r>
          </a:p>
          <a:p>
            <a:pPr lvl="1"/>
            <a:r>
              <a:rPr lang="en-US" dirty="0">
                <a:latin typeface="Tahoma"/>
                <a:ea typeface="Tahoma"/>
                <a:cs typeface="Tahoma"/>
              </a:rPr>
              <a:t>Understanding how to report and describe it, and </a:t>
            </a:r>
          </a:p>
          <a:p>
            <a:pPr lvl="1"/>
            <a:r>
              <a:rPr lang="en-US" dirty="0">
                <a:latin typeface="Tahoma"/>
                <a:ea typeface="Tahoma"/>
                <a:cs typeface="Tahoma"/>
              </a:rPr>
              <a:t>Having opportunities for questions/discussion.</a:t>
            </a:r>
          </a:p>
          <a:p>
            <a:r>
              <a:rPr lang="en-US" b="1" dirty="0">
                <a:latin typeface="Tahoma"/>
                <a:ea typeface="Tahoma"/>
                <a:cs typeface="Tahoma"/>
              </a:rPr>
              <a:t>Office Hour Schedule:</a:t>
            </a:r>
          </a:p>
          <a:p>
            <a:pPr lvl="1"/>
            <a:r>
              <a:rPr lang="en-US" dirty="0">
                <a:latin typeface="Tahoma"/>
                <a:ea typeface="Tahoma"/>
                <a:cs typeface="Tahoma"/>
              </a:rPr>
              <a:t>Monday, November 17th – 3:00-4:00 ET</a:t>
            </a:r>
          </a:p>
          <a:p>
            <a:pPr lvl="1"/>
            <a:r>
              <a:rPr lang="en-US" dirty="0"/>
              <a:t>Tuesday, December 2nd – 3:00-4:00 ET</a:t>
            </a:r>
          </a:p>
          <a:p>
            <a:pPr lvl="1"/>
            <a:r>
              <a:rPr lang="en-US" dirty="0"/>
              <a:t>Monday, December 15th – 3:00-4:00 ET</a:t>
            </a:r>
          </a:p>
          <a:p>
            <a:r>
              <a:rPr lang="en-US" dirty="0"/>
              <a:t>Register at: </a:t>
            </a:r>
            <a:r>
              <a:rPr lang="en-US" dirty="0">
                <a:hlinkClick r:id="rId3" tooltip="Part C SPP/APR Indicator C12 Office Hour Series"/>
              </a:rPr>
              <a:t>https://dasycenter.org/part-c-spp-apr-indicator-c12-office-hours/</a:t>
            </a:r>
            <a:endParaRPr lang="en-US" dirty="0"/>
          </a:p>
        </p:txBody>
      </p:sp>
    </p:spTree>
    <p:extLst>
      <p:ext uri="{BB962C8B-B14F-4D97-AF65-F5344CB8AC3E}">
        <p14:creationId xmlns:p14="http://schemas.microsoft.com/office/powerpoint/2010/main" val="3148823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76601-96DD-2C41-9A9C-E99CD7DD7AAC}"/>
              </a:ext>
            </a:extLst>
          </p:cNvPr>
          <p:cNvSpPr>
            <a:spLocks noGrp="1"/>
          </p:cNvSpPr>
          <p:nvPr>
            <p:ph type="title" idx="4294967295"/>
          </p:nvPr>
        </p:nvSpPr>
        <p:spPr/>
        <p:txBody>
          <a:bodyPr/>
          <a:lstStyle/>
          <a:p>
            <a:pPr algn="ctr"/>
            <a:r>
              <a:rPr lang="en-US" b="1" dirty="0">
                <a:solidFill>
                  <a:schemeClr val="bg1"/>
                </a:solidFill>
              </a:rPr>
              <a:t>Thank you</a:t>
            </a:r>
          </a:p>
        </p:txBody>
      </p:sp>
      <p:sp>
        <p:nvSpPr>
          <p:cNvPr id="7" name="Title 1">
            <a:extLst>
              <a:ext uri="{FF2B5EF4-FFF2-40B4-BE49-F238E27FC236}">
                <a16:creationId xmlns:a16="http://schemas.microsoft.com/office/drawing/2014/main" id="{C52333B6-2FF6-D846-B637-E6799129F67A}"/>
              </a:ext>
            </a:extLst>
          </p:cNvPr>
          <p:cNvSpPr txBox="1">
            <a:spLocks/>
          </p:cNvSpPr>
          <p:nvPr/>
        </p:nvSpPr>
        <p:spPr>
          <a:xfrm>
            <a:off x="436094" y="1741953"/>
            <a:ext cx="11319812" cy="1273844"/>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algn="ctr">
              <a:spcAft>
                <a:spcPts val="2400"/>
              </a:spcAft>
            </a:pPr>
            <a:r>
              <a:rPr lang="en-US" sz="2600" dirty="0">
                <a:solidFill>
                  <a:schemeClr val="bg1"/>
                </a:solidFill>
              </a:rPr>
              <a:t>Visit us at </a:t>
            </a:r>
            <a:r>
              <a:rPr lang="en-US" sz="2600" dirty="0">
                <a:solidFill>
                  <a:schemeClr val="bg1"/>
                </a:solidFill>
                <a:hlinkClick r:id="rId3" tooltip="DaSy Center website">
                  <a:extLst>
                    <a:ext uri="{A12FA001-AC4F-418D-AE19-62706E023703}">
                      <ahyp:hlinkClr xmlns:ahyp="http://schemas.microsoft.com/office/drawing/2018/hyperlinkcolor" val="tx"/>
                    </a:ext>
                  </a:extLst>
                </a:hlinkClick>
              </a:rPr>
              <a:t>https://dasycenter.org/</a:t>
            </a:r>
            <a:endParaRPr lang="en-US" sz="2600" dirty="0">
              <a:solidFill>
                <a:schemeClr val="bg1"/>
              </a:solidFill>
            </a:endParaRPr>
          </a:p>
          <a:p>
            <a:pPr algn="ctr"/>
            <a:r>
              <a:rPr lang="en-US" sz="2600" dirty="0">
                <a:solidFill>
                  <a:schemeClr val="bg1"/>
                </a:solidFill>
              </a:rPr>
              <a:t>Follow us on: </a:t>
            </a:r>
            <a:r>
              <a:rPr lang="en-US" sz="2600" dirty="0">
                <a:solidFill>
                  <a:schemeClr val="bg1"/>
                </a:solidFill>
                <a:hlinkClick r:id="rId4" tooltip="DaSy Center LinkedIn page">
                  <a:extLst>
                    <a:ext uri="{A12FA001-AC4F-418D-AE19-62706E023703}">
                      <ahyp:hlinkClr xmlns:ahyp="http://schemas.microsoft.com/office/drawing/2018/hyperlinkcolor" val="tx"/>
                    </a:ext>
                  </a:extLst>
                </a:hlinkClick>
              </a:rPr>
              <a:t>https://www.linkedin.com/company/dasy-center/</a:t>
            </a:r>
            <a:endParaRPr lang="en-US" sz="2600" dirty="0">
              <a:solidFill>
                <a:schemeClr val="bg1"/>
              </a:solidFill>
            </a:endParaRPr>
          </a:p>
          <a:p>
            <a:pPr algn="ctr"/>
            <a:endParaRPr lang="en-US" dirty="0">
              <a:solidFill>
                <a:schemeClr val="bg1"/>
              </a:solidFill>
            </a:endParaRPr>
          </a:p>
        </p:txBody>
      </p:sp>
      <p:pic>
        <p:nvPicPr>
          <p:cNvPr id="2" name="Picture 1" descr="Logo: DaSy. The Center for IDEA Early Childhood Data Systems">
            <a:extLst>
              <a:ext uri="{FF2B5EF4-FFF2-40B4-BE49-F238E27FC236}">
                <a16:creationId xmlns:a16="http://schemas.microsoft.com/office/drawing/2014/main" id="{5FCC8E4B-9410-1846-9631-C6AE2E173A6F}"/>
              </a:ext>
            </a:extLst>
          </p:cNvPr>
          <p:cNvPicPr>
            <a:picLocks noChangeAspect="1"/>
          </p:cNvPicPr>
          <p:nvPr/>
        </p:nvPicPr>
        <p:blipFill>
          <a:blip r:embed="rId5"/>
          <a:stretch>
            <a:fillRect/>
          </a:stretch>
        </p:blipFill>
        <p:spPr>
          <a:xfrm>
            <a:off x="4171536" y="3269710"/>
            <a:ext cx="3848928" cy="1273844"/>
          </a:xfrm>
          <a:prstGeom prst="rect">
            <a:avLst/>
          </a:prstGeom>
        </p:spPr>
      </p:pic>
      <p:sp>
        <p:nvSpPr>
          <p:cNvPr id="9" name="Rectangle 8" descr="IDEAS that Work logo">
            <a:extLst>
              <a:ext uri="{FF2B5EF4-FFF2-40B4-BE49-F238E27FC236}">
                <a16:creationId xmlns:a16="http://schemas.microsoft.com/office/drawing/2014/main" id="{6C63B822-9323-2548-8D04-18100BC95202}"/>
              </a:ext>
            </a:extLst>
          </p:cNvPr>
          <p:cNvSpPr/>
          <p:nvPr/>
        </p:nvSpPr>
        <p:spPr>
          <a:xfrm>
            <a:off x="-13855" y="5306291"/>
            <a:ext cx="12216384" cy="1551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ndParaRPr>
          </a:p>
        </p:txBody>
      </p:sp>
      <p:pic>
        <p:nvPicPr>
          <p:cNvPr id="10" name="Picture 9" descr="Logo: IDEAs that Work. U.S. Office of Special Education Programs">
            <a:extLst>
              <a:ext uri="{FF2B5EF4-FFF2-40B4-BE49-F238E27FC236}">
                <a16:creationId xmlns:a16="http://schemas.microsoft.com/office/drawing/2014/main" id="{C10C30C0-6FA3-CA47-BE38-14956011A4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094" y="5415674"/>
            <a:ext cx="1351142" cy="1126962"/>
          </a:xfrm>
          <a:prstGeom prst="rect">
            <a:avLst/>
          </a:prstGeom>
        </p:spPr>
      </p:pic>
      <p:sp>
        <p:nvSpPr>
          <p:cNvPr id="8" name="Title 1">
            <a:extLst>
              <a:ext uri="{FF2B5EF4-FFF2-40B4-BE49-F238E27FC236}">
                <a16:creationId xmlns:a16="http://schemas.microsoft.com/office/drawing/2014/main" id="{CE2C777A-643E-E341-B65D-7F673EF98944}"/>
              </a:ext>
            </a:extLst>
          </p:cNvPr>
          <p:cNvSpPr txBox="1">
            <a:spLocks/>
          </p:cNvSpPr>
          <p:nvPr/>
        </p:nvSpPr>
        <p:spPr>
          <a:xfrm>
            <a:off x="1981199" y="5500254"/>
            <a:ext cx="9899401" cy="1070091"/>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a:lnSpc>
                <a:spcPts val="2000"/>
              </a:lnSpc>
            </a:pPr>
            <a:r>
              <a:rPr lang="en-US" sz="1500"/>
              <a:t>The contents of this presentation </a:t>
            </a:r>
            <a:r>
              <a:rPr lang="en-US" sz="1500">
                <a:effectLst/>
              </a:rPr>
              <a:t>were developed under a grant from the U.S. Department of Education, #H373Z240001. The contents and resources do not necessarily represent the policy of the U.S. Department of Education, and you should not assume endorsement by the Federal Government. Project Officers: Meredith Miceli and Alexis Lessans.</a:t>
            </a:r>
          </a:p>
        </p:txBody>
      </p:sp>
    </p:spTree>
    <p:extLst>
      <p:ext uri="{BB962C8B-B14F-4D97-AF65-F5344CB8AC3E}">
        <p14:creationId xmlns:p14="http://schemas.microsoft.com/office/powerpoint/2010/main" val="33315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C40BF-F3C6-85FE-37EB-55DF2007E9D3}"/>
              </a:ext>
            </a:extLst>
          </p:cNvPr>
          <p:cNvSpPr>
            <a:spLocks noGrp="1"/>
          </p:cNvSpPr>
          <p:nvPr>
            <p:ph type="title"/>
          </p:nvPr>
        </p:nvSpPr>
        <p:spPr/>
        <p:txBody>
          <a:bodyPr/>
          <a:lstStyle/>
          <a:p>
            <a:r>
              <a:rPr lang="en-US" dirty="0"/>
              <a:t>Polls</a:t>
            </a:r>
          </a:p>
        </p:txBody>
      </p:sp>
      <p:sp>
        <p:nvSpPr>
          <p:cNvPr id="3" name="Content Placeholder 2">
            <a:extLst>
              <a:ext uri="{FF2B5EF4-FFF2-40B4-BE49-F238E27FC236}">
                <a16:creationId xmlns:a16="http://schemas.microsoft.com/office/drawing/2014/main" id="{2E624631-3220-03ED-80B8-4663BABEDA1D}"/>
              </a:ext>
            </a:extLst>
          </p:cNvPr>
          <p:cNvSpPr>
            <a:spLocks noGrp="1"/>
          </p:cNvSpPr>
          <p:nvPr>
            <p:ph idx="1"/>
          </p:nvPr>
        </p:nvSpPr>
        <p:spPr>
          <a:xfrm>
            <a:off x="838200" y="1825624"/>
            <a:ext cx="10515600" cy="4454859"/>
          </a:xfrm>
        </p:spPr>
        <p:txBody>
          <a:bodyPr>
            <a:normAutofit fontScale="92500" lnSpcReduction="10000"/>
          </a:bodyPr>
          <a:lstStyle/>
          <a:p>
            <a:pPr marL="0" indent="0">
              <a:buNone/>
            </a:pPr>
            <a:r>
              <a:rPr lang="en-US" b="1" dirty="0"/>
              <a:t>Poll #1: </a:t>
            </a:r>
            <a:r>
              <a:rPr lang="en-US" dirty="0"/>
              <a:t>In last year’s APR, did you report in Indicator C12 any findings of noncompliance and their correction beyond the correction of findings reported in the SPP/APR compliance indicators C1, C7, C8A, C8B, and C8C?</a:t>
            </a:r>
          </a:p>
          <a:p>
            <a:pPr marL="457200" indent="-457200">
              <a:buFont typeface="+mj-lt"/>
              <a:buAutoNum type="alphaLcPeriod"/>
            </a:pPr>
            <a:r>
              <a:rPr lang="en-US" dirty="0"/>
              <a:t>Yes</a:t>
            </a:r>
          </a:p>
          <a:p>
            <a:pPr marL="457200" indent="-457200">
              <a:spcAft>
                <a:spcPts val="3600"/>
              </a:spcAft>
              <a:buFont typeface="+mj-lt"/>
              <a:buAutoNum type="alphaLcPeriod"/>
            </a:pPr>
            <a:r>
              <a:rPr lang="en-US" dirty="0"/>
              <a:t>No</a:t>
            </a:r>
          </a:p>
          <a:p>
            <a:pPr marL="0" indent="0">
              <a:buNone/>
            </a:pPr>
            <a:r>
              <a:rPr lang="en-US" b="1" dirty="0"/>
              <a:t>Poll #2:  </a:t>
            </a:r>
            <a:r>
              <a:rPr lang="en-US" dirty="0"/>
              <a:t>Are you planning to report in Indicator C12 this year any findings of noncompliance and their correction on other areas you are monitoring beyond the SPP/APR compliance indicators C1, C7, C8A, C8B, and C8C?</a:t>
            </a:r>
          </a:p>
          <a:p>
            <a:pPr marL="457200" indent="-457200">
              <a:buAutoNum type="alphaLcPeriod"/>
            </a:pPr>
            <a:r>
              <a:rPr lang="en-US" dirty="0"/>
              <a:t>Yes</a:t>
            </a:r>
          </a:p>
          <a:p>
            <a:pPr marL="457200" indent="-457200">
              <a:buAutoNum type="alphaLcPeriod"/>
            </a:pPr>
            <a:r>
              <a:rPr lang="en-US" dirty="0"/>
              <a:t>No</a:t>
            </a:r>
          </a:p>
        </p:txBody>
      </p:sp>
    </p:spTree>
    <p:extLst>
      <p:ext uri="{BB962C8B-B14F-4D97-AF65-F5344CB8AC3E}">
        <p14:creationId xmlns:p14="http://schemas.microsoft.com/office/powerpoint/2010/main" val="1806911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F5EDB-7F2D-3615-65D8-A170A3F0484B}"/>
              </a:ext>
            </a:extLst>
          </p:cNvPr>
          <p:cNvSpPr>
            <a:spLocks noGrp="1"/>
          </p:cNvSpPr>
          <p:nvPr>
            <p:ph type="title"/>
          </p:nvPr>
        </p:nvSpPr>
        <p:spPr/>
        <p:txBody>
          <a:bodyPr/>
          <a:lstStyle/>
          <a:p>
            <a:r>
              <a:rPr lang="en-US" dirty="0"/>
              <a:t>Indicator C12: General Supervision</a:t>
            </a:r>
          </a:p>
        </p:txBody>
      </p:sp>
      <p:sp>
        <p:nvSpPr>
          <p:cNvPr id="5" name="Text Placeholder 4">
            <a:extLst>
              <a:ext uri="{FF2B5EF4-FFF2-40B4-BE49-F238E27FC236}">
                <a16:creationId xmlns:a16="http://schemas.microsoft.com/office/drawing/2014/main" id="{57C5A80A-957B-60C9-0BF9-841C62B9F060}"/>
              </a:ext>
            </a:extLst>
          </p:cNvPr>
          <p:cNvSpPr>
            <a:spLocks noGrp="1"/>
          </p:cNvSpPr>
          <p:nvPr>
            <p:ph type="body" sz="half" idx="2"/>
          </p:nvPr>
        </p:nvSpPr>
        <p:spPr>
          <a:xfrm>
            <a:off x="3440146" y="2058987"/>
            <a:ext cx="7903870" cy="4073170"/>
          </a:xfrm>
        </p:spPr>
        <p:txBody>
          <a:bodyPr vert="horz" lIns="91440" tIns="45720" rIns="91440" bIns="45720" rtlCol="0" anchor="t">
            <a:normAutofit/>
          </a:bodyPr>
          <a:lstStyle/>
          <a:p>
            <a:r>
              <a:rPr lang="en-US" dirty="0">
                <a:latin typeface="Tahoma"/>
                <a:ea typeface="Tahoma"/>
                <a:cs typeface="Tahoma"/>
              </a:rPr>
              <a:t>This indicator focuses on identifying and verifying the timely correction of findings of noncompliance with IDEA Part C requirements collected under the state’s general supervision responsibility to monitor its providers and programs. </a:t>
            </a:r>
            <a:endParaRPr lang="en-US" dirty="0"/>
          </a:p>
          <a:p>
            <a:pPr>
              <a:spcAft>
                <a:spcPts val="3600"/>
              </a:spcAft>
            </a:pPr>
            <a:r>
              <a:rPr lang="en-US" dirty="0">
                <a:latin typeface="Tahoma"/>
                <a:ea typeface="Tahoma"/>
                <a:cs typeface="Tahoma"/>
              </a:rPr>
              <a:t>(20 U.S.C. 1416(a) and 1435(a)(10); 34 C.F.R. §§ 303.120 and 303.700)</a:t>
            </a:r>
            <a:endParaRPr lang="en-US" dirty="0"/>
          </a:p>
          <a:p>
            <a:r>
              <a:rPr lang="en-US" dirty="0">
                <a:hlinkClick r:id="rId3" tooltip="Resources for Grantees - Individuals with Disabilities Education Act"/>
              </a:rPr>
              <a:t>FFY 2023 Part C SPP/APR Measurement Table</a:t>
            </a:r>
            <a:endParaRPr lang="en-US" dirty="0"/>
          </a:p>
        </p:txBody>
      </p:sp>
      <p:pic>
        <p:nvPicPr>
          <p:cNvPr id="16" name="Picture Placeholder 15" descr="&quot; &quot;">
            <a:extLst>
              <a:ext uri="{FF2B5EF4-FFF2-40B4-BE49-F238E27FC236}">
                <a16:creationId xmlns:a16="http://schemas.microsoft.com/office/drawing/2014/main" id="{A4525995-AB5B-D062-479E-8765E4BAE843}"/>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rcRect t="3678" b="3678"/>
          <a:stretch>
            <a:fillRect/>
          </a:stretch>
        </p:blipFill>
        <p:spPr>
          <a:xfrm>
            <a:off x="415805" y="2541772"/>
            <a:ext cx="2859747" cy="1765569"/>
          </a:xfrm>
          <a:prstGeom prst="rect">
            <a:avLst/>
          </a:prstGeom>
        </p:spPr>
      </p:pic>
    </p:spTree>
    <p:extLst>
      <p:ext uri="{BB962C8B-B14F-4D97-AF65-F5344CB8AC3E}">
        <p14:creationId xmlns:p14="http://schemas.microsoft.com/office/powerpoint/2010/main" val="699587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C35898-5831-1572-CB04-813F57910B4E}"/>
              </a:ext>
            </a:extLst>
          </p:cNvPr>
          <p:cNvSpPr>
            <a:spLocks noGrp="1"/>
          </p:cNvSpPr>
          <p:nvPr>
            <p:ph type="ctrTitle"/>
          </p:nvPr>
        </p:nvSpPr>
        <p:spPr/>
        <p:txBody>
          <a:bodyPr/>
          <a:lstStyle/>
          <a:p>
            <a:r>
              <a:rPr lang="en-US" dirty="0"/>
              <a:t>Reporting</a:t>
            </a:r>
          </a:p>
        </p:txBody>
      </p:sp>
      <p:sp>
        <p:nvSpPr>
          <p:cNvPr id="5" name="Subtitle 4">
            <a:extLst>
              <a:ext uri="{FF2B5EF4-FFF2-40B4-BE49-F238E27FC236}">
                <a16:creationId xmlns:a16="http://schemas.microsoft.com/office/drawing/2014/main" id="{EB546E85-32DA-012D-79B8-146C7AAC11DF}"/>
              </a:ext>
            </a:extLst>
          </p:cNvPr>
          <p:cNvSpPr>
            <a:spLocks noGrp="1"/>
          </p:cNvSpPr>
          <p:nvPr>
            <p:ph type="subTitle" idx="1"/>
          </p:nvPr>
        </p:nvSpPr>
        <p:spPr/>
        <p:txBody>
          <a:bodyPr/>
          <a:lstStyle/>
          <a:p>
            <a:r>
              <a:rPr lang="en-US"/>
              <a:t>Findings and Their Correction</a:t>
            </a:r>
          </a:p>
        </p:txBody>
      </p:sp>
    </p:spTree>
    <p:extLst>
      <p:ext uri="{BB962C8B-B14F-4D97-AF65-F5344CB8AC3E}">
        <p14:creationId xmlns:p14="http://schemas.microsoft.com/office/powerpoint/2010/main" val="115277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93EE71-51EC-BFC4-103C-47554AA4475A}"/>
              </a:ext>
            </a:extLst>
          </p:cNvPr>
          <p:cNvSpPr>
            <a:spLocks noGrp="1"/>
          </p:cNvSpPr>
          <p:nvPr>
            <p:ph type="title"/>
          </p:nvPr>
        </p:nvSpPr>
        <p:spPr/>
        <p:txBody>
          <a:bodyPr/>
          <a:lstStyle/>
          <a:p>
            <a:r>
              <a:rPr lang="en-US" dirty="0"/>
              <a:t>Required Reporting</a:t>
            </a:r>
          </a:p>
        </p:txBody>
      </p:sp>
      <p:sp>
        <p:nvSpPr>
          <p:cNvPr id="5" name="Content Placeholder 4">
            <a:extLst>
              <a:ext uri="{FF2B5EF4-FFF2-40B4-BE49-F238E27FC236}">
                <a16:creationId xmlns:a16="http://schemas.microsoft.com/office/drawing/2014/main" id="{6A279A71-BA72-A2A6-F995-1E409CFF8860}"/>
              </a:ext>
            </a:extLst>
          </p:cNvPr>
          <p:cNvSpPr>
            <a:spLocks noGrp="1"/>
          </p:cNvSpPr>
          <p:nvPr>
            <p:ph sz="half" idx="1"/>
          </p:nvPr>
        </p:nvSpPr>
        <p:spPr>
          <a:xfrm>
            <a:off x="838200" y="1825624"/>
            <a:ext cx="5531070" cy="4403725"/>
          </a:xfrm>
        </p:spPr>
        <p:txBody>
          <a:bodyPr>
            <a:normAutofit fontScale="92500"/>
          </a:bodyPr>
          <a:lstStyle/>
          <a:p>
            <a:pPr marL="457200" indent="-457200" fontAlgn="base">
              <a:buFont typeface="+mj-lt"/>
              <a:buAutoNum type="alphaUcPeriod"/>
            </a:pPr>
            <a:r>
              <a:rPr lang="en-US"/>
              <a:t>The same data on findings of noncompliance as reported by the state for indicators: </a:t>
            </a:r>
          </a:p>
          <a:p>
            <a:pPr lvl="1" fontAlgn="base"/>
            <a:r>
              <a:rPr lang="en-US"/>
              <a:t>1: Timely Services, </a:t>
            </a:r>
          </a:p>
          <a:p>
            <a:pPr lvl="1" fontAlgn="base"/>
            <a:r>
              <a:rPr lang="en-US"/>
              <a:t>7: 45-Day Timeline, </a:t>
            </a:r>
          </a:p>
          <a:p>
            <a:pPr lvl="1" fontAlgn="base"/>
            <a:r>
              <a:rPr lang="en-US"/>
              <a:t>8A: Transition Planning, </a:t>
            </a:r>
          </a:p>
          <a:p>
            <a:pPr lvl="1" fontAlgn="base"/>
            <a:r>
              <a:rPr lang="en-US"/>
              <a:t>8B: Transition SEA/LEA Notification, and </a:t>
            </a:r>
          </a:p>
          <a:p>
            <a:pPr lvl="1" fontAlgn="base"/>
            <a:r>
              <a:rPr lang="en-US"/>
              <a:t>8C: Transition Conference. </a:t>
            </a:r>
          </a:p>
          <a:p>
            <a:pPr marL="457200" indent="-457200">
              <a:buFont typeface="+mj-lt"/>
              <a:buAutoNum type="alphaUcPeriod"/>
            </a:pPr>
            <a:r>
              <a:rPr lang="en-US"/>
              <a:t>Findings for any IDEA requirements related to the compliance indicators.</a:t>
            </a:r>
          </a:p>
        </p:txBody>
      </p:sp>
      <p:sp>
        <p:nvSpPr>
          <p:cNvPr id="6" name="Content Placeholder 5">
            <a:extLst>
              <a:ext uri="{FF2B5EF4-FFF2-40B4-BE49-F238E27FC236}">
                <a16:creationId xmlns:a16="http://schemas.microsoft.com/office/drawing/2014/main" id="{04DB0C7E-FA2E-C719-7494-A46333D64D3C}"/>
              </a:ext>
            </a:extLst>
          </p:cNvPr>
          <p:cNvSpPr>
            <a:spLocks noGrp="1"/>
          </p:cNvSpPr>
          <p:nvPr>
            <p:ph sz="half" idx="2"/>
          </p:nvPr>
        </p:nvSpPr>
        <p:spPr>
          <a:xfrm>
            <a:off x="6663558" y="1825625"/>
            <a:ext cx="4690241" cy="4121788"/>
          </a:xfrm>
        </p:spPr>
        <p:txBody>
          <a:bodyPr>
            <a:normAutofit fontScale="92500"/>
          </a:bodyPr>
          <a:lstStyle/>
          <a:p>
            <a:pPr fontAlgn="base"/>
            <a:r>
              <a:rPr lang="en-US"/>
              <a:t>This includes: </a:t>
            </a:r>
          </a:p>
          <a:p>
            <a:pPr lvl="1" fontAlgn="base"/>
            <a:r>
              <a:rPr lang="en-US"/>
              <a:t>The number of findings issued in the prior fiscal year,   </a:t>
            </a:r>
          </a:p>
          <a:p>
            <a:pPr lvl="1" fontAlgn="base"/>
            <a:r>
              <a:rPr lang="en-US"/>
              <a:t>The number of those findings that were timely corrected within one year of issuing the finding, and </a:t>
            </a:r>
          </a:p>
          <a:p>
            <a:pPr lvl="1" fontAlgn="base"/>
            <a:r>
              <a:rPr lang="en-US"/>
              <a:t>The steps taken to verify compliance.</a:t>
            </a:r>
          </a:p>
        </p:txBody>
      </p:sp>
    </p:spTree>
    <p:extLst>
      <p:ext uri="{BB962C8B-B14F-4D97-AF65-F5344CB8AC3E}">
        <p14:creationId xmlns:p14="http://schemas.microsoft.com/office/powerpoint/2010/main" val="1966859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FC14-6B63-4512-72AF-1F1B2DF62C8E}"/>
              </a:ext>
            </a:extLst>
          </p:cNvPr>
          <p:cNvSpPr>
            <a:spLocks noGrp="1"/>
          </p:cNvSpPr>
          <p:nvPr>
            <p:ph type="title"/>
          </p:nvPr>
        </p:nvSpPr>
        <p:spPr/>
        <p:txBody>
          <a:bodyPr/>
          <a:lstStyle/>
          <a:p>
            <a:r>
              <a:rPr lang="en-US" dirty="0"/>
              <a:t>Optional Reporting</a:t>
            </a:r>
          </a:p>
        </p:txBody>
      </p:sp>
      <p:sp>
        <p:nvSpPr>
          <p:cNvPr id="3" name="Content Placeholder 2">
            <a:extLst>
              <a:ext uri="{FF2B5EF4-FFF2-40B4-BE49-F238E27FC236}">
                <a16:creationId xmlns:a16="http://schemas.microsoft.com/office/drawing/2014/main" id="{3F542A6E-6746-5A7B-3A71-17B99D0A7B3E}"/>
              </a:ext>
            </a:extLst>
          </p:cNvPr>
          <p:cNvSpPr>
            <a:spLocks noGrp="1"/>
          </p:cNvSpPr>
          <p:nvPr>
            <p:ph sz="half" idx="1"/>
          </p:nvPr>
        </p:nvSpPr>
        <p:spPr/>
        <p:txBody>
          <a:bodyPr>
            <a:normAutofit fontScale="92500" lnSpcReduction="10000"/>
          </a:bodyPr>
          <a:lstStyle/>
          <a:p>
            <a:r>
              <a:rPr lang="en-US"/>
              <a:t>Other findings of noncompliance and their correction status that were not associated with or reported under the compliance indicators. </a:t>
            </a:r>
          </a:p>
          <a:p>
            <a:pPr lvl="1"/>
            <a:r>
              <a:rPr lang="en-US"/>
              <a:t>Findings on results indicators and their related requirements, fiscal concerns, dispute resolution, and other areas. </a:t>
            </a:r>
          </a:p>
          <a:p>
            <a:r>
              <a:rPr lang="en-US"/>
              <a:t>Findings issued on state monitoring items/requirements are not reported in C12 if they are not associated with federal requirements.</a:t>
            </a:r>
          </a:p>
        </p:txBody>
      </p:sp>
      <p:sp>
        <p:nvSpPr>
          <p:cNvPr id="4" name="Content Placeholder 3">
            <a:extLst>
              <a:ext uri="{FF2B5EF4-FFF2-40B4-BE49-F238E27FC236}">
                <a16:creationId xmlns:a16="http://schemas.microsoft.com/office/drawing/2014/main" id="{EFD90D89-7520-02E6-3A54-636FA34F43A4}"/>
              </a:ext>
            </a:extLst>
          </p:cNvPr>
          <p:cNvSpPr>
            <a:spLocks noGrp="1"/>
          </p:cNvSpPr>
          <p:nvPr>
            <p:ph sz="half" idx="2"/>
          </p:nvPr>
        </p:nvSpPr>
        <p:spPr/>
        <p:txBody>
          <a:bodyPr>
            <a:normAutofit fontScale="92500" lnSpcReduction="10000"/>
          </a:bodyPr>
          <a:lstStyle/>
          <a:p>
            <a:r>
              <a:rPr lang="en-US" b="1"/>
              <a:t>Reminder</a:t>
            </a:r>
            <a:r>
              <a:rPr lang="en-US"/>
              <a:t>: Distinguish between</a:t>
            </a:r>
          </a:p>
          <a:p>
            <a:pPr lvl="1"/>
            <a:r>
              <a:rPr lang="en-US"/>
              <a:t>Compliance with requirements related to results indicators (findings should be issued), and</a:t>
            </a:r>
          </a:p>
          <a:p>
            <a:pPr lvl="1"/>
            <a:r>
              <a:rPr lang="en-US"/>
              <a:t>Results and outcomes unrelated to compliance (no findings issued).</a:t>
            </a:r>
          </a:p>
          <a:p>
            <a:r>
              <a:rPr lang="en-US"/>
              <a:t>Example: “IFSP outcomes are written in family friendly language.” This is not a “compliance” item but rather a results or quality item. Therefore, no finding would need to be issued and ever reported.</a:t>
            </a:r>
          </a:p>
        </p:txBody>
      </p:sp>
    </p:spTree>
    <p:extLst>
      <p:ext uri="{BB962C8B-B14F-4D97-AF65-F5344CB8AC3E}">
        <p14:creationId xmlns:p14="http://schemas.microsoft.com/office/powerpoint/2010/main" val="126231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00B27-CFF2-E96F-BB20-0B05AA18A437}"/>
              </a:ext>
            </a:extLst>
          </p:cNvPr>
          <p:cNvSpPr>
            <a:spLocks noGrp="1"/>
          </p:cNvSpPr>
          <p:nvPr>
            <p:ph type="title"/>
          </p:nvPr>
        </p:nvSpPr>
        <p:spPr/>
        <p:txBody>
          <a:bodyPr/>
          <a:lstStyle/>
          <a:p>
            <a:r>
              <a:rPr lang="en-US" dirty="0"/>
              <a:t>On Issuing Findings</a:t>
            </a:r>
          </a:p>
        </p:txBody>
      </p:sp>
      <p:sp>
        <p:nvSpPr>
          <p:cNvPr id="3" name="Content Placeholder 2">
            <a:extLst>
              <a:ext uri="{FF2B5EF4-FFF2-40B4-BE49-F238E27FC236}">
                <a16:creationId xmlns:a16="http://schemas.microsoft.com/office/drawing/2014/main" id="{69CA1066-DFA2-6F4F-AC81-6B8F432799DB}"/>
              </a:ext>
            </a:extLst>
          </p:cNvPr>
          <p:cNvSpPr>
            <a:spLocks noGrp="1"/>
          </p:cNvSpPr>
          <p:nvPr>
            <p:ph idx="1"/>
          </p:nvPr>
        </p:nvSpPr>
        <p:spPr>
          <a:xfrm>
            <a:off x="838200" y="1825625"/>
            <a:ext cx="10515600" cy="3762375"/>
          </a:xfrm>
        </p:spPr>
        <p:txBody>
          <a:bodyPr>
            <a:normAutofit lnSpcReduction="10000"/>
          </a:bodyPr>
          <a:lstStyle/>
          <a:p>
            <a:r>
              <a:rPr lang="en-US"/>
              <a:t>Findings must be issued when noncompliance is discovered for all IDEA compliance requirements, including:</a:t>
            </a:r>
          </a:p>
          <a:p>
            <a:pPr lvl="1"/>
            <a:r>
              <a:rPr lang="en-US"/>
              <a:t>SPP/APR compliance indicators, and</a:t>
            </a:r>
          </a:p>
          <a:p>
            <a:pPr lvl="1"/>
            <a:r>
              <a:rPr lang="en-US"/>
              <a:t>IDEA related requirements for all compliance and results indicators.</a:t>
            </a:r>
          </a:p>
          <a:p>
            <a:r>
              <a:rPr lang="en-US"/>
              <a:t>All findings issued on SPP/APR indicators and other IDEA requirements must be verified as corrected:</a:t>
            </a:r>
          </a:p>
          <a:p>
            <a:pPr lvl="1"/>
            <a:r>
              <a:rPr lang="en-US"/>
              <a:t>Subsequent data demonstrates EIS program/provider is at 100% compliance.</a:t>
            </a:r>
          </a:p>
          <a:p>
            <a:pPr lvl="1"/>
            <a:r>
              <a:rPr lang="en-US"/>
              <a:t>Data reflects each instance of noncompliance was corrected.</a:t>
            </a:r>
          </a:p>
        </p:txBody>
      </p:sp>
      <p:sp>
        <p:nvSpPr>
          <p:cNvPr id="4" name="TextBox 3">
            <a:extLst>
              <a:ext uri="{FF2B5EF4-FFF2-40B4-BE49-F238E27FC236}">
                <a16:creationId xmlns:a16="http://schemas.microsoft.com/office/drawing/2014/main" id="{B5391416-5985-C45A-D45A-E00E2F6252D4}"/>
              </a:ext>
            </a:extLst>
          </p:cNvPr>
          <p:cNvSpPr txBox="1"/>
          <p:nvPr/>
        </p:nvSpPr>
        <p:spPr>
          <a:xfrm>
            <a:off x="2807247" y="5588000"/>
            <a:ext cx="6577506" cy="707886"/>
          </a:xfrm>
          <a:prstGeom prst="rect">
            <a:avLst/>
          </a:prstGeom>
          <a:solidFill>
            <a:schemeClr val="accent2">
              <a:lumMod val="75000"/>
            </a:schemeClr>
          </a:solidFill>
        </p:spPr>
        <p:txBody>
          <a:bodyPr wrap="none" lIns="91440" tIns="45720" rIns="91440" bIns="45720" rtlCol="0" anchor="t">
            <a:spAutoFit/>
          </a:bodyPr>
          <a:lstStyle/>
          <a:p>
            <a:pPr algn="ctr"/>
            <a:r>
              <a:rPr lang="en-US" sz="2000">
                <a:solidFill>
                  <a:schemeClr val="bg1"/>
                </a:solidFill>
                <a:latin typeface="Tahoma"/>
                <a:ea typeface="Tahoma"/>
                <a:cs typeface="Tahoma"/>
              </a:rPr>
              <a:t>ONLY findings and their correction are reported in C12. </a:t>
            </a:r>
          </a:p>
          <a:p>
            <a:pPr algn="ctr"/>
            <a:r>
              <a:rPr lang="en-US" sz="2000">
                <a:solidFill>
                  <a:schemeClr val="bg1"/>
                </a:solidFill>
                <a:latin typeface="Tahoma"/>
                <a:ea typeface="Tahoma"/>
                <a:cs typeface="Tahoma"/>
              </a:rPr>
              <a:t>Data on pre-finding correction are not reported.</a:t>
            </a:r>
          </a:p>
        </p:txBody>
      </p:sp>
    </p:spTree>
    <p:extLst>
      <p:ext uri="{BB962C8B-B14F-4D97-AF65-F5344CB8AC3E}">
        <p14:creationId xmlns:p14="http://schemas.microsoft.com/office/powerpoint/2010/main" val="2521573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FA6BA-636F-3073-9B5D-D4226471A2E3}"/>
              </a:ext>
            </a:extLst>
          </p:cNvPr>
          <p:cNvSpPr>
            <a:spLocks noGrp="1"/>
          </p:cNvSpPr>
          <p:nvPr>
            <p:ph type="title"/>
          </p:nvPr>
        </p:nvSpPr>
        <p:spPr/>
        <p:txBody>
          <a:bodyPr/>
          <a:lstStyle/>
          <a:p>
            <a:r>
              <a:rPr lang="en-US" dirty="0"/>
              <a:t>Sources of Findings Data</a:t>
            </a:r>
          </a:p>
        </p:txBody>
      </p:sp>
      <p:sp>
        <p:nvSpPr>
          <p:cNvPr id="3" name="Content Placeholder 2">
            <a:extLst>
              <a:ext uri="{FF2B5EF4-FFF2-40B4-BE49-F238E27FC236}">
                <a16:creationId xmlns:a16="http://schemas.microsoft.com/office/drawing/2014/main" id="{FEB3C85D-5E52-CDC0-4083-6C776B94F30A}"/>
              </a:ext>
            </a:extLst>
          </p:cNvPr>
          <p:cNvSpPr>
            <a:spLocks noGrp="1"/>
          </p:cNvSpPr>
          <p:nvPr>
            <p:ph idx="1"/>
          </p:nvPr>
        </p:nvSpPr>
        <p:spPr/>
        <p:txBody>
          <a:bodyPr>
            <a:normAutofit/>
          </a:bodyPr>
          <a:lstStyle/>
          <a:p>
            <a:pPr fontAlgn="base"/>
            <a:r>
              <a:rPr lang="en-US"/>
              <a:t>Must include findings from data collected through all components of the state’s GSS that are used to identify noncompliance, including but not limited to the: </a:t>
            </a:r>
          </a:p>
          <a:p>
            <a:pPr lvl="1" fontAlgn="base"/>
            <a:r>
              <a:rPr lang="en-US"/>
              <a:t>State’s monitoring system,</a:t>
            </a:r>
          </a:p>
          <a:p>
            <a:pPr lvl="2" fontAlgn="base"/>
            <a:r>
              <a:rPr lang="en-US"/>
              <a:t>Annual/cyclical</a:t>
            </a:r>
          </a:p>
          <a:p>
            <a:pPr lvl="2" fontAlgn="base"/>
            <a:r>
              <a:rPr lang="en-US"/>
              <a:t>Targeted/focused</a:t>
            </a:r>
          </a:p>
          <a:p>
            <a:pPr lvl="1" fontAlgn="base"/>
            <a:r>
              <a:rPr lang="en-US"/>
              <a:t>State’s database/data system,</a:t>
            </a:r>
          </a:p>
          <a:p>
            <a:pPr lvl="1" fontAlgn="base"/>
            <a:r>
              <a:rPr lang="en-US"/>
              <a:t>State’s dispute resolution processes, and </a:t>
            </a:r>
          </a:p>
          <a:p>
            <a:pPr lvl="1" fontAlgn="base"/>
            <a:r>
              <a:rPr lang="en-US"/>
              <a:t>Other mechanisms through which noncompliance is identified.   </a:t>
            </a:r>
          </a:p>
        </p:txBody>
      </p:sp>
    </p:spTree>
    <p:extLst>
      <p:ext uri="{BB962C8B-B14F-4D97-AF65-F5344CB8AC3E}">
        <p14:creationId xmlns:p14="http://schemas.microsoft.com/office/powerpoint/2010/main" val="4255879781"/>
      </p:ext>
    </p:extLst>
  </p:cSld>
  <p:clrMapOvr>
    <a:masterClrMapping/>
  </p:clrMapOvr>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44546A"/>
      </a:dk2>
      <a:lt2>
        <a:srgbClr val="E7E6E6"/>
      </a:lt2>
      <a:accent1>
        <a:srgbClr val="154578"/>
      </a:accent1>
      <a:accent2>
        <a:srgbClr val="39B54A"/>
      </a:accent2>
      <a:accent3>
        <a:srgbClr val="ED3532"/>
      </a:accent3>
      <a:accent4>
        <a:srgbClr val="FFC000"/>
      </a:accent4>
      <a:accent5>
        <a:srgbClr val="0563C1"/>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FFC026E255714C8D01315E537632ED" ma:contentTypeVersion="0" ma:contentTypeDescription="Create a new document." ma:contentTypeScope="" ma:versionID="499955211a2fbbc142d3a31afdde3fb8">
  <xsd:schema xmlns:xsd="http://www.w3.org/2001/XMLSchema" xmlns:xs="http://www.w3.org/2001/XMLSchema" xmlns:p="http://schemas.microsoft.com/office/2006/metadata/properties" targetNamespace="http://schemas.microsoft.com/office/2006/metadata/properties" ma:root="true" ma:fieldsID="c76ef529c39306168521fdb1fa67254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7A1AF5-B791-4316-99A6-4ECEA929D382}">
  <ds:schemaRefs>
    <ds:schemaRef ds:uri="http://schemas.microsoft.com/office/2006/metadata/properties"/>
    <ds:schemaRef ds:uri="http://schemas.microsoft.com/office/infopath/2007/PartnerControls"/>
    <ds:schemaRef ds:uri="http://www.w3.org/XML/1998/namespace"/>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59AF3140-E408-43BD-928C-0548A4BCF734}">
  <ds:schemaRefs>
    <ds:schemaRef ds:uri="http://schemas.microsoft.com/sharepoint/v3/contenttype/forms"/>
  </ds:schemaRefs>
</ds:datastoreItem>
</file>

<file path=customXml/itemProps3.xml><?xml version="1.0" encoding="utf-8"?>
<ds:datastoreItem xmlns:ds="http://schemas.openxmlformats.org/officeDocument/2006/customXml" ds:itemID="{D726803A-06FA-48B2-BE1E-EF598E719641}">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40779d33-79c4-4626-b8bf-140c4d5e9075}" enabled="0" method="" siteId="{40779d33-79c4-4626-b8bf-140c4d5e9075}" removed="1"/>
</clbl:labelList>
</file>

<file path=docProps/app.xml><?xml version="1.0" encoding="utf-8"?>
<Properties xmlns="http://schemas.openxmlformats.org/officeDocument/2006/extended-properties" xmlns:vt="http://schemas.openxmlformats.org/officeDocument/2006/docPropsVTypes">
  <Template>office theme</Template>
  <TotalTime>98</TotalTime>
  <Words>2231</Words>
  <Application>Microsoft Office PowerPoint</Application>
  <PresentationFormat>Widescreen</PresentationFormat>
  <Paragraphs>240</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Arial</vt:lpstr>
      <vt:lpstr>Calibri</vt:lpstr>
      <vt:lpstr>Courier New</vt:lpstr>
      <vt:lpstr>System Font Regular</vt:lpstr>
      <vt:lpstr>Tahoma</vt:lpstr>
      <vt:lpstr>Wingdings</vt:lpstr>
      <vt:lpstr>1_Office Theme</vt:lpstr>
      <vt:lpstr>Part C SPP/APR Indicator 12 Office Hours: Session #1</vt:lpstr>
      <vt:lpstr>Agenda</vt:lpstr>
      <vt:lpstr>Polls</vt:lpstr>
      <vt:lpstr>Indicator C12: General Supervision</vt:lpstr>
      <vt:lpstr>Reporting</vt:lpstr>
      <vt:lpstr>Required Reporting</vt:lpstr>
      <vt:lpstr>Optional Reporting</vt:lpstr>
      <vt:lpstr>On Issuing Findings</vt:lpstr>
      <vt:lpstr>Sources of Findings Data</vt:lpstr>
      <vt:lpstr>Measurement</vt:lpstr>
      <vt:lpstr>Counting Guidance</vt:lpstr>
      <vt:lpstr>Reporting Subsequent Correction</vt:lpstr>
      <vt:lpstr>Related Requirements</vt:lpstr>
      <vt:lpstr>What Are Related Requirements?</vt:lpstr>
      <vt:lpstr>(Some) Other Indicator 1 Related Requirements</vt:lpstr>
      <vt:lpstr>Examples of “Other Areas” Being Monitored by States</vt:lpstr>
      <vt:lpstr>Cross-walking “Other Areas” to Related Requirements, Quality Item or State Item</vt:lpstr>
      <vt:lpstr>Q &amp; A</vt:lpstr>
      <vt:lpstr>Resources and Next Steps</vt:lpstr>
      <vt:lpstr>Resources</vt:lpstr>
      <vt:lpstr>Indicator C12 Office Hours Series</vt:lpstr>
      <vt:lpstr>Thank you</vt:lpstr>
    </vt:vector>
  </TitlesOfParts>
  <Company>SRI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C SPP/APR Indicator 12 Office Hours: Session #1</dc:title>
  <dc:subject/>
  <dc:creator>Anne Lucas, Ginger Elliott-Teague, Sheresa Blanchard, Shilan Wooten, Charlene Robles</dc:creator>
  <cp:lastModifiedBy>Roxanne Jones</cp:lastModifiedBy>
  <cp:revision>5</cp:revision>
  <dcterms:created xsi:type="dcterms:W3CDTF">2025-08-19T21:19:06Z</dcterms:created>
  <dcterms:modified xsi:type="dcterms:W3CDTF">2025-11-11T16:58:46Z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0x0101005DFFC026E255714C8D01315E537632ED</vt:lpwstr>
  </property>
  <property fmtid="{D5CDD505-2E9C-101B-9397-08002B2CF9AE}" pid="3" name="Language">
    <vt:lpwstr>English</vt:lpwstr>
  </property>
  <property fmtid="{D5CDD505-2E9C-101B-9397-08002B2CF9AE}" pid="4" name="Status">
    <vt:lpwstr>Final</vt:lpwstr>
  </property>
</Properties>
</file>