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6"/>
  </p:notesMasterIdLst>
  <p:sldIdLst>
    <p:sldId id="268" r:id="rId5"/>
    <p:sldId id="277" r:id="rId6"/>
    <p:sldId id="270" r:id="rId7"/>
    <p:sldId id="273" r:id="rId8"/>
    <p:sldId id="271" r:id="rId9"/>
    <p:sldId id="286" r:id="rId10"/>
    <p:sldId id="285" r:id="rId11"/>
    <p:sldId id="287" r:id="rId12"/>
    <p:sldId id="288" r:id="rId13"/>
    <p:sldId id="272" r:id="rId14"/>
    <p:sldId id="334" r:id="rId15"/>
    <p:sldId id="284" r:id="rId16"/>
    <p:sldId id="278" r:id="rId17"/>
    <p:sldId id="279" r:id="rId18"/>
    <p:sldId id="292" r:id="rId19"/>
    <p:sldId id="293" r:id="rId20"/>
    <p:sldId id="294" r:id="rId21"/>
    <p:sldId id="295" r:id="rId22"/>
    <p:sldId id="298" r:id="rId23"/>
    <p:sldId id="296" r:id="rId24"/>
    <p:sldId id="297" r:id="rId25"/>
    <p:sldId id="299" r:id="rId26"/>
    <p:sldId id="300" r:id="rId27"/>
    <p:sldId id="274" r:id="rId28"/>
    <p:sldId id="275" r:id="rId29"/>
    <p:sldId id="314" r:id="rId30"/>
    <p:sldId id="276" r:id="rId31"/>
    <p:sldId id="323" r:id="rId32"/>
    <p:sldId id="328" r:id="rId33"/>
    <p:sldId id="329" r:id="rId34"/>
    <p:sldId id="322" r:id="rId35"/>
    <p:sldId id="332" r:id="rId36"/>
    <p:sldId id="333" r:id="rId37"/>
    <p:sldId id="335" r:id="rId38"/>
    <p:sldId id="313" r:id="rId39"/>
    <p:sldId id="305" r:id="rId40"/>
    <p:sldId id="363" r:id="rId41"/>
    <p:sldId id="362" r:id="rId42"/>
    <p:sldId id="320" r:id="rId43"/>
    <p:sldId id="365" r:id="rId44"/>
    <p:sldId id="312" r:id="rId45"/>
    <p:sldId id="366" r:id="rId46"/>
    <p:sldId id="342" r:id="rId47"/>
    <p:sldId id="369" r:id="rId48"/>
    <p:sldId id="345" r:id="rId49"/>
    <p:sldId id="371" r:id="rId50"/>
    <p:sldId id="367" r:id="rId51"/>
    <p:sldId id="347" r:id="rId52"/>
    <p:sldId id="348" r:id="rId53"/>
    <p:sldId id="372" r:id="rId54"/>
    <p:sldId id="351" r:id="rId55"/>
    <p:sldId id="373" r:id="rId56"/>
    <p:sldId id="368" r:id="rId57"/>
    <p:sldId id="352" r:id="rId58"/>
    <p:sldId id="375" r:id="rId59"/>
    <p:sldId id="354" r:id="rId60"/>
    <p:sldId id="376" r:id="rId61"/>
    <p:sldId id="381" r:id="rId62"/>
    <p:sldId id="377" r:id="rId63"/>
    <p:sldId id="356" r:id="rId64"/>
    <p:sldId id="357" r:id="rId65"/>
    <p:sldId id="378" r:id="rId66"/>
    <p:sldId id="379" r:id="rId67"/>
    <p:sldId id="361" r:id="rId68"/>
    <p:sldId id="380" r:id="rId69"/>
    <p:sldId id="304" r:id="rId70"/>
    <p:sldId id="281" r:id="rId71"/>
    <p:sldId id="282" r:id="rId72"/>
    <p:sldId id="280" r:id="rId73"/>
    <p:sldId id="269" r:id="rId74"/>
    <p:sldId id="267"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465EA7-692B-425F-790A-CB6F20DB28A9}" name="Kathryn Morrison" initials="KM" userId="S::kmorrison@sriinternational.com::0db4f3ca-31ff-4b62-993b-db2adc44b1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16B"/>
    <a:srgbClr val="257532"/>
    <a:srgbClr val="046B99"/>
    <a:srgbClr val="4C2C92"/>
    <a:srgbClr val="FFC000"/>
    <a:srgbClr val="154578"/>
    <a:srgbClr val="ED3532"/>
    <a:srgbClr val="39B54A"/>
    <a:srgbClr val="404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046A0-63E7-4C30-ABBC-F4D7218EF00C}" v="360" dt="2024-12-13T00:01:54.8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47" autoAdjust="0"/>
    <p:restoredTop sz="86381" autoAdjust="0"/>
  </p:normalViewPr>
  <p:slideViewPr>
    <p:cSldViewPr snapToGrid="0">
      <p:cViewPr varScale="1">
        <p:scale>
          <a:sx n="65" d="100"/>
          <a:sy n="65" d="100"/>
        </p:scale>
        <p:origin x="90" y="52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Backer" userId="S::lisajbacker_gmail.com#ext#@sriit.onmicrosoft.com::4461ebfa-21d2-4b1f-8225-e749a9ebd909" providerId="AD" clId="Web-{FD094639-7D1F-90D2-7F78-D68F843500BF}"/>
    <pc:docChg chg="modSld">
      <pc:chgData name="Lisa Backer" userId="S::lisajbacker_gmail.com#ext#@sriit.onmicrosoft.com::4461ebfa-21d2-4b1f-8225-e749a9ebd909" providerId="AD" clId="Web-{FD094639-7D1F-90D2-7F78-D68F843500BF}" dt="2024-08-22T15:53:03.982" v="8"/>
      <pc:docMkLst>
        <pc:docMk/>
      </pc:docMkLst>
      <pc:sldChg chg="modSp">
        <pc:chgData name="Lisa Backer" userId="S::lisajbacker_gmail.com#ext#@sriit.onmicrosoft.com::4461ebfa-21d2-4b1f-8225-e749a9ebd909" providerId="AD" clId="Web-{FD094639-7D1F-90D2-7F78-D68F843500BF}" dt="2024-08-22T15:51:32.497" v="0"/>
        <pc:sldMkLst>
          <pc:docMk/>
          <pc:sldMk cId="469621692" sldId="294"/>
        </pc:sldMkLst>
        <pc:spChg chg="mod">
          <ac:chgData name="Lisa Backer" userId="S::lisajbacker_gmail.com#ext#@sriit.onmicrosoft.com::4461ebfa-21d2-4b1f-8225-e749a9ebd909" providerId="AD" clId="Web-{FD094639-7D1F-90D2-7F78-D68F843500BF}" dt="2024-08-22T15:51:32.497" v="0"/>
          <ac:spMkLst>
            <pc:docMk/>
            <pc:sldMk cId="469621692" sldId="294"/>
            <ac:spMk id="6" creationId="{129FEC89-BE74-1AAF-807F-880AD9171411}"/>
          </ac:spMkLst>
        </pc:spChg>
      </pc:sldChg>
      <pc:sldChg chg="modSp">
        <pc:chgData name="Lisa Backer" userId="S::lisajbacker_gmail.com#ext#@sriit.onmicrosoft.com::4461ebfa-21d2-4b1f-8225-e749a9ebd909" providerId="AD" clId="Web-{FD094639-7D1F-90D2-7F78-D68F843500BF}" dt="2024-08-22T15:53:03.982" v="8"/>
        <pc:sldMkLst>
          <pc:docMk/>
          <pc:sldMk cId="2000022064" sldId="295"/>
        </pc:sldMkLst>
        <pc:picChg chg="mod">
          <ac:chgData name="Lisa Backer" userId="S::lisajbacker_gmail.com#ext#@sriit.onmicrosoft.com::4461ebfa-21d2-4b1f-8225-e749a9ebd909" providerId="AD" clId="Web-{FD094639-7D1F-90D2-7F78-D68F843500BF}" dt="2024-08-22T15:53:03.982" v="8"/>
          <ac:picMkLst>
            <pc:docMk/>
            <pc:sldMk cId="2000022064" sldId="295"/>
            <ac:picMk id="4" creationId="{A43B2B79-400D-6CEC-724B-802AF7C2A8D3}"/>
          </ac:picMkLst>
        </pc:picChg>
      </pc:sldChg>
    </pc:docChg>
  </pc:docChgLst>
  <pc:docChgLst>
    <pc:chgData name="Roxanne Jones" userId="eee357d1-15dd-4a73-981c-b7041387288c" providerId="ADAL" clId="{00B046A0-63E7-4C30-ABBC-F4D7218EF00C}"/>
    <pc:docChg chg="modSld">
      <pc:chgData name="Roxanne Jones" userId="eee357d1-15dd-4a73-981c-b7041387288c" providerId="ADAL" clId="{00B046A0-63E7-4C30-ABBC-F4D7218EF00C}" dt="2024-12-13T00:01:54.813" v="332"/>
      <pc:docMkLst>
        <pc:docMk/>
      </pc:docMkLst>
      <pc:sldChg chg="addSp delSp modSp">
        <pc:chgData name="Roxanne Jones" userId="eee357d1-15dd-4a73-981c-b7041387288c" providerId="ADAL" clId="{00B046A0-63E7-4C30-ABBC-F4D7218EF00C}" dt="2024-12-13T00:01:54.813" v="332"/>
        <pc:sldMkLst>
          <pc:docMk/>
          <pc:sldMk cId="4042753376" sldId="267"/>
        </pc:sldMkLst>
        <pc:spChg chg="add del mod">
          <ac:chgData name="Roxanne Jones" userId="eee357d1-15dd-4a73-981c-b7041387288c" providerId="ADAL" clId="{00B046A0-63E7-4C30-ABBC-F4D7218EF00C}" dt="2024-12-12T22:38:38.617" v="29" actId="12788"/>
          <ac:spMkLst>
            <pc:docMk/>
            <pc:sldMk cId="4042753376" sldId="267"/>
            <ac:spMk id="3" creationId="{C75DC96A-8B8F-7046-A2E9-DD201715C8CF}"/>
          </ac:spMkLst>
        </pc:spChg>
        <pc:spChg chg="mod">
          <ac:chgData name="Roxanne Jones" userId="eee357d1-15dd-4a73-981c-b7041387288c" providerId="ADAL" clId="{00B046A0-63E7-4C30-ABBC-F4D7218EF00C}" dt="2024-12-13T00:01:54.813" v="332"/>
          <ac:spMkLst>
            <pc:docMk/>
            <pc:sldMk cId="4042753376" sldId="267"/>
            <ac:spMk id="5" creationId="{82868270-1D6E-A64D-BEBF-EAE6FFC751AF}"/>
          </ac:spMkLst>
        </pc:spChg>
        <pc:spChg chg="add mod">
          <ac:chgData name="Roxanne Jones" userId="eee357d1-15dd-4a73-981c-b7041387288c" providerId="ADAL" clId="{00B046A0-63E7-4C30-ABBC-F4D7218EF00C}" dt="2024-12-12T23:45:29.707" v="246"/>
          <ac:spMkLst>
            <pc:docMk/>
            <pc:sldMk cId="4042753376" sldId="267"/>
            <ac:spMk id="7" creationId="{45235BBF-8033-FAD8-0811-3283C8DF1FDE}"/>
          </ac:spMkLst>
        </pc:spChg>
        <pc:spChg chg="add mod">
          <ac:chgData name="Roxanne Jones" userId="eee357d1-15dd-4a73-981c-b7041387288c" providerId="ADAL" clId="{00B046A0-63E7-4C30-ABBC-F4D7218EF00C}" dt="2024-12-12T23:50:38.564" v="303"/>
          <ac:spMkLst>
            <pc:docMk/>
            <pc:sldMk cId="4042753376" sldId="267"/>
            <ac:spMk id="8" creationId="{17481CB8-AAD0-F366-E3CD-EC4741DECCE6}"/>
          </ac:spMkLst>
        </pc:spChg>
        <pc:spChg chg="add mod">
          <ac:chgData name="Roxanne Jones" userId="eee357d1-15dd-4a73-981c-b7041387288c" providerId="ADAL" clId="{00B046A0-63E7-4C30-ABBC-F4D7218EF00C}" dt="2024-12-12T23:50:50.218" v="307"/>
          <ac:spMkLst>
            <pc:docMk/>
            <pc:sldMk cId="4042753376" sldId="267"/>
            <ac:spMk id="9" creationId="{81C541D2-9E8D-E91E-BA4F-92746D378497}"/>
          </ac:spMkLst>
        </pc:spChg>
        <pc:graphicFrameChg chg="del mod">
          <ac:chgData name="Roxanne Jones" userId="eee357d1-15dd-4a73-981c-b7041387288c" providerId="ADAL" clId="{00B046A0-63E7-4C30-ABBC-F4D7218EF00C}" dt="2024-12-12T23:49:52.549" v="292" actId="478"/>
          <ac:graphicFrameMkLst>
            <pc:docMk/>
            <pc:sldMk cId="4042753376" sldId="267"/>
            <ac:graphicFrameMk id="11" creationId="{000AE545-8978-6A46-856D-A04572005486}"/>
          </ac:graphicFrameMkLst>
        </pc:graphicFrameChg>
        <pc:picChg chg="mod">
          <ac:chgData name="Roxanne Jones" userId="eee357d1-15dd-4a73-981c-b7041387288c" providerId="ADAL" clId="{00B046A0-63E7-4C30-ABBC-F4D7218EF00C}" dt="2024-12-12T23:51:06.236" v="309"/>
          <ac:picMkLst>
            <pc:docMk/>
            <pc:sldMk cId="4042753376" sldId="267"/>
            <ac:picMk id="2" creationId="{B7965825-7E44-6F46-3B89-3D2FB028FE55}"/>
          </ac:picMkLst>
        </pc:picChg>
        <pc:picChg chg="mod">
          <ac:chgData name="Roxanne Jones" userId="eee357d1-15dd-4a73-981c-b7041387288c" providerId="ADAL" clId="{00B046A0-63E7-4C30-ABBC-F4D7218EF00C}" dt="2024-12-12T22:49:07.022" v="161" actId="962"/>
          <ac:picMkLst>
            <pc:docMk/>
            <pc:sldMk cId="4042753376" sldId="267"/>
            <ac:picMk id="16" creationId="{D63D23C7-2ABF-B740-9870-84DDDCE9FC69}"/>
          </ac:picMkLst>
        </pc:picChg>
      </pc:sldChg>
      <pc:sldChg chg="modSp">
        <pc:chgData name="Roxanne Jones" userId="eee357d1-15dd-4a73-981c-b7041387288c" providerId="ADAL" clId="{00B046A0-63E7-4C30-ABBC-F4D7218EF00C}" dt="2024-12-12T22:40:42.504" v="74" actId="20577"/>
        <pc:sldMkLst>
          <pc:docMk/>
          <pc:sldMk cId="1998157271" sldId="269"/>
        </pc:sldMkLst>
        <pc:spChg chg="mod">
          <ac:chgData name="Roxanne Jones" userId="eee357d1-15dd-4a73-981c-b7041387288c" providerId="ADAL" clId="{00B046A0-63E7-4C30-ABBC-F4D7218EF00C}" dt="2024-12-12T22:40:42.504" v="74" actId="20577"/>
          <ac:spMkLst>
            <pc:docMk/>
            <pc:sldMk cId="1998157271" sldId="269"/>
            <ac:spMk id="3" creationId="{CC72BBE5-1980-6845-9E68-C274E9D90E06}"/>
          </ac:spMkLst>
        </pc:spChg>
      </pc:sldChg>
      <pc:sldChg chg="modSp">
        <pc:chgData name="Roxanne Jones" userId="eee357d1-15dd-4a73-981c-b7041387288c" providerId="ADAL" clId="{00B046A0-63E7-4C30-ABBC-F4D7218EF00C}" dt="2024-12-12T22:44:31.914" v="107" actId="962"/>
        <pc:sldMkLst>
          <pc:docMk/>
          <pc:sldMk cId="286783542" sldId="270"/>
        </pc:sldMkLst>
        <pc:picChg chg="mod">
          <ac:chgData name="Roxanne Jones" userId="eee357d1-15dd-4a73-981c-b7041387288c" providerId="ADAL" clId="{00B046A0-63E7-4C30-ABBC-F4D7218EF00C}" dt="2024-12-12T22:44:31.914" v="107" actId="962"/>
          <ac:picMkLst>
            <pc:docMk/>
            <pc:sldMk cId="286783542" sldId="270"/>
            <ac:picMk id="4" creationId="{48EECF37-AE54-87B8-5465-5DABB6F35A60}"/>
          </ac:picMkLst>
        </pc:picChg>
      </pc:sldChg>
      <pc:sldChg chg="modSp">
        <pc:chgData name="Roxanne Jones" userId="eee357d1-15dd-4a73-981c-b7041387288c" providerId="ADAL" clId="{00B046A0-63E7-4C30-ABBC-F4D7218EF00C}" dt="2024-12-12T22:38:59.369" v="31" actId="20577"/>
        <pc:sldMkLst>
          <pc:docMk/>
          <pc:sldMk cId="1705989441" sldId="271"/>
        </pc:sldMkLst>
        <pc:spChg chg="mod">
          <ac:chgData name="Roxanne Jones" userId="eee357d1-15dd-4a73-981c-b7041387288c" providerId="ADAL" clId="{00B046A0-63E7-4C30-ABBC-F4D7218EF00C}" dt="2024-12-12T22:38:59.369" v="31" actId="20577"/>
          <ac:spMkLst>
            <pc:docMk/>
            <pc:sldMk cId="1705989441" sldId="271"/>
            <ac:spMk id="3" creationId="{E536636D-BE84-A757-2F36-7E4E59EA2D49}"/>
          </ac:spMkLst>
        </pc:spChg>
      </pc:sldChg>
      <pc:sldChg chg="delSp modSp">
        <pc:chgData name="Roxanne Jones" userId="eee357d1-15dd-4a73-981c-b7041387288c" providerId="ADAL" clId="{00B046A0-63E7-4C30-ABBC-F4D7218EF00C}" dt="2024-12-12T22:44:41.197" v="115" actId="478"/>
        <pc:sldMkLst>
          <pc:docMk/>
          <pc:sldMk cId="653502620" sldId="273"/>
        </pc:sldMkLst>
        <pc:spChg chg="del">
          <ac:chgData name="Roxanne Jones" userId="eee357d1-15dd-4a73-981c-b7041387288c" providerId="ADAL" clId="{00B046A0-63E7-4C30-ABBC-F4D7218EF00C}" dt="2024-12-12T22:44:41.197" v="115" actId="478"/>
          <ac:spMkLst>
            <pc:docMk/>
            <pc:sldMk cId="653502620" sldId="273"/>
            <ac:spMk id="3" creationId="{887889EB-40F3-1F7F-BB0C-A48BE784F295}"/>
          </ac:spMkLst>
        </pc:spChg>
        <pc:picChg chg="mod">
          <ac:chgData name="Roxanne Jones" userId="eee357d1-15dd-4a73-981c-b7041387288c" providerId="ADAL" clId="{00B046A0-63E7-4C30-ABBC-F4D7218EF00C}" dt="2024-12-12T22:44:37.994" v="114" actId="962"/>
          <ac:picMkLst>
            <pc:docMk/>
            <pc:sldMk cId="653502620" sldId="273"/>
            <ac:picMk id="4" creationId="{446C7D44-8C44-D65A-4116-A36A50843E23}"/>
          </ac:picMkLst>
        </pc:picChg>
      </pc:sldChg>
      <pc:sldChg chg="modSp">
        <pc:chgData name="Roxanne Jones" userId="eee357d1-15dd-4a73-981c-b7041387288c" providerId="ADAL" clId="{00B046A0-63E7-4C30-ABBC-F4D7218EF00C}" dt="2024-12-12T22:46:44.285" v="137" actId="962"/>
        <pc:sldMkLst>
          <pc:docMk/>
          <pc:sldMk cId="2810425731" sldId="274"/>
        </pc:sldMkLst>
        <pc:picChg chg="mod">
          <ac:chgData name="Roxanne Jones" userId="eee357d1-15dd-4a73-981c-b7041387288c" providerId="ADAL" clId="{00B046A0-63E7-4C30-ABBC-F4D7218EF00C}" dt="2024-12-12T22:46:44.285" v="137" actId="962"/>
          <ac:picMkLst>
            <pc:docMk/>
            <pc:sldMk cId="2810425731" sldId="274"/>
            <ac:picMk id="4" creationId="{973EA9B9-BE82-A8B8-3873-571A538D47A4}"/>
          </ac:picMkLst>
        </pc:picChg>
      </pc:sldChg>
      <pc:sldChg chg="modSp">
        <pc:chgData name="Roxanne Jones" userId="eee357d1-15dd-4a73-981c-b7041387288c" providerId="ADAL" clId="{00B046A0-63E7-4C30-ABBC-F4D7218EF00C}" dt="2024-12-12T22:41:14.330" v="76" actId="14100"/>
        <pc:sldMkLst>
          <pc:docMk/>
          <pc:sldMk cId="4204051692" sldId="276"/>
        </pc:sldMkLst>
        <pc:spChg chg="mod">
          <ac:chgData name="Roxanne Jones" userId="eee357d1-15dd-4a73-981c-b7041387288c" providerId="ADAL" clId="{00B046A0-63E7-4C30-ABBC-F4D7218EF00C}" dt="2024-12-12T22:41:14.330" v="76" actId="14100"/>
          <ac:spMkLst>
            <pc:docMk/>
            <pc:sldMk cId="4204051692" sldId="276"/>
            <ac:spMk id="3" creationId="{921A028A-C7C3-709E-7E77-97C3EA812346}"/>
          </ac:spMkLst>
        </pc:spChg>
      </pc:sldChg>
      <pc:sldChg chg="modSp">
        <pc:chgData name="Roxanne Jones" userId="eee357d1-15dd-4a73-981c-b7041387288c" providerId="ADAL" clId="{00B046A0-63E7-4C30-ABBC-F4D7218EF00C}" dt="2024-12-12T23:36:54.505" v="206"/>
        <pc:sldMkLst>
          <pc:docMk/>
          <pc:sldMk cId="1605073769" sldId="277"/>
        </pc:sldMkLst>
        <pc:spChg chg="mod">
          <ac:chgData name="Roxanne Jones" userId="eee357d1-15dd-4a73-981c-b7041387288c" providerId="ADAL" clId="{00B046A0-63E7-4C30-ABBC-F4D7218EF00C}" dt="2024-12-12T23:36:54.505" v="206"/>
          <ac:spMkLst>
            <pc:docMk/>
            <pc:sldMk cId="1605073769" sldId="277"/>
            <ac:spMk id="3" creationId="{CC72BBE5-1980-6845-9E68-C274E9D90E06}"/>
          </ac:spMkLst>
        </pc:spChg>
        <pc:picChg chg="mod">
          <ac:chgData name="Roxanne Jones" userId="eee357d1-15dd-4a73-981c-b7041387288c" providerId="ADAL" clId="{00B046A0-63E7-4C30-ABBC-F4D7218EF00C}" dt="2024-12-12T22:44:10.722" v="100" actId="962"/>
          <ac:picMkLst>
            <pc:docMk/>
            <pc:sldMk cId="1605073769" sldId="277"/>
            <ac:picMk id="4" creationId="{2016D89E-AE89-6C11-61BB-CEB9DA83CCEC}"/>
          </ac:picMkLst>
        </pc:picChg>
      </pc:sldChg>
      <pc:sldChg chg="modSp">
        <pc:chgData name="Roxanne Jones" userId="eee357d1-15dd-4a73-981c-b7041387288c" providerId="ADAL" clId="{00B046A0-63E7-4C30-ABBC-F4D7218EF00C}" dt="2024-12-12T22:45:15.913" v="122" actId="962"/>
        <pc:sldMkLst>
          <pc:docMk/>
          <pc:sldMk cId="1049036241" sldId="278"/>
        </pc:sldMkLst>
        <pc:picChg chg="mod">
          <ac:chgData name="Roxanne Jones" userId="eee357d1-15dd-4a73-981c-b7041387288c" providerId="ADAL" clId="{00B046A0-63E7-4C30-ABBC-F4D7218EF00C}" dt="2024-12-12T22:45:15.913" v="122" actId="962"/>
          <ac:picMkLst>
            <pc:docMk/>
            <pc:sldMk cId="1049036241" sldId="278"/>
            <ac:picMk id="5" creationId="{FA1BDC3A-2494-4705-1C43-ABE5EA71E60E}"/>
          </ac:picMkLst>
        </pc:picChg>
      </pc:sldChg>
      <pc:sldChg chg="delSp modSp">
        <pc:chgData name="Roxanne Jones" userId="eee357d1-15dd-4a73-981c-b7041387288c" providerId="ADAL" clId="{00B046A0-63E7-4C30-ABBC-F4D7218EF00C}" dt="2024-12-12T23:45:14.514" v="238" actId="478"/>
        <pc:sldMkLst>
          <pc:docMk/>
          <pc:sldMk cId="381056820" sldId="280"/>
        </pc:sldMkLst>
        <pc:spChg chg="del">
          <ac:chgData name="Roxanne Jones" userId="eee357d1-15dd-4a73-981c-b7041387288c" providerId="ADAL" clId="{00B046A0-63E7-4C30-ABBC-F4D7218EF00C}" dt="2024-12-12T23:45:14.514" v="238" actId="478"/>
          <ac:spMkLst>
            <pc:docMk/>
            <pc:sldMk cId="381056820" sldId="280"/>
            <ac:spMk id="3" creationId="{887889EB-40F3-1F7F-BB0C-A48BE784F295}"/>
          </ac:spMkLst>
        </pc:spChg>
        <pc:picChg chg="mod">
          <ac:chgData name="Roxanne Jones" userId="eee357d1-15dd-4a73-981c-b7041387288c" providerId="ADAL" clId="{00B046A0-63E7-4C30-ABBC-F4D7218EF00C}" dt="2024-12-12T22:48:49.054" v="151" actId="962"/>
          <ac:picMkLst>
            <pc:docMk/>
            <pc:sldMk cId="381056820" sldId="280"/>
            <ac:picMk id="7" creationId="{1D353A7D-019A-5C0D-CE92-A1BE0416FF0D}"/>
          </ac:picMkLst>
        </pc:picChg>
      </pc:sldChg>
      <pc:sldChg chg="modSp">
        <pc:chgData name="Roxanne Jones" userId="eee357d1-15dd-4a73-981c-b7041387288c" providerId="ADAL" clId="{00B046A0-63E7-4C30-ABBC-F4D7218EF00C}" dt="2024-12-12T22:48:38.640" v="144" actId="962"/>
        <pc:sldMkLst>
          <pc:docMk/>
          <pc:sldMk cId="1983177483" sldId="281"/>
        </pc:sldMkLst>
        <pc:picChg chg="mod">
          <ac:chgData name="Roxanne Jones" userId="eee357d1-15dd-4a73-981c-b7041387288c" providerId="ADAL" clId="{00B046A0-63E7-4C30-ABBC-F4D7218EF00C}" dt="2024-12-12T22:48:38.640" v="144" actId="962"/>
          <ac:picMkLst>
            <pc:docMk/>
            <pc:sldMk cId="1983177483" sldId="281"/>
            <ac:picMk id="8" creationId="{5C5B0AFE-9376-1D6D-B70A-4CA1DA54A88F}"/>
          </ac:picMkLst>
        </pc:picChg>
      </pc:sldChg>
      <pc:sldChg chg="modSp">
        <pc:chgData name="Roxanne Jones" userId="eee357d1-15dd-4a73-981c-b7041387288c" providerId="ADAL" clId="{00B046A0-63E7-4C30-ABBC-F4D7218EF00C}" dt="2024-12-12T22:42:46.311" v="93" actId="27636"/>
        <pc:sldMkLst>
          <pc:docMk/>
          <pc:sldMk cId="2787462049" sldId="282"/>
        </pc:sldMkLst>
        <pc:spChg chg="mod">
          <ac:chgData name="Roxanne Jones" userId="eee357d1-15dd-4a73-981c-b7041387288c" providerId="ADAL" clId="{00B046A0-63E7-4C30-ABBC-F4D7218EF00C}" dt="2024-12-12T22:42:46.311" v="93" actId="27636"/>
          <ac:spMkLst>
            <pc:docMk/>
            <pc:sldMk cId="2787462049" sldId="282"/>
            <ac:spMk id="3" creationId="{921A028A-C7C3-709E-7E77-97C3EA812346}"/>
          </ac:spMkLst>
        </pc:spChg>
      </pc:sldChg>
      <pc:sldChg chg="modSp">
        <pc:chgData name="Roxanne Jones" userId="eee357d1-15dd-4a73-981c-b7041387288c" providerId="ADAL" clId="{00B046A0-63E7-4C30-ABBC-F4D7218EF00C}" dt="2024-12-12T22:39:30.674" v="47" actId="20577"/>
        <pc:sldMkLst>
          <pc:docMk/>
          <pc:sldMk cId="271617093" sldId="284"/>
        </pc:sldMkLst>
        <pc:spChg chg="mod">
          <ac:chgData name="Roxanne Jones" userId="eee357d1-15dd-4a73-981c-b7041387288c" providerId="ADAL" clId="{00B046A0-63E7-4C30-ABBC-F4D7218EF00C}" dt="2024-12-12T22:39:30.674" v="47" actId="20577"/>
          <ac:spMkLst>
            <pc:docMk/>
            <pc:sldMk cId="271617093" sldId="284"/>
            <ac:spMk id="3" creationId="{E536636D-BE84-A757-2F36-7E4E59EA2D49}"/>
          </ac:spMkLst>
        </pc:spChg>
      </pc:sldChg>
      <pc:sldChg chg="modSp">
        <pc:chgData name="Roxanne Jones" userId="eee357d1-15dd-4a73-981c-b7041387288c" providerId="ADAL" clId="{00B046A0-63E7-4C30-ABBC-F4D7218EF00C}" dt="2024-12-12T22:39:15.567" v="42" actId="20577"/>
        <pc:sldMkLst>
          <pc:docMk/>
          <pc:sldMk cId="53528675" sldId="285"/>
        </pc:sldMkLst>
        <pc:spChg chg="mod">
          <ac:chgData name="Roxanne Jones" userId="eee357d1-15dd-4a73-981c-b7041387288c" providerId="ADAL" clId="{00B046A0-63E7-4C30-ABBC-F4D7218EF00C}" dt="2024-12-12T22:39:15.567" v="42" actId="20577"/>
          <ac:spMkLst>
            <pc:docMk/>
            <pc:sldMk cId="53528675" sldId="285"/>
            <ac:spMk id="3" creationId="{E536636D-BE84-A757-2F36-7E4E59EA2D49}"/>
          </ac:spMkLst>
        </pc:spChg>
      </pc:sldChg>
      <pc:sldChg chg="modSp">
        <pc:chgData name="Roxanne Jones" userId="eee357d1-15dd-4a73-981c-b7041387288c" providerId="ADAL" clId="{00B046A0-63E7-4C30-ABBC-F4D7218EF00C}" dt="2024-12-12T22:39:03.733" v="35" actId="20577"/>
        <pc:sldMkLst>
          <pc:docMk/>
          <pc:sldMk cId="365320950" sldId="286"/>
        </pc:sldMkLst>
        <pc:spChg chg="mod">
          <ac:chgData name="Roxanne Jones" userId="eee357d1-15dd-4a73-981c-b7041387288c" providerId="ADAL" clId="{00B046A0-63E7-4C30-ABBC-F4D7218EF00C}" dt="2024-12-12T22:39:03.733" v="35" actId="20577"/>
          <ac:spMkLst>
            <pc:docMk/>
            <pc:sldMk cId="365320950" sldId="286"/>
            <ac:spMk id="3" creationId="{E536636D-BE84-A757-2F36-7E4E59EA2D49}"/>
          </ac:spMkLst>
        </pc:spChg>
      </pc:sldChg>
      <pc:sldChg chg="modSp">
        <pc:chgData name="Roxanne Jones" userId="eee357d1-15dd-4a73-981c-b7041387288c" providerId="ADAL" clId="{00B046A0-63E7-4C30-ABBC-F4D7218EF00C}" dt="2024-12-12T22:39:19.886" v="43" actId="20577"/>
        <pc:sldMkLst>
          <pc:docMk/>
          <pc:sldMk cId="552953980" sldId="287"/>
        </pc:sldMkLst>
        <pc:spChg chg="mod">
          <ac:chgData name="Roxanne Jones" userId="eee357d1-15dd-4a73-981c-b7041387288c" providerId="ADAL" clId="{00B046A0-63E7-4C30-ABBC-F4D7218EF00C}" dt="2024-12-12T22:39:19.886" v="43" actId="20577"/>
          <ac:spMkLst>
            <pc:docMk/>
            <pc:sldMk cId="552953980" sldId="287"/>
            <ac:spMk id="3" creationId="{E536636D-BE84-A757-2F36-7E4E59EA2D49}"/>
          </ac:spMkLst>
        </pc:spChg>
      </pc:sldChg>
      <pc:sldChg chg="modSp">
        <pc:chgData name="Roxanne Jones" userId="eee357d1-15dd-4a73-981c-b7041387288c" providerId="ADAL" clId="{00B046A0-63E7-4C30-ABBC-F4D7218EF00C}" dt="2024-12-12T22:39:24.220" v="45" actId="20577"/>
        <pc:sldMkLst>
          <pc:docMk/>
          <pc:sldMk cId="746453006" sldId="288"/>
        </pc:sldMkLst>
        <pc:spChg chg="mod">
          <ac:chgData name="Roxanne Jones" userId="eee357d1-15dd-4a73-981c-b7041387288c" providerId="ADAL" clId="{00B046A0-63E7-4C30-ABBC-F4D7218EF00C}" dt="2024-12-12T22:39:24.220" v="45" actId="20577"/>
          <ac:spMkLst>
            <pc:docMk/>
            <pc:sldMk cId="746453006" sldId="288"/>
            <ac:spMk id="3" creationId="{E536636D-BE84-A757-2F36-7E4E59EA2D49}"/>
          </ac:spMkLst>
        </pc:spChg>
      </pc:sldChg>
      <pc:sldChg chg="modSp">
        <pc:chgData name="Roxanne Jones" userId="eee357d1-15dd-4a73-981c-b7041387288c" providerId="ADAL" clId="{00B046A0-63E7-4C30-ABBC-F4D7218EF00C}" dt="2024-12-12T22:39:35.773" v="49" actId="20577"/>
        <pc:sldMkLst>
          <pc:docMk/>
          <pc:sldMk cId="3673034368" sldId="292"/>
        </pc:sldMkLst>
        <pc:spChg chg="mod">
          <ac:chgData name="Roxanne Jones" userId="eee357d1-15dd-4a73-981c-b7041387288c" providerId="ADAL" clId="{00B046A0-63E7-4C30-ABBC-F4D7218EF00C}" dt="2024-12-12T22:39:35.773" v="49" actId="20577"/>
          <ac:spMkLst>
            <pc:docMk/>
            <pc:sldMk cId="3673034368" sldId="292"/>
            <ac:spMk id="3" creationId="{E83AF237-4C42-CE4F-3E15-661AA0C8224E}"/>
          </ac:spMkLst>
        </pc:spChg>
      </pc:sldChg>
      <pc:sldChg chg="modSp">
        <pc:chgData name="Roxanne Jones" userId="eee357d1-15dd-4a73-981c-b7041387288c" providerId="ADAL" clId="{00B046A0-63E7-4C30-ABBC-F4D7218EF00C}" dt="2024-12-12T23:38:04.214" v="207"/>
        <pc:sldMkLst>
          <pc:docMk/>
          <pc:sldMk cId="469621692" sldId="294"/>
        </pc:sldMkLst>
        <pc:spChg chg="mod">
          <ac:chgData name="Roxanne Jones" userId="eee357d1-15dd-4a73-981c-b7041387288c" providerId="ADAL" clId="{00B046A0-63E7-4C30-ABBC-F4D7218EF00C}" dt="2024-12-12T23:38:04.214" v="207"/>
          <ac:spMkLst>
            <pc:docMk/>
            <pc:sldMk cId="469621692" sldId="294"/>
            <ac:spMk id="6" creationId="{129FEC89-BE74-1AAF-807F-880AD9171411}"/>
          </ac:spMkLst>
        </pc:spChg>
      </pc:sldChg>
      <pc:sldChg chg="modSp">
        <pc:chgData name="Roxanne Jones" userId="eee357d1-15dd-4a73-981c-b7041387288c" providerId="ADAL" clId="{00B046A0-63E7-4C30-ABBC-F4D7218EF00C}" dt="2024-12-12T22:45:56.416" v="124" actId="962"/>
        <pc:sldMkLst>
          <pc:docMk/>
          <pc:sldMk cId="2000022064" sldId="295"/>
        </pc:sldMkLst>
        <pc:picChg chg="mod">
          <ac:chgData name="Roxanne Jones" userId="eee357d1-15dd-4a73-981c-b7041387288c" providerId="ADAL" clId="{00B046A0-63E7-4C30-ABBC-F4D7218EF00C}" dt="2024-12-12T22:45:56.416" v="124" actId="962"/>
          <ac:picMkLst>
            <pc:docMk/>
            <pc:sldMk cId="2000022064" sldId="295"/>
            <ac:picMk id="4" creationId="{A43B2B79-400D-6CEC-724B-802AF7C2A8D3}"/>
          </ac:picMkLst>
        </pc:picChg>
      </pc:sldChg>
      <pc:sldChg chg="modSp">
        <pc:chgData name="Roxanne Jones" userId="eee357d1-15dd-4a73-981c-b7041387288c" providerId="ADAL" clId="{00B046A0-63E7-4C30-ABBC-F4D7218EF00C}" dt="2024-12-12T22:46:07.730" v="126" actId="962"/>
        <pc:sldMkLst>
          <pc:docMk/>
          <pc:sldMk cId="3681215998" sldId="296"/>
        </pc:sldMkLst>
        <pc:picChg chg="mod">
          <ac:chgData name="Roxanne Jones" userId="eee357d1-15dd-4a73-981c-b7041387288c" providerId="ADAL" clId="{00B046A0-63E7-4C30-ABBC-F4D7218EF00C}" dt="2024-12-12T22:46:07.730" v="126" actId="962"/>
          <ac:picMkLst>
            <pc:docMk/>
            <pc:sldMk cId="3681215998" sldId="296"/>
            <ac:picMk id="4" creationId="{25B53B57-7BD5-5AD1-A1D7-48EFE04605EF}"/>
          </ac:picMkLst>
        </pc:picChg>
      </pc:sldChg>
      <pc:sldChg chg="modSp">
        <pc:chgData name="Roxanne Jones" userId="eee357d1-15dd-4a73-981c-b7041387288c" providerId="ADAL" clId="{00B046A0-63E7-4C30-ABBC-F4D7218EF00C}" dt="2024-12-12T22:46:20.973" v="128" actId="962"/>
        <pc:sldMkLst>
          <pc:docMk/>
          <pc:sldMk cId="3739094801" sldId="297"/>
        </pc:sldMkLst>
        <pc:picChg chg="mod">
          <ac:chgData name="Roxanne Jones" userId="eee357d1-15dd-4a73-981c-b7041387288c" providerId="ADAL" clId="{00B046A0-63E7-4C30-ABBC-F4D7218EF00C}" dt="2024-12-12T22:46:20.973" v="128" actId="962"/>
          <ac:picMkLst>
            <pc:docMk/>
            <pc:sldMk cId="3739094801" sldId="297"/>
            <ac:picMk id="4" creationId="{88DC44D4-8CE2-396C-06C1-2460862DF3E6}"/>
          </ac:picMkLst>
        </pc:picChg>
      </pc:sldChg>
      <pc:sldChg chg="modSp">
        <pc:chgData name="Roxanne Jones" userId="eee357d1-15dd-4a73-981c-b7041387288c" providerId="ADAL" clId="{00B046A0-63E7-4C30-ABBC-F4D7218EF00C}" dt="2024-12-12T22:46:32.127" v="130" actId="962"/>
        <pc:sldMkLst>
          <pc:docMk/>
          <pc:sldMk cId="2867859011" sldId="299"/>
        </pc:sldMkLst>
        <pc:picChg chg="mod">
          <ac:chgData name="Roxanne Jones" userId="eee357d1-15dd-4a73-981c-b7041387288c" providerId="ADAL" clId="{00B046A0-63E7-4C30-ABBC-F4D7218EF00C}" dt="2024-12-12T22:46:32.127" v="130" actId="962"/>
          <ac:picMkLst>
            <pc:docMk/>
            <pc:sldMk cId="2867859011" sldId="299"/>
            <ac:picMk id="4" creationId="{43C14E38-22CB-0F0E-926E-E1F2F1379E2B}"/>
          </ac:picMkLst>
        </pc:picChg>
      </pc:sldChg>
      <pc:sldChg chg="modSp">
        <pc:chgData name="Roxanne Jones" userId="eee357d1-15dd-4a73-981c-b7041387288c" providerId="ADAL" clId="{00B046A0-63E7-4C30-ABBC-F4D7218EF00C}" dt="2024-12-12T22:41:30.359" v="78" actId="14100"/>
        <pc:sldMkLst>
          <pc:docMk/>
          <pc:sldMk cId="413844011" sldId="305"/>
        </pc:sldMkLst>
        <pc:spChg chg="mod">
          <ac:chgData name="Roxanne Jones" userId="eee357d1-15dd-4a73-981c-b7041387288c" providerId="ADAL" clId="{00B046A0-63E7-4C30-ABBC-F4D7218EF00C}" dt="2024-12-12T22:41:30.359" v="78" actId="14100"/>
          <ac:spMkLst>
            <pc:docMk/>
            <pc:sldMk cId="413844011" sldId="305"/>
            <ac:spMk id="3" creationId="{921A028A-C7C3-709E-7E77-97C3EA812346}"/>
          </ac:spMkLst>
        </pc:spChg>
      </pc:sldChg>
      <pc:sldChg chg="modSp">
        <pc:chgData name="Roxanne Jones" userId="eee357d1-15dd-4a73-981c-b7041387288c" providerId="ADAL" clId="{00B046A0-63E7-4C30-ABBC-F4D7218EF00C}" dt="2024-12-12T23:33:36.800" v="187" actId="207"/>
        <pc:sldMkLst>
          <pc:docMk/>
          <pc:sldMk cId="1629100009" sldId="320"/>
        </pc:sldMkLst>
        <pc:spChg chg="mod">
          <ac:chgData name="Roxanne Jones" userId="eee357d1-15dd-4a73-981c-b7041387288c" providerId="ADAL" clId="{00B046A0-63E7-4C30-ABBC-F4D7218EF00C}" dt="2024-12-12T23:33:36.800" v="187" actId="207"/>
          <ac:spMkLst>
            <pc:docMk/>
            <pc:sldMk cId="1629100009" sldId="320"/>
            <ac:spMk id="8" creationId="{B98095D4-8C32-1718-7F9D-B38C9F98752C}"/>
          </ac:spMkLst>
        </pc:spChg>
      </pc:sldChg>
      <pc:sldChg chg="modSp">
        <pc:chgData name="Roxanne Jones" userId="eee357d1-15dd-4a73-981c-b7041387288c" providerId="ADAL" clId="{00B046A0-63E7-4C30-ABBC-F4D7218EF00C}" dt="2024-12-12T23:39:51.038" v="216"/>
        <pc:sldMkLst>
          <pc:docMk/>
          <pc:sldMk cId="3402026240" sldId="322"/>
        </pc:sldMkLst>
        <pc:spChg chg="mod">
          <ac:chgData name="Roxanne Jones" userId="eee357d1-15dd-4a73-981c-b7041387288c" providerId="ADAL" clId="{00B046A0-63E7-4C30-ABBC-F4D7218EF00C}" dt="2024-12-12T23:39:41.717" v="214"/>
          <ac:spMkLst>
            <pc:docMk/>
            <pc:sldMk cId="3402026240" sldId="322"/>
            <ac:spMk id="2" creationId="{95BD314A-9BA9-AA33-0524-7E3ECDFA122A}"/>
          </ac:spMkLst>
        </pc:spChg>
        <pc:spChg chg="mod">
          <ac:chgData name="Roxanne Jones" userId="eee357d1-15dd-4a73-981c-b7041387288c" providerId="ADAL" clId="{00B046A0-63E7-4C30-ABBC-F4D7218EF00C}" dt="2024-12-12T23:39:51.038" v="216"/>
          <ac:spMkLst>
            <pc:docMk/>
            <pc:sldMk cId="3402026240" sldId="322"/>
            <ac:spMk id="13" creationId="{E9EA6C60-8396-C382-00B6-81C9F9E9E50C}"/>
          </ac:spMkLst>
        </pc:spChg>
        <pc:spChg chg="mod">
          <ac:chgData name="Roxanne Jones" userId="eee357d1-15dd-4a73-981c-b7041387288c" providerId="ADAL" clId="{00B046A0-63E7-4C30-ABBC-F4D7218EF00C}" dt="2024-12-12T22:59:02.024" v="165" actId="14100"/>
          <ac:spMkLst>
            <pc:docMk/>
            <pc:sldMk cId="3402026240" sldId="322"/>
            <ac:spMk id="16" creationId="{83BCF680-19A3-0E48-CCB0-007B21E9662F}"/>
          </ac:spMkLst>
        </pc:spChg>
      </pc:sldChg>
      <pc:sldChg chg="modSp">
        <pc:chgData name="Roxanne Jones" userId="eee357d1-15dd-4a73-981c-b7041387288c" providerId="ADAL" clId="{00B046A0-63E7-4C30-ABBC-F4D7218EF00C}" dt="2024-12-12T23:39:18.364" v="213"/>
        <pc:sldMkLst>
          <pc:docMk/>
          <pc:sldMk cId="1076229398" sldId="323"/>
        </pc:sldMkLst>
        <pc:spChg chg="mod">
          <ac:chgData name="Roxanne Jones" userId="eee357d1-15dd-4a73-981c-b7041387288c" providerId="ADAL" clId="{00B046A0-63E7-4C30-ABBC-F4D7218EF00C}" dt="2024-12-12T23:39:13.389" v="209"/>
          <ac:spMkLst>
            <pc:docMk/>
            <pc:sldMk cId="1076229398" sldId="323"/>
            <ac:spMk id="8" creationId="{A8FE9CD8-6FEE-84EC-0F1B-BCF48BF1A5A9}"/>
          </ac:spMkLst>
        </pc:spChg>
        <pc:spChg chg="mod">
          <ac:chgData name="Roxanne Jones" userId="eee357d1-15dd-4a73-981c-b7041387288c" providerId="ADAL" clId="{00B046A0-63E7-4C30-ABBC-F4D7218EF00C}" dt="2024-12-12T23:39:18.364" v="213"/>
          <ac:spMkLst>
            <pc:docMk/>
            <pc:sldMk cId="1076229398" sldId="323"/>
            <ac:spMk id="9" creationId="{0805C3AF-AD2A-A397-1550-6B0624F9380D}"/>
          </ac:spMkLst>
        </pc:spChg>
      </pc:sldChg>
      <pc:sldChg chg="modSp">
        <pc:chgData name="Roxanne Jones" userId="eee357d1-15dd-4a73-981c-b7041387288c" providerId="ADAL" clId="{00B046A0-63E7-4C30-ABBC-F4D7218EF00C}" dt="2024-12-12T23:31:43.308" v="172" actId="207"/>
        <pc:sldMkLst>
          <pc:docMk/>
          <pc:sldMk cId="4103599530" sldId="332"/>
        </pc:sldMkLst>
        <pc:spChg chg="mod">
          <ac:chgData name="Roxanne Jones" userId="eee357d1-15dd-4a73-981c-b7041387288c" providerId="ADAL" clId="{00B046A0-63E7-4C30-ABBC-F4D7218EF00C}" dt="2024-12-12T23:31:43.308" v="172" actId="207"/>
          <ac:spMkLst>
            <pc:docMk/>
            <pc:sldMk cId="4103599530" sldId="332"/>
            <ac:spMk id="8" creationId="{B98095D4-8C32-1718-7F9D-B38C9F98752C}"/>
          </ac:spMkLst>
        </pc:spChg>
      </pc:sldChg>
      <pc:sldChg chg="modSp">
        <pc:chgData name="Roxanne Jones" userId="eee357d1-15dd-4a73-981c-b7041387288c" providerId="ADAL" clId="{00B046A0-63E7-4C30-ABBC-F4D7218EF00C}" dt="2024-12-12T23:40:14.390" v="217"/>
        <pc:sldMkLst>
          <pc:docMk/>
          <pc:sldMk cId="2487493659" sldId="333"/>
        </pc:sldMkLst>
        <pc:spChg chg="mod">
          <ac:chgData name="Roxanne Jones" userId="eee357d1-15dd-4a73-981c-b7041387288c" providerId="ADAL" clId="{00B046A0-63E7-4C30-ABBC-F4D7218EF00C}" dt="2024-12-12T23:30:17.054" v="169" actId="207"/>
          <ac:spMkLst>
            <pc:docMk/>
            <pc:sldMk cId="2487493659" sldId="333"/>
            <ac:spMk id="2" creationId="{E860B8BE-2625-6270-A114-5CFB35EEDFE6}"/>
          </ac:spMkLst>
        </pc:spChg>
        <pc:spChg chg="mod">
          <ac:chgData name="Roxanne Jones" userId="eee357d1-15dd-4a73-981c-b7041387288c" providerId="ADAL" clId="{00B046A0-63E7-4C30-ABBC-F4D7218EF00C}" dt="2024-12-12T23:31:50.238" v="173" actId="207"/>
          <ac:spMkLst>
            <pc:docMk/>
            <pc:sldMk cId="2487493659" sldId="333"/>
            <ac:spMk id="8" creationId="{B98095D4-8C32-1718-7F9D-B38C9F98752C}"/>
          </ac:spMkLst>
        </pc:spChg>
        <pc:spChg chg="mod">
          <ac:chgData name="Roxanne Jones" userId="eee357d1-15dd-4a73-981c-b7041387288c" providerId="ADAL" clId="{00B046A0-63E7-4C30-ABBC-F4D7218EF00C}" dt="2024-12-12T23:31:53.781" v="174" actId="207"/>
          <ac:spMkLst>
            <pc:docMk/>
            <pc:sldMk cId="2487493659" sldId="333"/>
            <ac:spMk id="9" creationId="{3741225D-3F6E-D48F-C4FD-8A8DE44F372C}"/>
          </ac:spMkLst>
        </pc:spChg>
        <pc:grpChg chg="mod">
          <ac:chgData name="Roxanne Jones" userId="eee357d1-15dd-4a73-981c-b7041387288c" providerId="ADAL" clId="{00B046A0-63E7-4C30-ABBC-F4D7218EF00C}" dt="2024-12-12T23:40:14.390" v="217"/>
          <ac:grpSpMkLst>
            <pc:docMk/>
            <pc:sldMk cId="2487493659" sldId="333"/>
            <ac:grpSpMk id="3" creationId="{E4EA89EA-660D-0E71-2480-41BAE6BAB7E7}"/>
          </ac:grpSpMkLst>
        </pc:grpChg>
      </pc:sldChg>
      <pc:sldChg chg="modSp">
        <pc:chgData name="Roxanne Jones" userId="eee357d1-15dd-4a73-981c-b7041387288c" providerId="ADAL" clId="{00B046A0-63E7-4C30-ABBC-F4D7218EF00C}" dt="2024-12-12T23:57:22.106" v="311" actId="207"/>
        <pc:sldMkLst>
          <pc:docMk/>
          <pc:sldMk cId="2049337689" sldId="335"/>
        </pc:sldMkLst>
        <pc:spChg chg="mod">
          <ac:chgData name="Roxanne Jones" userId="eee357d1-15dd-4a73-981c-b7041387288c" providerId="ADAL" clId="{00B046A0-63E7-4C30-ABBC-F4D7218EF00C}" dt="2024-12-12T23:32:19.231" v="176" actId="207"/>
          <ac:spMkLst>
            <pc:docMk/>
            <pc:sldMk cId="2049337689" sldId="335"/>
            <ac:spMk id="2" creationId="{E860B8BE-2625-6270-A114-5CFB35EEDFE6}"/>
          </ac:spMkLst>
        </pc:spChg>
        <pc:spChg chg="mod">
          <ac:chgData name="Roxanne Jones" userId="eee357d1-15dd-4a73-981c-b7041387288c" providerId="ADAL" clId="{00B046A0-63E7-4C30-ABBC-F4D7218EF00C}" dt="2024-12-12T23:32:32.366" v="179" actId="207"/>
          <ac:spMkLst>
            <pc:docMk/>
            <pc:sldMk cId="2049337689" sldId="335"/>
            <ac:spMk id="3" creationId="{7678E5A1-8A10-BB2B-7E1B-AE3E170815D5}"/>
          </ac:spMkLst>
        </pc:spChg>
        <pc:spChg chg="mod">
          <ac:chgData name="Roxanne Jones" userId="eee357d1-15dd-4a73-981c-b7041387288c" providerId="ADAL" clId="{00B046A0-63E7-4C30-ABBC-F4D7218EF00C}" dt="2024-12-12T23:57:22.106" v="311" actId="207"/>
          <ac:spMkLst>
            <pc:docMk/>
            <pc:sldMk cId="2049337689" sldId="335"/>
            <ac:spMk id="8" creationId="{B98095D4-8C32-1718-7F9D-B38C9F98752C}"/>
          </ac:spMkLst>
        </pc:spChg>
      </pc:sldChg>
      <pc:sldChg chg="modSp">
        <pc:chgData name="Roxanne Jones" userId="eee357d1-15dd-4a73-981c-b7041387288c" providerId="ADAL" clId="{00B046A0-63E7-4C30-ABBC-F4D7218EF00C}" dt="2024-12-12T22:40:03.089" v="54" actId="20577"/>
        <pc:sldMkLst>
          <pc:docMk/>
          <pc:sldMk cId="333868275" sldId="342"/>
        </pc:sldMkLst>
        <pc:spChg chg="mod">
          <ac:chgData name="Roxanne Jones" userId="eee357d1-15dd-4a73-981c-b7041387288c" providerId="ADAL" clId="{00B046A0-63E7-4C30-ABBC-F4D7218EF00C}" dt="2024-12-12T22:40:03.089" v="54" actId="20577"/>
          <ac:spMkLst>
            <pc:docMk/>
            <pc:sldMk cId="333868275" sldId="342"/>
            <ac:spMk id="5" creationId="{955C7CAC-3172-309F-C62A-5F0F971B6421}"/>
          </ac:spMkLst>
        </pc:spChg>
      </pc:sldChg>
      <pc:sldChg chg="modSp">
        <pc:chgData name="Roxanne Jones" userId="eee357d1-15dd-4a73-981c-b7041387288c" providerId="ADAL" clId="{00B046A0-63E7-4C30-ABBC-F4D7218EF00C}" dt="2024-12-12T22:41:50.585" v="82" actId="14100"/>
        <pc:sldMkLst>
          <pc:docMk/>
          <pc:sldMk cId="2986542181" sldId="345"/>
        </pc:sldMkLst>
        <pc:spChg chg="mod">
          <ac:chgData name="Roxanne Jones" userId="eee357d1-15dd-4a73-981c-b7041387288c" providerId="ADAL" clId="{00B046A0-63E7-4C30-ABBC-F4D7218EF00C}" dt="2024-12-12T22:41:50.585" v="82" actId="14100"/>
          <ac:spMkLst>
            <pc:docMk/>
            <pc:sldMk cId="2986542181" sldId="345"/>
            <ac:spMk id="5" creationId="{955C7CAC-3172-309F-C62A-5F0F971B6421}"/>
          </ac:spMkLst>
        </pc:spChg>
      </pc:sldChg>
      <pc:sldChg chg="modSp">
        <pc:chgData name="Roxanne Jones" userId="eee357d1-15dd-4a73-981c-b7041387288c" providerId="ADAL" clId="{00B046A0-63E7-4C30-ABBC-F4D7218EF00C}" dt="2024-12-12T22:42:10.351" v="86" actId="14100"/>
        <pc:sldMkLst>
          <pc:docMk/>
          <pc:sldMk cId="1014847650" sldId="351"/>
        </pc:sldMkLst>
        <pc:spChg chg="mod">
          <ac:chgData name="Roxanne Jones" userId="eee357d1-15dd-4a73-981c-b7041387288c" providerId="ADAL" clId="{00B046A0-63E7-4C30-ABBC-F4D7218EF00C}" dt="2024-12-12T22:42:10.351" v="86" actId="14100"/>
          <ac:spMkLst>
            <pc:docMk/>
            <pc:sldMk cId="1014847650" sldId="351"/>
            <ac:spMk id="3" creationId="{CC55C63D-617D-05AE-FE6D-2D64FF0BBFB6}"/>
          </ac:spMkLst>
        </pc:spChg>
      </pc:sldChg>
      <pc:sldChg chg="modSp">
        <pc:chgData name="Roxanne Jones" userId="eee357d1-15dd-4a73-981c-b7041387288c" providerId="ADAL" clId="{00B046A0-63E7-4C30-ABBC-F4D7218EF00C}" dt="2024-12-12T22:40:23.678" v="62" actId="20577"/>
        <pc:sldMkLst>
          <pc:docMk/>
          <pc:sldMk cId="1897440387" sldId="354"/>
        </pc:sldMkLst>
        <pc:spChg chg="mod">
          <ac:chgData name="Roxanne Jones" userId="eee357d1-15dd-4a73-981c-b7041387288c" providerId="ADAL" clId="{00B046A0-63E7-4C30-ABBC-F4D7218EF00C}" dt="2024-12-12T22:40:23.678" v="62" actId="20577"/>
          <ac:spMkLst>
            <pc:docMk/>
            <pc:sldMk cId="1897440387" sldId="354"/>
            <ac:spMk id="3" creationId="{AE2CB60E-23B1-C5A7-2626-EAFE99AE4EBE}"/>
          </ac:spMkLst>
        </pc:spChg>
      </pc:sldChg>
      <pc:sldChg chg="modSp">
        <pc:chgData name="Roxanne Jones" userId="eee357d1-15dd-4a73-981c-b7041387288c" providerId="ADAL" clId="{00B046A0-63E7-4C30-ABBC-F4D7218EF00C}" dt="2024-12-12T23:40:49.107" v="220"/>
        <pc:sldMkLst>
          <pc:docMk/>
          <pc:sldMk cId="1621747194" sldId="363"/>
        </pc:sldMkLst>
        <pc:spChg chg="mod">
          <ac:chgData name="Roxanne Jones" userId="eee357d1-15dd-4a73-981c-b7041387288c" providerId="ADAL" clId="{00B046A0-63E7-4C30-ABBC-F4D7218EF00C}" dt="2024-12-12T23:40:42.460" v="218"/>
          <ac:spMkLst>
            <pc:docMk/>
            <pc:sldMk cId="1621747194" sldId="363"/>
            <ac:spMk id="2" creationId="{95BD314A-9BA9-AA33-0524-7E3ECDFA122A}"/>
          </ac:spMkLst>
        </pc:spChg>
        <pc:spChg chg="mod">
          <ac:chgData name="Roxanne Jones" userId="eee357d1-15dd-4a73-981c-b7041387288c" providerId="ADAL" clId="{00B046A0-63E7-4C30-ABBC-F4D7218EF00C}" dt="2024-12-12T23:40:49.107" v="220"/>
          <ac:spMkLst>
            <pc:docMk/>
            <pc:sldMk cId="1621747194" sldId="363"/>
            <ac:spMk id="13" creationId="{E9EA6C60-8396-C382-00B6-81C9F9E9E50C}"/>
          </ac:spMkLst>
        </pc:spChg>
        <pc:spChg chg="mod">
          <ac:chgData name="Roxanne Jones" userId="eee357d1-15dd-4a73-981c-b7041387288c" providerId="ADAL" clId="{00B046A0-63E7-4C30-ABBC-F4D7218EF00C}" dt="2024-12-12T23:33:12.434" v="183" actId="14100"/>
          <ac:spMkLst>
            <pc:docMk/>
            <pc:sldMk cId="1621747194" sldId="363"/>
            <ac:spMk id="16" creationId="{83BCF680-19A3-0E48-CCB0-007B21E9662F}"/>
          </ac:spMkLst>
        </pc:spChg>
      </pc:sldChg>
      <pc:sldChg chg="modSp">
        <pc:chgData name="Roxanne Jones" userId="eee357d1-15dd-4a73-981c-b7041387288c" providerId="ADAL" clId="{00B046A0-63E7-4C30-ABBC-F4D7218EF00C}" dt="2024-12-12T23:41:27.688" v="221"/>
        <pc:sldMkLst>
          <pc:docMk/>
          <pc:sldMk cId="482407513" sldId="365"/>
        </pc:sldMkLst>
        <pc:spChg chg="mod">
          <ac:chgData name="Roxanne Jones" userId="eee357d1-15dd-4a73-981c-b7041387288c" providerId="ADAL" clId="{00B046A0-63E7-4C30-ABBC-F4D7218EF00C}" dt="2024-12-12T23:33:48.167" v="189" actId="207"/>
          <ac:spMkLst>
            <pc:docMk/>
            <pc:sldMk cId="482407513" sldId="365"/>
            <ac:spMk id="2" creationId="{E860B8BE-2625-6270-A114-5CFB35EEDFE6}"/>
          </ac:spMkLst>
        </pc:spChg>
        <pc:spChg chg="mod">
          <ac:chgData name="Roxanne Jones" userId="eee357d1-15dd-4a73-981c-b7041387288c" providerId="ADAL" clId="{00B046A0-63E7-4C30-ABBC-F4D7218EF00C}" dt="2024-12-12T23:33:56.130" v="191" actId="207"/>
          <ac:spMkLst>
            <pc:docMk/>
            <pc:sldMk cId="482407513" sldId="365"/>
            <ac:spMk id="8" creationId="{B98095D4-8C32-1718-7F9D-B38C9F98752C}"/>
          </ac:spMkLst>
        </pc:spChg>
        <pc:spChg chg="mod">
          <ac:chgData name="Roxanne Jones" userId="eee357d1-15dd-4a73-981c-b7041387288c" providerId="ADAL" clId="{00B046A0-63E7-4C30-ABBC-F4D7218EF00C}" dt="2024-12-12T23:34:00.890" v="192" actId="207"/>
          <ac:spMkLst>
            <pc:docMk/>
            <pc:sldMk cId="482407513" sldId="365"/>
            <ac:spMk id="9" creationId="{3741225D-3F6E-D48F-C4FD-8A8DE44F372C}"/>
          </ac:spMkLst>
        </pc:spChg>
        <pc:grpChg chg="mod">
          <ac:chgData name="Roxanne Jones" userId="eee357d1-15dd-4a73-981c-b7041387288c" providerId="ADAL" clId="{00B046A0-63E7-4C30-ABBC-F4D7218EF00C}" dt="2024-12-12T23:41:27.688" v="221"/>
          <ac:grpSpMkLst>
            <pc:docMk/>
            <pc:sldMk cId="482407513" sldId="365"/>
            <ac:grpSpMk id="5" creationId="{BD588261-3E38-D43F-8D58-8E8FDC9782D7}"/>
          </ac:grpSpMkLst>
        </pc:grpChg>
      </pc:sldChg>
      <pc:sldChg chg="modSp">
        <pc:chgData name="Roxanne Jones" userId="eee357d1-15dd-4a73-981c-b7041387288c" providerId="ADAL" clId="{00B046A0-63E7-4C30-ABBC-F4D7218EF00C}" dt="2024-12-12T22:41:39.736" v="80" actId="14100"/>
        <pc:sldMkLst>
          <pc:docMk/>
          <pc:sldMk cId="819535743" sldId="366"/>
        </pc:sldMkLst>
        <pc:spChg chg="mod">
          <ac:chgData name="Roxanne Jones" userId="eee357d1-15dd-4a73-981c-b7041387288c" providerId="ADAL" clId="{00B046A0-63E7-4C30-ABBC-F4D7218EF00C}" dt="2024-12-12T22:41:39.736" v="80" actId="14100"/>
          <ac:spMkLst>
            <pc:docMk/>
            <pc:sldMk cId="819535743" sldId="366"/>
            <ac:spMk id="3" creationId="{921A028A-C7C3-709E-7E77-97C3EA812346}"/>
          </ac:spMkLst>
        </pc:spChg>
      </pc:sldChg>
      <pc:sldChg chg="modSp">
        <pc:chgData name="Roxanne Jones" userId="eee357d1-15dd-4a73-981c-b7041387288c" providerId="ADAL" clId="{00B046A0-63E7-4C30-ABBC-F4D7218EF00C}" dt="2024-12-12T22:42:00.204" v="84" actId="14100"/>
        <pc:sldMkLst>
          <pc:docMk/>
          <pc:sldMk cId="3822879652" sldId="367"/>
        </pc:sldMkLst>
        <pc:spChg chg="mod">
          <ac:chgData name="Roxanne Jones" userId="eee357d1-15dd-4a73-981c-b7041387288c" providerId="ADAL" clId="{00B046A0-63E7-4C30-ABBC-F4D7218EF00C}" dt="2024-12-12T22:42:00.204" v="84" actId="14100"/>
          <ac:spMkLst>
            <pc:docMk/>
            <pc:sldMk cId="3822879652" sldId="367"/>
            <ac:spMk id="3" creationId="{921A028A-C7C3-709E-7E77-97C3EA812346}"/>
          </ac:spMkLst>
        </pc:spChg>
      </pc:sldChg>
      <pc:sldChg chg="modSp">
        <pc:chgData name="Roxanne Jones" userId="eee357d1-15dd-4a73-981c-b7041387288c" providerId="ADAL" clId="{00B046A0-63E7-4C30-ABBC-F4D7218EF00C}" dt="2024-12-12T22:42:17.827" v="88" actId="14100"/>
        <pc:sldMkLst>
          <pc:docMk/>
          <pc:sldMk cId="2059672381" sldId="368"/>
        </pc:sldMkLst>
        <pc:spChg chg="mod">
          <ac:chgData name="Roxanne Jones" userId="eee357d1-15dd-4a73-981c-b7041387288c" providerId="ADAL" clId="{00B046A0-63E7-4C30-ABBC-F4D7218EF00C}" dt="2024-12-12T22:42:17.827" v="88" actId="14100"/>
          <ac:spMkLst>
            <pc:docMk/>
            <pc:sldMk cId="2059672381" sldId="368"/>
            <ac:spMk id="3" creationId="{921A028A-C7C3-709E-7E77-97C3EA812346}"/>
          </ac:spMkLst>
        </pc:spChg>
      </pc:sldChg>
      <pc:sldChg chg="modSp">
        <pc:chgData name="Roxanne Jones" userId="eee357d1-15dd-4a73-981c-b7041387288c" providerId="ADAL" clId="{00B046A0-63E7-4C30-ABBC-F4D7218EF00C}" dt="2024-12-12T23:41:55.657" v="224"/>
        <pc:sldMkLst>
          <pc:docMk/>
          <pc:sldMk cId="702658718" sldId="369"/>
        </pc:sldMkLst>
        <pc:spChg chg="mod">
          <ac:chgData name="Roxanne Jones" userId="eee357d1-15dd-4a73-981c-b7041387288c" providerId="ADAL" clId="{00B046A0-63E7-4C30-ABBC-F4D7218EF00C}" dt="2024-12-12T23:41:48.869" v="222"/>
          <ac:spMkLst>
            <pc:docMk/>
            <pc:sldMk cId="702658718" sldId="369"/>
            <ac:spMk id="2" creationId="{95BD314A-9BA9-AA33-0524-7E3ECDFA122A}"/>
          </ac:spMkLst>
        </pc:spChg>
        <pc:spChg chg="mod">
          <ac:chgData name="Roxanne Jones" userId="eee357d1-15dd-4a73-981c-b7041387288c" providerId="ADAL" clId="{00B046A0-63E7-4C30-ABBC-F4D7218EF00C}" dt="2024-12-12T23:41:55.657" v="224"/>
          <ac:spMkLst>
            <pc:docMk/>
            <pc:sldMk cId="702658718" sldId="369"/>
            <ac:spMk id="13" creationId="{E9EA6C60-8396-C382-00B6-81C9F9E9E50C}"/>
          </ac:spMkLst>
        </pc:spChg>
      </pc:sldChg>
      <pc:sldChg chg="modSp">
        <pc:chgData name="Roxanne Jones" userId="eee357d1-15dd-4a73-981c-b7041387288c" providerId="ADAL" clId="{00B046A0-63E7-4C30-ABBC-F4D7218EF00C}" dt="2024-12-12T23:42:14.808" v="225"/>
        <pc:sldMkLst>
          <pc:docMk/>
          <pc:sldMk cId="250022930" sldId="371"/>
        </pc:sldMkLst>
        <pc:spChg chg="mod">
          <ac:chgData name="Roxanne Jones" userId="eee357d1-15dd-4a73-981c-b7041387288c" providerId="ADAL" clId="{00B046A0-63E7-4C30-ABBC-F4D7218EF00C}" dt="2024-12-12T23:34:27.954" v="196" actId="207"/>
          <ac:spMkLst>
            <pc:docMk/>
            <pc:sldMk cId="250022930" sldId="371"/>
            <ac:spMk id="2" creationId="{E860B8BE-2625-6270-A114-5CFB35EEDFE6}"/>
          </ac:spMkLst>
        </pc:spChg>
        <pc:spChg chg="mod">
          <ac:chgData name="Roxanne Jones" userId="eee357d1-15dd-4a73-981c-b7041387288c" providerId="ADAL" clId="{00B046A0-63E7-4C30-ABBC-F4D7218EF00C}" dt="2024-12-12T23:34:23.817" v="195" actId="207"/>
          <ac:spMkLst>
            <pc:docMk/>
            <pc:sldMk cId="250022930" sldId="371"/>
            <ac:spMk id="8" creationId="{B98095D4-8C32-1718-7F9D-B38C9F98752C}"/>
          </ac:spMkLst>
        </pc:spChg>
        <pc:grpChg chg="mod">
          <ac:chgData name="Roxanne Jones" userId="eee357d1-15dd-4a73-981c-b7041387288c" providerId="ADAL" clId="{00B046A0-63E7-4C30-ABBC-F4D7218EF00C}" dt="2024-12-12T23:42:14.808" v="225"/>
          <ac:grpSpMkLst>
            <pc:docMk/>
            <pc:sldMk cId="250022930" sldId="371"/>
            <ac:grpSpMk id="5" creationId="{A231E089-110F-9C8B-0261-FCAC285B8C6B}"/>
          </ac:grpSpMkLst>
        </pc:grpChg>
      </pc:sldChg>
      <pc:sldChg chg="modSp">
        <pc:chgData name="Roxanne Jones" userId="eee357d1-15dd-4a73-981c-b7041387288c" providerId="ADAL" clId="{00B046A0-63E7-4C30-ABBC-F4D7218EF00C}" dt="2024-12-12T23:42:49.895" v="228"/>
        <pc:sldMkLst>
          <pc:docMk/>
          <pc:sldMk cId="1406276877" sldId="372"/>
        </pc:sldMkLst>
        <pc:spChg chg="mod">
          <ac:chgData name="Roxanne Jones" userId="eee357d1-15dd-4a73-981c-b7041387288c" providerId="ADAL" clId="{00B046A0-63E7-4C30-ABBC-F4D7218EF00C}" dt="2024-12-12T23:42:41.580" v="226"/>
          <ac:spMkLst>
            <pc:docMk/>
            <pc:sldMk cId="1406276877" sldId="372"/>
            <ac:spMk id="2" creationId="{95BD314A-9BA9-AA33-0524-7E3ECDFA122A}"/>
          </ac:spMkLst>
        </pc:spChg>
        <pc:spChg chg="mod">
          <ac:chgData name="Roxanne Jones" userId="eee357d1-15dd-4a73-981c-b7041387288c" providerId="ADAL" clId="{00B046A0-63E7-4C30-ABBC-F4D7218EF00C}" dt="2024-12-12T23:42:49.895" v="228"/>
          <ac:spMkLst>
            <pc:docMk/>
            <pc:sldMk cId="1406276877" sldId="372"/>
            <ac:spMk id="13" creationId="{E9EA6C60-8396-C382-00B6-81C9F9E9E50C}"/>
          </ac:spMkLst>
        </pc:spChg>
      </pc:sldChg>
      <pc:sldChg chg="modSp">
        <pc:chgData name="Roxanne Jones" userId="eee357d1-15dd-4a73-981c-b7041387288c" providerId="ADAL" clId="{00B046A0-63E7-4C30-ABBC-F4D7218EF00C}" dt="2024-12-12T23:43:09.208" v="229"/>
        <pc:sldMkLst>
          <pc:docMk/>
          <pc:sldMk cId="226465798" sldId="373"/>
        </pc:sldMkLst>
        <pc:spChg chg="mod">
          <ac:chgData name="Roxanne Jones" userId="eee357d1-15dd-4a73-981c-b7041387288c" providerId="ADAL" clId="{00B046A0-63E7-4C30-ABBC-F4D7218EF00C}" dt="2024-12-12T23:34:58.763" v="198" actId="207"/>
          <ac:spMkLst>
            <pc:docMk/>
            <pc:sldMk cId="226465798" sldId="373"/>
            <ac:spMk id="2" creationId="{E860B8BE-2625-6270-A114-5CFB35EEDFE6}"/>
          </ac:spMkLst>
        </pc:spChg>
        <pc:spChg chg="mod">
          <ac:chgData name="Roxanne Jones" userId="eee357d1-15dd-4a73-981c-b7041387288c" providerId="ADAL" clId="{00B046A0-63E7-4C30-ABBC-F4D7218EF00C}" dt="2024-12-12T23:34:55.209" v="197" actId="207"/>
          <ac:spMkLst>
            <pc:docMk/>
            <pc:sldMk cId="226465798" sldId="373"/>
            <ac:spMk id="8" creationId="{B98095D4-8C32-1718-7F9D-B38C9F98752C}"/>
          </ac:spMkLst>
        </pc:spChg>
        <pc:grpChg chg="mod">
          <ac:chgData name="Roxanne Jones" userId="eee357d1-15dd-4a73-981c-b7041387288c" providerId="ADAL" clId="{00B046A0-63E7-4C30-ABBC-F4D7218EF00C}" dt="2024-12-12T23:43:09.208" v="229"/>
          <ac:grpSpMkLst>
            <pc:docMk/>
            <pc:sldMk cId="226465798" sldId="373"/>
            <ac:grpSpMk id="5" creationId="{D9B4966B-FD63-4EA3-08C2-88FA029792F2}"/>
          </ac:grpSpMkLst>
        </pc:grpChg>
      </pc:sldChg>
      <pc:sldChg chg="modSp">
        <pc:chgData name="Roxanne Jones" userId="eee357d1-15dd-4a73-981c-b7041387288c" providerId="ADAL" clId="{00B046A0-63E7-4C30-ABBC-F4D7218EF00C}" dt="2024-12-12T23:43:32.760" v="232"/>
        <pc:sldMkLst>
          <pc:docMk/>
          <pc:sldMk cId="3127243962" sldId="375"/>
        </pc:sldMkLst>
        <pc:spChg chg="mod">
          <ac:chgData name="Roxanne Jones" userId="eee357d1-15dd-4a73-981c-b7041387288c" providerId="ADAL" clId="{00B046A0-63E7-4C30-ABBC-F4D7218EF00C}" dt="2024-12-12T23:43:26.533" v="230"/>
          <ac:spMkLst>
            <pc:docMk/>
            <pc:sldMk cId="3127243962" sldId="375"/>
            <ac:spMk id="5" creationId="{AB7FD027-BC34-2314-15AE-7A99D6D14860}"/>
          </ac:spMkLst>
        </pc:spChg>
        <pc:spChg chg="mod">
          <ac:chgData name="Roxanne Jones" userId="eee357d1-15dd-4a73-981c-b7041387288c" providerId="ADAL" clId="{00B046A0-63E7-4C30-ABBC-F4D7218EF00C}" dt="2024-12-12T23:43:32.760" v="232"/>
          <ac:spMkLst>
            <pc:docMk/>
            <pc:sldMk cId="3127243962" sldId="375"/>
            <ac:spMk id="13" creationId="{E9EA6C60-8396-C382-00B6-81C9F9E9E50C}"/>
          </ac:spMkLst>
        </pc:spChg>
      </pc:sldChg>
      <pc:sldChg chg="modSp">
        <pc:chgData name="Roxanne Jones" userId="eee357d1-15dd-4a73-981c-b7041387288c" providerId="ADAL" clId="{00B046A0-63E7-4C30-ABBC-F4D7218EF00C}" dt="2024-12-12T23:43:52.590" v="233"/>
        <pc:sldMkLst>
          <pc:docMk/>
          <pc:sldMk cId="2599463718" sldId="376"/>
        </pc:sldMkLst>
        <pc:spChg chg="mod">
          <ac:chgData name="Roxanne Jones" userId="eee357d1-15dd-4a73-981c-b7041387288c" providerId="ADAL" clId="{00B046A0-63E7-4C30-ABBC-F4D7218EF00C}" dt="2024-12-12T23:35:16.540" v="201" actId="207"/>
          <ac:spMkLst>
            <pc:docMk/>
            <pc:sldMk cId="2599463718" sldId="376"/>
            <ac:spMk id="2" creationId="{E860B8BE-2625-6270-A114-5CFB35EEDFE6}"/>
          </ac:spMkLst>
        </pc:spChg>
        <pc:spChg chg="mod">
          <ac:chgData name="Roxanne Jones" userId="eee357d1-15dd-4a73-981c-b7041387288c" providerId="ADAL" clId="{00B046A0-63E7-4C30-ABBC-F4D7218EF00C}" dt="2024-12-12T23:35:13.001" v="200" actId="207"/>
          <ac:spMkLst>
            <pc:docMk/>
            <pc:sldMk cId="2599463718" sldId="376"/>
            <ac:spMk id="8" creationId="{B98095D4-8C32-1718-7F9D-B38C9F98752C}"/>
          </ac:spMkLst>
        </pc:spChg>
        <pc:grpChg chg="mod">
          <ac:chgData name="Roxanne Jones" userId="eee357d1-15dd-4a73-981c-b7041387288c" providerId="ADAL" clId="{00B046A0-63E7-4C30-ABBC-F4D7218EF00C}" dt="2024-12-12T23:43:52.590" v="233"/>
          <ac:grpSpMkLst>
            <pc:docMk/>
            <pc:sldMk cId="2599463718" sldId="376"/>
            <ac:grpSpMk id="5" creationId="{85B6695F-CABD-34D4-C008-0B3ADCA7567F}"/>
          </ac:grpSpMkLst>
        </pc:grpChg>
      </pc:sldChg>
      <pc:sldChg chg="modSp">
        <pc:chgData name="Roxanne Jones" userId="eee357d1-15dd-4a73-981c-b7041387288c" providerId="ADAL" clId="{00B046A0-63E7-4C30-ABBC-F4D7218EF00C}" dt="2024-12-12T22:42:28.561" v="90" actId="14100"/>
        <pc:sldMkLst>
          <pc:docMk/>
          <pc:sldMk cId="3704065161" sldId="377"/>
        </pc:sldMkLst>
        <pc:spChg chg="mod">
          <ac:chgData name="Roxanne Jones" userId="eee357d1-15dd-4a73-981c-b7041387288c" providerId="ADAL" clId="{00B046A0-63E7-4C30-ABBC-F4D7218EF00C}" dt="2024-12-12T22:42:28.561" v="90" actId="14100"/>
          <ac:spMkLst>
            <pc:docMk/>
            <pc:sldMk cId="3704065161" sldId="377"/>
            <ac:spMk id="3" creationId="{921A028A-C7C3-709E-7E77-97C3EA812346}"/>
          </ac:spMkLst>
        </pc:spChg>
      </pc:sldChg>
      <pc:sldChg chg="modSp">
        <pc:chgData name="Roxanne Jones" userId="eee357d1-15dd-4a73-981c-b7041387288c" providerId="ADAL" clId="{00B046A0-63E7-4C30-ABBC-F4D7218EF00C}" dt="2024-12-12T23:44:25.889" v="236"/>
        <pc:sldMkLst>
          <pc:docMk/>
          <pc:sldMk cId="664595856" sldId="378"/>
        </pc:sldMkLst>
        <pc:spChg chg="mod">
          <ac:chgData name="Roxanne Jones" userId="eee357d1-15dd-4a73-981c-b7041387288c" providerId="ADAL" clId="{00B046A0-63E7-4C30-ABBC-F4D7218EF00C}" dt="2024-12-12T23:44:20.716" v="234"/>
          <ac:spMkLst>
            <pc:docMk/>
            <pc:sldMk cId="664595856" sldId="378"/>
            <ac:spMk id="5" creationId="{AB7FD027-BC34-2314-15AE-7A99D6D14860}"/>
          </ac:spMkLst>
        </pc:spChg>
        <pc:spChg chg="mod">
          <ac:chgData name="Roxanne Jones" userId="eee357d1-15dd-4a73-981c-b7041387288c" providerId="ADAL" clId="{00B046A0-63E7-4C30-ABBC-F4D7218EF00C}" dt="2024-12-12T23:44:25.889" v="236"/>
          <ac:spMkLst>
            <pc:docMk/>
            <pc:sldMk cId="664595856" sldId="378"/>
            <ac:spMk id="13" creationId="{E9EA6C60-8396-C382-00B6-81C9F9E9E50C}"/>
          </ac:spMkLst>
        </pc:spChg>
      </pc:sldChg>
      <pc:sldChg chg="modSp">
        <pc:chgData name="Roxanne Jones" userId="eee357d1-15dd-4a73-981c-b7041387288c" providerId="ADAL" clId="{00B046A0-63E7-4C30-ABBC-F4D7218EF00C}" dt="2024-12-12T23:44:49.232" v="237"/>
        <pc:sldMkLst>
          <pc:docMk/>
          <pc:sldMk cId="2530144254" sldId="380"/>
        </pc:sldMkLst>
        <pc:spChg chg="mod">
          <ac:chgData name="Roxanne Jones" userId="eee357d1-15dd-4a73-981c-b7041387288c" providerId="ADAL" clId="{00B046A0-63E7-4C30-ABBC-F4D7218EF00C}" dt="2024-12-12T23:35:38.987" v="203" actId="207"/>
          <ac:spMkLst>
            <pc:docMk/>
            <pc:sldMk cId="2530144254" sldId="380"/>
            <ac:spMk id="2" creationId="{E860B8BE-2625-6270-A114-5CFB35EEDFE6}"/>
          </ac:spMkLst>
        </pc:spChg>
        <pc:spChg chg="mod">
          <ac:chgData name="Roxanne Jones" userId="eee357d1-15dd-4a73-981c-b7041387288c" providerId="ADAL" clId="{00B046A0-63E7-4C30-ABBC-F4D7218EF00C}" dt="2024-12-12T23:35:56.524" v="204" actId="207"/>
          <ac:spMkLst>
            <pc:docMk/>
            <pc:sldMk cId="2530144254" sldId="380"/>
            <ac:spMk id="8" creationId="{B98095D4-8C32-1718-7F9D-B38C9F98752C}"/>
          </ac:spMkLst>
        </pc:spChg>
        <pc:spChg chg="mod">
          <ac:chgData name="Roxanne Jones" userId="eee357d1-15dd-4a73-981c-b7041387288c" providerId="ADAL" clId="{00B046A0-63E7-4C30-ABBC-F4D7218EF00C}" dt="2024-12-12T23:36:01.144" v="205" actId="207"/>
          <ac:spMkLst>
            <pc:docMk/>
            <pc:sldMk cId="2530144254" sldId="380"/>
            <ac:spMk id="9" creationId="{3741225D-3F6E-D48F-C4FD-8A8DE44F372C}"/>
          </ac:spMkLst>
        </pc:spChg>
        <pc:spChg chg="mod">
          <ac:chgData name="Roxanne Jones" userId="eee357d1-15dd-4a73-981c-b7041387288c" providerId="ADAL" clId="{00B046A0-63E7-4C30-ABBC-F4D7218EF00C}" dt="2024-12-12T23:44:49.232" v="237"/>
          <ac:spMkLst>
            <pc:docMk/>
            <pc:sldMk cId="2530144254" sldId="380"/>
            <ac:spMk id="10" creationId="{2FCEDED1-28DF-A7F5-7CB2-0760C78C48D7}"/>
          </ac:spMkLst>
        </pc:spChg>
      </pc:sldChg>
    </pc:docChg>
  </pc:docChgLst>
  <pc:docChgLst>
    <pc:chgData name="Kathryn Morrison" userId="S::kmorrison@sriinternational.com::0db4f3ca-31ff-4b62-993b-db2adc44b15d" providerId="AD" clId="Web-{B2E19CCE-035E-27C6-B278-9CD8F47E9A48}"/>
    <pc:docChg chg="modSld">
      <pc:chgData name="Kathryn Morrison" userId="S::kmorrison@sriinternational.com::0db4f3ca-31ff-4b62-993b-db2adc44b15d" providerId="AD" clId="Web-{B2E19CCE-035E-27C6-B278-9CD8F47E9A48}" dt="2024-08-19T20:01:38.087" v="407" actId="20577"/>
      <pc:docMkLst>
        <pc:docMk/>
      </pc:docMkLst>
      <pc:sldChg chg="modNotes">
        <pc:chgData name="Kathryn Morrison" userId="S::kmorrison@sriinternational.com::0db4f3ca-31ff-4b62-993b-db2adc44b15d" providerId="AD" clId="Web-{B2E19CCE-035E-27C6-B278-9CD8F47E9A48}" dt="2024-08-19T19:41:25.137" v="310"/>
        <pc:sldMkLst>
          <pc:docMk/>
          <pc:sldMk cId="4042753376" sldId="267"/>
        </pc:sldMkLst>
      </pc:sldChg>
      <pc:sldChg chg="delSp modSp mod modShow">
        <pc:chgData name="Kathryn Morrison" userId="S::kmorrison@sriinternational.com::0db4f3ca-31ff-4b62-993b-db2adc44b15d" providerId="AD" clId="Web-{B2E19CCE-035E-27C6-B278-9CD8F47E9A48}" dt="2024-08-19T19:59:17.507" v="397"/>
        <pc:sldMkLst>
          <pc:docMk/>
          <pc:sldMk cId="1893817330" sldId="268"/>
        </pc:sldMkLst>
        <pc:picChg chg="mod ord">
          <ac:chgData name="Kathryn Morrison" userId="S::kmorrison@sriinternational.com::0db4f3ca-31ff-4b62-993b-db2adc44b15d" providerId="AD" clId="Web-{B2E19CCE-035E-27C6-B278-9CD8F47E9A48}" dt="2024-08-19T19:59:17.507" v="397"/>
          <ac:picMkLst>
            <pc:docMk/>
            <pc:sldMk cId="1893817330" sldId="268"/>
            <ac:picMk id="4" creationId="{E8435A51-5B9F-C049-E80C-DA3F5D407435}"/>
          </ac:picMkLst>
        </pc:picChg>
        <pc:picChg chg="del">
          <ac:chgData name="Kathryn Morrison" userId="S::kmorrison@sriinternational.com::0db4f3ca-31ff-4b62-993b-db2adc44b15d" providerId="AD" clId="Web-{B2E19CCE-035E-27C6-B278-9CD8F47E9A48}" dt="2024-08-19T19:59:05.226" v="395"/>
          <ac:picMkLst>
            <pc:docMk/>
            <pc:sldMk cId="1893817330" sldId="268"/>
            <ac:picMk id="14" creationId="{CD11E601-3F7B-4343-8069-8F7DBEB137C9}"/>
          </ac:picMkLst>
        </pc:picChg>
      </pc:sldChg>
      <pc:sldChg chg="modNotes">
        <pc:chgData name="Kathryn Morrison" userId="S::kmorrison@sriinternational.com::0db4f3ca-31ff-4b62-993b-db2adc44b15d" providerId="AD" clId="Web-{B2E19CCE-035E-27C6-B278-9CD8F47E9A48}" dt="2024-08-19T19:42:01.606" v="318"/>
        <pc:sldMkLst>
          <pc:docMk/>
          <pc:sldMk cId="1998157271" sldId="269"/>
        </pc:sldMkLst>
      </pc:sldChg>
      <pc:sldChg chg="modSp">
        <pc:chgData name="Kathryn Morrison" userId="S::kmorrison@sriinternational.com::0db4f3ca-31ff-4b62-993b-db2adc44b15d" providerId="AD" clId="Web-{B2E19CCE-035E-27C6-B278-9CD8F47E9A48}" dt="2024-08-19T19:56:07.974" v="391"/>
        <pc:sldMkLst>
          <pc:docMk/>
          <pc:sldMk cId="286783542" sldId="270"/>
        </pc:sldMkLst>
        <pc:picChg chg="mod">
          <ac:chgData name="Kathryn Morrison" userId="S::kmorrison@sriinternational.com::0db4f3ca-31ff-4b62-993b-db2adc44b15d" providerId="AD" clId="Web-{B2E19CCE-035E-27C6-B278-9CD8F47E9A48}" dt="2024-08-19T19:56:07.974" v="391"/>
          <ac:picMkLst>
            <pc:docMk/>
            <pc:sldMk cId="286783542" sldId="270"/>
            <ac:picMk id="4" creationId="{48EECF37-AE54-87B8-5465-5DABB6F35A60}"/>
          </ac:picMkLst>
        </pc:picChg>
      </pc:sldChg>
      <pc:sldChg chg="modSp">
        <pc:chgData name="Kathryn Morrison" userId="S::kmorrison@sriinternational.com::0db4f3ca-31ff-4b62-993b-db2adc44b15d" providerId="AD" clId="Web-{B2E19CCE-035E-27C6-B278-9CD8F47E9A48}" dt="2024-08-19T20:01:38.087" v="407" actId="20577"/>
        <pc:sldMkLst>
          <pc:docMk/>
          <pc:sldMk cId="1705989441" sldId="271"/>
        </pc:sldMkLst>
        <pc:spChg chg="mod">
          <ac:chgData name="Kathryn Morrison" userId="S::kmorrison@sriinternational.com::0db4f3ca-31ff-4b62-993b-db2adc44b15d" providerId="AD" clId="Web-{B2E19CCE-035E-27C6-B278-9CD8F47E9A48}" dt="2024-08-19T20:01:27.446" v="405" actId="20577"/>
          <ac:spMkLst>
            <pc:docMk/>
            <pc:sldMk cId="1705989441" sldId="271"/>
            <ac:spMk id="2" creationId="{D1336072-6FBB-95BF-543B-B2A0A8829C19}"/>
          </ac:spMkLst>
        </pc:spChg>
        <pc:spChg chg="mod">
          <ac:chgData name="Kathryn Morrison" userId="S::kmorrison@sriinternational.com::0db4f3ca-31ff-4b62-993b-db2adc44b15d" providerId="AD" clId="Web-{B2E19CCE-035E-27C6-B278-9CD8F47E9A48}" dt="2024-08-19T20:01:38.087" v="407" actId="20577"/>
          <ac:spMkLst>
            <pc:docMk/>
            <pc:sldMk cId="1705989441" sldId="271"/>
            <ac:spMk id="3" creationId="{E536636D-BE84-A757-2F36-7E4E59EA2D49}"/>
          </ac:spMkLst>
        </pc:spChg>
      </pc:sldChg>
      <pc:sldChg chg="modNotes">
        <pc:chgData name="Kathryn Morrison" userId="S::kmorrison@sriinternational.com::0db4f3ca-31ff-4b62-993b-db2adc44b15d" providerId="AD" clId="Web-{B2E19CCE-035E-27C6-B278-9CD8F47E9A48}" dt="2024-08-19T18:59:15.963" v="9"/>
        <pc:sldMkLst>
          <pc:docMk/>
          <pc:sldMk cId="2810425731" sldId="274"/>
        </pc:sldMkLst>
      </pc:sldChg>
      <pc:sldChg chg="modNotes">
        <pc:chgData name="Kathryn Morrison" userId="S::kmorrison@sriinternational.com::0db4f3ca-31ff-4b62-993b-db2adc44b15d" providerId="AD" clId="Web-{B2E19CCE-035E-27C6-B278-9CD8F47E9A48}" dt="2024-08-19T18:58:48.915" v="3"/>
        <pc:sldMkLst>
          <pc:docMk/>
          <pc:sldMk cId="1049036241" sldId="278"/>
        </pc:sldMkLst>
      </pc:sldChg>
      <pc:sldChg chg="modNotes">
        <pc:chgData name="Kathryn Morrison" userId="S::kmorrison@sriinternational.com::0db4f3ca-31ff-4b62-993b-db2adc44b15d" providerId="AD" clId="Web-{B2E19CCE-035E-27C6-B278-9CD8F47E9A48}" dt="2024-08-19T19:41:20.981" v="306"/>
        <pc:sldMkLst>
          <pc:docMk/>
          <pc:sldMk cId="381056820" sldId="280"/>
        </pc:sldMkLst>
      </pc:sldChg>
      <pc:sldChg chg="modNotes">
        <pc:chgData name="Kathryn Morrison" userId="S::kmorrison@sriinternational.com::0db4f3ca-31ff-4b62-993b-db2adc44b15d" providerId="AD" clId="Web-{B2E19CCE-035E-27C6-B278-9CD8F47E9A48}" dt="2024-08-19T19:43:53.654" v="368"/>
        <pc:sldMkLst>
          <pc:docMk/>
          <pc:sldMk cId="1983177483" sldId="281"/>
        </pc:sldMkLst>
      </pc:sldChg>
      <pc:sldChg chg="modSp modNotes">
        <pc:chgData name="Kathryn Morrison" userId="S::kmorrison@sriinternational.com::0db4f3ca-31ff-4b62-993b-db2adc44b15d" providerId="AD" clId="Web-{B2E19CCE-035E-27C6-B278-9CD8F47E9A48}" dt="2024-08-19T19:41:18.215" v="304"/>
        <pc:sldMkLst>
          <pc:docMk/>
          <pc:sldMk cId="2787462049" sldId="282"/>
        </pc:sldMkLst>
        <pc:spChg chg="mod">
          <ac:chgData name="Kathryn Morrison" userId="S::kmorrison@sriinternational.com::0db4f3ca-31ff-4b62-993b-db2adc44b15d" providerId="AD" clId="Web-{B2E19CCE-035E-27C6-B278-9CD8F47E9A48}" dt="2024-08-19T19:40:06.699" v="290" actId="20577"/>
          <ac:spMkLst>
            <pc:docMk/>
            <pc:sldMk cId="2787462049" sldId="282"/>
            <ac:spMk id="3" creationId="{921A028A-C7C3-709E-7E77-97C3EA812346}"/>
          </ac:spMkLst>
        </pc:spChg>
      </pc:sldChg>
      <pc:sldChg chg="modSp">
        <pc:chgData name="Kathryn Morrison" userId="S::kmorrison@sriinternational.com::0db4f3ca-31ff-4b62-993b-db2adc44b15d" providerId="AD" clId="Web-{B2E19CCE-035E-27C6-B278-9CD8F47E9A48}" dt="2024-08-19T19:55:40.896" v="387" actId="20577"/>
        <pc:sldMkLst>
          <pc:docMk/>
          <pc:sldMk cId="271617093" sldId="284"/>
        </pc:sldMkLst>
        <pc:spChg chg="mod">
          <ac:chgData name="Kathryn Morrison" userId="S::kmorrison@sriinternational.com::0db4f3ca-31ff-4b62-993b-db2adc44b15d" providerId="AD" clId="Web-{B2E19CCE-035E-27C6-B278-9CD8F47E9A48}" dt="2024-08-19T19:55:40.896" v="387" actId="20577"/>
          <ac:spMkLst>
            <pc:docMk/>
            <pc:sldMk cId="271617093" sldId="284"/>
            <ac:spMk id="2" creationId="{D1336072-6FBB-95BF-543B-B2A0A8829C19}"/>
          </ac:spMkLst>
        </pc:spChg>
      </pc:sldChg>
      <pc:sldChg chg="modSp modNotes">
        <pc:chgData name="Kathryn Morrison" userId="S::kmorrison@sriinternational.com::0db4f3ca-31ff-4b62-993b-db2adc44b15d" providerId="AD" clId="Web-{B2E19CCE-035E-27C6-B278-9CD8F47E9A48}" dt="2024-08-19T19:28:40.567" v="181"/>
        <pc:sldMkLst>
          <pc:docMk/>
          <pc:sldMk cId="53528675" sldId="285"/>
        </pc:sldMkLst>
        <pc:spChg chg="mod">
          <ac:chgData name="Kathryn Morrison" userId="S::kmorrison@sriinternational.com::0db4f3ca-31ff-4b62-993b-db2adc44b15d" providerId="AD" clId="Web-{B2E19CCE-035E-27C6-B278-9CD8F47E9A48}" dt="2024-08-19T19:27:46.817" v="138" actId="20577"/>
          <ac:spMkLst>
            <pc:docMk/>
            <pc:sldMk cId="53528675" sldId="285"/>
            <ac:spMk id="3" creationId="{E536636D-BE84-A757-2F36-7E4E59EA2D49}"/>
          </ac:spMkLst>
        </pc:spChg>
      </pc:sldChg>
      <pc:sldChg chg="modSp modNotes">
        <pc:chgData name="Kathryn Morrison" userId="S::kmorrison@sriinternational.com::0db4f3ca-31ff-4b62-993b-db2adc44b15d" providerId="AD" clId="Web-{B2E19CCE-035E-27C6-B278-9CD8F47E9A48}" dt="2024-08-19T19:28:26.473" v="179"/>
        <pc:sldMkLst>
          <pc:docMk/>
          <pc:sldMk cId="365320950" sldId="286"/>
        </pc:sldMkLst>
        <pc:spChg chg="mod">
          <ac:chgData name="Kathryn Morrison" userId="S::kmorrison@sriinternational.com::0db4f3ca-31ff-4b62-993b-db2adc44b15d" providerId="AD" clId="Web-{B2E19CCE-035E-27C6-B278-9CD8F47E9A48}" dt="2024-08-19T19:27:13.551" v="113" actId="20577"/>
          <ac:spMkLst>
            <pc:docMk/>
            <pc:sldMk cId="365320950" sldId="286"/>
            <ac:spMk id="2" creationId="{D1336072-6FBB-95BF-543B-B2A0A8829C19}"/>
          </ac:spMkLst>
        </pc:spChg>
        <pc:spChg chg="mod">
          <ac:chgData name="Kathryn Morrison" userId="S::kmorrison@sriinternational.com::0db4f3ca-31ff-4b62-993b-db2adc44b15d" providerId="AD" clId="Web-{B2E19CCE-035E-27C6-B278-9CD8F47E9A48}" dt="2024-08-19T19:28:21.020" v="177" actId="20577"/>
          <ac:spMkLst>
            <pc:docMk/>
            <pc:sldMk cId="365320950" sldId="286"/>
            <ac:spMk id="3" creationId="{E536636D-BE84-A757-2F36-7E4E59EA2D49}"/>
          </ac:spMkLst>
        </pc:spChg>
      </pc:sldChg>
      <pc:sldChg chg="modSp">
        <pc:chgData name="Kathryn Morrison" userId="S::kmorrison@sriinternational.com::0db4f3ca-31ff-4b62-993b-db2adc44b15d" providerId="AD" clId="Web-{B2E19CCE-035E-27C6-B278-9CD8F47E9A48}" dt="2024-08-19T19:28:54.989" v="183" actId="20577"/>
        <pc:sldMkLst>
          <pc:docMk/>
          <pc:sldMk cId="552953980" sldId="287"/>
        </pc:sldMkLst>
        <pc:spChg chg="mod">
          <ac:chgData name="Kathryn Morrison" userId="S::kmorrison@sriinternational.com::0db4f3ca-31ff-4b62-993b-db2adc44b15d" providerId="AD" clId="Web-{B2E19CCE-035E-27C6-B278-9CD8F47E9A48}" dt="2024-08-19T19:28:54.989" v="183" actId="20577"/>
          <ac:spMkLst>
            <pc:docMk/>
            <pc:sldMk cId="552953980" sldId="287"/>
            <ac:spMk id="3" creationId="{E536636D-BE84-A757-2F36-7E4E59EA2D49}"/>
          </ac:spMkLst>
        </pc:spChg>
      </pc:sldChg>
      <pc:sldChg chg="modSp">
        <pc:chgData name="Kathryn Morrison" userId="S::kmorrison@sriinternational.com::0db4f3ca-31ff-4b62-993b-db2adc44b15d" providerId="AD" clId="Web-{B2E19CCE-035E-27C6-B278-9CD8F47E9A48}" dt="2024-08-19T19:29:33.240" v="220" actId="20577"/>
        <pc:sldMkLst>
          <pc:docMk/>
          <pc:sldMk cId="746453006" sldId="288"/>
        </pc:sldMkLst>
        <pc:spChg chg="mod">
          <ac:chgData name="Kathryn Morrison" userId="S::kmorrison@sriinternational.com::0db4f3ca-31ff-4b62-993b-db2adc44b15d" providerId="AD" clId="Web-{B2E19CCE-035E-27C6-B278-9CD8F47E9A48}" dt="2024-08-19T19:29:33.240" v="220" actId="20577"/>
          <ac:spMkLst>
            <pc:docMk/>
            <pc:sldMk cId="746453006" sldId="288"/>
            <ac:spMk id="3" creationId="{E536636D-BE84-A757-2F36-7E4E59EA2D49}"/>
          </ac:spMkLst>
        </pc:spChg>
      </pc:sldChg>
      <pc:sldChg chg="modSp">
        <pc:chgData name="Kathryn Morrison" userId="S::kmorrison@sriinternational.com::0db4f3ca-31ff-4b62-993b-db2adc44b15d" providerId="AD" clId="Web-{B2E19CCE-035E-27C6-B278-9CD8F47E9A48}" dt="2024-08-19T19:24:24.705" v="107" actId="20577"/>
        <pc:sldMkLst>
          <pc:docMk/>
          <pc:sldMk cId="3252523295" sldId="319"/>
        </pc:sldMkLst>
        <pc:spChg chg="mod">
          <ac:chgData name="Kathryn Morrison" userId="S::kmorrison@sriinternational.com::0db4f3ca-31ff-4b62-993b-db2adc44b15d" providerId="AD" clId="Web-{B2E19CCE-035E-27C6-B278-9CD8F47E9A48}" dt="2024-08-19T19:24:24.705" v="107" actId="20577"/>
          <ac:spMkLst>
            <pc:docMk/>
            <pc:sldMk cId="3252523295" sldId="319"/>
            <ac:spMk id="8" creationId="{B98095D4-8C32-1718-7F9D-B38C9F98752C}"/>
          </ac:spMkLst>
        </pc:spChg>
      </pc:sldChg>
      <pc:sldChg chg="modSp">
        <pc:chgData name="Kathryn Morrison" userId="S::kmorrison@sriinternational.com::0db4f3ca-31ff-4b62-993b-db2adc44b15d" providerId="AD" clId="Web-{B2E19CCE-035E-27C6-B278-9CD8F47E9A48}" dt="2024-08-19T19:22:08.391" v="37" actId="20577"/>
        <pc:sldMkLst>
          <pc:docMk/>
          <pc:sldMk cId="1767459109" sldId="331"/>
        </pc:sldMkLst>
        <pc:spChg chg="mod">
          <ac:chgData name="Kathryn Morrison" userId="S::kmorrison@sriinternational.com::0db4f3ca-31ff-4b62-993b-db2adc44b15d" providerId="AD" clId="Web-{B2E19CCE-035E-27C6-B278-9CD8F47E9A48}" dt="2024-08-19T19:22:08.391" v="37" actId="20577"/>
          <ac:spMkLst>
            <pc:docMk/>
            <pc:sldMk cId="1767459109" sldId="331"/>
            <ac:spMk id="3" creationId="{44D0CD2A-F3D2-ABD9-518E-C1E14B20FA06}"/>
          </ac:spMkLst>
        </pc:spChg>
      </pc:sldChg>
    </pc:docChg>
  </pc:docChgLst>
  <pc:docChgLst>
    <pc:chgData name="Ciearra Norwood-Williams" userId="61a26a7c-c72a-49f4-822c-e42405c6e5ec" providerId="ADAL" clId="{0171B0D6-A8E2-432F-B833-B75CD403774B}"/>
    <pc:docChg chg="modSld">
      <pc:chgData name="Ciearra Norwood-Williams" userId="61a26a7c-c72a-49f4-822c-e42405c6e5ec" providerId="ADAL" clId="{0171B0D6-A8E2-432F-B833-B75CD403774B}" dt="2024-10-08T22:59:21.525" v="678" actId="962"/>
      <pc:docMkLst>
        <pc:docMk/>
      </pc:docMkLst>
      <pc:sldChg chg="modSp mod">
        <pc:chgData name="Ciearra Norwood-Williams" userId="61a26a7c-c72a-49f4-822c-e42405c6e5ec" providerId="ADAL" clId="{0171B0D6-A8E2-432F-B833-B75CD403774B}" dt="2024-10-03T00:11:29.285" v="676" actId="962"/>
        <pc:sldMkLst>
          <pc:docMk/>
          <pc:sldMk cId="1893817330" sldId="268"/>
        </pc:sldMkLst>
        <pc:spChg chg="mod">
          <ac:chgData name="Ciearra Norwood-Williams" userId="61a26a7c-c72a-49f4-822c-e42405c6e5ec" providerId="ADAL" clId="{0171B0D6-A8E2-432F-B833-B75CD403774B}" dt="2024-10-03T00:11:13.187" v="672" actId="962"/>
          <ac:spMkLst>
            <pc:docMk/>
            <pc:sldMk cId="1893817330" sldId="268"/>
            <ac:spMk id="2" creationId="{C088334E-6C98-6746-9080-918888B03E0B}"/>
          </ac:spMkLst>
        </pc:spChg>
        <pc:spChg chg="mod">
          <ac:chgData name="Ciearra Norwood-Williams" userId="61a26a7c-c72a-49f4-822c-e42405c6e5ec" providerId="ADAL" clId="{0171B0D6-A8E2-432F-B833-B75CD403774B}" dt="2024-10-03T00:11:29.285" v="676" actId="962"/>
          <ac:spMkLst>
            <pc:docMk/>
            <pc:sldMk cId="1893817330" sldId="268"/>
            <ac:spMk id="3" creationId="{2B19F451-67B2-1447-A6BD-5A8F88C47B7E}"/>
          </ac:spMkLst>
        </pc:spChg>
      </pc:sldChg>
      <pc:sldChg chg="modSp mod">
        <pc:chgData name="Ciearra Norwood-Williams" userId="61a26a7c-c72a-49f4-822c-e42405c6e5ec" providerId="ADAL" clId="{0171B0D6-A8E2-432F-B833-B75CD403774B}" dt="2024-10-02T23:59:27.978" v="1" actId="962"/>
        <pc:sldMkLst>
          <pc:docMk/>
          <pc:sldMk cId="286783542" sldId="270"/>
        </pc:sldMkLst>
        <pc:picChg chg="mod">
          <ac:chgData name="Ciearra Norwood-Williams" userId="61a26a7c-c72a-49f4-822c-e42405c6e5ec" providerId="ADAL" clId="{0171B0D6-A8E2-432F-B833-B75CD403774B}" dt="2024-10-02T23:59:27.978" v="1" actId="962"/>
          <ac:picMkLst>
            <pc:docMk/>
            <pc:sldMk cId="286783542" sldId="270"/>
            <ac:picMk id="4" creationId="{48EECF37-AE54-87B8-5465-5DABB6F35A60}"/>
          </ac:picMkLst>
        </pc:picChg>
      </pc:sldChg>
      <pc:sldChg chg="modSp mod">
        <pc:chgData name="Ciearra Norwood-Williams" userId="61a26a7c-c72a-49f4-822c-e42405c6e5ec" providerId="ADAL" clId="{0171B0D6-A8E2-432F-B833-B75CD403774B}" dt="2024-10-02T23:59:32.863" v="2" actId="962"/>
        <pc:sldMkLst>
          <pc:docMk/>
          <pc:sldMk cId="653502620" sldId="273"/>
        </pc:sldMkLst>
        <pc:picChg chg="mod">
          <ac:chgData name="Ciearra Norwood-Williams" userId="61a26a7c-c72a-49f4-822c-e42405c6e5ec" providerId="ADAL" clId="{0171B0D6-A8E2-432F-B833-B75CD403774B}" dt="2024-10-02T23:59:32.863" v="2" actId="962"/>
          <ac:picMkLst>
            <pc:docMk/>
            <pc:sldMk cId="653502620" sldId="273"/>
            <ac:picMk id="4" creationId="{446C7D44-8C44-D65A-4116-A36A50843E23}"/>
          </ac:picMkLst>
        </pc:picChg>
      </pc:sldChg>
      <pc:sldChg chg="modSp mod">
        <pc:chgData name="Ciearra Norwood-Williams" userId="61a26a7c-c72a-49f4-822c-e42405c6e5ec" providerId="ADAL" clId="{0171B0D6-A8E2-432F-B833-B75CD403774B}" dt="2024-10-03T00:08:31.352" v="470" actId="962"/>
        <pc:sldMkLst>
          <pc:docMk/>
          <pc:sldMk cId="2810425731" sldId="274"/>
        </pc:sldMkLst>
        <pc:picChg chg="mod">
          <ac:chgData name="Ciearra Norwood-Williams" userId="61a26a7c-c72a-49f4-822c-e42405c6e5ec" providerId="ADAL" clId="{0171B0D6-A8E2-432F-B833-B75CD403774B}" dt="2024-10-03T00:08:31.352" v="470" actId="962"/>
          <ac:picMkLst>
            <pc:docMk/>
            <pc:sldMk cId="2810425731" sldId="274"/>
            <ac:picMk id="4" creationId="{973EA9B9-BE82-A8B8-3873-571A538D47A4}"/>
          </ac:picMkLst>
        </pc:picChg>
      </pc:sldChg>
      <pc:sldChg chg="modSp mod">
        <pc:chgData name="Ciearra Norwood-Williams" userId="61a26a7c-c72a-49f4-822c-e42405c6e5ec" providerId="ADAL" clId="{0171B0D6-A8E2-432F-B833-B75CD403774B}" dt="2024-10-02T23:59:23.756" v="0" actId="962"/>
        <pc:sldMkLst>
          <pc:docMk/>
          <pc:sldMk cId="1605073769" sldId="277"/>
        </pc:sldMkLst>
        <pc:picChg chg="mod">
          <ac:chgData name="Ciearra Norwood-Williams" userId="61a26a7c-c72a-49f4-822c-e42405c6e5ec" providerId="ADAL" clId="{0171B0D6-A8E2-432F-B833-B75CD403774B}" dt="2024-10-02T23:59:23.756" v="0" actId="962"/>
          <ac:picMkLst>
            <pc:docMk/>
            <pc:sldMk cId="1605073769" sldId="277"/>
            <ac:picMk id="4" creationId="{2016D89E-AE89-6C11-61BB-CEB9DA83CCEC}"/>
          </ac:picMkLst>
        </pc:picChg>
      </pc:sldChg>
      <pc:sldChg chg="modSp mod">
        <pc:chgData name="Ciearra Norwood-Williams" userId="61a26a7c-c72a-49f4-822c-e42405c6e5ec" providerId="ADAL" clId="{0171B0D6-A8E2-432F-B833-B75CD403774B}" dt="2024-10-02T23:59:48.068" v="3" actId="962"/>
        <pc:sldMkLst>
          <pc:docMk/>
          <pc:sldMk cId="1049036241" sldId="278"/>
        </pc:sldMkLst>
        <pc:picChg chg="mod">
          <ac:chgData name="Ciearra Norwood-Williams" userId="61a26a7c-c72a-49f4-822c-e42405c6e5ec" providerId="ADAL" clId="{0171B0D6-A8E2-432F-B833-B75CD403774B}" dt="2024-10-02T23:59:48.068" v="3" actId="962"/>
          <ac:picMkLst>
            <pc:docMk/>
            <pc:sldMk cId="1049036241" sldId="278"/>
            <ac:picMk id="5" creationId="{FA1BDC3A-2494-4705-1C43-ABE5EA71E60E}"/>
          </ac:picMkLst>
        </pc:picChg>
      </pc:sldChg>
      <pc:sldChg chg="modSp mod">
        <pc:chgData name="Ciearra Norwood-Williams" userId="61a26a7c-c72a-49f4-822c-e42405c6e5ec" providerId="ADAL" clId="{0171B0D6-A8E2-432F-B833-B75CD403774B}" dt="2024-10-03T00:01:29.876" v="216" actId="962"/>
        <pc:sldMkLst>
          <pc:docMk/>
          <pc:sldMk cId="2546284772" sldId="293"/>
        </pc:sldMkLst>
        <pc:picChg chg="mod">
          <ac:chgData name="Ciearra Norwood-Williams" userId="61a26a7c-c72a-49f4-822c-e42405c6e5ec" providerId="ADAL" clId="{0171B0D6-A8E2-432F-B833-B75CD403774B}" dt="2024-10-03T00:01:29.876" v="216" actId="962"/>
          <ac:picMkLst>
            <pc:docMk/>
            <pc:sldMk cId="2546284772" sldId="293"/>
            <ac:picMk id="4" creationId="{05B69D66-0078-2240-EC13-C71E70E4AC3F}"/>
          </ac:picMkLst>
        </pc:picChg>
      </pc:sldChg>
      <pc:sldChg chg="modSp mod">
        <pc:chgData name="Ciearra Norwood-Williams" userId="61a26a7c-c72a-49f4-822c-e42405c6e5ec" providerId="ADAL" clId="{0171B0D6-A8E2-432F-B833-B75CD403774B}" dt="2024-10-03T00:01:58.628" v="218" actId="962"/>
        <pc:sldMkLst>
          <pc:docMk/>
          <pc:sldMk cId="3739094801" sldId="297"/>
        </pc:sldMkLst>
        <pc:picChg chg="mod">
          <ac:chgData name="Ciearra Norwood-Williams" userId="61a26a7c-c72a-49f4-822c-e42405c6e5ec" providerId="ADAL" clId="{0171B0D6-A8E2-432F-B833-B75CD403774B}" dt="2024-10-03T00:01:58.628" v="218" actId="962"/>
          <ac:picMkLst>
            <pc:docMk/>
            <pc:sldMk cId="3739094801" sldId="297"/>
            <ac:picMk id="4" creationId="{88DC44D4-8CE2-396C-06C1-2460862DF3E6}"/>
          </ac:picMkLst>
        </pc:picChg>
      </pc:sldChg>
      <pc:sldChg chg="modSp mod">
        <pc:chgData name="Ciearra Norwood-Williams" userId="61a26a7c-c72a-49f4-822c-e42405c6e5ec" providerId="ADAL" clId="{0171B0D6-A8E2-432F-B833-B75CD403774B}" dt="2024-10-03T00:08:25.150" v="469" actId="962"/>
        <pc:sldMkLst>
          <pc:docMk/>
          <pc:sldMk cId="3748218935" sldId="300"/>
        </pc:sldMkLst>
        <pc:picChg chg="mod">
          <ac:chgData name="Ciearra Norwood-Williams" userId="61a26a7c-c72a-49f4-822c-e42405c6e5ec" providerId="ADAL" clId="{0171B0D6-A8E2-432F-B833-B75CD403774B}" dt="2024-10-03T00:08:25.150" v="469" actId="962"/>
          <ac:picMkLst>
            <pc:docMk/>
            <pc:sldMk cId="3748218935" sldId="300"/>
            <ac:picMk id="4" creationId="{909D3283-8A23-D85E-C3F5-96D980FB046B}"/>
          </ac:picMkLst>
        </pc:picChg>
      </pc:sldChg>
      <pc:sldChg chg="modSp mod">
        <pc:chgData name="Ciearra Norwood-Williams" userId="61a26a7c-c72a-49f4-822c-e42405c6e5ec" providerId="ADAL" clId="{0171B0D6-A8E2-432F-B833-B75CD403774B}" dt="2024-10-08T22:59:21.525" v="678" actId="962"/>
        <pc:sldMkLst>
          <pc:docMk/>
          <pc:sldMk cId="1342412420" sldId="379"/>
        </pc:sldMkLst>
        <pc:graphicFrameChg chg="mod">
          <ac:chgData name="Ciearra Norwood-Williams" userId="61a26a7c-c72a-49f4-822c-e42405c6e5ec" providerId="ADAL" clId="{0171B0D6-A8E2-432F-B833-B75CD403774B}" dt="2024-10-08T22:59:21.525" v="678" actId="962"/>
          <ac:graphicFrameMkLst>
            <pc:docMk/>
            <pc:sldMk cId="1342412420" sldId="379"/>
            <ac:graphicFrameMk id="4" creationId="{860DA655-8C96-1385-7002-CD5D57C89500}"/>
          </ac:graphicFrameMkLst>
        </pc:graphicFrameChg>
      </pc:sldChg>
    </pc:docChg>
  </pc:docChgLst>
  <pc:docChgLst>
    <pc:chgData name="Ginger Elliott-Teague" userId="eefb298b-226e-4acb-8308-892a407d92a2" providerId="ADAL" clId="{57DC2317-C2C7-42A1-B147-6C4BCE3EBD9F}"/>
    <pc:docChg chg="undo custSel addSld modSld">
      <pc:chgData name="Ginger Elliott-Teague" userId="eefb298b-226e-4acb-8308-892a407d92a2" providerId="ADAL" clId="{57DC2317-C2C7-42A1-B147-6C4BCE3EBD9F}" dt="2024-08-19T20:40:50.467" v="1448" actId="114"/>
      <pc:docMkLst>
        <pc:docMk/>
      </pc:docMkLst>
      <pc:sldChg chg="addSp delSp modSp mod chgLayout modNotesTx">
        <pc:chgData name="Ginger Elliott-Teague" userId="eefb298b-226e-4acb-8308-892a407d92a2" providerId="ADAL" clId="{57DC2317-C2C7-42A1-B147-6C4BCE3EBD9F}" dt="2024-08-19T20:40:30.447" v="1447" actId="20577"/>
        <pc:sldMkLst>
          <pc:docMk/>
          <pc:sldMk cId="2514308783" sldId="272"/>
        </pc:sldMkLst>
        <pc:spChg chg="mod ord">
          <ac:chgData name="Ginger Elliott-Teague" userId="eefb298b-226e-4acb-8308-892a407d92a2" providerId="ADAL" clId="{57DC2317-C2C7-42A1-B147-6C4BCE3EBD9F}" dt="2024-08-19T20:06:28.394" v="844" actId="20577"/>
          <ac:spMkLst>
            <pc:docMk/>
            <pc:sldMk cId="2514308783" sldId="272"/>
            <ac:spMk id="2" creationId="{DB729227-3AB7-BCBF-7354-B480E68F5913}"/>
          </ac:spMkLst>
        </pc:spChg>
        <pc:spChg chg="mod ord">
          <ac:chgData name="Ginger Elliott-Teague" userId="eefb298b-226e-4acb-8308-892a407d92a2" providerId="ADAL" clId="{57DC2317-C2C7-42A1-B147-6C4BCE3EBD9F}" dt="2024-08-19T20:07:33.759" v="922" actId="20577"/>
          <ac:spMkLst>
            <pc:docMk/>
            <pc:sldMk cId="2514308783" sldId="272"/>
            <ac:spMk id="3" creationId="{00F038EB-1EC3-1D67-806B-785DFE19BF81}"/>
          </ac:spMkLst>
        </pc:spChg>
        <pc:spChg chg="add del mod">
          <ac:chgData name="Ginger Elliott-Teague" userId="eefb298b-226e-4acb-8308-892a407d92a2" providerId="ADAL" clId="{57DC2317-C2C7-42A1-B147-6C4BCE3EBD9F}" dt="2024-08-19T19:50:02.494" v="0" actId="6264"/>
          <ac:spMkLst>
            <pc:docMk/>
            <pc:sldMk cId="2514308783" sldId="272"/>
            <ac:spMk id="4" creationId="{BA3C82D9-BCA7-2799-926F-43497325ED3E}"/>
          </ac:spMkLst>
        </pc:spChg>
        <pc:spChg chg="add del mod">
          <ac:chgData name="Ginger Elliott-Teague" userId="eefb298b-226e-4acb-8308-892a407d92a2" providerId="ADAL" clId="{57DC2317-C2C7-42A1-B147-6C4BCE3EBD9F}" dt="2024-08-19T19:50:02.494" v="0" actId="6264"/>
          <ac:spMkLst>
            <pc:docMk/>
            <pc:sldMk cId="2514308783" sldId="272"/>
            <ac:spMk id="5" creationId="{82128B45-C8C7-D42B-21FF-70D2D2E39508}"/>
          </ac:spMkLst>
        </pc:spChg>
      </pc:sldChg>
      <pc:sldChg chg="modSp new mod">
        <pc:chgData name="Ginger Elliott-Teague" userId="eefb298b-226e-4acb-8308-892a407d92a2" providerId="ADAL" clId="{57DC2317-C2C7-42A1-B147-6C4BCE3EBD9F}" dt="2024-08-19T20:40:50.467" v="1448" actId="114"/>
        <pc:sldMkLst>
          <pc:docMk/>
          <pc:sldMk cId="1401308913" sldId="334"/>
        </pc:sldMkLst>
        <pc:spChg chg="mod">
          <ac:chgData name="Ginger Elliott-Teague" userId="eefb298b-226e-4acb-8308-892a407d92a2" providerId="ADAL" clId="{57DC2317-C2C7-42A1-B147-6C4BCE3EBD9F}" dt="2024-08-19T20:06:35.589" v="865" actId="20577"/>
          <ac:spMkLst>
            <pc:docMk/>
            <pc:sldMk cId="1401308913" sldId="334"/>
            <ac:spMk id="2" creationId="{A98E9E5B-B7DB-0E30-E62C-9E02A89029D4}"/>
          </ac:spMkLst>
        </pc:spChg>
        <pc:spChg chg="mod">
          <ac:chgData name="Ginger Elliott-Teague" userId="eefb298b-226e-4acb-8308-892a407d92a2" providerId="ADAL" clId="{57DC2317-C2C7-42A1-B147-6C4BCE3EBD9F}" dt="2024-08-19T20:40:50.467" v="1448" actId="114"/>
          <ac:spMkLst>
            <pc:docMk/>
            <pc:sldMk cId="1401308913" sldId="334"/>
            <ac:spMk id="3" creationId="{8203C39A-AF8E-13A9-6971-E00E5646B755}"/>
          </ac:spMkLst>
        </pc:spChg>
      </pc:sldChg>
    </pc:docChg>
  </pc:docChgLst>
  <pc:docChgLst>
    <pc:chgData name="Kathryn Morrison" userId="0db4f3ca-31ff-4b62-993b-db2adc44b15d" providerId="ADAL" clId="{25140EF1-70B2-DD4D-A17F-4E0640BB7B42}"/>
    <pc:docChg chg="undo custSel addSld delSld modSld sldOrd">
      <pc:chgData name="Kathryn Morrison" userId="0db4f3ca-31ff-4b62-993b-db2adc44b15d" providerId="ADAL" clId="{25140EF1-70B2-DD4D-A17F-4E0640BB7B42}" dt="2024-08-28T17:58:09.088" v="1372" actId="20577"/>
      <pc:docMkLst>
        <pc:docMk/>
      </pc:docMkLst>
      <pc:sldChg chg="modSp del mod ord">
        <pc:chgData name="Kathryn Morrison" userId="0db4f3ca-31ff-4b62-993b-db2adc44b15d" providerId="ADAL" clId="{25140EF1-70B2-DD4D-A17F-4E0640BB7B42}" dt="2024-07-29T19:04:25.914" v="906" actId="2696"/>
        <pc:sldMkLst>
          <pc:docMk/>
          <pc:sldMk cId="1393821522" sldId="257"/>
        </pc:sldMkLst>
        <pc:spChg chg="mod">
          <ac:chgData name="Kathryn Morrison" userId="0db4f3ca-31ff-4b62-993b-db2adc44b15d" providerId="ADAL" clId="{25140EF1-70B2-DD4D-A17F-4E0640BB7B42}" dt="2024-07-29T19:03:06.506" v="905" actId="21"/>
          <ac:spMkLst>
            <pc:docMk/>
            <pc:sldMk cId="1393821522" sldId="257"/>
            <ac:spMk id="3" creationId="{CC72BBE5-1980-6845-9E68-C274E9D90E06}"/>
          </ac:spMkLst>
        </pc:spChg>
      </pc:sldChg>
      <pc:sldChg chg="modSp mod">
        <pc:chgData name="Kathryn Morrison" userId="0db4f3ca-31ff-4b62-993b-db2adc44b15d" providerId="ADAL" clId="{25140EF1-70B2-DD4D-A17F-4E0640BB7B42}" dt="2024-08-26T07:00:13.648" v="1335" actId="20577"/>
        <pc:sldMkLst>
          <pc:docMk/>
          <pc:sldMk cId="1893817330" sldId="268"/>
        </pc:sldMkLst>
        <pc:spChg chg="mod">
          <ac:chgData name="Kathryn Morrison" userId="0db4f3ca-31ff-4b62-993b-db2adc44b15d" providerId="ADAL" clId="{25140EF1-70B2-DD4D-A17F-4E0640BB7B42}" dt="2024-07-29T18:36:18.044" v="8" actId="20577"/>
          <ac:spMkLst>
            <pc:docMk/>
            <pc:sldMk cId="1893817330" sldId="268"/>
            <ac:spMk id="2" creationId="{C088334E-6C98-6746-9080-918888B03E0B}"/>
          </ac:spMkLst>
        </pc:spChg>
        <pc:spChg chg="mod">
          <ac:chgData name="Kathryn Morrison" userId="0db4f3ca-31ff-4b62-993b-db2adc44b15d" providerId="ADAL" clId="{25140EF1-70B2-DD4D-A17F-4E0640BB7B42}" dt="2024-08-26T07:00:13.648" v="1335" actId="20577"/>
          <ac:spMkLst>
            <pc:docMk/>
            <pc:sldMk cId="1893817330" sldId="268"/>
            <ac:spMk id="5" creationId="{A5DFBCD2-8FCE-A049-A1EB-C8F7F5B3C29F}"/>
          </ac:spMkLst>
        </pc:spChg>
      </pc:sldChg>
      <pc:sldChg chg="modNotesTx">
        <pc:chgData name="Kathryn Morrison" userId="0db4f3ca-31ff-4b62-993b-db2adc44b15d" providerId="ADAL" clId="{25140EF1-70B2-DD4D-A17F-4E0640BB7B42}" dt="2024-07-29T18:43:58.997" v="771" actId="20577"/>
        <pc:sldMkLst>
          <pc:docMk/>
          <pc:sldMk cId="286783542" sldId="270"/>
        </pc:sldMkLst>
      </pc:sldChg>
      <pc:sldChg chg="modSp mod modAnim">
        <pc:chgData name="Kathryn Morrison" userId="0db4f3ca-31ff-4b62-993b-db2adc44b15d" providerId="ADAL" clId="{25140EF1-70B2-DD4D-A17F-4E0640BB7B42}" dt="2024-08-28T01:55:03.504" v="1350"/>
        <pc:sldMkLst>
          <pc:docMk/>
          <pc:sldMk cId="1705989441" sldId="271"/>
        </pc:sldMkLst>
        <pc:spChg chg="mod">
          <ac:chgData name="Kathryn Morrison" userId="0db4f3ca-31ff-4b62-993b-db2adc44b15d" providerId="ADAL" clId="{25140EF1-70B2-DD4D-A17F-4E0640BB7B42}" dt="2024-08-28T01:54:57.472" v="1349" actId="20577"/>
          <ac:spMkLst>
            <pc:docMk/>
            <pc:sldMk cId="1705989441" sldId="271"/>
            <ac:spMk id="3" creationId="{E536636D-BE84-A757-2F36-7E4E59EA2D49}"/>
          </ac:spMkLst>
        </pc:spChg>
      </pc:sldChg>
      <pc:sldChg chg="modSp mod">
        <pc:chgData name="Kathryn Morrison" userId="0db4f3ca-31ff-4b62-993b-db2adc44b15d" providerId="ADAL" clId="{25140EF1-70B2-DD4D-A17F-4E0640BB7B42}" dt="2024-07-29T19:16:26.229" v="1035" actId="20577"/>
        <pc:sldMkLst>
          <pc:docMk/>
          <pc:sldMk cId="2514308783" sldId="272"/>
        </pc:sldMkLst>
        <pc:spChg chg="mod">
          <ac:chgData name="Kathryn Morrison" userId="0db4f3ca-31ff-4b62-993b-db2adc44b15d" providerId="ADAL" clId="{25140EF1-70B2-DD4D-A17F-4E0640BB7B42}" dt="2024-07-29T19:16:26.229" v="1035" actId="20577"/>
          <ac:spMkLst>
            <pc:docMk/>
            <pc:sldMk cId="2514308783" sldId="272"/>
            <ac:spMk id="3" creationId="{00F038EB-1EC3-1D67-806B-785DFE19BF81}"/>
          </ac:spMkLst>
        </pc:spChg>
      </pc:sldChg>
      <pc:sldChg chg="addSp modSp mod ord">
        <pc:chgData name="Kathryn Morrison" userId="0db4f3ca-31ff-4b62-993b-db2adc44b15d" providerId="ADAL" clId="{25140EF1-70B2-DD4D-A17F-4E0640BB7B42}" dt="2024-07-29T19:06:57.835" v="949" actId="1076"/>
        <pc:sldMkLst>
          <pc:docMk/>
          <pc:sldMk cId="653502620" sldId="273"/>
        </pc:sldMkLst>
        <pc:spChg chg="mod">
          <ac:chgData name="Kathryn Morrison" userId="0db4f3ca-31ff-4b62-993b-db2adc44b15d" providerId="ADAL" clId="{25140EF1-70B2-DD4D-A17F-4E0640BB7B42}" dt="2024-07-29T18:44:32.939" v="795" actId="20577"/>
          <ac:spMkLst>
            <pc:docMk/>
            <pc:sldMk cId="653502620" sldId="273"/>
            <ac:spMk id="2" creationId="{E6BF1560-5B34-D3C6-C89B-1D5D2A9EB260}"/>
          </ac:spMkLst>
        </pc:spChg>
        <pc:picChg chg="add mod">
          <ac:chgData name="Kathryn Morrison" userId="0db4f3ca-31ff-4b62-993b-db2adc44b15d" providerId="ADAL" clId="{25140EF1-70B2-DD4D-A17F-4E0640BB7B42}" dt="2024-07-29T19:06:57.835" v="949" actId="1076"/>
          <ac:picMkLst>
            <pc:docMk/>
            <pc:sldMk cId="653502620" sldId="273"/>
            <ac:picMk id="4" creationId="{446C7D44-8C44-D65A-4116-A36A50843E23}"/>
          </ac:picMkLst>
        </pc:picChg>
      </pc:sldChg>
      <pc:sldChg chg="addSp modSp mod">
        <pc:chgData name="Kathryn Morrison" userId="0db4f3ca-31ff-4b62-993b-db2adc44b15d" providerId="ADAL" clId="{25140EF1-70B2-DD4D-A17F-4E0640BB7B42}" dt="2024-07-29T19:14:56.390" v="1019" actId="1037"/>
        <pc:sldMkLst>
          <pc:docMk/>
          <pc:sldMk cId="2810425731" sldId="274"/>
        </pc:sldMkLst>
        <pc:picChg chg="add mod">
          <ac:chgData name="Kathryn Morrison" userId="0db4f3ca-31ff-4b62-993b-db2adc44b15d" providerId="ADAL" clId="{25140EF1-70B2-DD4D-A17F-4E0640BB7B42}" dt="2024-07-29T19:14:56.390" v="1019" actId="1037"/>
          <ac:picMkLst>
            <pc:docMk/>
            <pc:sldMk cId="2810425731" sldId="274"/>
            <ac:picMk id="4" creationId="{973EA9B9-BE82-A8B8-3873-571A538D47A4}"/>
          </ac:picMkLst>
        </pc:picChg>
      </pc:sldChg>
      <pc:sldChg chg="addSp modSp add mod ord">
        <pc:chgData name="Kathryn Morrison" userId="0db4f3ca-31ff-4b62-993b-db2adc44b15d" providerId="ADAL" clId="{25140EF1-70B2-DD4D-A17F-4E0640BB7B42}" dt="2024-08-28T17:31:29.909" v="1371" actId="20577"/>
        <pc:sldMkLst>
          <pc:docMk/>
          <pc:sldMk cId="1605073769" sldId="277"/>
        </pc:sldMkLst>
        <pc:spChg chg="mod">
          <ac:chgData name="Kathryn Morrison" userId="0db4f3ca-31ff-4b62-993b-db2adc44b15d" providerId="ADAL" clId="{25140EF1-70B2-DD4D-A17F-4E0640BB7B42}" dt="2024-07-29T18:38:36.065" v="305" actId="20577"/>
          <ac:spMkLst>
            <pc:docMk/>
            <pc:sldMk cId="1605073769" sldId="277"/>
            <ac:spMk id="2" creationId="{D508CE41-E7E0-2E4E-B02F-223C4BFA485A}"/>
          </ac:spMkLst>
        </pc:spChg>
        <pc:spChg chg="mod">
          <ac:chgData name="Kathryn Morrison" userId="0db4f3ca-31ff-4b62-993b-db2adc44b15d" providerId="ADAL" clId="{25140EF1-70B2-DD4D-A17F-4E0640BB7B42}" dt="2024-08-28T17:31:29.909" v="1371" actId="20577"/>
          <ac:spMkLst>
            <pc:docMk/>
            <pc:sldMk cId="1605073769" sldId="277"/>
            <ac:spMk id="3" creationId="{CC72BBE5-1980-6845-9E68-C274E9D90E06}"/>
          </ac:spMkLst>
        </pc:spChg>
        <pc:picChg chg="add mod">
          <ac:chgData name="Kathryn Morrison" userId="0db4f3ca-31ff-4b62-993b-db2adc44b15d" providerId="ADAL" clId="{25140EF1-70B2-DD4D-A17F-4E0640BB7B42}" dt="2024-07-29T19:06:04.059" v="942" actId="1076"/>
          <ac:picMkLst>
            <pc:docMk/>
            <pc:sldMk cId="1605073769" sldId="277"/>
            <ac:picMk id="4" creationId="{2016D89E-AE89-6C11-61BB-CEB9DA83CCEC}"/>
          </ac:picMkLst>
        </pc:picChg>
      </pc:sldChg>
      <pc:sldChg chg="addSp delSp modSp add mod">
        <pc:chgData name="Kathryn Morrison" userId="0db4f3ca-31ff-4b62-993b-db2adc44b15d" providerId="ADAL" clId="{25140EF1-70B2-DD4D-A17F-4E0640BB7B42}" dt="2024-07-29T19:15:04.129" v="1020" actId="1037"/>
        <pc:sldMkLst>
          <pc:docMk/>
          <pc:sldMk cId="1049036241" sldId="278"/>
        </pc:sldMkLst>
        <pc:picChg chg="add del mod">
          <ac:chgData name="Kathryn Morrison" userId="0db4f3ca-31ff-4b62-993b-db2adc44b15d" providerId="ADAL" clId="{25140EF1-70B2-DD4D-A17F-4E0640BB7B42}" dt="2024-07-29T19:08:44.601" v="955" actId="21"/>
          <ac:picMkLst>
            <pc:docMk/>
            <pc:sldMk cId="1049036241" sldId="278"/>
            <ac:picMk id="4" creationId="{7EB9A9FB-0CCA-F622-CD75-58E76CAAB952}"/>
          </ac:picMkLst>
        </pc:picChg>
        <pc:picChg chg="add mod">
          <ac:chgData name="Kathryn Morrison" userId="0db4f3ca-31ff-4b62-993b-db2adc44b15d" providerId="ADAL" clId="{25140EF1-70B2-DD4D-A17F-4E0640BB7B42}" dt="2024-07-29T19:15:04.129" v="1020" actId="1037"/>
          <ac:picMkLst>
            <pc:docMk/>
            <pc:sldMk cId="1049036241" sldId="278"/>
            <ac:picMk id="5" creationId="{FA1BDC3A-2494-4705-1C43-ABE5EA71E60E}"/>
          </ac:picMkLst>
        </pc:picChg>
      </pc:sldChg>
      <pc:sldChg chg="modSp add mod ord">
        <pc:chgData name="Kathryn Morrison" userId="0db4f3ca-31ff-4b62-993b-db2adc44b15d" providerId="ADAL" clId="{25140EF1-70B2-DD4D-A17F-4E0640BB7B42}" dt="2024-07-29T18:44:48.287" v="806" actId="20577"/>
        <pc:sldMkLst>
          <pc:docMk/>
          <pc:sldMk cId="2298766648" sldId="279"/>
        </pc:sldMkLst>
        <pc:spChg chg="mod">
          <ac:chgData name="Kathryn Morrison" userId="0db4f3ca-31ff-4b62-993b-db2adc44b15d" providerId="ADAL" clId="{25140EF1-70B2-DD4D-A17F-4E0640BB7B42}" dt="2024-07-29T18:44:48.287" v="806" actId="20577"/>
          <ac:spMkLst>
            <pc:docMk/>
            <pc:sldMk cId="2298766648" sldId="279"/>
            <ac:spMk id="2" creationId="{DB729227-3AB7-BCBF-7354-B480E68F5913}"/>
          </ac:spMkLst>
        </pc:spChg>
      </pc:sldChg>
      <pc:sldChg chg="addSp delSp modSp add mod ord">
        <pc:chgData name="Kathryn Morrison" userId="0db4f3ca-31ff-4b62-993b-db2adc44b15d" providerId="ADAL" clId="{25140EF1-70B2-DD4D-A17F-4E0640BB7B42}" dt="2024-07-29T19:14:42.303" v="1018" actId="1037"/>
        <pc:sldMkLst>
          <pc:docMk/>
          <pc:sldMk cId="381056820" sldId="280"/>
        </pc:sldMkLst>
        <pc:spChg chg="mod">
          <ac:chgData name="Kathryn Morrison" userId="0db4f3ca-31ff-4b62-993b-db2adc44b15d" providerId="ADAL" clId="{25140EF1-70B2-DD4D-A17F-4E0640BB7B42}" dt="2024-07-29T19:02:33.307" v="904" actId="20577"/>
          <ac:spMkLst>
            <pc:docMk/>
            <pc:sldMk cId="381056820" sldId="280"/>
            <ac:spMk id="2" creationId="{E6BF1560-5B34-D3C6-C89B-1D5D2A9EB260}"/>
          </ac:spMkLst>
        </pc:spChg>
        <pc:picChg chg="add del mod">
          <ac:chgData name="Kathryn Morrison" userId="0db4f3ca-31ff-4b62-993b-db2adc44b15d" providerId="ADAL" clId="{25140EF1-70B2-DD4D-A17F-4E0640BB7B42}" dt="2024-07-29T19:14:05.562" v="1009" actId="478"/>
          <ac:picMkLst>
            <pc:docMk/>
            <pc:sldMk cId="381056820" sldId="280"/>
            <ac:picMk id="5" creationId="{5FE11093-3214-503B-CA75-6C9F31046E1E}"/>
          </ac:picMkLst>
        </pc:picChg>
        <pc:picChg chg="add mod">
          <ac:chgData name="Kathryn Morrison" userId="0db4f3ca-31ff-4b62-993b-db2adc44b15d" providerId="ADAL" clId="{25140EF1-70B2-DD4D-A17F-4E0640BB7B42}" dt="2024-07-29T19:14:42.303" v="1018" actId="1037"/>
          <ac:picMkLst>
            <pc:docMk/>
            <pc:sldMk cId="381056820" sldId="280"/>
            <ac:picMk id="7" creationId="{1D353A7D-019A-5C0D-CE92-A1BE0416FF0D}"/>
          </ac:picMkLst>
        </pc:picChg>
      </pc:sldChg>
      <pc:sldChg chg="addSp delSp modSp add mod ord modNotesTx">
        <pc:chgData name="Kathryn Morrison" userId="0db4f3ca-31ff-4b62-993b-db2adc44b15d" providerId="ADAL" clId="{25140EF1-70B2-DD4D-A17F-4E0640BB7B42}" dt="2024-07-29T19:11:45.283" v="1002" actId="1035"/>
        <pc:sldMkLst>
          <pc:docMk/>
          <pc:sldMk cId="1983177483" sldId="281"/>
        </pc:sldMkLst>
        <pc:spChg chg="mod">
          <ac:chgData name="Kathryn Morrison" userId="0db4f3ca-31ff-4b62-993b-db2adc44b15d" providerId="ADAL" clId="{25140EF1-70B2-DD4D-A17F-4E0640BB7B42}" dt="2024-07-29T19:01:11.673" v="855" actId="20577"/>
          <ac:spMkLst>
            <pc:docMk/>
            <pc:sldMk cId="1983177483" sldId="281"/>
            <ac:spMk id="2" creationId="{E6BF1560-5B34-D3C6-C89B-1D5D2A9EB260}"/>
          </ac:spMkLst>
        </pc:spChg>
        <pc:spChg chg="mod">
          <ac:chgData name="Kathryn Morrison" userId="0db4f3ca-31ff-4b62-993b-db2adc44b15d" providerId="ADAL" clId="{25140EF1-70B2-DD4D-A17F-4E0640BB7B42}" dt="2024-07-29T19:02:16.008" v="882" actId="20577"/>
          <ac:spMkLst>
            <pc:docMk/>
            <pc:sldMk cId="1983177483" sldId="281"/>
            <ac:spMk id="3" creationId="{887889EB-40F3-1F7F-BB0C-A48BE784F295}"/>
          </ac:spMkLst>
        </pc:spChg>
        <pc:spChg chg="add">
          <ac:chgData name="Kathryn Morrison" userId="0db4f3ca-31ff-4b62-993b-db2adc44b15d" providerId="ADAL" clId="{25140EF1-70B2-DD4D-A17F-4E0640BB7B42}" dt="2024-07-29T19:10:25.428" v="971"/>
          <ac:spMkLst>
            <pc:docMk/>
            <pc:sldMk cId="1983177483" sldId="281"/>
            <ac:spMk id="4" creationId="{69DE248F-0A5E-1D6C-7BAA-B9271FE7D5CA}"/>
          </ac:spMkLst>
        </pc:spChg>
        <pc:spChg chg="add">
          <ac:chgData name="Kathryn Morrison" userId="0db4f3ca-31ff-4b62-993b-db2adc44b15d" providerId="ADAL" clId="{25140EF1-70B2-DD4D-A17F-4E0640BB7B42}" dt="2024-07-29T19:10:32.446" v="972"/>
          <ac:spMkLst>
            <pc:docMk/>
            <pc:sldMk cId="1983177483" sldId="281"/>
            <ac:spMk id="5" creationId="{945D3D03-E133-4D8F-A0AA-0CD556D1C875}"/>
          </ac:spMkLst>
        </pc:spChg>
        <pc:spChg chg="add del">
          <ac:chgData name="Kathryn Morrison" userId="0db4f3ca-31ff-4b62-993b-db2adc44b15d" providerId="ADAL" clId="{25140EF1-70B2-DD4D-A17F-4E0640BB7B42}" dt="2024-07-29T19:10:43.484" v="974" actId="21"/>
          <ac:spMkLst>
            <pc:docMk/>
            <pc:sldMk cId="1983177483" sldId="281"/>
            <ac:spMk id="6" creationId="{43641559-FEFC-5BD3-0155-E13504FEC17E}"/>
          </ac:spMkLst>
        </pc:spChg>
        <pc:picChg chg="add mod">
          <ac:chgData name="Kathryn Morrison" userId="0db4f3ca-31ff-4b62-993b-db2adc44b15d" providerId="ADAL" clId="{25140EF1-70B2-DD4D-A17F-4E0640BB7B42}" dt="2024-07-29T19:11:45.283" v="1002" actId="1035"/>
          <ac:picMkLst>
            <pc:docMk/>
            <pc:sldMk cId="1983177483" sldId="281"/>
            <ac:picMk id="8" creationId="{5C5B0AFE-9376-1D6D-B70A-4CA1DA54A88F}"/>
          </ac:picMkLst>
        </pc:picChg>
      </pc:sldChg>
      <pc:sldChg chg="modSp add del mod">
        <pc:chgData name="Kathryn Morrison" userId="0db4f3ca-31ff-4b62-993b-db2adc44b15d" providerId="ADAL" clId="{25140EF1-70B2-DD4D-A17F-4E0640BB7B42}" dt="2024-07-29T19:05:35.277" v="938"/>
        <pc:sldMkLst>
          <pc:docMk/>
          <pc:sldMk cId="2665137526" sldId="282"/>
        </pc:sldMkLst>
        <pc:picChg chg="mod">
          <ac:chgData name="Kathryn Morrison" userId="0db4f3ca-31ff-4b62-993b-db2adc44b15d" providerId="ADAL" clId="{25140EF1-70B2-DD4D-A17F-4E0640BB7B42}" dt="2024-07-29T19:05:34.033" v="937" actId="1076"/>
          <ac:picMkLst>
            <pc:docMk/>
            <pc:sldMk cId="2665137526" sldId="282"/>
            <ac:picMk id="10" creationId="{0578BE89-97FB-B44C-8EB6-D368921D3528}"/>
          </ac:picMkLst>
        </pc:picChg>
      </pc:sldChg>
      <pc:sldChg chg="modSp add mod ord">
        <pc:chgData name="Kathryn Morrison" userId="0db4f3ca-31ff-4b62-993b-db2adc44b15d" providerId="ADAL" clId="{25140EF1-70B2-DD4D-A17F-4E0640BB7B42}" dt="2024-07-29T19:21:05.277" v="1320" actId="20577"/>
        <pc:sldMkLst>
          <pc:docMk/>
          <pc:sldMk cId="2787462049" sldId="282"/>
        </pc:sldMkLst>
        <pc:spChg chg="mod">
          <ac:chgData name="Kathryn Morrison" userId="0db4f3ca-31ff-4b62-993b-db2adc44b15d" providerId="ADAL" clId="{25140EF1-70B2-DD4D-A17F-4E0640BB7B42}" dt="2024-07-29T19:21:05.277" v="1320" actId="20577"/>
          <ac:spMkLst>
            <pc:docMk/>
            <pc:sldMk cId="2787462049" sldId="282"/>
            <ac:spMk id="2" creationId="{95BD314A-9BA9-AA33-0524-7E3ECDFA122A}"/>
          </ac:spMkLst>
        </pc:spChg>
        <pc:spChg chg="mod">
          <ac:chgData name="Kathryn Morrison" userId="0db4f3ca-31ff-4b62-993b-db2adc44b15d" providerId="ADAL" clId="{25140EF1-70B2-DD4D-A17F-4E0640BB7B42}" dt="2024-07-29T19:20:40.239" v="1274" actId="20577"/>
          <ac:spMkLst>
            <pc:docMk/>
            <pc:sldMk cId="2787462049" sldId="282"/>
            <ac:spMk id="3" creationId="{921A028A-C7C3-709E-7E77-97C3EA812346}"/>
          </ac:spMkLst>
        </pc:spChg>
      </pc:sldChg>
      <pc:sldChg chg="modSp mod modNotesTx">
        <pc:chgData name="Kathryn Morrison" userId="0db4f3ca-31ff-4b62-993b-db2adc44b15d" providerId="ADAL" clId="{25140EF1-70B2-DD4D-A17F-4E0640BB7B42}" dt="2024-08-28T01:57:44.302" v="1352" actId="20577"/>
        <pc:sldMkLst>
          <pc:docMk/>
          <pc:sldMk cId="552953980" sldId="287"/>
        </pc:sldMkLst>
        <pc:spChg chg="mod">
          <ac:chgData name="Kathryn Morrison" userId="0db4f3ca-31ff-4b62-993b-db2adc44b15d" providerId="ADAL" clId="{25140EF1-70B2-DD4D-A17F-4E0640BB7B42}" dt="2024-08-28T01:57:41.288" v="1351" actId="20577"/>
          <ac:spMkLst>
            <pc:docMk/>
            <pc:sldMk cId="552953980" sldId="287"/>
            <ac:spMk id="3" creationId="{E536636D-BE84-A757-2F36-7E4E59EA2D49}"/>
          </ac:spMkLst>
        </pc:spChg>
      </pc:sldChg>
      <pc:sldChg chg="modSp mod">
        <pc:chgData name="Kathryn Morrison" userId="0db4f3ca-31ff-4b62-993b-db2adc44b15d" providerId="ADAL" clId="{25140EF1-70B2-DD4D-A17F-4E0640BB7B42}" dt="2024-08-28T02:04:09.749" v="1360" actId="20577"/>
        <pc:sldMkLst>
          <pc:docMk/>
          <pc:sldMk cId="3673034368" sldId="292"/>
        </pc:sldMkLst>
        <pc:spChg chg="mod">
          <ac:chgData name="Kathryn Morrison" userId="0db4f3ca-31ff-4b62-993b-db2adc44b15d" providerId="ADAL" clId="{25140EF1-70B2-DD4D-A17F-4E0640BB7B42}" dt="2024-08-28T02:04:09.749" v="1360" actId="20577"/>
          <ac:spMkLst>
            <pc:docMk/>
            <pc:sldMk cId="3673034368" sldId="292"/>
            <ac:spMk id="2" creationId="{1D759411-913A-A381-B83A-C37F69D2597C}"/>
          </ac:spMkLst>
        </pc:spChg>
      </pc:sldChg>
      <pc:sldChg chg="modSp mod">
        <pc:chgData name="Kathryn Morrison" userId="0db4f3ca-31ff-4b62-993b-db2adc44b15d" providerId="ADAL" clId="{25140EF1-70B2-DD4D-A17F-4E0640BB7B42}" dt="2024-08-28T02:04:13.739" v="1361" actId="20577"/>
        <pc:sldMkLst>
          <pc:docMk/>
          <pc:sldMk cId="2359205145" sldId="298"/>
        </pc:sldMkLst>
        <pc:spChg chg="mod">
          <ac:chgData name="Kathryn Morrison" userId="0db4f3ca-31ff-4b62-993b-db2adc44b15d" providerId="ADAL" clId="{25140EF1-70B2-DD4D-A17F-4E0640BB7B42}" dt="2024-08-28T02:04:13.739" v="1361" actId="20577"/>
          <ac:spMkLst>
            <pc:docMk/>
            <pc:sldMk cId="2359205145" sldId="298"/>
            <ac:spMk id="2" creationId="{F0280BC4-8B32-EFE5-0C40-B9B9B617F87B}"/>
          </ac:spMkLst>
        </pc:spChg>
      </pc:sldChg>
      <pc:sldChg chg="modSp mod">
        <pc:chgData name="Kathryn Morrison" userId="0db4f3ca-31ff-4b62-993b-db2adc44b15d" providerId="ADAL" clId="{25140EF1-70B2-DD4D-A17F-4E0640BB7B42}" dt="2024-08-28T02:04:28.074" v="1362" actId="20577"/>
        <pc:sldMkLst>
          <pc:docMk/>
          <pc:sldMk cId="3748218935" sldId="300"/>
        </pc:sldMkLst>
        <pc:spChg chg="mod">
          <ac:chgData name="Kathryn Morrison" userId="0db4f3ca-31ff-4b62-993b-db2adc44b15d" providerId="ADAL" clId="{25140EF1-70B2-DD4D-A17F-4E0640BB7B42}" dt="2024-08-28T02:04:28.074" v="1362" actId="20577"/>
          <ac:spMkLst>
            <pc:docMk/>
            <pc:sldMk cId="3748218935" sldId="300"/>
            <ac:spMk id="2" creationId="{846647D7-4BEF-4E3F-BF59-C3EA0D6ECDDE}"/>
          </ac:spMkLst>
        </pc:spChg>
      </pc:sldChg>
      <pc:sldChg chg="modSp">
        <pc:chgData name="Kathryn Morrison" userId="0db4f3ca-31ff-4b62-993b-db2adc44b15d" providerId="ADAL" clId="{25140EF1-70B2-DD4D-A17F-4E0640BB7B42}" dt="2024-08-28T17:58:09.088" v="1372" actId="20577"/>
        <pc:sldMkLst>
          <pc:docMk/>
          <pc:sldMk cId="4103599530" sldId="332"/>
        </pc:sldMkLst>
        <pc:spChg chg="mod">
          <ac:chgData name="Kathryn Morrison" userId="0db4f3ca-31ff-4b62-993b-db2adc44b15d" providerId="ADAL" clId="{25140EF1-70B2-DD4D-A17F-4E0640BB7B42}" dt="2024-08-28T17:58:09.088" v="1372" actId="20577"/>
          <ac:spMkLst>
            <pc:docMk/>
            <pc:sldMk cId="4103599530" sldId="332"/>
            <ac:spMk id="8" creationId="{B98095D4-8C32-1718-7F9D-B38C9F98752C}"/>
          </ac:spMkLst>
        </pc:spChg>
      </pc:sldChg>
      <pc:sldChg chg="modSp mod">
        <pc:chgData name="Kathryn Morrison" userId="0db4f3ca-31ff-4b62-993b-db2adc44b15d" providerId="ADAL" clId="{25140EF1-70B2-DD4D-A17F-4E0640BB7B42}" dt="2024-08-28T02:03:26.200" v="1356" actId="20577"/>
        <pc:sldMkLst>
          <pc:docMk/>
          <pc:sldMk cId="1401308913" sldId="334"/>
        </pc:sldMkLst>
        <pc:spChg chg="mod">
          <ac:chgData name="Kathryn Morrison" userId="0db4f3ca-31ff-4b62-993b-db2adc44b15d" providerId="ADAL" clId="{25140EF1-70B2-DD4D-A17F-4E0640BB7B42}" dt="2024-08-28T02:03:26.200" v="1356" actId="20577"/>
          <ac:spMkLst>
            <pc:docMk/>
            <pc:sldMk cId="1401308913" sldId="334"/>
            <ac:spMk id="3" creationId="{8203C39A-AF8E-13A9-6971-E00E5646B755}"/>
          </ac:spMkLst>
        </pc:spChg>
      </pc:sldChg>
    </pc:docChg>
  </pc:docChgLst>
  <pc:docChgLst>
    <pc:chgData name="Kathryn Morrison" userId="S::kmorrison@sriinternational.com::0db4f3ca-31ff-4b62-993b-db2adc44b15d" providerId="AD" clId="Web-{8D974D23-E599-ED3A-8BC4-7B1E6C27F81A}"/>
    <pc:docChg chg="modSld">
      <pc:chgData name="Kathryn Morrison" userId="S::kmorrison@sriinternational.com::0db4f3ca-31ff-4b62-993b-db2adc44b15d" providerId="AD" clId="Web-{8D974D23-E599-ED3A-8BC4-7B1E6C27F81A}" dt="2024-08-26T06:57:38.718" v="0"/>
      <pc:docMkLst>
        <pc:docMk/>
      </pc:docMkLst>
      <pc:sldChg chg="mod modShow">
        <pc:chgData name="Kathryn Morrison" userId="S::kmorrison@sriinternational.com::0db4f3ca-31ff-4b62-993b-db2adc44b15d" providerId="AD" clId="Web-{8D974D23-E599-ED3A-8BC4-7B1E6C27F81A}" dt="2024-08-26T06:57:38.718" v="0"/>
        <pc:sldMkLst>
          <pc:docMk/>
          <pc:sldMk cId="271617093" sldId="284"/>
        </pc:sldMkLst>
      </pc:sldChg>
    </pc:docChg>
  </pc:docChgLst>
  <pc:docChgLst>
    <pc:chgData name="Kathryn Morrison" userId="S::kmorrison@sriinternational.com::0db4f3ca-31ff-4b62-993b-db2adc44b15d" providerId="AD" clId="Web-{654C6E75-9031-21D9-BBE9-80920179D20E}"/>
    <pc:docChg chg="modSld">
      <pc:chgData name="Kathryn Morrison" userId="S::kmorrison@sriinternational.com::0db4f3ca-31ff-4b62-993b-db2adc44b15d" providerId="AD" clId="Web-{654C6E75-9031-21D9-BBE9-80920179D20E}" dt="2024-07-29T18:35:01.131" v="56"/>
      <pc:docMkLst>
        <pc:docMk/>
      </pc:docMkLst>
      <pc:sldChg chg="modSp">
        <pc:chgData name="Kathryn Morrison" userId="S::kmorrison@sriinternational.com::0db4f3ca-31ff-4b62-993b-db2adc44b15d" providerId="AD" clId="Web-{654C6E75-9031-21D9-BBE9-80920179D20E}" dt="2024-07-29T18:32:03.101" v="4" actId="20577"/>
        <pc:sldMkLst>
          <pc:docMk/>
          <pc:sldMk cId="1893817330" sldId="268"/>
        </pc:sldMkLst>
        <pc:spChg chg="mod">
          <ac:chgData name="Kathryn Morrison" userId="S::kmorrison@sriinternational.com::0db4f3ca-31ff-4b62-993b-db2adc44b15d" providerId="AD" clId="Web-{654C6E75-9031-21D9-BBE9-80920179D20E}" dt="2024-07-29T18:32:03.101" v="4" actId="20577"/>
          <ac:spMkLst>
            <pc:docMk/>
            <pc:sldMk cId="1893817330" sldId="268"/>
            <ac:spMk id="3" creationId="{2B19F451-67B2-1447-A6BD-5A8F88C47B7E}"/>
          </ac:spMkLst>
        </pc:spChg>
      </pc:sldChg>
      <pc:sldChg chg="addSp delSp modSp mod setBg setClrOvrMap modNotes">
        <pc:chgData name="Kathryn Morrison" userId="S::kmorrison@sriinternational.com::0db4f3ca-31ff-4b62-993b-db2adc44b15d" providerId="AD" clId="Web-{654C6E75-9031-21D9-BBE9-80920179D20E}" dt="2024-07-29T18:35:01.131" v="56"/>
        <pc:sldMkLst>
          <pc:docMk/>
          <pc:sldMk cId="286783542" sldId="270"/>
        </pc:sldMkLst>
        <pc:spChg chg="mod ord">
          <ac:chgData name="Kathryn Morrison" userId="S::kmorrison@sriinternational.com::0db4f3ca-31ff-4b62-993b-db2adc44b15d" providerId="AD" clId="Web-{654C6E75-9031-21D9-BBE9-80920179D20E}" dt="2024-07-29T18:34:12.163" v="11"/>
          <ac:spMkLst>
            <pc:docMk/>
            <pc:sldMk cId="286783542" sldId="270"/>
            <ac:spMk id="2" creationId="{6CC06A24-FD56-878E-CCEB-4015E472DA4B}"/>
          </ac:spMkLst>
        </pc:spChg>
        <pc:spChg chg="del mod">
          <ac:chgData name="Kathryn Morrison" userId="S::kmorrison@sriinternational.com::0db4f3ca-31ff-4b62-993b-db2adc44b15d" providerId="AD" clId="Web-{654C6E75-9031-21D9-BBE9-80920179D20E}" dt="2024-07-29T18:33:28.444" v="6"/>
          <ac:spMkLst>
            <pc:docMk/>
            <pc:sldMk cId="286783542" sldId="270"/>
            <ac:spMk id="3" creationId="{6F21225D-0511-604A-D121-0D681AEBFFE5}"/>
          </ac:spMkLst>
        </pc:spChg>
        <pc:spChg chg="add del">
          <ac:chgData name="Kathryn Morrison" userId="S::kmorrison@sriinternational.com::0db4f3ca-31ff-4b62-993b-db2adc44b15d" providerId="AD" clId="Web-{654C6E75-9031-21D9-BBE9-80920179D20E}" dt="2024-07-29T18:34:12.163" v="11"/>
          <ac:spMkLst>
            <pc:docMk/>
            <pc:sldMk cId="286783542" sldId="270"/>
            <ac:spMk id="9" creationId="{71B2258F-86CA-4D4D-8270-BC05FCDEBFB3}"/>
          </ac:spMkLst>
        </pc:spChg>
        <pc:picChg chg="add mod">
          <ac:chgData name="Kathryn Morrison" userId="S::kmorrison@sriinternational.com::0db4f3ca-31ff-4b62-993b-db2adc44b15d" providerId="AD" clId="Web-{654C6E75-9031-21D9-BBE9-80920179D20E}" dt="2024-07-29T18:34:18.537" v="13" actId="1076"/>
          <ac:picMkLst>
            <pc:docMk/>
            <pc:sldMk cId="286783542" sldId="270"/>
            <ac:picMk id="4" creationId="{48EECF37-AE54-87B8-5465-5DABB6F35A60}"/>
          </ac:picMkLst>
        </pc:picChg>
      </pc:sldChg>
    </pc:docChg>
  </pc:docChgLst>
  <pc:docChgLst>
    <pc:chgData name="Ginger Elliott-Teague" userId="S::gelliott-teague@sriinternational.com::eefb298b-226e-4acb-8308-892a407d92a2" providerId="AD" clId="Web-{E10E2CE1-09F1-2E04-B09C-828642E1E46C}"/>
    <pc:docChg chg="modSld">
      <pc:chgData name="Ginger Elliott-Teague" userId="S::gelliott-teague@sriinternational.com::eefb298b-226e-4acb-8308-892a407d92a2" providerId="AD" clId="Web-{E10E2CE1-09F1-2E04-B09C-828642E1E46C}" dt="2024-08-28T13:22:48.456" v="9" actId="20577"/>
      <pc:docMkLst>
        <pc:docMk/>
      </pc:docMkLst>
      <pc:sldChg chg="modSp">
        <pc:chgData name="Ginger Elliott-Teague" userId="S::gelliott-teague@sriinternational.com::eefb298b-226e-4acb-8308-892a407d92a2" providerId="AD" clId="Web-{E10E2CE1-09F1-2E04-B09C-828642E1E46C}" dt="2024-08-28T13:22:48.456" v="9" actId="20577"/>
        <pc:sldMkLst>
          <pc:docMk/>
          <pc:sldMk cId="250022930" sldId="371"/>
        </pc:sldMkLst>
        <pc:spChg chg="mod">
          <ac:chgData name="Ginger Elliott-Teague" userId="S::gelliott-teague@sriinternational.com::eefb298b-226e-4acb-8308-892a407d92a2" providerId="AD" clId="Web-{E10E2CE1-09F1-2E04-B09C-828642E1E46C}" dt="2024-08-28T13:22:48.456" v="9" actId="20577"/>
          <ac:spMkLst>
            <pc:docMk/>
            <pc:sldMk cId="250022930" sldId="371"/>
            <ac:spMk id="8" creationId="{B98095D4-8C32-1718-7F9D-B38C9F98752C}"/>
          </ac:spMkLst>
        </pc:spChg>
      </pc:sldChg>
    </pc:docChg>
  </pc:docChgLst>
  <pc:docChgLst>
    <pc:chgData name="Jenna Nguyen" userId="48a643a9-f73d-413c-a6b1-85087bec18dd" providerId="ADAL" clId="{DC67D78F-7C52-914B-AEB2-5D387C2BF061}"/>
    <pc:docChg chg="undo redo custSel addSld delSld modSld sldOrd">
      <pc:chgData name="Jenna Nguyen" userId="48a643a9-f73d-413c-a6b1-85087bec18dd" providerId="ADAL" clId="{DC67D78F-7C52-914B-AEB2-5D387C2BF061}" dt="2024-08-30T17:08:15.614" v="16762" actId="14429"/>
      <pc:docMkLst>
        <pc:docMk/>
      </pc:docMkLst>
      <pc:sldChg chg="addSp delSp modSp mod modClrScheme chgLayout">
        <pc:chgData name="Jenna Nguyen" userId="48a643a9-f73d-413c-a6b1-85087bec18dd" providerId="ADAL" clId="{DC67D78F-7C52-914B-AEB2-5D387C2BF061}" dt="2024-08-30T17:05:18.903" v="16744" actId="13244"/>
        <pc:sldMkLst>
          <pc:docMk/>
          <pc:sldMk cId="4042753376" sldId="267"/>
        </pc:sldMkLst>
        <pc:spChg chg="add del mod ord">
          <ac:chgData name="Jenna Nguyen" userId="48a643a9-f73d-413c-a6b1-85087bec18dd" providerId="ADAL" clId="{DC67D78F-7C52-914B-AEB2-5D387C2BF061}" dt="2024-08-30T17:05:18.903" v="16744" actId="13244"/>
          <ac:spMkLst>
            <pc:docMk/>
            <pc:sldMk cId="4042753376" sldId="267"/>
            <ac:spMk id="3" creationId="{C75DC96A-8B8F-7046-A2E9-DD201715C8CF}"/>
          </ac:spMkLst>
        </pc:spChg>
        <pc:spChg chg="add del mod ord">
          <ac:chgData name="Jenna Nguyen" userId="48a643a9-f73d-413c-a6b1-85087bec18dd" providerId="ADAL" clId="{DC67D78F-7C52-914B-AEB2-5D387C2BF061}" dt="2024-08-30T17:03:50.359" v="16738" actId="700"/>
          <ac:spMkLst>
            <pc:docMk/>
            <pc:sldMk cId="4042753376" sldId="267"/>
            <ac:spMk id="7" creationId="{E47CF385-9ECE-871E-2D81-A31CA702D013}"/>
          </ac:spMkLst>
        </pc:spChg>
        <pc:spChg chg="add del mod ord">
          <ac:chgData name="Jenna Nguyen" userId="48a643a9-f73d-413c-a6b1-85087bec18dd" providerId="ADAL" clId="{DC67D78F-7C52-914B-AEB2-5D387C2BF061}" dt="2024-08-30T17:03:50.359" v="16738" actId="700"/>
          <ac:spMkLst>
            <pc:docMk/>
            <pc:sldMk cId="4042753376" sldId="267"/>
            <ac:spMk id="8" creationId="{1B61481E-6932-1097-F657-18F10E832991}"/>
          </ac:spMkLst>
        </pc:spChg>
        <pc:spChg chg="add del mod">
          <ac:chgData name="Jenna Nguyen" userId="48a643a9-f73d-413c-a6b1-85087bec18dd" providerId="ADAL" clId="{DC67D78F-7C52-914B-AEB2-5D387C2BF061}" dt="2024-08-30T17:01:47.081" v="16629" actId="478"/>
          <ac:spMkLst>
            <pc:docMk/>
            <pc:sldMk cId="4042753376" sldId="267"/>
            <ac:spMk id="9" creationId="{C93C7735-06A3-904A-66E1-94BF143BFEF8}"/>
          </ac:spMkLst>
        </pc:spChg>
        <pc:spChg chg="add mod">
          <ac:chgData name="Jenna Nguyen" userId="48a643a9-f73d-413c-a6b1-85087bec18dd" providerId="ADAL" clId="{DC67D78F-7C52-914B-AEB2-5D387C2BF061}" dt="2024-08-30T17:01:53.527" v="16632" actId="21"/>
          <ac:spMkLst>
            <pc:docMk/>
            <pc:sldMk cId="4042753376" sldId="267"/>
            <ac:spMk id="10" creationId="{F006A1A4-293D-B7C8-2CA4-3D590EF7E1B8}"/>
          </ac:spMkLst>
        </pc:spChg>
        <pc:spChg chg="add mod">
          <ac:chgData name="Jenna Nguyen" userId="48a643a9-f73d-413c-a6b1-85087bec18dd" providerId="ADAL" clId="{DC67D78F-7C52-914B-AEB2-5D387C2BF061}" dt="2024-08-30T17:03:10.688" v="16722" actId="21"/>
          <ac:spMkLst>
            <pc:docMk/>
            <pc:sldMk cId="4042753376" sldId="267"/>
            <ac:spMk id="12" creationId="{87F0A5F0-9ED2-B161-85F1-AE583E095B6F}"/>
          </ac:spMkLst>
        </pc:spChg>
        <pc:spChg chg="add del mod">
          <ac:chgData name="Jenna Nguyen" userId="48a643a9-f73d-413c-a6b1-85087bec18dd" providerId="ADAL" clId="{DC67D78F-7C52-914B-AEB2-5D387C2BF061}" dt="2024-08-30T17:03:38.851" v="16733" actId="478"/>
          <ac:spMkLst>
            <pc:docMk/>
            <pc:sldMk cId="4042753376" sldId="267"/>
            <ac:spMk id="13" creationId="{820F6961-CA7F-ACC6-1A4A-15BDF2C713A7}"/>
          </ac:spMkLst>
        </pc:spChg>
        <pc:spChg chg="add mod">
          <ac:chgData name="Jenna Nguyen" userId="48a643a9-f73d-413c-a6b1-85087bec18dd" providerId="ADAL" clId="{DC67D78F-7C52-914B-AEB2-5D387C2BF061}" dt="2024-08-30T17:03:37.090" v="16731" actId="478"/>
          <ac:spMkLst>
            <pc:docMk/>
            <pc:sldMk cId="4042753376" sldId="267"/>
            <ac:spMk id="14" creationId="{FF316CBE-9467-665E-387D-CAD0A4E78DC5}"/>
          </ac:spMkLst>
        </pc:spChg>
        <pc:picChg chg="add del">
          <ac:chgData name="Jenna Nguyen" userId="48a643a9-f73d-413c-a6b1-85087bec18dd" providerId="ADAL" clId="{DC67D78F-7C52-914B-AEB2-5D387C2BF061}" dt="2024-08-30T17:05:06.943" v="16743" actId="478"/>
          <ac:picMkLst>
            <pc:docMk/>
            <pc:sldMk cId="4042753376" sldId="267"/>
            <ac:picMk id="4" creationId="{C0E0A106-BEBF-9287-A3B5-E8F0E3291866}"/>
          </ac:picMkLst>
        </pc:picChg>
      </pc:sldChg>
      <pc:sldChg chg="modSp mod">
        <pc:chgData name="Jenna Nguyen" userId="48a643a9-f73d-413c-a6b1-85087bec18dd" providerId="ADAL" clId="{DC67D78F-7C52-914B-AEB2-5D387C2BF061}" dt="2024-08-30T17:06:18.991" v="16753" actId="962"/>
        <pc:sldMkLst>
          <pc:docMk/>
          <pc:sldMk cId="286783542" sldId="270"/>
        </pc:sldMkLst>
        <pc:picChg chg="mod">
          <ac:chgData name="Jenna Nguyen" userId="48a643a9-f73d-413c-a6b1-85087bec18dd" providerId="ADAL" clId="{DC67D78F-7C52-914B-AEB2-5D387C2BF061}" dt="2024-08-30T17:06:18.991" v="16753" actId="962"/>
          <ac:picMkLst>
            <pc:docMk/>
            <pc:sldMk cId="286783542" sldId="270"/>
            <ac:picMk id="4" creationId="{48EECF37-AE54-87B8-5465-5DABB6F35A60}"/>
          </ac:picMkLst>
        </pc:picChg>
      </pc:sldChg>
      <pc:sldChg chg="modSp mod">
        <pc:chgData name="Jenna Nguyen" userId="48a643a9-f73d-413c-a6b1-85087bec18dd" providerId="ADAL" clId="{DC67D78F-7C52-914B-AEB2-5D387C2BF061}" dt="2024-08-30T17:06:29.925" v="16759" actId="962"/>
        <pc:sldMkLst>
          <pc:docMk/>
          <pc:sldMk cId="653502620" sldId="273"/>
        </pc:sldMkLst>
        <pc:picChg chg="mod">
          <ac:chgData name="Jenna Nguyen" userId="48a643a9-f73d-413c-a6b1-85087bec18dd" providerId="ADAL" clId="{DC67D78F-7C52-914B-AEB2-5D387C2BF061}" dt="2024-08-30T17:06:29.925" v="16759" actId="962"/>
          <ac:picMkLst>
            <pc:docMk/>
            <pc:sldMk cId="653502620" sldId="273"/>
            <ac:picMk id="4" creationId="{446C7D44-8C44-D65A-4116-A36A50843E23}"/>
          </ac:picMkLst>
        </pc:picChg>
      </pc:sldChg>
      <pc:sldChg chg="modSp mod modNotesTx">
        <pc:chgData name="Jenna Nguyen" userId="48a643a9-f73d-413c-a6b1-85087bec18dd" providerId="ADAL" clId="{DC67D78F-7C52-914B-AEB2-5D387C2BF061}" dt="2024-08-23T19:58:42.996" v="15104" actId="20577"/>
        <pc:sldMkLst>
          <pc:docMk/>
          <pc:sldMk cId="2810425731" sldId="274"/>
        </pc:sldMkLst>
        <pc:spChg chg="mod">
          <ac:chgData name="Jenna Nguyen" userId="48a643a9-f73d-413c-a6b1-85087bec18dd" providerId="ADAL" clId="{DC67D78F-7C52-914B-AEB2-5D387C2BF061}" dt="2024-08-23T19:58:42.996" v="15104" actId="20577"/>
          <ac:spMkLst>
            <pc:docMk/>
            <pc:sldMk cId="2810425731" sldId="274"/>
            <ac:spMk id="3" creationId="{887889EB-40F3-1F7F-BB0C-A48BE784F295}"/>
          </ac:spMkLst>
        </pc:spChg>
      </pc:sldChg>
      <pc:sldChg chg="modSp mod modShow modNotesTx">
        <pc:chgData name="Jenna Nguyen" userId="48a643a9-f73d-413c-a6b1-85087bec18dd" providerId="ADAL" clId="{DC67D78F-7C52-914B-AEB2-5D387C2BF061}" dt="2024-08-28T18:05:34.698" v="15313" actId="113"/>
        <pc:sldMkLst>
          <pc:docMk/>
          <pc:sldMk cId="383733829" sldId="275"/>
        </pc:sldMkLst>
        <pc:spChg chg="mod">
          <ac:chgData name="Jenna Nguyen" userId="48a643a9-f73d-413c-a6b1-85087bec18dd" providerId="ADAL" clId="{DC67D78F-7C52-914B-AEB2-5D387C2BF061}" dt="2024-08-28T18:05:21.950" v="15311" actId="14"/>
          <ac:spMkLst>
            <pc:docMk/>
            <pc:sldMk cId="383733829" sldId="275"/>
            <ac:spMk id="3" creationId="{921A028A-C7C3-709E-7E77-97C3EA812346}"/>
          </ac:spMkLst>
        </pc:spChg>
      </pc:sldChg>
      <pc:sldChg chg="addSp delSp modSp mod setBg modClrScheme modAnim chgLayout modNotesTx">
        <pc:chgData name="Jenna Nguyen" userId="48a643a9-f73d-413c-a6b1-85087bec18dd" providerId="ADAL" clId="{DC67D78F-7C52-914B-AEB2-5D387C2BF061}" dt="2024-08-28T18:07:38.682" v="15315" actId="20577"/>
        <pc:sldMkLst>
          <pc:docMk/>
          <pc:sldMk cId="4204051692" sldId="276"/>
        </pc:sldMkLst>
        <pc:spChg chg="add del mod ord">
          <ac:chgData name="Jenna Nguyen" userId="48a643a9-f73d-413c-a6b1-85087bec18dd" providerId="ADAL" clId="{DC67D78F-7C52-914B-AEB2-5D387C2BF061}" dt="2024-08-07T17:36:25.240" v="1511" actId="700"/>
          <ac:spMkLst>
            <pc:docMk/>
            <pc:sldMk cId="4204051692" sldId="276"/>
            <ac:spMk id="2" creationId="{95BD314A-9BA9-AA33-0524-7E3ECDFA122A}"/>
          </ac:spMkLst>
        </pc:spChg>
        <pc:spChg chg="add del mod ord">
          <ac:chgData name="Jenna Nguyen" userId="48a643a9-f73d-413c-a6b1-85087bec18dd" providerId="ADAL" clId="{DC67D78F-7C52-914B-AEB2-5D387C2BF061}" dt="2024-08-23T06:57:36.239" v="12955" actId="207"/>
          <ac:spMkLst>
            <pc:docMk/>
            <pc:sldMk cId="4204051692" sldId="276"/>
            <ac:spMk id="3" creationId="{921A028A-C7C3-709E-7E77-97C3EA812346}"/>
          </ac:spMkLst>
        </pc:spChg>
        <pc:spChg chg="add del mod ord">
          <ac:chgData name="Jenna Nguyen" userId="48a643a9-f73d-413c-a6b1-85087bec18dd" providerId="ADAL" clId="{DC67D78F-7C52-914B-AEB2-5D387C2BF061}" dt="2024-08-07T17:19:58.613" v="632"/>
          <ac:spMkLst>
            <pc:docMk/>
            <pc:sldMk cId="4204051692" sldId="276"/>
            <ac:spMk id="4" creationId="{4D28E03B-F7A5-E172-74E3-7684D20B96CB}"/>
          </ac:spMkLst>
        </pc:spChg>
        <pc:spChg chg="add del">
          <ac:chgData name="Jenna Nguyen" userId="48a643a9-f73d-413c-a6b1-85087bec18dd" providerId="ADAL" clId="{DC67D78F-7C52-914B-AEB2-5D387C2BF061}" dt="2024-08-07T17:35:25.782" v="1495" actId="26606"/>
          <ac:spMkLst>
            <pc:docMk/>
            <pc:sldMk cId="4204051692" sldId="276"/>
            <ac:spMk id="7" creationId="{56E9B3E6-E277-4D68-BA48-9CB43FFBD6E2}"/>
          </ac:spMkLst>
        </pc:spChg>
        <pc:spChg chg="add del">
          <ac:chgData name="Jenna Nguyen" userId="48a643a9-f73d-413c-a6b1-85087bec18dd" providerId="ADAL" clId="{DC67D78F-7C52-914B-AEB2-5D387C2BF061}" dt="2024-08-07T17:35:07.218" v="1489" actId="26606"/>
          <ac:spMkLst>
            <pc:docMk/>
            <pc:sldMk cId="4204051692" sldId="276"/>
            <ac:spMk id="9" creationId="{3ECBE1F1-D69B-4AFA-ABD5-8E41720EF6DE}"/>
          </ac:spMkLst>
        </pc:spChg>
        <pc:spChg chg="add del mod">
          <ac:chgData name="Jenna Nguyen" userId="48a643a9-f73d-413c-a6b1-85087bec18dd" providerId="ADAL" clId="{DC67D78F-7C52-914B-AEB2-5D387C2BF061}" dt="2024-08-07T14:45:20.179" v="113" actId="478"/>
          <ac:spMkLst>
            <pc:docMk/>
            <pc:sldMk cId="4204051692" sldId="276"/>
            <ac:spMk id="10" creationId="{F164F09B-1183-EAE8-5C13-9EA499980261}"/>
          </ac:spMkLst>
        </pc:spChg>
        <pc:spChg chg="add del">
          <ac:chgData name="Jenna Nguyen" userId="48a643a9-f73d-413c-a6b1-85087bec18dd" providerId="ADAL" clId="{DC67D78F-7C52-914B-AEB2-5D387C2BF061}" dt="2024-08-07T17:35:07.218" v="1489" actId="26606"/>
          <ac:spMkLst>
            <pc:docMk/>
            <pc:sldMk cId="4204051692" sldId="276"/>
            <ac:spMk id="11" creationId="{603A6265-E10C-4B85-9C20-E75FCAF9CC63}"/>
          </ac:spMkLst>
        </pc:spChg>
        <pc:spChg chg="add del">
          <ac:chgData name="Jenna Nguyen" userId="48a643a9-f73d-413c-a6b1-85087bec18dd" providerId="ADAL" clId="{DC67D78F-7C52-914B-AEB2-5D387C2BF061}" dt="2024-08-07T17:35:25.782" v="1495" actId="26606"/>
          <ac:spMkLst>
            <pc:docMk/>
            <pc:sldMk cId="4204051692" sldId="276"/>
            <ac:spMk id="16" creationId="{D5B0017B-2ECA-49AF-B397-DC140825DF8D}"/>
          </ac:spMkLst>
        </pc:spChg>
        <pc:spChg chg="add del mod">
          <ac:chgData name="Jenna Nguyen" userId="48a643a9-f73d-413c-a6b1-85087bec18dd" providerId="ADAL" clId="{DC67D78F-7C52-914B-AEB2-5D387C2BF061}" dt="2024-08-07T17:23:52.191" v="681" actId="478"/>
          <ac:spMkLst>
            <pc:docMk/>
            <pc:sldMk cId="4204051692" sldId="276"/>
            <ac:spMk id="21" creationId="{685C4174-4877-66B1-8D08-B4FED495AFBD}"/>
          </ac:spMkLst>
        </pc:spChg>
        <pc:spChg chg="add del mod">
          <ac:chgData name="Jenna Nguyen" userId="48a643a9-f73d-413c-a6b1-85087bec18dd" providerId="ADAL" clId="{DC67D78F-7C52-914B-AEB2-5D387C2BF061}" dt="2024-08-07T17:22:35.458" v="664" actId="21"/>
          <ac:spMkLst>
            <pc:docMk/>
            <pc:sldMk cId="4204051692" sldId="276"/>
            <ac:spMk id="23" creationId="{E255B6E9-A24D-40CE-3B61-4DF1C4A836D8}"/>
          </ac:spMkLst>
        </pc:spChg>
        <pc:spChg chg="add del mod">
          <ac:chgData name="Jenna Nguyen" userId="48a643a9-f73d-413c-a6b1-85087bec18dd" providerId="ADAL" clId="{DC67D78F-7C52-914B-AEB2-5D387C2BF061}" dt="2024-08-07T17:34:36.564" v="1481" actId="700"/>
          <ac:spMkLst>
            <pc:docMk/>
            <pc:sldMk cId="4204051692" sldId="276"/>
            <ac:spMk id="25" creationId="{107787B9-A183-B6F3-E785-F7638736CB95}"/>
          </ac:spMkLst>
        </pc:spChg>
        <pc:grpChg chg="add del">
          <ac:chgData name="Jenna Nguyen" userId="48a643a9-f73d-413c-a6b1-85087bec18dd" providerId="ADAL" clId="{DC67D78F-7C52-914B-AEB2-5D387C2BF061}" dt="2024-08-07T17:35:25.782" v="1495" actId="26606"/>
          <ac:grpSpMkLst>
            <pc:docMk/>
            <pc:sldMk cId="4204051692" sldId="276"/>
            <ac:grpSpMk id="15" creationId="{AE1C45F0-260A-458C-96ED-C1F6D2151219}"/>
          </ac:grpSpMkLst>
        </pc:grpChg>
        <pc:graphicFrameChg chg="add del">
          <ac:chgData name="Jenna Nguyen" userId="48a643a9-f73d-413c-a6b1-85087bec18dd" providerId="ADAL" clId="{DC67D78F-7C52-914B-AEB2-5D387C2BF061}" dt="2024-08-07T17:35:25.782" v="1495" actId="26606"/>
          <ac:graphicFrameMkLst>
            <pc:docMk/>
            <pc:sldMk cId="4204051692" sldId="276"/>
            <ac:graphicFrameMk id="22" creationId="{9154F1FC-0D07-5F16-9C9D-1996A5BE2D48}"/>
          </ac:graphicFrameMkLst>
        </pc:graphicFrameChg>
        <pc:picChg chg="add del">
          <ac:chgData name="Jenna Nguyen" userId="48a643a9-f73d-413c-a6b1-85087bec18dd" providerId="ADAL" clId="{DC67D78F-7C52-914B-AEB2-5D387C2BF061}" dt="2024-08-07T17:35:07.218" v="1489" actId="26606"/>
          <ac:picMkLst>
            <pc:docMk/>
            <pc:sldMk cId="4204051692" sldId="276"/>
            <ac:picMk id="5" creationId="{B476F2B8-D0AC-FD85-47C6-5010DBAD6505}"/>
          </ac:picMkLst>
        </pc:picChg>
        <pc:picChg chg="add del mod">
          <ac:chgData name="Jenna Nguyen" userId="48a643a9-f73d-413c-a6b1-85087bec18dd" providerId="ADAL" clId="{DC67D78F-7C52-914B-AEB2-5D387C2BF061}" dt="2024-08-07T14:45:24.200" v="114" actId="478"/>
          <ac:picMkLst>
            <pc:docMk/>
            <pc:sldMk cId="4204051692" sldId="276"/>
            <ac:picMk id="6" creationId="{3428780A-9403-A330-CEBE-13F5428749C9}"/>
          </ac:picMkLst>
        </pc:picChg>
        <pc:picChg chg="add del mod">
          <ac:chgData name="Jenna Nguyen" userId="48a643a9-f73d-413c-a6b1-85087bec18dd" providerId="ADAL" clId="{DC67D78F-7C52-914B-AEB2-5D387C2BF061}" dt="2024-08-07T17:34:55.577" v="1487" actId="478"/>
          <ac:picMkLst>
            <pc:docMk/>
            <pc:sldMk cId="4204051692" sldId="276"/>
            <ac:picMk id="8" creationId="{6771BABA-1D47-448E-7157-595C70139EC5}"/>
          </ac:picMkLst>
        </pc:picChg>
        <pc:picChg chg="add del mod">
          <ac:chgData name="Jenna Nguyen" userId="48a643a9-f73d-413c-a6b1-85087bec18dd" providerId="ADAL" clId="{DC67D78F-7C52-914B-AEB2-5D387C2BF061}" dt="2024-08-07T17:34:54.628" v="1486" actId="478"/>
          <ac:picMkLst>
            <pc:docMk/>
            <pc:sldMk cId="4204051692" sldId="276"/>
            <ac:picMk id="17" creationId="{90934489-F27C-F701-6150-0FAE7A6D9B55}"/>
          </ac:picMkLst>
        </pc:picChg>
        <pc:picChg chg="add del mod modCrop">
          <ac:chgData name="Jenna Nguyen" userId="48a643a9-f73d-413c-a6b1-85087bec18dd" providerId="ADAL" clId="{DC67D78F-7C52-914B-AEB2-5D387C2BF061}" dt="2024-08-07T17:23:50.815" v="680" actId="478"/>
          <ac:picMkLst>
            <pc:docMk/>
            <pc:sldMk cId="4204051692" sldId="276"/>
            <ac:picMk id="20" creationId="{A2FB9419-3941-0F78-0007-5FBEAE127062}"/>
          </ac:picMkLst>
        </pc:picChg>
        <pc:cxnChg chg="add del mod">
          <ac:chgData name="Jenna Nguyen" userId="48a643a9-f73d-413c-a6b1-85087bec18dd" providerId="ADAL" clId="{DC67D78F-7C52-914B-AEB2-5D387C2BF061}" dt="2024-08-07T14:57:32.233" v="339" actId="478"/>
          <ac:cxnSpMkLst>
            <pc:docMk/>
            <pc:sldMk cId="4204051692" sldId="276"/>
            <ac:cxnSpMk id="12" creationId="{53415A04-7595-2B59-BD96-7C58AC45EC83}"/>
          </ac:cxnSpMkLst>
        </pc:cxnChg>
        <pc:cxnChg chg="add del">
          <ac:chgData name="Jenna Nguyen" userId="48a643a9-f73d-413c-a6b1-85087bec18dd" providerId="ADAL" clId="{DC67D78F-7C52-914B-AEB2-5D387C2BF061}" dt="2024-08-07T17:35:25.782" v="1495" actId="26606"/>
          <ac:cxnSpMkLst>
            <pc:docMk/>
            <pc:sldMk cId="4204051692" sldId="276"/>
            <ac:cxnSpMk id="18" creationId="{6CF1BAF6-AD41-4082-B212-8A1F9A2E8779}"/>
          </ac:cxnSpMkLst>
        </pc:cxnChg>
      </pc:sldChg>
      <pc:sldChg chg="modSp mod">
        <pc:chgData name="Jenna Nguyen" userId="48a643a9-f73d-413c-a6b1-85087bec18dd" providerId="ADAL" clId="{DC67D78F-7C52-914B-AEB2-5D387C2BF061}" dt="2024-08-30T17:08:15.614" v="16762" actId="14429"/>
        <pc:sldMkLst>
          <pc:docMk/>
          <pc:sldMk cId="1605073769" sldId="277"/>
        </pc:sldMkLst>
        <pc:spChg chg="ord">
          <ac:chgData name="Jenna Nguyen" userId="48a643a9-f73d-413c-a6b1-85087bec18dd" providerId="ADAL" clId="{DC67D78F-7C52-914B-AEB2-5D387C2BF061}" dt="2024-08-30T17:04:51.403" v="16741" actId="13244"/>
          <ac:spMkLst>
            <pc:docMk/>
            <pc:sldMk cId="1605073769" sldId="277"/>
            <ac:spMk id="2" creationId="{D508CE41-E7E0-2E4E-B02F-223C4BFA485A}"/>
          </ac:spMkLst>
        </pc:spChg>
        <pc:spChg chg="ord">
          <ac:chgData name="Jenna Nguyen" userId="48a643a9-f73d-413c-a6b1-85087bec18dd" providerId="ADAL" clId="{DC67D78F-7C52-914B-AEB2-5D387C2BF061}" dt="2024-08-30T17:06:43.034" v="16760" actId="13244"/>
          <ac:spMkLst>
            <pc:docMk/>
            <pc:sldMk cId="1605073769" sldId="277"/>
            <ac:spMk id="3" creationId="{CC72BBE5-1980-6845-9E68-C274E9D90E06}"/>
          </ac:spMkLst>
        </pc:spChg>
        <pc:picChg chg="mod modVis">
          <ac:chgData name="Jenna Nguyen" userId="48a643a9-f73d-413c-a6b1-85087bec18dd" providerId="ADAL" clId="{DC67D78F-7C52-914B-AEB2-5D387C2BF061}" dt="2024-08-30T17:08:15.614" v="16762" actId="14429"/>
          <ac:picMkLst>
            <pc:docMk/>
            <pc:sldMk cId="1605073769" sldId="277"/>
            <ac:picMk id="4" creationId="{2016D89E-AE89-6C11-61BB-CEB9DA83CCEC}"/>
          </ac:picMkLst>
        </pc:picChg>
      </pc:sldChg>
      <pc:sldChg chg="modSp mod">
        <pc:chgData name="Jenna Nguyen" userId="48a643a9-f73d-413c-a6b1-85087bec18dd" providerId="ADAL" clId="{DC67D78F-7C52-914B-AEB2-5D387C2BF061}" dt="2024-08-30T17:06:18.991" v="16753" actId="962"/>
        <pc:sldMkLst>
          <pc:docMk/>
          <pc:sldMk cId="1049036241" sldId="278"/>
        </pc:sldMkLst>
        <pc:picChg chg="mod">
          <ac:chgData name="Jenna Nguyen" userId="48a643a9-f73d-413c-a6b1-85087bec18dd" providerId="ADAL" clId="{DC67D78F-7C52-914B-AEB2-5D387C2BF061}" dt="2024-08-30T17:06:18.991" v="16753" actId="962"/>
          <ac:picMkLst>
            <pc:docMk/>
            <pc:sldMk cId="1049036241" sldId="278"/>
            <ac:picMk id="5" creationId="{FA1BDC3A-2494-4705-1C43-ABE5EA71E60E}"/>
          </ac:picMkLst>
        </pc:picChg>
      </pc:sldChg>
      <pc:sldChg chg="modSp">
        <pc:chgData name="Jenna Nguyen" userId="48a643a9-f73d-413c-a6b1-85087bec18dd" providerId="ADAL" clId="{DC67D78F-7C52-914B-AEB2-5D387C2BF061}" dt="2024-08-30T17:04:21.969" v="16740" actId="962"/>
        <pc:sldMkLst>
          <pc:docMk/>
          <pc:sldMk cId="381056820" sldId="280"/>
        </pc:sldMkLst>
        <pc:picChg chg="mod">
          <ac:chgData name="Jenna Nguyen" userId="48a643a9-f73d-413c-a6b1-85087bec18dd" providerId="ADAL" clId="{DC67D78F-7C52-914B-AEB2-5D387C2BF061}" dt="2024-08-30T17:04:21.969" v="16740" actId="962"/>
          <ac:picMkLst>
            <pc:docMk/>
            <pc:sldMk cId="381056820" sldId="280"/>
            <ac:picMk id="7" creationId="{1D353A7D-019A-5C0D-CE92-A1BE0416FF0D}"/>
          </ac:picMkLst>
        </pc:picChg>
      </pc:sldChg>
      <pc:sldChg chg="modSp">
        <pc:chgData name="Jenna Nguyen" userId="48a643a9-f73d-413c-a6b1-85087bec18dd" providerId="ADAL" clId="{DC67D78F-7C52-914B-AEB2-5D387C2BF061}" dt="2024-08-30T17:04:17.924" v="16739" actId="962"/>
        <pc:sldMkLst>
          <pc:docMk/>
          <pc:sldMk cId="1983177483" sldId="281"/>
        </pc:sldMkLst>
        <pc:picChg chg="mod">
          <ac:chgData name="Jenna Nguyen" userId="48a643a9-f73d-413c-a6b1-85087bec18dd" providerId="ADAL" clId="{DC67D78F-7C52-914B-AEB2-5D387C2BF061}" dt="2024-08-30T17:04:17.924" v="16739" actId="962"/>
          <ac:picMkLst>
            <pc:docMk/>
            <pc:sldMk cId="1983177483" sldId="281"/>
            <ac:picMk id="8" creationId="{5C5B0AFE-9376-1D6D-B70A-4CA1DA54A88F}"/>
          </ac:picMkLst>
        </pc:picChg>
      </pc:sldChg>
      <pc:sldChg chg="modSp new del mod">
        <pc:chgData name="Jenna Nguyen" userId="48a643a9-f73d-413c-a6b1-85087bec18dd" providerId="ADAL" clId="{DC67D78F-7C52-914B-AEB2-5D387C2BF061}" dt="2024-08-13T23:48:22.485" v="6638" actId="2696"/>
        <pc:sldMkLst>
          <pc:docMk/>
          <pc:sldMk cId="1239152401" sldId="290"/>
        </pc:sldMkLst>
        <pc:spChg chg="mod">
          <ac:chgData name="Jenna Nguyen" userId="48a643a9-f73d-413c-a6b1-85087bec18dd" providerId="ADAL" clId="{DC67D78F-7C52-914B-AEB2-5D387C2BF061}" dt="2024-08-07T14:42:23.431" v="39" actId="20577"/>
          <ac:spMkLst>
            <pc:docMk/>
            <pc:sldMk cId="1239152401" sldId="290"/>
            <ac:spMk id="2" creationId="{B5495A4D-EE12-273D-8C1F-FF7BD2235700}"/>
          </ac:spMkLst>
        </pc:spChg>
      </pc:sldChg>
      <pc:sldChg chg="addSp delSp modSp add del mod modClrScheme chgLayout modNotesTx">
        <pc:chgData name="Jenna Nguyen" userId="48a643a9-f73d-413c-a6b1-85087bec18dd" providerId="ADAL" clId="{DC67D78F-7C52-914B-AEB2-5D387C2BF061}" dt="2024-08-07T17:23:48.682" v="679" actId="2696"/>
        <pc:sldMkLst>
          <pc:docMk/>
          <pc:sldMk cId="610147963" sldId="291"/>
        </pc:sldMkLst>
        <pc:spChg chg="mod ord">
          <ac:chgData name="Jenna Nguyen" userId="48a643a9-f73d-413c-a6b1-85087bec18dd" providerId="ADAL" clId="{DC67D78F-7C52-914B-AEB2-5D387C2BF061}" dt="2024-08-07T14:59:03.568" v="379" actId="700"/>
          <ac:spMkLst>
            <pc:docMk/>
            <pc:sldMk cId="610147963" sldId="291"/>
            <ac:spMk id="2" creationId="{95BD314A-9BA9-AA33-0524-7E3ECDFA122A}"/>
          </ac:spMkLst>
        </pc:spChg>
        <pc:spChg chg="mod ord">
          <ac:chgData name="Jenna Nguyen" userId="48a643a9-f73d-413c-a6b1-85087bec18dd" providerId="ADAL" clId="{DC67D78F-7C52-914B-AEB2-5D387C2BF061}" dt="2024-08-07T16:05:35.657" v="438" actId="403"/>
          <ac:spMkLst>
            <pc:docMk/>
            <pc:sldMk cId="610147963" sldId="291"/>
            <ac:spMk id="3" creationId="{921A028A-C7C3-709E-7E77-97C3EA812346}"/>
          </ac:spMkLst>
        </pc:spChg>
        <pc:spChg chg="del mod">
          <ac:chgData name="Jenna Nguyen" userId="48a643a9-f73d-413c-a6b1-85087bec18dd" providerId="ADAL" clId="{DC67D78F-7C52-914B-AEB2-5D387C2BF061}" dt="2024-08-07T14:58:39.696" v="373" actId="700"/>
          <ac:spMkLst>
            <pc:docMk/>
            <pc:sldMk cId="610147963" sldId="291"/>
            <ac:spMk id="4" creationId="{4D28E03B-F7A5-E172-74E3-7684D20B96CB}"/>
          </ac:spMkLst>
        </pc:spChg>
        <pc:spChg chg="add mod ord">
          <ac:chgData name="Jenna Nguyen" userId="48a643a9-f73d-413c-a6b1-85087bec18dd" providerId="ADAL" clId="{DC67D78F-7C52-914B-AEB2-5D387C2BF061}" dt="2024-08-07T16:05:26.251" v="435" actId="14"/>
          <ac:spMkLst>
            <pc:docMk/>
            <pc:sldMk cId="610147963" sldId="291"/>
            <ac:spMk id="5" creationId="{892E8FEE-1CC5-00BA-1AD7-A4990FBD15CA}"/>
          </ac:spMkLst>
        </pc:spChg>
        <pc:picChg chg="del">
          <ac:chgData name="Jenna Nguyen" userId="48a643a9-f73d-413c-a6b1-85087bec18dd" providerId="ADAL" clId="{DC67D78F-7C52-914B-AEB2-5D387C2BF061}" dt="2024-08-07T14:57:06.390" v="337" actId="478"/>
          <ac:picMkLst>
            <pc:docMk/>
            <pc:sldMk cId="610147963" sldId="291"/>
            <ac:picMk id="8" creationId="{6771BABA-1D47-448E-7157-595C70139EC5}"/>
          </ac:picMkLst>
        </pc:picChg>
        <pc:picChg chg="mod">
          <ac:chgData name="Jenna Nguyen" userId="48a643a9-f73d-413c-a6b1-85087bec18dd" providerId="ADAL" clId="{DC67D78F-7C52-914B-AEB2-5D387C2BF061}" dt="2024-08-07T14:58:46.522" v="374" actId="1076"/>
          <ac:picMkLst>
            <pc:docMk/>
            <pc:sldMk cId="610147963" sldId="291"/>
            <ac:picMk id="17" creationId="{90934489-F27C-F701-6150-0FAE7A6D9B55}"/>
          </ac:picMkLst>
        </pc:picChg>
        <pc:cxnChg chg="mod">
          <ac:chgData name="Jenna Nguyen" userId="48a643a9-f73d-413c-a6b1-85087bec18dd" providerId="ADAL" clId="{DC67D78F-7C52-914B-AEB2-5D387C2BF061}" dt="2024-08-07T16:05:38.740" v="439" actId="1076"/>
          <ac:cxnSpMkLst>
            <pc:docMk/>
            <pc:sldMk cId="610147963" sldId="291"/>
            <ac:cxnSpMk id="12" creationId="{53415A04-7595-2B59-BD96-7C58AC45EC83}"/>
          </ac:cxnSpMkLst>
        </pc:cxnChg>
      </pc:sldChg>
      <pc:sldChg chg="addSp delSp modSp add del mod modNotesTx">
        <pc:chgData name="Jenna Nguyen" userId="48a643a9-f73d-413c-a6b1-85087bec18dd" providerId="ADAL" clId="{DC67D78F-7C52-914B-AEB2-5D387C2BF061}" dt="2024-08-19T17:02:09.425" v="9737" actId="2696"/>
        <pc:sldMkLst>
          <pc:docMk/>
          <pc:sldMk cId="281554051" sldId="301"/>
        </pc:sldMkLst>
        <pc:spChg chg="mod">
          <ac:chgData name="Jenna Nguyen" userId="48a643a9-f73d-413c-a6b1-85087bec18dd" providerId="ADAL" clId="{DC67D78F-7C52-914B-AEB2-5D387C2BF061}" dt="2024-08-15T21:04:20.134" v="9088" actId="20577"/>
          <ac:spMkLst>
            <pc:docMk/>
            <pc:sldMk cId="281554051" sldId="301"/>
            <ac:spMk id="2" creationId="{95BD314A-9BA9-AA33-0524-7E3ECDFA122A}"/>
          </ac:spMkLst>
        </pc:spChg>
        <pc:spChg chg="del">
          <ac:chgData name="Jenna Nguyen" userId="48a643a9-f73d-413c-a6b1-85087bec18dd" providerId="ADAL" clId="{DC67D78F-7C52-914B-AEB2-5D387C2BF061}" dt="2024-08-07T17:23:31.736" v="668" actId="478"/>
          <ac:spMkLst>
            <pc:docMk/>
            <pc:sldMk cId="281554051" sldId="301"/>
            <ac:spMk id="3" creationId="{921A028A-C7C3-709E-7E77-97C3EA812346}"/>
          </ac:spMkLst>
        </pc:spChg>
        <pc:spChg chg="add del mod">
          <ac:chgData name="Jenna Nguyen" userId="48a643a9-f73d-413c-a6b1-85087bec18dd" providerId="ADAL" clId="{DC67D78F-7C52-914B-AEB2-5D387C2BF061}" dt="2024-08-07T17:23:35.175" v="674" actId="478"/>
          <ac:spMkLst>
            <pc:docMk/>
            <pc:sldMk cId="281554051" sldId="301"/>
            <ac:spMk id="5" creationId="{CE97BC4E-C473-D147-6D61-78E5C449FED5}"/>
          </ac:spMkLst>
        </pc:spChg>
        <pc:spChg chg="add mod">
          <ac:chgData name="Jenna Nguyen" userId="48a643a9-f73d-413c-a6b1-85087bec18dd" providerId="ADAL" clId="{DC67D78F-7C52-914B-AEB2-5D387C2BF061}" dt="2024-08-07T17:23:33.105" v="672"/>
          <ac:spMkLst>
            <pc:docMk/>
            <pc:sldMk cId="281554051" sldId="301"/>
            <ac:spMk id="6" creationId="{2EA39682-0A9B-A272-230C-1987EF2AA304}"/>
          </ac:spMkLst>
        </pc:spChg>
        <pc:spChg chg="add mod">
          <ac:chgData name="Jenna Nguyen" userId="48a643a9-f73d-413c-a6b1-85087bec18dd" providerId="ADAL" clId="{DC67D78F-7C52-914B-AEB2-5D387C2BF061}" dt="2024-08-15T21:14:23.715" v="9109" actId="20577"/>
          <ac:spMkLst>
            <pc:docMk/>
            <pc:sldMk cId="281554051" sldId="301"/>
            <ac:spMk id="7" creationId="{62430A7D-7172-6F18-86AD-C535A0B6CCDD}"/>
          </ac:spMkLst>
        </pc:spChg>
        <pc:spChg chg="mod">
          <ac:chgData name="Jenna Nguyen" userId="48a643a9-f73d-413c-a6b1-85087bec18dd" providerId="ADAL" clId="{DC67D78F-7C52-914B-AEB2-5D387C2BF061}" dt="2024-08-13T22:27:18.626" v="2584" actId="1076"/>
          <ac:spMkLst>
            <pc:docMk/>
            <pc:sldMk cId="281554051" sldId="301"/>
            <ac:spMk id="21" creationId="{685C4174-4877-66B1-8D08-B4FED495AFBD}"/>
          </ac:spMkLst>
        </pc:spChg>
        <pc:picChg chg="del">
          <ac:chgData name="Jenna Nguyen" userId="48a643a9-f73d-413c-a6b1-85087bec18dd" providerId="ADAL" clId="{DC67D78F-7C52-914B-AEB2-5D387C2BF061}" dt="2024-08-15T21:02:24.243" v="9069" actId="478"/>
          <ac:picMkLst>
            <pc:docMk/>
            <pc:sldMk cId="281554051" sldId="301"/>
            <ac:picMk id="8" creationId="{6771BABA-1D47-448E-7157-595C70139EC5}"/>
          </ac:picMkLst>
        </pc:picChg>
        <pc:picChg chg="del">
          <ac:chgData name="Jenna Nguyen" userId="48a643a9-f73d-413c-a6b1-85087bec18dd" providerId="ADAL" clId="{DC67D78F-7C52-914B-AEB2-5D387C2BF061}" dt="2024-08-15T21:02:23.352" v="9068" actId="478"/>
          <ac:picMkLst>
            <pc:docMk/>
            <pc:sldMk cId="281554051" sldId="301"/>
            <ac:picMk id="17" creationId="{90934489-F27C-F701-6150-0FAE7A6D9B55}"/>
          </ac:picMkLst>
        </pc:picChg>
        <pc:picChg chg="mod modCrop">
          <ac:chgData name="Jenna Nguyen" userId="48a643a9-f73d-413c-a6b1-85087bec18dd" providerId="ADAL" clId="{DC67D78F-7C52-914B-AEB2-5D387C2BF061}" dt="2024-08-13T22:27:14.393" v="2583" actId="1076"/>
          <ac:picMkLst>
            <pc:docMk/>
            <pc:sldMk cId="281554051" sldId="301"/>
            <ac:picMk id="20" creationId="{A2FB9419-3941-0F78-0007-5FBEAE127062}"/>
          </ac:picMkLst>
        </pc:picChg>
        <pc:cxnChg chg="add mod">
          <ac:chgData name="Jenna Nguyen" userId="48a643a9-f73d-413c-a6b1-85087bec18dd" providerId="ADAL" clId="{DC67D78F-7C52-914B-AEB2-5D387C2BF061}" dt="2024-08-13T22:29:17.085" v="2615" actId="692"/>
          <ac:cxnSpMkLst>
            <pc:docMk/>
            <pc:sldMk cId="281554051" sldId="301"/>
            <ac:cxnSpMk id="10" creationId="{17F4C140-6026-0D10-BD89-45A17249527D}"/>
          </ac:cxnSpMkLst>
        </pc:cxnChg>
      </pc:sldChg>
      <pc:sldChg chg="addSp delSp modSp new mod modClrScheme chgLayout modNotesTx">
        <pc:chgData name="Jenna Nguyen" userId="48a643a9-f73d-413c-a6b1-85087bec18dd" providerId="ADAL" clId="{DC67D78F-7C52-914B-AEB2-5D387C2BF061}" dt="2024-08-16T20:25:17.698" v="9676" actId="20577"/>
        <pc:sldMkLst>
          <pc:docMk/>
          <pc:sldMk cId="985483312" sldId="302"/>
        </pc:sldMkLst>
        <pc:spChg chg="del mod ord">
          <ac:chgData name="Jenna Nguyen" userId="48a643a9-f73d-413c-a6b1-85087bec18dd" providerId="ADAL" clId="{DC67D78F-7C52-914B-AEB2-5D387C2BF061}" dt="2024-08-13T22:24:28.792" v="2097" actId="700"/>
          <ac:spMkLst>
            <pc:docMk/>
            <pc:sldMk cId="985483312" sldId="302"/>
            <ac:spMk id="2" creationId="{A580A815-9CED-752F-D58F-281A02475AF1}"/>
          </ac:spMkLst>
        </pc:spChg>
        <pc:spChg chg="del mod ord">
          <ac:chgData name="Jenna Nguyen" userId="48a643a9-f73d-413c-a6b1-85087bec18dd" providerId="ADAL" clId="{DC67D78F-7C52-914B-AEB2-5D387C2BF061}" dt="2024-08-13T22:24:28.792" v="2097" actId="700"/>
          <ac:spMkLst>
            <pc:docMk/>
            <pc:sldMk cId="985483312" sldId="302"/>
            <ac:spMk id="3" creationId="{4E5EC028-6D33-1134-46E2-87FA3D085D7E}"/>
          </ac:spMkLst>
        </pc:spChg>
        <pc:spChg chg="del mod ord">
          <ac:chgData name="Jenna Nguyen" userId="48a643a9-f73d-413c-a6b1-85087bec18dd" providerId="ADAL" clId="{DC67D78F-7C52-914B-AEB2-5D387C2BF061}" dt="2024-08-13T22:24:28.792" v="2097" actId="700"/>
          <ac:spMkLst>
            <pc:docMk/>
            <pc:sldMk cId="985483312" sldId="302"/>
            <ac:spMk id="4" creationId="{2ACD20AD-887C-B15C-2647-E9CA73C1759B}"/>
          </ac:spMkLst>
        </pc:spChg>
        <pc:spChg chg="add mod ord">
          <ac:chgData name="Jenna Nguyen" userId="48a643a9-f73d-413c-a6b1-85087bec18dd" providerId="ADAL" clId="{DC67D78F-7C52-914B-AEB2-5D387C2BF061}" dt="2024-08-16T20:25:17.698" v="9676" actId="20577"/>
          <ac:spMkLst>
            <pc:docMk/>
            <pc:sldMk cId="985483312" sldId="302"/>
            <ac:spMk id="5" creationId="{51E1EBC3-367B-AB5F-62AF-0C84D9F5861E}"/>
          </ac:spMkLst>
        </pc:spChg>
        <pc:spChg chg="add mod ord">
          <ac:chgData name="Jenna Nguyen" userId="48a643a9-f73d-413c-a6b1-85087bec18dd" providerId="ADAL" clId="{DC67D78F-7C52-914B-AEB2-5D387C2BF061}" dt="2024-08-13T22:24:34.627" v="2116" actId="20577"/>
          <ac:spMkLst>
            <pc:docMk/>
            <pc:sldMk cId="985483312" sldId="302"/>
            <ac:spMk id="6" creationId="{042F4700-51DA-1F10-E3E9-E0B9D93395F9}"/>
          </ac:spMkLst>
        </pc:spChg>
        <pc:spChg chg="add mod ord">
          <ac:chgData name="Jenna Nguyen" userId="48a643a9-f73d-413c-a6b1-85087bec18dd" providerId="ADAL" clId="{DC67D78F-7C52-914B-AEB2-5D387C2BF061}" dt="2024-08-13T22:25:04.349" v="2258" actId="20577"/>
          <ac:spMkLst>
            <pc:docMk/>
            <pc:sldMk cId="985483312" sldId="302"/>
            <ac:spMk id="7" creationId="{E5DDF259-0859-526A-CAEE-A5271290D2DB}"/>
          </ac:spMkLst>
        </pc:spChg>
        <pc:spChg chg="add mod ord">
          <ac:chgData name="Jenna Nguyen" userId="48a643a9-f73d-413c-a6b1-85087bec18dd" providerId="ADAL" clId="{DC67D78F-7C52-914B-AEB2-5D387C2BF061}" dt="2024-08-13T22:24:43.121" v="2149" actId="20577"/>
          <ac:spMkLst>
            <pc:docMk/>
            <pc:sldMk cId="985483312" sldId="302"/>
            <ac:spMk id="8" creationId="{EC2F6A8A-B51B-BF4F-DA45-AC695A8F4D69}"/>
          </ac:spMkLst>
        </pc:spChg>
        <pc:spChg chg="add mod ord">
          <ac:chgData name="Jenna Nguyen" userId="48a643a9-f73d-413c-a6b1-85087bec18dd" providerId="ADAL" clId="{DC67D78F-7C52-914B-AEB2-5D387C2BF061}" dt="2024-08-13T22:25:42.811" v="2525" actId="20577"/>
          <ac:spMkLst>
            <pc:docMk/>
            <pc:sldMk cId="985483312" sldId="302"/>
            <ac:spMk id="9" creationId="{1F944646-A942-DE12-CA64-F3562B316390}"/>
          </ac:spMkLst>
        </pc:spChg>
        <pc:inkChg chg="add del">
          <ac:chgData name="Jenna Nguyen" userId="48a643a9-f73d-413c-a6b1-85087bec18dd" providerId="ADAL" clId="{DC67D78F-7C52-914B-AEB2-5D387C2BF061}" dt="2024-08-13T22:24:31.317" v="2099" actId="9405"/>
          <ac:inkMkLst>
            <pc:docMk/>
            <pc:sldMk cId="985483312" sldId="302"/>
            <ac:inkMk id="10" creationId="{9A29F7DA-9FD0-BB96-65BF-7C55D5717607}"/>
          </ac:inkMkLst>
        </pc:inkChg>
      </pc:sldChg>
      <pc:sldChg chg="modSp new del mod ord">
        <pc:chgData name="Jenna Nguyen" userId="48a643a9-f73d-413c-a6b1-85087bec18dd" providerId="ADAL" clId="{DC67D78F-7C52-914B-AEB2-5D387C2BF061}" dt="2024-08-13T23:48:20.212" v="6637" actId="2696"/>
        <pc:sldMkLst>
          <pc:docMk/>
          <pc:sldMk cId="3467742781" sldId="303"/>
        </pc:sldMkLst>
        <pc:spChg chg="mod">
          <ac:chgData name="Jenna Nguyen" userId="48a643a9-f73d-413c-a6b1-85087bec18dd" providerId="ADAL" clId="{DC67D78F-7C52-914B-AEB2-5D387C2BF061}" dt="2024-08-13T22:35:45.599" v="3171" actId="20577"/>
          <ac:spMkLst>
            <pc:docMk/>
            <pc:sldMk cId="3467742781" sldId="303"/>
            <ac:spMk id="2" creationId="{4285727B-5C06-7121-3941-D82CB9DD49BB}"/>
          </ac:spMkLst>
        </pc:spChg>
      </pc:sldChg>
      <pc:sldChg chg="addSp delSp modSp new mod ord modClrScheme chgLayout">
        <pc:chgData name="Jenna Nguyen" userId="48a643a9-f73d-413c-a6b1-85087bec18dd" providerId="ADAL" clId="{DC67D78F-7C52-914B-AEB2-5D387C2BF061}" dt="2024-08-23T19:47:12.412" v="15001" actId="20577"/>
        <pc:sldMkLst>
          <pc:docMk/>
          <pc:sldMk cId="877606873" sldId="304"/>
        </pc:sldMkLst>
        <pc:spChg chg="mod ord">
          <ac:chgData name="Jenna Nguyen" userId="48a643a9-f73d-413c-a6b1-85087bec18dd" providerId="ADAL" clId="{DC67D78F-7C52-914B-AEB2-5D387C2BF061}" dt="2024-08-15T21:26:05.235" v="9217" actId="20577"/>
          <ac:spMkLst>
            <pc:docMk/>
            <pc:sldMk cId="877606873" sldId="304"/>
            <ac:spMk id="2" creationId="{76FBDF31-05D4-04C4-6595-74BA08834DD5}"/>
          </ac:spMkLst>
        </pc:spChg>
        <pc:spChg chg="del">
          <ac:chgData name="Jenna Nguyen" userId="48a643a9-f73d-413c-a6b1-85087bec18dd" providerId="ADAL" clId="{DC67D78F-7C52-914B-AEB2-5D387C2BF061}" dt="2024-08-13T22:40:22.943" v="3270" actId="700"/>
          <ac:spMkLst>
            <pc:docMk/>
            <pc:sldMk cId="877606873" sldId="304"/>
            <ac:spMk id="3" creationId="{895A8600-4CB7-8B7B-F1F6-967505E3028E}"/>
          </ac:spMkLst>
        </pc:spChg>
        <pc:spChg chg="del mod ord">
          <ac:chgData name="Jenna Nguyen" userId="48a643a9-f73d-413c-a6b1-85087bec18dd" providerId="ADAL" clId="{DC67D78F-7C52-914B-AEB2-5D387C2BF061}" dt="2024-08-13T22:40:22.943" v="3270" actId="700"/>
          <ac:spMkLst>
            <pc:docMk/>
            <pc:sldMk cId="877606873" sldId="304"/>
            <ac:spMk id="4" creationId="{3EFA5A59-40AC-9F8E-07A7-5801315E0DD2}"/>
          </ac:spMkLst>
        </pc:spChg>
        <pc:spChg chg="del">
          <ac:chgData name="Jenna Nguyen" userId="48a643a9-f73d-413c-a6b1-85087bec18dd" providerId="ADAL" clId="{DC67D78F-7C52-914B-AEB2-5D387C2BF061}" dt="2024-08-13T22:40:22.943" v="3270" actId="700"/>
          <ac:spMkLst>
            <pc:docMk/>
            <pc:sldMk cId="877606873" sldId="304"/>
            <ac:spMk id="5" creationId="{CC6BB17C-0211-5057-1DA2-F969F080524D}"/>
          </ac:spMkLst>
        </pc:spChg>
        <pc:spChg chg="del">
          <ac:chgData name="Jenna Nguyen" userId="48a643a9-f73d-413c-a6b1-85087bec18dd" providerId="ADAL" clId="{DC67D78F-7C52-914B-AEB2-5D387C2BF061}" dt="2024-08-13T22:40:22.943" v="3270" actId="700"/>
          <ac:spMkLst>
            <pc:docMk/>
            <pc:sldMk cId="877606873" sldId="304"/>
            <ac:spMk id="6" creationId="{366865F3-9E1F-BC01-F532-B4BB7318146B}"/>
          </ac:spMkLst>
        </pc:spChg>
        <pc:spChg chg="add mod ord">
          <ac:chgData name="Jenna Nguyen" userId="48a643a9-f73d-413c-a6b1-85087bec18dd" providerId="ADAL" clId="{DC67D78F-7C52-914B-AEB2-5D387C2BF061}" dt="2024-08-23T19:47:12.412" v="15001" actId="20577"/>
          <ac:spMkLst>
            <pc:docMk/>
            <pc:sldMk cId="877606873" sldId="304"/>
            <ac:spMk id="7" creationId="{EFAEADE0-A322-60F8-5DAC-6225F4394EE5}"/>
          </ac:spMkLst>
        </pc:spChg>
      </pc:sldChg>
      <pc:sldChg chg="modSp add mod modAnim modNotesTx">
        <pc:chgData name="Jenna Nguyen" userId="48a643a9-f73d-413c-a6b1-85087bec18dd" providerId="ADAL" clId="{DC67D78F-7C52-914B-AEB2-5D387C2BF061}" dt="2024-08-23T06:58:10.113" v="12982" actId="20577"/>
        <pc:sldMkLst>
          <pc:docMk/>
          <pc:sldMk cId="413844011" sldId="305"/>
        </pc:sldMkLst>
        <pc:spChg chg="mod">
          <ac:chgData name="Jenna Nguyen" userId="48a643a9-f73d-413c-a6b1-85087bec18dd" providerId="ADAL" clId="{DC67D78F-7C52-914B-AEB2-5D387C2BF061}" dt="2024-08-23T05:14:35.190" v="11534" actId="20577"/>
          <ac:spMkLst>
            <pc:docMk/>
            <pc:sldMk cId="413844011" sldId="305"/>
            <ac:spMk id="2" creationId="{95BD314A-9BA9-AA33-0524-7E3ECDFA122A}"/>
          </ac:spMkLst>
        </pc:spChg>
        <pc:spChg chg="mod">
          <ac:chgData name="Jenna Nguyen" userId="48a643a9-f73d-413c-a6b1-85087bec18dd" providerId="ADAL" clId="{DC67D78F-7C52-914B-AEB2-5D387C2BF061}" dt="2024-08-23T06:58:05.136" v="12981" actId="403"/>
          <ac:spMkLst>
            <pc:docMk/>
            <pc:sldMk cId="413844011" sldId="305"/>
            <ac:spMk id="3" creationId="{921A028A-C7C3-709E-7E77-97C3EA812346}"/>
          </ac:spMkLst>
        </pc:spChg>
      </pc:sldChg>
      <pc:sldChg chg="addSp delSp modSp new mod setBg modNotesTx">
        <pc:chgData name="Jenna Nguyen" userId="48a643a9-f73d-413c-a6b1-85087bec18dd" providerId="ADAL" clId="{DC67D78F-7C52-914B-AEB2-5D387C2BF061}" dt="2024-08-13T23:08:59.575" v="5741" actId="20577"/>
        <pc:sldMkLst>
          <pc:docMk/>
          <pc:sldMk cId="597257914" sldId="306"/>
        </pc:sldMkLst>
        <pc:spChg chg="mod">
          <ac:chgData name="Jenna Nguyen" userId="48a643a9-f73d-413c-a6b1-85087bec18dd" providerId="ADAL" clId="{DC67D78F-7C52-914B-AEB2-5D387C2BF061}" dt="2024-08-13T23:03:28.690" v="4517" actId="20577"/>
          <ac:spMkLst>
            <pc:docMk/>
            <pc:sldMk cId="597257914" sldId="306"/>
            <ac:spMk id="2" creationId="{A8695C59-715D-BDFD-1D8E-75B196A7BE4C}"/>
          </ac:spMkLst>
        </pc:spChg>
        <pc:spChg chg="del">
          <ac:chgData name="Jenna Nguyen" userId="48a643a9-f73d-413c-a6b1-85087bec18dd" providerId="ADAL" clId="{DC67D78F-7C52-914B-AEB2-5D387C2BF061}" dt="2024-08-13T23:02:52.036" v="4442"/>
          <ac:spMkLst>
            <pc:docMk/>
            <pc:sldMk cId="597257914" sldId="306"/>
            <ac:spMk id="3" creationId="{A876BD26-6040-24B8-0CE2-0896AAE07306}"/>
          </ac:spMkLst>
        </pc:spChg>
        <pc:spChg chg="add">
          <ac:chgData name="Jenna Nguyen" userId="48a643a9-f73d-413c-a6b1-85087bec18dd" providerId="ADAL" clId="{DC67D78F-7C52-914B-AEB2-5D387C2BF061}" dt="2024-08-13T23:02:57.488" v="4445" actId="26606"/>
          <ac:spMkLst>
            <pc:docMk/>
            <pc:sldMk cId="597257914" sldId="306"/>
            <ac:spMk id="9" creationId="{2F0675B3-F57A-0AF7-1B39-AFD2D1AF1031}"/>
          </ac:spMkLst>
        </pc:spChg>
        <pc:spChg chg="add">
          <ac:chgData name="Jenna Nguyen" userId="48a643a9-f73d-413c-a6b1-85087bec18dd" providerId="ADAL" clId="{DC67D78F-7C52-914B-AEB2-5D387C2BF061}" dt="2024-08-13T23:02:57.488" v="4445" actId="26606"/>
          <ac:spMkLst>
            <pc:docMk/>
            <pc:sldMk cId="597257914" sldId="306"/>
            <ac:spMk id="12" creationId="{3AFE8227-C443-417B-BA91-520EB1EF4559}"/>
          </ac:spMkLst>
        </pc:spChg>
        <pc:spChg chg="add">
          <ac:chgData name="Jenna Nguyen" userId="48a643a9-f73d-413c-a6b1-85087bec18dd" providerId="ADAL" clId="{DC67D78F-7C52-914B-AEB2-5D387C2BF061}" dt="2024-08-13T23:02:57.488" v="4445" actId="26606"/>
          <ac:spMkLst>
            <pc:docMk/>
            <pc:sldMk cId="597257914" sldId="306"/>
            <ac:spMk id="14" creationId="{907741FC-B544-4A6E-B831-6789D042333D}"/>
          </ac:spMkLst>
        </pc:spChg>
        <pc:spChg chg="add">
          <ac:chgData name="Jenna Nguyen" userId="48a643a9-f73d-413c-a6b1-85087bec18dd" providerId="ADAL" clId="{DC67D78F-7C52-914B-AEB2-5D387C2BF061}" dt="2024-08-13T23:02:57.488" v="4445" actId="26606"/>
          <ac:spMkLst>
            <pc:docMk/>
            <pc:sldMk cId="597257914" sldId="306"/>
            <ac:spMk id="16" creationId="{3F0BE7ED-7814-4273-B18A-F26CC0380380}"/>
          </ac:spMkLst>
        </pc:spChg>
        <pc:picChg chg="add mod">
          <ac:chgData name="Jenna Nguyen" userId="48a643a9-f73d-413c-a6b1-85087bec18dd" providerId="ADAL" clId="{DC67D78F-7C52-914B-AEB2-5D387C2BF061}" dt="2024-08-13T23:02:57.488" v="4445" actId="26606"/>
          <ac:picMkLst>
            <pc:docMk/>
            <pc:sldMk cId="597257914" sldId="306"/>
            <ac:picMk id="5" creationId="{C33E26EE-9D9C-742E-C34D-394F511839DB}"/>
          </ac:picMkLst>
        </pc:picChg>
      </pc:sldChg>
      <pc:sldChg chg="addSp delSp modSp add del mod ord modNotesTx">
        <pc:chgData name="Jenna Nguyen" userId="48a643a9-f73d-413c-a6b1-85087bec18dd" providerId="ADAL" clId="{DC67D78F-7C52-914B-AEB2-5D387C2BF061}" dt="2024-08-19T17:00:34.121" v="9698" actId="2696"/>
        <pc:sldMkLst>
          <pc:docMk/>
          <pc:sldMk cId="2642877437" sldId="307"/>
        </pc:sldMkLst>
        <pc:spChg chg="mod">
          <ac:chgData name="Jenna Nguyen" userId="48a643a9-f73d-413c-a6b1-85087bec18dd" providerId="ADAL" clId="{DC67D78F-7C52-914B-AEB2-5D387C2BF061}" dt="2024-08-15T21:04:28.916" v="9090"/>
          <ac:spMkLst>
            <pc:docMk/>
            <pc:sldMk cId="2642877437" sldId="307"/>
            <ac:spMk id="2" creationId="{95BD314A-9BA9-AA33-0524-7E3ECDFA122A}"/>
          </ac:spMkLst>
        </pc:spChg>
        <pc:spChg chg="add del mod">
          <ac:chgData name="Jenna Nguyen" userId="48a643a9-f73d-413c-a6b1-85087bec18dd" providerId="ADAL" clId="{DC67D78F-7C52-914B-AEB2-5D387C2BF061}" dt="2024-08-13T23:09:45.094" v="5744"/>
          <ac:spMkLst>
            <pc:docMk/>
            <pc:sldMk cId="2642877437" sldId="307"/>
            <ac:spMk id="4" creationId="{4F00C128-7630-AB9E-228B-27DDD498ACD7}"/>
          </ac:spMkLst>
        </pc:spChg>
        <pc:spChg chg="mod">
          <ac:chgData name="Jenna Nguyen" userId="48a643a9-f73d-413c-a6b1-85087bec18dd" providerId="ADAL" clId="{DC67D78F-7C52-914B-AEB2-5D387C2BF061}" dt="2024-08-13T23:42:58.192" v="6634" actId="14100"/>
          <ac:spMkLst>
            <pc:docMk/>
            <pc:sldMk cId="2642877437" sldId="307"/>
            <ac:spMk id="7" creationId="{62430A7D-7172-6F18-86AD-C535A0B6CCDD}"/>
          </ac:spMkLst>
        </pc:spChg>
        <pc:spChg chg="mod">
          <ac:chgData name="Jenna Nguyen" userId="48a643a9-f73d-413c-a6b1-85087bec18dd" providerId="ADAL" clId="{DC67D78F-7C52-914B-AEB2-5D387C2BF061}" dt="2024-08-15T21:32:17.484" v="9265" actId="1076"/>
          <ac:spMkLst>
            <pc:docMk/>
            <pc:sldMk cId="2642877437" sldId="307"/>
            <ac:spMk id="21" creationId="{685C4174-4877-66B1-8D08-B4FED495AFBD}"/>
          </ac:spMkLst>
        </pc:spChg>
        <pc:picChg chg="add mod">
          <ac:chgData name="Jenna Nguyen" userId="48a643a9-f73d-413c-a6b1-85087bec18dd" providerId="ADAL" clId="{DC67D78F-7C52-914B-AEB2-5D387C2BF061}" dt="2024-08-15T21:32:15.626" v="9264" actId="14100"/>
          <ac:picMkLst>
            <pc:docMk/>
            <pc:sldMk cId="2642877437" sldId="307"/>
            <ac:picMk id="6" creationId="{0918E2D5-744E-2DE9-E646-4377ED0CBA82}"/>
          </ac:picMkLst>
        </pc:picChg>
        <pc:picChg chg="del">
          <ac:chgData name="Jenna Nguyen" userId="48a643a9-f73d-413c-a6b1-85087bec18dd" providerId="ADAL" clId="{DC67D78F-7C52-914B-AEB2-5D387C2BF061}" dt="2024-08-15T21:04:03.516" v="9071" actId="478"/>
          <ac:picMkLst>
            <pc:docMk/>
            <pc:sldMk cId="2642877437" sldId="307"/>
            <ac:picMk id="8" creationId="{6771BABA-1D47-448E-7157-595C70139EC5}"/>
          </ac:picMkLst>
        </pc:picChg>
        <pc:picChg chg="del">
          <ac:chgData name="Jenna Nguyen" userId="48a643a9-f73d-413c-a6b1-85087bec18dd" providerId="ADAL" clId="{DC67D78F-7C52-914B-AEB2-5D387C2BF061}" dt="2024-08-15T21:04:02.298" v="9070" actId="478"/>
          <ac:picMkLst>
            <pc:docMk/>
            <pc:sldMk cId="2642877437" sldId="307"/>
            <ac:picMk id="17" creationId="{90934489-F27C-F701-6150-0FAE7A6D9B55}"/>
          </ac:picMkLst>
        </pc:picChg>
        <pc:picChg chg="del">
          <ac:chgData name="Jenna Nguyen" userId="48a643a9-f73d-413c-a6b1-85087bec18dd" providerId="ADAL" clId="{DC67D78F-7C52-914B-AEB2-5D387C2BF061}" dt="2024-08-13T23:09:43.495" v="5743" actId="478"/>
          <ac:picMkLst>
            <pc:docMk/>
            <pc:sldMk cId="2642877437" sldId="307"/>
            <ac:picMk id="20" creationId="{A2FB9419-3941-0F78-0007-5FBEAE127062}"/>
          </ac:picMkLst>
        </pc:picChg>
        <pc:cxnChg chg="mod">
          <ac:chgData name="Jenna Nguyen" userId="48a643a9-f73d-413c-a6b1-85087bec18dd" providerId="ADAL" clId="{DC67D78F-7C52-914B-AEB2-5D387C2BF061}" dt="2024-08-13T23:37:06.229" v="6352" actId="1076"/>
          <ac:cxnSpMkLst>
            <pc:docMk/>
            <pc:sldMk cId="2642877437" sldId="307"/>
            <ac:cxnSpMk id="10" creationId="{17F4C140-6026-0D10-BD89-45A17249527D}"/>
          </ac:cxnSpMkLst>
        </pc:cxnChg>
      </pc:sldChg>
      <pc:sldChg chg="modSp add del mod">
        <pc:chgData name="Jenna Nguyen" userId="48a643a9-f73d-413c-a6b1-85087bec18dd" providerId="ADAL" clId="{DC67D78F-7C52-914B-AEB2-5D387C2BF061}" dt="2024-08-14T00:01:12.944" v="8252" actId="2696"/>
        <pc:sldMkLst>
          <pc:docMk/>
          <pc:sldMk cId="2496817496" sldId="308"/>
        </pc:sldMkLst>
        <pc:spChg chg="mod">
          <ac:chgData name="Jenna Nguyen" userId="48a643a9-f73d-413c-a6b1-85087bec18dd" providerId="ADAL" clId="{DC67D78F-7C52-914B-AEB2-5D387C2BF061}" dt="2024-08-13T23:49:03.038" v="6667" actId="20577"/>
          <ac:spMkLst>
            <pc:docMk/>
            <pc:sldMk cId="2496817496" sldId="308"/>
            <ac:spMk id="2" creationId="{95BD314A-9BA9-AA33-0524-7E3ECDFA122A}"/>
          </ac:spMkLst>
        </pc:spChg>
      </pc:sldChg>
      <pc:sldChg chg="addSp delSp modSp add del mod modShow modNotesTx">
        <pc:chgData name="Jenna Nguyen" userId="48a643a9-f73d-413c-a6b1-85087bec18dd" providerId="ADAL" clId="{DC67D78F-7C52-914B-AEB2-5D387C2BF061}" dt="2024-08-23T06:36:08.562" v="12293" actId="2696"/>
        <pc:sldMkLst>
          <pc:docMk/>
          <pc:sldMk cId="2762496713" sldId="309"/>
        </pc:sldMkLst>
        <pc:spChg chg="mod">
          <ac:chgData name="Jenna Nguyen" userId="48a643a9-f73d-413c-a6b1-85087bec18dd" providerId="ADAL" clId="{DC67D78F-7C52-914B-AEB2-5D387C2BF061}" dt="2024-08-14T00:04:20.469" v="8525" actId="20577"/>
          <ac:spMkLst>
            <pc:docMk/>
            <pc:sldMk cId="2762496713" sldId="309"/>
            <ac:spMk id="2" creationId="{95BD314A-9BA9-AA33-0524-7E3ECDFA122A}"/>
          </ac:spMkLst>
        </pc:spChg>
        <pc:spChg chg="mod">
          <ac:chgData name="Jenna Nguyen" userId="48a643a9-f73d-413c-a6b1-85087bec18dd" providerId="ADAL" clId="{DC67D78F-7C52-914B-AEB2-5D387C2BF061}" dt="2024-08-23T06:20:36.662" v="12204" actId="207"/>
          <ac:spMkLst>
            <pc:docMk/>
            <pc:sldMk cId="2762496713" sldId="309"/>
            <ac:spMk id="3" creationId="{921A028A-C7C3-709E-7E77-97C3EA812346}"/>
          </ac:spMkLst>
        </pc:spChg>
        <pc:picChg chg="add del mod">
          <ac:chgData name="Jenna Nguyen" userId="48a643a9-f73d-413c-a6b1-85087bec18dd" providerId="ADAL" clId="{DC67D78F-7C52-914B-AEB2-5D387C2BF061}" dt="2024-08-14T00:01:51.145" v="8254" actId="478"/>
          <ac:picMkLst>
            <pc:docMk/>
            <pc:sldMk cId="2762496713" sldId="309"/>
            <ac:picMk id="5" creationId="{7BFDF9CD-AB4F-4258-F1C5-688C692E1F65}"/>
          </ac:picMkLst>
        </pc:picChg>
      </pc:sldChg>
      <pc:sldChg chg="addSp delSp modSp new del mod modClrScheme chgLayout">
        <pc:chgData name="Jenna Nguyen" userId="48a643a9-f73d-413c-a6b1-85087bec18dd" providerId="ADAL" clId="{DC67D78F-7C52-914B-AEB2-5D387C2BF061}" dt="2024-08-14T00:01:08.165" v="8251" actId="2696"/>
        <pc:sldMkLst>
          <pc:docMk/>
          <pc:sldMk cId="2869631867" sldId="310"/>
        </pc:sldMkLst>
        <pc:spChg chg="del">
          <ac:chgData name="Jenna Nguyen" userId="48a643a9-f73d-413c-a6b1-85087bec18dd" providerId="ADAL" clId="{DC67D78F-7C52-914B-AEB2-5D387C2BF061}" dt="2024-08-13T23:52:49.653" v="7331" actId="6264"/>
          <ac:spMkLst>
            <pc:docMk/>
            <pc:sldMk cId="2869631867" sldId="310"/>
            <ac:spMk id="2" creationId="{8A2F57C4-B2F6-3677-E5BB-68A23D659E5B}"/>
          </ac:spMkLst>
        </pc:spChg>
        <pc:spChg chg="del">
          <ac:chgData name="Jenna Nguyen" userId="48a643a9-f73d-413c-a6b1-85087bec18dd" providerId="ADAL" clId="{DC67D78F-7C52-914B-AEB2-5D387C2BF061}" dt="2024-08-13T23:52:49.653" v="7331" actId="6264"/>
          <ac:spMkLst>
            <pc:docMk/>
            <pc:sldMk cId="2869631867" sldId="310"/>
            <ac:spMk id="3" creationId="{F8576F2B-97F8-6DA4-AF01-97216F3D8DBD}"/>
          </ac:spMkLst>
        </pc:spChg>
        <pc:spChg chg="add del mod ord">
          <ac:chgData name="Jenna Nguyen" userId="48a643a9-f73d-413c-a6b1-85087bec18dd" providerId="ADAL" clId="{DC67D78F-7C52-914B-AEB2-5D387C2BF061}" dt="2024-08-13T23:52:52.142" v="7332" actId="700"/>
          <ac:spMkLst>
            <pc:docMk/>
            <pc:sldMk cId="2869631867" sldId="310"/>
            <ac:spMk id="4" creationId="{28F643A4-881F-2A77-2B64-23AA4A99054B}"/>
          </ac:spMkLst>
        </pc:spChg>
        <pc:spChg chg="add del mod ord">
          <ac:chgData name="Jenna Nguyen" userId="48a643a9-f73d-413c-a6b1-85087bec18dd" providerId="ADAL" clId="{DC67D78F-7C52-914B-AEB2-5D387C2BF061}" dt="2024-08-13T23:52:52.142" v="7332" actId="700"/>
          <ac:spMkLst>
            <pc:docMk/>
            <pc:sldMk cId="2869631867" sldId="310"/>
            <ac:spMk id="5" creationId="{93659569-085F-642C-8900-4E296802DF47}"/>
          </ac:spMkLst>
        </pc:spChg>
        <pc:spChg chg="add mod ord">
          <ac:chgData name="Jenna Nguyen" userId="48a643a9-f73d-413c-a6b1-85087bec18dd" providerId="ADAL" clId="{DC67D78F-7C52-914B-AEB2-5D387C2BF061}" dt="2024-08-13T23:53:23.963" v="7375" actId="700"/>
          <ac:spMkLst>
            <pc:docMk/>
            <pc:sldMk cId="2869631867" sldId="310"/>
            <ac:spMk id="6" creationId="{1A0FC41B-957F-674E-F561-A686D38F2942}"/>
          </ac:spMkLst>
        </pc:spChg>
        <pc:spChg chg="add mod ord">
          <ac:chgData name="Jenna Nguyen" userId="48a643a9-f73d-413c-a6b1-85087bec18dd" providerId="ADAL" clId="{DC67D78F-7C52-914B-AEB2-5D387C2BF061}" dt="2024-08-13T23:53:23.963" v="7375" actId="700"/>
          <ac:spMkLst>
            <pc:docMk/>
            <pc:sldMk cId="2869631867" sldId="310"/>
            <ac:spMk id="7" creationId="{04EBD561-2E0F-3E04-A1B2-50925934A8B2}"/>
          </ac:spMkLst>
        </pc:spChg>
        <pc:spChg chg="add del mod ord">
          <ac:chgData name="Jenna Nguyen" userId="48a643a9-f73d-413c-a6b1-85087bec18dd" providerId="ADAL" clId="{DC67D78F-7C52-914B-AEB2-5D387C2BF061}" dt="2024-08-13T23:53:18.528" v="7374" actId="700"/>
          <ac:spMkLst>
            <pc:docMk/>
            <pc:sldMk cId="2869631867" sldId="310"/>
            <ac:spMk id="8" creationId="{DD20EF3E-0D9D-C9AF-9B15-5D877A163D16}"/>
          </ac:spMkLst>
        </pc:spChg>
      </pc:sldChg>
      <pc:sldChg chg="modSp add del mod">
        <pc:chgData name="Jenna Nguyen" userId="48a643a9-f73d-413c-a6b1-85087bec18dd" providerId="ADAL" clId="{DC67D78F-7C52-914B-AEB2-5D387C2BF061}" dt="2024-08-14T00:00:55.111" v="8211" actId="2696"/>
        <pc:sldMkLst>
          <pc:docMk/>
          <pc:sldMk cId="3046842377" sldId="311"/>
        </pc:sldMkLst>
        <pc:spChg chg="mod">
          <ac:chgData name="Jenna Nguyen" userId="48a643a9-f73d-413c-a6b1-85087bec18dd" providerId="ADAL" clId="{DC67D78F-7C52-914B-AEB2-5D387C2BF061}" dt="2024-08-13T23:53:38.973" v="7378" actId="20577"/>
          <ac:spMkLst>
            <pc:docMk/>
            <pc:sldMk cId="3046842377" sldId="311"/>
            <ac:spMk id="6" creationId="{1A0FC41B-957F-674E-F561-A686D38F2942}"/>
          </ac:spMkLst>
        </pc:spChg>
        <pc:spChg chg="mod">
          <ac:chgData name="Jenna Nguyen" userId="48a643a9-f73d-413c-a6b1-85087bec18dd" providerId="ADAL" clId="{DC67D78F-7C52-914B-AEB2-5D387C2BF061}" dt="2024-08-13T23:53:42.704" v="7393" actId="20577"/>
          <ac:spMkLst>
            <pc:docMk/>
            <pc:sldMk cId="3046842377" sldId="311"/>
            <ac:spMk id="7" creationId="{04EBD561-2E0F-3E04-A1B2-50925934A8B2}"/>
          </ac:spMkLst>
        </pc:spChg>
      </pc:sldChg>
      <pc:sldChg chg="modSp add mod">
        <pc:chgData name="Jenna Nguyen" userId="48a643a9-f73d-413c-a6b1-85087bec18dd" providerId="ADAL" clId="{DC67D78F-7C52-914B-AEB2-5D387C2BF061}" dt="2024-08-14T00:00:39.374" v="8192" actId="403"/>
        <pc:sldMkLst>
          <pc:docMk/>
          <pc:sldMk cId="4012214948" sldId="312"/>
        </pc:sldMkLst>
        <pc:spChg chg="mod">
          <ac:chgData name="Jenna Nguyen" userId="48a643a9-f73d-413c-a6b1-85087bec18dd" providerId="ADAL" clId="{DC67D78F-7C52-914B-AEB2-5D387C2BF061}" dt="2024-08-14T00:00:39.374" v="8192" actId="403"/>
          <ac:spMkLst>
            <pc:docMk/>
            <pc:sldMk cId="4012214948" sldId="312"/>
            <ac:spMk id="6" creationId="{1A0FC41B-957F-674E-F561-A686D38F2942}"/>
          </ac:spMkLst>
        </pc:spChg>
        <pc:spChg chg="mod">
          <ac:chgData name="Jenna Nguyen" userId="48a643a9-f73d-413c-a6b1-85087bec18dd" providerId="ADAL" clId="{DC67D78F-7C52-914B-AEB2-5D387C2BF061}" dt="2024-08-14T00:00:35.691" v="8189" actId="403"/>
          <ac:spMkLst>
            <pc:docMk/>
            <pc:sldMk cId="4012214948" sldId="312"/>
            <ac:spMk id="7" creationId="{04EBD561-2E0F-3E04-A1B2-50925934A8B2}"/>
          </ac:spMkLst>
        </pc:spChg>
      </pc:sldChg>
      <pc:sldChg chg="modSp add mod">
        <pc:chgData name="Jenna Nguyen" userId="48a643a9-f73d-413c-a6b1-85087bec18dd" providerId="ADAL" clId="{DC67D78F-7C52-914B-AEB2-5D387C2BF061}" dt="2024-08-14T00:00:53.641" v="8210" actId="20577"/>
        <pc:sldMkLst>
          <pc:docMk/>
          <pc:sldMk cId="1980478917" sldId="313"/>
        </pc:sldMkLst>
        <pc:spChg chg="mod">
          <ac:chgData name="Jenna Nguyen" userId="48a643a9-f73d-413c-a6b1-85087bec18dd" providerId="ADAL" clId="{DC67D78F-7C52-914B-AEB2-5D387C2BF061}" dt="2024-08-14T00:00:49.879" v="8195" actId="20577"/>
          <ac:spMkLst>
            <pc:docMk/>
            <pc:sldMk cId="1980478917" sldId="313"/>
            <ac:spMk id="6" creationId="{1A0FC41B-957F-674E-F561-A686D38F2942}"/>
          </ac:spMkLst>
        </pc:spChg>
        <pc:spChg chg="mod">
          <ac:chgData name="Jenna Nguyen" userId="48a643a9-f73d-413c-a6b1-85087bec18dd" providerId="ADAL" clId="{DC67D78F-7C52-914B-AEB2-5D387C2BF061}" dt="2024-08-14T00:00:53.641" v="8210" actId="20577"/>
          <ac:spMkLst>
            <pc:docMk/>
            <pc:sldMk cId="1980478917" sldId="313"/>
            <ac:spMk id="7" creationId="{04EBD561-2E0F-3E04-A1B2-50925934A8B2}"/>
          </ac:spMkLst>
        </pc:spChg>
      </pc:sldChg>
      <pc:sldChg chg="modSp add mod">
        <pc:chgData name="Jenna Nguyen" userId="48a643a9-f73d-413c-a6b1-85087bec18dd" providerId="ADAL" clId="{DC67D78F-7C52-914B-AEB2-5D387C2BF061}" dt="2024-08-14T00:01:06.747" v="8250" actId="20577"/>
        <pc:sldMkLst>
          <pc:docMk/>
          <pc:sldMk cId="65777415" sldId="314"/>
        </pc:sldMkLst>
        <pc:spChg chg="mod">
          <ac:chgData name="Jenna Nguyen" userId="48a643a9-f73d-413c-a6b1-85087bec18dd" providerId="ADAL" clId="{DC67D78F-7C52-914B-AEB2-5D387C2BF061}" dt="2024-08-14T00:01:00.545" v="8214" actId="20577"/>
          <ac:spMkLst>
            <pc:docMk/>
            <pc:sldMk cId="65777415" sldId="314"/>
            <ac:spMk id="6" creationId="{1A0FC41B-957F-674E-F561-A686D38F2942}"/>
          </ac:spMkLst>
        </pc:spChg>
        <pc:spChg chg="mod">
          <ac:chgData name="Jenna Nguyen" userId="48a643a9-f73d-413c-a6b1-85087bec18dd" providerId="ADAL" clId="{DC67D78F-7C52-914B-AEB2-5D387C2BF061}" dt="2024-08-14T00:01:06.747" v="8250" actId="20577"/>
          <ac:spMkLst>
            <pc:docMk/>
            <pc:sldMk cId="65777415" sldId="314"/>
            <ac:spMk id="7" creationId="{04EBD561-2E0F-3E04-A1B2-50925934A8B2}"/>
          </ac:spMkLst>
        </pc:spChg>
      </pc:sldChg>
      <pc:sldChg chg="addSp delSp modSp new del mod modClrScheme chgLayout">
        <pc:chgData name="Jenna Nguyen" userId="48a643a9-f73d-413c-a6b1-85087bec18dd" providerId="ADAL" clId="{DC67D78F-7C52-914B-AEB2-5D387C2BF061}" dt="2024-08-19T17:01:24.676" v="9720" actId="2696"/>
        <pc:sldMkLst>
          <pc:docMk/>
          <pc:sldMk cId="519899438" sldId="315"/>
        </pc:sldMkLst>
        <pc:spChg chg="del mod ord">
          <ac:chgData name="Jenna Nguyen" userId="48a643a9-f73d-413c-a6b1-85087bec18dd" providerId="ADAL" clId="{DC67D78F-7C52-914B-AEB2-5D387C2BF061}" dt="2024-08-14T00:01:57.671" v="8256" actId="700"/>
          <ac:spMkLst>
            <pc:docMk/>
            <pc:sldMk cId="519899438" sldId="315"/>
            <ac:spMk id="2" creationId="{B9D334EE-9627-F7DE-E388-98779D7E76DF}"/>
          </ac:spMkLst>
        </pc:spChg>
        <pc:spChg chg="del mod ord">
          <ac:chgData name="Jenna Nguyen" userId="48a643a9-f73d-413c-a6b1-85087bec18dd" providerId="ADAL" clId="{DC67D78F-7C52-914B-AEB2-5D387C2BF061}" dt="2024-08-14T00:01:57.671" v="8256" actId="700"/>
          <ac:spMkLst>
            <pc:docMk/>
            <pc:sldMk cId="519899438" sldId="315"/>
            <ac:spMk id="3" creationId="{79F388B5-77F6-658E-2BEB-F5E2BC969368}"/>
          </ac:spMkLst>
        </pc:spChg>
        <pc:spChg chg="add mod ord">
          <ac:chgData name="Jenna Nguyen" userId="48a643a9-f73d-413c-a6b1-85087bec18dd" providerId="ADAL" clId="{DC67D78F-7C52-914B-AEB2-5D387C2BF061}" dt="2024-08-14T00:06:32.765" v="8800" actId="20577"/>
          <ac:spMkLst>
            <pc:docMk/>
            <pc:sldMk cId="519899438" sldId="315"/>
            <ac:spMk id="4" creationId="{3AE668E6-04DF-125F-510B-E9F9C90398B0}"/>
          </ac:spMkLst>
        </pc:spChg>
        <pc:spChg chg="add del mod ord">
          <ac:chgData name="Jenna Nguyen" userId="48a643a9-f73d-413c-a6b1-85087bec18dd" providerId="ADAL" clId="{DC67D78F-7C52-914B-AEB2-5D387C2BF061}" dt="2024-08-14T00:02:03.360" v="8257"/>
          <ac:spMkLst>
            <pc:docMk/>
            <pc:sldMk cId="519899438" sldId="315"/>
            <ac:spMk id="5" creationId="{BE934260-C14B-011D-1ED2-02B3D60A233E}"/>
          </ac:spMkLst>
        </pc:spChg>
        <pc:spChg chg="add del mod ord">
          <ac:chgData name="Jenna Nguyen" userId="48a643a9-f73d-413c-a6b1-85087bec18dd" providerId="ADAL" clId="{DC67D78F-7C52-914B-AEB2-5D387C2BF061}" dt="2024-08-14T00:02:16.613" v="8260"/>
          <ac:spMkLst>
            <pc:docMk/>
            <pc:sldMk cId="519899438" sldId="315"/>
            <ac:spMk id="6" creationId="{1B515C16-6368-BA49-71E5-2832AD8AE413}"/>
          </ac:spMkLst>
        </pc:spChg>
        <pc:spChg chg="add del mod">
          <ac:chgData name="Jenna Nguyen" userId="48a643a9-f73d-413c-a6b1-85087bec18dd" providerId="ADAL" clId="{DC67D78F-7C52-914B-AEB2-5D387C2BF061}" dt="2024-08-14T00:02:39.330" v="8264" actId="478"/>
          <ac:spMkLst>
            <pc:docMk/>
            <pc:sldMk cId="519899438" sldId="315"/>
            <ac:spMk id="12" creationId="{7BE10579-CE1F-9D82-D030-DA70D02FEB58}"/>
          </ac:spMkLst>
        </pc:spChg>
        <pc:spChg chg="add mod">
          <ac:chgData name="Jenna Nguyen" userId="48a643a9-f73d-413c-a6b1-85087bec18dd" providerId="ADAL" clId="{DC67D78F-7C52-914B-AEB2-5D387C2BF061}" dt="2024-08-15T21:35:42.742" v="9283" actId="27636"/>
          <ac:spMkLst>
            <pc:docMk/>
            <pc:sldMk cId="519899438" sldId="315"/>
            <ac:spMk id="13" creationId="{E73B55A1-63D7-2567-5FFA-1FBD134F48AD}"/>
          </ac:spMkLst>
        </pc:spChg>
        <pc:picChg chg="add del mod">
          <ac:chgData name="Jenna Nguyen" userId="48a643a9-f73d-413c-a6b1-85087bec18dd" providerId="ADAL" clId="{DC67D78F-7C52-914B-AEB2-5D387C2BF061}" dt="2024-08-14T00:02:19.476" v="8263" actId="478"/>
          <ac:picMkLst>
            <pc:docMk/>
            <pc:sldMk cId="519899438" sldId="315"/>
            <ac:picMk id="8" creationId="{2D690C6C-1204-798C-D3EA-730F01F4CD30}"/>
          </ac:picMkLst>
        </pc:picChg>
        <pc:picChg chg="add mod">
          <ac:chgData name="Jenna Nguyen" userId="48a643a9-f73d-413c-a6b1-85087bec18dd" providerId="ADAL" clId="{DC67D78F-7C52-914B-AEB2-5D387C2BF061}" dt="2024-08-15T21:35:52.114" v="9286" actId="14100"/>
          <ac:picMkLst>
            <pc:docMk/>
            <pc:sldMk cId="519899438" sldId="315"/>
            <ac:picMk id="10" creationId="{D5A61BEB-F0B5-25ED-8F4D-FA2129AF2F34}"/>
          </ac:picMkLst>
        </pc:picChg>
        <pc:cxnChg chg="add mod">
          <ac:chgData name="Jenna Nguyen" userId="48a643a9-f73d-413c-a6b1-85087bec18dd" providerId="ADAL" clId="{DC67D78F-7C52-914B-AEB2-5D387C2BF061}" dt="2024-08-15T21:35:46.233" v="9284" actId="14100"/>
          <ac:cxnSpMkLst>
            <pc:docMk/>
            <pc:sldMk cId="519899438" sldId="315"/>
            <ac:cxnSpMk id="14" creationId="{3CA1137F-7B38-AA4F-9454-9567F935B10B}"/>
          </ac:cxnSpMkLst>
        </pc:cxnChg>
      </pc:sldChg>
      <pc:sldChg chg="addSp delSp modSp add del mod">
        <pc:chgData name="Jenna Nguyen" userId="48a643a9-f73d-413c-a6b1-85087bec18dd" providerId="ADAL" clId="{DC67D78F-7C52-914B-AEB2-5D387C2BF061}" dt="2024-08-19T17:02:02.862" v="9736" actId="2696"/>
        <pc:sldMkLst>
          <pc:docMk/>
          <pc:sldMk cId="2671185673" sldId="316"/>
        </pc:sldMkLst>
        <pc:spChg chg="mod">
          <ac:chgData name="Jenna Nguyen" userId="48a643a9-f73d-413c-a6b1-85087bec18dd" providerId="ADAL" clId="{DC67D78F-7C52-914B-AEB2-5D387C2BF061}" dt="2024-08-14T00:06:29.107" v="8798" actId="20577"/>
          <ac:spMkLst>
            <pc:docMk/>
            <pc:sldMk cId="2671185673" sldId="316"/>
            <ac:spMk id="4" creationId="{3AE668E6-04DF-125F-510B-E9F9C90398B0}"/>
          </ac:spMkLst>
        </pc:spChg>
        <pc:spChg chg="add del mod">
          <ac:chgData name="Jenna Nguyen" userId="48a643a9-f73d-413c-a6b1-85087bec18dd" providerId="ADAL" clId="{DC67D78F-7C52-914B-AEB2-5D387C2BF061}" dt="2024-08-14T00:05:17.241" v="8541"/>
          <ac:spMkLst>
            <pc:docMk/>
            <pc:sldMk cId="2671185673" sldId="316"/>
            <ac:spMk id="6" creationId="{94CD82F1-1B83-FB43-644F-12C354E7D0B9}"/>
          </ac:spMkLst>
        </pc:spChg>
        <pc:spChg chg="mod">
          <ac:chgData name="Jenna Nguyen" userId="48a643a9-f73d-413c-a6b1-85087bec18dd" providerId="ADAL" clId="{DC67D78F-7C52-914B-AEB2-5D387C2BF061}" dt="2024-08-15T21:35:24.307" v="9276" actId="27636"/>
          <ac:spMkLst>
            <pc:docMk/>
            <pc:sldMk cId="2671185673" sldId="316"/>
            <ac:spMk id="13" creationId="{E73B55A1-63D7-2567-5FFA-1FBD134F48AD}"/>
          </ac:spMkLst>
        </pc:spChg>
        <pc:picChg chg="add mod">
          <ac:chgData name="Jenna Nguyen" userId="48a643a9-f73d-413c-a6b1-85087bec18dd" providerId="ADAL" clId="{DC67D78F-7C52-914B-AEB2-5D387C2BF061}" dt="2024-08-15T21:35:21.676" v="9274" actId="14100"/>
          <ac:picMkLst>
            <pc:docMk/>
            <pc:sldMk cId="2671185673" sldId="316"/>
            <ac:picMk id="8" creationId="{ECB60844-D510-20FD-49E1-1094FD206EB0}"/>
          </ac:picMkLst>
        </pc:picChg>
        <pc:picChg chg="del">
          <ac:chgData name="Jenna Nguyen" userId="48a643a9-f73d-413c-a6b1-85087bec18dd" providerId="ADAL" clId="{DC67D78F-7C52-914B-AEB2-5D387C2BF061}" dt="2024-08-14T00:05:15.570" v="8540" actId="478"/>
          <ac:picMkLst>
            <pc:docMk/>
            <pc:sldMk cId="2671185673" sldId="316"/>
            <ac:picMk id="10" creationId="{D5A61BEB-F0B5-25ED-8F4D-FA2129AF2F34}"/>
          </ac:picMkLst>
        </pc:picChg>
        <pc:cxnChg chg="add mod">
          <ac:chgData name="Jenna Nguyen" userId="48a643a9-f73d-413c-a6b1-85087bec18dd" providerId="ADAL" clId="{DC67D78F-7C52-914B-AEB2-5D387C2BF061}" dt="2024-08-14T00:04:53.464" v="8536"/>
          <ac:cxnSpMkLst>
            <pc:docMk/>
            <pc:sldMk cId="2671185673" sldId="316"/>
            <ac:cxnSpMk id="2" creationId="{7FED2887-728F-AD33-F097-DE801176239B}"/>
          </ac:cxnSpMkLst>
        </pc:cxnChg>
        <pc:cxnChg chg="add mod">
          <ac:chgData name="Jenna Nguyen" userId="48a643a9-f73d-413c-a6b1-85087bec18dd" providerId="ADAL" clId="{DC67D78F-7C52-914B-AEB2-5D387C2BF061}" dt="2024-08-15T21:35:29.372" v="9279" actId="1076"/>
          <ac:cxnSpMkLst>
            <pc:docMk/>
            <pc:sldMk cId="2671185673" sldId="316"/>
            <ac:cxnSpMk id="3" creationId="{F2EA275A-C7B7-B309-659B-A74A79B158E8}"/>
          </ac:cxnSpMkLst>
        </pc:cxnChg>
      </pc:sldChg>
      <pc:sldChg chg="addSp delSp modSp add del mod">
        <pc:chgData name="Jenna Nguyen" userId="48a643a9-f73d-413c-a6b1-85087bec18dd" providerId="ADAL" clId="{DC67D78F-7C52-914B-AEB2-5D387C2BF061}" dt="2024-08-19T17:02:01.480" v="9735" actId="2696"/>
        <pc:sldMkLst>
          <pc:docMk/>
          <pc:sldMk cId="3268754758" sldId="317"/>
        </pc:sldMkLst>
        <pc:spChg chg="mod">
          <ac:chgData name="Jenna Nguyen" userId="48a643a9-f73d-413c-a6b1-85087bec18dd" providerId="ADAL" clId="{DC67D78F-7C52-914B-AEB2-5D387C2BF061}" dt="2024-08-14T00:04:27.543" v="8529" actId="20577"/>
          <ac:spMkLst>
            <pc:docMk/>
            <pc:sldMk cId="3268754758" sldId="317"/>
            <ac:spMk id="4" creationId="{3AE668E6-04DF-125F-510B-E9F9C90398B0}"/>
          </ac:spMkLst>
        </pc:spChg>
        <pc:spChg chg="add del mod">
          <ac:chgData name="Jenna Nguyen" userId="48a643a9-f73d-413c-a6b1-85087bec18dd" providerId="ADAL" clId="{DC67D78F-7C52-914B-AEB2-5D387C2BF061}" dt="2024-08-14T00:06:46.177" v="8802"/>
          <ac:spMkLst>
            <pc:docMk/>
            <pc:sldMk cId="3268754758" sldId="317"/>
            <ac:spMk id="7" creationId="{F7B07389-DEB7-7958-383C-75F62A97B2DF}"/>
          </ac:spMkLst>
        </pc:spChg>
        <pc:spChg chg="add del mod">
          <ac:chgData name="Jenna Nguyen" userId="48a643a9-f73d-413c-a6b1-85087bec18dd" providerId="ADAL" clId="{DC67D78F-7C52-914B-AEB2-5D387C2BF061}" dt="2024-08-14T00:06:55.024" v="8804"/>
          <ac:spMkLst>
            <pc:docMk/>
            <pc:sldMk cId="3268754758" sldId="317"/>
            <ac:spMk id="12" creationId="{8DE38F5A-2C86-5C21-1460-B934A5E4F9B3}"/>
          </ac:spMkLst>
        </pc:spChg>
        <pc:spChg chg="mod">
          <ac:chgData name="Jenna Nguyen" userId="48a643a9-f73d-413c-a6b1-85087bec18dd" providerId="ADAL" clId="{DC67D78F-7C52-914B-AEB2-5D387C2BF061}" dt="2024-08-15T21:39:34.162" v="9401" actId="14100"/>
          <ac:spMkLst>
            <pc:docMk/>
            <pc:sldMk cId="3268754758" sldId="317"/>
            <ac:spMk id="13" creationId="{E73B55A1-63D7-2567-5FFA-1FBD134F48AD}"/>
          </ac:spMkLst>
        </pc:spChg>
        <pc:picChg chg="add mod">
          <ac:chgData name="Jenna Nguyen" userId="48a643a9-f73d-413c-a6b1-85087bec18dd" providerId="ADAL" clId="{DC67D78F-7C52-914B-AEB2-5D387C2BF061}" dt="2024-08-14T00:05:05.389" v="8539"/>
          <ac:picMkLst>
            <pc:docMk/>
            <pc:sldMk cId="3268754758" sldId="317"/>
            <ac:picMk id="5" creationId="{02E37A43-7AFC-50D1-7616-0B2D9CF66737}"/>
          </ac:picMkLst>
        </pc:picChg>
        <pc:picChg chg="add del mod">
          <ac:chgData name="Jenna Nguyen" userId="48a643a9-f73d-413c-a6b1-85087bec18dd" providerId="ADAL" clId="{DC67D78F-7C52-914B-AEB2-5D387C2BF061}" dt="2024-08-14T00:06:46.957" v="8803" actId="478"/>
          <ac:picMkLst>
            <pc:docMk/>
            <pc:sldMk cId="3268754758" sldId="317"/>
            <ac:picMk id="9" creationId="{F55DE5BD-E9EC-CDAD-D9DF-A0F0A091F20A}"/>
          </ac:picMkLst>
        </pc:picChg>
        <pc:picChg chg="del">
          <ac:chgData name="Jenna Nguyen" userId="48a643a9-f73d-413c-a6b1-85087bec18dd" providerId="ADAL" clId="{DC67D78F-7C52-914B-AEB2-5D387C2BF061}" dt="2024-08-14T00:06:42.083" v="8801" actId="478"/>
          <ac:picMkLst>
            <pc:docMk/>
            <pc:sldMk cId="3268754758" sldId="317"/>
            <ac:picMk id="10" creationId="{D5A61BEB-F0B5-25ED-8F4D-FA2129AF2F34}"/>
          </ac:picMkLst>
        </pc:picChg>
        <pc:picChg chg="add mod">
          <ac:chgData name="Jenna Nguyen" userId="48a643a9-f73d-413c-a6b1-85087bec18dd" providerId="ADAL" clId="{DC67D78F-7C52-914B-AEB2-5D387C2BF061}" dt="2024-08-15T21:41:35.688" v="9405" actId="14100"/>
          <ac:picMkLst>
            <pc:docMk/>
            <pc:sldMk cId="3268754758" sldId="317"/>
            <ac:picMk id="15" creationId="{AB250D07-B6D5-069C-B356-F726D2F37C76}"/>
          </ac:picMkLst>
        </pc:picChg>
        <pc:cxnChg chg="add mod">
          <ac:chgData name="Jenna Nguyen" userId="48a643a9-f73d-413c-a6b1-85087bec18dd" providerId="ADAL" clId="{DC67D78F-7C52-914B-AEB2-5D387C2BF061}" dt="2024-08-15T21:39:38.663" v="9402" actId="1076"/>
          <ac:cxnSpMkLst>
            <pc:docMk/>
            <pc:sldMk cId="3268754758" sldId="317"/>
            <ac:cxnSpMk id="2" creationId="{DAC9C913-703F-0116-969C-8BB68F128596}"/>
          </ac:cxnSpMkLst>
        </pc:cxnChg>
      </pc:sldChg>
      <pc:sldChg chg="addSp delSp modSp new add del mod setBg modClrScheme setClrOvrMap chgLayout modNotesTx">
        <pc:chgData name="Jenna Nguyen" userId="48a643a9-f73d-413c-a6b1-85087bec18dd" providerId="ADAL" clId="{DC67D78F-7C52-914B-AEB2-5D387C2BF061}" dt="2024-08-16T20:24:45.291" v="9653" actId="2696"/>
        <pc:sldMkLst>
          <pc:docMk/>
          <pc:sldMk cId="630316036" sldId="318"/>
        </pc:sldMkLst>
        <pc:spChg chg="del mod ord">
          <ac:chgData name="Jenna Nguyen" userId="48a643a9-f73d-413c-a6b1-85087bec18dd" providerId="ADAL" clId="{DC67D78F-7C52-914B-AEB2-5D387C2BF061}" dt="2024-08-15T21:15:35.877" v="9111" actId="700"/>
          <ac:spMkLst>
            <pc:docMk/>
            <pc:sldMk cId="630316036" sldId="318"/>
            <ac:spMk id="2" creationId="{56A6701F-3112-92A5-05EA-0CC4E16415C4}"/>
          </ac:spMkLst>
        </pc:spChg>
        <pc:spChg chg="del mod ord">
          <ac:chgData name="Jenna Nguyen" userId="48a643a9-f73d-413c-a6b1-85087bec18dd" providerId="ADAL" clId="{DC67D78F-7C52-914B-AEB2-5D387C2BF061}" dt="2024-08-15T21:15:35.877" v="9111" actId="700"/>
          <ac:spMkLst>
            <pc:docMk/>
            <pc:sldMk cId="630316036" sldId="318"/>
            <ac:spMk id="3" creationId="{F7AD229D-120D-B7F7-E0BD-B89935B2BEB6}"/>
          </ac:spMkLst>
        </pc:spChg>
        <pc:spChg chg="del">
          <ac:chgData name="Jenna Nguyen" userId="48a643a9-f73d-413c-a6b1-85087bec18dd" providerId="ADAL" clId="{DC67D78F-7C52-914B-AEB2-5D387C2BF061}" dt="2024-08-15T21:15:35.877" v="9111" actId="700"/>
          <ac:spMkLst>
            <pc:docMk/>
            <pc:sldMk cId="630316036" sldId="318"/>
            <ac:spMk id="4" creationId="{528A5D72-1536-ECC7-4059-818741A0EE0E}"/>
          </ac:spMkLst>
        </pc:spChg>
        <pc:spChg chg="add mod ord">
          <ac:chgData name="Jenna Nguyen" userId="48a643a9-f73d-413c-a6b1-85087bec18dd" providerId="ADAL" clId="{DC67D78F-7C52-914B-AEB2-5D387C2BF061}" dt="2024-08-16T20:22:35.955" v="9602" actId="26606"/>
          <ac:spMkLst>
            <pc:docMk/>
            <pc:sldMk cId="630316036" sldId="318"/>
            <ac:spMk id="5" creationId="{769FEF3A-FC38-1B13-0FB3-ECF1824E11F3}"/>
          </ac:spMkLst>
        </pc:spChg>
        <pc:spChg chg="add del mod ord">
          <ac:chgData name="Jenna Nguyen" userId="48a643a9-f73d-413c-a6b1-85087bec18dd" providerId="ADAL" clId="{DC67D78F-7C52-914B-AEB2-5D387C2BF061}" dt="2024-08-16T20:22:06.088" v="9600" actId="26606"/>
          <ac:spMkLst>
            <pc:docMk/>
            <pc:sldMk cId="630316036" sldId="318"/>
            <ac:spMk id="6" creationId="{C48D87FE-22A9-72F4-BCD5-06AA29CC94C2}"/>
          </ac:spMkLst>
        </pc:spChg>
        <pc:spChg chg="add del">
          <ac:chgData name="Jenna Nguyen" userId="48a643a9-f73d-413c-a6b1-85087bec18dd" providerId="ADAL" clId="{DC67D78F-7C52-914B-AEB2-5D387C2BF061}" dt="2024-08-16T20:22:01.305" v="9599" actId="26606"/>
          <ac:spMkLst>
            <pc:docMk/>
            <pc:sldMk cId="630316036" sldId="318"/>
            <ac:spMk id="12" creationId="{C0763A76-9F1C-4FC5-82B7-DD475DA461B2}"/>
          </ac:spMkLst>
        </pc:spChg>
        <pc:spChg chg="add del">
          <ac:chgData name="Jenna Nguyen" userId="48a643a9-f73d-413c-a6b1-85087bec18dd" providerId="ADAL" clId="{DC67D78F-7C52-914B-AEB2-5D387C2BF061}" dt="2024-08-16T20:22:35.955" v="9602" actId="26606"/>
          <ac:spMkLst>
            <pc:docMk/>
            <pc:sldMk cId="630316036" sldId="318"/>
            <ac:spMk id="13" creationId="{B50AB553-2A96-4A92-96F2-93548E096954}"/>
          </ac:spMkLst>
        </pc:spChg>
        <pc:spChg chg="add del">
          <ac:chgData name="Jenna Nguyen" userId="48a643a9-f73d-413c-a6b1-85087bec18dd" providerId="ADAL" clId="{DC67D78F-7C52-914B-AEB2-5D387C2BF061}" dt="2024-08-16T20:22:01.305" v="9599" actId="26606"/>
          <ac:spMkLst>
            <pc:docMk/>
            <pc:sldMk cId="630316036" sldId="318"/>
            <ac:spMk id="14" creationId="{E81BF4F6-F2CF-4984-9D14-D6966D92F99F}"/>
          </ac:spMkLst>
        </pc:spChg>
        <pc:spChg chg="add">
          <ac:chgData name="Jenna Nguyen" userId="48a643a9-f73d-413c-a6b1-85087bec18dd" providerId="ADAL" clId="{DC67D78F-7C52-914B-AEB2-5D387C2BF061}" dt="2024-08-16T20:22:35.955" v="9602" actId="26606"/>
          <ac:spMkLst>
            <pc:docMk/>
            <pc:sldMk cId="630316036" sldId="318"/>
            <ac:spMk id="18" creationId="{9228552E-C8B1-4A80-8448-0787CE0FC704}"/>
          </ac:spMkLst>
        </pc:spChg>
        <pc:graphicFrameChg chg="add mod modGraphic">
          <ac:chgData name="Jenna Nguyen" userId="48a643a9-f73d-413c-a6b1-85087bec18dd" providerId="ADAL" clId="{DC67D78F-7C52-914B-AEB2-5D387C2BF061}" dt="2024-08-16T20:22:35.955" v="9602" actId="26606"/>
          <ac:graphicFrameMkLst>
            <pc:docMk/>
            <pc:sldMk cId="630316036" sldId="318"/>
            <ac:graphicFrameMk id="10" creationId="{4E85F65B-09BC-9C8B-45C5-0E6695172582}"/>
          </ac:graphicFrameMkLst>
        </pc:graphicFrameChg>
        <pc:picChg chg="add del">
          <ac:chgData name="Jenna Nguyen" userId="48a643a9-f73d-413c-a6b1-85087bec18dd" providerId="ADAL" clId="{DC67D78F-7C52-914B-AEB2-5D387C2BF061}" dt="2024-08-16T20:22:01.305" v="9599" actId="26606"/>
          <ac:picMkLst>
            <pc:docMk/>
            <pc:sldMk cId="630316036" sldId="318"/>
            <ac:picMk id="8" creationId="{5A41E3B0-7C8D-F32A-A3D7-D7243CFDAAC7}"/>
          </ac:picMkLst>
        </pc:picChg>
        <pc:picChg chg="add mod">
          <ac:chgData name="Jenna Nguyen" userId="48a643a9-f73d-413c-a6b1-85087bec18dd" providerId="ADAL" clId="{DC67D78F-7C52-914B-AEB2-5D387C2BF061}" dt="2024-08-16T20:22:35.955" v="9602" actId="26606"/>
          <ac:picMkLst>
            <pc:docMk/>
            <pc:sldMk cId="630316036" sldId="318"/>
            <ac:picMk id="9" creationId="{18CF6A3F-195B-12E0-D03C-84C36CF2A361}"/>
          </ac:picMkLst>
        </pc:picChg>
      </pc:sldChg>
      <pc:sldChg chg="addSp delSp modSp new mod modClrScheme chgLayout">
        <pc:chgData name="Jenna Nguyen" userId="48a643a9-f73d-413c-a6b1-85087bec18dd" providerId="ADAL" clId="{DC67D78F-7C52-914B-AEB2-5D387C2BF061}" dt="2024-08-15T21:19:51.159" v="9168" actId="20577"/>
        <pc:sldMkLst>
          <pc:docMk/>
          <pc:sldMk cId="3252523295" sldId="319"/>
        </pc:sldMkLst>
        <pc:spChg chg="del mod ord">
          <ac:chgData name="Jenna Nguyen" userId="48a643a9-f73d-413c-a6b1-85087bec18dd" providerId="ADAL" clId="{DC67D78F-7C52-914B-AEB2-5D387C2BF061}" dt="2024-08-15T21:19:46.075" v="9148" actId="700"/>
          <ac:spMkLst>
            <pc:docMk/>
            <pc:sldMk cId="3252523295" sldId="319"/>
            <ac:spMk id="2" creationId="{E7667F5E-10C4-EBBD-ABB2-C3AA6BA88499}"/>
          </ac:spMkLst>
        </pc:spChg>
        <pc:spChg chg="del">
          <ac:chgData name="Jenna Nguyen" userId="48a643a9-f73d-413c-a6b1-85087bec18dd" providerId="ADAL" clId="{DC67D78F-7C52-914B-AEB2-5D387C2BF061}" dt="2024-08-15T21:19:46.075" v="9148" actId="700"/>
          <ac:spMkLst>
            <pc:docMk/>
            <pc:sldMk cId="3252523295" sldId="319"/>
            <ac:spMk id="3" creationId="{19FF50E0-D006-DF2D-9142-474A84FE9D45}"/>
          </ac:spMkLst>
        </pc:spChg>
        <pc:spChg chg="del mod ord">
          <ac:chgData name="Jenna Nguyen" userId="48a643a9-f73d-413c-a6b1-85087bec18dd" providerId="ADAL" clId="{DC67D78F-7C52-914B-AEB2-5D387C2BF061}" dt="2024-08-15T21:19:46.075" v="9148" actId="700"/>
          <ac:spMkLst>
            <pc:docMk/>
            <pc:sldMk cId="3252523295" sldId="319"/>
            <ac:spMk id="4" creationId="{1CD76F2F-BD7F-5EBC-3814-692F8F7B0FB5}"/>
          </ac:spMkLst>
        </pc:spChg>
        <pc:spChg chg="del">
          <ac:chgData name="Jenna Nguyen" userId="48a643a9-f73d-413c-a6b1-85087bec18dd" providerId="ADAL" clId="{DC67D78F-7C52-914B-AEB2-5D387C2BF061}" dt="2024-08-15T21:19:46.075" v="9148" actId="700"/>
          <ac:spMkLst>
            <pc:docMk/>
            <pc:sldMk cId="3252523295" sldId="319"/>
            <ac:spMk id="5" creationId="{44E60F9A-0C0D-DF53-349B-D6A9821ED46A}"/>
          </ac:spMkLst>
        </pc:spChg>
        <pc:spChg chg="del">
          <ac:chgData name="Jenna Nguyen" userId="48a643a9-f73d-413c-a6b1-85087bec18dd" providerId="ADAL" clId="{DC67D78F-7C52-914B-AEB2-5D387C2BF061}" dt="2024-08-15T21:19:46.075" v="9148" actId="700"/>
          <ac:spMkLst>
            <pc:docMk/>
            <pc:sldMk cId="3252523295" sldId="319"/>
            <ac:spMk id="6" creationId="{58AA823E-1D2A-A585-DA86-A722CB513A72}"/>
          </ac:spMkLst>
        </pc:spChg>
        <pc:spChg chg="add mod ord">
          <ac:chgData name="Jenna Nguyen" userId="48a643a9-f73d-413c-a6b1-85087bec18dd" providerId="ADAL" clId="{DC67D78F-7C52-914B-AEB2-5D387C2BF061}" dt="2024-08-15T21:19:51.159" v="9168" actId="20577"/>
          <ac:spMkLst>
            <pc:docMk/>
            <pc:sldMk cId="3252523295" sldId="319"/>
            <ac:spMk id="7" creationId="{F215331D-2E4D-406D-FFD8-6D3673B597BB}"/>
          </ac:spMkLst>
        </pc:spChg>
        <pc:spChg chg="add mod ord">
          <ac:chgData name="Jenna Nguyen" userId="48a643a9-f73d-413c-a6b1-85087bec18dd" providerId="ADAL" clId="{DC67D78F-7C52-914B-AEB2-5D387C2BF061}" dt="2024-08-15T21:19:46.075" v="9148" actId="700"/>
          <ac:spMkLst>
            <pc:docMk/>
            <pc:sldMk cId="3252523295" sldId="319"/>
            <ac:spMk id="8" creationId="{B98095D4-8C32-1718-7F9D-B38C9F98752C}"/>
          </ac:spMkLst>
        </pc:spChg>
      </pc:sldChg>
      <pc:sldChg chg="modSp add mod modAnim">
        <pc:chgData name="Jenna Nguyen" userId="48a643a9-f73d-413c-a6b1-85087bec18dd" providerId="ADAL" clId="{DC67D78F-7C52-914B-AEB2-5D387C2BF061}" dt="2024-08-28T18:44:28.052" v="15385" actId="207"/>
        <pc:sldMkLst>
          <pc:docMk/>
          <pc:sldMk cId="1629100009" sldId="320"/>
        </pc:sldMkLst>
        <pc:spChg chg="mod">
          <ac:chgData name="Jenna Nguyen" userId="48a643a9-f73d-413c-a6b1-85087bec18dd" providerId="ADAL" clId="{DC67D78F-7C52-914B-AEB2-5D387C2BF061}" dt="2024-08-28T18:44:28.052" v="15385" actId="207"/>
          <ac:spMkLst>
            <pc:docMk/>
            <pc:sldMk cId="1629100009" sldId="320"/>
            <ac:spMk id="8" creationId="{B98095D4-8C32-1718-7F9D-B38C9F98752C}"/>
          </ac:spMkLst>
        </pc:spChg>
      </pc:sldChg>
      <pc:sldChg chg="add del">
        <pc:chgData name="Jenna Nguyen" userId="48a643a9-f73d-413c-a6b1-85087bec18dd" providerId="ADAL" clId="{DC67D78F-7C52-914B-AEB2-5D387C2BF061}" dt="2024-08-23T07:22:52.808" v="13874" actId="2696"/>
        <pc:sldMkLst>
          <pc:docMk/>
          <pc:sldMk cId="1417886875" sldId="321"/>
        </pc:sldMkLst>
      </pc:sldChg>
      <pc:sldChg chg="addSp delSp modSp add mod modClrScheme modAnim chgLayout modNotesTx">
        <pc:chgData name="Jenna Nguyen" userId="48a643a9-f73d-413c-a6b1-85087bec18dd" providerId="ADAL" clId="{DC67D78F-7C52-914B-AEB2-5D387C2BF061}" dt="2024-08-30T16:50:38.383" v="15699" actId="478"/>
        <pc:sldMkLst>
          <pc:docMk/>
          <pc:sldMk cId="3402026240" sldId="322"/>
        </pc:sldMkLst>
        <pc:spChg chg="mod ord">
          <ac:chgData name="Jenna Nguyen" userId="48a643a9-f73d-413c-a6b1-85087bec18dd" providerId="ADAL" clId="{DC67D78F-7C52-914B-AEB2-5D387C2BF061}" dt="2024-08-23T05:13:46.583" v="11481" actId="20577"/>
          <ac:spMkLst>
            <pc:docMk/>
            <pc:sldMk cId="3402026240" sldId="322"/>
            <ac:spMk id="2" creationId="{95BD314A-9BA9-AA33-0524-7E3ECDFA122A}"/>
          </ac:spMkLst>
        </pc:spChg>
        <pc:spChg chg="add del mod">
          <ac:chgData name="Jenna Nguyen" userId="48a643a9-f73d-413c-a6b1-85087bec18dd" providerId="ADAL" clId="{DC67D78F-7C52-914B-AEB2-5D387C2BF061}" dt="2024-08-16T16:30:02.919" v="9408" actId="700"/>
          <ac:spMkLst>
            <pc:docMk/>
            <pc:sldMk cId="3402026240" sldId="322"/>
            <ac:spMk id="4" creationId="{1EAAC377-41F6-D210-03B1-83D5F8402B55}"/>
          </ac:spMkLst>
        </pc:spChg>
        <pc:spChg chg="add mod">
          <ac:chgData name="Jenna Nguyen" userId="48a643a9-f73d-413c-a6b1-85087bec18dd" providerId="ADAL" clId="{DC67D78F-7C52-914B-AEB2-5D387C2BF061}" dt="2024-08-30T16:50:27.213" v="15697" actId="962"/>
          <ac:spMkLst>
            <pc:docMk/>
            <pc:sldMk cId="3402026240" sldId="322"/>
            <ac:spMk id="5" creationId="{AB7FD027-BC34-2314-15AE-7A99D6D14860}"/>
          </ac:spMkLst>
        </pc:spChg>
        <pc:spChg chg="add del mod">
          <ac:chgData name="Jenna Nguyen" userId="48a643a9-f73d-413c-a6b1-85087bec18dd" providerId="ADAL" clId="{DC67D78F-7C52-914B-AEB2-5D387C2BF061}" dt="2024-08-16T16:31:29.052" v="9422" actId="478"/>
          <ac:spMkLst>
            <pc:docMk/>
            <pc:sldMk cId="3402026240" sldId="322"/>
            <ac:spMk id="6" creationId="{3B3F99B3-1B10-64FF-F46E-F0875B8DE210}"/>
          </ac:spMkLst>
        </pc:spChg>
        <pc:spChg chg="mod ord">
          <ac:chgData name="Jenna Nguyen" userId="48a643a9-f73d-413c-a6b1-85087bec18dd" providerId="ADAL" clId="{DC67D78F-7C52-914B-AEB2-5D387C2BF061}" dt="2024-08-23T05:35:03.870" v="11644" actId="1076"/>
          <ac:spMkLst>
            <pc:docMk/>
            <pc:sldMk cId="3402026240" sldId="322"/>
            <ac:spMk id="7" creationId="{62430A7D-7172-6F18-86AD-C535A0B6CCDD}"/>
          </ac:spMkLst>
        </pc:spChg>
        <pc:spChg chg="add mod topLvl">
          <ac:chgData name="Jenna Nguyen" userId="48a643a9-f73d-413c-a6b1-85087bec18dd" providerId="ADAL" clId="{DC67D78F-7C52-914B-AEB2-5D387C2BF061}" dt="2024-08-23T05:35:09.105" v="11646" actId="14100"/>
          <ac:spMkLst>
            <pc:docMk/>
            <pc:sldMk cId="3402026240" sldId="322"/>
            <ac:spMk id="8" creationId="{2813B34C-418A-C5F6-3BB9-976357998396}"/>
          </ac:spMkLst>
        </pc:spChg>
        <pc:spChg chg="add mod topLvl">
          <ac:chgData name="Jenna Nguyen" userId="48a643a9-f73d-413c-a6b1-85087bec18dd" providerId="ADAL" clId="{DC67D78F-7C52-914B-AEB2-5D387C2BF061}" dt="2024-08-30T16:50:30.451" v="15698" actId="962"/>
          <ac:spMkLst>
            <pc:docMk/>
            <pc:sldMk cId="3402026240" sldId="322"/>
            <ac:spMk id="9" creationId="{0AE2E103-9C8C-A07B-E2B8-D409E8337CCB}"/>
          </ac:spMkLst>
        </pc:spChg>
        <pc:spChg chg="add mod">
          <ac:chgData name="Jenna Nguyen" userId="48a643a9-f73d-413c-a6b1-85087bec18dd" providerId="ADAL" clId="{DC67D78F-7C52-914B-AEB2-5D387C2BF061}" dt="2024-08-22T21:28:19.549" v="10683" actId="1037"/>
          <ac:spMkLst>
            <pc:docMk/>
            <pc:sldMk cId="3402026240" sldId="322"/>
            <ac:spMk id="13" creationId="{E9EA6C60-8396-C382-00B6-81C9F9E9E50C}"/>
          </ac:spMkLst>
        </pc:spChg>
        <pc:spChg chg="add mod">
          <ac:chgData name="Jenna Nguyen" userId="48a643a9-f73d-413c-a6b1-85087bec18dd" providerId="ADAL" clId="{DC67D78F-7C52-914B-AEB2-5D387C2BF061}" dt="2024-08-22T21:27:03.229" v="10651" actId="1076"/>
          <ac:spMkLst>
            <pc:docMk/>
            <pc:sldMk cId="3402026240" sldId="322"/>
            <ac:spMk id="14" creationId="{A2A14646-E42E-1AD6-E78E-DF31DF8B7D7C}"/>
          </ac:spMkLst>
        </pc:spChg>
        <pc:spChg chg="add mod">
          <ac:chgData name="Jenna Nguyen" userId="48a643a9-f73d-413c-a6b1-85087bec18dd" providerId="ADAL" clId="{DC67D78F-7C52-914B-AEB2-5D387C2BF061}" dt="2024-08-22T21:28:24.748" v="10684" actId="1076"/>
          <ac:spMkLst>
            <pc:docMk/>
            <pc:sldMk cId="3402026240" sldId="322"/>
            <ac:spMk id="16" creationId="{83BCF680-19A3-0E48-CCB0-007B21E9662F}"/>
          </ac:spMkLst>
        </pc:spChg>
        <pc:spChg chg="del">
          <ac:chgData name="Jenna Nguyen" userId="48a643a9-f73d-413c-a6b1-85087bec18dd" providerId="ADAL" clId="{DC67D78F-7C52-914B-AEB2-5D387C2BF061}" dt="2024-08-30T16:50:38.383" v="15699" actId="478"/>
          <ac:spMkLst>
            <pc:docMk/>
            <pc:sldMk cId="3402026240" sldId="322"/>
            <ac:spMk id="21" creationId="{685C4174-4877-66B1-8D08-B4FED495AFBD}"/>
          </ac:spMkLst>
        </pc:spChg>
        <pc:grpChg chg="add del mod">
          <ac:chgData name="Jenna Nguyen" userId="48a643a9-f73d-413c-a6b1-85087bec18dd" providerId="ADAL" clId="{DC67D78F-7C52-914B-AEB2-5D387C2BF061}" dt="2024-08-22T21:25:49.841" v="10638" actId="165"/>
          <ac:grpSpMkLst>
            <pc:docMk/>
            <pc:sldMk cId="3402026240" sldId="322"/>
            <ac:grpSpMk id="15" creationId="{324836C7-59AC-89F4-F770-70BCBD0A6DD6}"/>
          </ac:grpSpMkLst>
        </pc:grpChg>
        <pc:picChg chg="add del mod modCrop">
          <ac:chgData name="Jenna Nguyen" userId="48a643a9-f73d-413c-a6b1-85087bec18dd" providerId="ADAL" clId="{DC67D78F-7C52-914B-AEB2-5D387C2BF061}" dt="2024-08-22T21:28:48.028" v="10689" actId="478"/>
          <ac:picMkLst>
            <pc:docMk/>
            <pc:sldMk cId="3402026240" sldId="322"/>
            <ac:picMk id="11" creationId="{513FA246-FD59-611B-1B97-C0854D518606}"/>
          </ac:picMkLst>
        </pc:picChg>
        <pc:picChg chg="add del mod modCrop">
          <ac:chgData name="Jenna Nguyen" userId="48a643a9-f73d-413c-a6b1-85087bec18dd" providerId="ADAL" clId="{DC67D78F-7C52-914B-AEB2-5D387C2BF061}" dt="2024-08-22T21:28:10.145" v="10676" actId="478"/>
          <ac:picMkLst>
            <pc:docMk/>
            <pc:sldMk cId="3402026240" sldId="322"/>
            <ac:picMk id="12" creationId="{7B6C6050-0655-376A-5CFF-17E90D510037}"/>
          </ac:picMkLst>
        </pc:picChg>
        <pc:picChg chg="del">
          <ac:chgData name="Jenna Nguyen" userId="48a643a9-f73d-413c-a6b1-85087bec18dd" providerId="ADAL" clId="{DC67D78F-7C52-914B-AEB2-5D387C2BF061}" dt="2024-08-16T16:30:00.276" v="9407" actId="478"/>
          <ac:picMkLst>
            <pc:docMk/>
            <pc:sldMk cId="3402026240" sldId="322"/>
            <ac:picMk id="20" creationId="{A2FB9419-3941-0F78-0007-5FBEAE127062}"/>
          </ac:picMkLst>
        </pc:picChg>
        <pc:cxnChg chg="del">
          <ac:chgData name="Jenna Nguyen" userId="48a643a9-f73d-413c-a6b1-85087bec18dd" providerId="ADAL" clId="{DC67D78F-7C52-914B-AEB2-5D387C2BF061}" dt="2024-08-16T16:30:50.144" v="9416" actId="478"/>
          <ac:cxnSpMkLst>
            <pc:docMk/>
            <pc:sldMk cId="3402026240" sldId="322"/>
            <ac:cxnSpMk id="10" creationId="{17F4C140-6026-0D10-BD89-45A17249527D}"/>
          </ac:cxnSpMkLst>
        </pc:cxnChg>
      </pc:sldChg>
      <pc:sldChg chg="addSp delSp modSp new mod modNotesTx">
        <pc:chgData name="Jenna Nguyen" userId="48a643a9-f73d-413c-a6b1-85087bec18dd" providerId="ADAL" clId="{DC67D78F-7C52-914B-AEB2-5D387C2BF061}" dt="2024-08-30T16:50:14.037" v="15696" actId="962"/>
        <pc:sldMkLst>
          <pc:docMk/>
          <pc:sldMk cId="1076229398" sldId="323"/>
        </pc:sldMkLst>
        <pc:spChg chg="mod">
          <ac:chgData name="Jenna Nguyen" userId="48a643a9-f73d-413c-a6b1-85087bec18dd" providerId="ADAL" clId="{DC67D78F-7C52-914B-AEB2-5D387C2BF061}" dt="2024-08-16T20:23:51.690" v="9639" actId="20577"/>
          <ac:spMkLst>
            <pc:docMk/>
            <pc:sldMk cId="1076229398" sldId="323"/>
            <ac:spMk id="2" creationId="{88BA8A54-A8E6-2078-8083-260932F89562}"/>
          </ac:spMkLst>
        </pc:spChg>
        <pc:spChg chg="del">
          <ac:chgData name="Jenna Nguyen" userId="48a643a9-f73d-413c-a6b1-85087bec18dd" providerId="ADAL" clId="{DC67D78F-7C52-914B-AEB2-5D387C2BF061}" dt="2024-08-16T20:23:10.513" v="9604" actId="478"/>
          <ac:spMkLst>
            <pc:docMk/>
            <pc:sldMk cId="1076229398" sldId="323"/>
            <ac:spMk id="3" creationId="{C4C53D21-D3CB-E5D7-D928-2764C8545ED1}"/>
          </ac:spMkLst>
        </pc:spChg>
        <pc:spChg chg="add del">
          <ac:chgData name="Jenna Nguyen" userId="48a643a9-f73d-413c-a6b1-85087bec18dd" providerId="ADAL" clId="{DC67D78F-7C52-914B-AEB2-5D387C2BF061}" dt="2024-08-16T20:23:22.126" v="9606" actId="478"/>
          <ac:spMkLst>
            <pc:docMk/>
            <pc:sldMk cId="1076229398" sldId="323"/>
            <ac:spMk id="5" creationId="{B791379E-AF21-E81B-6A5D-D5B7790FCD33}"/>
          </ac:spMkLst>
        </pc:spChg>
        <pc:spChg chg="add mod topLvl">
          <ac:chgData name="Jenna Nguyen" userId="48a643a9-f73d-413c-a6b1-85087bec18dd" providerId="ADAL" clId="{DC67D78F-7C52-914B-AEB2-5D387C2BF061}" dt="2024-08-30T16:50:06.801" v="15695" actId="962"/>
          <ac:spMkLst>
            <pc:docMk/>
            <pc:sldMk cId="1076229398" sldId="323"/>
            <ac:spMk id="8" creationId="{A8FE9CD8-6FEE-84EC-0F1B-BCF48BF1A5A9}"/>
          </ac:spMkLst>
        </pc:spChg>
        <pc:spChg chg="add mod topLvl">
          <ac:chgData name="Jenna Nguyen" userId="48a643a9-f73d-413c-a6b1-85087bec18dd" providerId="ADAL" clId="{DC67D78F-7C52-914B-AEB2-5D387C2BF061}" dt="2024-08-30T16:49:38.126" v="15692" actId="165"/>
          <ac:spMkLst>
            <pc:docMk/>
            <pc:sldMk cId="1076229398" sldId="323"/>
            <ac:spMk id="9" creationId="{0805C3AF-AD2A-A397-1550-6B0624F9380D}"/>
          </ac:spMkLst>
        </pc:spChg>
        <pc:spChg chg="add mod topLvl">
          <ac:chgData name="Jenna Nguyen" userId="48a643a9-f73d-413c-a6b1-85087bec18dd" providerId="ADAL" clId="{DC67D78F-7C52-914B-AEB2-5D387C2BF061}" dt="2024-08-30T16:50:14.037" v="15696" actId="962"/>
          <ac:spMkLst>
            <pc:docMk/>
            <pc:sldMk cId="1076229398" sldId="323"/>
            <ac:spMk id="10" creationId="{DAABCD27-E026-FAB0-0F37-7D634524469A}"/>
          </ac:spMkLst>
        </pc:spChg>
        <pc:spChg chg="add mod topLvl">
          <ac:chgData name="Jenna Nguyen" userId="48a643a9-f73d-413c-a6b1-85087bec18dd" providerId="ADAL" clId="{DC67D78F-7C52-914B-AEB2-5D387C2BF061}" dt="2024-08-30T16:50:03.831" v="15694" actId="962"/>
          <ac:spMkLst>
            <pc:docMk/>
            <pc:sldMk cId="1076229398" sldId="323"/>
            <ac:spMk id="11" creationId="{B20BA881-A489-D70A-5094-1F21D08AE960}"/>
          </ac:spMkLst>
        </pc:spChg>
        <pc:grpChg chg="add del mod">
          <ac:chgData name="Jenna Nguyen" userId="48a643a9-f73d-413c-a6b1-85087bec18dd" providerId="ADAL" clId="{DC67D78F-7C52-914B-AEB2-5D387C2BF061}" dt="2024-08-30T16:49:43.923" v="15693" actId="165"/>
          <ac:grpSpMkLst>
            <pc:docMk/>
            <pc:sldMk cId="1076229398" sldId="323"/>
            <ac:grpSpMk id="6" creationId="{28910CAF-56F7-5B08-F5B5-0B5264A118ED}"/>
          </ac:grpSpMkLst>
        </pc:grpChg>
        <pc:grpChg chg="add del mod">
          <ac:chgData name="Jenna Nguyen" userId="48a643a9-f73d-413c-a6b1-85087bec18dd" providerId="ADAL" clId="{DC67D78F-7C52-914B-AEB2-5D387C2BF061}" dt="2024-08-30T16:49:38.126" v="15692" actId="165"/>
          <ac:grpSpMkLst>
            <pc:docMk/>
            <pc:sldMk cId="1076229398" sldId="323"/>
            <ac:grpSpMk id="7" creationId="{FE10DCCC-B51D-C838-34B8-32F85A0CA9B3}"/>
          </ac:grpSpMkLst>
        </pc:grpChg>
      </pc:sldChg>
      <pc:sldChg chg="addSp modSp add del mod modNotesTx">
        <pc:chgData name="Jenna Nguyen" userId="48a643a9-f73d-413c-a6b1-85087bec18dd" providerId="ADAL" clId="{DC67D78F-7C52-914B-AEB2-5D387C2BF061}" dt="2024-08-23T05:21:40.135" v="11556" actId="2696"/>
        <pc:sldMkLst>
          <pc:docMk/>
          <pc:sldMk cId="679954051" sldId="324"/>
        </pc:sldMkLst>
        <pc:spChg chg="mod">
          <ac:chgData name="Jenna Nguyen" userId="48a643a9-f73d-413c-a6b1-85087bec18dd" providerId="ADAL" clId="{DC67D78F-7C52-914B-AEB2-5D387C2BF061}" dt="2024-08-19T16:59:18.934" v="9686" actId="20577"/>
          <ac:spMkLst>
            <pc:docMk/>
            <pc:sldMk cId="679954051" sldId="324"/>
            <ac:spMk id="2" creationId="{95BD314A-9BA9-AA33-0524-7E3ECDFA122A}"/>
          </ac:spMkLst>
        </pc:spChg>
        <pc:spChg chg="mod">
          <ac:chgData name="Jenna Nguyen" userId="48a643a9-f73d-413c-a6b1-85087bec18dd" providerId="ADAL" clId="{DC67D78F-7C52-914B-AEB2-5D387C2BF061}" dt="2024-08-19T16:59:39.681" v="9690" actId="14100"/>
          <ac:spMkLst>
            <pc:docMk/>
            <pc:sldMk cId="679954051" sldId="324"/>
            <ac:spMk id="5" creationId="{AB7FD027-BC34-2314-15AE-7A99D6D14860}"/>
          </ac:spMkLst>
        </pc:spChg>
        <pc:spChg chg="mod">
          <ac:chgData name="Jenna Nguyen" userId="48a643a9-f73d-413c-a6b1-85087bec18dd" providerId="ADAL" clId="{DC67D78F-7C52-914B-AEB2-5D387C2BF061}" dt="2024-08-19T16:59:45.289" v="9692" actId="27636"/>
          <ac:spMkLst>
            <pc:docMk/>
            <pc:sldMk cId="679954051" sldId="324"/>
            <ac:spMk id="7" creationId="{62430A7D-7172-6F18-86AD-C535A0B6CCDD}"/>
          </ac:spMkLst>
        </pc:spChg>
        <pc:spChg chg="mod">
          <ac:chgData name="Jenna Nguyen" userId="48a643a9-f73d-413c-a6b1-85087bec18dd" providerId="ADAL" clId="{DC67D78F-7C52-914B-AEB2-5D387C2BF061}" dt="2024-08-19T16:59:56.295" v="9693" actId="255"/>
          <ac:spMkLst>
            <pc:docMk/>
            <pc:sldMk cId="679954051" sldId="324"/>
            <ac:spMk id="8" creationId="{2813B34C-418A-C5F6-3BB9-976357998396}"/>
          </ac:spMkLst>
        </pc:spChg>
        <pc:spChg chg="mod">
          <ac:chgData name="Jenna Nguyen" userId="48a643a9-f73d-413c-a6b1-85087bec18dd" providerId="ADAL" clId="{DC67D78F-7C52-914B-AEB2-5D387C2BF061}" dt="2024-08-19T17:00:09.689" v="9694" actId="1076"/>
          <ac:spMkLst>
            <pc:docMk/>
            <pc:sldMk cId="679954051" sldId="324"/>
            <ac:spMk id="13" creationId="{E9EA6C60-8396-C382-00B6-81C9F9E9E50C}"/>
          </ac:spMkLst>
        </pc:spChg>
        <pc:grpChg chg="mod">
          <ac:chgData name="Jenna Nguyen" userId="48a643a9-f73d-413c-a6b1-85087bec18dd" providerId="ADAL" clId="{DC67D78F-7C52-914B-AEB2-5D387C2BF061}" dt="2024-08-19T16:59:36.547" v="9689" actId="14100"/>
          <ac:grpSpMkLst>
            <pc:docMk/>
            <pc:sldMk cId="679954051" sldId="324"/>
            <ac:grpSpMk id="15" creationId="{324836C7-59AC-89F4-F770-70BCBD0A6DD6}"/>
          </ac:grpSpMkLst>
        </pc:grpChg>
        <pc:picChg chg="add mod">
          <ac:chgData name="Jenna Nguyen" userId="48a643a9-f73d-413c-a6b1-85087bec18dd" providerId="ADAL" clId="{DC67D78F-7C52-914B-AEB2-5D387C2BF061}" dt="2024-08-23T05:21:17.701" v="11548"/>
          <ac:picMkLst>
            <pc:docMk/>
            <pc:sldMk cId="679954051" sldId="324"/>
            <ac:picMk id="3" creationId="{D375F431-25F9-2AB4-64A1-8B00D8E463D0}"/>
          </ac:picMkLst>
        </pc:picChg>
        <pc:picChg chg="mod">
          <ac:chgData name="Jenna Nguyen" userId="48a643a9-f73d-413c-a6b1-85087bec18dd" providerId="ADAL" clId="{DC67D78F-7C52-914B-AEB2-5D387C2BF061}" dt="2024-08-19T17:00:09.689" v="9694" actId="1076"/>
          <ac:picMkLst>
            <pc:docMk/>
            <pc:sldMk cId="679954051" sldId="324"/>
            <ac:picMk id="11" creationId="{513FA246-FD59-611B-1B97-C0854D518606}"/>
          </ac:picMkLst>
        </pc:picChg>
        <pc:picChg chg="mod">
          <ac:chgData name="Jenna Nguyen" userId="48a643a9-f73d-413c-a6b1-85087bec18dd" providerId="ADAL" clId="{DC67D78F-7C52-914B-AEB2-5D387C2BF061}" dt="2024-08-19T17:00:14.024" v="9697" actId="1035"/>
          <ac:picMkLst>
            <pc:docMk/>
            <pc:sldMk cId="679954051" sldId="324"/>
            <ac:picMk id="12" creationId="{7B6C6050-0655-376A-5CFF-17E90D510037}"/>
          </ac:picMkLst>
        </pc:picChg>
      </pc:sldChg>
      <pc:sldChg chg="modSp add del mod modShow modNotesTx">
        <pc:chgData name="Jenna Nguyen" userId="48a643a9-f73d-413c-a6b1-85087bec18dd" providerId="ADAL" clId="{DC67D78F-7C52-914B-AEB2-5D387C2BF061}" dt="2024-08-23T07:11:05.771" v="13210" actId="2696"/>
        <pc:sldMkLst>
          <pc:docMk/>
          <pc:sldMk cId="2279985723" sldId="325"/>
        </pc:sldMkLst>
        <pc:spChg chg="mod">
          <ac:chgData name="Jenna Nguyen" userId="48a643a9-f73d-413c-a6b1-85087bec18dd" providerId="ADAL" clId="{DC67D78F-7C52-914B-AEB2-5D387C2BF061}" dt="2024-08-19T17:00:53.922" v="9709" actId="20577"/>
          <ac:spMkLst>
            <pc:docMk/>
            <pc:sldMk cId="2279985723" sldId="325"/>
            <ac:spMk id="2" creationId="{95BD314A-9BA9-AA33-0524-7E3ECDFA122A}"/>
          </ac:spMkLst>
        </pc:spChg>
        <pc:spChg chg="mod">
          <ac:chgData name="Jenna Nguyen" userId="48a643a9-f73d-413c-a6b1-85087bec18dd" providerId="ADAL" clId="{DC67D78F-7C52-914B-AEB2-5D387C2BF061}" dt="2024-08-19T17:01:03.877" v="9711" actId="20577"/>
          <ac:spMkLst>
            <pc:docMk/>
            <pc:sldMk cId="2279985723" sldId="325"/>
            <ac:spMk id="7" creationId="{62430A7D-7172-6F18-86AD-C535A0B6CCDD}"/>
          </ac:spMkLst>
        </pc:spChg>
        <pc:spChg chg="mod">
          <ac:chgData name="Jenna Nguyen" userId="48a643a9-f73d-413c-a6b1-85087bec18dd" providerId="ADAL" clId="{DC67D78F-7C52-914B-AEB2-5D387C2BF061}" dt="2024-08-19T17:01:10.662" v="9713" actId="20577"/>
          <ac:spMkLst>
            <pc:docMk/>
            <pc:sldMk cId="2279985723" sldId="325"/>
            <ac:spMk id="8" creationId="{2813B34C-418A-C5F6-3BB9-976357998396}"/>
          </ac:spMkLst>
        </pc:spChg>
      </pc:sldChg>
      <pc:sldChg chg="modSp add del mod modShow modNotesTx">
        <pc:chgData name="Jenna Nguyen" userId="48a643a9-f73d-413c-a6b1-85087bec18dd" providerId="ADAL" clId="{DC67D78F-7C52-914B-AEB2-5D387C2BF061}" dt="2024-08-23T07:01:50.422" v="13072" actId="2696"/>
        <pc:sldMkLst>
          <pc:docMk/>
          <pc:sldMk cId="723525263" sldId="326"/>
        </pc:sldMkLst>
        <pc:spChg chg="mod">
          <ac:chgData name="Jenna Nguyen" userId="48a643a9-f73d-413c-a6b1-85087bec18dd" providerId="ADAL" clId="{DC67D78F-7C52-914B-AEB2-5D387C2BF061}" dt="2024-08-19T17:01:19.062" v="9717" actId="20577"/>
          <ac:spMkLst>
            <pc:docMk/>
            <pc:sldMk cId="723525263" sldId="326"/>
            <ac:spMk id="2" creationId="{95BD314A-9BA9-AA33-0524-7E3ECDFA122A}"/>
          </ac:spMkLst>
        </pc:spChg>
        <pc:spChg chg="mod">
          <ac:chgData name="Jenna Nguyen" userId="48a643a9-f73d-413c-a6b1-85087bec18dd" providerId="ADAL" clId="{DC67D78F-7C52-914B-AEB2-5D387C2BF061}" dt="2024-08-19T17:01:30.351" v="9723" actId="20577"/>
          <ac:spMkLst>
            <pc:docMk/>
            <pc:sldMk cId="723525263" sldId="326"/>
            <ac:spMk id="7" creationId="{62430A7D-7172-6F18-86AD-C535A0B6CCDD}"/>
          </ac:spMkLst>
        </pc:spChg>
        <pc:spChg chg="mod">
          <ac:chgData name="Jenna Nguyen" userId="48a643a9-f73d-413c-a6b1-85087bec18dd" providerId="ADAL" clId="{DC67D78F-7C52-914B-AEB2-5D387C2BF061}" dt="2024-08-19T17:01:38.372" v="9725" actId="20577"/>
          <ac:spMkLst>
            <pc:docMk/>
            <pc:sldMk cId="723525263" sldId="326"/>
            <ac:spMk id="8" creationId="{2813B34C-418A-C5F6-3BB9-976357998396}"/>
          </ac:spMkLst>
        </pc:spChg>
      </pc:sldChg>
      <pc:sldChg chg="modSp add del mod modNotesTx">
        <pc:chgData name="Jenna Nguyen" userId="48a643a9-f73d-413c-a6b1-85087bec18dd" providerId="ADAL" clId="{DC67D78F-7C52-914B-AEB2-5D387C2BF061}" dt="2024-08-23T07:16:01.509" v="13723" actId="2696"/>
        <pc:sldMkLst>
          <pc:docMk/>
          <pc:sldMk cId="2011643517" sldId="327"/>
        </pc:sldMkLst>
        <pc:spChg chg="mod">
          <ac:chgData name="Jenna Nguyen" userId="48a643a9-f73d-413c-a6b1-85087bec18dd" providerId="ADAL" clId="{DC67D78F-7C52-914B-AEB2-5D387C2BF061}" dt="2024-08-19T17:01:21.567" v="9719" actId="20577"/>
          <ac:spMkLst>
            <pc:docMk/>
            <pc:sldMk cId="2011643517" sldId="327"/>
            <ac:spMk id="2" creationId="{95BD314A-9BA9-AA33-0524-7E3ECDFA122A}"/>
          </ac:spMkLst>
        </pc:spChg>
        <pc:spChg chg="mod">
          <ac:chgData name="Jenna Nguyen" userId="48a643a9-f73d-413c-a6b1-85087bec18dd" providerId="ADAL" clId="{DC67D78F-7C52-914B-AEB2-5D387C2BF061}" dt="2024-08-19T17:01:54.827" v="9732" actId="20577"/>
          <ac:spMkLst>
            <pc:docMk/>
            <pc:sldMk cId="2011643517" sldId="327"/>
            <ac:spMk id="7" creationId="{62430A7D-7172-6F18-86AD-C535A0B6CCDD}"/>
          </ac:spMkLst>
        </pc:spChg>
        <pc:spChg chg="mod">
          <ac:chgData name="Jenna Nguyen" userId="48a643a9-f73d-413c-a6b1-85087bec18dd" providerId="ADAL" clId="{DC67D78F-7C52-914B-AEB2-5D387C2BF061}" dt="2024-08-19T17:01:58.494" v="9734" actId="20577"/>
          <ac:spMkLst>
            <pc:docMk/>
            <pc:sldMk cId="2011643517" sldId="327"/>
            <ac:spMk id="8" creationId="{2813B34C-418A-C5F6-3BB9-976357998396}"/>
          </ac:spMkLst>
        </pc:spChg>
      </pc:sldChg>
      <pc:sldChg chg="addSp delSp modSp mod modAnim modNotesTx">
        <pc:chgData name="Jenna Nguyen" userId="48a643a9-f73d-413c-a6b1-85087bec18dd" providerId="ADAL" clId="{DC67D78F-7C52-914B-AEB2-5D387C2BF061}" dt="2024-08-28T18:30:20.133" v="15321" actId="20577"/>
        <pc:sldMkLst>
          <pc:docMk/>
          <pc:sldMk cId="2789856665" sldId="328"/>
        </pc:sldMkLst>
        <pc:spChg chg="add del mod">
          <ac:chgData name="Jenna Nguyen" userId="48a643a9-f73d-413c-a6b1-85087bec18dd" providerId="ADAL" clId="{DC67D78F-7C52-914B-AEB2-5D387C2BF061}" dt="2024-08-23T05:31:30.216" v="11620" actId="478"/>
          <ac:spMkLst>
            <pc:docMk/>
            <pc:sldMk cId="2789856665" sldId="328"/>
            <ac:spMk id="2" creationId="{D1CB754A-61D3-5E84-5259-5C05C023C59F}"/>
          </ac:spMkLst>
        </pc:spChg>
        <pc:spChg chg="mod">
          <ac:chgData name="Jenna Nguyen" userId="48a643a9-f73d-413c-a6b1-85087bec18dd" providerId="ADAL" clId="{DC67D78F-7C52-914B-AEB2-5D387C2BF061}" dt="2024-08-23T05:13:49.840" v="11485" actId="20577"/>
          <ac:spMkLst>
            <pc:docMk/>
            <pc:sldMk cId="2789856665" sldId="328"/>
            <ac:spMk id="5" creationId="{51E1EBC3-367B-AB5F-62AF-0C84D9F5861E}"/>
          </ac:spMkLst>
        </pc:spChg>
      </pc:sldChg>
      <pc:sldChg chg="modSp mod ord modShow modNotesTx">
        <pc:chgData name="Jenna Nguyen" userId="48a643a9-f73d-413c-a6b1-85087bec18dd" providerId="ADAL" clId="{DC67D78F-7C52-914B-AEB2-5D387C2BF061}" dt="2024-08-28T18:36:31.800" v="15350" actId="20578"/>
        <pc:sldMkLst>
          <pc:docMk/>
          <pc:sldMk cId="2860959066" sldId="329"/>
        </pc:sldMkLst>
        <pc:spChg chg="mod">
          <ac:chgData name="Jenna Nguyen" userId="48a643a9-f73d-413c-a6b1-85087bec18dd" providerId="ADAL" clId="{DC67D78F-7C52-914B-AEB2-5D387C2BF061}" dt="2024-08-22T20:58:12.793" v="9898" actId="20577"/>
          <ac:spMkLst>
            <pc:docMk/>
            <pc:sldMk cId="2860959066" sldId="329"/>
            <ac:spMk id="2" creationId="{E1D4D5A1-7E4A-2BF9-7213-66A71019C63F}"/>
          </ac:spMkLst>
        </pc:spChg>
        <pc:spChg chg="mod">
          <ac:chgData name="Jenna Nguyen" userId="48a643a9-f73d-413c-a6b1-85087bec18dd" providerId="ADAL" clId="{DC67D78F-7C52-914B-AEB2-5D387C2BF061}" dt="2024-08-28T18:36:12.494" v="15348" actId="20577"/>
          <ac:spMkLst>
            <pc:docMk/>
            <pc:sldMk cId="2860959066" sldId="329"/>
            <ac:spMk id="3" creationId="{44D0CD2A-F3D2-ABD9-518E-C1E14B20FA06}"/>
          </ac:spMkLst>
        </pc:spChg>
      </pc:sldChg>
      <pc:sldChg chg="modSp del mod modShow">
        <pc:chgData name="Jenna Nguyen" userId="48a643a9-f73d-413c-a6b1-85087bec18dd" providerId="ADAL" clId="{DC67D78F-7C52-914B-AEB2-5D387C2BF061}" dt="2024-08-23T07:11:10.312" v="13213" actId="2696"/>
        <pc:sldMkLst>
          <pc:docMk/>
          <pc:sldMk cId="2773007399" sldId="330"/>
        </pc:sldMkLst>
        <pc:spChg chg="mod">
          <ac:chgData name="Jenna Nguyen" userId="48a643a9-f73d-413c-a6b1-85087bec18dd" providerId="ADAL" clId="{DC67D78F-7C52-914B-AEB2-5D387C2BF061}" dt="2024-08-22T01:04:54.691" v="9775" actId="5793"/>
          <ac:spMkLst>
            <pc:docMk/>
            <pc:sldMk cId="2773007399" sldId="330"/>
            <ac:spMk id="2" creationId="{E1D4D5A1-7E4A-2BF9-7213-66A71019C63F}"/>
          </ac:spMkLst>
        </pc:spChg>
      </pc:sldChg>
      <pc:sldChg chg="modSp del mod modShow">
        <pc:chgData name="Jenna Nguyen" userId="48a643a9-f73d-413c-a6b1-85087bec18dd" providerId="ADAL" clId="{DC67D78F-7C52-914B-AEB2-5D387C2BF061}" dt="2024-08-23T07:11:10.462" v="13214" actId="2696"/>
        <pc:sldMkLst>
          <pc:docMk/>
          <pc:sldMk cId="1767459109" sldId="331"/>
        </pc:sldMkLst>
        <pc:spChg chg="mod">
          <ac:chgData name="Jenna Nguyen" userId="48a643a9-f73d-413c-a6b1-85087bec18dd" providerId="ADAL" clId="{DC67D78F-7C52-914B-AEB2-5D387C2BF061}" dt="2024-08-22T01:04:57.270" v="9779" actId="5793"/>
          <ac:spMkLst>
            <pc:docMk/>
            <pc:sldMk cId="1767459109" sldId="331"/>
            <ac:spMk id="2" creationId="{E1D4D5A1-7E4A-2BF9-7213-66A71019C63F}"/>
          </ac:spMkLst>
        </pc:spChg>
      </pc:sldChg>
      <pc:sldChg chg="modSp mod modAnim chgLayout">
        <pc:chgData name="Jenna Nguyen" userId="48a643a9-f73d-413c-a6b1-85087bec18dd" providerId="ADAL" clId="{DC67D78F-7C52-914B-AEB2-5D387C2BF061}" dt="2024-08-23T06:48:12.830" v="12802" actId="207"/>
        <pc:sldMkLst>
          <pc:docMk/>
          <pc:sldMk cId="4103599530" sldId="332"/>
        </pc:sldMkLst>
        <pc:spChg chg="mod ord">
          <ac:chgData name="Jenna Nguyen" userId="48a643a9-f73d-413c-a6b1-85087bec18dd" providerId="ADAL" clId="{DC67D78F-7C52-914B-AEB2-5D387C2BF061}" dt="2024-08-22T21:40:52.043" v="10718" actId="700"/>
          <ac:spMkLst>
            <pc:docMk/>
            <pc:sldMk cId="4103599530" sldId="332"/>
            <ac:spMk id="7" creationId="{F215331D-2E4D-406D-FFD8-6D3673B597BB}"/>
          </ac:spMkLst>
        </pc:spChg>
        <pc:spChg chg="mod ord">
          <ac:chgData name="Jenna Nguyen" userId="48a643a9-f73d-413c-a6b1-85087bec18dd" providerId="ADAL" clId="{DC67D78F-7C52-914B-AEB2-5D387C2BF061}" dt="2024-08-23T06:48:12.830" v="12802" actId="207"/>
          <ac:spMkLst>
            <pc:docMk/>
            <pc:sldMk cId="4103599530" sldId="332"/>
            <ac:spMk id="8" creationId="{B98095D4-8C32-1718-7F9D-B38C9F98752C}"/>
          </ac:spMkLst>
        </pc:spChg>
      </pc:sldChg>
      <pc:sldChg chg="addSp delSp modSp mod delAnim modAnim">
        <pc:chgData name="Jenna Nguyen" userId="48a643a9-f73d-413c-a6b1-85087bec18dd" providerId="ADAL" clId="{DC67D78F-7C52-914B-AEB2-5D387C2BF061}" dt="2024-08-30T16:57:18.448" v="16236" actId="20577"/>
        <pc:sldMkLst>
          <pc:docMk/>
          <pc:sldMk cId="2487493659" sldId="333"/>
        </pc:sldMkLst>
        <pc:spChg chg="mod topLvl">
          <ac:chgData name="Jenna Nguyen" userId="48a643a9-f73d-413c-a6b1-85087bec18dd" providerId="ADAL" clId="{DC67D78F-7C52-914B-AEB2-5D387C2BF061}" dt="2024-08-23T07:26:13.229" v="14214" actId="1036"/>
          <ac:spMkLst>
            <pc:docMk/>
            <pc:sldMk cId="2487493659" sldId="333"/>
            <ac:spMk id="2" creationId="{E860B8BE-2625-6270-A114-5CFB35EEDFE6}"/>
          </ac:spMkLst>
        </pc:spChg>
        <pc:spChg chg="del topLvl">
          <ac:chgData name="Jenna Nguyen" userId="48a643a9-f73d-413c-a6b1-85087bec18dd" providerId="ADAL" clId="{DC67D78F-7C52-914B-AEB2-5D387C2BF061}" dt="2024-08-23T04:43:28.672" v="10847" actId="478"/>
          <ac:spMkLst>
            <pc:docMk/>
            <pc:sldMk cId="2487493659" sldId="333"/>
            <ac:spMk id="3" creationId="{7678E5A1-8A10-BB2B-7E1B-AE3E170815D5}"/>
          </ac:spMkLst>
        </pc:spChg>
        <pc:spChg chg="mod topLvl">
          <ac:chgData name="Jenna Nguyen" userId="48a643a9-f73d-413c-a6b1-85087bec18dd" providerId="ADAL" clId="{DC67D78F-7C52-914B-AEB2-5D387C2BF061}" dt="2024-08-23T07:26:13.229" v="14214" actId="1036"/>
          <ac:spMkLst>
            <pc:docMk/>
            <pc:sldMk cId="2487493659" sldId="333"/>
            <ac:spMk id="4" creationId="{D5F0E866-CB30-4B40-75A7-508EE3E6808B}"/>
          </ac:spMkLst>
        </pc:spChg>
        <pc:spChg chg="mod">
          <ac:chgData name="Jenna Nguyen" userId="48a643a9-f73d-413c-a6b1-85087bec18dd" providerId="ADAL" clId="{DC67D78F-7C52-914B-AEB2-5D387C2BF061}" dt="2024-08-30T16:54:37.031" v="16090" actId="207"/>
          <ac:spMkLst>
            <pc:docMk/>
            <pc:sldMk cId="2487493659" sldId="333"/>
            <ac:spMk id="6" creationId="{A1E7B657-6410-B923-617B-A84728BB787B}"/>
          </ac:spMkLst>
        </pc:spChg>
        <pc:spChg chg="mod">
          <ac:chgData name="Jenna Nguyen" userId="48a643a9-f73d-413c-a6b1-85087bec18dd" providerId="ADAL" clId="{DC67D78F-7C52-914B-AEB2-5D387C2BF061}" dt="2024-08-23T06:18:53.837" v="12194" actId="114"/>
          <ac:spMkLst>
            <pc:docMk/>
            <pc:sldMk cId="2487493659" sldId="333"/>
            <ac:spMk id="7" creationId="{F215331D-2E4D-406D-FFD8-6D3673B597BB}"/>
          </ac:spMkLst>
        </pc:spChg>
        <pc:spChg chg="mod">
          <ac:chgData name="Jenna Nguyen" userId="48a643a9-f73d-413c-a6b1-85087bec18dd" providerId="ADAL" clId="{DC67D78F-7C52-914B-AEB2-5D387C2BF061}" dt="2024-08-23T06:48:39.554" v="12810" actId="207"/>
          <ac:spMkLst>
            <pc:docMk/>
            <pc:sldMk cId="2487493659" sldId="333"/>
            <ac:spMk id="8" creationId="{B98095D4-8C32-1718-7F9D-B38C9F98752C}"/>
          </ac:spMkLst>
        </pc:spChg>
        <pc:spChg chg="add mod">
          <ac:chgData name="Jenna Nguyen" userId="48a643a9-f73d-413c-a6b1-85087bec18dd" providerId="ADAL" clId="{DC67D78F-7C52-914B-AEB2-5D387C2BF061}" dt="2024-08-23T07:26:13.229" v="14214" actId="1036"/>
          <ac:spMkLst>
            <pc:docMk/>
            <pc:sldMk cId="2487493659" sldId="333"/>
            <ac:spMk id="9" creationId="{3741225D-3F6E-D48F-C4FD-8A8DE44F372C}"/>
          </ac:spMkLst>
        </pc:spChg>
        <pc:spChg chg="mod">
          <ac:chgData name="Jenna Nguyen" userId="48a643a9-f73d-413c-a6b1-85087bec18dd" providerId="ADAL" clId="{DC67D78F-7C52-914B-AEB2-5D387C2BF061}" dt="2024-08-30T16:57:18.448" v="16236" actId="20577"/>
          <ac:spMkLst>
            <pc:docMk/>
            <pc:sldMk cId="2487493659" sldId="333"/>
            <ac:spMk id="10" creationId="{2FCEDED1-28DF-A7F5-7CB2-0760C78C48D7}"/>
          </ac:spMkLst>
        </pc:spChg>
        <pc:grpChg chg="add mod">
          <ac:chgData name="Jenna Nguyen" userId="48a643a9-f73d-413c-a6b1-85087bec18dd" providerId="ADAL" clId="{DC67D78F-7C52-914B-AEB2-5D387C2BF061}" dt="2024-08-30T16:54:25.623" v="16088" actId="962"/>
          <ac:grpSpMkLst>
            <pc:docMk/>
            <pc:sldMk cId="2487493659" sldId="333"/>
            <ac:grpSpMk id="3" creationId="{E4EA89EA-660D-0E71-2480-41BAE6BAB7E7}"/>
          </ac:grpSpMkLst>
        </pc:grpChg>
        <pc:grpChg chg="del">
          <ac:chgData name="Jenna Nguyen" userId="48a643a9-f73d-413c-a6b1-85087bec18dd" providerId="ADAL" clId="{DC67D78F-7C52-914B-AEB2-5D387C2BF061}" dt="2024-08-23T04:43:26.033" v="10846" actId="165"/>
          <ac:grpSpMkLst>
            <pc:docMk/>
            <pc:sldMk cId="2487493659" sldId="333"/>
            <ac:grpSpMk id="5" creationId="{1491F1EB-05BC-98F9-FC8F-DA55EB07271B}"/>
          </ac:grpSpMkLst>
        </pc:grpChg>
      </pc:sldChg>
      <pc:sldChg chg="addSp modSp mod delAnim modAnim">
        <pc:chgData name="Jenna Nguyen" userId="48a643a9-f73d-413c-a6b1-85087bec18dd" providerId="ADAL" clId="{DC67D78F-7C52-914B-AEB2-5D387C2BF061}" dt="2024-08-30T16:57:53.339" v="16245" actId="20577"/>
        <pc:sldMkLst>
          <pc:docMk/>
          <pc:sldMk cId="2049337689" sldId="335"/>
        </pc:sldMkLst>
        <pc:spChg chg="mod">
          <ac:chgData name="Jenna Nguyen" userId="48a643a9-f73d-413c-a6b1-85087bec18dd" providerId="ADAL" clId="{DC67D78F-7C52-914B-AEB2-5D387C2BF061}" dt="2024-08-23T06:48:17.249" v="12803" actId="207"/>
          <ac:spMkLst>
            <pc:docMk/>
            <pc:sldMk cId="2049337689" sldId="335"/>
            <ac:spMk id="2" creationId="{E860B8BE-2625-6270-A114-5CFB35EEDFE6}"/>
          </ac:spMkLst>
        </pc:spChg>
        <pc:spChg chg="mod">
          <ac:chgData name="Jenna Nguyen" userId="48a643a9-f73d-413c-a6b1-85087bec18dd" providerId="ADAL" clId="{DC67D78F-7C52-914B-AEB2-5D387C2BF061}" dt="2024-08-23T06:48:19.500" v="12804" actId="207"/>
          <ac:spMkLst>
            <pc:docMk/>
            <pc:sldMk cId="2049337689" sldId="335"/>
            <ac:spMk id="3" creationId="{7678E5A1-8A10-BB2B-7E1B-AE3E170815D5}"/>
          </ac:spMkLst>
        </pc:spChg>
        <pc:spChg chg="mod">
          <ac:chgData name="Jenna Nguyen" userId="48a643a9-f73d-413c-a6b1-85087bec18dd" providerId="ADAL" clId="{DC67D78F-7C52-914B-AEB2-5D387C2BF061}" dt="2024-08-30T16:57:53.339" v="16245" actId="20577"/>
          <ac:spMkLst>
            <pc:docMk/>
            <pc:sldMk cId="2049337689" sldId="335"/>
            <ac:spMk id="6" creationId="{A1E7B657-6410-B923-617B-A84728BB787B}"/>
          </ac:spMkLst>
        </pc:spChg>
        <pc:spChg chg="mod">
          <ac:chgData name="Jenna Nguyen" userId="48a643a9-f73d-413c-a6b1-85087bec18dd" providerId="ADAL" clId="{DC67D78F-7C52-914B-AEB2-5D387C2BF061}" dt="2024-08-23T06:18:51.677" v="12193" actId="114"/>
          <ac:spMkLst>
            <pc:docMk/>
            <pc:sldMk cId="2049337689" sldId="335"/>
            <ac:spMk id="7" creationId="{F215331D-2E4D-406D-FFD8-6D3673B597BB}"/>
          </ac:spMkLst>
        </pc:spChg>
        <pc:spChg chg="mod">
          <ac:chgData name="Jenna Nguyen" userId="48a643a9-f73d-413c-a6b1-85087bec18dd" providerId="ADAL" clId="{DC67D78F-7C52-914B-AEB2-5D387C2BF061}" dt="2024-08-23T06:48:25.186" v="12806" actId="207"/>
          <ac:spMkLst>
            <pc:docMk/>
            <pc:sldMk cId="2049337689" sldId="335"/>
            <ac:spMk id="8" creationId="{B98095D4-8C32-1718-7F9D-B38C9F98752C}"/>
          </ac:spMkLst>
        </pc:spChg>
        <pc:spChg chg="mod">
          <ac:chgData name="Jenna Nguyen" userId="48a643a9-f73d-413c-a6b1-85087bec18dd" providerId="ADAL" clId="{DC67D78F-7C52-914B-AEB2-5D387C2BF061}" dt="2024-08-30T16:57:24.604" v="16237" actId="20577"/>
          <ac:spMkLst>
            <pc:docMk/>
            <pc:sldMk cId="2049337689" sldId="335"/>
            <ac:spMk id="9" creationId="{05ECCEC9-C838-9F5A-D83E-DE9E19587E70}"/>
          </ac:spMkLst>
        </pc:spChg>
        <pc:grpChg chg="add mod">
          <ac:chgData name="Jenna Nguyen" userId="48a643a9-f73d-413c-a6b1-85087bec18dd" providerId="ADAL" clId="{DC67D78F-7C52-914B-AEB2-5D387C2BF061}" dt="2024-08-30T16:57:50.320" v="16242" actId="962"/>
          <ac:grpSpMkLst>
            <pc:docMk/>
            <pc:sldMk cId="2049337689" sldId="335"/>
            <ac:grpSpMk id="5" creationId="{8CD14B87-7A67-5EA7-C0FA-A2C1DF83086C}"/>
          </ac:grpSpMkLst>
        </pc:grpChg>
      </pc:sldChg>
      <pc:sldChg chg="modSp del mod">
        <pc:chgData name="Jenna Nguyen" userId="48a643a9-f73d-413c-a6b1-85087bec18dd" providerId="ADAL" clId="{DC67D78F-7C52-914B-AEB2-5D387C2BF061}" dt="2024-08-23T04:58:40.660" v="10914" actId="2696"/>
        <pc:sldMkLst>
          <pc:docMk/>
          <pc:sldMk cId="3050897270" sldId="336"/>
        </pc:sldMkLst>
        <pc:spChg chg="mod">
          <ac:chgData name="Jenna Nguyen" userId="48a643a9-f73d-413c-a6b1-85087bec18dd" providerId="ADAL" clId="{DC67D78F-7C52-914B-AEB2-5D387C2BF061}" dt="2024-08-23T04:56:06.962" v="10878" actId="20577"/>
          <ac:spMkLst>
            <pc:docMk/>
            <pc:sldMk cId="3050897270" sldId="336"/>
            <ac:spMk id="3" creationId="{DBB81717-0EC0-23D7-B017-08ACD5D99CE4}"/>
          </ac:spMkLst>
        </pc:spChg>
      </pc:sldChg>
      <pc:sldChg chg="modSp del mod modShow">
        <pc:chgData name="Jenna Nguyen" userId="48a643a9-f73d-413c-a6b1-85087bec18dd" providerId="ADAL" clId="{DC67D78F-7C52-914B-AEB2-5D387C2BF061}" dt="2024-08-23T07:11:07.666" v="13211" actId="2696"/>
        <pc:sldMkLst>
          <pc:docMk/>
          <pc:sldMk cId="1784724618" sldId="338"/>
        </pc:sldMkLst>
        <pc:spChg chg="mod">
          <ac:chgData name="Jenna Nguyen" userId="48a643a9-f73d-413c-a6b1-85087bec18dd" providerId="ADAL" clId="{DC67D78F-7C52-914B-AEB2-5D387C2BF061}" dt="2024-08-22T01:05:10.698" v="9801" actId="20577"/>
          <ac:spMkLst>
            <pc:docMk/>
            <pc:sldMk cId="1784724618" sldId="338"/>
            <ac:spMk id="7" creationId="{F215331D-2E4D-406D-FFD8-6D3673B597BB}"/>
          </ac:spMkLst>
        </pc:spChg>
      </pc:sldChg>
      <pc:sldChg chg="modSp del mod modShow">
        <pc:chgData name="Jenna Nguyen" userId="48a643a9-f73d-413c-a6b1-85087bec18dd" providerId="ADAL" clId="{DC67D78F-7C52-914B-AEB2-5D387C2BF061}" dt="2024-08-23T07:11:07.901" v="13212" actId="2696"/>
        <pc:sldMkLst>
          <pc:docMk/>
          <pc:sldMk cId="3202537440" sldId="339"/>
        </pc:sldMkLst>
        <pc:spChg chg="mod">
          <ac:chgData name="Jenna Nguyen" userId="48a643a9-f73d-413c-a6b1-85087bec18dd" providerId="ADAL" clId="{DC67D78F-7C52-914B-AEB2-5D387C2BF061}" dt="2024-08-22T01:05:18.808" v="9823" actId="5793"/>
          <ac:spMkLst>
            <pc:docMk/>
            <pc:sldMk cId="3202537440" sldId="339"/>
            <ac:spMk id="7" creationId="{F215331D-2E4D-406D-FFD8-6D3673B597BB}"/>
          </ac:spMkLst>
        </pc:spChg>
      </pc:sldChg>
      <pc:sldChg chg="modSp del mod">
        <pc:chgData name="Jenna Nguyen" userId="48a643a9-f73d-413c-a6b1-85087bec18dd" providerId="ADAL" clId="{DC67D78F-7C52-914B-AEB2-5D387C2BF061}" dt="2024-08-23T06:18:24.570" v="12186" actId="2696"/>
        <pc:sldMkLst>
          <pc:docMk/>
          <pc:sldMk cId="1155217678" sldId="341"/>
        </pc:sldMkLst>
        <pc:spChg chg="mod">
          <ac:chgData name="Jenna Nguyen" userId="48a643a9-f73d-413c-a6b1-85087bec18dd" providerId="ADAL" clId="{DC67D78F-7C52-914B-AEB2-5D387C2BF061}" dt="2024-08-23T05:25:00.284" v="11581" actId="948"/>
          <ac:spMkLst>
            <pc:docMk/>
            <pc:sldMk cId="1155217678" sldId="341"/>
            <ac:spMk id="8" creationId="{B98095D4-8C32-1718-7F9D-B38C9F98752C}"/>
          </ac:spMkLst>
        </pc:spChg>
      </pc:sldChg>
      <pc:sldChg chg="modSp mod modNotesTx">
        <pc:chgData name="Jenna Nguyen" userId="48a643a9-f73d-413c-a6b1-85087bec18dd" providerId="ADAL" clId="{DC67D78F-7C52-914B-AEB2-5D387C2BF061}" dt="2024-08-28T18:47:36.085" v="15410" actId="20577"/>
        <pc:sldMkLst>
          <pc:docMk/>
          <pc:sldMk cId="333868275" sldId="342"/>
        </pc:sldMkLst>
        <pc:spChg chg="mod">
          <ac:chgData name="Jenna Nguyen" userId="48a643a9-f73d-413c-a6b1-85087bec18dd" providerId="ADAL" clId="{DC67D78F-7C52-914B-AEB2-5D387C2BF061}" dt="2024-08-28T18:47:36.085" v="15410" actId="20577"/>
          <ac:spMkLst>
            <pc:docMk/>
            <pc:sldMk cId="333868275" sldId="342"/>
            <ac:spMk id="5" creationId="{955C7CAC-3172-309F-C62A-5F0F971B6421}"/>
          </ac:spMkLst>
        </pc:spChg>
      </pc:sldChg>
      <pc:sldChg chg="modSp del mod modShow">
        <pc:chgData name="Jenna Nguyen" userId="48a643a9-f73d-413c-a6b1-85087bec18dd" providerId="ADAL" clId="{DC67D78F-7C52-914B-AEB2-5D387C2BF061}" dt="2024-08-23T07:11:02.364" v="13208" actId="2696"/>
        <pc:sldMkLst>
          <pc:docMk/>
          <pc:sldMk cId="928385783" sldId="343"/>
        </pc:sldMkLst>
        <pc:spChg chg="mod">
          <ac:chgData name="Jenna Nguyen" userId="48a643a9-f73d-413c-a6b1-85087bec18dd" providerId="ADAL" clId="{DC67D78F-7C52-914B-AEB2-5D387C2BF061}" dt="2024-08-22T01:05:45.811" v="9874" actId="5793"/>
          <ac:spMkLst>
            <pc:docMk/>
            <pc:sldMk cId="928385783" sldId="343"/>
            <ac:spMk id="2" creationId="{95BD314A-9BA9-AA33-0524-7E3ECDFA122A}"/>
          </ac:spMkLst>
        </pc:spChg>
      </pc:sldChg>
      <pc:sldChg chg="modSp del mod modShow">
        <pc:chgData name="Jenna Nguyen" userId="48a643a9-f73d-413c-a6b1-85087bec18dd" providerId="ADAL" clId="{DC67D78F-7C52-914B-AEB2-5D387C2BF061}" dt="2024-08-23T07:11:02.700" v="13209" actId="2696"/>
        <pc:sldMkLst>
          <pc:docMk/>
          <pc:sldMk cId="3869015969" sldId="344"/>
        </pc:sldMkLst>
        <pc:spChg chg="mod">
          <ac:chgData name="Jenna Nguyen" userId="48a643a9-f73d-413c-a6b1-85087bec18dd" providerId="ADAL" clId="{DC67D78F-7C52-914B-AEB2-5D387C2BF061}" dt="2024-08-22T01:05:37.582" v="9841" actId="5793"/>
          <ac:spMkLst>
            <pc:docMk/>
            <pc:sldMk cId="3869015969" sldId="344"/>
            <ac:spMk id="2" creationId="{95BD314A-9BA9-AA33-0524-7E3ECDFA122A}"/>
          </ac:spMkLst>
        </pc:spChg>
      </pc:sldChg>
      <pc:sldChg chg="mod modShow modNotesTx">
        <pc:chgData name="Jenna Nguyen" userId="48a643a9-f73d-413c-a6b1-85087bec18dd" providerId="ADAL" clId="{DC67D78F-7C52-914B-AEB2-5D387C2BF061}" dt="2024-08-23T06:46:12.036" v="12780" actId="729"/>
        <pc:sldMkLst>
          <pc:docMk/>
          <pc:sldMk cId="2986542181" sldId="345"/>
        </pc:sldMkLst>
      </pc:sldChg>
      <pc:sldChg chg="modSp del mod modNotesTx">
        <pc:chgData name="Jenna Nguyen" userId="48a643a9-f73d-413c-a6b1-85087bec18dd" providerId="ADAL" clId="{DC67D78F-7C52-914B-AEB2-5D387C2BF061}" dt="2024-08-23T06:51:23.862" v="12863" actId="2696"/>
        <pc:sldMkLst>
          <pc:docMk/>
          <pc:sldMk cId="1502167001" sldId="346"/>
        </pc:sldMkLst>
        <pc:spChg chg="mod">
          <ac:chgData name="Jenna Nguyen" userId="48a643a9-f73d-413c-a6b1-85087bec18dd" providerId="ADAL" clId="{DC67D78F-7C52-914B-AEB2-5D387C2BF061}" dt="2024-08-23T06:47:13.145" v="12792" actId="20577"/>
          <ac:spMkLst>
            <pc:docMk/>
            <pc:sldMk cId="1502167001" sldId="346"/>
            <ac:spMk id="5" creationId="{955C7CAC-3172-309F-C62A-5F0F971B6421}"/>
          </ac:spMkLst>
        </pc:spChg>
      </pc:sldChg>
      <pc:sldChg chg="modSp mod ord">
        <pc:chgData name="Jenna Nguyen" userId="48a643a9-f73d-413c-a6b1-85087bec18dd" providerId="ADAL" clId="{DC67D78F-7C52-914B-AEB2-5D387C2BF061}" dt="2024-08-28T19:07:48.823" v="15443" actId="20578"/>
        <pc:sldMkLst>
          <pc:docMk/>
          <pc:sldMk cId="4086300744" sldId="347"/>
        </pc:sldMkLst>
        <pc:spChg chg="mod">
          <ac:chgData name="Jenna Nguyen" userId="48a643a9-f73d-413c-a6b1-85087bec18dd" providerId="ADAL" clId="{DC67D78F-7C52-914B-AEB2-5D387C2BF061}" dt="2024-08-23T07:24:08.547" v="13988" actId="20577"/>
          <ac:spMkLst>
            <pc:docMk/>
            <pc:sldMk cId="4086300744" sldId="347"/>
            <ac:spMk id="2" creationId="{46CAF3C2-86D4-6B66-EC96-B04A6128A9C9}"/>
          </ac:spMkLst>
        </pc:spChg>
        <pc:spChg chg="mod">
          <ac:chgData name="Jenna Nguyen" userId="48a643a9-f73d-413c-a6b1-85087bec18dd" providerId="ADAL" clId="{DC67D78F-7C52-914B-AEB2-5D387C2BF061}" dt="2024-08-23T07:06:30.462" v="13135" actId="113"/>
          <ac:spMkLst>
            <pc:docMk/>
            <pc:sldMk cId="4086300744" sldId="347"/>
            <ac:spMk id="6" creationId="{58AD2674-654E-A414-290B-979C1742D813}"/>
          </ac:spMkLst>
        </pc:spChg>
      </pc:sldChg>
      <pc:sldChg chg="modSp mod ord">
        <pc:chgData name="Jenna Nguyen" userId="48a643a9-f73d-413c-a6b1-85087bec18dd" providerId="ADAL" clId="{DC67D78F-7C52-914B-AEB2-5D387C2BF061}" dt="2024-08-28T19:07:49.973" v="15444" actId="20578"/>
        <pc:sldMkLst>
          <pc:docMk/>
          <pc:sldMk cId="3992184140" sldId="348"/>
        </pc:sldMkLst>
        <pc:spChg chg="mod">
          <ac:chgData name="Jenna Nguyen" userId="48a643a9-f73d-413c-a6b1-85087bec18dd" providerId="ADAL" clId="{DC67D78F-7C52-914B-AEB2-5D387C2BF061}" dt="2024-08-23T07:24:06.675" v="13987" actId="20577"/>
          <ac:spMkLst>
            <pc:docMk/>
            <pc:sldMk cId="3992184140" sldId="348"/>
            <ac:spMk id="2" creationId="{46CAF3C2-86D4-6B66-EC96-B04A6128A9C9}"/>
          </ac:spMkLst>
        </pc:spChg>
        <pc:spChg chg="mod">
          <ac:chgData name="Jenna Nguyen" userId="48a643a9-f73d-413c-a6b1-85087bec18dd" providerId="ADAL" clId="{DC67D78F-7C52-914B-AEB2-5D387C2BF061}" dt="2024-08-28T18:55:02.254" v="15419" actId="20577"/>
          <ac:spMkLst>
            <pc:docMk/>
            <pc:sldMk cId="3992184140" sldId="348"/>
            <ac:spMk id="6" creationId="{58AD2674-654E-A414-290B-979C1742D813}"/>
          </ac:spMkLst>
        </pc:spChg>
      </pc:sldChg>
      <pc:sldChg chg="modSp del mod ord modShow modNotesTx">
        <pc:chgData name="Jenna Nguyen" userId="48a643a9-f73d-413c-a6b1-85087bec18dd" providerId="ADAL" clId="{DC67D78F-7C52-914B-AEB2-5D387C2BF061}" dt="2024-08-23T07:11:19.891" v="13215" actId="2696"/>
        <pc:sldMkLst>
          <pc:docMk/>
          <pc:sldMk cId="3897277303" sldId="349"/>
        </pc:sldMkLst>
        <pc:spChg chg="mod">
          <ac:chgData name="Jenna Nguyen" userId="48a643a9-f73d-413c-a6b1-85087bec18dd" providerId="ADAL" clId="{DC67D78F-7C52-914B-AEB2-5D387C2BF061}" dt="2024-08-22T01:05:57.052" v="9876" actId="14100"/>
          <ac:spMkLst>
            <pc:docMk/>
            <pc:sldMk cId="3897277303" sldId="349"/>
            <ac:spMk id="2" creationId="{46CAF3C2-86D4-6B66-EC96-B04A6128A9C9}"/>
          </ac:spMkLst>
        </pc:spChg>
      </pc:sldChg>
      <pc:sldChg chg="modSp del mod">
        <pc:chgData name="Jenna Nguyen" userId="48a643a9-f73d-413c-a6b1-85087bec18dd" providerId="ADAL" clId="{DC67D78F-7C52-914B-AEB2-5D387C2BF061}" dt="2024-08-23T07:09:48.223" v="13204" actId="2696"/>
        <pc:sldMkLst>
          <pc:docMk/>
          <pc:sldMk cId="2179801347" sldId="350"/>
        </pc:sldMkLst>
        <pc:spChg chg="mod">
          <ac:chgData name="Jenna Nguyen" userId="48a643a9-f73d-413c-a6b1-85087bec18dd" providerId="ADAL" clId="{DC67D78F-7C52-914B-AEB2-5D387C2BF061}" dt="2024-08-23T07:07:59.279" v="13156" actId="207"/>
          <ac:spMkLst>
            <pc:docMk/>
            <pc:sldMk cId="2179801347" sldId="350"/>
            <ac:spMk id="3" creationId="{E3D9C90A-4EC0-B8A2-C70F-03790414CB6B}"/>
          </ac:spMkLst>
        </pc:spChg>
      </pc:sldChg>
      <pc:sldChg chg="mod modShow">
        <pc:chgData name="Jenna Nguyen" userId="48a643a9-f73d-413c-a6b1-85087bec18dd" providerId="ADAL" clId="{DC67D78F-7C52-914B-AEB2-5D387C2BF061}" dt="2024-08-23T07:07:41.091" v="13152" actId="729"/>
        <pc:sldMkLst>
          <pc:docMk/>
          <pc:sldMk cId="1014847650" sldId="351"/>
        </pc:sldMkLst>
      </pc:sldChg>
      <pc:sldChg chg="modSp mod ord modAnim">
        <pc:chgData name="Jenna Nguyen" userId="48a643a9-f73d-413c-a6b1-85087bec18dd" providerId="ADAL" clId="{DC67D78F-7C52-914B-AEB2-5D387C2BF061}" dt="2024-08-28T19:07:40.775" v="15442" actId="20578"/>
        <pc:sldMkLst>
          <pc:docMk/>
          <pc:sldMk cId="1296495706" sldId="352"/>
        </pc:sldMkLst>
        <pc:spChg chg="mod">
          <ac:chgData name="Jenna Nguyen" userId="48a643a9-f73d-413c-a6b1-85087bec18dd" providerId="ADAL" clId="{DC67D78F-7C52-914B-AEB2-5D387C2BF061}" dt="2024-08-23T07:22:57.978" v="13876" actId="20577"/>
          <ac:spMkLst>
            <pc:docMk/>
            <pc:sldMk cId="1296495706" sldId="352"/>
            <ac:spMk id="2" creationId="{4A96647E-34E5-C5EE-FA2B-FDB5A6573793}"/>
          </ac:spMkLst>
        </pc:spChg>
        <pc:spChg chg="mod">
          <ac:chgData name="Jenna Nguyen" userId="48a643a9-f73d-413c-a6b1-85087bec18dd" providerId="ADAL" clId="{DC67D78F-7C52-914B-AEB2-5D387C2BF061}" dt="2024-08-28T19:07:31.870" v="15441" actId="20577"/>
          <ac:spMkLst>
            <pc:docMk/>
            <pc:sldMk cId="1296495706" sldId="352"/>
            <ac:spMk id="3" creationId="{86A9E2A8-06EC-6973-8208-C738BE18F849}"/>
          </ac:spMkLst>
        </pc:spChg>
      </pc:sldChg>
      <pc:sldChg chg="modSp del mod">
        <pc:chgData name="Jenna Nguyen" userId="48a643a9-f73d-413c-a6b1-85087bec18dd" providerId="ADAL" clId="{DC67D78F-7C52-914B-AEB2-5D387C2BF061}" dt="2024-08-23T07:16:21.648" v="13726" actId="2696"/>
        <pc:sldMkLst>
          <pc:docMk/>
          <pc:sldMk cId="1062585827" sldId="353"/>
        </pc:sldMkLst>
        <pc:spChg chg="mod">
          <ac:chgData name="Jenna Nguyen" userId="48a643a9-f73d-413c-a6b1-85087bec18dd" providerId="ADAL" clId="{DC67D78F-7C52-914B-AEB2-5D387C2BF061}" dt="2024-08-22T01:06:15.128" v="9879" actId="14100"/>
          <ac:spMkLst>
            <pc:docMk/>
            <pc:sldMk cId="1062585827" sldId="353"/>
            <ac:spMk id="2" creationId="{4A49167D-291A-C051-F774-B29B2C77F5BA}"/>
          </ac:spMkLst>
        </pc:spChg>
      </pc:sldChg>
      <pc:sldChg chg="modSp mod modShow">
        <pc:chgData name="Jenna Nguyen" userId="48a643a9-f73d-413c-a6b1-85087bec18dd" providerId="ADAL" clId="{DC67D78F-7C52-914B-AEB2-5D387C2BF061}" dt="2024-08-23T07:16:24.373" v="13727" actId="729"/>
        <pc:sldMkLst>
          <pc:docMk/>
          <pc:sldMk cId="1897440387" sldId="354"/>
        </pc:sldMkLst>
        <pc:spChg chg="mod">
          <ac:chgData name="Jenna Nguyen" userId="48a643a9-f73d-413c-a6b1-85087bec18dd" providerId="ADAL" clId="{DC67D78F-7C52-914B-AEB2-5D387C2BF061}" dt="2024-08-22T01:06:28.159" v="9881" actId="20577"/>
          <ac:spMkLst>
            <pc:docMk/>
            <pc:sldMk cId="1897440387" sldId="354"/>
            <ac:spMk id="2" creationId="{58D496BC-F4F8-70A6-D035-1EBBA4CD12AE}"/>
          </ac:spMkLst>
        </pc:spChg>
      </pc:sldChg>
      <pc:sldChg chg="modSp del mod">
        <pc:chgData name="Jenna Nguyen" userId="48a643a9-f73d-413c-a6b1-85087bec18dd" providerId="ADAL" clId="{DC67D78F-7C52-914B-AEB2-5D387C2BF061}" dt="2024-08-23T18:29:25.989" v="14288" actId="2696"/>
        <pc:sldMkLst>
          <pc:docMk/>
          <pc:sldMk cId="4100837894" sldId="355"/>
        </pc:sldMkLst>
        <pc:spChg chg="mod">
          <ac:chgData name="Jenna Nguyen" userId="48a643a9-f73d-413c-a6b1-85087bec18dd" providerId="ADAL" clId="{DC67D78F-7C52-914B-AEB2-5D387C2BF061}" dt="2024-08-23T07:22:55.702" v="13875" actId="20577"/>
          <ac:spMkLst>
            <pc:docMk/>
            <pc:sldMk cId="4100837894" sldId="355"/>
            <ac:spMk id="2" creationId="{4EF22C0D-0584-3A52-A88C-36C431C2E76B}"/>
          </ac:spMkLst>
        </pc:spChg>
      </pc:sldChg>
      <pc:sldChg chg="addSp modSp mod modAnim modNotesTx">
        <pc:chgData name="Jenna Nguyen" userId="48a643a9-f73d-413c-a6b1-85087bec18dd" providerId="ADAL" clId="{DC67D78F-7C52-914B-AEB2-5D387C2BF061}" dt="2024-08-28T19:12:13.390" v="15617" actId="20577"/>
        <pc:sldMkLst>
          <pc:docMk/>
          <pc:sldMk cId="2390019159" sldId="356"/>
        </pc:sldMkLst>
        <pc:spChg chg="mod">
          <ac:chgData name="Jenna Nguyen" userId="48a643a9-f73d-413c-a6b1-85087bec18dd" providerId="ADAL" clId="{DC67D78F-7C52-914B-AEB2-5D387C2BF061}" dt="2024-08-23T18:28:03.091" v="14258" actId="20577"/>
          <ac:spMkLst>
            <pc:docMk/>
            <pc:sldMk cId="2390019159" sldId="356"/>
            <ac:spMk id="2" creationId="{CF6CBD06-CBFF-DCDA-A2C0-77F8E35D7582}"/>
          </ac:spMkLst>
        </pc:spChg>
        <pc:spChg chg="mod">
          <ac:chgData name="Jenna Nguyen" userId="48a643a9-f73d-413c-a6b1-85087bec18dd" providerId="ADAL" clId="{DC67D78F-7C52-914B-AEB2-5D387C2BF061}" dt="2024-08-28T19:12:13.390" v="15617" actId="20577"/>
          <ac:spMkLst>
            <pc:docMk/>
            <pc:sldMk cId="2390019159" sldId="356"/>
            <ac:spMk id="3" creationId="{274D6AB4-5A8A-B5F6-BE40-31589DD36567}"/>
          </ac:spMkLst>
        </pc:spChg>
        <pc:spChg chg="add mod">
          <ac:chgData name="Jenna Nguyen" userId="48a643a9-f73d-413c-a6b1-85087bec18dd" providerId="ADAL" clId="{DC67D78F-7C52-914B-AEB2-5D387C2BF061}" dt="2024-08-23T19:06:34.515" v="14402" actId="20577"/>
          <ac:spMkLst>
            <pc:docMk/>
            <pc:sldMk cId="2390019159" sldId="356"/>
            <ac:spMk id="4" creationId="{F177DDD0-86BC-7323-8BC4-7FE0DE6CB9F5}"/>
          </ac:spMkLst>
        </pc:spChg>
        <pc:spChg chg="add mod">
          <ac:chgData name="Jenna Nguyen" userId="48a643a9-f73d-413c-a6b1-85087bec18dd" providerId="ADAL" clId="{DC67D78F-7C52-914B-AEB2-5D387C2BF061}" dt="2024-08-23T19:26:06.746" v="14630" actId="113"/>
          <ac:spMkLst>
            <pc:docMk/>
            <pc:sldMk cId="2390019159" sldId="356"/>
            <ac:spMk id="5" creationId="{A807AB58-C5F5-08FA-8652-A814085F7FB8}"/>
          </ac:spMkLst>
        </pc:spChg>
      </pc:sldChg>
      <pc:sldChg chg="modSp mod chgLayout">
        <pc:chgData name="Jenna Nguyen" userId="48a643a9-f73d-413c-a6b1-85087bec18dd" providerId="ADAL" clId="{DC67D78F-7C52-914B-AEB2-5D387C2BF061}" dt="2024-08-23T19:04:25.683" v="14378" actId="700"/>
        <pc:sldMkLst>
          <pc:docMk/>
          <pc:sldMk cId="2857405181" sldId="357"/>
        </pc:sldMkLst>
        <pc:spChg chg="mod ord">
          <ac:chgData name="Jenna Nguyen" userId="48a643a9-f73d-413c-a6b1-85087bec18dd" providerId="ADAL" clId="{DC67D78F-7C52-914B-AEB2-5D387C2BF061}" dt="2024-08-23T19:04:25.683" v="14378" actId="700"/>
          <ac:spMkLst>
            <pc:docMk/>
            <pc:sldMk cId="2857405181" sldId="357"/>
            <ac:spMk id="2" creationId="{CF6CBD06-CBFF-DCDA-A2C0-77F8E35D7582}"/>
          </ac:spMkLst>
        </pc:spChg>
        <pc:spChg chg="mod ord">
          <ac:chgData name="Jenna Nguyen" userId="48a643a9-f73d-413c-a6b1-85087bec18dd" providerId="ADAL" clId="{DC67D78F-7C52-914B-AEB2-5D387C2BF061}" dt="2024-08-23T19:04:25.683" v="14378" actId="700"/>
          <ac:spMkLst>
            <pc:docMk/>
            <pc:sldMk cId="2857405181" sldId="357"/>
            <ac:spMk id="3" creationId="{274D6AB4-5A8A-B5F6-BE40-31589DD36567}"/>
          </ac:spMkLst>
        </pc:spChg>
      </pc:sldChg>
      <pc:sldChg chg="del mod modShow">
        <pc:chgData name="Jenna Nguyen" userId="48a643a9-f73d-413c-a6b1-85087bec18dd" providerId="ADAL" clId="{DC67D78F-7C52-914B-AEB2-5D387C2BF061}" dt="2024-08-28T19:22:21.124" v="15633" actId="2696"/>
        <pc:sldMkLst>
          <pc:docMk/>
          <pc:sldMk cId="605794604" sldId="358"/>
        </pc:sldMkLst>
      </pc:sldChg>
      <pc:sldChg chg="modSp del mod modShow">
        <pc:chgData name="Jenna Nguyen" userId="48a643a9-f73d-413c-a6b1-85087bec18dd" providerId="ADAL" clId="{DC67D78F-7C52-914B-AEB2-5D387C2BF061}" dt="2024-08-28T19:22:29.828" v="15635" actId="2696"/>
        <pc:sldMkLst>
          <pc:docMk/>
          <pc:sldMk cId="3108201424" sldId="359"/>
        </pc:sldMkLst>
        <pc:spChg chg="mod">
          <ac:chgData name="Jenna Nguyen" userId="48a643a9-f73d-413c-a6b1-85087bec18dd" providerId="ADAL" clId="{DC67D78F-7C52-914B-AEB2-5D387C2BF061}" dt="2024-08-23T17:12:37.620" v="14253" actId="20577"/>
          <ac:spMkLst>
            <pc:docMk/>
            <pc:sldMk cId="3108201424" sldId="359"/>
            <ac:spMk id="2" creationId="{CF6CBD06-CBFF-DCDA-A2C0-77F8E35D7582}"/>
          </ac:spMkLst>
        </pc:spChg>
        <pc:spChg chg="mod">
          <ac:chgData name="Jenna Nguyen" userId="48a643a9-f73d-413c-a6b1-85087bec18dd" providerId="ADAL" clId="{DC67D78F-7C52-914B-AEB2-5D387C2BF061}" dt="2024-08-23T17:12:25.988" v="14243" actId="20577"/>
          <ac:spMkLst>
            <pc:docMk/>
            <pc:sldMk cId="3108201424" sldId="359"/>
            <ac:spMk id="3" creationId="{274D6AB4-5A8A-B5F6-BE40-31589DD36567}"/>
          </ac:spMkLst>
        </pc:spChg>
      </pc:sldChg>
      <pc:sldChg chg="del mod modShow">
        <pc:chgData name="Jenna Nguyen" userId="48a643a9-f73d-413c-a6b1-85087bec18dd" providerId="ADAL" clId="{DC67D78F-7C52-914B-AEB2-5D387C2BF061}" dt="2024-08-28T19:22:21.401" v="15634" actId="2696"/>
        <pc:sldMkLst>
          <pc:docMk/>
          <pc:sldMk cId="399375045" sldId="360"/>
        </pc:sldMkLst>
      </pc:sldChg>
      <pc:sldChg chg="modSp mod modShow">
        <pc:chgData name="Jenna Nguyen" userId="48a643a9-f73d-413c-a6b1-85087bec18dd" providerId="ADAL" clId="{DC67D78F-7C52-914B-AEB2-5D387C2BF061}" dt="2024-08-23T17:12:48.841" v="14257" actId="729"/>
        <pc:sldMkLst>
          <pc:docMk/>
          <pc:sldMk cId="1975579998" sldId="361"/>
        </pc:sldMkLst>
        <pc:spChg chg="mod">
          <ac:chgData name="Jenna Nguyen" userId="48a643a9-f73d-413c-a6b1-85087bec18dd" providerId="ADAL" clId="{DC67D78F-7C52-914B-AEB2-5D387C2BF061}" dt="2024-08-23T17:12:40.265" v="14254" actId="20577"/>
          <ac:spMkLst>
            <pc:docMk/>
            <pc:sldMk cId="1975579998" sldId="361"/>
            <ac:spMk id="2" creationId="{CF6CBD06-CBFF-DCDA-A2C0-77F8E35D7582}"/>
          </ac:spMkLst>
        </pc:spChg>
        <pc:spChg chg="mod">
          <ac:chgData name="Jenna Nguyen" userId="48a643a9-f73d-413c-a6b1-85087bec18dd" providerId="ADAL" clId="{DC67D78F-7C52-914B-AEB2-5D387C2BF061}" dt="2024-08-23T17:12:45.426" v="14256" actId="20577"/>
          <ac:spMkLst>
            <pc:docMk/>
            <pc:sldMk cId="1975579998" sldId="361"/>
            <ac:spMk id="3" creationId="{274D6AB4-5A8A-B5F6-BE40-31589DD36567}"/>
          </ac:spMkLst>
        </pc:spChg>
      </pc:sldChg>
      <pc:sldChg chg="addSp delSp modSp add mod addAnim delAnim modAnim">
        <pc:chgData name="Jenna Nguyen" userId="48a643a9-f73d-413c-a6b1-85087bec18dd" providerId="ADAL" clId="{DC67D78F-7C52-914B-AEB2-5D387C2BF061}" dt="2024-08-30T16:53:15.611" v="15963" actId="962"/>
        <pc:sldMkLst>
          <pc:docMk/>
          <pc:sldMk cId="2513762244" sldId="362"/>
        </pc:sldMkLst>
        <pc:spChg chg="mod">
          <ac:chgData name="Jenna Nguyen" userId="48a643a9-f73d-413c-a6b1-85087bec18dd" providerId="ADAL" clId="{DC67D78F-7C52-914B-AEB2-5D387C2BF061}" dt="2024-08-23T04:58:25.814" v="10913"/>
          <ac:spMkLst>
            <pc:docMk/>
            <pc:sldMk cId="2513762244" sldId="362"/>
            <ac:spMk id="2" creationId="{88BA8A54-A8E6-2078-8083-260932F89562}"/>
          </ac:spMkLst>
        </pc:spChg>
        <pc:spChg chg="add del">
          <ac:chgData name="Jenna Nguyen" userId="48a643a9-f73d-413c-a6b1-85087bec18dd" providerId="ADAL" clId="{DC67D78F-7C52-914B-AEB2-5D387C2BF061}" dt="2024-08-23T04:57:40.535" v="10900" actId="22"/>
          <ac:spMkLst>
            <pc:docMk/>
            <pc:sldMk cId="2513762244" sldId="362"/>
            <ac:spMk id="4" creationId="{19D99169-9AE1-73D2-CB8C-C2E6C1BE8B47}"/>
          </ac:spMkLst>
        </pc:spChg>
        <pc:spChg chg="mod">
          <ac:chgData name="Jenna Nguyen" userId="48a643a9-f73d-413c-a6b1-85087bec18dd" providerId="ADAL" clId="{DC67D78F-7C52-914B-AEB2-5D387C2BF061}" dt="2024-08-23T06:13:14.799" v="11806" actId="14100"/>
          <ac:spMkLst>
            <pc:docMk/>
            <pc:sldMk cId="2513762244" sldId="362"/>
            <ac:spMk id="9" creationId="{0805C3AF-AD2A-A397-1550-6B0624F9380D}"/>
          </ac:spMkLst>
        </pc:spChg>
        <pc:spChg chg="mod topLvl">
          <ac:chgData name="Jenna Nguyen" userId="48a643a9-f73d-413c-a6b1-85087bec18dd" providerId="ADAL" clId="{DC67D78F-7C52-914B-AEB2-5D387C2BF061}" dt="2024-08-30T16:53:06.573" v="15962" actId="962"/>
          <ac:spMkLst>
            <pc:docMk/>
            <pc:sldMk cId="2513762244" sldId="362"/>
            <ac:spMk id="10" creationId="{DAABCD27-E026-FAB0-0F37-7D634524469A}"/>
          </ac:spMkLst>
        </pc:spChg>
        <pc:spChg chg="mod topLvl">
          <ac:chgData name="Jenna Nguyen" userId="48a643a9-f73d-413c-a6b1-85087bec18dd" providerId="ADAL" clId="{DC67D78F-7C52-914B-AEB2-5D387C2BF061}" dt="2024-08-23T06:14:01.862" v="11820" actId="164"/>
          <ac:spMkLst>
            <pc:docMk/>
            <pc:sldMk cId="2513762244" sldId="362"/>
            <ac:spMk id="11" creationId="{B20BA881-A489-D70A-5094-1F21D08AE960}"/>
          </ac:spMkLst>
        </pc:spChg>
        <pc:grpChg chg="add del">
          <ac:chgData name="Jenna Nguyen" userId="48a643a9-f73d-413c-a6b1-85087bec18dd" providerId="ADAL" clId="{DC67D78F-7C52-914B-AEB2-5D387C2BF061}" dt="2024-08-23T06:14:01.862" v="11820" actId="164"/>
          <ac:grpSpMkLst>
            <pc:docMk/>
            <pc:sldMk cId="2513762244" sldId="362"/>
            <ac:grpSpMk id="3" creationId="{069004E7-10D4-5EA8-1CFF-103F34D004DD}"/>
          </ac:grpSpMkLst>
        </pc:grpChg>
        <pc:grpChg chg="del mod">
          <ac:chgData name="Jenna Nguyen" userId="48a643a9-f73d-413c-a6b1-85087bec18dd" providerId="ADAL" clId="{DC67D78F-7C52-914B-AEB2-5D387C2BF061}" dt="2024-08-23T06:11:41.965" v="11785" actId="165"/>
          <ac:grpSpMkLst>
            <pc:docMk/>
            <pc:sldMk cId="2513762244" sldId="362"/>
            <ac:grpSpMk id="6" creationId="{28910CAF-56F7-5B08-F5B5-0B5264A118ED}"/>
          </ac:grpSpMkLst>
        </pc:grpChg>
        <pc:grpChg chg="mod">
          <ac:chgData name="Jenna Nguyen" userId="48a643a9-f73d-413c-a6b1-85087bec18dd" providerId="ADAL" clId="{DC67D78F-7C52-914B-AEB2-5D387C2BF061}" dt="2024-08-30T16:53:15.611" v="15963" actId="962"/>
          <ac:grpSpMkLst>
            <pc:docMk/>
            <pc:sldMk cId="2513762244" sldId="362"/>
            <ac:grpSpMk id="7" creationId="{FE10DCCC-B51D-C838-34B8-32F85A0CA9B3}"/>
          </ac:grpSpMkLst>
        </pc:grpChg>
      </pc:sldChg>
      <pc:sldChg chg="addSp delSp modSp add mod modAnim modNotesTx">
        <pc:chgData name="Jenna Nguyen" userId="48a643a9-f73d-413c-a6b1-85087bec18dd" providerId="ADAL" clId="{DC67D78F-7C52-914B-AEB2-5D387C2BF061}" dt="2024-08-30T16:52:53.721" v="15961" actId="962"/>
        <pc:sldMkLst>
          <pc:docMk/>
          <pc:sldMk cId="1621747194" sldId="363"/>
        </pc:sldMkLst>
        <pc:spChg chg="mod">
          <ac:chgData name="Jenna Nguyen" userId="48a643a9-f73d-413c-a6b1-85087bec18dd" providerId="ADAL" clId="{DC67D78F-7C52-914B-AEB2-5D387C2BF061}" dt="2024-08-23T05:13:35.878" v="11466" actId="20577"/>
          <ac:spMkLst>
            <pc:docMk/>
            <pc:sldMk cId="1621747194" sldId="363"/>
            <ac:spMk id="2" creationId="{95BD314A-9BA9-AA33-0524-7E3ECDFA122A}"/>
          </ac:spMkLst>
        </pc:spChg>
        <pc:spChg chg="add del mod">
          <ac:chgData name="Jenna Nguyen" userId="48a643a9-f73d-413c-a6b1-85087bec18dd" providerId="ADAL" clId="{DC67D78F-7C52-914B-AEB2-5D387C2BF061}" dt="2024-08-23T05:10:05.220" v="11078" actId="478"/>
          <ac:spMkLst>
            <pc:docMk/>
            <pc:sldMk cId="1621747194" sldId="363"/>
            <ac:spMk id="3" creationId="{5ACE6487-3770-A395-6160-E7F98F9FAA28}"/>
          </ac:spMkLst>
        </pc:spChg>
        <pc:spChg chg="mod">
          <ac:chgData name="Jenna Nguyen" userId="48a643a9-f73d-413c-a6b1-85087bec18dd" providerId="ADAL" clId="{DC67D78F-7C52-914B-AEB2-5D387C2BF061}" dt="2024-08-30T16:52:43.796" v="15958" actId="962"/>
          <ac:spMkLst>
            <pc:docMk/>
            <pc:sldMk cId="1621747194" sldId="363"/>
            <ac:spMk id="5" creationId="{AB7FD027-BC34-2314-15AE-7A99D6D14860}"/>
          </ac:spMkLst>
        </pc:spChg>
        <pc:spChg chg="mod">
          <ac:chgData name="Jenna Nguyen" userId="48a643a9-f73d-413c-a6b1-85087bec18dd" providerId="ADAL" clId="{DC67D78F-7C52-914B-AEB2-5D387C2BF061}" dt="2024-08-23T05:21:55.868" v="11557" actId="207"/>
          <ac:spMkLst>
            <pc:docMk/>
            <pc:sldMk cId="1621747194" sldId="363"/>
            <ac:spMk id="7" creationId="{62430A7D-7172-6F18-86AD-C535A0B6CCDD}"/>
          </ac:spMkLst>
        </pc:spChg>
        <pc:spChg chg="mod">
          <ac:chgData name="Jenna Nguyen" userId="48a643a9-f73d-413c-a6b1-85087bec18dd" providerId="ADAL" clId="{DC67D78F-7C52-914B-AEB2-5D387C2BF061}" dt="2024-08-30T16:52:46.014" v="15959" actId="962"/>
          <ac:spMkLst>
            <pc:docMk/>
            <pc:sldMk cId="1621747194" sldId="363"/>
            <ac:spMk id="8" creationId="{2813B34C-418A-C5F6-3BB9-976357998396}"/>
          </ac:spMkLst>
        </pc:spChg>
        <pc:spChg chg="mod">
          <ac:chgData name="Jenna Nguyen" userId="48a643a9-f73d-413c-a6b1-85087bec18dd" providerId="ADAL" clId="{DC67D78F-7C52-914B-AEB2-5D387C2BF061}" dt="2024-08-30T16:52:53.721" v="15961" actId="962"/>
          <ac:spMkLst>
            <pc:docMk/>
            <pc:sldMk cId="1621747194" sldId="363"/>
            <ac:spMk id="9" creationId="{0AE2E103-9C8C-A07B-E2B8-D409E8337CCB}"/>
          </ac:spMkLst>
        </pc:spChg>
        <pc:spChg chg="mod">
          <ac:chgData name="Jenna Nguyen" userId="48a643a9-f73d-413c-a6b1-85087bec18dd" providerId="ADAL" clId="{DC67D78F-7C52-914B-AEB2-5D387C2BF061}" dt="2024-08-23T05:15:15.403" v="11538" actId="1076"/>
          <ac:spMkLst>
            <pc:docMk/>
            <pc:sldMk cId="1621747194" sldId="363"/>
            <ac:spMk id="13" creationId="{E9EA6C60-8396-C382-00B6-81C9F9E9E50C}"/>
          </ac:spMkLst>
        </pc:spChg>
        <pc:spChg chg="mod">
          <ac:chgData name="Jenna Nguyen" userId="48a643a9-f73d-413c-a6b1-85087bec18dd" providerId="ADAL" clId="{DC67D78F-7C52-914B-AEB2-5D387C2BF061}" dt="2024-08-23T05:22:13.854" v="11560" actId="207"/>
          <ac:spMkLst>
            <pc:docMk/>
            <pc:sldMk cId="1621747194" sldId="363"/>
            <ac:spMk id="16" creationId="{83BCF680-19A3-0E48-CCB0-007B21E9662F}"/>
          </ac:spMkLst>
        </pc:spChg>
        <pc:spChg chg="del">
          <ac:chgData name="Jenna Nguyen" userId="48a643a9-f73d-413c-a6b1-85087bec18dd" providerId="ADAL" clId="{DC67D78F-7C52-914B-AEB2-5D387C2BF061}" dt="2024-08-30T16:52:47.328" v="15960" actId="478"/>
          <ac:spMkLst>
            <pc:docMk/>
            <pc:sldMk cId="1621747194" sldId="363"/>
            <ac:spMk id="21" creationId="{685C4174-4877-66B1-8D08-B4FED495AFBD}"/>
          </ac:spMkLst>
        </pc:spChg>
        <pc:picChg chg="add del mod">
          <ac:chgData name="Jenna Nguyen" userId="48a643a9-f73d-413c-a6b1-85087bec18dd" providerId="ADAL" clId="{DC67D78F-7C52-914B-AEB2-5D387C2BF061}" dt="2024-08-23T05:21:33.686" v="11555" actId="478"/>
          <ac:picMkLst>
            <pc:docMk/>
            <pc:sldMk cId="1621747194" sldId="363"/>
            <ac:picMk id="4" creationId="{D6E42B2A-C025-A2F3-3B87-0EA42F488EB2}"/>
          </ac:picMkLst>
        </pc:picChg>
        <pc:picChg chg="add del mod">
          <ac:chgData name="Jenna Nguyen" userId="48a643a9-f73d-413c-a6b1-85087bec18dd" providerId="ADAL" clId="{DC67D78F-7C52-914B-AEB2-5D387C2BF061}" dt="2024-08-23T05:21:31.892" v="11554" actId="478"/>
          <ac:picMkLst>
            <pc:docMk/>
            <pc:sldMk cId="1621747194" sldId="363"/>
            <ac:picMk id="6" creationId="{D5A69495-B458-8049-945E-076E786EF9E9}"/>
          </ac:picMkLst>
        </pc:picChg>
      </pc:sldChg>
      <pc:sldChg chg="add del">
        <pc:chgData name="Jenna Nguyen" userId="48a643a9-f73d-413c-a6b1-85087bec18dd" providerId="ADAL" clId="{DC67D78F-7C52-914B-AEB2-5D387C2BF061}" dt="2024-08-23T06:14:59.018" v="11832" actId="2696"/>
        <pc:sldMkLst>
          <pc:docMk/>
          <pc:sldMk cId="1672591883" sldId="364"/>
        </pc:sldMkLst>
      </pc:sldChg>
      <pc:sldChg chg="addSp delSp modSp add mod ord delAnim modAnim modNotesTx">
        <pc:chgData name="Jenna Nguyen" userId="48a643a9-f73d-413c-a6b1-85087bec18dd" providerId="ADAL" clId="{DC67D78F-7C52-914B-AEB2-5D387C2BF061}" dt="2024-08-30T16:57:39.203" v="16240" actId="962"/>
        <pc:sldMkLst>
          <pc:docMk/>
          <pc:sldMk cId="482407513" sldId="365"/>
        </pc:sldMkLst>
        <pc:spChg chg="mod">
          <ac:chgData name="Jenna Nguyen" userId="48a643a9-f73d-413c-a6b1-85087bec18dd" providerId="ADAL" clId="{DC67D78F-7C52-914B-AEB2-5D387C2BF061}" dt="2024-08-28T18:44:21.390" v="15383" actId="207"/>
          <ac:spMkLst>
            <pc:docMk/>
            <pc:sldMk cId="482407513" sldId="365"/>
            <ac:spMk id="2" creationId="{E860B8BE-2625-6270-A114-5CFB35EEDFE6}"/>
          </ac:spMkLst>
        </pc:spChg>
        <pc:spChg chg="add mod">
          <ac:chgData name="Jenna Nguyen" userId="48a643a9-f73d-413c-a6b1-85087bec18dd" providerId="ADAL" clId="{DC67D78F-7C52-914B-AEB2-5D387C2BF061}" dt="2024-08-23T07:25:50.920" v="14201" actId="14100"/>
          <ac:spMkLst>
            <pc:docMk/>
            <pc:sldMk cId="482407513" sldId="365"/>
            <ac:spMk id="3" creationId="{3EE9D9CD-2F40-AA40-A384-77CA98F8E8F9}"/>
          </ac:spMkLst>
        </pc:spChg>
        <pc:spChg chg="mod">
          <ac:chgData name="Jenna Nguyen" userId="48a643a9-f73d-413c-a6b1-85087bec18dd" providerId="ADAL" clId="{DC67D78F-7C52-914B-AEB2-5D387C2BF061}" dt="2024-08-23T07:25:47.835" v="14200" actId="1076"/>
          <ac:spMkLst>
            <pc:docMk/>
            <pc:sldMk cId="482407513" sldId="365"/>
            <ac:spMk id="4" creationId="{D5F0E866-CB30-4B40-75A7-508EE3E6808B}"/>
          </ac:spMkLst>
        </pc:spChg>
        <pc:spChg chg="add del mod">
          <ac:chgData name="Jenna Nguyen" userId="48a643a9-f73d-413c-a6b1-85087bec18dd" providerId="ADAL" clId="{DC67D78F-7C52-914B-AEB2-5D387C2BF061}" dt="2024-08-23T06:17:57.266" v="12180" actId="478"/>
          <ac:spMkLst>
            <pc:docMk/>
            <pc:sldMk cId="482407513" sldId="365"/>
            <ac:spMk id="5" creationId="{294E5352-BE96-6A2D-BDB3-7340A858BFF8}"/>
          </ac:spMkLst>
        </pc:spChg>
        <pc:spChg chg="mod">
          <ac:chgData name="Jenna Nguyen" userId="48a643a9-f73d-413c-a6b1-85087bec18dd" providerId="ADAL" clId="{DC67D78F-7C52-914B-AEB2-5D387C2BF061}" dt="2024-08-30T16:54:47.309" v="16093" actId="20577"/>
          <ac:spMkLst>
            <pc:docMk/>
            <pc:sldMk cId="482407513" sldId="365"/>
            <ac:spMk id="6" creationId="{A1E7B657-6410-B923-617B-A84728BB787B}"/>
          </ac:spMkLst>
        </pc:spChg>
        <pc:spChg chg="mod">
          <ac:chgData name="Jenna Nguyen" userId="48a643a9-f73d-413c-a6b1-85087bec18dd" providerId="ADAL" clId="{DC67D78F-7C52-914B-AEB2-5D387C2BF061}" dt="2024-08-23T06:15:39.452" v="11884" actId="20577"/>
          <ac:spMkLst>
            <pc:docMk/>
            <pc:sldMk cId="482407513" sldId="365"/>
            <ac:spMk id="7" creationId="{F215331D-2E4D-406D-FFD8-6D3673B597BB}"/>
          </ac:spMkLst>
        </pc:spChg>
        <pc:spChg chg="mod">
          <ac:chgData name="Jenna Nguyen" userId="48a643a9-f73d-413c-a6b1-85087bec18dd" providerId="ADAL" clId="{DC67D78F-7C52-914B-AEB2-5D387C2BF061}" dt="2024-08-28T18:44:09.443" v="15381" actId="207"/>
          <ac:spMkLst>
            <pc:docMk/>
            <pc:sldMk cId="482407513" sldId="365"/>
            <ac:spMk id="8" creationId="{B98095D4-8C32-1718-7F9D-B38C9F98752C}"/>
          </ac:spMkLst>
        </pc:spChg>
        <pc:spChg chg="mod">
          <ac:chgData name="Jenna Nguyen" userId="48a643a9-f73d-413c-a6b1-85087bec18dd" providerId="ADAL" clId="{DC67D78F-7C52-914B-AEB2-5D387C2BF061}" dt="2024-08-28T18:44:14.751" v="15382" actId="207"/>
          <ac:spMkLst>
            <pc:docMk/>
            <pc:sldMk cId="482407513" sldId="365"/>
            <ac:spMk id="9" creationId="{3741225D-3F6E-D48F-C4FD-8A8DE44F372C}"/>
          </ac:spMkLst>
        </pc:spChg>
        <pc:spChg chg="mod">
          <ac:chgData name="Jenna Nguyen" userId="48a643a9-f73d-413c-a6b1-85087bec18dd" providerId="ADAL" clId="{DC67D78F-7C52-914B-AEB2-5D387C2BF061}" dt="2024-08-30T16:57:30.698" v="16238" actId="20577"/>
          <ac:spMkLst>
            <pc:docMk/>
            <pc:sldMk cId="482407513" sldId="365"/>
            <ac:spMk id="10" creationId="{2FCEDED1-28DF-A7F5-7CB2-0760C78C48D7}"/>
          </ac:spMkLst>
        </pc:spChg>
        <pc:grpChg chg="add mod">
          <ac:chgData name="Jenna Nguyen" userId="48a643a9-f73d-413c-a6b1-85087bec18dd" providerId="ADAL" clId="{DC67D78F-7C52-914B-AEB2-5D387C2BF061}" dt="2024-08-30T16:57:39.203" v="16240" actId="962"/>
          <ac:grpSpMkLst>
            <pc:docMk/>
            <pc:sldMk cId="482407513" sldId="365"/>
            <ac:grpSpMk id="5" creationId="{BD588261-3E38-D43F-8D58-8E8FDC9782D7}"/>
          </ac:grpSpMkLst>
        </pc:grpChg>
      </pc:sldChg>
      <pc:sldChg chg="modSp add mod modAnim modNotesTx">
        <pc:chgData name="Jenna Nguyen" userId="48a643a9-f73d-413c-a6b1-85087bec18dd" providerId="ADAL" clId="{DC67D78F-7C52-914B-AEB2-5D387C2BF061}" dt="2024-08-28T18:47:19.923" v="15388" actId="20577"/>
        <pc:sldMkLst>
          <pc:docMk/>
          <pc:sldMk cId="819535743" sldId="366"/>
        </pc:sldMkLst>
        <pc:spChg chg="mod">
          <ac:chgData name="Jenna Nguyen" userId="48a643a9-f73d-413c-a6b1-85087bec18dd" providerId="ADAL" clId="{DC67D78F-7C52-914B-AEB2-5D387C2BF061}" dt="2024-08-23T06:21:58.309" v="12253" actId="20577"/>
          <ac:spMkLst>
            <pc:docMk/>
            <pc:sldMk cId="819535743" sldId="366"/>
            <ac:spMk id="2" creationId="{95BD314A-9BA9-AA33-0524-7E3ECDFA122A}"/>
          </ac:spMkLst>
        </pc:spChg>
        <pc:spChg chg="mod">
          <ac:chgData name="Jenna Nguyen" userId="48a643a9-f73d-413c-a6b1-85087bec18dd" providerId="ADAL" clId="{DC67D78F-7C52-914B-AEB2-5D387C2BF061}" dt="2024-08-28T18:47:19.923" v="15388" actId="20577"/>
          <ac:spMkLst>
            <pc:docMk/>
            <pc:sldMk cId="819535743" sldId="366"/>
            <ac:spMk id="3" creationId="{921A028A-C7C3-709E-7E77-97C3EA812346}"/>
          </ac:spMkLst>
        </pc:spChg>
      </pc:sldChg>
      <pc:sldChg chg="modSp add del modAnim">
        <pc:chgData name="Jenna Nguyen" userId="48a643a9-f73d-413c-a6b1-85087bec18dd" providerId="ADAL" clId="{DC67D78F-7C52-914B-AEB2-5D387C2BF061}" dt="2024-08-23T05:59:33.739" v="11670" actId="2696"/>
        <pc:sldMkLst>
          <pc:docMk/>
          <pc:sldMk cId="3142358014" sldId="366"/>
        </pc:sldMkLst>
        <pc:spChg chg="mod">
          <ac:chgData name="Jenna Nguyen" userId="48a643a9-f73d-413c-a6b1-85087bec18dd" providerId="ADAL" clId="{DC67D78F-7C52-914B-AEB2-5D387C2BF061}" dt="2024-08-23T05:59:02.724" v="11665" actId="20577"/>
          <ac:spMkLst>
            <pc:docMk/>
            <pc:sldMk cId="3142358014" sldId="366"/>
            <ac:spMk id="9" creationId="{3741225D-3F6E-D48F-C4FD-8A8DE44F372C}"/>
          </ac:spMkLst>
        </pc:spChg>
      </pc:sldChg>
      <pc:sldChg chg="modSp add mod modAnim modNotesTx">
        <pc:chgData name="Jenna Nguyen" userId="48a643a9-f73d-413c-a6b1-85087bec18dd" providerId="ADAL" clId="{DC67D78F-7C52-914B-AEB2-5D387C2BF061}" dt="2024-08-23T06:58:48.273" v="13004"/>
        <pc:sldMkLst>
          <pc:docMk/>
          <pc:sldMk cId="3822879652" sldId="367"/>
        </pc:sldMkLst>
        <pc:spChg chg="mod">
          <ac:chgData name="Jenna Nguyen" userId="48a643a9-f73d-413c-a6b1-85087bec18dd" providerId="ADAL" clId="{DC67D78F-7C52-914B-AEB2-5D387C2BF061}" dt="2024-08-23T06:22:36.471" v="12257" actId="20577"/>
          <ac:spMkLst>
            <pc:docMk/>
            <pc:sldMk cId="3822879652" sldId="367"/>
            <ac:spMk id="2" creationId="{95BD314A-9BA9-AA33-0524-7E3ECDFA122A}"/>
          </ac:spMkLst>
        </pc:spChg>
        <pc:spChg chg="mod">
          <ac:chgData name="Jenna Nguyen" userId="48a643a9-f73d-413c-a6b1-85087bec18dd" providerId="ADAL" clId="{DC67D78F-7C52-914B-AEB2-5D387C2BF061}" dt="2024-08-23T06:58:46.400" v="13003" actId="207"/>
          <ac:spMkLst>
            <pc:docMk/>
            <pc:sldMk cId="3822879652" sldId="367"/>
            <ac:spMk id="3" creationId="{921A028A-C7C3-709E-7E77-97C3EA812346}"/>
          </ac:spMkLst>
        </pc:spChg>
      </pc:sldChg>
      <pc:sldChg chg="modSp add mod modAnim modNotesTx">
        <pc:chgData name="Jenna Nguyen" userId="48a643a9-f73d-413c-a6b1-85087bec18dd" providerId="ADAL" clId="{DC67D78F-7C52-914B-AEB2-5D387C2BF061}" dt="2024-08-23T07:00:11.241" v="13049" actId="113"/>
        <pc:sldMkLst>
          <pc:docMk/>
          <pc:sldMk cId="2059672381" sldId="368"/>
        </pc:sldMkLst>
        <pc:spChg chg="mod">
          <ac:chgData name="Jenna Nguyen" userId="48a643a9-f73d-413c-a6b1-85087bec18dd" providerId="ADAL" clId="{DC67D78F-7C52-914B-AEB2-5D387C2BF061}" dt="2024-08-23T06:24:42.139" v="12284" actId="20577"/>
          <ac:spMkLst>
            <pc:docMk/>
            <pc:sldMk cId="2059672381" sldId="368"/>
            <ac:spMk id="2" creationId="{95BD314A-9BA9-AA33-0524-7E3ECDFA122A}"/>
          </ac:spMkLst>
        </pc:spChg>
        <pc:spChg chg="mod">
          <ac:chgData name="Jenna Nguyen" userId="48a643a9-f73d-413c-a6b1-85087bec18dd" providerId="ADAL" clId="{DC67D78F-7C52-914B-AEB2-5D387C2BF061}" dt="2024-08-23T07:00:11.241" v="13049" actId="113"/>
          <ac:spMkLst>
            <pc:docMk/>
            <pc:sldMk cId="2059672381" sldId="368"/>
            <ac:spMk id="3" creationId="{921A028A-C7C3-709E-7E77-97C3EA812346}"/>
          </ac:spMkLst>
        </pc:spChg>
      </pc:sldChg>
      <pc:sldChg chg="delSp modSp add mod ord delAnim modAnim modNotesTx">
        <pc:chgData name="Jenna Nguyen" userId="48a643a9-f73d-413c-a6b1-85087bec18dd" providerId="ADAL" clId="{DC67D78F-7C52-914B-AEB2-5D387C2BF061}" dt="2024-08-30T16:55:58.138" v="16111" actId="478"/>
        <pc:sldMkLst>
          <pc:docMk/>
          <pc:sldMk cId="702658718" sldId="369"/>
        </pc:sldMkLst>
        <pc:spChg chg="mod">
          <ac:chgData name="Jenna Nguyen" userId="48a643a9-f73d-413c-a6b1-85087bec18dd" providerId="ADAL" clId="{DC67D78F-7C52-914B-AEB2-5D387C2BF061}" dt="2024-08-23T06:37:51.730" v="12328" actId="20577"/>
          <ac:spMkLst>
            <pc:docMk/>
            <pc:sldMk cId="702658718" sldId="369"/>
            <ac:spMk id="2" creationId="{95BD314A-9BA9-AA33-0524-7E3ECDFA122A}"/>
          </ac:spMkLst>
        </pc:spChg>
        <pc:spChg chg="mod">
          <ac:chgData name="Jenna Nguyen" userId="48a643a9-f73d-413c-a6b1-85087bec18dd" providerId="ADAL" clId="{DC67D78F-7C52-914B-AEB2-5D387C2BF061}" dt="2024-08-30T16:55:54.401" v="16109" actId="962"/>
          <ac:spMkLst>
            <pc:docMk/>
            <pc:sldMk cId="702658718" sldId="369"/>
            <ac:spMk id="5" creationId="{AB7FD027-BC34-2314-15AE-7A99D6D14860}"/>
          </ac:spMkLst>
        </pc:spChg>
        <pc:spChg chg="mod">
          <ac:chgData name="Jenna Nguyen" userId="48a643a9-f73d-413c-a6b1-85087bec18dd" providerId="ADAL" clId="{DC67D78F-7C52-914B-AEB2-5D387C2BF061}" dt="2024-08-23T06:44:16.965" v="12766" actId="14100"/>
          <ac:spMkLst>
            <pc:docMk/>
            <pc:sldMk cId="702658718" sldId="369"/>
            <ac:spMk id="7" creationId="{62430A7D-7172-6F18-86AD-C535A0B6CCDD}"/>
          </ac:spMkLst>
        </pc:spChg>
        <pc:spChg chg="mod">
          <ac:chgData name="Jenna Nguyen" userId="48a643a9-f73d-413c-a6b1-85087bec18dd" providerId="ADAL" clId="{DC67D78F-7C52-914B-AEB2-5D387C2BF061}" dt="2024-08-23T06:44:23.557" v="12772" actId="1036"/>
          <ac:spMkLst>
            <pc:docMk/>
            <pc:sldMk cId="702658718" sldId="369"/>
            <ac:spMk id="8" creationId="{2813B34C-418A-C5F6-3BB9-976357998396}"/>
          </ac:spMkLst>
        </pc:spChg>
        <pc:spChg chg="mod">
          <ac:chgData name="Jenna Nguyen" userId="48a643a9-f73d-413c-a6b1-85087bec18dd" providerId="ADAL" clId="{DC67D78F-7C52-914B-AEB2-5D387C2BF061}" dt="2024-08-30T16:55:56.299" v="16110" actId="962"/>
          <ac:spMkLst>
            <pc:docMk/>
            <pc:sldMk cId="702658718" sldId="369"/>
            <ac:spMk id="9" creationId="{0AE2E103-9C8C-A07B-E2B8-D409E8337CCB}"/>
          </ac:spMkLst>
        </pc:spChg>
        <pc:spChg chg="mod">
          <ac:chgData name="Jenna Nguyen" userId="48a643a9-f73d-413c-a6b1-85087bec18dd" providerId="ADAL" clId="{DC67D78F-7C52-914B-AEB2-5D387C2BF061}" dt="2024-08-23T06:44:27.803" v="12773" actId="1076"/>
          <ac:spMkLst>
            <pc:docMk/>
            <pc:sldMk cId="702658718" sldId="369"/>
            <ac:spMk id="13" creationId="{E9EA6C60-8396-C382-00B6-81C9F9E9E50C}"/>
          </ac:spMkLst>
        </pc:spChg>
        <pc:spChg chg="del">
          <ac:chgData name="Jenna Nguyen" userId="48a643a9-f73d-413c-a6b1-85087bec18dd" providerId="ADAL" clId="{DC67D78F-7C52-914B-AEB2-5D387C2BF061}" dt="2024-08-23T06:40:19.219" v="12660" actId="478"/>
          <ac:spMkLst>
            <pc:docMk/>
            <pc:sldMk cId="702658718" sldId="369"/>
            <ac:spMk id="16" creationId="{83BCF680-19A3-0E48-CCB0-007B21E9662F}"/>
          </ac:spMkLst>
        </pc:spChg>
        <pc:spChg chg="del">
          <ac:chgData name="Jenna Nguyen" userId="48a643a9-f73d-413c-a6b1-85087bec18dd" providerId="ADAL" clId="{DC67D78F-7C52-914B-AEB2-5D387C2BF061}" dt="2024-08-30T16:55:58.138" v="16111" actId="478"/>
          <ac:spMkLst>
            <pc:docMk/>
            <pc:sldMk cId="702658718" sldId="369"/>
            <ac:spMk id="21" creationId="{685C4174-4877-66B1-8D08-B4FED495AFBD}"/>
          </ac:spMkLst>
        </pc:spChg>
      </pc:sldChg>
      <pc:sldChg chg="modSp add del mod modAnim">
        <pc:chgData name="Jenna Nguyen" userId="48a643a9-f73d-413c-a6b1-85087bec18dd" providerId="ADAL" clId="{DC67D78F-7C52-914B-AEB2-5D387C2BF061}" dt="2024-08-23T06:51:24.949" v="12864" actId="2696"/>
        <pc:sldMkLst>
          <pc:docMk/>
          <pc:sldMk cId="12646297" sldId="370"/>
        </pc:sldMkLst>
        <pc:spChg chg="mod">
          <ac:chgData name="Jenna Nguyen" userId="48a643a9-f73d-413c-a6b1-85087bec18dd" providerId="ADAL" clId="{DC67D78F-7C52-914B-AEB2-5D387C2BF061}" dt="2024-08-23T06:49:50.190" v="12833" actId="20577"/>
          <ac:spMkLst>
            <pc:docMk/>
            <pc:sldMk cId="12646297" sldId="370"/>
            <ac:spMk id="7" creationId="{F215331D-2E4D-406D-FFD8-6D3673B597BB}"/>
          </ac:spMkLst>
        </pc:spChg>
        <pc:spChg chg="mod">
          <ac:chgData name="Jenna Nguyen" userId="48a643a9-f73d-413c-a6b1-85087bec18dd" providerId="ADAL" clId="{DC67D78F-7C52-914B-AEB2-5D387C2BF061}" dt="2024-08-23T06:49:59.827" v="12835" actId="404"/>
          <ac:spMkLst>
            <pc:docMk/>
            <pc:sldMk cId="12646297" sldId="370"/>
            <ac:spMk id="8" creationId="{B98095D4-8C32-1718-7F9D-B38C9F98752C}"/>
          </ac:spMkLst>
        </pc:spChg>
      </pc:sldChg>
      <pc:sldChg chg="addSp modSp add mod delAnim modAnim modNotesTx">
        <pc:chgData name="Jenna Nguyen" userId="48a643a9-f73d-413c-a6b1-85087bec18dd" providerId="ADAL" clId="{DC67D78F-7C52-914B-AEB2-5D387C2BF061}" dt="2024-08-30T16:58:11.512" v="16246" actId="20577"/>
        <pc:sldMkLst>
          <pc:docMk/>
          <pc:sldMk cId="250022930" sldId="371"/>
        </pc:sldMkLst>
        <pc:spChg chg="mod">
          <ac:chgData name="Jenna Nguyen" userId="48a643a9-f73d-413c-a6b1-85087bec18dd" providerId="ADAL" clId="{DC67D78F-7C52-914B-AEB2-5D387C2BF061}" dt="2024-08-23T07:24:44.095" v="14064" actId="1038"/>
          <ac:spMkLst>
            <pc:docMk/>
            <pc:sldMk cId="250022930" sldId="371"/>
            <ac:spMk id="2" creationId="{E860B8BE-2625-6270-A114-5CFB35EEDFE6}"/>
          </ac:spMkLst>
        </pc:spChg>
        <pc:spChg chg="add mod">
          <ac:chgData name="Jenna Nguyen" userId="48a643a9-f73d-413c-a6b1-85087bec18dd" providerId="ADAL" clId="{DC67D78F-7C52-914B-AEB2-5D387C2BF061}" dt="2024-08-23T07:24:44.095" v="14064" actId="1038"/>
          <ac:spMkLst>
            <pc:docMk/>
            <pc:sldMk cId="250022930" sldId="371"/>
            <ac:spMk id="3" creationId="{A5413A16-5687-7D28-77F8-48422D809CBA}"/>
          </ac:spMkLst>
        </pc:spChg>
        <pc:spChg chg="mod">
          <ac:chgData name="Jenna Nguyen" userId="48a643a9-f73d-413c-a6b1-85087bec18dd" providerId="ADAL" clId="{DC67D78F-7C52-914B-AEB2-5D387C2BF061}" dt="2024-08-23T07:24:44.095" v="14064" actId="1038"/>
          <ac:spMkLst>
            <pc:docMk/>
            <pc:sldMk cId="250022930" sldId="371"/>
            <ac:spMk id="4" creationId="{D5F0E866-CB30-4B40-75A7-508EE3E6808B}"/>
          </ac:spMkLst>
        </pc:spChg>
        <pc:spChg chg="mod">
          <ac:chgData name="Jenna Nguyen" userId="48a643a9-f73d-413c-a6b1-85087bec18dd" providerId="ADAL" clId="{DC67D78F-7C52-914B-AEB2-5D387C2BF061}" dt="2024-08-30T16:56:59.864" v="16235" actId="20577"/>
          <ac:spMkLst>
            <pc:docMk/>
            <pc:sldMk cId="250022930" sldId="371"/>
            <ac:spMk id="6" creationId="{A1E7B657-6410-B923-617B-A84728BB787B}"/>
          </ac:spMkLst>
        </pc:spChg>
        <pc:spChg chg="mod">
          <ac:chgData name="Jenna Nguyen" userId="48a643a9-f73d-413c-a6b1-85087bec18dd" providerId="ADAL" clId="{DC67D78F-7C52-914B-AEB2-5D387C2BF061}" dt="2024-08-23T07:24:19.628" v="14011" actId="20577"/>
          <ac:spMkLst>
            <pc:docMk/>
            <pc:sldMk cId="250022930" sldId="371"/>
            <ac:spMk id="7" creationId="{F215331D-2E4D-406D-FFD8-6D3673B597BB}"/>
          </ac:spMkLst>
        </pc:spChg>
        <pc:spChg chg="mod">
          <ac:chgData name="Jenna Nguyen" userId="48a643a9-f73d-413c-a6b1-85087bec18dd" providerId="ADAL" clId="{DC67D78F-7C52-914B-AEB2-5D387C2BF061}" dt="2024-08-28T18:49:21.728" v="15411" actId="207"/>
          <ac:spMkLst>
            <pc:docMk/>
            <pc:sldMk cId="250022930" sldId="371"/>
            <ac:spMk id="8" creationId="{B98095D4-8C32-1718-7F9D-B38C9F98752C}"/>
          </ac:spMkLst>
        </pc:spChg>
        <pc:spChg chg="mod">
          <ac:chgData name="Jenna Nguyen" userId="48a643a9-f73d-413c-a6b1-85087bec18dd" providerId="ADAL" clId="{DC67D78F-7C52-914B-AEB2-5D387C2BF061}" dt="2024-08-23T07:24:44.095" v="14064" actId="1038"/>
          <ac:spMkLst>
            <pc:docMk/>
            <pc:sldMk cId="250022930" sldId="371"/>
            <ac:spMk id="9" creationId="{3741225D-3F6E-D48F-C4FD-8A8DE44F372C}"/>
          </ac:spMkLst>
        </pc:spChg>
        <pc:spChg chg="mod">
          <ac:chgData name="Jenna Nguyen" userId="48a643a9-f73d-413c-a6b1-85087bec18dd" providerId="ADAL" clId="{DC67D78F-7C52-914B-AEB2-5D387C2BF061}" dt="2024-08-30T16:58:11.512" v="16246" actId="20577"/>
          <ac:spMkLst>
            <pc:docMk/>
            <pc:sldMk cId="250022930" sldId="371"/>
            <ac:spMk id="10" creationId="{2FCEDED1-28DF-A7F5-7CB2-0760C78C48D7}"/>
          </ac:spMkLst>
        </pc:spChg>
        <pc:grpChg chg="add mod">
          <ac:chgData name="Jenna Nguyen" userId="48a643a9-f73d-413c-a6b1-85087bec18dd" providerId="ADAL" clId="{DC67D78F-7C52-914B-AEB2-5D387C2BF061}" dt="2024-08-30T16:56:56.008" v="16232" actId="962"/>
          <ac:grpSpMkLst>
            <pc:docMk/>
            <pc:sldMk cId="250022930" sldId="371"/>
            <ac:grpSpMk id="5" creationId="{A231E089-110F-9C8B-0261-FCAC285B8C6B}"/>
          </ac:grpSpMkLst>
        </pc:grpChg>
      </pc:sldChg>
      <pc:sldChg chg="delSp modSp add mod modAnim modNotesTx">
        <pc:chgData name="Jenna Nguyen" userId="48a643a9-f73d-413c-a6b1-85087bec18dd" providerId="ADAL" clId="{DC67D78F-7C52-914B-AEB2-5D387C2BF061}" dt="2024-08-30T17:00:02.367" v="16504" actId="478"/>
        <pc:sldMkLst>
          <pc:docMk/>
          <pc:sldMk cId="1406276877" sldId="372"/>
        </pc:sldMkLst>
        <pc:spChg chg="mod">
          <ac:chgData name="Jenna Nguyen" userId="48a643a9-f73d-413c-a6b1-85087bec18dd" providerId="ADAL" clId="{DC67D78F-7C52-914B-AEB2-5D387C2BF061}" dt="2024-08-23T07:01:13.572" v="13069" actId="20577"/>
          <ac:spMkLst>
            <pc:docMk/>
            <pc:sldMk cId="1406276877" sldId="372"/>
            <ac:spMk id="2" creationId="{95BD314A-9BA9-AA33-0524-7E3ECDFA122A}"/>
          </ac:spMkLst>
        </pc:spChg>
        <pc:spChg chg="mod">
          <ac:chgData name="Jenna Nguyen" userId="48a643a9-f73d-413c-a6b1-85087bec18dd" providerId="ADAL" clId="{DC67D78F-7C52-914B-AEB2-5D387C2BF061}" dt="2024-08-30T16:59:56.739" v="16502" actId="962"/>
          <ac:spMkLst>
            <pc:docMk/>
            <pc:sldMk cId="1406276877" sldId="372"/>
            <ac:spMk id="5" creationId="{AB7FD027-BC34-2314-15AE-7A99D6D14860}"/>
          </ac:spMkLst>
        </pc:spChg>
        <pc:spChg chg="mod">
          <ac:chgData name="Jenna Nguyen" userId="48a643a9-f73d-413c-a6b1-85087bec18dd" providerId="ADAL" clId="{DC67D78F-7C52-914B-AEB2-5D387C2BF061}" dt="2024-08-23T07:03:06.948" v="13094" actId="113"/>
          <ac:spMkLst>
            <pc:docMk/>
            <pc:sldMk cId="1406276877" sldId="372"/>
            <ac:spMk id="7" creationId="{62430A7D-7172-6F18-86AD-C535A0B6CCDD}"/>
          </ac:spMkLst>
        </pc:spChg>
        <pc:spChg chg="mod">
          <ac:chgData name="Jenna Nguyen" userId="48a643a9-f73d-413c-a6b1-85087bec18dd" providerId="ADAL" clId="{DC67D78F-7C52-914B-AEB2-5D387C2BF061}" dt="2024-08-23T07:03:00" v="13092" actId="113"/>
          <ac:spMkLst>
            <pc:docMk/>
            <pc:sldMk cId="1406276877" sldId="372"/>
            <ac:spMk id="8" creationId="{2813B34C-418A-C5F6-3BB9-976357998396}"/>
          </ac:spMkLst>
        </pc:spChg>
        <pc:spChg chg="mod">
          <ac:chgData name="Jenna Nguyen" userId="48a643a9-f73d-413c-a6b1-85087bec18dd" providerId="ADAL" clId="{DC67D78F-7C52-914B-AEB2-5D387C2BF061}" dt="2024-08-30T16:59:58.695" v="16503" actId="962"/>
          <ac:spMkLst>
            <pc:docMk/>
            <pc:sldMk cId="1406276877" sldId="372"/>
            <ac:spMk id="9" creationId="{0AE2E103-9C8C-A07B-E2B8-D409E8337CCB}"/>
          </ac:spMkLst>
        </pc:spChg>
        <pc:spChg chg="del">
          <ac:chgData name="Jenna Nguyen" userId="48a643a9-f73d-413c-a6b1-85087bec18dd" providerId="ADAL" clId="{DC67D78F-7C52-914B-AEB2-5D387C2BF061}" dt="2024-08-30T17:00:02.367" v="16504" actId="478"/>
          <ac:spMkLst>
            <pc:docMk/>
            <pc:sldMk cId="1406276877" sldId="372"/>
            <ac:spMk id="21" creationId="{685C4174-4877-66B1-8D08-B4FED495AFBD}"/>
          </ac:spMkLst>
        </pc:spChg>
      </pc:sldChg>
      <pc:sldChg chg="addSp modSp add mod delAnim modAnim modNotesTx">
        <pc:chgData name="Jenna Nguyen" userId="48a643a9-f73d-413c-a6b1-85087bec18dd" providerId="ADAL" clId="{DC67D78F-7C52-914B-AEB2-5D387C2BF061}" dt="2024-08-30T17:00:41.259" v="16602" actId="962"/>
        <pc:sldMkLst>
          <pc:docMk/>
          <pc:sldMk cId="226465798" sldId="373"/>
        </pc:sldMkLst>
        <pc:spChg chg="mod">
          <ac:chgData name="Jenna Nguyen" userId="48a643a9-f73d-413c-a6b1-85087bec18dd" providerId="ADAL" clId="{DC67D78F-7C52-914B-AEB2-5D387C2BF061}" dt="2024-08-28T18:58:01.422" v="15428" actId="207"/>
          <ac:spMkLst>
            <pc:docMk/>
            <pc:sldMk cId="226465798" sldId="373"/>
            <ac:spMk id="2" creationId="{E860B8BE-2625-6270-A114-5CFB35EEDFE6}"/>
          </ac:spMkLst>
        </pc:spChg>
        <pc:spChg chg="add mod">
          <ac:chgData name="Jenna Nguyen" userId="48a643a9-f73d-413c-a6b1-85087bec18dd" providerId="ADAL" clId="{DC67D78F-7C52-914B-AEB2-5D387C2BF061}" dt="2024-08-23T07:23:36.210" v="13967" actId="1035"/>
          <ac:spMkLst>
            <pc:docMk/>
            <pc:sldMk cId="226465798" sldId="373"/>
            <ac:spMk id="3" creationId="{98D767E9-3BF4-2C6B-F7E2-9A928C13DECB}"/>
          </ac:spMkLst>
        </pc:spChg>
        <pc:spChg chg="mod">
          <ac:chgData name="Jenna Nguyen" userId="48a643a9-f73d-413c-a6b1-85087bec18dd" providerId="ADAL" clId="{DC67D78F-7C52-914B-AEB2-5D387C2BF061}" dt="2024-08-23T07:23:36.210" v="13967" actId="1035"/>
          <ac:spMkLst>
            <pc:docMk/>
            <pc:sldMk cId="226465798" sldId="373"/>
            <ac:spMk id="4" creationId="{D5F0E866-CB30-4B40-75A7-508EE3E6808B}"/>
          </ac:spMkLst>
        </pc:spChg>
        <pc:spChg chg="mod">
          <ac:chgData name="Jenna Nguyen" userId="48a643a9-f73d-413c-a6b1-85087bec18dd" providerId="ADAL" clId="{DC67D78F-7C52-914B-AEB2-5D387C2BF061}" dt="2024-08-30T17:00:14.154" v="16510" actId="14100"/>
          <ac:spMkLst>
            <pc:docMk/>
            <pc:sldMk cId="226465798" sldId="373"/>
            <ac:spMk id="6" creationId="{A1E7B657-6410-B923-617B-A84728BB787B}"/>
          </ac:spMkLst>
        </pc:spChg>
        <pc:spChg chg="mod">
          <ac:chgData name="Jenna Nguyen" userId="48a643a9-f73d-413c-a6b1-85087bec18dd" providerId="ADAL" clId="{DC67D78F-7C52-914B-AEB2-5D387C2BF061}" dt="2024-08-23T07:23:09.779" v="13901" actId="20577"/>
          <ac:spMkLst>
            <pc:docMk/>
            <pc:sldMk cId="226465798" sldId="373"/>
            <ac:spMk id="7" creationId="{F215331D-2E4D-406D-FFD8-6D3673B597BB}"/>
          </ac:spMkLst>
        </pc:spChg>
        <pc:spChg chg="mod">
          <ac:chgData name="Jenna Nguyen" userId="48a643a9-f73d-413c-a6b1-85087bec18dd" providerId="ADAL" clId="{DC67D78F-7C52-914B-AEB2-5D387C2BF061}" dt="2024-08-28T18:58:09.891" v="15430" actId="207"/>
          <ac:spMkLst>
            <pc:docMk/>
            <pc:sldMk cId="226465798" sldId="373"/>
            <ac:spMk id="8" creationId="{B98095D4-8C32-1718-7F9D-B38C9F98752C}"/>
          </ac:spMkLst>
        </pc:spChg>
        <pc:spChg chg="mod">
          <ac:chgData name="Jenna Nguyen" userId="48a643a9-f73d-413c-a6b1-85087bec18dd" providerId="ADAL" clId="{DC67D78F-7C52-914B-AEB2-5D387C2BF061}" dt="2024-08-28T18:58:14.400" v="15433" actId="207"/>
          <ac:spMkLst>
            <pc:docMk/>
            <pc:sldMk cId="226465798" sldId="373"/>
            <ac:spMk id="9" creationId="{3741225D-3F6E-D48F-C4FD-8A8DE44F372C}"/>
          </ac:spMkLst>
        </pc:spChg>
        <pc:spChg chg="mod">
          <ac:chgData name="Jenna Nguyen" userId="48a643a9-f73d-413c-a6b1-85087bec18dd" providerId="ADAL" clId="{DC67D78F-7C52-914B-AEB2-5D387C2BF061}" dt="2024-08-30T17:00:17.268" v="16511" actId="20577"/>
          <ac:spMkLst>
            <pc:docMk/>
            <pc:sldMk cId="226465798" sldId="373"/>
            <ac:spMk id="10" creationId="{2FCEDED1-28DF-A7F5-7CB2-0760C78C48D7}"/>
          </ac:spMkLst>
        </pc:spChg>
        <pc:grpChg chg="add mod">
          <ac:chgData name="Jenna Nguyen" userId="48a643a9-f73d-413c-a6b1-85087bec18dd" providerId="ADAL" clId="{DC67D78F-7C52-914B-AEB2-5D387C2BF061}" dt="2024-08-30T17:00:41.259" v="16602" actId="962"/>
          <ac:grpSpMkLst>
            <pc:docMk/>
            <pc:sldMk cId="226465798" sldId="373"/>
            <ac:grpSpMk id="5" creationId="{D9B4966B-FD63-4EA3-08C2-88FA029792F2}"/>
          </ac:grpSpMkLst>
        </pc:grpChg>
      </pc:sldChg>
      <pc:sldChg chg="modSp add del mod modNotesTx">
        <pc:chgData name="Jenna Nguyen" userId="48a643a9-f73d-413c-a6b1-85087bec18dd" providerId="ADAL" clId="{DC67D78F-7C52-914B-AEB2-5D387C2BF061}" dt="2024-08-23T07:16:02.990" v="13724" actId="2696"/>
        <pc:sldMkLst>
          <pc:docMk/>
          <pc:sldMk cId="2830712969" sldId="374"/>
        </pc:sldMkLst>
        <pc:spChg chg="mod">
          <ac:chgData name="Jenna Nguyen" userId="48a643a9-f73d-413c-a6b1-85087bec18dd" providerId="ADAL" clId="{DC67D78F-7C52-914B-AEB2-5D387C2BF061}" dt="2024-08-23T07:10:18.444" v="13207" actId="20577"/>
          <ac:spMkLst>
            <pc:docMk/>
            <pc:sldMk cId="2830712969" sldId="374"/>
            <ac:spMk id="2" creationId="{95BD314A-9BA9-AA33-0524-7E3ECDFA122A}"/>
          </ac:spMkLst>
        </pc:spChg>
        <pc:spChg chg="mod">
          <ac:chgData name="Jenna Nguyen" userId="48a643a9-f73d-413c-a6b1-85087bec18dd" providerId="ADAL" clId="{DC67D78F-7C52-914B-AEB2-5D387C2BF061}" dt="2024-08-23T07:12:10.577" v="13347" actId="20577"/>
          <ac:spMkLst>
            <pc:docMk/>
            <pc:sldMk cId="2830712969" sldId="374"/>
            <ac:spMk id="7" creationId="{62430A7D-7172-6F18-86AD-C535A0B6CCDD}"/>
          </ac:spMkLst>
        </pc:spChg>
      </pc:sldChg>
      <pc:sldChg chg="delSp modSp add mod delAnim modAnim modNotesTx">
        <pc:chgData name="Jenna Nguyen" userId="48a643a9-f73d-413c-a6b1-85087bec18dd" providerId="ADAL" clId="{DC67D78F-7C52-914B-AEB2-5D387C2BF061}" dt="2024-08-30T17:00:54.072" v="16605" actId="478"/>
        <pc:sldMkLst>
          <pc:docMk/>
          <pc:sldMk cId="3127243962" sldId="375"/>
        </pc:sldMkLst>
        <pc:spChg chg="mod">
          <ac:chgData name="Jenna Nguyen" userId="48a643a9-f73d-413c-a6b1-85087bec18dd" providerId="ADAL" clId="{DC67D78F-7C52-914B-AEB2-5D387C2BF061}" dt="2024-08-23T07:12:32.265" v="13352" actId="20577"/>
          <ac:spMkLst>
            <pc:docMk/>
            <pc:sldMk cId="3127243962" sldId="375"/>
            <ac:spMk id="2" creationId="{95BD314A-9BA9-AA33-0524-7E3ECDFA122A}"/>
          </ac:spMkLst>
        </pc:spChg>
        <pc:spChg chg="mod">
          <ac:chgData name="Jenna Nguyen" userId="48a643a9-f73d-413c-a6b1-85087bec18dd" providerId="ADAL" clId="{DC67D78F-7C52-914B-AEB2-5D387C2BF061}" dt="2024-08-30T17:00:48.973" v="16603" actId="962"/>
          <ac:spMkLst>
            <pc:docMk/>
            <pc:sldMk cId="3127243962" sldId="375"/>
            <ac:spMk id="5" creationId="{AB7FD027-BC34-2314-15AE-7A99D6D14860}"/>
          </ac:spMkLst>
        </pc:spChg>
        <pc:spChg chg="mod">
          <ac:chgData name="Jenna Nguyen" userId="48a643a9-f73d-413c-a6b1-85087bec18dd" providerId="ADAL" clId="{DC67D78F-7C52-914B-AEB2-5D387C2BF061}" dt="2024-08-23T07:15:52.270" v="13721" actId="27636"/>
          <ac:spMkLst>
            <pc:docMk/>
            <pc:sldMk cId="3127243962" sldId="375"/>
            <ac:spMk id="7" creationId="{62430A7D-7172-6F18-86AD-C535A0B6CCDD}"/>
          </ac:spMkLst>
        </pc:spChg>
        <pc:spChg chg="mod">
          <ac:chgData name="Jenna Nguyen" userId="48a643a9-f73d-413c-a6b1-85087bec18dd" providerId="ADAL" clId="{DC67D78F-7C52-914B-AEB2-5D387C2BF061}" dt="2024-08-23T07:15:48.100" v="13719" actId="255"/>
          <ac:spMkLst>
            <pc:docMk/>
            <pc:sldMk cId="3127243962" sldId="375"/>
            <ac:spMk id="8" creationId="{2813B34C-418A-C5F6-3BB9-976357998396}"/>
          </ac:spMkLst>
        </pc:spChg>
        <pc:spChg chg="mod">
          <ac:chgData name="Jenna Nguyen" userId="48a643a9-f73d-413c-a6b1-85087bec18dd" providerId="ADAL" clId="{DC67D78F-7C52-914B-AEB2-5D387C2BF061}" dt="2024-08-30T17:00:50.777" v="16604" actId="962"/>
          <ac:spMkLst>
            <pc:docMk/>
            <pc:sldMk cId="3127243962" sldId="375"/>
            <ac:spMk id="9" creationId="{0AE2E103-9C8C-A07B-E2B8-D409E8337CCB}"/>
          </ac:spMkLst>
        </pc:spChg>
        <pc:spChg chg="mod">
          <ac:chgData name="Jenna Nguyen" userId="48a643a9-f73d-413c-a6b1-85087bec18dd" providerId="ADAL" clId="{DC67D78F-7C52-914B-AEB2-5D387C2BF061}" dt="2024-08-23T07:15:58.747" v="13722" actId="1076"/>
          <ac:spMkLst>
            <pc:docMk/>
            <pc:sldMk cId="3127243962" sldId="375"/>
            <ac:spMk id="13" creationId="{E9EA6C60-8396-C382-00B6-81C9F9E9E50C}"/>
          </ac:spMkLst>
        </pc:spChg>
        <pc:spChg chg="del">
          <ac:chgData name="Jenna Nguyen" userId="48a643a9-f73d-413c-a6b1-85087bec18dd" providerId="ADAL" clId="{DC67D78F-7C52-914B-AEB2-5D387C2BF061}" dt="2024-08-23T07:15:20.975" v="13707" actId="478"/>
          <ac:spMkLst>
            <pc:docMk/>
            <pc:sldMk cId="3127243962" sldId="375"/>
            <ac:spMk id="16" creationId="{83BCF680-19A3-0E48-CCB0-007B21E9662F}"/>
          </ac:spMkLst>
        </pc:spChg>
        <pc:spChg chg="del">
          <ac:chgData name="Jenna Nguyen" userId="48a643a9-f73d-413c-a6b1-85087bec18dd" providerId="ADAL" clId="{DC67D78F-7C52-914B-AEB2-5D387C2BF061}" dt="2024-08-30T17:00:54.072" v="16605" actId="478"/>
          <ac:spMkLst>
            <pc:docMk/>
            <pc:sldMk cId="3127243962" sldId="375"/>
            <ac:spMk id="21" creationId="{685C4174-4877-66B1-8D08-B4FED495AFBD}"/>
          </ac:spMkLst>
        </pc:spChg>
      </pc:sldChg>
      <pc:sldChg chg="addSp modSp add mod delAnim modAnim modNotesTx">
        <pc:chgData name="Jenna Nguyen" userId="48a643a9-f73d-413c-a6b1-85087bec18dd" providerId="ADAL" clId="{DC67D78F-7C52-914B-AEB2-5D387C2BF061}" dt="2024-08-30T16:58:55.397" v="16359" actId="20577"/>
        <pc:sldMkLst>
          <pc:docMk/>
          <pc:sldMk cId="2599463718" sldId="376"/>
        </pc:sldMkLst>
        <pc:spChg chg="mod">
          <ac:chgData name="Jenna Nguyen" userId="48a643a9-f73d-413c-a6b1-85087bec18dd" providerId="ADAL" clId="{DC67D78F-7C52-914B-AEB2-5D387C2BF061}" dt="2024-08-23T07:23:50.827" v="13986" actId="1038"/>
          <ac:spMkLst>
            <pc:docMk/>
            <pc:sldMk cId="2599463718" sldId="376"/>
            <ac:spMk id="2" creationId="{E860B8BE-2625-6270-A114-5CFB35EEDFE6}"/>
          </ac:spMkLst>
        </pc:spChg>
        <pc:spChg chg="add mod">
          <ac:chgData name="Jenna Nguyen" userId="48a643a9-f73d-413c-a6b1-85087bec18dd" providerId="ADAL" clId="{DC67D78F-7C52-914B-AEB2-5D387C2BF061}" dt="2024-08-23T07:23:50.827" v="13986" actId="1038"/>
          <ac:spMkLst>
            <pc:docMk/>
            <pc:sldMk cId="2599463718" sldId="376"/>
            <ac:spMk id="3" creationId="{C1CBDA27-6122-A9B6-03BB-91FF6132D763}"/>
          </ac:spMkLst>
        </pc:spChg>
        <pc:spChg chg="mod">
          <ac:chgData name="Jenna Nguyen" userId="48a643a9-f73d-413c-a6b1-85087bec18dd" providerId="ADAL" clId="{DC67D78F-7C52-914B-AEB2-5D387C2BF061}" dt="2024-08-23T07:23:50.827" v="13986" actId="1038"/>
          <ac:spMkLst>
            <pc:docMk/>
            <pc:sldMk cId="2599463718" sldId="376"/>
            <ac:spMk id="4" creationId="{D5F0E866-CB30-4B40-75A7-508EE3E6808B}"/>
          </ac:spMkLst>
        </pc:spChg>
        <pc:spChg chg="mod">
          <ac:chgData name="Jenna Nguyen" userId="48a643a9-f73d-413c-a6b1-85087bec18dd" providerId="ADAL" clId="{DC67D78F-7C52-914B-AEB2-5D387C2BF061}" dt="2024-08-30T16:58:27.977" v="16253" actId="14100"/>
          <ac:spMkLst>
            <pc:docMk/>
            <pc:sldMk cId="2599463718" sldId="376"/>
            <ac:spMk id="6" creationId="{A1E7B657-6410-B923-617B-A84728BB787B}"/>
          </ac:spMkLst>
        </pc:spChg>
        <pc:spChg chg="mod">
          <ac:chgData name="Jenna Nguyen" userId="48a643a9-f73d-413c-a6b1-85087bec18dd" providerId="ADAL" clId="{DC67D78F-7C52-914B-AEB2-5D387C2BF061}" dt="2024-08-23T07:22:14.607" v="13866" actId="20577"/>
          <ac:spMkLst>
            <pc:docMk/>
            <pc:sldMk cId="2599463718" sldId="376"/>
            <ac:spMk id="7" creationId="{F215331D-2E4D-406D-FFD8-6D3673B597BB}"/>
          </ac:spMkLst>
        </pc:spChg>
        <pc:spChg chg="mod">
          <ac:chgData name="Jenna Nguyen" userId="48a643a9-f73d-413c-a6b1-85087bec18dd" providerId="ADAL" clId="{DC67D78F-7C52-914B-AEB2-5D387C2BF061}" dt="2024-08-23T07:21:02.842" v="13805" actId="207"/>
          <ac:spMkLst>
            <pc:docMk/>
            <pc:sldMk cId="2599463718" sldId="376"/>
            <ac:spMk id="8" creationId="{B98095D4-8C32-1718-7F9D-B38C9F98752C}"/>
          </ac:spMkLst>
        </pc:spChg>
        <pc:spChg chg="mod">
          <ac:chgData name="Jenna Nguyen" userId="48a643a9-f73d-413c-a6b1-85087bec18dd" providerId="ADAL" clId="{DC67D78F-7C52-914B-AEB2-5D387C2BF061}" dt="2024-08-23T07:23:50.827" v="13986" actId="1038"/>
          <ac:spMkLst>
            <pc:docMk/>
            <pc:sldMk cId="2599463718" sldId="376"/>
            <ac:spMk id="9" creationId="{3741225D-3F6E-D48F-C4FD-8A8DE44F372C}"/>
          </ac:spMkLst>
        </pc:spChg>
        <pc:spChg chg="mod">
          <ac:chgData name="Jenna Nguyen" userId="48a643a9-f73d-413c-a6b1-85087bec18dd" providerId="ADAL" clId="{DC67D78F-7C52-914B-AEB2-5D387C2BF061}" dt="2024-08-30T16:58:55.397" v="16359" actId="20577"/>
          <ac:spMkLst>
            <pc:docMk/>
            <pc:sldMk cId="2599463718" sldId="376"/>
            <ac:spMk id="10" creationId="{2FCEDED1-28DF-A7F5-7CB2-0760C78C48D7}"/>
          </ac:spMkLst>
        </pc:spChg>
        <pc:grpChg chg="add mod">
          <ac:chgData name="Jenna Nguyen" userId="48a643a9-f73d-413c-a6b1-85087bec18dd" providerId="ADAL" clId="{DC67D78F-7C52-914B-AEB2-5D387C2BF061}" dt="2024-08-30T16:58:53.259" v="16358" actId="962"/>
          <ac:grpSpMkLst>
            <pc:docMk/>
            <pc:sldMk cId="2599463718" sldId="376"/>
            <ac:grpSpMk id="5" creationId="{85B6695F-CABD-34D4-C008-0B3ADCA7567F}"/>
          </ac:grpSpMkLst>
        </pc:grpChg>
      </pc:sldChg>
      <pc:sldChg chg="modSp add mod">
        <pc:chgData name="Jenna Nguyen" userId="48a643a9-f73d-413c-a6b1-85087bec18dd" providerId="ADAL" clId="{DC67D78F-7C52-914B-AEB2-5D387C2BF061}" dt="2024-08-23T18:29:22.038" v="14287" actId="255"/>
        <pc:sldMkLst>
          <pc:docMk/>
          <pc:sldMk cId="3704065161" sldId="377"/>
        </pc:sldMkLst>
        <pc:spChg chg="mod">
          <ac:chgData name="Jenna Nguyen" userId="48a643a9-f73d-413c-a6b1-85087bec18dd" providerId="ADAL" clId="{DC67D78F-7C52-914B-AEB2-5D387C2BF061}" dt="2024-08-23T18:28:20.055" v="14265" actId="20577"/>
          <ac:spMkLst>
            <pc:docMk/>
            <pc:sldMk cId="3704065161" sldId="377"/>
            <ac:spMk id="2" creationId="{95BD314A-9BA9-AA33-0524-7E3ECDFA122A}"/>
          </ac:spMkLst>
        </pc:spChg>
        <pc:spChg chg="mod">
          <ac:chgData name="Jenna Nguyen" userId="48a643a9-f73d-413c-a6b1-85087bec18dd" providerId="ADAL" clId="{DC67D78F-7C52-914B-AEB2-5D387C2BF061}" dt="2024-08-23T18:29:22.038" v="14287" actId="255"/>
          <ac:spMkLst>
            <pc:docMk/>
            <pc:sldMk cId="3704065161" sldId="377"/>
            <ac:spMk id="3" creationId="{921A028A-C7C3-709E-7E77-97C3EA812346}"/>
          </ac:spMkLst>
        </pc:spChg>
      </pc:sldChg>
      <pc:sldChg chg="delSp modSp add mod modAnim modNotesTx">
        <pc:chgData name="Jenna Nguyen" userId="48a643a9-f73d-413c-a6b1-85087bec18dd" providerId="ADAL" clId="{DC67D78F-7C52-914B-AEB2-5D387C2BF061}" dt="2024-08-30T17:00:56.709" v="16606" actId="478"/>
        <pc:sldMkLst>
          <pc:docMk/>
          <pc:sldMk cId="664595856" sldId="378"/>
        </pc:sldMkLst>
        <pc:spChg chg="mod">
          <ac:chgData name="Jenna Nguyen" userId="48a643a9-f73d-413c-a6b1-85087bec18dd" providerId="ADAL" clId="{DC67D78F-7C52-914B-AEB2-5D387C2BF061}" dt="2024-08-23T19:04:58.796" v="14385" actId="20577"/>
          <ac:spMkLst>
            <pc:docMk/>
            <pc:sldMk cId="664595856" sldId="378"/>
            <ac:spMk id="2" creationId="{95BD314A-9BA9-AA33-0524-7E3ECDFA122A}"/>
          </ac:spMkLst>
        </pc:spChg>
        <pc:spChg chg="mod">
          <ac:chgData name="Jenna Nguyen" userId="48a643a9-f73d-413c-a6b1-85087bec18dd" providerId="ADAL" clId="{DC67D78F-7C52-914B-AEB2-5D387C2BF061}" dt="2024-08-30T16:59:10.665" v="16360" actId="962"/>
          <ac:spMkLst>
            <pc:docMk/>
            <pc:sldMk cId="664595856" sldId="378"/>
            <ac:spMk id="5" creationId="{AB7FD027-BC34-2314-15AE-7A99D6D14860}"/>
          </ac:spMkLst>
        </pc:spChg>
        <pc:spChg chg="mod">
          <ac:chgData name="Jenna Nguyen" userId="48a643a9-f73d-413c-a6b1-85087bec18dd" providerId="ADAL" clId="{DC67D78F-7C52-914B-AEB2-5D387C2BF061}" dt="2024-08-23T19:28:33.201" v="14668" actId="404"/>
          <ac:spMkLst>
            <pc:docMk/>
            <pc:sldMk cId="664595856" sldId="378"/>
            <ac:spMk id="7" creationId="{62430A7D-7172-6F18-86AD-C535A0B6CCDD}"/>
          </ac:spMkLst>
        </pc:spChg>
        <pc:spChg chg="mod">
          <ac:chgData name="Jenna Nguyen" userId="48a643a9-f73d-413c-a6b1-85087bec18dd" providerId="ADAL" clId="{DC67D78F-7C52-914B-AEB2-5D387C2BF061}" dt="2024-08-23T19:34:59.289" v="14683" actId="113"/>
          <ac:spMkLst>
            <pc:docMk/>
            <pc:sldMk cId="664595856" sldId="378"/>
            <ac:spMk id="8" creationId="{2813B34C-418A-C5F6-3BB9-976357998396}"/>
          </ac:spMkLst>
        </pc:spChg>
        <pc:spChg chg="mod">
          <ac:chgData name="Jenna Nguyen" userId="48a643a9-f73d-413c-a6b1-85087bec18dd" providerId="ADAL" clId="{DC67D78F-7C52-914B-AEB2-5D387C2BF061}" dt="2024-08-30T16:59:12.681" v="16361" actId="962"/>
          <ac:spMkLst>
            <pc:docMk/>
            <pc:sldMk cId="664595856" sldId="378"/>
            <ac:spMk id="9" creationId="{0AE2E103-9C8C-A07B-E2B8-D409E8337CCB}"/>
          </ac:spMkLst>
        </pc:spChg>
        <pc:spChg chg="mod">
          <ac:chgData name="Jenna Nguyen" userId="48a643a9-f73d-413c-a6b1-85087bec18dd" providerId="ADAL" clId="{DC67D78F-7C52-914B-AEB2-5D387C2BF061}" dt="2024-08-23T19:35:24.506" v="14684" actId="1076"/>
          <ac:spMkLst>
            <pc:docMk/>
            <pc:sldMk cId="664595856" sldId="378"/>
            <ac:spMk id="13" creationId="{E9EA6C60-8396-C382-00B6-81C9F9E9E50C}"/>
          </ac:spMkLst>
        </pc:spChg>
        <pc:spChg chg="del">
          <ac:chgData name="Jenna Nguyen" userId="48a643a9-f73d-413c-a6b1-85087bec18dd" providerId="ADAL" clId="{DC67D78F-7C52-914B-AEB2-5D387C2BF061}" dt="2024-08-30T17:00:56.709" v="16606" actId="478"/>
          <ac:spMkLst>
            <pc:docMk/>
            <pc:sldMk cId="664595856" sldId="378"/>
            <ac:spMk id="21" creationId="{685C4174-4877-66B1-8D08-B4FED495AFBD}"/>
          </ac:spMkLst>
        </pc:spChg>
      </pc:sldChg>
      <pc:sldChg chg="addSp delSp modSp new mod">
        <pc:chgData name="Jenna Nguyen" userId="48a643a9-f73d-413c-a6b1-85087bec18dd" providerId="ADAL" clId="{DC67D78F-7C52-914B-AEB2-5D387C2BF061}" dt="2024-08-28T19:20:24.618" v="15626" actId="20577"/>
        <pc:sldMkLst>
          <pc:docMk/>
          <pc:sldMk cId="1342412420" sldId="379"/>
        </pc:sldMkLst>
        <pc:spChg chg="mod">
          <ac:chgData name="Jenna Nguyen" userId="48a643a9-f73d-413c-a6b1-85087bec18dd" providerId="ADAL" clId="{DC67D78F-7C52-914B-AEB2-5D387C2BF061}" dt="2024-08-23T19:25:11.853" v="14627" actId="20577"/>
          <ac:spMkLst>
            <pc:docMk/>
            <pc:sldMk cId="1342412420" sldId="379"/>
            <ac:spMk id="2" creationId="{D6FFF249-9DBA-4CE0-8F2B-2E58249BBBDE}"/>
          </ac:spMkLst>
        </pc:spChg>
        <pc:spChg chg="del">
          <ac:chgData name="Jenna Nguyen" userId="48a643a9-f73d-413c-a6b1-85087bec18dd" providerId="ADAL" clId="{DC67D78F-7C52-914B-AEB2-5D387C2BF061}" dt="2024-08-23T19:11:47.258" v="14474" actId="3680"/>
          <ac:spMkLst>
            <pc:docMk/>
            <pc:sldMk cId="1342412420" sldId="379"/>
            <ac:spMk id="3" creationId="{13F99B9E-9A08-0418-36F7-4FCF377465C7}"/>
          </ac:spMkLst>
        </pc:spChg>
        <pc:graphicFrameChg chg="add mod ord modGraphic">
          <ac:chgData name="Jenna Nguyen" userId="48a643a9-f73d-413c-a6b1-85087bec18dd" providerId="ADAL" clId="{DC67D78F-7C52-914B-AEB2-5D387C2BF061}" dt="2024-08-28T19:20:24.618" v="15626" actId="20577"/>
          <ac:graphicFrameMkLst>
            <pc:docMk/>
            <pc:sldMk cId="1342412420" sldId="379"/>
            <ac:graphicFrameMk id="4" creationId="{860DA655-8C96-1385-7002-CD5D57C89500}"/>
          </ac:graphicFrameMkLst>
        </pc:graphicFrameChg>
      </pc:sldChg>
      <pc:sldChg chg="add del">
        <pc:chgData name="Jenna Nguyen" userId="48a643a9-f73d-413c-a6b1-85087bec18dd" providerId="ADAL" clId="{DC67D78F-7C52-914B-AEB2-5D387C2BF061}" dt="2024-08-23T19:36:38.657" v="14687" actId="2696"/>
        <pc:sldMkLst>
          <pc:docMk/>
          <pc:sldMk cId="149505383" sldId="380"/>
        </pc:sldMkLst>
      </pc:sldChg>
      <pc:sldChg chg="addSp modSp add mod addAnim delAnim modAnim modNotesTx">
        <pc:chgData name="Jenna Nguyen" userId="48a643a9-f73d-413c-a6b1-85087bec18dd" providerId="ADAL" clId="{DC67D78F-7C52-914B-AEB2-5D387C2BF061}" dt="2024-08-30T16:59:48.513" v="16501" actId="962"/>
        <pc:sldMkLst>
          <pc:docMk/>
          <pc:sldMk cId="2530144254" sldId="380"/>
        </pc:sldMkLst>
        <pc:spChg chg="mod">
          <ac:chgData name="Jenna Nguyen" userId="48a643a9-f73d-413c-a6b1-85087bec18dd" providerId="ADAL" clId="{DC67D78F-7C52-914B-AEB2-5D387C2BF061}" dt="2024-08-23T19:41:48.194" v="14840" actId="1076"/>
          <ac:spMkLst>
            <pc:docMk/>
            <pc:sldMk cId="2530144254" sldId="380"/>
            <ac:spMk id="2" creationId="{E860B8BE-2625-6270-A114-5CFB35EEDFE6}"/>
          </ac:spMkLst>
        </pc:spChg>
        <pc:spChg chg="add mod">
          <ac:chgData name="Jenna Nguyen" userId="48a643a9-f73d-413c-a6b1-85087bec18dd" providerId="ADAL" clId="{DC67D78F-7C52-914B-AEB2-5D387C2BF061}" dt="2024-08-23T19:46:50.377" v="14991" actId="20577"/>
          <ac:spMkLst>
            <pc:docMk/>
            <pc:sldMk cId="2530144254" sldId="380"/>
            <ac:spMk id="3" creationId="{3A8F0B62-CC49-FB80-0DD0-9BCD5AD71A68}"/>
          </ac:spMkLst>
        </pc:spChg>
        <pc:spChg chg="mod">
          <ac:chgData name="Jenna Nguyen" userId="48a643a9-f73d-413c-a6b1-85087bec18dd" providerId="ADAL" clId="{DC67D78F-7C52-914B-AEB2-5D387C2BF061}" dt="2024-08-23T19:41:43.628" v="14839" actId="1076"/>
          <ac:spMkLst>
            <pc:docMk/>
            <pc:sldMk cId="2530144254" sldId="380"/>
            <ac:spMk id="4" creationId="{D5F0E866-CB30-4B40-75A7-508EE3E6808B}"/>
          </ac:spMkLst>
        </pc:spChg>
        <pc:spChg chg="mod">
          <ac:chgData name="Jenna Nguyen" userId="48a643a9-f73d-413c-a6b1-85087bec18dd" providerId="ADAL" clId="{DC67D78F-7C52-914B-AEB2-5D387C2BF061}" dt="2024-08-23T19:45:58.888" v="14885" actId="20577"/>
          <ac:spMkLst>
            <pc:docMk/>
            <pc:sldMk cId="2530144254" sldId="380"/>
            <ac:spMk id="6" creationId="{A1E7B657-6410-B923-617B-A84728BB787B}"/>
          </ac:spMkLst>
        </pc:spChg>
        <pc:spChg chg="mod">
          <ac:chgData name="Jenna Nguyen" userId="48a643a9-f73d-413c-a6b1-85087bec18dd" providerId="ADAL" clId="{DC67D78F-7C52-914B-AEB2-5D387C2BF061}" dt="2024-08-23T19:55:35.291" v="15050" actId="20577"/>
          <ac:spMkLst>
            <pc:docMk/>
            <pc:sldMk cId="2530144254" sldId="380"/>
            <ac:spMk id="7" creationId="{F215331D-2E4D-406D-FFD8-6D3673B597BB}"/>
          </ac:spMkLst>
        </pc:spChg>
        <pc:spChg chg="mod">
          <ac:chgData name="Jenna Nguyen" userId="48a643a9-f73d-413c-a6b1-85087bec18dd" providerId="ADAL" clId="{DC67D78F-7C52-914B-AEB2-5D387C2BF061}" dt="2024-08-28T19:25:30.609" v="15691" actId="20577"/>
          <ac:spMkLst>
            <pc:docMk/>
            <pc:sldMk cId="2530144254" sldId="380"/>
            <ac:spMk id="8" creationId="{B98095D4-8C32-1718-7F9D-B38C9F98752C}"/>
          </ac:spMkLst>
        </pc:spChg>
        <pc:spChg chg="mod">
          <ac:chgData name="Jenna Nguyen" userId="48a643a9-f73d-413c-a6b1-85087bec18dd" providerId="ADAL" clId="{DC67D78F-7C52-914B-AEB2-5D387C2BF061}" dt="2024-08-28T19:25:02.252" v="15680" actId="207"/>
          <ac:spMkLst>
            <pc:docMk/>
            <pc:sldMk cId="2530144254" sldId="380"/>
            <ac:spMk id="9" creationId="{3741225D-3F6E-D48F-C4FD-8A8DE44F372C}"/>
          </ac:spMkLst>
        </pc:spChg>
        <pc:spChg chg="mod">
          <ac:chgData name="Jenna Nguyen" userId="48a643a9-f73d-413c-a6b1-85087bec18dd" providerId="ADAL" clId="{DC67D78F-7C52-914B-AEB2-5D387C2BF061}" dt="2024-08-30T16:59:17.398" v="16362" actId="20577"/>
          <ac:spMkLst>
            <pc:docMk/>
            <pc:sldMk cId="2530144254" sldId="380"/>
            <ac:spMk id="10" creationId="{2FCEDED1-28DF-A7F5-7CB2-0760C78C48D7}"/>
          </ac:spMkLst>
        </pc:spChg>
        <pc:grpChg chg="add mod">
          <ac:chgData name="Jenna Nguyen" userId="48a643a9-f73d-413c-a6b1-85087bec18dd" providerId="ADAL" clId="{DC67D78F-7C52-914B-AEB2-5D387C2BF061}" dt="2024-08-30T16:59:48.513" v="16501" actId="962"/>
          <ac:grpSpMkLst>
            <pc:docMk/>
            <pc:sldMk cId="2530144254" sldId="380"/>
            <ac:grpSpMk id="5" creationId="{D0304C63-236A-3192-2B1B-83B19331EFD9}"/>
          </ac:grpSpMkLst>
        </pc:grpChg>
      </pc:sldChg>
      <pc:sldChg chg="add del">
        <pc:chgData name="Jenna Nguyen" userId="48a643a9-f73d-413c-a6b1-85087bec18dd" providerId="ADAL" clId="{DC67D78F-7C52-914B-AEB2-5D387C2BF061}" dt="2024-08-23T19:46:33.301" v="14908" actId="2696"/>
        <pc:sldMkLst>
          <pc:docMk/>
          <pc:sldMk cId="78708969" sldId="381"/>
        </pc:sldMkLst>
      </pc:sldChg>
      <pc:sldChg chg="modSp add mod">
        <pc:chgData name="Jenna Nguyen" userId="48a643a9-f73d-413c-a6b1-85087bec18dd" providerId="ADAL" clId="{DC67D78F-7C52-914B-AEB2-5D387C2BF061}" dt="2024-08-28T19:08:47.061" v="15450" actId="20577"/>
        <pc:sldMkLst>
          <pc:docMk/>
          <pc:sldMk cId="2713586432" sldId="381"/>
        </pc:sldMkLst>
        <pc:spChg chg="mod">
          <ac:chgData name="Jenna Nguyen" userId="48a643a9-f73d-413c-a6b1-85087bec18dd" providerId="ADAL" clId="{DC67D78F-7C52-914B-AEB2-5D387C2BF061}" dt="2024-08-28T19:08:47.061" v="15450" actId="20577"/>
          <ac:spMkLst>
            <pc:docMk/>
            <pc:sldMk cId="2713586432" sldId="381"/>
            <ac:spMk id="6" creationId="{1A0FC41B-957F-674E-F561-A686D38F2942}"/>
          </ac:spMkLst>
        </pc:spChg>
      </pc:sldChg>
      <pc:sldChg chg="new del">
        <pc:chgData name="Jenna Nguyen" userId="48a643a9-f73d-413c-a6b1-85087bec18dd" providerId="ADAL" clId="{DC67D78F-7C52-914B-AEB2-5D387C2BF061}" dt="2024-08-30T17:01:15.757" v="16608" actId="680"/>
        <pc:sldMkLst>
          <pc:docMk/>
          <pc:sldMk cId="1876448622" sldId="382"/>
        </pc:sldMkLst>
      </pc:sldChg>
    </pc:docChg>
  </pc:docChgLst>
  <pc:docChgLst>
    <pc:chgData name="Lisa Backer" userId="S::lisajbacker_gmail.com#ext#@sriit.onmicrosoft.com::4461ebfa-21d2-4b1f-8225-e749a9ebd909" providerId="AD" clId="Web-{A0DCF296-9BD6-322B-ED16-E0D5FD8F8063}"/>
    <pc:docChg chg="modSld">
      <pc:chgData name="Lisa Backer" userId="S::lisajbacker_gmail.com#ext#@sriit.onmicrosoft.com::4461ebfa-21d2-4b1f-8225-e749a9ebd909" providerId="AD" clId="Web-{A0DCF296-9BD6-322B-ED16-E0D5FD8F8063}" dt="2024-08-22T15:50:43.491" v="39"/>
      <pc:docMkLst>
        <pc:docMk/>
      </pc:docMkLst>
      <pc:sldChg chg="modSp">
        <pc:chgData name="Lisa Backer" userId="S::lisajbacker_gmail.com#ext#@sriit.onmicrosoft.com::4461ebfa-21d2-4b1f-8225-e749a9ebd909" providerId="AD" clId="Web-{A0DCF296-9BD6-322B-ED16-E0D5FD8F8063}" dt="2024-08-22T15:50:43.491" v="39"/>
        <pc:sldMkLst>
          <pc:docMk/>
          <pc:sldMk cId="469621692" sldId="294"/>
        </pc:sldMkLst>
        <pc:picChg chg="mod">
          <ac:chgData name="Lisa Backer" userId="S::lisajbacker_gmail.com#ext#@sriit.onmicrosoft.com::4461ebfa-21d2-4b1f-8225-e749a9ebd909" providerId="AD" clId="Web-{A0DCF296-9BD6-322B-ED16-E0D5FD8F8063}" dt="2024-08-22T15:49:20.210" v="15"/>
          <ac:picMkLst>
            <pc:docMk/>
            <pc:sldMk cId="469621692" sldId="294"/>
            <ac:picMk id="4" creationId="{9CD089D9-70FA-0AFF-019C-00A006BD25A8}"/>
          </ac:picMkLst>
        </pc:picChg>
        <pc:picChg chg="mod">
          <ac:chgData name="Lisa Backer" userId="S::lisajbacker_gmail.com#ext#@sriit.onmicrosoft.com::4461ebfa-21d2-4b1f-8225-e749a9ebd909" providerId="AD" clId="Web-{A0DCF296-9BD6-322B-ED16-E0D5FD8F8063}" dt="2024-08-22T15:49:53.147" v="26"/>
          <ac:picMkLst>
            <pc:docMk/>
            <pc:sldMk cId="469621692" sldId="294"/>
            <ac:picMk id="5" creationId="{33DE9D64-FBAD-B96C-65B7-2AEB74BCE4C8}"/>
          </ac:picMkLst>
        </pc:picChg>
        <pc:picChg chg="mod">
          <ac:chgData name="Lisa Backer" userId="S::lisajbacker_gmail.com#ext#@sriit.onmicrosoft.com::4461ebfa-21d2-4b1f-8225-e749a9ebd909" providerId="AD" clId="Web-{A0DCF296-9BD6-322B-ED16-E0D5FD8F8063}" dt="2024-08-22T15:50:43.491" v="39"/>
          <ac:picMkLst>
            <pc:docMk/>
            <pc:sldMk cId="469621692" sldId="294"/>
            <ac:picMk id="7" creationId="{B974CF07-E6E2-5F03-8C85-04A69FAEAD10}"/>
          </ac:picMkLst>
        </pc:picChg>
      </pc:sldChg>
    </pc:docChg>
  </pc:docChgLst>
  <pc:docChgLst>
    <pc:chgData name="Kathryn Morrison" userId="S::kmorrison@sriinternational.com::0db4f3ca-31ff-4b62-993b-db2adc44b15d" providerId="AD" clId="Web-{F4DE141A-4C74-5589-B7CF-01CD8550B8B2}"/>
    <pc:docChg chg="modSld">
      <pc:chgData name="Kathryn Morrison" userId="S::kmorrison@sriinternational.com::0db4f3ca-31ff-4b62-993b-db2adc44b15d" providerId="AD" clId="Web-{F4DE141A-4C74-5589-B7CF-01CD8550B8B2}" dt="2024-08-28T21:44:01.337" v="30"/>
      <pc:docMkLst>
        <pc:docMk/>
      </pc:docMkLst>
      <pc:sldChg chg="modSp">
        <pc:chgData name="Kathryn Morrison" userId="S::kmorrison@sriinternational.com::0db4f3ca-31ff-4b62-993b-db2adc44b15d" providerId="AD" clId="Web-{F4DE141A-4C74-5589-B7CF-01CD8550B8B2}" dt="2024-08-28T21:39:42.394" v="1" actId="20577"/>
        <pc:sldMkLst>
          <pc:docMk/>
          <pc:sldMk cId="1076229398" sldId="323"/>
        </pc:sldMkLst>
        <pc:spChg chg="mod">
          <ac:chgData name="Kathryn Morrison" userId="S::kmorrison@sriinternational.com::0db4f3ca-31ff-4b62-993b-db2adc44b15d" providerId="AD" clId="Web-{F4DE141A-4C74-5589-B7CF-01CD8550B8B2}" dt="2024-08-28T21:39:42.394" v="1" actId="20577"/>
          <ac:spMkLst>
            <pc:docMk/>
            <pc:sldMk cId="1076229398" sldId="323"/>
            <ac:spMk id="11" creationId="{B20BA881-A489-D70A-5094-1F21D08AE960}"/>
          </ac:spMkLst>
        </pc:spChg>
      </pc:sldChg>
      <pc:sldChg chg="mod modShow">
        <pc:chgData name="Kathryn Morrison" userId="S::kmorrison@sriinternational.com::0db4f3ca-31ff-4b62-993b-db2adc44b15d" providerId="AD" clId="Web-{F4DE141A-4C74-5589-B7CF-01CD8550B8B2}" dt="2024-08-28T21:41:23.146" v="4"/>
        <pc:sldMkLst>
          <pc:docMk/>
          <pc:sldMk cId="2986542181" sldId="345"/>
        </pc:sldMkLst>
      </pc:sldChg>
      <pc:sldChg chg="mod modShow">
        <pc:chgData name="Kathryn Morrison" userId="S::kmorrison@sriinternational.com::0db4f3ca-31ff-4b62-993b-db2adc44b15d" providerId="AD" clId="Web-{F4DE141A-4C74-5589-B7CF-01CD8550B8B2}" dt="2024-08-28T21:42:30.866" v="23"/>
        <pc:sldMkLst>
          <pc:docMk/>
          <pc:sldMk cId="1014847650" sldId="351"/>
        </pc:sldMkLst>
      </pc:sldChg>
      <pc:sldChg chg="mod modShow">
        <pc:chgData name="Kathryn Morrison" userId="S::kmorrison@sriinternational.com::0db4f3ca-31ff-4b62-993b-db2adc44b15d" providerId="AD" clId="Web-{F4DE141A-4C74-5589-B7CF-01CD8550B8B2}" dt="2024-08-28T21:42:47.851" v="24"/>
        <pc:sldMkLst>
          <pc:docMk/>
          <pc:sldMk cId="1897440387" sldId="354"/>
        </pc:sldMkLst>
      </pc:sldChg>
      <pc:sldChg chg="mod modShow">
        <pc:chgData name="Kathryn Morrison" userId="S::kmorrison@sriinternational.com::0db4f3ca-31ff-4b62-993b-db2adc44b15d" providerId="AD" clId="Web-{F4DE141A-4C74-5589-B7CF-01CD8550B8B2}" dt="2024-08-28T21:44:01.337" v="30"/>
        <pc:sldMkLst>
          <pc:docMk/>
          <pc:sldMk cId="1975579998" sldId="361"/>
        </pc:sldMkLst>
      </pc:sldChg>
      <pc:sldChg chg="modSp">
        <pc:chgData name="Kathryn Morrison" userId="S::kmorrison@sriinternational.com::0db4f3ca-31ff-4b62-993b-db2adc44b15d" providerId="AD" clId="Web-{F4DE141A-4C74-5589-B7CF-01CD8550B8B2}" dt="2024-08-28T21:40:48.348" v="3" actId="20577"/>
        <pc:sldMkLst>
          <pc:docMk/>
          <pc:sldMk cId="482407513" sldId="365"/>
        </pc:sldMkLst>
        <pc:spChg chg="mod">
          <ac:chgData name="Kathryn Morrison" userId="S::kmorrison@sriinternational.com::0db4f3ca-31ff-4b62-993b-db2adc44b15d" providerId="AD" clId="Web-{F4DE141A-4C74-5589-B7CF-01CD8550B8B2}" dt="2024-08-28T21:40:48.348" v="3" actId="20577"/>
          <ac:spMkLst>
            <pc:docMk/>
            <pc:sldMk cId="482407513" sldId="365"/>
            <ac:spMk id="2" creationId="{E860B8BE-2625-6270-A114-5CFB35EEDFE6}"/>
          </ac:spMkLst>
        </pc:spChg>
      </pc:sldChg>
      <pc:sldChg chg="modSp">
        <pc:chgData name="Kathryn Morrison" userId="S::kmorrison@sriinternational.com::0db4f3ca-31ff-4b62-993b-db2adc44b15d" providerId="AD" clId="Web-{F4DE141A-4C74-5589-B7CF-01CD8550B8B2}" dt="2024-08-28T21:43:36.274" v="29" actId="20577"/>
        <pc:sldMkLst>
          <pc:docMk/>
          <pc:sldMk cId="250022930" sldId="371"/>
        </pc:sldMkLst>
        <pc:spChg chg="mod">
          <ac:chgData name="Kathryn Morrison" userId="S::kmorrison@sriinternational.com::0db4f3ca-31ff-4b62-993b-db2adc44b15d" providerId="AD" clId="Web-{F4DE141A-4C74-5589-B7CF-01CD8550B8B2}" dt="2024-08-28T21:43:36.274" v="29" actId="20577"/>
          <ac:spMkLst>
            <pc:docMk/>
            <pc:sldMk cId="250022930" sldId="371"/>
            <ac:spMk id="3" creationId="{A5413A16-5687-7D28-77F8-48422D809CBA}"/>
          </ac:spMkLst>
        </pc:spChg>
        <pc:spChg chg="mod">
          <ac:chgData name="Kathryn Morrison" userId="S::kmorrison@sriinternational.com::0db4f3ca-31ff-4b62-993b-db2adc44b15d" providerId="AD" clId="Web-{F4DE141A-4C74-5589-B7CF-01CD8550B8B2}" dt="2024-08-28T21:43:22.821" v="25" actId="20577"/>
          <ac:spMkLst>
            <pc:docMk/>
            <pc:sldMk cId="250022930" sldId="371"/>
            <ac:spMk id="6" creationId="{A1E7B657-6410-B923-617B-A84728BB787B}"/>
          </ac:spMkLst>
        </pc:spChg>
        <pc:spChg chg="mod">
          <ac:chgData name="Kathryn Morrison" userId="S::kmorrison@sriinternational.com::0db4f3ca-31ff-4b62-993b-db2adc44b15d" providerId="AD" clId="Web-{F4DE141A-4C74-5589-B7CF-01CD8550B8B2}" dt="2024-08-28T21:43:27.508" v="27" actId="20577"/>
          <ac:spMkLst>
            <pc:docMk/>
            <pc:sldMk cId="250022930" sldId="371"/>
            <ac:spMk id="10" creationId="{2FCEDED1-28DF-A7F5-7CB2-0760C78C48D7}"/>
          </ac:spMkLst>
        </pc:spChg>
      </pc:sldChg>
    </pc:docChg>
  </pc:docChgLst>
  <pc:docChgLst>
    <pc:chgData name="Kathryn Morrison" userId="S::kmorrison@sriinternational.com::0db4f3ca-31ff-4b62-993b-db2adc44b15d" providerId="AD" clId="Web-{237AB115-71A0-91D2-7946-3305BD02BF4E}"/>
    <pc:docChg chg="modSld">
      <pc:chgData name="Kathryn Morrison" userId="S::kmorrison@sriinternational.com::0db4f3ca-31ff-4b62-993b-db2adc44b15d" providerId="AD" clId="Web-{237AB115-71A0-91D2-7946-3305BD02BF4E}" dt="2024-08-28T01:50:56.598" v="13"/>
      <pc:docMkLst>
        <pc:docMk/>
      </pc:docMkLst>
      <pc:sldChg chg="modSp addAnim modNotes">
        <pc:chgData name="Kathryn Morrison" userId="S::kmorrison@sriinternational.com::0db4f3ca-31ff-4b62-993b-db2adc44b15d" providerId="AD" clId="Web-{237AB115-71A0-91D2-7946-3305BD02BF4E}" dt="2024-08-28T01:50:56.598" v="13"/>
        <pc:sldMkLst>
          <pc:docMk/>
          <pc:sldMk cId="1705989441" sldId="271"/>
        </pc:sldMkLst>
        <pc:spChg chg="mod">
          <ac:chgData name="Kathryn Morrison" userId="S::kmorrison@sriinternational.com::0db4f3ca-31ff-4b62-993b-db2adc44b15d" providerId="AD" clId="Web-{237AB115-71A0-91D2-7946-3305BD02BF4E}" dt="2024-08-28T01:50:56.411" v="12" actId="20577"/>
          <ac:spMkLst>
            <pc:docMk/>
            <pc:sldMk cId="1705989441" sldId="271"/>
            <ac:spMk id="3" creationId="{E536636D-BE84-A757-2F36-7E4E59EA2D49}"/>
          </ac:spMkLst>
        </pc:spChg>
      </pc:sldChg>
    </pc:docChg>
  </pc:docChgLst>
  <pc:docChgLst>
    <pc:chgData name="Kathryn Morrison" userId="S::kmorrison@sriinternational.com::0db4f3ca-31ff-4b62-993b-db2adc44b15d" providerId="AD" clId="Web-{206626BE-9BAD-190C-3C62-70CBABDD2CCE}"/>
    <pc:docChg chg="addSld">
      <pc:chgData name="Kathryn Morrison" userId="S::kmorrison@sriinternational.com::0db4f3ca-31ff-4b62-993b-db2adc44b15d" providerId="AD" clId="Web-{206626BE-9BAD-190C-3C62-70CBABDD2CCE}" dt="2024-08-05T21:09:52.733" v="0"/>
      <pc:docMkLst>
        <pc:docMk/>
      </pc:docMkLst>
      <pc:sldChg chg="add replId">
        <pc:chgData name="Kathryn Morrison" userId="S::kmorrison@sriinternational.com::0db4f3ca-31ff-4b62-993b-db2adc44b15d" providerId="AD" clId="Web-{206626BE-9BAD-190C-3C62-70CBABDD2CCE}" dt="2024-08-05T21:09:52.733" v="0"/>
        <pc:sldMkLst>
          <pc:docMk/>
          <pc:sldMk cId="116839489" sldId="283"/>
        </pc:sldMkLst>
      </pc:sldChg>
    </pc:docChg>
  </pc:docChgLst>
  <pc:docChgLst>
    <pc:chgData name="Lisa Backer" userId="S::lisajbacker_gmail.com#ext#@sriit.onmicrosoft.com::4461ebfa-21d2-4b1f-8225-e749a9ebd909" providerId="AD" clId="Web-{4089B354-CDF8-F444-E00B-6483284341F2}"/>
    <pc:docChg chg="addSld delSld modSld">
      <pc:chgData name="Lisa Backer" userId="S::lisajbacker_gmail.com#ext#@sriit.onmicrosoft.com::4461ebfa-21d2-4b1f-8225-e749a9ebd909" providerId="AD" clId="Web-{4089B354-CDF8-F444-E00B-6483284341F2}" dt="2024-08-22T13:10:52.264" v="1427" actId="20577"/>
      <pc:docMkLst>
        <pc:docMk/>
      </pc:docMkLst>
      <pc:sldChg chg="modSp mod modClrScheme chgLayout">
        <pc:chgData name="Lisa Backer" userId="S::lisajbacker_gmail.com#ext#@sriit.onmicrosoft.com::4461ebfa-21d2-4b1f-8225-e749a9ebd909" providerId="AD" clId="Web-{4089B354-CDF8-F444-E00B-6483284341F2}" dt="2024-08-21T22:58:27.477" v="1141" actId="20577"/>
        <pc:sldMkLst>
          <pc:docMk/>
          <pc:sldMk cId="877606873" sldId="304"/>
        </pc:sldMkLst>
        <pc:spChg chg="mod ord">
          <ac:chgData name="Lisa Backer" userId="S::lisajbacker_gmail.com#ext#@sriit.onmicrosoft.com::4461ebfa-21d2-4b1f-8225-e749a9ebd909" providerId="AD" clId="Web-{4089B354-CDF8-F444-E00B-6483284341F2}" dt="2024-08-21T22:48:55.668" v="1041"/>
          <ac:spMkLst>
            <pc:docMk/>
            <pc:sldMk cId="877606873" sldId="304"/>
            <ac:spMk id="2" creationId="{76FBDF31-05D4-04C4-6595-74BA08834DD5}"/>
          </ac:spMkLst>
        </pc:spChg>
        <pc:spChg chg="mod ord">
          <ac:chgData name="Lisa Backer" userId="S::lisajbacker_gmail.com#ext#@sriit.onmicrosoft.com::4461ebfa-21d2-4b1f-8225-e749a9ebd909" providerId="AD" clId="Web-{4089B354-CDF8-F444-E00B-6483284341F2}" dt="2024-08-21T22:58:27.477" v="1141" actId="20577"/>
          <ac:spMkLst>
            <pc:docMk/>
            <pc:sldMk cId="877606873" sldId="304"/>
            <ac:spMk id="7" creationId="{EFAEADE0-A322-60F8-5DAC-6225F4394EE5}"/>
          </ac:spMkLst>
        </pc:spChg>
      </pc:sldChg>
      <pc:sldChg chg="modSp mod modClrScheme chgLayout">
        <pc:chgData name="Lisa Backer" userId="S::lisajbacker_gmail.com#ext#@sriit.onmicrosoft.com::4461ebfa-21d2-4b1f-8225-e749a9ebd909" providerId="AD" clId="Web-{4089B354-CDF8-F444-E00B-6483284341F2}" dt="2024-08-22T13:01:58.471" v="1221" actId="20577"/>
        <pc:sldMkLst>
          <pc:docMk/>
          <pc:sldMk cId="1417886875" sldId="321"/>
        </pc:sldMkLst>
        <pc:spChg chg="mod ord">
          <ac:chgData name="Lisa Backer" userId="S::lisajbacker_gmail.com#ext#@sriit.onmicrosoft.com::4461ebfa-21d2-4b1f-8225-e749a9ebd909" providerId="AD" clId="Web-{4089B354-CDF8-F444-E00B-6483284341F2}" dt="2024-08-21T22:27:48.970" v="694" actId="20577"/>
          <ac:spMkLst>
            <pc:docMk/>
            <pc:sldMk cId="1417886875" sldId="321"/>
            <ac:spMk id="7" creationId="{F215331D-2E4D-406D-FFD8-6D3673B597BB}"/>
          </ac:spMkLst>
        </pc:spChg>
        <pc:spChg chg="mod ord">
          <ac:chgData name="Lisa Backer" userId="S::lisajbacker_gmail.com#ext#@sriit.onmicrosoft.com::4461ebfa-21d2-4b1f-8225-e749a9ebd909" providerId="AD" clId="Web-{4089B354-CDF8-F444-E00B-6483284341F2}" dt="2024-08-22T13:01:58.471" v="1221" actId="20577"/>
          <ac:spMkLst>
            <pc:docMk/>
            <pc:sldMk cId="1417886875" sldId="321"/>
            <ac:spMk id="8" creationId="{B98095D4-8C32-1718-7F9D-B38C9F98752C}"/>
          </ac:spMkLst>
        </pc:spChg>
      </pc:sldChg>
      <pc:sldChg chg="del">
        <pc:chgData name="Lisa Backer" userId="S::lisajbacker_gmail.com#ext#@sriit.onmicrosoft.com::4461ebfa-21d2-4b1f-8225-e749a9ebd909" providerId="AD" clId="Web-{4089B354-CDF8-F444-E00B-6483284341F2}" dt="2024-08-21T21:52:29.839" v="353"/>
        <pc:sldMkLst>
          <pc:docMk/>
          <pc:sldMk cId="4254957250" sldId="337"/>
        </pc:sldMkLst>
      </pc:sldChg>
      <pc:sldChg chg="modSp">
        <pc:chgData name="Lisa Backer" userId="S::lisajbacker_gmail.com#ext#@sriit.onmicrosoft.com::4461ebfa-21d2-4b1f-8225-e749a9ebd909" providerId="AD" clId="Web-{4089B354-CDF8-F444-E00B-6483284341F2}" dt="2024-08-21T18:58:43.507" v="0" actId="20577"/>
        <pc:sldMkLst>
          <pc:docMk/>
          <pc:sldMk cId="928385783" sldId="343"/>
        </pc:sldMkLst>
        <pc:spChg chg="mod">
          <ac:chgData name="Lisa Backer" userId="S::lisajbacker_gmail.com#ext#@sriit.onmicrosoft.com::4461ebfa-21d2-4b1f-8225-e749a9ebd909" providerId="AD" clId="Web-{4089B354-CDF8-F444-E00B-6483284341F2}" dt="2024-08-21T18:58:43.507" v="0" actId="20577"/>
          <ac:spMkLst>
            <pc:docMk/>
            <pc:sldMk cId="928385783" sldId="343"/>
            <ac:spMk id="5" creationId="{955C7CAC-3172-309F-C62A-5F0F971B6421}"/>
          </ac:spMkLst>
        </pc:spChg>
      </pc:sldChg>
      <pc:sldChg chg="modSp">
        <pc:chgData name="Lisa Backer" userId="S::lisajbacker_gmail.com#ext#@sriit.onmicrosoft.com::4461ebfa-21d2-4b1f-8225-e749a9ebd909" providerId="AD" clId="Web-{4089B354-CDF8-F444-E00B-6483284341F2}" dt="2024-08-21T18:59:28.710" v="3" actId="14100"/>
        <pc:sldMkLst>
          <pc:docMk/>
          <pc:sldMk cId="3869015969" sldId="344"/>
        </pc:sldMkLst>
        <pc:spChg chg="mod">
          <ac:chgData name="Lisa Backer" userId="S::lisajbacker_gmail.com#ext#@sriit.onmicrosoft.com::4461ebfa-21d2-4b1f-8225-e749a9ebd909" providerId="AD" clId="Web-{4089B354-CDF8-F444-E00B-6483284341F2}" dt="2024-08-21T18:59:28.710" v="3" actId="14100"/>
          <ac:spMkLst>
            <pc:docMk/>
            <pc:sldMk cId="3869015969" sldId="344"/>
            <ac:spMk id="5" creationId="{955C7CAC-3172-309F-C62A-5F0F971B6421}"/>
          </ac:spMkLst>
        </pc:spChg>
      </pc:sldChg>
      <pc:sldChg chg="modSp">
        <pc:chgData name="Lisa Backer" userId="S::lisajbacker_gmail.com#ext#@sriit.onmicrosoft.com::4461ebfa-21d2-4b1f-8225-e749a9ebd909" providerId="AD" clId="Web-{4089B354-CDF8-F444-E00B-6483284341F2}" dt="2024-08-21T21:21:53.300" v="317" actId="20577"/>
        <pc:sldMkLst>
          <pc:docMk/>
          <pc:sldMk cId="2986542181" sldId="345"/>
        </pc:sldMkLst>
        <pc:spChg chg="mod">
          <ac:chgData name="Lisa Backer" userId="S::lisajbacker_gmail.com#ext#@sriit.onmicrosoft.com::4461ebfa-21d2-4b1f-8225-e749a9ebd909" providerId="AD" clId="Web-{4089B354-CDF8-F444-E00B-6483284341F2}" dt="2024-08-21T21:21:53.300" v="317" actId="20577"/>
          <ac:spMkLst>
            <pc:docMk/>
            <pc:sldMk cId="2986542181" sldId="345"/>
            <ac:spMk id="5" creationId="{955C7CAC-3172-309F-C62A-5F0F971B6421}"/>
          </ac:spMkLst>
        </pc:spChg>
      </pc:sldChg>
      <pc:sldChg chg="modSp">
        <pc:chgData name="Lisa Backer" userId="S::lisajbacker_gmail.com#ext#@sriit.onmicrosoft.com::4461ebfa-21d2-4b1f-8225-e749a9ebd909" providerId="AD" clId="Web-{4089B354-CDF8-F444-E00B-6483284341F2}" dt="2024-08-21T20:35:57.164" v="61" actId="20577"/>
        <pc:sldMkLst>
          <pc:docMk/>
          <pc:sldMk cId="1502167001" sldId="346"/>
        </pc:sldMkLst>
        <pc:spChg chg="mod">
          <ac:chgData name="Lisa Backer" userId="S::lisajbacker_gmail.com#ext#@sriit.onmicrosoft.com::4461ebfa-21d2-4b1f-8225-e749a9ebd909" providerId="AD" clId="Web-{4089B354-CDF8-F444-E00B-6483284341F2}" dt="2024-08-21T20:35:57.164" v="61" actId="20577"/>
          <ac:spMkLst>
            <pc:docMk/>
            <pc:sldMk cId="1502167001" sldId="346"/>
            <ac:spMk id="5" creationId="{955C7CAC-3172-309F-C62A-5F0F971B6421}"/>
          </ac:spMkLst>
        </pc:spChg>
      </pc:sldChg>
      <pc:sldChg chg="addSp delSp modSp new">
        <pc:chgData name="Lisa Backer" userId="S::lisajbacker_gmail.com#ext#@sriit.onmicrosoft.com::4461ebfa-21d2-4b1f-8225-e749a9ebd909" providerId="AD" clId="Web-{4089B354-CDF8-F444-E00B-6483284341F2}" dt="2024-08-21T20:50:46.689" v="127" actId="20577"/>
        <pc:sldMkLst>
          <pc:docMk/>
          <pc:sldMk cId="4086300744" sldId="347"/>
        </pc:sldMkLst>
        <pc:spChg chg="mod">
          <ac:chgData name="Lisa Backer" userId="S::lisajbacker_gmail.com#ext#@sriit.onmicrosoft.com::4461ebfa-21d2-4b1f-8225-e749a9ebd909" providerId="AD" clId="Web-{4089B354-CDF8-F444-E00B-6483284341F2}" dt="2024-08-21T20:46:35.202" v="78" actId="20577"/>
          <ac:spMkLst>
            <pc:docMk/>
            <pc:sldMk cId="4086300744" sldId="347"/>
            <ac:spMk id="2" creationId="{46CAF3C2-86D4-6B66-EC96-B04A6128A9C9}"/>
          </ac:spMkLst>
        </pc:spChg>
        <pc:spChg chg="del">
          <ac:chgData name="Lisa Backer" userId="S::lisajbacker_gmail.com#ext#@sriit.onmicrosoft.com::4461ebfa-21d2-4b1f-8225-e749a9ebd909" providerId="AD" clId="Web-{4089B354-CDF8-F444-E00B-6483284341F2}" dt="2024-08-21T20:46:37.874" v="79"/>
          <ac:spMkLst>
            <pc:docMk/>
            <pc:sldMk cId="4086300744" sldId="347"/>
            <ac:spMk id="3" creationId="{3C4DD06E-1E3E-7E92-BE3C-A34059F0230D}"/>
          </ac:spMkLst>
        </pc:spChg>
        <pc:spChg chg="add mod">
          <ac:chgData name="Lisa Backer" userId="S::lisajbacker_gmail.com#ext#@sriit.onmicrosoft.com::4461ebfa-21d2-4b1f-8225-e749a9ebd909" providerId="AD" clId="Web-{4089B354-CDF8-F444-E00B-6483284341F2}" dt="2024-08-21T20:50:46.689" v="127" actId="20577"/>
          <ac:spMkLst>
            <pc:docMk/>
            <pc:sldMk cId="4086300744" sldId="347"/>
            <ac:spMk id="6" creationId="{58AD2674-654E-A414-290B-979C1742D813}"/>
          </ac:spMkLst>
        </pc:spChg>
        <pc:picChg chg="add del mod ord">
          <ac:chgData name="Lisa Backer" userId="S::lisajbacker_gmail.com#ext#@sriit.onmicrosoft.com::4461ebfa-21d2-4b1f-8225-e749a9ebd909" providerId="AD" clId="Web-{4089B354-CDF8-F444-E00B-6483284341F2}" dt="2024-08-21T20:46:40.999" v="80"/>
          <ac:picMkLst>
            <pc:docMk/>
            <pc:sldMk cId="4086300744" sldId="347"/>
            <ac:picMk id="4" creationId="{37898B53-5ED5-1B08-A5EB-13FA109DD79D}"/>
          </ac:picMkLst>
        </pc:picChg>
      </pc:sldChg>
      <pc:sldChg chg="modSp add replId">
        <pc:chgData name="Lisa Backer" userId="S::lisajbacker_gmail.com#ext#@sriit.onmicrosoft.com::4461ebfa-21d2-4b1f-8225-e749a9ebd909" providerId="AD" clId="Web-{4089B354-CDF8-F444-E00B-6483284341F2}" dt="2024-08-21T21:05:02.136" v="220" actId="20577"/>
        <pc:sldMkLst>
          <pc:docMk/>
          <pc:sldMk cId="3992184140" sldId="348"/>
        </pc:sldMkLst>
        <pc:spChg chg="mod">
          <ac:chgData name="Lisa Backer" userId="S::lisajbacker_gmail.com#ext#@sriit.onmicrosoft.com::4461ebfa-21d2-4b1f-8225-e749a9ebd909" providerId="AD" clId="Web-{4089B354-CDF8-F444-E00B-6483284341F2}" dt="2024-08-21T20:54:09.067" v="131" actId="20577"/>
          <ac:spMkLst>
            <pc:docMk/>
            <pc:sldMk cId="3992184140" sldId="348"/>
            <ac:spMk id="2" creationId="{46CAF3C2-86D4-6B66-EC96-B04A6128A9C9}"/>
          </ac:spMkLst>
        </pc:spChg>
        <pc:spChg chg="mod">
          <ac:chgData name="Lisa Backer" userId="S::lisajbacker_gmail.com#ext#@sriit.onmicrosoft.com::4461ebfa-21d2-4b1f-8225-e749a9ebd909" providerId="AD" clId="Web-{4089B354-CDF8-F444-E00B-6483284341F2}" dt="2024-08-21T21:05:02.136" v="220" actId="20577"/>
          <ac:spMkLst>
            <pc:docMk/>
            <pc:sldMk cId="3992184140" sldId="348"/>
            <ac:spMk id="6" creationId="{58AD2674-654E-A414-290B-979C1742D813}"/>
          </ac:spMkLst>
        </pc:spChg>
      </pc:sldChg>
      <pc:sldChg chg="modSp add replId">
        <pc:chgData name="Lisa Backer" userId="S::lisajbacker_gmail.com#ext#@sriit.onmicrosoft.com::4461ebfa-21d2-4b1f-8225-e749a9ebd909" providerId="AD" clId="Web-{4089B354-CDF8-F444-E00B-6483284341F2}" dt="2024-08-21T21:14:59.818" v="262" actId="20577"/>
        <pc:sldMkLst>
          <pc:docMk/>
          <pc:sldMk cId="3897277303" sldId="349"/>
        </pc:sldMkLst>
        <pc:spChg chg="mod">
          <ac:chgData name="Lisa Backer" userId="S::lisajbacker_gmail.com#ext#@sriit.onmicrosoft.com::4461ebfa-21d2-4b1f-8225-e749a9ebd909" providerId="AD" clId="Web-{4089B354-CDF8-F444-E00B-6483284341F2}" dt="2024-08-21T21:14:04.756" v="258" actId="20577"/>
          <ac:spMkLst>
            <pc:docMk/>
            <pc:sldMk cId="3897277303" sldId="349"/>
            <ac:spMk id="2" creationId="{46CAF3C2-86D4-6B66-EC96-B04A6128A9C9}"/>
          </ac:spMkLst>
        </pc:spChg>
        <pc:spChg chg="mod">
          <ac:chgData name="Lisa Backer" userId="S::lisajbacker_gmail.com#ext#@sriit.onmicrosoft.com::4461ebfa-21d2-4b1f-8225-e749a9ebd909" providerId="AD" clId="Web-{4089B354-CDF8-F444-E00B-6483284341F2}" dt="2024-08-21T21:14:59.818" v="262" actId="20577"/>
          <ac:spMkLst>
            <pc:docMk/>
            <pc:sldMk cId="3897277303" sldId="349"/>
            <ac:spMk id="6" creationId="{58AD2674-654E-A414-290B-979C1742D813}"/>
          </ac:spMkLst>
        </pc:spChg>
      </pc:sldChg>
      <pc:sldChg chg="modSp new">
        <pc:chgData name="Lisa Backer" userId="S::lisajbacker_gmail.com#ext#@sriit.onmicrosoft.com::4461ebfa-21d2-4b1f-8225-e749a9ebd909" providerId="AD" clId="Web-{4089B354-CDF8-F444-E00B-6483284341F2}" dt="2024-08-21T22:26:09.096" v="676" actId="20577"/>
        <pc:sldMkLst>
          <pc:docMk/>
          <pc:sldMk cId="2179801347" sldId="350"/>
        </pc:sldMkLst>
        <pc:spChg chg="mod">
          <ac:chgData name="Lisa Backer" userId="S::lisajbacker_gmail.com#ext#@sriit.onmicrosoft.com::4461ebfa-21d2-4b1f-8225-e749a9ebd909" providerId="AD" clId="Web-{4089B354-CDF8-F444-E00B-6483284341F2}" dt="2024-08-21T22:25:57.688" v="675" actId="20577"/>
          <ac:spMkLst>
            <pc:docMk/>
            <pc:sldMk cId="2179801347" sldId="350"/>
            <ac:spMk id="2" creationId="{31307B44-730D-FE4B-B8E6-B5367EABF203}"/>
          </ac:spMkLst>
        </pc:spChg>
        <pc:spChg chg="mod">
          <ac:chgData name="Lisa Backer" userId="S::lisajbacker_gmail.com#ext#@sriit.onmicrosoft.com::4461ebfa-21d2-4b1f-8225-e749a9ebd909" providerId="AD" clId="Web-{4089B354-CDF8-F444-E00B-6483284341F2}" dt="2024-08-21T22:26:09.096" v="676" actId="20577"/>
          <ac:spMkLst>
            <pc:docMk/>
            <pc:sldMk cId="2179801347" sldId="350"/>
            <ac:spMk id="3" creationId="{E3D9C90A-4EC0-B8A2-C70F-03790414CB6B}"/>
          </ac:spMkLst>
        </pc:spChg>
      </pc:sldChg>
      <pc:sldChg chg="modSp new">
        <pc:chgData name="Lisa Backer" userId="S::lisajbacker_gmail.com#ext#@sriit.onmicrosoft.com::4461ebfa-21d2-4b1f-8225-e749a9ebd909" providerId="AD" clId="Web-{4089B354-CDF8-F444-E00B-6483284341F2}" dt="2024-08-21T21:21:38.925" v="315" actId="20577"/>
        <pc:sldMkLst>
          <pc:docMk/>
          <pc:sldMk cId="1014847650" sldId="351"/>
        </pc:sldMkLst>
        <pc:spChg chg="mod">
          <ac:chgData name="Lisa Backer" userId="S::lisajbacker_gmail.com#ext#@sriit.onmicrosoft.com::4461ebfa-21d2-4b1f-8225-e749a9ebd909" providerId="AD" clId="Web-{4089B354-CDF8-F444-E00B-6483284341F2}" dt="2024-08-21T21:20:53.347" v="303" actId="20577"/>
          <ac:spMkLst>
            <pc:docMk/>
            <pc:sldMk cId="1014847650" sldId="351"/>
            <ac:spMk id="2" creationId="{E1C89FC7-1F24-D7D1-4E24-5536C0F2C3C1}"/>
          </ac:spMkLst>
        </pc:spChg>
        <pc:spChg chg="mod">
          <ac:chgData name="Lisa Backer" userId="S::lisajbacker_gmail.com#ext#@sriit.onmicrosoft.com::4461ebfa-21d2-4b1f-8225-e749a9ebd909" providerId="AD" clId="Web-{4089B354-CDF8-F444-E00B-6483284341F2}" dt="2024-08-21T21:21:38.925" v="315" actId="20577"/>
          <ac:spMkLst>
            <pc:docMk/>
            <pc:sldMk cId="1014847650" sldId="351"/>
            <ac:spMk id="3" creationId="{CC55C63D-617D-05AE-FE6D-2D64FF0BBFB6}"/>
          </ac:spMkLst>
        </pc:spChg>
      </pc:sldChg>
      <pc:sldChg chg="modSp new">
        <pc:chgData name="Lisa Backer" userId="S::lisajbacker_gmail.com#ext#@sriit.onmicrosoft.com::4461ebfa-21d2-4b1f-8225-e749a9ebd909" providerId="AD" clId="Web-{4089B354-CDF8-F444-E00B-6483284341F2}" dt="2024-08-21T22:08:30.443" v="542" actId="20577"/>
        <pc:sldMkLst>
          <pc:docMk/>
          <pc:sldMk cId="1296495706" sldId="352"/>
        </pc:sldMkLst>
        <pc:spChg chg="mod">
          <ac:chgData name="Lisa Backer" userId="S::lisajbacker_gmail.com#ext#@sriit.onmicrosoft.com::4461ebfa-21d2-4b1f-8225-e749a9ebd909" providerId="AD" clId="Web-{4089B354-CDF8-F444-E00B-6483284341F2}" dt="2024-08-21T21:57:13.431" v="375" actId="20577"/>
          <ac:spMkLst>
            <pc:docMk/>
            <pc:sldMk cId="1296495706" sldId="352"/>
            <ac:spMk id="2" creationId="{4A96647E-34E5-C5EE-FA2B-FDB5A6573793}"/>
          </ac:spMkLst>
        </pc:spChg>
        <pc:spChg chg="mod">
          <ac:chgData name="Lisa Backer" userId="S::lisajbacker_gmail.com#ext#@sriit.onmicrosoft.com::4461ebfa-21d2-4b1f-8225-e749a9ebd909" providerId="AD" clId="Web-{4089B354-CDF8-F444-E00B-6483284341F2}" dt="2024-08-21T22:08:30.443" v="542" actId="20577"/>
          <ac:spMkLst>
            <pc:docMk/>
            <pc:sldMk cId="1296495706" sldId="352"/>
            <ac:spMk id="3" creationId="{86A9E2A8-06EC-6973-8208-C738BE18F849}"/>
          </ac:spMkLst>
        </pc:spChg>
      </pc:sldChg>
      <pc:sldChg chg="modSp new">
        <pc:chgData name="Lisa Backer" userId="S::lisajbacker_gmail.com#ext#@sriit.onmicrosoft.com::4461ebfa-21d2-4b1f-8225-e749a9ebd909" providerId="AD" clId="Web-{4089B354-CDF8-F444-E00B-6483284341F2}" dt="2024-08-21T22:12:59.520" v="610" actId="20577"/>
        <pc:sldMkLst>
          <pc:docMk/>
          <pc:sldMk cId="1062585827" sldId="353"/>
        </pc:sldMkLst>
        <pc:spChg chg="mod">
          <ac:chgData name="Lisa Backer" userId="S::lisajbacker_gmail.com#ext#@sriit.onmicrosoft.com::4461ebfa-21d2-4b1f-8225-e749a9ebd909" providerId="AD" clId="Web-{4089B354-CDF8-F444-E00B-6483284341F2}" dt="2024-08-21T22:12:11.270" v="591" actId="20577"/>
          <ac:spMkLst>
            <pc:docMk/>
            <pc:sldMk cId="1062585827" sldId="353"/>
            <ac:spMk id="2" creationId="{4A49167D-291A-C051-F774-B29B2C77F5BA}"/>
          </ac:spMkLst>
        </pc:spChg>
        <pc:spChg chg="mod">
          <ac:chgData name="Lisa Backer" userId="S::lisajbacker_gmail.com#ext#@sriit.onmicrosoft.com::4461ebfa-21d2-4b1f-8225-e749a9ebd909" providerId="AD" clId="Web-{4089B354-CDF8-F444-E00B-6483284341F2}" dt="2024-08-21T22:12:59.520" v="610" actId="20577"/>
          <ac:spMkLst>
            <pc:docMk/>
            <pc:sldMk cId="1062585827" sldId="353"/>
            <ac:spMk id="3" creationId="{2B03EA16-7FE6-0C69-E3A4-4D09A3FE6068}"/>
          </ac:spMkLst>
        </pc:spChg>
      </pc:sldChg>
      <pc:sldChg chg="modSp new">
        <pc:chgData name="Lisa Backer" userId="S::lisajbacker_gmail.com#ext#@sriit.onmicrosoft.com::4461ebfa-21d2-4b1f-8225-e749a9ebd909" providerId="AD" clId="Web-{4089B354-CDF8-F444-E00B-6483284341F2}" dt="2024-08-21T22:22:51.798" v="646" actId="20577"/>
        <pc:sldMkLst>
          <pc:docMk/>
          <pc:sldMk cId="1897440387" sldId="354"/>
        </pc:sldMkLst>
        <pc:spChg chg="mod">
          <ac:chgData name="Lisa Backer" userId="S::lisajbacker_gmail.com#ext#@sriit.onmicrosoft.com::4461ebfa-21d2-4b1f-8225-e749a9ebd909" providerId="AD" clId="Web-{4089B354-CDF8-F444-E00B-6483284341F2}" dt="2024-08-21T22:21:47.658" v="632" actId="20577"/>
          <ac:spMkLst>
            <pc:docMk/>
            <pc:sldMk cId="1897440387" sldId="354"/>
            <ac:spMk id="2" creationId="{58D496BC-F4F8-70A6-D035-1EBBA4CD12AE}"/>
          </ac:spMkLst>
        </pc:spChg>
        <pc:spChg chg="mod">
          <ac:chgData name="Lisa Backer" userId="S::lisajbacker_gmail.com#ext#@sriit.onmicrosoft.com::4461ebfa-21d2-4b1f-8225-e749a9ebd909" providerId="AD" clId="Web-{4089B354-CDF8-F444-E00B-6483284341F2}" dt="2024-08-21T22:22:51.798" v="646" actId="20577"/>
          <ac:spMkLst>
            <pc:docMk/>
            <pc:sldMk cId="1897440387" sldId="354"/>
            <ac:spMk id="3" creationId="{AE2CB60E-23B1-C5A7-2626-EAFE99AE4EBE}"/>
          </ac:spMkLst>
        </pc:spChg>
      </pc:sldChg>
      <pc:sldChg chg="modSp new">
        <pc:chgData name="Lisa Backer" userId="S::lisajbacker_gmail.com#ext#@sriit.onmicrosoft.com::4461ebfa-21d2-4b1f-8225-e749a9ebd909" providerId="AD" clId="Web-{4089B354-CDF8-F444-E00B-6483284341F2}" dt="2024-08-22T13:04:36.251" v="1273" actId="20577"/>
        <pc:sldMkLst>
          <pc:docMk/>
          <pc:sldMk cId="4100837894" sldId="355"/>
        </pc:sldMkLst>
        <pc:spChg chg="mod">
          <ac:chgData name="Lisa Backer" userId="S::lisajbacker_gmail.com#ext#@sriit.onmicrosoft.com::4461ebfa-21d2-4b1f-8225-e749a9ebd909" providerId="AD" clId="Web-{4089B354-CDF8-F444-E00B-6483284341F2}" dt="2024-08-22T13:04:32.314" v="1272" actId="20577"/>
          <ac:spMkLst>
            <pc:docMk/>
            <pc:sldMk cId="4100837894" sldId="355"/>
            <ac:spMk id="2" creationId="{4EF22C0D-0584-3A52-A88C-36C431C2E76B}"/>
          </ac:spMkLst>
        </pc:spChg>
        <pc:spChg chg="mod">
          <ac:chgData name="Lisa Backer" userId="S::lisajbacker_gmail.com#ext#@sriit.onmicrosoft.com::4461ebfa-21d2-4b1f-8225-e749a9ebd909" providerId="AD" clId="Web-{4089B354-CDF8-F444-E00B-6483284341F2}" dt="2024-08-22T13:04:36.251" v="1273" actId="20577"/>
          <ac:spMkLst>
            <pc:docMk/>
            <pc:sldMk cId="4100837894" sldId="355"/>
            <ac:spMk id="3" creationId="{0BD63D70-0AF4-9765-F3EE-C9D464A92F9F}"/>
          </ac:spMkLst>
        </pc:spChg>
      </pc:sldChg>
      <pc:sldChg chg="modSp new">
        <pc:chgData name="Lisa Backer" userId="S::lisajbacker_gmail.com#ext#@sriit.onmicrosoft.com::4461ebfa-21d2-4b1f-8225-e749a9ebd909" providerId="AD" clId="Web-{4089B354-CDF8-F444-E00B-6483284341F2}" dt="2024-08-22T13:10:52.264" v="1427" actId="20577"/>
        <pc:sldMkLst>
          <pc:docMk/>
          <pc:sldMk cId="2390019159" sldId="356"/>
        </pc:sldMkLst>
        <pc:spChg chg="mod">
          <ac:chgData name="Lisa Backer" userId="S::lisajbacker_gmail.com#ext#@sriit.onmicrosoft.com::4461ebfa-21d2-4b1f-8225-e749a9ebd909" providerId="AD" clId="Web-{4089B354-CDF8-F444-E00B-6483284341F2}" dt="2024-08-22T13:04:48.361" v="1280" actId="20577"/>
          <ac:spMkLst>
            <pc:docMk/>
            <pc:sldMk cId="2390019159" sldId="356"/>
            <ac:spMk id="2" creationId="{CF6CBD06-CBFF-DCDA-A2C0-77F8E35D7582}"/>
          </ac:spMkLst>
        </pc:spChg>
        <pc:spChg chg="mod">
          <ac:chgData name="Lisa Backer" userId="S::lisajbacker_gmail.com#ext#@sriit.onmicrosoft.com::4461ebfa-21d2-4b1f-8225-e749a9ebd909" providerId="AD" clId="Web-{4089B354-CDF8-F444-E00B-6483284341F2}" dt="2024-08-22T13:10:52.264" v="1427" actId="20577"/>
          <ac:spMkLst>
            <pc:docMk/>
            <pc:sldMk cId="2390019159" sldId="356"/>
            <ac:spMk id="3" creationId="{274D6AB4-5A8A-B5F6-BE40-31589DD36567}"/>
          </ac:spMkLst>
        </pc:spChg>
      </pc:sldChg>
    </pc:docChg>
  </pc:docChgLst>
  <pc:docChgLst>
    <pc:chgData name="Lisa Backer" userId="S::lisajbacker_gmail.com#ext#@sriit.onmicrosoft.com::4461ebfa-21d2-4b1f-8225-e749a9ebd909" providerId="AD" clId="Web-{6DE85EA2-94E5-B086-020D-57820407E15F}"/>
    <pc:docChg chg="modSld">
      <pc:chgData name="Lisa Backer" userId="S::lisajbacker_gmail.com#ext#@sriit.onmicrosoft.com::4461ebfa-21d2-4b1f-8225-e749a9ebd909" providerId="AD" clId="Web-{6DE85EA2-94E5-B086-020D-57820407E15F}" dt="2024-08-22T15:47:30.137" v="9"/>
      <pc:docMkLst>
        <pc:docMk/>
      </pc:docMkLst>
      <pc:sldChg chg="modSp">
        <pc:chgData name="Lisa Backer" userId="S::lisajbacker_gmail.com#ext#@sriit.onmicrosoft.com::4461ebfa-21d2-4b1f-8225-e749a9ebd909" providerId="AD" clId="Web-{6DE85EA2-94E5-B086-020D-57820407E15F}" dt="2024-08-22T15:46:39.978" v="8"/>
        <pc:sldMkLst>
          <pc:docMk/>
          <pc:sldMk cId="2298766648" sldId="279"/>
        </pc:sldMkLst>
        <pc:picChg chg="mod">
          <ac:chgData name="Lisa Backer" userId="S::lisajbacker_gmail.com#ext#@sriit.onmicrosoft.com::4461ebfa-21d2-4b1f-8225-e749a9ebd909" providerId="AD" clId="Web-{6DE85EA2-94E5-B086-020D-57820407E15F}" dt="2024-08-22T15:46:39.978" v="8"/>
          <ac:picMkLst>
            <pc:docMk/>
            <pc:sldMk cId="2298766648" sldId="279"/>
            <ac:picMk id="4" creationId="{9933EA16-9A9C-DAEB-51E3-F6B317DAB2C8}"/>
          </ac:picMkLst>
        </pc:picChg>
      </pc:sldChg>
      <pc:sldChg chg="modSp">
        <pc:chgData name="Lisa Backer" userId="S::lisajbacker_gmail.com#ext#@sriit.onmicrosoft.com::4461ebfa-21d2-4b1f-8225-e749a9ebd909" providerId="AD" clId="Web-{6DE85EA2-94E5-B086-020D-57820407E15F}" dt="2024-08-22T15:47:30.137" v="9"/>
        <pc:sldMkLst>
          <pc:docMk/>
          <pc:sldMk cId="2546284772" sldId="293"/>
        </pc:sldMkLst>
        <pc:picChg chg="mod">
          <ac:chgData name="Lisa Backer" userId="S::lisajbacker_gmail.com#ext#@sriit.onmicrosoft.com::4461ebfa-21d2-4b1f-8225-e749a9ebd909" providerId="AD" clId="Web-{6DE85EA2-94E5-B086-020D-57820407E15F}" dt="2024-08-22T15:47:30.137" v="9"/>
          <ac:picMkLst>
            <pc:docMk/>
            <pc:sldMk cId="2546284772" sldId="293"/>
            <ac:picMk id="4" creationId="{05B69D66-0078-2240-EC13-C71E70E4AC3F}"/>
          </ac:picMkLst>
        </pc:picChg>
      </pc:sldChg>
    </pc:docChg>
  </pc:docChgLst>
  <pc:docChgLst>
    <pc:chgData name="Lisa Backer" userId="S::lisajbacker_gmail.com#ext#@sriit.onmicrosoft.com::4461ebfa-21d2-4b1f-8225-e749a9ebd909" providerId="AD" clId="Web-{A4E6437C-2CF4-98A2-754D-90E8C90F2A54}"/>
    <pc:docChg chg="modSld">
      <pc:chgData name="Lisa Backer" userId="S::lisajbacker_gmail.com#ext#@sriit.onmicrosoft.com::4461ebfa-21d2-4b1f-8225-e749a9ebd909" providerId="AD" clId="Web-{A4E6437C-2CF4-98A2-754D-90E8C90F2A54}" dt="2024-08-22T15:54:52.942" v="16"/>
      <pc:docMkLst>
        <pc:docMk/>
      </pc:docMkLst>
      <pc:sldChg chg="modSp">
        <pc:chgData name="Lisa Backer" userId="S::lisajbacker_gmail.com#ext#@sriit.onmicrosoft.com::4461ebfa-21d2-4b1f-8225-e749a9ebd909" providerId="AD" clId="Web-{A4E6437C-2CF4-98A2-754D-90E8C90F2A54}" dt="2024-08-22T15:53:44.208" v="0"/>
        <pc:sldMkLst>
          <pc:docMk/>
          <pc:sldMk cId="469621692" sldId="294"/>
        </pc:sldMkLst>
        <pc:spChg chg="mod">
          <ac:chgData name="Lisa Backer" userId="S::lisajbacker_gmail.com#ext#@sriit.onmicrosoft.com::4461ebfa-21d2-4b1f-8225-e749a9ebd909" providerId="AD" clId="Web-{A4E6437C-2CF4-98A2-754D-90E8C90F2A54}" dt="2024-08-22T15:53:44.208" v="0"/>
          <ac:spMkLst>
            <pc:docMk/>
            <pc:sldMk cId="469621692" sldId="294"/>
            <ac:spMk id="8" creationId="{8FB2517C-B87A-16C0-CBBC-7DCE3013FF1C}"/>
          </ac:spMkLst>
        </pc:spChg>
      </pc:sldChg>
      <pc:sldChg chg="modSp">
        <pc:chgData name="Lisa Backer" userId="S::lisajbacker_gmail.com#ext#@sriit.onmicrosoft.com::4461ebfa-21d2-4b1f-8225-e749a9ebd909" providerId="AD" clId="Web-{A4E6437C-2CF4-98A2-754D-90E8C90F2A54}" dt="2024-08-22T15:54:52.942" v="16"/>
        <pc:sldMkLst>
          <pc:docMk/>
          <pc:sldMk cId="3681215998" sldId="296"/>
        </pc:sldMkLst>
        <pc:picChg chg="mod">
          <ac:chgData name="Lisa Backer" userId="S::lisajbacker_gmail.com#ext#@sriit.onmicrosoft.com::4461ebfa-21d2-4b1f-8225-e749a9ebd909" providerId="AD" clId="Web-{A4E6437C-2CF4-98A2-754D-90E8C90F2A54}" dt="2024-08-22T15:54:52.942" v="16"/>
          <ac:picMkLst>
            <pc:docMk/>
            <pc:sldMk cId="3681215998" sldId="296"/>
            <ac:picMk id="4" creationId="{25B53B57-7BD5-5AD1-A1D7-48EFE04605EF}"/>
          </ac:picMkLst>
        </pc:picChg>
      </pc:sldChg>
    </pc:docChg>
  </pc:docChgLst>
  <pc:docChgLst>
    <pc:chgData name="Lisa Backer" userId="S::lisajbacker_gmail.com#ext#@sriit.onmicrosoft.com::4461ebfa-21d2-4b1f-8225-e749a9ebd909" providerId="AD" clId="Web-{0A47F163-2255-527E-05CB-0CD4DCE48BBC}"/>
    <pc:docChg chg="addSld modSld">
      <pc:chgData name="Lisa Backer" userId="S::lisajbacker_gmail.com#ext#@sriit.onmicrosoft.com::4461ebfa-21d2-4b1f-8225-e749a9ebd909" providerId="AD" clId="Web-{0A47F163-2255-527E-05CB-0CD4DCE48BBC}" dt="2024-08-07T15:57:02.044" v="893" actId="20577"/>
      <pc:docMkLst>
        <pc:docMk/>
      </pc:docMkLst>
      <pc:sldChg chg="addSp delSp modSp modNotes">
        <pc:chgData name="Lisa Backer" userId="S::lisajbacker_gmail.com#ext#@sriit.onmicrosoft.com::4461ebfa-21d2-4b1f-8225-e749a9ebd909" providerId="AD" clId="Web-{0A47F163-2255-527E-05CB-0CD4DCE48BBC}" dt="2024-08-07T14:58:24.612" v="259"/>
        <pc:sldMkLst>
          <pc:docMk/>
          <pc:sldMk cId="2298766648" sldId="279"/>
        </pc:sldMkLst>
        <pc:spChg chg="mod">
          <ac:chgData name="Lisa Backer" userId="S::lisajbacker_gmail.com#ext#@sriit.onmicrosoft.com::4461ebfa-21d2-4b1f-8225-e749a9ebd909" providerId="AD" clId="Web-{0A47F163-2255-527E-05CB-0CD4DCE48BBC}" dt="2024-08-07T14:52:36.143" v="28" actId="20577"/>
          <ac:spMkLst>
            <pc:docMk/>
            <pc:sldMk cId="2298766648" sldId="279"/>
            <ac:spMk id="2" creationId="{DB729227-3AB7-BCBF-7354-B480E68F5913}"/>
          </ac:spMkLst>
        </pc:spChg>
        <pc:spChg chg="del">
          <ac:chgData name="Lisa Backer" userId="S::lisajbacker_gmail.com#ext#@sriit.onmicrosoft.com::4461ebfa-21d2-4b1f-8225-e749a9ebd909" providerId="AD" clId="Web-{0A47F163-2255-527E-05CB-0CD4DCE48BBC}" dt="2024-08-07T14:54:20.128" v="29"/>
          <ac:spMkLst>
            <pc:docMk/>
            <pc:sldMk cId="2298766648" sldId="279"/>
            <ac:spMk id="3" creationId="{00F038EB-1EC3-1D67-806B-785DFE19BF81}"/>
          </ac:spMkLst>
        </pc:spChg>
        <pc:picChg chg="add mod modCrop">
          <ac:chgData name="Lisa Backer" userId="S::lisajbacker_gmail.com#ext#@sriit.onmicrosoft.com::4461ebfa-21d2-4b1f-8225-e749a9ebd909" providerId="AD" clId="Web-{0A47F163-2255-527E-05CB-0CD4DCE48BBC}" dt="2024-08-07T14:54:56.409" v="34" actId="1076"/>
          <ac:picMkLst>
            <pc:docMk/>
            <pc:sldMk cId="2298766648" sldId="279"/>
            <ac:picMk id="4" creationId="{9933EA16-9A9C-DAEB-51E3-F6B317DAB2C8}"/>
          </ac:picMkLst>
        </pc:picChg>
      </pc:sldChg>
      <pc:sldChg chg="modSp new">
        <pc:chgData name="Lisa Backer" userId="S::lisajbacker_gmail.com#ext#@sriit.onmicrosoft.com::4461ebfa-21d2-4b1f-8225-e749a9ebd909" providerId="AD" clId="Web-{0A47F163-2255-527E-05CB-0CD4DCE48BBC}" dt="2024-08-07T15:04:25.158" v="441" actId="20577"/>
        <pc:sldMkLst>
          <pc:docMk/>
          <pc:sldMk cId="3673034368" sldId="292"/>
        </pc:sldMkLst>
        <pc:spChg chg="mod">
          <ac:chgData name="Lisa Backer" userId="S::lisajbacker_gmail.com#ext#@sriit.onmicrosoft.com::4461ebfa-21d2-4b1f-8225-e749a9ebd909" providerId="AD" clId="Web-{0A47F163-2255-527E-05CB-0CD4DCE48BBC}" dt="2024-08-07T15:01:29.908" v="335" actId="20577"/>
          <ac:spMkLst>
            <pc:docMk/>
            <pc:sldMk cId="3673034368" sldId="292"/>
            <ac:spMk id="2" creationId="{1D759411-913A-A381-B83A-C37F69D2597C}"/>
          </ac:spMkLst>
        </pc:spChg>
        <pc:spChg chg="mod">
          <ac:chgData name="Lisa Backer" userId="S::lisajbacker_gmail.com#ext#@sriit.onmicrosoft.com::4461ebfa-21d2-4b1f-8225-e749a9ebd909" providerId="AD" clId="Web-{0A47F163-2255-527E-05CB-0CD4DCE48BBC}" dt="2024-08-07T15:04:25.158" v="441" actId="20577"/>
          <ac:spMkLst>
            <pc:docMk/>
            <pc:sldMk cId="3673034368" sldId="292"/>
            <ac:spMk id="3" creationId="{E83AF237-4C42-CE4F-3E15-661AA0C8224E}"/>
          </ac:spMkLst>
        </pc:spChg>
      </pc:sldChg>
      <pc:sldChg chg="addSp delSp modSp new">
        <pc:chgData name="Lisa Backer" userId="S::lisajbacker_gmail.com#ext#@sriit.onmicrosoft.com::4461ebfa-21d2-4b1f-8225-e749a9ebd909" providerId="AD" clId="Web-{0A47F163-2255-527E-05CB-0CD4DCE48BBC}" dt="2024-08-07T15:07:17.751" v="482"/>
        <pc:sldMkLst>
          <pc:docMk/>
          <pc:sldMk cId="2546284772" sldId="293"/>
        </pc:sldMkLst>
        <pc:spChg chg="mod">
          <ac:chgData name="Lisa Backer" userId="S::lisajbacker_gmail.com#ext#@sriit.onmicrosoft.com::4461ebfa-21d2-4b1f-8225-e749a9ebd909" providerId="AD" clId="Web-{0A47F163-2255-527E-05CB-0CD4DCE48BBC}" dt="2024-08-07T15:06:06.736" v="475" actId="20577"/>
          <ac:spMkLst>
            <pc:docMk/>
            <pc:sldMk cId="2546284772" sldId="293"/>
            <ac:spMk id="2" creationId="{28C55A63-7F31-8715-E6EC-0CA90432ECCB}"/>
          </ac:spMkLst>
        </pc:spChg>
        <pc:spChg chg="del">
          <ac:chgData name="Lisa Backer" userId="S::lisajbacker_gmail.com#ext#@sriit.onmicrosoft.com::4461ebfa-21d2-4b1f-8225-e749a9ebd909" providerId="AD" clId="Web-{0A47F163-2255-527E-05CB-0CD4DCE48BBC}" dt="2024-08-07T15:05:46.048" v="443"/>
          <ac:spMkLst>
            <pc:docMk/>
            <pc:sldMk cId="2546284772" sldId="293"/>
            <ac:spMk id="3" creationId="{6A2686A3-F2F8-D43D-A0F8-83DA3D2C8E71}"/>
          </ac:spMkLst>
        </pc:spChg>
        <pc:picChg chg="add mod ord modCrop">
          <ac:chgData name="Lisa Backer" userId="S::lisajbacker_gmail.com#ext#@sriit.onmicrosoft.com::4461ebfa-21d2-4b1f-8225-e749a9ebd909" providerId="AD" clId="Web-{0A47F163-2255-527E-05CB-0CD4DCE48BBC}" dt="2024-08-07T15:07:17.751" v="482"/>
          <ac:picMkLst>
            <pc:docMk/>
            <pc:sldMk cId="2546284772" sldId="293"/>
            <ac:picMk id="4" creationId="{05B69D66-0078-2240-EC13-C71E70E4AC3F}"/>
          </ac:picMkLst>
        </pc:picChg>
      </pc:sldChg>
      <pc:sldChg chg="addSp delSp modSp new">
        <pc:chgData name="Lisa Backer" userId="S::lisajbacker_gmail.com#ext#@sriit.onmicrosoft.com::4461ebfa-21d2-4b1f-8225-e749a9ebd909" providerId="AD" clId="Web-{0A47F163-2255-527E-05CB-0CD4DCE48BBC}" dt="2024-08-07T15:19:14.344" v="536"/>
        <pc:sldMkLst>
          <pc:docMk/>
          <pc:sldMk cId="469621692" sldId="294"/>
        </pc:sldMkLst>
        <pc:spChg chg="mod">
          <ac:chgData name="Lisa Backer" userId="S::lisajbacker_gmail.com#ext#@sriit.onmicrosoft.com::4461ebfa-21d2-4b1f-8225-e749a9ebd909" providerId="AD" clId="Web-{0A47F163-2255-527E-05CB-0CD4DCE48BBC}" dt="2024-08-07T15:12:16.079" v="519" actId="20577"/>
          <ac:spMkLst>
            <pc:docMk/>
            <pc:sldMk cId="469621692" sldId="294"/>
            <ac:spMk id="2" creationId="{ECB672C6-AB6C-D572-12F8-81BC5EA6321D}"/>
          </ac:spMkLst>
        </pc:spChg>
        <pc:spChg chg="del">
          <ac:chgData name="Lisa Backer" userId="S::lisajbacker_gmail.com#ext#@sriit.onmicrosoft.com::4461ebfa-21d2-4b1f-8225-e749a9ebd909" providerId="AD" clId="Web-{0A47F163-2255-527E-05CB-0CD4DCE48BBC}" dt="2024-08-07T15:09:43.501" v="484"/>
          <ac:spMkLst>
            <pc:docMk/>
            <pc:sldMk cId="469621692" sldId="294"/>
            <ac:spMk id="3" creationId="{89582575-3384-E064-418C-7947DDC80380}"/>
          </ac:spMkLst>
        </pc:spChg>
        <pc:spChg chg="add mod">
          <ac:chgData name="Lisa Backer" userId="S::lisajbacker_gmail.com#ext#@sriit.onmicrosoft.com::4461ebfa-21d2-4b1f-8225-e749a9ebd909" providerId="AD" clId="Web-{0A47F163-2255-527E-05CB-0CD4DCE48BBC}" dt="2024-08-07T15:12:25.423" v="520"/>
          <ac:spMkLst>
            <pc:docMk/>
            <pc:sldMk cId="469621692" sldId="294"/>
            <ac:spMk id="6" creationId="{129FEC89-BE74-1AAF-807F-880AD9171411}"/>
          </ac:spMkLst>
        </pc:spChg>
        <pc:spChg chg="add mod">
          <ac:chgData name="Lisa Backer" userId="S::lisajbacker_gmail.com#ext#@sriit.onmicrosoft.com::4461ebfa-21d2-4b1f-8225-e749a9ebd909" providerId="AD" clId="Web-{0A47F163-2255-527E-05CB-0CD4DCE48BBC}" dt="2024-08-07T15:19:14.344" v="536"/>
          <ac:spMkLst>
            <pc:docMk/>
            <pc:sldMk cId="469621692" sldId="294"/>
            <ac:spMk id="8" creationId="{8FB2517C-B87A-16C0-CBBC-7DCE3013FF1C}"/>
          </ac:spMkLst>
        </pc:spChg>
        <pc:picChg chg="add mod modCrop">
          <ac:chgData name="Lisa Backer" userId="S::lisajbacker_gmail.com#ext#@sriit.onmicrosoft.com::4461ebfa-21d2-4b1f-8225-e749a9ebd909" providerId="AD" clId="Web-{0A47F163-2255-527E-05CB-0CD4DCE48BBC}" dt="2024-08-07T15:10:13.595" v="489" actId="1076"/>
          <ac:picMkLst>
            <pc:docMk/>
            <pc:sldMk cId="469621692" sldId="294"/>
            <ac:picMk id="4" creationId="{9CD089D9-70FA-0AFF-019C-00A006BD25A8}"/>
          </ac:picMkLst>
        </pc:picChg>
        <pc:picChg chg="add mod modCrop">
          <ac:chgData name="Lisa Backer" userId="S::lisajbacker_gmail.com#ext#@sriit.onmicrosoft.com::4461ebfa-21d2-4b1f-8225-e749a9ebd909" providerId="AD" clId="Web-{0A47F163-2255-527E-05CB-0CD4DCE48BBC}" dt="2024-08-07T15:18:21.703" v="530" actId="1076"/>
          <ac:picMkLst>
            <pc:docMk/>
            <pc:sldMk cId="469621692" sldId="294"/>
            <ac:picMk id="5" creationId="{33DE9D64-FBAD-B96C-65B7-2AEB74BCE4C8}"/>
          </ac:picMkLst>
        </pc:picChg>
        <pc:picChg chg="add mod modCrop">
          <ac:chgData name="Lisa Backer" userId="S::lisajbacker_gmail.com#ext#@sriit.onmicrosoft.com::4461ebfa-21d2-4b1f-8225-e749a9ebd909" providerId="AD" clId="Web-{0A47F163-2255-527E-05CB-0CD4DCE48BBC}" dt="2024-08-07T15:18:27.313" v="531" actId="1076"/>
          <ac:picMkLst>
            <pc:docMk/>
            <pc:sldMk cId="469621692" sldId="294"/>
            <ac:picMk id="7" creationId="{B974CF07-E6E2-5F03-8C85-04A69FAEAD10}"/>
          </ac:picMkLst>
        </pc:picChg>
      </pc:sldChg>
      <pc:sldChg chg="addSp delSp modSp new">
        <pc:chgData name="Lisa Backer" userId="S::lisajbacker_gmail.com#ext#@sriit.onmicrosoft.com::4461ebfa-21d2-4b1f-8225-e749a9ebd909" providerId="AD" clId="Web-{0A47F163-2255-527E-05CB-0CD4DCE48BBC}" dt="2024-08-07T15:35:00.280" v="560" actId="1076"/>
        <pc:sldMkLst>
          <pc:docMk/>
          <pc:sldMk cId="2000022064" sldId="295"/>
        </pc:sldMkLst>
        <pc:spChg chg="mod">
          <ac:chgData name="Lisa Backer" userId="S::lisajbacker_gmail.com#ext#@sriit.onmicrosoft.com::4461ebfa-21d2-4b1f-8225-e749a9ebd909" providerId="AD" clId="Web-{0A47F163-2255-527E-05CB-0CD4DCE48BBC}" dt="2024-08-07T15:32:51.577" v="550" actId="20577"/>
          <ac:spMkLst>
            <pc:docMk/>
            <pc:sldMk cId="2000022064" sldId="295"/>
            <ac:spMk id="2" creationId="{3DFD2CCE-FD23-A5A0-9EC9-DEC1259C6C3C}"/>
          </ac:spMkLst>
        </pc:spChg>
        <pc:spChg chg="del">
          <ac:chgData name="Lisa Backer" userId="S::lisajbacker_gmail.com#ext#@sriit.onmicrosoft.com::4461ebfa-21d2-4b1f-8225-e749a9ebd909" providerId="AD" clId="Web-{0A47F163-2255-527E-05CB-0CD4DCE48BBC}" dt="2024-08-07T15:32:55.937" v="551"/>
          <ac:spMkLst>
            <pc:docMk/>
            <pc:sldMk cId="2000022064" sldId="295"/>
            <ac:spMk id="3" creationId="{3BB5D3FD-D256-D49D-C010-837F63F4BE80}"/>
          </ac:spMkLst>
        </pc:spChg>
        <pc:picChg chg="add mod modCrop">
          <ac:chgData name="Lisa Backer" userId="S::lisajbacker_gmail.com#ext#@sriit.onmicrosoft.com::4461ebfa-21d2-4b1f-8225-e749a9ebd909" providerId="AD" clId="Web-{0A47F163-2255-527E-05CB-0CD4DCE48BBC}" dt="2024-08-07T15:35:00.280" v="560" actId="1076"/>
          <ac:picMkLst>
            <pc:docMk/>
            <pc:sldMk cId="2000022064" sldId="295"/>
            <ac:picMk id="4" creationId="{A43B2B79-400D-6CEC-724B-802AF7C2A8D3}"/>
          </ac:picMkLst>
        </pc:picChg>
      </pc:sldChg>
      <pc:sldChg chg="addSp delSp modSp new">
        <pc:chgData name="Lisa Backer" userId="S::lisajbacker_gmail.com#ext#@sriit.onmicrosoft.com::4461ebfa-21d2-4b1f-8225-e749a9ebd909" providerId="AD" clId="Web-{0A47F163-2255-527E-05CB-0CD4DCE48BBC}" dt="2024-08-07T15:37:47.092" v="596" actId="20577"/>
        <pc:sldMkLst>
          <pc:docMk/>
          <pc:sldMk cId="3681215998" sldId="296"/>
        </pc:sldMkLst>
        <pc:spChg chg="mod">
          <ac:chgData name="Lisa Backer" userId="S::lisajbacker_gmail.com#ext#@sriit.onmicrosoft.com::4461ebfa-21d2-4b1f-8225-e749a9ebd909" providerId="AD" clId="Web-{0A47F163-2255-527E-05CB-0CD4DCE48BBC}" dt="2024-08-07T15:37:47.092" v="596" actId="20577"/>
          <ac:spMkLst>
            <pc:docMk/>
            <pc:sldMk cId="3681215998" sldId="296"/>
            <ac:spMk id="2" creationId="{7943A091-5F54-36B4-2E0B-8FB8732E9358}"/>
          </ac:spMkLst>
        </pc:spChg>
        <pc:spChg chg="del">
          <ac:chgData name="Lisa Backer" userId="S::lisajbacker_gmail.com#ext#@sriit.onmicrosoft.com::4461ebfa-21d2-4b1f-8225-e749a9ebd909" providerId="AD" clId="Web-{0A47F163-2255-527E-05CB-0CD4DCE48BBC}" dt="2024-08-07T15:36:12.764" v="562"/>
          <ac:spMkLst>
            <pc:docMk/>
            <pc:sldMk cId="3681215998" sldId="296"/>
            <ac:spMk id="3" creationId="{AB7496C9-8EDB-91DF-B6A1-9B857E25E35E}"/>
          </ac:spMkLst>
        </pc:spChg>
        <pc:picChg chg="add mod ord modCrop">
          <ac:chgData name="Lisa Backer" userId="S::lisajbacker_gmail.com#ext#@sriit.onmicrosoft.com::4461ebfa-21d2-4b1f-8225-e749a9ebd909" providerId="AD" clId="Web-{0A47F163-2255-527E-05CB-0CD4DCE48BBC}" dt="2024-08-07T15:37:05.139" v="571"/>
          <ac:picMkLst>
            <pc:docMk/>
            <pc:sldMk cId="3681215998" sldId="296"/>
            <ac:picMk id="4" creationId="{25B53B57-7BD5-5AD1-A1D7-48EFE04605EF}"/>
          </ac:picMkLst>
        </pc:picChg>
      </pc:sldChg>
      <pc:sldChg chg="addSp delSp modSp new">
        <pc:chgData name="Lisa Backer" userId="S::lisajbacker_gmail.com#ext#@sriit.onmicrosoft.com::4461ebfa-21d2-4b1f-8225-e749a9ebd909" providerId="AD" clId="Web-{0A47F163-2255-527E-05CB-0CD4DCE48BBC}" dt="2024-08-07T15:40:00.498" v="636" actId="20577"/>
        <pc:sldMkLst>
          <pc:docMk/>
          <pc:sldMk cId="3739094801" sldId="297"/>
        </pc:sldMkLst>
        <pc:spChg chg="mod">
          <ac:chgData name="Lisa Backer" userId="S::lisajbacker_gmail.com#ext#@sriit.onmicrosoft.com::4461ebfa-21d2-4b1f-8225-e749a9ebd909" providerId="AD" clId="Web-{0A47F163-2255-527E-05CB-0CD4DCE48BBC}" dt="2024-08-07T15:40:00.498" v="636" actId="20577"/>
          <ac:spMkLst>
            <pc:docMk/>
            <pc:sldMk cId="3739094801" sldId="297"/>
            <ac:spMk id="2" creationId="{F5FF5597-53EF-2EB3-686C-F95E7805BCB9}"/>
          </ac:spMkLst>
        </pc:spChg>
        <pc:spChg chg="del mod">
          <ac:chgData name="Lisa Backer" userId="S::lisajbacker_gmail.com#ext#@sriit.onmicrosoft.com::4461ebfa-21d2-4b1f-8225-e749a9ebd909" providerId="AD" clId="Web-{0A47F163-2255-527E-05CB-0CD4DCE48BBC}" dt="2024-08-07T15:39:05.811" v="599"/>
          <ac:spMkLst>
            <pc:docMk/>
            <pc:sldMk cId="3739094801" sldId="297"/>
            <ac:spMk id="3" creationId="{5766CBDA-9A2A-09C5-6DFB-1F7A039CC71E}"/>
          </ac:spMkLst>
        </pc:spChg>
        <pc:picChg chg="add mod ord modCrop">
          <ac:chgData name="Lisa Backer" userId="S::lisajbacker_gmail.com#ext#@sriit.onmicrosoft.com::4461ebfa-21d2-4b1f-8225-e749a9ebd909" providerId="AD" clId="Web-{0A47F163-2255-527E-05CB-0CD4DCE48BBC}" dt="2024-08-07T15:39:38.389" v="604" actId="1076"/>
          <ac:picMkLst>
            <pc:docMk/>
            <pc:sldMk cId="3739094801" sldId="297"/>
            <ac:picMk id="4" creationId="{88DC44D4-8CE2-396C-06C1-2460862DF3E6}"/>
          </ac:picMkLst>
        </pc:picChg>
      </pc:sldChg>
      <pc:sldChg chg="modSp new">
        <pc:chgData name="Lisa Backer" userId="S::lisajbacker_gmail.com#ext#@sriit.onmicrosoft.com::4461ebfa-21d2-4b1f-8225-e749a9ebd909" providerId="AD" clId="Web-{0A47F163-2255-527E-05CB-0CD4DCE48BBC}" dt="2024-08-07T15:45:09.185" v="777" actId="20577"/>
        <pc:sldMkLst>
          <pc:docMk/>
          <pc:sldMk cId="2359205145" sldId="298"/>
        </pc:sldMkLst>
        <pc:spChg chg="mod">
          <ac:chgData name="Lisa Backer" userId="S::lisajbacker_gmail.com#ext#@sriit.onmicrosoft.com::4461ebfa-21d2-4b1f-8225-e749a9ebd909" providerId="AD" clId="Web-{0A47F163-2255-527E-05CB-0CD4DCE48BBC}" dt="2024-08-07T15:40:47.108" v="669" actId="20577"/>
          <ac:spMkLst>
            <pc:docMk/>
            <pc:sldMk cId="2359205145" sldId="298"/>
            <ac:spMk id="2" creationId="{F0280BC4-8B32-EFE5-0C40-B9B9B617F87B}"/>
          </ac:spMkLst>
        </pc:spChg>
        <pc:spChg chg="mod">
          <ac:chgData name="Lisa Backer" userId="S::lisajbacker_gmail.com#ext#@sriit.onmicrosoft.com::4461ebfa-21d2-4b1f-8225-e749a9ebd909" providerId="AD" clId="Web-{0A47F163-2255-527E-05CB-0CD4DCE48BBC}" dt="2024-08-07T15:45:09.185" v="777" actId="20577"/>
          <ac:spMkLst>
            <pc:docMk/>
            <pc:sldMk cId="2359205145" sldId="298"/>
            <ac:spMk id="3" creationId="{880EBA65-B058-F31E-827A-B9E6C8FA21EF}"/>
          </ac:spMkLst>
        </pc:spChg>
      </pc:sldChg>
      <pc:sldChg chg="addSp delSp modSp new">
        <pc:chgData name="Lisa Backer" userId="S::lisajbacker_gmail.com#ext#@sriit.onmicrosoft.com::4461ebfa-21d2-4b1f-8225-e749a9ebd909" providerId="AD" clId="Web-{0A47F163-2255-527E-05CB-0CD4DCE48BBC}" dt="2024-08-07T15:51:11.966" v="807" actId="1076"/>
        <pc:sldMkLst>
          <pc:docMk/>
          <pc:sldMk cId="2867859011" sldId="299"/>
        </pc:sldMkLst>
        <pc:spChg chg="mod">
          <ac:chgData name="Lisa Backer" userId="S::lisajbacker_gmail.com#ext#@sriit.onmicrosoft.com::4461ebfa-21d2-4b1f-8225-e749a9ebd909" providerId="AD" clId="Web-{0A47F163-2255-527E-05CB-0CD4DCE48BBC}" dt="2024-08-07T15:50:14.638" v="798" actId="20577"/>
          <ac:spMkLst>
            <pc:docMk/>
            <pc:sldMk cId="2867859011" sldId="299"/>
            <ac:spMk id="2" creationId="{810C1D3E-6F6A-4DE6-04E7-B2ED89ADA447}"/>
          </ac:spMkLst>
        </pc:spChg>
        <pc:spChg chg="del">
          <ac:chgData name="Lisa Backer" userId="S::lisajbacker_gmail.com#ext#@sriit.onmicrosoft.com::4461ebfa-21d2-4b1f-8225-e749a9ebd909" providerId="AD" clId="Web-{0A47F163-2255-527E-05CB-0CD4DCE48BBC}" dt="2024-08-07T15:50:18.326" v="799"/>
          <ac:spMkLst>
            <pc:docMk/>
            <pc:sldMk cId="2867859011" sldId="299"/>
            <ac:spMk id="3" creationId="{A757963F-F710-BAB5-F665-DB4DA8EAC023}"/>
          </ac:spMkLst>
        </pc:spChg>
        <pc:picChg chg="add mod ord modCrop">
          <ac:chgData name="Lisa Backer" userId="S::lisajbacker_gmail.com#ext#@sriit.onmicrosoft.com::4461ebfa-21d2-4b1f-8225-e749a9ebd909" providerId="AD" clId="Web-{0A47F163-2255-527E-05CB-0CD4DCE48BBC}" dt="2024-08-07T15:51:11.966" v="807" actId="1076"/>
          <ac:picMkLst>
            <pc:docMk/>
            <pc:sldMk cId="2867859011" sldId="299"/>
            <ac:picMk id="4" creationId="{43C14E38-22CB-0F0E-926E-E1F2F1379E2B}"/>
          </ac:picMkLst>
        </pc:picChg>
      </pc:sldChg>
      <pc:sldChg chg="addSp delSp modSp new">
        <pc:chgData name="Lisa Backer" userId="S::lisajbacker_gmail.com#ext#@sriit.onmicrosoft.com::4461ebfa-21d2-4b1f-8225-e749a9ebd909" providerId="AD" clId="Web-{0A47F163-2255-527E-05CB-0CD4DCE48BBC}" dt="2024-08-07T15:57:02.044" v="893" actId="20577"/>
        <pc:sldMkLst>
          <pc:docMk/>
          <pc:sldMk cId="3748218935" sldId="300"/>
        </pc:sldMkLst>
        <pc:spChg chg="mod">
          <ac:chgData name="Lisa Backer" userId="S::lisajbacker_gmail.com#ext#@sriit.onmicrosoft.com::4461ebfa-21d2-4b1f-8225-e749a9ebd909" providerId="AD" clId="Web-{0A47F163-2255-527E-05CB-0CD4DCE48BBC}" dt="2024-08-07T15:53:45.981" v="847" actId="20577"/>
          <ac:spMkLst>
            <pc:docMk/>
            <pc:sldMk cId="3748218935" sldId="300"/>
            <ac:spMk id="2" creationId="{846647D7-4BEF-4E3F-BF59-C3EA0D6ECDDE}"/>
          </ac:spMkLst>
        </pc:spChg>
        <pc:spChg chg="del">
          <ac:chgData name="Lisa Backer" userId="S::lisajbacker_gmail.com#ext#@sriit.onmicrosoft.com::4461ebfa-21d2-4b1f-8225-e749a9ebd909" providerId="AD" clId="Web-{0A47F163-2255-527E-05CB-0CD4DCE48BBC}" dt="2024-08-07T15:52:48.591" v="809"/>
          <ac:spMkLst>
            <pc:docMk/>
            <pc:sldMk cId="3748218935" sldId="300"/>
            <ac:spMk id="3" creationId="{064FC6B3-E1E1-9CAA-1BF2-E682D6D9A631}"/>
          </ac:spMkLst>
        </pc:spChg>
        <pc:spChg chg="add mod">
          <ac:chgData name="Lisa Backer" userId="S::lisajbacker_gmail.com#ext#@sriit.onmicrosoft.com::4461ebfa-21d2-4b1f-8225-e749a9ebd909" providerId="AD" clId="Web-{0A47F163-2255-527E-05CB-0CD4DCE48BBC}" dt="2024-08-07T15:57:02.044" v="893" actId="20577"/>
          <ac:spMkLst>
            <pc:docMk/>
            <pc:sldMk cId="3748218935" sldId="300"/>
            <ac:spMk id="5" creationId="{9B2C19D4-EA57-7162-FD0D-E0D054958B4C}"/>
          </ac:spMkLst>
        </pc:spChg>
        <pc:picChg chg="add mod ord modCrop">
          <ac:chgData name="Lisa Backer" userId="S::lisajbacker_gmail.com#ext#@sriit.onmicrosoft.com::4461ebfa-21d2-4b1f-8225-e749a9ebd909" providerId="AD" clId="Web-{0A47F163-2255-527E-05CB-0CD4DCE48BBC}" dt="2024-08-07T15:54:02.591" v="850" actId="14100"/>
          <ac:picMkLst>
            <pc:docMk/>
            <pc:sldMk cId="3748218935" sldId="300"/>
            <ac:picMk id="4" creationId="{909D3283-8A23-D85E-C3F5-96D980FB046B}"/>
          </ac:picMkLst>
        </pc:picChg>
      </pc:sldChg>
    </pc:docChg>
  </pc:docChgLst>
  <pc:docChgLst>
    <pc:chgData name="Kathryn Morrison" userId="S::kmorrison@sriinternational.com::0db4f3ca-31ff-4b62-993b-db2adc44b15d" providerId="AD" clId="Web-{0A34F1AA-9919-A301-2BAE-C7EA52490FDA}"/>
    <pc:docChg chg="modSld">
      <pc:chgData name="Kathryn Morrison" userId="S::kmorrison@sriinternational.com::0db4f3ca-31ff-4b62-993b-db2adc44b15d" providerId="AD" clId="Web-{0A34F1AA-9919-A301-2BAE-C7EA52490FDA}" dt="2024-08-23T02:31:15.949" v="304"/>
      <pc:docMkLst>
        <pc:docMk/>
      </pc:docMkLst>
      <pc:sldChg chg="modNotes">
        <pc:chgData name="Kathryn Morrison" userId="S::kmorrison@sriinternational.com::0db4f3ca-31ff-4b62-993b-db2adc44b15d" providerId="AD" clId="Web-{0A34F1AA-9919-A301-2BAE-C7EA52490FDA}" dt="2024-08-23T02:15:31.493" v="191"/>
        <pc:sldMkLst>
          <pc:docMk/>
          <pc:sldMk cId="1705989441" sldId="271"/>
        </pc:sldMkLst>
      </pc:sldChg>
      <pc:sldChg chg="modNotes">
        <pc:chgData name="Kathryn Morrison" userId="S::kmorrison@sriinternational.com::0db4f3ca-31ff-4b62-993b-db2adc44b15d" providerId="AD" clId="Web-{0A34F1AA-9919-A301-2BAE-C7EA52490FDA}" dt="2024-08-23T02:28:37.606" v="216"/>
        <pc:sldMkLst>
          <pc:docMk/>
          <pc:sldMk cId="2514308783" sldId="272"/>
        </pc:sldMkLst>
      </pc:sldChg>
      <pc:sldChg chg="modSp modNotes">
        <pc:chgData name="Kathryn Morrison" userId="S::kmorrison@sriinternational.com::0db4f3ca-31ff-4b62-993b-db2adc44b15d" providerId="AD" clId="Web-{0A34F1AA-9919-A301-2BAE-C7EA52490FDA}" dt="2024-08-23T02:16:24.322" v="199" actId="20577"/>
        <pc:sldMkLst>
          <pc:docMk/>
          <pc:sldMk cId="53528675" sldId="285"/>
        </pc:sldMkLst>
        <pc:spChg chg="mod">
          <ac:chgData name="Kathryn Morrison" userId="S::kmorrison@sriinternational.com::0db4f3ca-31ff-4b62-993b-db2adc44b15d" providerId="AD" clId="Web-{0A34F1AA-9919-A301-2BAE-C7EA52490FDA}" dt="2024-08-23T02:02:50.857" v="28" actId="20577"/>
          <ac:spMkLst>
            <pc:docMk/>
            <pc:sldMk cId="53528675" sldId="285"/>
            <ac:spMk id="2" creationId="{D1336072-6FBB-95BF-543B-B2A0A8829C19}"/>
          </ac:spMkLst>
        </pc:spChg>
        <pc:spChg chg="mod">
          <ac:chgData name="Kathryn Morrison" userId="S::kmorrison@sriinternational.com::0db4f3ca-31ff-4b62-993b-db2adc44b15d" providerId="AD" clId="Web-{0A34F1AA-9919-A301-2BAE-C7EA52490FDA}" dt="2024-08-23T02:16:24.322" v="199" actId="20577"/>
          <ac:spMkLst>
            <pc:docMk/>
            <pc:sldMk cId="53528675" sldId="285"/>
            <ac:spMk id="3" creationId="{E536636D-BE84-A757-2F36-7E4E59EA2D49}"/>
          </ac:spMkLst>
        </pc:spChg>
      </pc:sldChg>
      <pc:sldChg chg="modSp modNotes">
        <pc:chgData name="Kathryn Morrison" userId="S::kmorrison@sriinternational.com::0db4f3ca-31ff-4b62-993b-db2adc44b15d" providerId="AD" clId="Web-{0A34F1AA-9919-A301-2BAE-C7EA52490FDA}" dt="2024-08-23T02:16:43.353" v="209" actId="20577"/>
        <pc:sldMkLst>
          <pc:docMk/>
          <pc:sldMk cId="552953980" sldId="287"/>
        </pc:sldMkLst>
        <pc:spChg chg="mod">
          <ac:chgData name="Kathryn Morrison" userId="S::kmorrison@sriinternational.com::0db4f3ca-31ff-4b62-993b-db2adc44b15d" providerId="AD" clId="Web-{0A34F1AA-9919-A301-2BAE-C7EA52490FDA}" dt="2024-08-23T02:03:13.388" v="33" actId="20577"/>
          <ac:spMkLst>
            <pc:docMk/>
            <pc:sldMk cId="552953980" sldId="287"/>
            <ac:spMk id="2" creationId="{D1336072-6FBB-95BF-543B-B2A0A8829C19}"/>
          </ac:spMkLst>
        </pc:spChg>
        <pc:spChg chg="mod">
          <ac:chgData name="Kathryn Morrison" userId="S::kmorrison@sriinternational.com::0db4f3ca-31ff-4b62-993b-db2adc44b15d" providerId="AD" clId="Web-{0A34F1AA-9919-A301-2BAE-C7EA52490FDA}" dt="2024-08-23T02:16:43.353" v="209" actId="20577"/>
          <ac:spMkLst>
            <pc:docMk/>
            <pc:sldMk cId="552953980" sldId="287"/>
            <ac:spMk id="3" creationId="{E536636D-BE84-A757-2F36-7E4E59EA2D49}"/>
          </ac:spMkLst>
        </pc:spChg>
      </pc:sldChg>
      <pc:sldChg chg="modSp">
        <pc:chgData name="Kathryn Morrison" userId="S::kmorrison@sriinternational.com::0db4f3ca-31ff-4b62-993b-db2adc44b15d" providerId="AD" clId="Web-{0A34F1AA-9919-A301-2BAE-C7EA52490FDA}" dt="2024-08-23T02:16:51.666" v="211" actId="20577"/>
        <pc:sldMkLst>
          <pc:docMk/>
          <pc:sldMk cId="746453006" sldId="288"/>
        </pc:sldMkLst>
        <pc:spChg chg="mod">
          <ac:chgData name="Kathryn Morrison" userId="S::kmorrison@sriinternational.com::0db4f3ca-31ff-4b62-993b-db2adc44b15d" providerId="AD" clId="Web-{0A34F1AA-9919-A301-2BAE-C7EA52490FDA}" dt="2024-08-23T02:16:51.666" v="211" actId="20577"/>
          <ac:spMkLst>
            <pc:docMk/>
            <pc:sldMk cId="746453006" sldId="288"/>
            <ac:spMk id="3" creationId="{E536636D-BE84-A757-2F36-7E4E59EA2D49}"/>
          </ac:spMkLst>
        </pc:spChg>
      </pc:sldChg>
      <pc:sldChg chg="modSp modNotes">
        <pc:chgData name="Kathryn Morrison" userId="S::kmorrison@sriinternational.com::0db4f3ca-31ff-4b62-993b-db2adc44b15d" providerId="AD" clId="Web-{0A34F1AA-9919-A301-2BAE-C7EA52490FDA}" dt="2024-08-23T02:31:15.949" v="304"/>
        <pc:sldMkLst>
          <pc:docMk/>
          <pc:sldMk cId="1401308913" sldId="334"/>
        </pc:sldMkLst>
        <pc:spChg chg="mod">
          <ac:chgData name="Kathryn Morrison" userId="S::kmorrison@sriinternational.com::0db4f3ca-31ff-4b62-993b-db2adc44b15d" providerId="AD" clId="Web-{0A34F1AA-9919-A301-2BAE-C7EA52490FDA}" dt="2024-08-23T02:29:01.434" v="218" actId="20577"/>
          <ac:spMkLst>
            <pc:docMk/>
            <pc:sldMk cId="1401308913" sldId="334"/>
            <ac:spMk id="3" creationId="{8203C39A-AF8E-13A9-6971-E00E5646B755}"/>
          </ac:spMkLst>
        </pc:spChg>
      </pc:sldChg>
    </pc:docChg>
  </pc:docChgLst>
  <pc:docChgLst>
    <pc:chgData name="Kathryn Morrison" userId="S::kmorrison@sriinternational.com::0db4f3ca-31ff-4b62-993b-db2adc44b15d" providerId="AD" clId="Web-{C5E3615E-C15C-BD07-A90F-8A74AFE03E69}"/>
    <pc:docChg chg="addSld delSld modSld sldOrd">
      <pc:chgData name="Kathryn Morrison" userId="S::kmorrison@sriinternational.com::0db4f3ca-31ff-4b62-993b-db2adc44b15d" providerId="AD" clId="Web-{C5E3615E-C15C-BD07-A90F-8A74AFE03E69}" dt="2024-08-06T23:45:02.631" v="658" actId="20577"/>
      <pc:docMkLst>
        <pc:docMk/>
      </pc:docMkLst>
      <pc:sldChg chg="modSp modNotes">
        <pc:chgData name="Kathryn Morrison" userId="S::kmorrison@sriinternational.com::0db4f3ca-31ff-4b62-993b-db2adc44b15d" providerId="AD" clId="Web-{C5E3615E-C15C-BD07-A90F-8A74AFE03E69}" dt="2024-08-06T23:24:50.123" v="290" actId="20577"/>
        <pc:sldMkLst>
          <pc:docMk/>
          <pc:sldMk cId="1705989441" sldId="271"/>
        </pc:sldMkLst>
        <pc:spChg chg="mod">
          <ac:chgData name="Kathryn Morrison" userId="S::kmorrison@sriinternational.com::0db4f3ca-31ff-4b62-993b-db2adc44b15d" providerId="AD" clId="Web-{C5E3615E-C15C-BD07-A90F-8A74AFE03E69}" dt="2024-08-06T23:24:50.123" v="290" actId="20577"/>
          <ac:spMkLst>
            <pc:docMk/>
            <pc:sldMk cId="1705989441" sldId="271"/>
            <ac:spMk id="3" creationId="{E536636D-BE84-A757-2F36-7E4E59EA2D49}"/>
          </ac:spMkLst>
        </pc:spChg>
      </pc:sldChg>
      <pc:sldChg chg="modSp add replId">
        <pc:chgData name="Kathryn Morrison" userId="S::kmorrison@sriinternational.com::0db4f3ca-31ff-4b62-993b-db2adc44b15d" providerId="AD" clId="Web-{C5E3615E-C15C-BD07-A90F-8A74AFE03E69}" dt="2024-08-06T23:38:57.144" v="608" actId="20577"/>
        <pc:sldMkLst>
          <pc:docMk/>
          <pc:sldMk cId="271617093" sldId="284"/>
        </pc:sldMkLst>
        <pc:spChg chg="mod">
          <ac:chgData name="Kathryn Morrison" userId="S::kmorrison@sriinternational.com::0db4f3ca-31ff-4b62-993b-db2adc44b15d" providerId="AD" clId="Web-{C5E3615E-C15C-BD07-A90F-8A74AFE03E69}" dt="2024-08-06T23:38:57.144" v="608" actId="20577"/>
          <ac:spMkLst>
            <pc:docMk/>
            <pc:sldMk cId="271617093" sldId="284"/>
            <ac:spMk id="3" creationId="{E536636D-BE84-A757-2F36-7E4E59EA2D49}"/>
          </ac:spMkLst>
        </pc:spChg>
      </pc:sldChg>
      <pc:sldChg chg="add del ord replId">
        <pc:chgData name="Kathryn Morrison" userId="S::kmorrison@sriinternational.com::0db4f3ca-31ff-4b62-993b-db2adc44b15d" providerId="AD" clId="Web-{C5E3615E-C15C-BD07-A90F-8A74AFE03E69}" dt="2024-08-06T22:49:17.608" v="2"/>
        <pc:sldMkLst>
          <pc:docMk/>
          <pc:sldMk cId="3506090397" sldId="284"/>
        </pc:sldMkLst>
      </pc:sldChg>
      <pc:sldChg chg="modSp add replId">
        <pc:chgData name="Kathryn Morrison" userId="S::kmorrison@sriinternational.com::0db4f3ca-31ff-4b62-993b-db2adc44b15d" providerId="AD" clId="Web-{C5E3615E-C15C-BD07-A90F-8A74AFE03E69}" dt="2024-08-06T23:45:02.631" v="658" actId="20577"/>
        <pc:sldMkLst>
          <pc:docMk/>
          <pc:sldMk cId="53528675" sldId="285"/>
        </pc:sldMkLst>
        <pc:spChg chg="mod">
          <ac:chgData name="Kathryn Morrison" userId="S::kmorrison@sriinternational.com::0db4f3ca-31ff-4b62-993b-db2adc44b15d" providerId="AD" clId="Web-{C5E3615E-C15C-BD07-A90F-8A74AFE03E69}" dt="2024-08-06T23:33:58.001" v="458" actId="20577"/>
          <ac:spMkLst>
            <pc:docMk/>
            <pc:sldMk cId="53528675" sldId="285"/>
            <ac:spMk id="2" creationId="{D1336072-6FBB-95BF-543B-B2A0A8829C19}"/>
          </ac:spMkLst>
        </pc:spChg>
        <pc:spChg chg="mod">
          <ac:chgData name="Kathryn Morrison" userId="S::kmorrison@sriinternational.com::0db4f3ca-31ff-4b62-993b-db2adc44b15d" providerId="AD" clId="Web-{C5E3615E-C15C-BD07-A90F-8A74AFE03E69}" dt="2024-08-06T23:45:02.631" v="658" actId="20577"/>
          <ac:spMkLst>
            <pc:docMk/>
            <pc:sldMk cId="53528675" sldId="285"/>
            <ac:spMk id="3" creationId="{E536636D-BE84-A757-2F36-7E4E59EA2D49}"/>
          </ac:spMkLst>
        </pc:spChg>
      </pc:sldChg>
      <pc:sldChg chg="modSp add replId modNotes">
        <pc:chgData name="Kathryn Morrison" userId="S::kmorrison@sriinternational.com::0db4f3ca-31ff-4b62-993b-db2adc44b15d" providerId="AD" clId="Web-{C5E3615E-C15C-BD07-A90F-8A74AFE03E69}" dt="2024-08-06T23:33:33.173" v="434" actId="20577"/>
        <pc:sldMkLst>
          <pc:docMk/>
          <pc:sldMk cId="365320950" sldId="286"/>
        </pc:sldMkLst>
        <pc:spChg chg="mod">
          <ac:chgData name="Kathryn Morrison" userId="S::kmorrison@sriinternational.com::0db4f3ca-31ff-4b62-993b-db2adc44b15d" providerId="AD" clId="Web-{C5E3615E-C15C-BD07-A90F-8A74AFE03E69}" dt="2024-08-06T23:33:33.173" v="434" actId="20577"/>
          <ac:spMkLst>
            <pc:docMk/>
            <pc:sldMk cId="365320950" sldId="286"/>
            <ac:spMk id="2" creationId="{D1336072-6FBB-95BF-543B-B2A0A8829C19}"/>
          </ac:spMkLst>
        </pc:spChg>
        <pc:spChg chg="mod">
          <ac:chgData name="Kathryn Morrison" userId="S::kmorrison@sriinternational.com::0db4f3ca-31ff-4b62-993b-db2adc44b15d" providerId="AD" clId="Web-{C5E3615E-C15C-BD07-A90F-8A74AFE03E69}" dt="2024-08-06T23:33:10.235" v="414" actId="20577"/>
          <ac:spMkLst>
            <pc:docMk/>
            <pc:sldMk cId="365320950" sldId="286"/>
            <ac:spMk id="3" creationId="{E536636D-BE84-A757-2F36-7E4E59EA2D49}"/>
          </ac:spMkLst>
        </pc:spChg>
      </pc:sldChg>
      <pc:sldChg chg="modSp add replId">
        <pc:chgData name="Kathryn Morrison" userId="S::kmorrison@sriinternational.com::0db4f3ca-31ff-4b62-993b-db2adc44b15d" providerId="AD" clId="Web-{C5E3615E-C15C-BD07-A90F-8A74AFE03E69}" dt="2024-08-06T23:44:05.412" v="638" actId="20577"/>
        <pc:sldMkLst>
          <pc:docMk/>
          <pc:sldMk cId="552953980" sldId="287"/>
        </pc:sldMkLst>
        <pc:spChg chg="mod">
          <ac:chgData name="Kathryn Morrison" userId="S::kmorrison@sriinternational.com::0db4f3ca-31ff-4b62-993b-db2adc44b15d" providerId="AD" clId="Web-{C5E3615E-C15C-BD07-A90F-8A74AFE03E69}" dt="2024-08-06T23:37:13.003" v="506" actId="20577"/>
          <ac:spMkLst>
            <pc:docMk/>
            <pc:sldMk cId="552953980" sldId="287"/>
            <ac:spMk id="2" creationId="{D1336072-6FBB-95BF-543B-B2A0A8829C19}"/>
          </ac:spMkLst>
        </pc:spChg>
        <pc:spChg chg="mod">
          <ac:chgData name="Kathryn Morrison" userId="S::kmorrison@sriinternational.com::0db4f3ca-31ff-4b62-993b-db2adc44b15d" providerId="AD" clId="Web-{C5E3615E-C15C-BD07-A90F-8A74AFE03E69}" dt="2024-08-06T23:44:05.412" v="638" actId="20577"/>
          <ac:spMkLst>
            <pc:docMk/>
            <pc:sldMk cId="552953980" sldId="287"/>
            <ac:spMk id="3" creationId="{E536636D-BE84-A757-2F36-7E4E59EA2D49}"/>
          </ac:spMkLst>
        </pc:spChg>
      </pc:sldChg>
      <pc:sldChg chg="modSp add replId">
        <pc:chgData name="Kathryn Morrison" userId="S::kmorrison@sriinternational.com::0db4f3ca-31ff-4b62-993b-db2adc44b15d" providerId="AD" clId="Web-{C5E3615E-C15C-BD07-A90F-8A74AFE03E69}" dt="2024-08-06T23:43:36.740" v="630" actId="20577"/>
        <pc:sldMkLst>
          <pc:docMk/>
          <pc:sldMk cId="746453006" sldId="288"/>
        </pc:sldMkLst>
        <pc:spChg chg="mod">
          <ac:chgData name="Kathryn Morrison" userId="S::kmorrison@sriinternational.com::0db4f3ca-31ff-4b62-993b-db2adc44b15d" providerId="AD" clId="Web-{C5E3615E-C15C-BD07-A90F-8A74AFE03E69}" dt="2024-08-06T23:35:47.768" v="487" actId="20577"/>
          <ac:spMkLst>
            <pc:docMk/>
            <pc:sldMk cId="746453006" sldId="288"/>
            <ac:spMk id="2" creationId="{D1336072-6FBB-95BF-543B-B2A0A8829C19}"/>
          </ac:spMkLst>
        </pc:spChg>
        <pc:spChg chg="mod">
          <ac:chgData name="Kathryn Morrison" userId="S::kmorrison@sriinternational.com::0db4f3ca-31ff-4b62-993b-db2adc44b15d" providerId="AD" clId="Web-{C5E3615E-C15C-BD07-A90F-8A74AFE03E69}" dt="2024-08-06T23:43:36.740" v="630" actId="20577"/>
          <ac:spMkLst>
            <pc:docMk/>
            <pc:sldMk cId="746453006" sldId="288"/>
            <ac:spMk id="3" creationId="{E536636D-BE84-A757-2F36-7E4E59EA2D49}"/>
          </ac:spMkLst>
        </pc:spChg>
      </pc:sldChg>
      <pc:sldChg chg="modSp add del replId">
        <pc:chgData name="Kathryn Morrison" userId="S::kmorrison@sriinternational.com::0db4f3ca-31ff-4b62-993b-db2adc44b15d" providerId="AD" clId="Web-{C5E3615E-C15C-BD07-A90F-8A74AFE03E69}" dt="2024-08-06T23:38:35.910" v="604" actId="20577"/>
        <pc:sldMkLst>
          <pc:docMk/>
          <pc:sldMk cId="2983761948" sldId="289"/>
        </pc:sldMkLst>
        <pc:spChg chg="mod">
          <ac:chgData name="Kathryn Morrison" userId="S::kmorrison@sriinternational.com::0db4f3ca-31ff-4b62-993b-db2adc44b15d" providerId="AD" clId="Web-{C5E3615E-C15C-BD07-A90F-8A74AFE03E69}" dt="2024-08-06T23:37:54.300" v="597" actId="20577"/>
          <ac:spMkLst>
            <pc:docMk/>
            <pc:sldMk cId="2983761948" sldId="289"/>
            <ac:spMk id="2" creationId="{D1336072-6FBB-95BF-543B-B2A0A8829C19}"/>
          </ac:spMkLst>
        </pc:spChg>
        <pc:spChg chg="mod">
          <ac:chgData name="Kathryn Morrison" userId="S::kmorrison@sriinternational.com::0db4f3ca-31ff-4b62-993b-db2adc44b15d" providerId="AD" clId="Web-{C5E3615E-C15C-BD07-A90F-8A74AFE03E69}" dt="2024-08-06T23:38:35.910" v="604" actId="20577"/>
          <ac:spMkLst>
            <pc:docMk/>
            <pc:sldMk cId="2983761948" sldId="289"/>
            <ac:spMk id="3" creationId="{E536636D-BE84-A757-2F36-7E4E59EA2D49}"/>
          </ac:spMkLst>
        </pc:spChg>
      </pc:sldChg>
    </pc:docChg>
  </pc:docChgLst>
  <pc:docChgLst>
    <pc:chgData name="Kathryn Morrison" userId="S::kmorrison@sriinternational.com::0db4f3ca-31ff-4b62-993b-db2adc44b15d" providerId="AD" clId="Web-{2A8CE2FF-0598-B784-604E-9B0885280132}"/>
    <pc:docChg chg="modSld">
      <pc:chgData name="Kathryn Morrison" userId="S::kmorrison@sriinternational.com::0db4f3ca-31ff-4b62-993b-db2adc44b15d" providerId="AD" clId="Web-{2A8CE2FF-0598-B784-604E-9B0885280132}" dt="2024-08-15T21:42:10.417" v="166"/>
      <pc:docMkLst>
        <pc:docMk/>
      </pc:docMkLst>
      <pc:sldChg chg="modSp modNotes">
        <pc:chgData name="Kathryn Morrison" userId="S::kmorrison@sriinternational.com::0db4f3ca-31ff-4b62-993b-db2adc44b15d" providerId="AD" clId="Web-{2A8CE2FF-0598-B784-604E-9B0885280132}" dt="2024-08-15T21:42:10.417" v="166"/>
        <pc:sldMkLst>
          <pc:docMk/>
          <pc:sldMk cId="365320950" sldId="286"/>
        </pc:sldMkLst>
        <pc:spChg chg="mod">
          <ac:chgData name="Kathryn Morrison" userId="S::kmorrison@sriinternational.com::0db4f3ca-31ff-4b62-993b-db2adc44b15d" providerId="AD" clId="Web-{2A8CE2FF-0598-B784-604E-9B0885280132}" dt="2024-08-15T21:29:36.512" v="25" actId="20577"/>
          <ac:spMkLst>
            <pc:docMk/>
            <pc:sldMk cId="365320950" sldId="286"/>
            <ac:spMk id="3" creationId="{E536636D-BE84-A757-2F36-7E4E59EA2D49}"/>
          </ac:spMkLst>
        </pc:spChg>
      </pc:sldChg>
    </pc:docChg>
  </pc:docChgLst>
  <pc:docChgLst>
    <pc:chgData name="Kathryn Morrison" userId="S::kmorrison@sriinternational.com::0db4f3ca-31ff-4b62-993b-db2adc44b15d" providerId="AD" clId="Web-{3C4DB67C-3C86-9D00-0BA8-A4EAA451BBE1}"/>
    <pc:docChg chg="mod delSld modSld">
      <pc:chgData name="Kathryn Morrison" userId="S::kmorrison@sriinternational.com::0db4f3ca-31ff-4b62-993b-db2adc44b15d" providerId="AD" clId="Web-{3C4DB67C-3C86-9D00-0BA8-A4EAA451BBE1}" dt="2024-08-07T16:54:33.788" v="478"/>
      <pc:docMkLst>
        <pc:docMk/>
      </pc:docMkLst>
      <pc:sldChg chg="del">
        <pc:chgData name="Kathryn Morrison" userId="S::kmorrison@sriinternational.com::0db4f3ca-31ff-4b62-993b-db2adc44b15d" providerId="AD" clId="Web-{3C4DB67C-3C86-9D00-0BA8-A4EAA451BBE1}" dt="2024-08-07T16:54:33.772" v="475"/>
        <pc:sldMkLst>
          <pc:docMk/>
          <pc:sldMk cId="2803879232" sldId="258"/>
        </pc:sldMkLst>
      </pc:sldChg>
      <pc:sldChg chg="del">
        <pc:chgData name="Kathryn Morrison" userId="S::kmorrison@sriinternational.com::0db4f3ca-31ff-4b62-993b-db2adc44b15d" providerId="AD" clId="Web-{3C4DB67C-3C86-9D00-0BA8-A4EAA451BBE1}" dt="2024-08-07T16:54:33.772" v="474"/>
        <pc:sldMkLst>
          <pc:docMk/>
          <pc:sldMk cId="671463862" sldId="259"/>
        </pc:sldMkLst>
      </pc:sldChg>
      <pc:sldChg chg="del">
        <pc:chgData name="Kathryn Morrison" userId="S::kmorrison@sriinternational.com::0db4f3ca-31ff-4b62-993b-db2adc44b15d" providerId="AD" clId="Web-{3C4DB67C-3C86-9D00-0BA8-A4EAA451BBE1}" dt="2024-08-07T16:54:33.788" v="478"/>
        <pc:sldMkLst>
          <pc:docMk/>
          <pc:sldMk cId="3292095436" sldId="260"/>
        </pc:sldMkLst>
      </pc:sldChg>
      <pc:sldChg chg="del">
        <pc:chgData name="Kathryn Morrison" userId="S::kmorrison@sriinternational.com::0db4f3ca-31ff-4b62-993b-db2adc44b15d" providerId="AD" clId="Web-{3C4DB67C-3C86-9D00-0BA8-A4EAA451BBE1}" dt="2024-08-07T16:54:33.772" v="476"/>
        <pc:sldMkLst>
          <pc:docMk/>
          <pc:sldMk cId="3767728168" sldId="261"/>
        </pc:sldMkLst>
      </pc:sldChg>
      <pc:sldChg chg="del">
        <pc:chgData name="Kathryn Morrison" userId="S::kmorrison@sriinternational.com::0db4f3ca-31ff-4b62-993b-db2adc44b15d" providerId="AD" clId="Web-{3C4DB67C-3C86-9D00-0BA8-A4EAA451BBE1}" dt="2024-08-07T16:54:33.772" v="473"/>
        <pc:sldMkLst>
          <pc:docMk/>
          <pc:sldMk cId="1777234996" sldId="262"/>
        </pc:sldMkLst>
      </pc:sldChg>
      <pc:sldChg chg="del">
        <pc:chgData name="Kathryn Morrison" userId="S::kmorrison@sriinternational.com::0db4f3ca-31ff-4b62-993b-db2adc44b15d" providerId="AD" clId="Web-{3C4DB67C-3C86-9D00-0BA8-A4EAA451BBE1}" dt="2024-08-07T16:54:33.772" v="472"/>
        <pc:sldMkLst>
          <pc:docMk/>
          <pc:sldMk cId="1059169021" sldId="264"/>
        </pc:sldMkLst>
      </pc:sldChg>
      <pc:sldChg chg="del">
        <pc:chgData name="Kathryn Morrison" userId="S::kmorrison@sriinternational.com::0db4f3ca-31ff-4b62-993b-db2adc44b15d" providerId="AD" clId="Web-{3C4DB67C-3C86-9D00-0BA8-A4EAA451BBE1}" dt="2024-08-07T16:54:33.788" v="477"/>
        <pc:sldMkLst>
          <pc:docMk/>
          <pc:sldMk cId="3922586720" sldId="265"/>
        </pc:sldMkLst>
      </pc:sldChg>
      <pc:sldChg chg="modSp">
        <pc:chgData name="Kathryn Morrison" userId="S::kmorrison@sriinternational.com::0db4f3ca-31ff-4b62-993b-db2adc44b15d" providerId="AD" clId="Web-{3C4DB67C-3C86-9D00-0BA8-A4EAA451BBE1}" dt="2024-08-07T16:11:50.514" v="6" actId="20577"/>
        <pc:sldMkLst>
          <pc:docMk/>
          <pc:sldMk cId="1893817330" sldId="268"/>
        </pc:sldMkLst>
        <pc:spChg chg="mod">
          <ac:chgData name="Kathryn Morrison" userId="S::kmorrison@sriinternational.com::0db4f3ca-31ff-4b62-993b-db2adc44b15d" providerId="AD" clId="Web-{3C4DB67C-3C86-9D00-0BA8-A4EAA451BBE1}" dt="2024-08-07T16:11:50.514" v="6" actId="20577"/>
          <ac:spMkLst>
            <pc:docMk/>
            <pc:sldMk cId="1893817330" sldId="268"/>
            <ac:spMk id="3" creationId="{2B19F451-67B2-1447-A6BD-5A8F88C47B7E}"/>
          </ac:spMkLst>
        </pc:spChg>
      </pc:sldChg>
      <pc:sldChg chg="modSp addCm modNotes">
        <pc:chgData name="Kathryn Morrison" userId="S::kmorrison@sriinternational.com::0db4f3ca-31ff-4b62-993b-db2adc44b15d" providerId="AD" clId="Web-{3C4DB67C-3C86-9D00-0BA8-A4EAA451BBE1}" dt="2024-08-07T16:54:00.334" v="471"/>
        <pc:sldMkLst>
          <pc:docMk/>
          <pc:sldMk cId="1998157271" sldId="269"/>
        </pc:sldMkLst>
        <pc:spChg chg="mod">
          <ac:chgData name="Kathryn Morrison" userId="S::kmorrison@sriinternational.com::0db4f3ca-31ff-4b62-993b-db2adc44b15d" providerId="AD" clId="Web-{3C4DB67C-3C86-9D00-0BA8-A4EAA451BBE1}" dt="2024-08-07T16:52:43.051" v="459" actId="20577"/>
          <ac:spMkLst>
            <pc:docMk/>
            <pc:sldMk cId="1998157271" sldId="269"/>
            <ac:spMk id="2" creationId="{D508CE41-E7E0-2E4E-B02F-223C4BFA485A}"/>
          </ac:spMkLst>
        </pc:spChg>
        <pc:spChg chg="mod">
          <ac:chgData name="Kathryn Morrison" userId="S::kmorrison@sriinternational.com::0db4f3ca-31ff-4b62-993b-db2adc44b15d" providerId="AD" clId="Web-{3C4DB67C-3C86-9D00-0BA8-A4EAA451BBE1}" dt="2024-08-07T16:52:33.457" v="457" actId="20577"/>
          <ac:spMkLst>
            <pc:docMk/>
            <pc:sldMk cId="1998157271" sldId="269"/>
            <ac:spMk id="3" creationId="{CC72BBE5-1980-6845-9E68-C274E9D90E06}"/>
          </ac:spMkLst>
        </pc:spChg>
        <pc:extLst>
          <p:ext xmlns:p="http://schemas.openxmlformats.org/presentationml/2006/main" uri="{D6D511B9-2390-475A-947B-AFAB55BFBCF1}">
            <pc226:cmChg xmlns:pc226="http://schemas.microsoft.com/office/powerpoint/2022/06/main/command" chg="add">
              <pc226:chgData name="Kathryn Morrison" userId="S::kmorrison@sriinternational.com::0db4f3ca-31ff-4b62-993b-db2adc44b15d" providerId="AD" clId="Web-{3C4DB67C-3C86-9D00-0BA8-A4EAA451BBE1}" dt="2024-08-07T16:54:00.334" v="471"/>
              <pc2:cmMkLst xmlns:pc2="http://schemas.microsoft.com/office/powerpoint/2019/9/main/command">
                <pc:docMk/>
                <pc:sldMk cId="1998157271" sldId="269"/>
                <pc2:cmMk id="{0D380FB2-6459-4661-8D71-C54309008EF7}"/>
              </pc2:cmMkLst>
            </pc226:cmChg>
          </p:ext>
        </pc:extLst>
      </pc:sldChg>
      <pc:sldChg chg="modSp">
        <pc:chgData name="Kathryn Morrison" userId="S::kmorrison@sriinternational.com::0db4f3ca-31ff-4b62-993b-db2adc44b15d" providerId="AD" clId="Web-{3C4DB67C-3C86-9D00-0BA8-A4EAA451BBE1}" dt="2024-08-07T16:51:13.299" v="452" actId="20577"/>
        <pc:sldMkLst>
          <pc:docMk/>
          <pc:sldMk cId="2787462049" sldId="282"/>
        </pc:sldMkLst>
        <pc:spChg chg="mod">
          <ac:chgData name="Kathryn Morrison" userId="S::kmorrison@sriinternational.com::0db4f3ca-31ff-4b62-993b-db2adc44b15d" providerId="AD" clId="Web-{3C4DB67C-3C86-9D00-0BA8-A4EAA451BBE1}" dt="2024-08-07T16:51:13.299" v="452" actId="20577"/>
          <ac:spMkLst>
            <pc:docMk/>
            <pc:sldMk cId="2787462049" sldId="282"/>
            <ac:spMk id="3" creationId="{921A028A-C7C3-709E-7E77-97C3EA812346}"/>
          </ac:spMkLst>
        </pc:spChg>
      </pc:sldChg>
      <pc:sldChg chg="del">
        <pc:chgData name="Kathryn Morrison" userId="S::kmorrison@sriinternational.com::0db4f3ca-31ff-4b62-993b-db2adc44b15d" providerId="AD" clId="Web-{3C4DB67C-3C86-9D00-0BA8-A4EAA451BBE1}" dt="2024-08-07T16:12:41.984" v="7"/>
        <pc:sldMkLst>
          <pc:docMk/>
          <pc:sldMk cId="116839489" sldId="283"/>
        </pc:sldMkLst>
      </pc:sldChg>
      <pc:sldChg chg="modSp">
        <pc:chgData name="Kathryn Morrison" userId="S::kmorrison@sriinternational.com::0db4f3ca-31ff-4b62-993b-db2adc44b15d" providerId="AD" clId="Web-{3C4DB67C-3C86-9D00-0BA8-A4EAA451BBE1}" dt="2024-08-07T16:25:10.781" v="280" actId="20577"/>
        <pc:sldMkLst>
          <pc:docMk/>
          <pc:sldMk cId="271617093" sldId="284"/>
        </pc:sldMkLst>
        <pc:spChg chg="mod">
          <ac:chgData name="Kathryn Morrison" userId="S::kmorrison@sriinternational.com::0db4f3ca-31ff-4b62-993b-db2adc44b15d" providerId="AD" clId="Web-{3C4DB67C-3C86-9D00-0BA8-A4EAA451BBE1}" dt="2024-08-07T16:25:10.781" v="280" actId="20577"/>
          <ac:spMkLst>
            <pc:docMk/>
            <pc:sldMk cId="271617093" sldId="284"/>
            <ac:spMk id="3" creationId="{E536636D-BE84-A757-2F36-7E4E59EA2D49}"/>
          </ac:spMkLst>
        </pc:spChg>
      </pc:sldChg>
      <pc:sldChg chg="modSp modNotes">
        <pc:chgData name="Kathryn Morrison" userId="S::kmorrison@sriinternational.com::0db4f3ca-31ff-4b62-993b-db2adc44b15d" providerId="AD" clId="Web-{3C4DB67C-3C86-9D00-0BA8-A4EAA451BBE1}" dt="2024-08-07T16:28:40.114" v="443"/>
        <pc:sldMkLst>
          <pc:docMk/>
          <pc:sldMk cId="53528675" sldId="285"/>
        </pc:sldMkLst>
        <pc:spChg chg="mod">
          <ac:chgData name="Kathryn Morrison" userId="S::kmorrison@sriinternational.com::0db4f3ca-31ff-4b62-993b-db2adc44b15d" providerId="AD" clId="Web-{3C4DB67C-3C86-9D00-0BA8-A4EAA451BBE1}" dt="2024-08-07T16:20:37.916" v="203" actId="20577"/>
          <ac:spMkLst>
            <pc:docMk/>
            <pc:sldMk cId="53528675" sldId="285"/>
            <ac:spMk id="3" creationId="{E536636D-BE84-A757-2F36-7E4E59EA2D49}"/>
          </ac:spMkLst>
        </pc:spChg>
      </pc:sldChg>
      <pc:sldChg chg="modSp modNotes">
        <pc:chgData name="Kathryn Morrison" userId="S::kmorrison@sriinternational.com::0db4f3ca-31ff-4b62-993b-db2adc44b15d" providerId="AD" clId="Web-{3C4DB67C-3C86-9D00-0BA8-A4EAA451BBE1}" dt="2024-08-07T16:15:16.284" v="77"/>
        <pc:sldMkLst>
          <pc:docMk/>
          <pc:sldMk cId="365320950" sldId="286"/>
        </pc:sldMkLst>
        <pc:spChg chg="mod">
          <ac:chgData name="Kathryn Morrison" userId="S::kmorrison@sriinternational.com::0db4f3ca-31ff-4b62-993b-db2adc44b15d" providerId="AD" clId="Web-{3C4DB67C-3C86-9D00-0BA8-A4EAA451BBE1}" dt="2024-08-07T16:14:10.892" v="9" actId="20577"/>
          <ac:spMkLst>
            <pc:docMk/>
            <pc:sldMk cId="365320950" sldId="286"/>
            <ac:spMk id="3" creationId="{E536636D-BE84-A757-2F36-7E4E59EA2D49}"/>
          </ac:spMkLst>
        </pc:spChg>
      </pc:sldChg>
      <pc:sldChg chg="modSp">
        <pc:chgData name="Kathryn Morrison" userId="S::kmorrison@sriinternational.com::0db4f3ca-31ff-4b62-993b-db2adc44b15d" providerId="AD" clId="Web-{3C4DB67C-3C86-9D00-0BA8-A4EAA451BBE1}" dt="2024-08-07T16:20:48.963" v="206" actId="20577"/>
        <pc:sldMkLst>
          <pc:docMk/>
          <pc:sldMk cId="552953980" sldId="287"/>
        </pc:sldMkLst>
        <pc:spChg chg="mod">
          <ac:chgData name="Kathryn Morrison" userId="S::kmorrison@sriinternational.com::0db4f3ca-31ff-4b62-993b-db2adc44b15d" providerId="AD" clId="Web-{3C4DB67C-3C86-9D00-0BA8-A4EAA451BBE1}" dt="2024-08-07T16:20:48.963" v="206" actId="20577"/>
          <ac:spMkLst>
            <pc:docMk/>
            <pc:sldMk cId="552953980" sldId="287"/>
            <ac:spMk id="3" creationId="{E536636D-BE84-A757-2F36-7E4E59EA2D49}"/>
          </ac:spMkLst>
        </pc:spChg>
      </pc:sldChg>
      <pc:sldChg chg="modSp modNotes">
        <pc:chgData name="Kathryn Morrison" userId="S::kmorrison@sriinternational.com::0db4f3ca-31ff-4b62-993b-db2adc44b15d" providerId="AD" clId="Web-{3C4DB67C-3C86-9D00-0BA8-A4EAA451BBE1}" dt="2024-08-07T16:21:20.823" v="219" actId="20577"/>
        <pc:sldMkLst>
          <pc:docMk/>
          <pc:sldMk cId="746453006" sldId="288"/>
        </pc:sldMkLst>
        <pc:spChg chg="mod">
          <ac:chgData name="Kathryn Morrison" userId="S::kmorrison@sriinternational.com::0db4f3ca-31ff-4b62-993b-db2adc44b15d" providerId="AD" clId="Web-{3C4DB67C-3C86-9D00-0BA8-A4EAA451BBE1}" dt="2024-08-07T16:21:20.823" v="219" actId="20577"/>
          <ac:spMkLst>
            <pc:docMk/>
            <pc:sldMk cId="746453006" sldId="288"/>
            <ac:spMk id="3" creationId="{E536636D-BE84-A757-2F36-7E4E59EA2D49}"/>
          </ac:spMkLst>
        </pc:spChg>
      </pc:sldChg>
      <pc:sldChg chg="del">
        <pc:chgData name="Kathryn Morrison" userId="S::kmorrison@sriinternational.com::0db4f3ca-31ff-4b62-993b-db2adc44b15d" providerId="AD" clId="Web-{3C4DB67C-3C86-9D00-0BA8-A4EAA451BBE1}" dt="2024-08-07T16:24:42.359" v="278"/>
        <pc:sldMkLst>
          <pc:docMk/>
          <pc:sldMk cId="2983761948" sldId="289"/>
        </pc:sldMkLst>
      </pc:sldChg>
      <pc:sldChg chg="modSp">
        <pc:chgData name="Kathryn Morrison" userId="S::kmorrison@sriinternational.com::0db4f3ca-31ff-4b62-993b-db2adc44b15d" providerId="AD" clId="Web-{3C4DB67C-3C86-9D00-0BA8-A4EAA451BBE1}" dt="2024-08-07T16:31:12.039" v="446" actId="20577"/>
        <pc:sldMkLst>
          <pc:docMk/>
          <pc:sldMk cId="2359205145" sldId="298"/>
        </pc:sldMkLst>
        <pc:spChg chg="mod">
          <ac:chgData name="Kathryn Morrison" userId="S::kmorrison@sriinternational.com::0db4f3ca-31ff-4b62-993b-db2adc44b15d" providerId="AD" clId="Web-{3C4DB67C-3C86-9D00-0BA8-A4EAA451BBE1}" dt="2024-08-07T16:31:12.039" v="446" actId="20577"/>
          <ac:spMkLst>
            <pc:docMk/>
            <pc:sldMk cId="2359205145" sldId="298"/>
            <ac:spMk id="3" creationId="{880EBA65-B058-F31E-827A-B9E6C8FA21EF}"/>
          </ac:spMkLst>
        </pc:spChg>
      </pc:sldChg>
    </pc:docChg>
  </pc:docChgLst>
  <pc:docChgLst>
    <pc:chgData name="Lisa Backer" userId="S::lisajbacker_gmail.com#ext#@sriit.onmicrosoft.com::4461ebfa-21d2-4b1f-8225-e749a9ebd909" providerId="AD" clId="Web-{0819C898-C22B-F6DE-759A-E95839395309}"/>
    <pc:docChg chg="addSld delSld modSld sldOrd">
      <pc:chgData name="Lisa Backer" userId="S::lisajbacker_gmail.com#ext#@sriit.onmicrosoft.com::4461ebfa-21d2-4b1f-8225-e749a9ebd909" providerId="AD" clId="Web-{0819C898-C22B-F6DE-759A-E95839395309}" dt="2024-08-20T00:24:03.598" v="2377" actId="20577"/>
      <pc:docMkLst>
        <pc:docMk/>
      </pc:docMkLst>
      <pc:sldChg chg="delSp">
        <pc:chgData name="Lisa Backer" userId="S::lisajbacker_gmail.com#ext#@sriit.onmicrosoft.com::4461ebfa-21d2-4b1f-8225-e749a9ebd909" providerId="AD" clId="Web-{0819C898-C22B-F6DE-759A-E95839395309}" dt="2024-08-19T17:45:40.622" v="0"/>
        <pc:sldMkLst>
          <pc:docMk/>
          <pc:sldMk cId="1049036241" sldId="278"/>
        </pc:sldMkLst>
        <pc:spChg chg="del">
          <ac:chgData name="Lisa Backer" userId="S::lisajbacker_gmail.com#ext#@sriit.onmicrosoft.com::4461ebfa-21d2-4b1f-8225-e749a9ebd909" providerId="AD" clId="Web-{0819C898-C22B-F6DE-759A-E95839395309}" dt="2024-08-19T17:45:40.622" v="0"/>
          <ac:spMkLst>
            <pc:docMk/>
            <pc:sldMk cId="1049036241" sldId="278"/>
            <ac:spMk id="3" creationId="{887889EB-40F3-1F7F-BB0C-A48BE784F295}"/>
          </ac:spMkLst>
        </pc:spChg>
      </pc:sldChg>
      <pc:sldChg chg="modSp add del">
        <pc:chgData name="Lisa Backer" userId="S::lisajbacker_gmail.com#ext#@sriit.onmicrosoft.com::4461ebfa-21d2-4b1f-8225-e749a9ebd909" providerId="AD" clId="Web-{0819C898-C22B-F6DE-759A-E95839395309}" dt="2024-08-19T18:02:46.603" v="35"/>
        <pc:sldMkLst>
          <pc:docMk/>
          <pc:sldMk cId="985483312" sldId="302"/>
        </pc:sldMkLst>
        <pc:spChg chg="mod">
          <ac:chgData name="Lisa Backer" userId="S::lisajbacker_gmail.com#ext#@sriit.onmicrosoft.com::4461ebfa-21d2-4b1f-8225-e749a9ebd909" providerId="AD" clId="Web-{0819C898-C22B-F6DE-759A-E95839395309}" dt="2024-08-19T17:47:29.903" v="1" actId="14100"/>
          <ac:spMkLst>
            <pc:docMk/>
            <pc:sldMk cId="985483312" sldId="302"/>
            <ac:spMk id="7" creationId="{E5DDF259-0859-526A-CAEE-A5271290D2DB}"/>
          </ac:spMkLst>
        </pc:spChg>
        <pc:spChg chg="mod">
          <ac:chgData name="Lisa Backer" userId="S::lisajbacker_gmail.com#ext#@sriit.onmicrosoft.com::4461ebfa-21d2-4b1f-8225-e749a9ebd909" providerId="AD" clId="Web-{0819C898-C22B-F6DE-759A-E95839395309}" dt="2024-08-19T17:48:39.559" v="5" actId="20577"/>
          <ac:spMkLst>
            <pc:docMk/>
            <pc:sldMk cId="985483312" sldId="302"/>
            <ac:spMk id="8" creationId="{EC2F6A8A-B51B-BF4F-DA45-AC695A8F4D69}"/>
          </ac:spMkLst>
        </pc:spChg>
        <pc:spChg chg="mod">
          <ac:chgData name="Lisa Backer" userId="S::lisajbacker_gmail.com#ext#@sriit.onmicrosoft.com::4461ebfa-21d2-4b1f-8225-e749a9ebd909" providerId="AD" clId="Web-{0819C898-C22B-F6DE-759A-E95839395309}" dt="2024-08-19T17:47:34.028" v="2" actId="14100"/>
          <ac:spMkLst>
            <pc:docMk/>
            <pc:sldMk cId="985483312" sldId="302"/>
            <ac:spMk id="9" creationId="{1F944646-A942-DE12-CA64-F3562B316390}"/>
          </ac:spMkLst>
        </pc:spChg>
      </pc:sldChg>
      <pc:sldChg chg="addSp delSp modSp del">
        <pc:chgData name="Lisa Backer" userId="S::lisajbacker_gmail.com#ext#@sriit.onmicrosoft.com::4461ebfa-21d2-4b1f-8225-e749a9ebd909" providerId="AD" clId="Web-{0819C898-C22B-F6DE-759A-E95839395309}" dt="2024-08-19T22:44:49.326" v="1789"/>
        <pc:sldMkLst>
          <pc:docMk/>
          <pc:sldMk cId="597257914" sldId="306"/>
        </pc:sldMkLst>
        <pc:spChg chg="del">
          <ac:chgData name="Lisa Backer" userId="S::lisajbacker_gmail.com#ext#@sriit.onmicrosoft.com::4461ebfa-21d2-4b1f-8225-e749a9ebd909" providerId="AD" clId="Web-{0819C898-C22B-F6DE-759A-E95839395309}" dt="2024-08-19T22:28:20.437" v="1390"/>
          <ac:spMkLst>
            <pc:docMk/>
            <pc:sldMk cId="597257914" sldId="306"/>
            <ac:spMk id="2" creationId="{A8695C59-715D-BDFD-1D8E-75B196A7BE4C}"/>
          </ac:spMkLst>
        </pc:spChg>
        <pc:spChg chg="add mod">
          <ac:chgData name="Lisa Backer" userId="S::lisajbacker_gmail.com#ext#@sriit.onmicrosoft.com::4461ebfa-21d2-4b1f-8225-e749a9ebd909" providerId="AD" clId="Web-{0819C898-C22B-F6DE-759A-E95839395309}" dt="2024-08-19T22:28:20.437" v="1390"/>
          <ac:spMkLst>
            <pc:docMk/>
            <pc:sldMk cId="597257914" sldId="306"/>
            <ac:spMk id="4" creationId="{1FC36A7E-4FE7-AE0F-8BDF-59D29925BB13}"/>
          </ac:spMkLst>
        </pc:spChg>
      </pc:sldChg>
      <pc:sldChg chg="modSp">
        <pc:chgData name="Lisa Backer" userId="S::lisajbacker_gmail.com#ext#@sriit.onmicrosoft.com::4461ebfa-21d2-4b1f-8225-e749a9ebd909" providerId="AD" clId="Web-{0819C898-C22B-F6DE-759A-E95839395309}" dt="2024-08-19T23:52:11.411" v="2303" actId="20577"/>
        <pc:sldMkLst>
          <pc:docMk/>
          <pc:sldMk cId="2762496713" sldId="309"/>
        </pc:sldMkLst>
        <pc:spChg chg="mod">
          <ac:chgData name="Lisa Backer" userId="S::lisajbacker_gmail.com#ext#@sriit.onmicrosoft.com::4461ebfa-21d2-4b1f-8225-e749a9ebd909" providerId="AD" clId="Web-{0819C898-C22B-F6DE-759A-E95839395309}" dt="2024-08-19T23:52:11.411" v="2303" actId="20577"/>
          <ac:spMkLst>
            <pc:docMk/>
            <pc:sldMk cId="2762496713" sldId="309"/>
            <ac:spMk id="3" creationId="{921A028A-C7C3-709E-7E77-97C3EA812346}"/>
          </ac:spMkLst>
        </pc:spChg>
      </pc:sldChg>
      <pc:sldChg chg="modSp del ord">
        <pc:chgData name="Lisa Backer" userId="S::lisajbacker_gmail.com#ext#@sriit.onmicrosoft.com::4461ebfa-21d2-4b1f-8225-e749a9ebd909" providerId="AD" clId="Web-{0819C898-C22B-F6DE-759A-E95839395309}" dt="2024-08-19T19:56:03.994" v="1005"/>
        <pc:sldMkLst>
          <pc:docMk/>
          <pc:sldMk cId="3252523295" sldId="319"/>
        </pc:sldMkLst>
        <pc:spChg chg="mod">
          <ac:chgData name="Lisa Backer" userId="S::lisajbacker_gmail.com#ext#@sriit.onmicrosoft.com::4461ebfa-21d2-4b1f-8225-e749a9ebd909" providerId="AD" clId="Web-{0819C898-C22B-F6DE-759A-E95839395309}" dt="2024-08-19T19:01:06.465" v="833" actId="20577"/>
          <ac:spMkLst>
            <pc:docMk/>
            <pc:sldMk cId="3252523295" sldId="319"/>
            <ac:spMk id="8" creationId="{B98095D4-8C32-1718-7F9D-B38C9F98752C}"/>
          </ac:spMkLst>
        </pc:spChg>
      </pc:sldChg>
      <pc:sldChg chg="modSp mod modClrScheme chgLayout">
        <pc:chgData name="Lisa Backer" userId="S::lisajbacker_gmail.com#ext#@sriit.onmicrosoft.com::4461ebfa-21d2-4b1f-8225-e749a9ebd909" providerId="AD" clId="Web-{0819C898-C22B-F6DE-759A-E95839395309}" dt="2024-08-19T23:16:36.124" v="2045" actId="20577"/>
        <pc:sldMkLst>
          <pc:docMk/>
          <pc:sldMk cId="1629100009" sldId="320"/>
        </pc:sldMkLst>
        <pc:spChg chg="mod ord">
          <ac:chgData name="Lisa Backer" userId="S::lisajbacker_gmail.com#ext#@sriit.onmicrosoft.com::4461ebfa-21d2-4b1f-8225-e749a9ebd909" providerId="AD" clId="Web-{0819C898-C22B-F6DE-759A-E95839395309}" dt="2024-08-19T22:27:53.921" v="1389" actId="20577"/>
          <ac:spMkLst>
            <pc:docMk/>
            <pc:sldMk cId="1629100009" sldId="320"/>
            <ac:spMk id="7" creationId="{F215331D-2E4D-406D-FFD8-6D3673B597BB}"/>
          </ac:spMkLst>
        </pc:spChg>
        <pc:spChg chg="mod ord">
          <ac:chgData name="Lisa Backer" userId="S::lisajbacker_gmail.com#ext#@sriit.onmicrosoft.com::4461ebfa-21d2-4b1f-8225-e749a9ebd909" providerId="AD" clId="Web-{0819C898-C22B-F6DE-759A-E95839395309}" dt="2024-08-19T23:16:36.124" v="2045" actId="20577"/>
          <ac:spMkLst>
            <pc:docMk/>
            <pc:sldMk cId="1629100009" sldId="320"/>
            <ac:spMk id="8" creationId="{B98095D4-8C32-1718-7F9D-B38C9F98752C}"/>
          </ac:spMkLst>
        </pc:spChg>
      </pc:sldChg>
      <pc:sldChg chg="modSp">
        <pc:chgData name="Lisa Backer" userId="S::lisajbacker_gmail.com#ext#@sriit.onmicrosoft.com::4461ebfa-21d2-4b1f-8225-e749a9ebd909" providerId="AD" clId="Web-{0819C898-C22B-F6DE-759A-E95839395309}" dt="2024-08-19T17:56:06.354" v="7" actId="20577"/>
        <pc:sldMkLst>
          <pc:docMk/>
          <pc:sldMk cId="3402026240" sldId="322"/>
        </pc:sldMkLst>
        <pc:spChg chg="mod">
          <ac:chgData name="Lisa Backer" userId="S::lisajbacker_gmail.com#ext#@sriit.onmicrosoft.com::4461ebfa-21d2-4b1f-8225-e749a9ebd909" providerId="AD" clId="Web-{0819C898-C22B-F6DE-759A-E95839395309}" dt="2024-08-19T17:56:06.354" v="7" actId="20577"/>
          <ac:spMkLst>
            <pc:docMk/>
            <pc:sldMk cId="3402026240" sldId="322"/>
            <ac:spMk id="7" creationId="{62430A7D-7172-6F18-86AD-C535A0B6CCDD}"/>
          </ac:spMkLst>
        </pc:spChg>
      </pc:sldChg>
      <pc:sldChg chg="modSp ord">
        <pc:chgData name="Lisa Backer" userId="S::lisajbacker_gmail.com#ext#@sriit.onmicrosoft.com::4461ebfa-21d2-4b1f-8225-e749a9ebd909" providerId="AD" clId="Web-{0819C898-C22B-F6DE-759A-E95839395309}" dt="2024-08-19T18:02:53.322" v="36"/>
        <pc:sldMkLst>
          <pc:docMk/>
          <pc:sldMk cId="1076229398" sldId="323"/>
        </pc:sldMkLst>
        <pc:spChg chg="mod">
          <ac:chgData name="Lisa Backer" userId="S::lisajbacker_gmail.com#ext#@sriit.onmicrosoft.com::4461ebfa-21d2-4b1f-8225-e749a9ebd909" providerId="AD" clId="Web-{0819C898-C22B-F6DE-759A-E95839395309}" dt="2024-08-19T18:01:01.072" v="27" actId="20577"/>
          <ac:spMkLst>
            <pc:docMk/>
            <pc:sldMk cId="1076229398" sldId="323"/>
            <ac:spMk id="11" creationId="{B20BA881-A489-D70A-5094-1F21D08AE960}"/>
          </ac:spMkLst>
        </pc:spChg>
      </pc:sldChg>
      <pc:sldChg chg="add del ord replId">
        <pc:chgData name="Lisa Backer" userId="S::lisajbacker_gmail.com#ext#@sriit.onmicrosoft.com::4461ebfa-21d2-4b1f-8225-e749a9ebd909" providerId="AD" clId="Web-{0819C898-C22B-F6DE-759A-E95839395309}" dt="2024-08-19T18:03:06.087" v="37"/>
        <pc:sldMkLst>
          <pc:docMk/>
          <pc:sldMk cId="2789856665" sldId="328"/>
        </pc:sldMkLst>
      </pc:sldChg>
      <pc:sldChg chg="modSp new">
        <pc:chgData name="Lisa Backer" userId="S::lisajbacker_gmail.com#ext#@sriit.onmicrosoft.com::4461ebfa-21d2-4b1f-8225-e749a9ebd909" providerId="AD" clId="Web-{0819C898-C22B-F6DE-759A-E95839395309}" dt="2024-08-19T18:17:22.907" v="226" actId="20577"/>
        <pc:sldMkLst>
          <pc:docMk/>
          <pc:sldMk cId="2860959066" sldId="329"/>
        </pc:sldMkLst>
        <pc:spChg chg="mod">
          <ac:chgData name="Lisa Backer" userId="S::lisajbacker_gmail.com#ext#@sriit.onmicrosoft.com::4461ebfa-21d2-4b1f-8225-e749a9ebd909" providerId="AD" clId="Web-{0819C898-C22B-F6DE-759A-E95839395309}" dt="2024-08-19T18:14:14.829" v="76" actId="20577"/>
          <ac:spMkLst>
            <pc:docMk/>
            <pc:sldMk cId="2860959066" sldId="329"/>
            <ac:spMk id="2" creationId="{E1D4D5A1-7E4A-2BF9-7213-66A71019C63F}"/>
          </ac:spMkLst>
        </pc:spChg>
        <pc:spChg chg="mod">
          <ac:chgData name="Lisa Backer" userId="S::lisajbacker_gmail.com#ext#@sriit.onmicrosoft.com::4461ebfa-21d2-4b1f-8225-e749a9ebd909" providerId="AD" clId="Web-{0819C898-C22B-F6DE-759A-E95839395309}" dt="2024-08-19T18:17:22.907" v="226" actId="20577"/>
          <ac:spMkLst>
            <pc:docMk/>
            <pc:sldMk cId="2860959066" sldId="329"/>
            <ac:spMk id="3" creationId="{44D0CD2A-F3D2-ABD9-518E-C1E14B20FA06}"/>
          </ac:spMkLst>
        </pc:spChg>
      </pc:sldChg>
      <pc:sldChg chg="modSp add replId">
        <pc:chgData name="Lisa Backer" userId="S::lisajbacker_gmail.com#ext#@sriit.onmicrosoft.com::4461ebfa-21d2-4b1f-8225-e749a9ebd909" providerId="AD" clId="Web-{0819C898-C22B-F6DE-759A-E95839395309}" dt="2024-08-19T18:20:42.421" v="298" actId="20577"/>
        <pc:sldMkLst>
          <pc:docMk/>
          <pc:sldMk cId="2773007399" sldId="330"/>
        </pc:sldMkLst>
        <pc:spChg chg="mod">
          <ac:chgData name="Lisa Backer" userId="S::lisajbacker_gmail.com#ext#@sriit.onmicrosoft.com::4461ebfa-21d2-4b1f-8225-e749a9ebd909" providerId="AD" clId="Web-{0819C898-C22B-F6DE-759A-E95839395309}" dt="2024-08-19T18:18:51.344" v="270" actId="20577"/>
          <ac:spMkLst>
            <pc:docMk/>
            <pc:sldMk cId="2773007399" sldId="330"/>
            <ac:spMk id="2" creationId="{E1D4D5A1-7E4A-2BF9-7213-66A71019C63F}"/>
          </ac:spMkLst>
        </pc:spChg>
        <pc:spChg chg="mod">
          <ac:chgData name="Lisa Backer" userId="S::lisajbacker_gmail.com#ext#@sriit.onmicrosoft.com::4461ebfa-21d2-4b1f-8225-e749a9ebd909" providerId="AD" clId="Web-{0819C898-C22B-F6DE-759A-E95839395309}" dt="2024-08-19T18:20:42.421" v="298" actId="20577"/>
          <ac:spMkLst>
            <pc:docMk/>
            <pc:sldMk cId="2773007399" sldId="330"/>
            <ac:spMk id="3" creationId="{44D0CD2A-F3D2-ABD9-518E-C1E14B20FA06}"/>
          </ac:spMkLst>
        </pc:spChg>
      </pc:sldChg>
      <pc:sldChg chg="modSp add replId">
        <pc:chgData name="Lisa Backer" userId="S::lisajbacker_gmail.com#ext#@sriit.onmicrosoft.com::4461ebfa-21d2-4b1f-8225-e749a9ebd909" providerId="AD" clId="Web-{0819C898-C22B-F6DE-759A-E95839395309}" dt="2024-08-19T18:48:35.262" v="333" actId="20577"/>
        <pc:sldMkLst>
          <pc:docMk/>
          <pc:sldMk cId="1767459109" sldId="331"/>
        </pc:sldMkLst>
        <pc:spChg chg="mod">
          <ac:chgData name="Lisa Backer" userId="S::lisajbacker_gmail.com#ext#@sriit.onmicrosoft.com::4461ebfa-21d2-4b1f-8225-e749a9ebd909" providerId="AD" clId="Web-{0819C898-C22B-F6DE-759A-E95839395309}" dt="2024-08-19T18:20:52.500" v="317" actId="20577"/>
          <ac:spMkLst>
            <pc:docMk/>
            <pc:sldMk cId="1767459109" sldId="331"/>
            <ac:spMk id="2" creationId="{E1D4D5A1-7E4A-2BF9-7213-66A71019C63F}"/>
          </ac:spMkLst>
        </pc:spChg>
        <pc:spChg chg="mod">
          <ac:chgData name="Lisa Backer" userId="S::lisajbacker_gmail.com#ext#@sriit.onmicrosoft.com::4461ebfa-21d2-4b1f-8225-e749a9ebd909" providerId="AD" clId="Web-{0819C898-C22B-F6DE-759A-E95839395309}" dt="2024-08-19T18:48:35.262" v="333" actId="20577"/>
          <ac:spMkLst>
            <pc:docMk/>
            <pc:sldMk cId="1767459109" sldId="331"/>
            <ac:spMk id="3" creationId="{44D0CD2A-F3D2-ABD9-518E-C1E14B20FA06}"/>
          </ac:spMkLst>
        </pc:spChg>
      </pc:sldChg>
      <pc:sldChg chg="addSp delSp modSp add mod replId modClrScheme chgLayout">
        <pc:chgData name="Lisa Backer" userId="S::lisajbacker_gmail.com#ext#@sriit.onmicrosoft.com::4461ebfa-21d2-4b1f-8225-e749a9ebd909" providerId="AD" clId="Web-{0819C898-C22B-F6DE-759A-E95839395309}" dt="2024-08-19T22:23:55.250" v="1379" actId="20577"/>
        <pc:sldMkLst>
          <pc:docMk/>
          <pc:sldMk cId="4103599530" sldId="332"/>
        </pc:sldMkLst>
        <pc:spChg chg="add del mod">
          <ac:chgData name="Lisa Backer" userId="S::lisajbacker_gmail.com#ext#@sriit.onmicrosoft.com::4461ebfa-21d2-4b1f-8225-e749a9ebd909" providerId="AD" clId="Web-{0819C898-C22B-F6DE-759A-E95839395309}" dt="2024-08-19T19:01:10.684" v="834"/>
          <ac:spMkLst>
            <pc:docMk/>
            <pc:sldMk cId="4103599530" sldId="332"/>
            <ac:spMk id="3" creationId="{B76EC23F-5271-051F-3517-3AD9304727CC}"/>
          </ac:spMkLst>
        </pc:spChg>
        <pc:spChg chg="mod ord">
          <ac:chgData name="Lisa Backer" userId="S::lisajbacker_gmail.com#ext#@sriit.onmicrosoft.com::4461ebfa-21d2-4b1f-8225-e749a9ebd909" providerId="AD" clId="Web-{0819C898-C22B-F6DE-759A-E95839395309}" dt="2024-08-19T22:23:15.859" v="1374"/>
          <ac:spMkLst>
            <pc:docMk/>
            <pc:sldMk cId="4103599530" sldId="332"/>
            <ac:spMk id="7" creationId="{F215331D-2E4D-406D-FFD8-6D3673B597BB}"/>
          </ac:spMkLst>
        </pc:spChg>
        <pc:spChg chg="add del mod ord">
          <ac:chgData name="Lisa Backer" userId="S::lisajbacker_gmail.com#ext#@sriit.onmicrosoft.com::4461ebfa-21d2-4b1f-8225-e749a9ebd909" providerId="AD" clId="Web-{0819C898-C22B-F6DE-759A-E95839395309}" dt="2024-08-19T22:23:55.250" v="1379" actId="20577"/>
          <ac:spMkLst>
            <pc:docMk/>
            <pc:sldMk cId="4103599530" sldId="332"/>
            <ac:spMk id="8" creationId="{B98095D4-8C32-1718-7F9D-B38C9F98752C}"/>
          </ac:spMkLst>
        </pc:spChg>
      </pc:sldChg>
      <pc:sldChg chg="addSp delSp modSp add mod replId modClrScheme chgLayout">
        <pc:chgData name="Lisa Backer" userId="S::lisajbacker_gmail.com#ext#@sriit.onmicrosoft.com::4461ebfa-21d2-4b1f-8225-e749a9ebd909" providerId="AD" clId="Web-{0819C898-C22B-F6DE-759A-E95839395309}" dt="2024-08-19T22:22:46.781" v="1371" actId="14100"/>
        <pc:sldMkLst>
          <pc:docMk/>
          <pc:sldMk cId="2487493659" sldId="333"/>
        </pc:sldMkLst>
        <pc:spChg chg="add mod">
          <ac:chgData name="Lisa Backer" userId="S::lisajbacker_gmail.com#ext#@sriit.onmicrosoft.com::4461ebfa-21d2-4b1f-8225-e749a9ebd909" providerId="AD" clId="Web-{0819C898-C22B-F6DE-759A-E95839395309}" dt="2024-08-19T21:07:27.264" v="1138" actId="20577"/>
          <ac:spMkLst>
            <pc:docMk/>
            <pc:sldMk cId="2487493659" sldId="333"/>
            <ac:spMk id="2" creationId="{E860B8BE-2625-6270-A114-5CFB35EEDFE6}"/>
          </ac:spMkLst>
        </pc:spChg>
        <pc:spChg chg="add mod">
          <ac:chgData name="Lisa Backer" userId="S::lisajbacker_gmail.com#ext#@sriit.onmicrosoft.com::4461ebfa-21d2-4b1f-8225-e749a9ebd909" providerId="AD" clId="Web-{0819C898-C22B-F6DE-759A-E95839395309}" dt="2024-08-19T22:10:31.840" v="1178" actId="20577"/>
          <ac:spMkLst>
            <pc:docMk/>
            <pc:sldMk cId="2487493659" sldId="333"/>
            <ac:spMk id="3" creationId="{7678E5A1-8A10-BB2B-7E1B-AE3E170815D5}"/>
          </ac:spMkLst>
        </pc:spChg>
        <pc:spChg chg="add mod">
          <ac:chgData name="Lisa Backer" userId="S::lisajbacker_gmail.com#ext#@sriit.onmicrosoft.com::4461ebfa-21d2-4b1f-8225-e749a9ebd909" providerId="AD" clId="Web-{0819C898-C22B-F6DE-759A-E95839395309}" dt="2024-08-19T20:04:51.632" v="1118" actId="14100"/>
          <ac:spMkLst>
            <pc:docMk/>
            <pc:sldMk cId="2487493659" sldId="333"/>
            <ac:spMk id="4" creationId="{D5F0E866-CB30-4B40-75A7-508EE3E6808B}"/>
          </ac:spMkLst>
        </pc:spChg>
        <pc:spChg chg="add mod">
          <ac:chgData name="Lisa Backer" userId="S::lisajbacker_gmail.com#ext#@sriit.onmicrosoft.com::4461ebfa-21d2-4b1f-8225-e749a9ebd909" providerId="AD" clId="Web-{0819C898-C22B-F6DE-759A-E95839395309}" dt="2024-08-19T22:11:55.559" v="1193" actId="20577"/>
          <ac:spMkLst>
            <pc:docMk/>
            <pc:sldMk cId="2487493659" sldId="333"/>
            <ac:spMk id="6" creationId="{A1E7B657-6410-B923-617B-A84728BB787B}"/>
          </ac:spMkLst>
        </pc:spChg>
        <pc:spChg chg="mod ord">
          <ac:chgData name="Lisa Backer" userId="S::lisajbacker_gmail.com#ext#@sriit.onmicrosoft.com::4461ebfa-21d2-4b1f-8225-e749a9ebd909" providerId="AD" clId="Web-{0819C898-C22B-F6DE-759A-E95839395309}" dt="2024-08-19T22:22:11.406" v="1367"/>
          <ac:spMkLst>
            <pc:docMk/>
            <pc:sldMk cId="2487493659" sldId="333"/>
            <ac:spMk id="7" creationId="{F215331D-2E4D-406D-FFD8-6D3673B597BB}"/>
          </ac:spMkLst>
        </pc:spChg>
        <pc:spChg chg="mod ord">
          <ac:chgData name="Lisa Backer" userId="S::lisajbacker_gmail.com#ext#@sriit.onmicrosoft.com::4461ebfa-21d2-4b1f-8225-e749a9ebd909" providerId="AD" clId="Web-{0819C898-C22B-F6DE-759A-E95839395309}" dt="2024-08-19T22:22:46.781" v="1371" actId="14100"/>
          <ac:spMkLst>
            <pc:docMk/>
            <pc:sldMk cId="2487493659" sldId="333"/>
            <ac:spMk id="8" creationId="{B98095D4-8C32-1718-7F9D-B38C9F98752C}"/>
          </ac:spMkLst>
        </pc:spChg>
        <pc:spChg chg="add mod">
          <ac:chgData name="Lisa Backer" userId="S::lisajbacker_gmail.com#ext#@sriit.onmicrosoft.com::4461ebfa-21d2-4b1f-8225-e749a9ebd909" providerId="AD" clId="Web-{0819C898-C22B-F6DE-759A-E95839395309}" dt="2024-08-19T22:22:12.125" v="1368" actId="20577"/>
          <ac:spMkLst>
            <pc:docMk/>
            <pc:sldMk cId="2487493659" sldId="333"/>
            <ac:spMk id="10" creationId="{2FCEDED1-28DF-A7F5-7CB2-0760C78C48D7}"/>
          </ac:spMkLst>
        </pc:spChg>
        <pc:grpChg chg="add mod">
          <ac:chgData name="Lisa Backer" userId="S::lisajbacker_gmail.com#ext#@sriit.onmicrosoft.com::4461ebfa-21d2-4b1f-8225-e749a9ebd909" providerId="AD" clId="Web-{0819C898-C22B-F6DE-759A-E95839395309}" dt="2024-08-19T22:09:13.059" v="1169" actId="1076"/>
          <ac:grpSpMkLst>
            <pc:docMk/>
            <pc:sldMk cId="2487493659" sldId="333"/>
            <ac:grpSpMk id="5" creationId="{1491F1EB-05BC-98F9-FC8F-DA55EB07271B}"/>
          </ac:grpSpMkLst>
        </pc:grpChg>
        <pc:cxnChg chg="add del mod">
          <ac:chgData name="Lisa Backer" userId="S::lisajbacker_gmail.com#ext#@sriit.onmicrosoft.com::4461ebfa-21d2-4b1f-8225-e749a9ebd909" providerId="AD" clId="Web-{0819C898-C22B-F6DE-759A-E95839395309}" dt="2024-08-19T20:04:32.350" v="1114"/>
          <ac:cxnSpMkLst>
            <pc:docMk/>
            <pc:sldMk cId="2487493659" sldId="333"/>
            <ac:cxnSpMk id="3" creationId="{EB230FAD-4898-DC35-19D1-2AE7DB00734C}"/>
          </ac:cxnSpMkLst>
        </pc:cxnChg>
      </pc:sldChg>
      <pc:sldChg chg="addSp delSp modSp add mod replId modClrScheme chgLayout">
        <pc:chgData name="Lisa Backer" userId="S::lisajbacker_gmail.com#ext#@sriit.onmicrosoft.com::4461ebfa-21d2-4b1f-8225-e749a9ebd909" providerId="AD" clId="Web-{0819C898-C22B-F6DE-759A-E95839395309}" dt="2024-08-19T22:22:56.687" v="1373" actId="14100"/>
        <pc:sldMkLst>
          <pc:docMk/>
          <pc:sldMk cId="2049337689" sldId="335"/>
        </pc:sldMkLst>
        <pc:spChg chg="mod topLvl">
          <ac:chgData name="Lisa Backer" userId="S::lisajbacker_gmail.com#ext#@sriit.onmicrosoft.com::4461ebfa-21d2-4b1f-8225-e749a9ebd909" providerId="AD" clId="Web-{0819C898-C22B-F6DE-759A-E95839395309}" dt="2024-08-19T22:14:44.856" v="1279" actId="20577"/>
          <ac:spMkLst>
            <pc:docMk/>
            <pc:sldMk cId="2049337689" sldId="335"/>
            <ac:spMk id="2" creationId="{E860B8BE-2625-6270-A114-5CFB35EEDFE6}"/>
          </ac:spMkLst>
        </pc:spChg>
        <pc:spChg chg="mod topLvl">
          <ac:chgData name="Lisa Backer" userId="S::lisajbacker_gmail.com#ext#@sriit.onmicrosoft.com::4461ebfa-21d2-4b1f-8225-e749a9ebd909" providerId="AD" clId="Web-{0819C898-C22B-F6DE-759A-E95839395309}" dt="2024-08-19T22:17:38.293" v="1316" actId="20577"/>
          <ac:spMkLst>
            <pc:docMk/>
            <pc:sldMk cId="2049337689" sldId="335"/>
            <ac:spMk id="3" creationId="{7678E5A1-8A10-BB2B-7E1B-AE3E170815D5}"/>
          </ac:spMkLst>
        </pc:spChg>
        <pc:spChg chg="topLvl">
          <ac:chgData name="Lisa Backer" userId="S::lisajbacker_gmail.com#ext#@sriit.onmicrosoft.com::4461ebfa-21d2-4b1f-8225-e749a9ebd909" providerId="AD" clId="Web-{0819C898-C22B-F6DE-759A-E95839395309}" dt="2024-08-19T22:14:39.574" v="1278"/>
          <ac:spMkLst>
            <pc:docMk/>
            <pc:sldMk cId="2049337689" sldId="335"/>
            <ac:spMk id="4" creationId="{D5F0E866-CB30-4B40-75A7-508EE3E6808B}"/>
          </ac:spMkLst>
        </pc:spChg>
        <pc:spChg chg="mod">
          <ac:chgData name="Lisa Backer" userId="S::lisajbacker_gmail.com#ext#@sriit.onmicrosoft.com::4461ebfa-21d2-4b1f-8225-e749a9ebd909" providerId="AD" clId="Web-{0819C898-C22B-F6DE-759A-E95839395309}" dt="2024-08-19T22:20:01.266" v="1319" actId="20577"/>
          <ac:spMkLst>
            <pc:docMk/>
            <pc:sldMk cId="2049337689" sldId="335"/>
            <ac:spMk id="6" creationId="{A1E7B657-6410-B923-617B-A84728BB787B}"/>
          </ac:spMkLst>
        </pc:spChg>
        <pc:spChg chg="mod ord">
          <ac:chgData name="Lisa Backer" userId="S::lisajbacker_gmail.com#ext#@sriit.onmicrosoft.com::4461ebfa-21d2-4b1f-8225-e749a9ebd909" providerId="AD" clId="Web-{0819C898-C22B-F6DE-759A-E95839395309}" dt="2024-08-19T22:17:03.059" v="1310"/>
          <ac:spMkLst>
            <pc:docMk/>
            <pc:sldMk cId="2049337689" sldId="335"/>
            <ac:spMk id="7" creationId="{F215331D-2E4D-406D-FFD8-6D3673B597BB}"/>
          </ac:spMkLst>
        </pc:spChg>
        <pc:spChg chg="mod ord">
          <ac:chgData name="Lisa Backer" userId="S::lisajbacker_gmail.com#ext#@sriit.onmicrosoft.com::4461ebfa-21d2-4b1f-8225-e749a9ebd909" providerId="AD" clId="Web-{0819C898-C22B-F6DE-759A-E95839395309}" dt="2024-08-19T22:22:56.687" v="1373" actId="14100"/>
          <ac:spMkLst>
            <pc:docMk/>
            <pc:sldMk cId="2049337689" sldId="335"/>
            <ac:spMk id="8" creationId="{B98095D4-8C32-1718-7F9D-B38C9F98752C}"/>
          </ac:spMkLst>
        </pc:spChg>
        <pc:spChg chg="add mod">
          <ac:chgData name="Lisa Backer" userId="S::lisajbacker_gmail.com#ext#@sriit.onmicrosoft.com::4461ebfa-21d2-4b1f-8225-e749a9ebd909" providerId="AD" clId="Web-{0819C898-C22B-F6DE-759A-E95839395309}" dt="2024-08-19T22:21:28.390" v="1360"/>
          <ac:spMkLst>
            <pc:docMk/>
            <pc:sldMk cId="2049337689" sldId="335"/>
            <ac:spMk id="9" creationId="{05ECCEC9-C838-9F5A-D83E-DE9E19587E70}"/>
          </ac:spMkLst>
        </pc:spChg>
        <pc:grpChg chg="del">
          <ac:chgData name="Lisa Backer" userId="S::lisajbacker_gmail.com#ext#@sriit.onmicrosoft.com::4461ebfa-21d2-4b1f-8225-e749a9ebd909" providerId="AD" clId="Web-{0819C898-C22B-F6DE-759A-E95839395309}" dt="2024-08-19T22:14:39.574" v="1278"/>
          <ac:grpSpMkLst>
            <pc:docMk/>
            <pc:sldMk cId="2049337689" sldId="335"/>
            <ac:grpSpMk id="5" creationId="{1491F1EB-05BC-98F9-FC8F-DA55EB07271B}"/>
          </ac:grpSpMkLst>
        </pc:grpChg>
      </pc:sldChg>
      <pc:sldChg chg="delSp modSp add del replId">
        <pc:chgData name="Lisa Backer" userId="S::lisajbacker_gmail.com#ext#@sriit.onmicrosoft.com::4461ebfa-21d2-4b1f-8225-e749a9ebd909" providerId="AD" clId="Web-{0819C898-C22B-F6DE-759A-E95839395309}" dt="2024-08-19T22:30:58.796" v="1454"/>
        <pc:sldMkLst>
          <pc:docMk/>
          <pc:sldMk cId="1967081839" sldId="336"/>
        </pc:sldMkLst>
        <pc:spChg chg="mod">
          <ac:chgData name="Lisa Backer" userId="S::lisajbacker_gmail.com#ext#@sriit.onmicrosoft.com::4461ebfa-21d2-4b1f-8225-e749a9ebd909" providerId="AD" clId="Web-{0819C898-C22B-F6DE-759A-E95839395309}" dt="2024-08-19T22:30:24.749" v="1453" actId="1076"/>
          <ac:spMkLst>
            <pc:docMk/>
            <pc:sldMk cId="1967081839" sldId="336"/>
            <ac:spMk id="4" creationId="{1FC36A7E-4FE7-AE0F-8BDF-59D29925BB13}"/>
          </ac:spMkLst>
        </pc:spChg>
        <pc:spChg chg="del">
          <ac:chgData name="Lisa Backer" userId="S::lisajbacker_gmail.com#ext#@sriit.onmicrosoft.com::4461ebfa-21d2-4b1f-8225-e749a9ebd909" providerId="AD" clId="Web-{0819C898-C22B-F6DE-759A-E95839395309}" dt="2024-08-19T22:29:01.390" v="1393"/>
          <ac:spMkLst>
            <pc:docMk/>
            <pc:sldMk cId="1967081839" sldId="336"/>
            <ac:spMk id="9" creationId="{2F0675B3-F57A-0AF7-1B39-AFD2D1AF1031}"/>
          </ac:spMkLst>
        </pc:spChg>
        <pc:picChg chg="del">
          <ac:chgData name="Lisa Backer" userId="S::lisajbacker_gmail.com#ext#@sriit.onmicrosoft.com::4461ebfa-21d2-4b1f-8225-e749a9ebd909" providerId="AD" clId="Web-{0819C898-C22B-F6DE-759A-E95839395309}" dt="2024-08-19T22:28:57.828" v="1392"/>
          <ac:picMkLst>
            <pc:docMk/>
            <pc:sldMk cId="1967081839" sldId="336"/>
            <ac:picMk id="5" creationId="{C33E26EE-9D9C-742E-C34D-394F511839DB}"/>
          </ac:picMkLst>
        </pc:picChg>
      </pc:sldChg>
      <pc:sldChg chg="modSp new">
        <pc:chgData name="Lisa Backer" userId="S::lisajbacker_gmail.com#ext#@sriit.onmicrosoft.com::4461ebfa-21d2-4b1f-8225-e749a9ebd909" providerId="AD" clId="Web-{0819C898-C22B-F6DE-759A-E95839395309}" dt="2024-08-19T22:44:40.717" v="1788" actId="20577"/>
        <pc:sldMkLst>
          <pc:docMk/>
          <pc:sldMk cId="3050897270" sldId="336"/>
        </pc:sldMkLst>
        <pc:spChg chg="mod">
          <ac:chgData name="Lisa Backer" userId="S::lisajbacker_gmail.com#ext#@sriit.onmicrosoft.com::4461ebfa-21d2-4b1f-8225-e749a9ebd909" providerId="AD" clId="Web-{0819C898-C22B-F6DE-759A-E95839395309}" dt="2024-08-19T22:41:04.451" v="1512" actId="20577"/>
          <ac:spMkLst>
            <pc:docMk/>
            <pc:sldMk cId="3050897270" sldId="336"/>
            <ac:spMk id="2" creationId="{BE66B1BD-3C5C-8E21-44A4-0564D813CB03}"/>
          </ac:spMkLst>
        </pc:spChg>
        <pc:spChg chg="mod">
          <ac:chgData name="Lisa Backer" userId="S::lisajbacker_gmail.com#ext#@sriit.onmicrosoft.com::4461ebfa-21d2-4b1f-8225-e749a9ebd909" providerId="AD" clId="Web-{0819C898-C22B-F6DE-759A-E95839395309}" dt="2024-08-19T22:44:40.717" v="1788" actId="20577"/>
          <ac:spMkLst>
            <pc:docMk/>
            <pc:sldMk cId="3050897270" sldId="336"/>
            <ac:spMk id="3" creationId="{DBB81717-0EC0-23D7-B017-08ACD5D99CE4}"/>
          </ac:spMkLst>
        </pc:spChg>
      </pc:sldChg>
      <pc:sldChg chg="addSp delSp modSp add ord replId">
        <pc:chgData name="Lisa Backer" userId="S::lisajbacker_gmail.com#ext#@sriit.onmicrosoft.com::4461ebfa-21d2-4b1f-8225-e749a9ebd909" providerId="AD" clId="Web-{0819C898-C22B-F6DE-759A-E95839395309}" dt="2024-08-19T23:00:13.967" v="1810"/>
        <pc:sldMkLst>
          <pc:docMk/>
          <pc:sldMk cId="4254957250" sldId="337"/>
        </pc:sldMkLst>
        <pc:spChg chg="mod">
          <ac:chgData name="Lisa Backer" userId="S::lisajbacker_gmail.com#ext#@sriit.onmicrosoft.com::4461ebfa-21d2-4b1f-8225-e749a9ebd909" providerId="AD" clId="Web-{0819C898-C22B-F6DE-759A-E95839395309}" dt="2024-08-19T22:47:26.748" v="1800" actId="20577"/>
          <ac:spMkLst>
            <pc:docMk/>
            <pc:sldMk cId="4254957250" sldId="337"/>
            <ac:spMk id="7" creationId="{F215331D-2E4D-406D-FFD8-6D3673B597BB}"/>
          </ac:spMkLst>
        </pc:spChg>
        <pc:spChg chg="mod">
          <ac:chgData name="Lisa Backer" userId="S::lisajbacker_gmail.com#ext#@sriit.onmicrosoft.com::4461ebfa-21d2-4b1f-8225-e749a9ebd909" providerId="AD" clId="Web-{0819C898-C22B-F6DE-759A-E95839395309}" dt="2024-08-19T22:59:48.654" v="1808" actId="14100"/>
          <ac:spMkLst>
            <pc:docMk/>
            <pc:sldMk cId="4254957250" sldId="337"/>
            <ac:spMk id="8" creationId="{B98095D4-8C32-1718-7F9D-B38C9F98752C}"/>
          </ac:spMkLst>
        </pc:spChg>
        <pc:picChg chg="add del mod">
          <ac:chgData name="Lisa Backer" userId="S::lisajbacker_gmail.com#ext#@sriit.onmicrosoft.com::4461ebfa-21d2-4b1f-8225-e749a9ebd909" providerId="AD" clId="Web-{0819C898-C22B-F6DE-759A-E95839395309}" dt="2024-08-19T22:57:33.701" v="1805"/>
          <ac:picMkLst>
            <pc:docMk/>
            <pc:sldMk cId="4254957250" sldId="337"/>
            <ac:picMk id="2" creationId="{A3279056-0842-F80F-1E5A-7B73B84D3579}"/>
          </ac:picMkLst>
        </pc:picChg>
        <pc:picChg chg="add mod">
          <ac:chgData name="Lisa Backer" userId="S::lisajbacker_gmail.com#ext#@sriit.onmicrosoft.com::4461ebfa-21d2-4b1f-8225-e749a9ebd909" providerId="AD" clId="Web-{0819C898-C22B-F6DE-759A-E95839395309}" dt="2024-08-19T22:59:51.561" v="1809" actId="1076"/>
          <ac:picMkLst>
            <pc:docMk/>
            <pc:sldMk cId="4254957250" sldId="337"/>
            <ac:picMk id="3" creationId="{4445C18A-B871-2CB4-E8FD-E9B8B9BAA44F}"/>
          </ac:picMkLst>
        </pc:picChg>
      </pc:sldChg>
      <pc:sldChg chg="modSp add ord replId">
        <pc:chgData name="Lisa Backer" userId="S::lisajbacker_gmail.com#ext#@sriit.onmicrosoft.com::4461ebfa-21d2-4b1f-8225-e749a9ebd909" providerId="AD" clId="Web-{0819C898-C22B-F6DE-759A-E95839395309}" dt="2024-08-19T23:05:53.920" v="1846" actId="20577"/>
        <pc:sldMkLst>
          <pc:docMk/>
          <pc:sldMk cId="1784724618" sldId="338"/>
        </pc:sldMkLst>
        <pc:spChg chg="mod">
          <ac:chgData name="Lisa Backer" userId="S::lisajbacker_gmail.com#ext#@sriit.onmicrosoft.com::4461ebfa-21d2-4b1f-8225-e749a9ebd909" providerId="AD" clId="Web-{0819C898-C22B-F6DE-759A-E95839395309}" dt="2024-08-19T23:00:45.123" v="1820" actId="20577"/>
          <ac:spMkLst>
            <pc:docMk/>
            <pc:sldMk cId="1784724618" sldId="338"/>
            <ac:spMk id="7" creationId="{F215331D-2E4D-406D-FFD8-6D3673B597BB}"/>
          </ac:spMkLst>
        </pc:spChg>
        <pc:spChg chg="mod">
          <ac:chgData name="Lisa Backer" userId="S::lisajbacker_gmail.com#ext#@sriit.onmicrosoft.com::4461ebfa-21d2-4b1f-8225-e749a9ebd909" providerId="AD" clId="Web-{0819C898-C22B-F6DE-759A-E95839395309}" dt="2024-08-19T23:05:53.920" v="1846" actId="20577"/>
          <ac:spMkLst>
            <pc:docMk/>
            <pc:sldMk cId="1784724618" sldId="338"/>
            <ac:spMk id="8" creationId="{B98095D4-8C32-1718-7F9D-B38C9F98752C}"/>
          </ac:spMkLst>
        </pc:spChg>
      </pc:sldChg>
      <pc:sldChg chg="modSp add replId">
        <pc:chgData name="Lisa Backer" userId="S::lisajbacker_gmail.com#ext#@sriit.onmicrosoft.com::4461ebfa-21d2-4b1f-8225-e749a9ebd909" providerId="AD" clId="Web-{0819C898-C22B-F6DE-759A-E95839395309}" dt="2024-08-19T23:08:24.560" v="1871" actId="20577"/>
        <pc:sldMkLst>
          <pc:docMk/>
          <pc:sldMk cId="3202537440" sldId="339"/>
        </pc:sldMkLst>
        <pc:spChg chg="mod">
          <ac:chgData name="Lisa Backer" userId="S::lisajbacker_gmail.com#ext#@sriit.onmicrosoft.com::4461ebfa-21d2-4b1f-8225-e749a9ebd909" providerId="AD" clId="Web-{0819C898-C22B-F6DE-759A-E95839395309}" dt="2024-08-19T23:05:14.967" v="1842" actId="20577"/>
          <ac:spMkLst>
            <pc:docMk/>
            <pc:sldMk cId="3202537440" sldId="339"/>
            <ac:spMk id="7" creationId="{F215331D-2E4D-406D-FFD8-6D3673B597BB}"/>
          </ac:spMkLst>
        </pc:spChg>
        <pc:spChg chg="mod">
          <ac:chgData name="Lisa Backer" userId="S::lisajbacker_gmail.com#ext#@sriit.onmicrosoft.com::4461ebfa-21d2-4b1f-8225-e749a9ebd909" providerId="AD" clId="Web-{0819C898-C22B-F6DE-759A-E95839395309}" dt="2024-08-19T23:08:24.560" v="1871" actId="20577"/>
          <ac:spMkLst>
            <pc:docMk/>
            <pc:sldMk cId="3202537440" sldId="339"/>
            <ac:spMk id="8" creationId="{B98095D4-8C32-1718-7F9D-B38C9F98752C}"/>
          </ac:spMkLst>
        </pc:spChg>
      </pc:sldChg>
      <pc:sldChg chg="modSp add del replId">
        <pc:chgData name="Lisa Backer" userId="S::lisajbacker_gmail.com#ext#@sriit.onmicrosoft.com::4461ebfa-21d2-4b1f-8225-e749a9ebd909" providerId="AD" clId="Web-{0819C898-C22B-F6DE-759A-E95839395309}" dt="2024-08-19T23:23:03.342" v="2101"/>
        <pc:sldMkLst>
          <pc:docMk/>
          <pc:sldMk cId="1942949214" sldId="340"/>
        </pc:sldMkLst>
        <pc:spChg chg="mod">
          <ac:chgData name="Lisa Backer" userId="S::lisajbacker_gmail.com#ext#@sriit.onmicrosoft.com::4461ebfa-21d2-4b1f-8225-e749a9ebd909" providerId="AD" clId="Web-{0819C898-C22B-F6DE-759A-E95839395309}" dt="2024-08-19T23:21:03.905" v="2085" actId="20577"/>
          <ac:spMkLst>
            <pc:docMk/>
            <pc:sldMk cId="1942949214" sldId="340"/>
            <ac:spMk id="7" creationId="{F215331D-2E4D-406D-FFD8-6D3673B597BB}"/>
          </ac:spMkLst>
        </pc:spChg>
        <pc:spChg chg="mod">
          <ac:chgData name="Lisa Backer" userId="S::lisajbacker_gmail.com#ext#@sriit.onmicrosoft.com::4461ebfa-21d2-4b1f-8225-e749a9ebd909" providerId="AD" clId="Web-{0819C898-C22B-F6DE-759A-E95839395309}" dt="2024-08-19T23:23:00.202" v="2100" actId="20577"/>
          <ac:spMkLst>
            <pc:docMk/>
            <pc:sldMk cId="1942949214" sldId="340"/>
            <ac:spMk id="8" creationId="{B98095D4-8C32-1718-7F9D-B38C9F98752C}"/>
          </ac:spMkLst>
        </pc:spChg>
      </pc:sldChg>
      <pc:sldChg chg="modSp add replId">
        <pc:chgData name="Lisa Backer" userId="S::lisajbacker_gmail.com#ext#@sriit.onmicrosoft.com::4461ebfa-21d2-4b1f-8225-e749a9ebd909" providerId="AD" clId="Web-{0819C898-C22B-F6DE-759A-E95839395309}" dt="2024-08-19T23:23:09.452" v="2110" actId="20577"/>
        <pc:sldMkLst>
          <pc:docMk/>
          <pc:sldMk cId="1155217678" sldId="341"/>
        </pc:sldMkLst>
        <pc:spChg chg="mod">
          <ac:chgData name="Lisa Backer" userId="S::lisajbacker_gmail.com#ext#@sriit.onmicrosoft.com::4461ebfa-21d2-4b1f-8225-e749a9ebd909" providerId="AD" clId="Web-{0819C898-C22B-F6DE-759A-E95839395309}" dt="2024-08-19T23:23:09.452" v="2110" actId="20577"/>
          <ac:spMkLst>
            <pc:docMk/>
            <pc:sldMk cId="1155217678" sldId="341"/>
            <ac:spMk id="7" creationId="{F215331D-2E4D-406D-FFD8-6D3673B597BB}"/>
          </ac:spMkLst>
        </pc:spChg>
      </pc:sldChg>
      <pc:sldChg chg="addSp delSp modSp add ord replId">
        <pc:chgData name="Lisa Backer" userId="S::lisajbacker_gmail.com#ext#@sriit.onmicrosoft.com::4461ebfa-21d2-4b1f-8225-e749a9ebd909" providerId="AD" clId="Web-{0819C898-C22B-F6DE-759A-E95839395309}" dt="2024-08-19T23:51:43.692" v="2302" actId="20577"/>
        <pc:sldMkLst>
          <pc:docMk/>
          <pc:sldMk cId="333868275" sldId="342"/>
        </pc:sldMkLst>
        <pc:spChg chg="mod">
          <ac:chgData name="Lisa Backer" userId="S::lisajbacker_gmail.com#ext#@sriit.onmicrosoft.com::4461ebfa-21d2-4b1f-8225-e749a9ebd909" providerId="AD" clId="Web-{0819C898-C22B-F6DE-759A-E95839395309}" dt="2024-08-19T23:28:42.889" v="2166" actId="20577"/>
          <ac:spMkLst>
            <pc:docMk/>
            <pc:sldMk cId="333868275" sldId="342"/>
            <ac:spMk id="2" creationId="{95BD314A-9BA9-AA33-0524-7E3ECDFA122A}"/>
          </ac:spMkLst>
        </pc:spChg>
        <pc:spChg chg="del">
          <ac:chgData name="Lisa Backer" userId="S::lisajbacker_gmail.com#ext#@sriit.onmicrosoft.com::4461ebfa-21d2-4b1f-8225-e749a9ebd909" providerId="AD" clId="Web-{0819C898-C22B-F6DE-759A-E95839395309}" dt="2024-08-19T23:25:46.530" v="2142"/>
          <ac:spMkLst>
            <pc:docMk/>
            <pc:sldMk cId="333868275" sldId="342"/>
            <ac:spMk id="3" creationId="{921A028A-C7C3-709E-7E77-97C3EA812346}"/>
          </ac:spMkLst>
        </pc:spChg>
        <pc:spChg chg="add mod">
          <ac:chgData name="Lisa Backer" userId="S::lisajbacker_gmail.com#ext#@sriit.onmicrosoft.com::4461ebfa-21d2-4b1f-8225-e749a9ebd909" providerId="AD" clId="Web-{0819C898-C22B-F6DE-759A-E95839395309}" dt="2024-08-19T23:51:43.692" v="2302" actId="20577"/>
          <ac:spMkLst>
            <pc:docMk/>
            <pc:sldMk cId="333868275" sldId="342"/>
            <ac:spMk id="5" creationId="{955C7CAC-3172-309F-C62A-5F0F971B6421}"/>
          </ac:spMkLst>
        </pc:spChg>
      </pc:sldChg>
      <pc:sldChg chg="modSp add ord replId">
        <pc:chgData name="Lisa Backer" userId="S::lisajbacker_gmail.com#ext#@sriit.onmicrosoft.com::4461ebfa-21d2-4b1f-8225-e749a9ebd909" providerId="AD" clId="Web-{0819C898-C22B-F6DE-759A-E95839395309}" dt="2024-08-19T23:48:27.083" v="2270" actId="20577"/>
        <pc:sldMkLst>
          <pc:docMk/>
          <pc:sldMk cId="928385783" sldId="343"/>
        </pc:sldMkLst>
        <pc:spChg chg="mod">
          <ac:chgData name="Lisa Backer" userId="S::lisajbacker_gmail.com#ext#@sriit.onmicrosoft.com::4461ebfa-21d2-4b1f-8225-e749a9ebd909" providerId="AD" clId="Web-{0819C898-C22B-F6DE-759A-E95839395309}" dt="2024-08-19T23:35:10.249" v="2235" actId="20577"/>
          <ac:spMkLst>
            <pc:docMk/>
            <pc:sldMk cId="928385783" sldId="343"/>
            <ac:spMk id="2" creationId="{95BD314A-9BA9-AA33-0524-7E3ECDFA122A}"/>
          </ac:spMkLst>
        </pc:spChg>
        <pc:spChg chg="mod">
          <ac:chgData name="Lisa Backer" userId="S::lisajbacker_gmail.com#ext#@sriit.onmicrosoft.com::4461ebfa-21d2-4b1f-8225-e749a9ebd909" providerId="AD" clId="Web-{0819C898-C22B-F6DE-759A-E95839395309}" dt="2024-08-19T23:48:27.083" v="2270" actId="20577"/>
          <ac:spMkLst>
            <pc:docMk/>
            <pc:sldMk cId="928385783" sldId="343"/>
            <ac:spMk id="5" creationId="{955C7CAC-3172-309F-C62A-5F0F971B6421}"/>
          </ac:spMkLst>
        </pc:spChg>
      </pc:sldChg>
      <pc:sldChg chg="modSp add replId">
        <pc:chgData name="Lisa Backer" userId="S::lisajbacker_gmail.com#ext#@sriit.onmicrosoft.com::4461ebfa-21d2-4b1f-8225-e749a9ebd909" providerId="AD" clId="Web-{0819C898-C22B-F6DE-759A-E95839395309}" dt="2024-08-19T23:48:11.426" v="2263" actId="20577"/>
        <pc:sldMkLst>
          <pc:docMk/>
          <pc:sldMk cId="3869015969" sldId="344"/>
        </pc:sldMkLst>
        <pc:spChg chg="mod">
          <ac:chgData name="Lisa Backer" userId="S::lisajbacker_gmail.com#ext#@sriit.onmicrosoft.com::4461ebfa-21d2-4b1f-8225-e749a9ebd909" providerId="AD" clId="Web-{0819C898-C22B-F6DE-759A-E95839395309}" dt="2024-08-19T23:46:00.114" v="2244" actId="20577"/>
          <ac:spMkLst>
            <pc:docMk/>
            <pc:sldMk cId="3869015969" sldId="344"/>
            <ac:spMk id="2" creationId="{95BD314A-9BA9-AA33-0524-7E3ECDFA122A}"/>
          </ac:spMkLst>
        </pc:spChg>
        <pc:spChg chg="mod">
          <ac:chgData name="Lisa Backer" userId="S::lisajbacker_gmail.com#ext#@sriit.onmicrosoft.com::4461ebfa-21d2-4b1f-8225-e749a9ebd909" providerId="AD" clId="Web-{0819C898-C22B-F6DE-759A-E95839395309}" dt="2024-08-19T23:48:11.426" v="2263" actId="20577"/>
          <ac:spMkLst>
            <pc:docMk/>
            <pc:sldMk cId="3869015969" sldId="344"/>
            <ac:spMk id="5" creationId="{955C7CAC-3172-309F-C62A-5F0F971B6421}"/>
          </ac:spMkLst>
        </pc:spChg>
      </pc:sldChg>
      <pc:sldChg chg="modSp add replId">
        <pc:chgData name="Lisa Backer" userId="S::lisajbacker_gmail.com#ext#@sriit.onmicrosoft.com::4461ebfa-21d2-4b1f-8225-e749a9ebd909" providerId="AD" clId="Web-{0819C898-C22B-F6DE-759A-E95839395309}" dt="2024-08-19T23:49:55.926" v="2301" actId="20577"/>
        <pc:sldMkLst>
          <pc:docMk/>
          <pc:sldMk cId="2986542181" sldId="345"/>
        </pc:sldMkLst>
        <pc:spChg chg="mod">
          <ac:chgData name="Lisa Backer" userId="S::lisajbacker_gmail.com#ext#@sriit.onmicrosoft.com::4461ebfa-21d2-4b1f-8225-e749a9ebd909" providerId="AD" clId="Web-{0819C898-C22B-F6DE-759A-E95839395309}" dt="2024-08-19T23:49:33.786" v="2296" actId="20577"/>
          <ac:spMkLst>
            <pc:docMk/>
            <pc:sldMk cId="2986542181" sldId="345"/>
            <ac:spMk id="2" creationId="{95BD314A-9BA9-AA33-0524-7E3ECDFA122A}"/>
          </ac:spMkLst>
        </pc:spChg>
        <pc:spChg chg="mod">
          <ac:chgData name="Lisa Backer" userId="S::lisajbacker_gmail.com#ext#@sriit.onmicrosoft.com::4461ebfa-21d2-4b1f-8225-e749a9ebd909" providerId="AD" clId="Web-{0819C898-C22B-F6DE-759A-E95839395309}" dt="2024-08-19T23:49:55.926" v="2301" actId="20577"/>
          <ac:spMkLst>
            <pc:docMk/>
            <pc:sldMk cId="2986542181" sldId="345"/>
            <ac:spMk id="5" creationId="{955C7CAC-3172-309F-C62A-5F0F971B6421}"/>
          </ac:spMkLst>
        </pc:spChg>
      </pc:sldChg>
      <pc:sldChg chg="modSp add replId">
        <pc:chgData name="Lisa Backer" userId="S::lisajbacker_gmail.com#ext#@sriit.onmicrosoft.com::4461ebfa-21d2-4b1f-8225-e749a9ebd909" providerId="AD" clId="Web-{0819C898-C22B-F6DE-759A-E95839395309}" dt="2024-08-20T00:24:03.598" v="2377" actId="20577"/>
        <pc:sldMkLst>
          <pc:docMk/>
          <pc:sldMk cId="1502167001" sldId="346"/>
        </pc:sldMkLst>
        <pc:spChg chg="mod">
          <ac:chgData name="Lisa Backer" userId="S::lisajbacker_gmail.com#ext#@sriit.onmicrosoft.com::4461ebfa-21d2-4b1f-8225-e749a9ebd909" providerId="AD" clId="Web-{0819C898-C22B-F6DE-759A-E95839395309}" dt="2024-08-19T23:57:10.147" v="2322" actId="20577"/>
          <ac:spMkLst>
            <pc:docMk/>
            <pc:sldMk cId="1502167001" sldId="346"/>
            <ac:spMk id="2" creationId="{95BD314A-9BA9-AA33-0524-7E3ECDFA122A}"/>
          </ac:spMkLst>
        </pc:spChg>
        <pc:spChg chg="mod">
          <ac:chgData name="Lisa Backer" userId="S::lisajbacker_gmail.com#ext#@sriit.onmicrosoft.com::4461ebfa-21d2-4b1f-8225-e749a9ebd909" providerId="AD" clId="Web-{0819C898-C22B-F6DE-759A-E95839395309}" dt="2024-08-20T00:24:03.598" v="2377" actId="20577"/>
          <ac:spMkLst>
            <pc:docMk/>
            <pc:sldMk cId="1502167001" sldId="346"/>
            <ac:spMk id="5" creationId="{955C7CAC-3172-309F-C62A-5F0F971B6421}"/>
          </ac:spMkLst>
        </pc:spChg>
      </pc:sldChg>
    </pc:docChg>
  </pc:docChgLst>
  <pc:docChgLst>
    <pc:chgData name="Lisa Backer" userId="S::lisajbacker_gmail.com#ext#@sriit.onmicrosoft.com::4461ebfa-21d2-4b1f-8225-e749a9ebd909" providerId="AD" clId="Web-{0D17CB79-CE1D-1A49-AA0E-FE16D981F896}"/>
    <pc:docChg chg="addSld modSld sldOrd">
      <pc:chgData name="Lisa Backer" userId="S::lisajbacker_gmail.com#ext#@sriit.onmicrosoft.com::4461ebfa-21d2-4b1f-8225-e749a9ebd909" providerId="AD" clId="Web-{0D17CB79-CE1D-1A49-AA0E-FE16D981F896}" dt="2024-08-22T15:27:43.080" v="554" actId="20577"/>
      <pc:docMkLst>
        <pc:docMk/>
      </pc:docMkLst>
      <pc:sldChg chg="modSp">
        <pc:chgData name="Lisa Backer" userId="S::lisajbacker_gmail.com#ext#@sriit.onmicrosoft.com::4461ebfa-21d2-4b1f-8225-e749a9ebd909" providerId="AD" clId="Web-{0D17CB79-CE1D-1A49-AA0E-FE16D981F896}" dt="2024-08-22T14:23:40.322" v="76" actId="20577"/>
        <pc:sldMkLst>
          <pc:docMk/>
          <pc:sldMk cId="2390019159" sldId="356"/>
        </pc:sldMkLst>
        <pc:spChg chg="mod">
          <ac:chgData name="Lisa Backer" userId="S::lisajbacker_gmail.com#ext#@sriit.onmicrosoft.com::4461ebfa-21d2-4b1f-8225-e749a9ebd909" providerId="AD" clId="Web-{0D17CB79-CE1D-1A49-AA0E-FE16D981F896}" dt="2024-08-22T14:23:40.322" v="76" actId="20577"/>
          <ac:spMkLst>
            <pc:docMk/>
            <pc:sldMk cId="2390019159" sldId="356"/>
            <ac:spMk id="3" creationId="{274D6AB4-5A8A-B5F6-BE40-31589DD36567}"/>
          </ac:spMkLst>
        </pc:spChg>
      </pc:sldChg>
      <pc:sldChg chg="modSp add replId">
        <pc:chgData name="Lisa Backer" userId="S::lisajbacker_gmail.com#ext#@sriit.onmicrosoft.com::4461ebfa-21d2-4b1f-8225-e749a9ebd909" providerId="AD" clId="Web-{0D17CB79-CE1D-1A49-AA0E-FE16D981F896}" dt="2024-08-22T14:34:19.852" v="139" actId="20577"/>
        <pc:sldMkLst>
          <pc:docMk/>
          <pc:sldMk cId="2857405181" sldId="357"/>
        </pc:sldMkLst>
        <pc:spChg chg="mod">
          <ac:chgData name="Lisa Backer" userId="S::lisajbacker_gmail.com#ext#@sriit.onmicrosoft.com::4461ebfa-21d2-4b1f-8225-e749a9ebd909" providerId="AD" clId="Web-{0D17CB79-CE1D-1A49-AA0E-FE16D981F896}" dt="2024-08-22T14:32:19.258" v="114" actId="20577"/>
          <ac:spMkLst>
            <pc:docMk/>
            <pc:sldMk cId="2857405181" sldId="357"/>
            <ac:spMk id="2" creationId="{CF6CBD06-CBFF-DCDA-A2C0-77F8E35D7582}"/>
          </ac:spMkLst>
        </pc:spChg>
        <pc:spChg chg="mod">
          <ac:chgData name="Lisa Backer" userId="S::lisajbacker_gmail.com#ext#@sriit.onmicrosoft.com::4461ebfa-21d2-4b1f-8225-e749a9ebd909" providerId="AD" clId="Web-{0D17CB79-CE1D-1A49-AA0E-FE16D981F896}" dt="2024-08-22T14:34:19.852" v="139" actId="20577"/>
          <ac:spMkLst>
            <pc:docMk/>
            <pc:sldMk cId="2857405181" sldId="357"/>
            <ac:spMk id="3" creationId="{274D6AB4-5A8A-B5F6-BE40-31589DD36567}"/>
          </ac:spMkLst>
        </pc:spChg>
      </pc:sldChg>
      <pc:sldChg chg="modSp add replId">
        <pc:chgData name="Lisa Backer" userId="S::lisajbacker_gmail.com#ext#@sriit.onmicrosoft.com::4461ebfa-21d2-4b1f-8225-e749a9ebd909" providerId="AD" clId="Web-{0D17CB79-CE1D-1A49-AA0E-FE16D981F896}" dt="2024-08-22T14:51:55.506" v="278" actId="20577"/>
        <pc:sldMkLst>
          <pc:docMk/>
          <pc:sldMk cId="605794604" sldId="358"/>
        </pc:sldMkLst>
        <pc:spChg chg="mod">
          <ac:chgData name="Lisa Backer" userId="S::lisajbacker_gmail.com#ext#@sriit.onmicrosoft.com::4461ebfa-21d2-4b1f-8225-e749a9ebd909" providerId="AD" clId="Web-{0D17CB79-CE1D-1A49-AA0E-FE16D981F896}" dt="2024-08-22T14:39:05.664" v="162" actId="20577"/>
          <ac:spMkLst>
            <pc:docMk/>
            <pc:sldMk cId="605794604" sldId="358"/>
            <ac:spMk id="2" creationId="{CF6CBD06-CBFF-DCDA-A2C0-77F8E35D7582}"/>
          </ac:spMkLst>
        </pc:spChg>
        <pc:spChg chg="mod">
          <ac:chgData name="Lisa Backer" userId="S::lisajbacker_gmail.com#ext#@sriit.onmicrosoft.com::4461ebfa-21d2-4b1f-8225-e749a9ebd909" providerId="AD" clId="Web-{0D17CB79-CE1D-1A49-AA0E-FE16D981F896}" dt="2024-08-22T14:51:55.506" v="278" actId="20577"/>
          <ac:spMkLst>
            <pc:docMk/>
            <pc:sldMk cId="605794604" sldId="358"/>
            <ac:spMk id="3" creationId="{274D6AB4-5A8A-B5F6-BE40-31589DD36567}"/>
          </ac:spMkLst>
        </pc:spChg>
      </pc:sldChg>
      <pc:sldChg chg="modSp add replId">
        <pc:chgData name="Lisa Backer" userId="S::lisajbacker_gmail.com#ext#@sriit.onmicrosoft.com::4461ebfa-21d2-4b1f-8225-e749a9ebd909" providerId="AD" clId="Web-{0D17CB79-CE1D-1A49-AA0E-FE16D981F896}" dt="2024-08-22T15:27:43.080" v="554" actId="20577"/>
        <pc:sldMkLst>
          <pc:docMk/>
          <pc:sldMk cId="3108201424" sldId="359"/>
        </pc:sldMkLst>
        <pc:spChg chg="mod">
          <ac:chgData name="Lisa Backer" userId="S::lisajbacker_gmail.com#ext#@sriit.onmicrosoft.com::4461ebfa-21d2-4b1f-8225-e749a9ebd909" providerId="AD" clId="Web-{0D17CB79-CE1D-1A49-AA0E-FE16D981F896}" dt="2024-08-22T15:02:57.786" v="303" actId="20577"/>
          <ac:spMkLst>
            <pc:docMk/>
            <pc:sldMk cId="3108201424" sldId="359"/>
            <ac:spMk id="2" creationId="{CF6CBD06-CBFF-DCDA-A2C0-77F8E35D7582}"/>
          </ac:spMkLst>
        </pc:spChg>
        <pc:spChg chg="mod">
          <ac:chgData name="Lisa Backer" userId="S::lisajbacker_gmail.com#ext#@sriit.onmicrosoft.com::4461ebfa-21d2-4b1f-8225-e749a9ebd909" providerId="AD" clId="Web-{0D17CB79-CE1D-1A49-AA0E-FE16D981F896}" dt="2024-08-22T15:27:43.080" v="554" actId="20577"/>
          <ac:spMkLst>
            <pc:docMk/>
            <pc:sldMk cId="3108201424" sldId="359"/>
            <ac:spMk id="3" creationId="{274D6AB4-5A8A-B5F6-BE40-31589DD36567}"/>
          </ac:spMkLst>
        </pc:spChg>
      </pc:sldChg>
      <pc:sldChg chg="modSp add replId">
        <pc:chgData name="Lisa Backer" userId="S::lisajbacker_gmail.com#ext#@sriit.onmicrosoft.com::4461ebfa-21d2-4b1f-8225-e749a9ebd909" providerId="AD" clId="Web-{0D17CB79-CE1D-1A49-AA0E-FE16D981F896}" dt="2024-08-22T15:09:36.973" v="380" actId="20577"/>
        <pc:sldMkLst>
          <pc:docMk/>
          <pc:sldMk cId="399375045" sldId="360"/>
        </pc:sldMkLst>
        <pc:spChg chg="mod">
          <ac:chgData name="Lisa Backer" userId="S::lisajbacker_gmail.com#ext#@sriit.onmicrosoft.com::4461ebfa-21d2-4b1f-8225-e749a9ebd909" providerId="AD" clId="Web-{0D17CB79-CE1D-1A49-AA0E-FE16D981F896}" dt="2024-08-22T15:05:19.973" v="315" actId="20577"/>
          <ac:spMkLst>
            <pc:docMk/>
            <pc:sldMk cId="399375045" sldId="360"/>
            <ac:spMk id="2" creationId="{CF6CBD06-CBFF-DCDA-A2C0-77F8E35D7582}"/>
          </ac:spMkLst>
        </pc:spChg>
        <pc:spChg chg="mod">
          <ac:chgData name="Lisa Backer" userId="S::lisajbacker_gmail.com#ext#@sriit.onmicrosoft.com::4461ebfa-21d2-4b1f-8225-e749a9ebd909" providerId="AD" clId="Web-{0D17CB79-CE1D-1A49-AA0E-FE16D981F896}" dt="2024-08-22T15:09:36.973" v="380" actId="20577"/>
          <ac:spMkLst>
            <pc:docMk/>
            <pc:sldMk cId="399375045" sldId="360"/>
            <ac:spMk id="3" creationId="{274D6AB4-5A8A-B5F6-BE40-31589DD36567}"/>
          </ac:spMkLst>
        </pc:spChg>
      </pc:sldChg>
      <pc:sldChg chg="modSp add ord replId">
        <pc:chgData name="Lisa Backer" userId="S::lisajbacker_gmail.com#ext#@sriit.onmicrosoft.com::4461ebfa-21d2-4b1f-8225-e749a9ebd909" providerId="AD" clId="Web-{0D17CB79-CE1D-1A49-AA0E-FE16D981F896}" dt="2024-08-22T15:21:47.050" v="489" actId="20577"/>
        <pc:sldMkLst>
          <pc:docMk/>
          <pc:sldMk cId="1975579998" sldId="361"/>
        </pc:sldMkLst>
        <pc:spChg chg="mod">
          <ac:chgData name="Lisa Backer" userId="S::lisajbacker_gmail.com#ext#@sriit.onmicrosoft.com::4461ebfa-21d2-4b1f-8225-e749a9ebd909" providerId="AD" clId="Web-{0D17CB79-CE1D-1A49-AA0E-FE16D981F896}" dt="2024-08-22T15:19:20.550" v="440" actId="20577"/>
          <ac:spMkLst>
            <pc:docMk/>
            <pc:sldMk cId="1975579998" sldId="361"/>
            <ac:spMk id="2" creationId="{CF6CBD06-CBFF-DCDA-A2C0-77F8E35D7582}"/>
          </ac:spMkLst>
        </pc:spChg>
        <pc:spChg chg="mod">
          <ac:chgData name="Lisa Backer" userId="S::lisajbacker_gmail.com#ext#@sriit.onmicrosoft.com::4461ebfa-21d2-4b1f-8225-e749a9ebd909" providerId="AD" clId="Web-{0D17CB79-CE1D-1A49-AA0E-FE16D981F896}" dt="2024-08-22T15:21:47.050" v="489" actId="20577"/>
          <ac:spMkLst>
            <pc:docMk/>
            <pc:sldMk cId="1975579998" sldId="361"/>
            <ac:spMk id="3" creationId="{274D6AB4-5A8A-B5F6-BE40-31589DD36567}"/>
          </ac:spMkLst>
        </pc:spChg>
      </pc:sldChg>
    </pc:docChg>
  </pc:docChgLst>
  <pc:docChgLst>
    <pc:chgData name="Kathryn Morrison" userId="0db4f3ca-31ff-4b62-993b-db2adc44b15d" providerId="ADAL" clId="{072559B0-99D0-BD4D-B244-CB48BD49B080}"/>
    <pc:docChg chg="modSld">
      <pc:chgData name="Kathryn Morrison" userId="0db4f3ca-31ff-4b62-993b-db2adc44b15d" providerId="ADAL" clId="{072559B0-99D0-BD4D-B244-CB48BD49B080}" dt="2024-10-02T23:50:32.999" v="8" actId="13244"/>
      <pc:docMkLst>
        <pc:docMk/>
      </pc:docMkLst>
      <pc:sldChg chg="modSp">
        <pc:chgData name="Kathryn Morrison" userId="0db4f3ca-31ff-4b62-993b-db2adc44b15d" providerId="ADAL" clId="{072559B0-99D0-BD4D-B244-CB48BD49B080}" dt="2024-10-02T23:50:05.969" v="5" actId="13244"/>
        <pc:sldMkLst>
          <pc:docMk/>
          <pc:sldMk cId="4042753376" sldId="267"/>
        </pc:sldMkLst>
        <pc:spChg chg="mod">
          <ac:chgData name="Kathryn Morrison" userId="0db4f3ca-31ff-4b62-993b-db2adc44b15d" providerId="ADAL" clId="{072559B0-99D0-BD4D-B244-CB48BD49B080}" dt="2024-10-02T23:49:33.357" v="1" actId="13244"/>
          <ac:spMkLst>
            <pc:docMk/>
            <pc:sldMk cId="4042753376" sldId="267"/>
            <ac:spMk id="3" creationId="{C75DC96A-8B8F-7046-A2E9-DD201715C8CF}"/>
          </ac:spMkLst>
        </pc:spChg>
        <pc:spChg chg="mod">
          <ac:chgData name="Kathryn Morrison" userId="0db4f3ca-31ff-4b62-993b-db2adc44b15d" providerId="ADAL" clId="{072559B0-99D0-BD4D-B244-CB48BD49B080}" dt="2024-10-02T23:49:51.009" v="2" actId="13244"/>
          <ac:spMkLst>
            <pc:docMk/>
            <pc:sldMk cId="4042753376" sldId="267"/>
            <ac:spMk id="5" creationId="{82868270-1D6E-A64D-BEBF-EAE6FFC751AF}"/>
          </ac:spMkLst>
        </pc:spChg>
        <pc:picChg chg="mod">
          <ac:chgData name="Kathryn Morrison" userId="0db4f3ca-31ff-4b62-993b-db2adc44b15d" providerId="ADAL" clId="{072559B0-99D0-BD4D-B244-CB48BD49B080}" dt="2024-10-02T23:49:56.980" v="3" actId="13244"/>
          <ac:picMkLst>
            <pc:docMk/>
            <pc:sldMk cId="4042753376" sldId="267"/>
            <ac:picMk id="6" creationId="{01161BB5-FB79-054C-A51F-7B821A3752A0}"/>
          </ac:picMkLst>
        </pc:picChg>
        <pc:picChg chg="mod">
          <ac:chgData name="Kathryn Morrison" userId="0db4f3ca-31ff-4b62-993b-db2adc44b15d" providerId="ADAL" clId="{072559B0-99D0-BD4D-B244-CB48BD49B080}" dt="2024-10-02T23:50:05.969" v="5" actId="13244"/>
          <ac:picMkLst>
            <pc:docMk/>
            <pc:sldMk cId="4042753376" sldId="267"/>
            <ac:picMk id="15" creationId="{BA706E31-B5C4-1C4D-ADB6-BEF09E639530}"/>
          </ac:picMkLst>
        </pc:picChg>
        <pc:picChg chg="mod">
          <ac:chgData name="Kathryn Morrison" userId="0db4f3ca-31ff-4b62-993b-db2adc44b15d" providerId="ADAL" clId="{072559B0-99D0-BD4D-B244-CB48BD49B080}" dt="2024-10-02T23:50:03.934" v="4" actId="13244"/>
          <ac:picMkLst>
            <pc:docMk/>
            <pc:sldMk cId="4042753376" sldId="267"/>
            <ac:picMk id="16" creationId="{D63D23C7-2ABF-B740-9870-84DDDCE9FC69}"/>
          </ac:picMkLst>
        </pc:picChg>
      </pc:sldChg>
      <pc:sldChg chg="modSp mod">
        <pc:chgData name="Kathryn Morrison" userId="0db4f3ca-31ff-4b62-993b-db2adc44b15d" providerId="ADAL" clId="{072559B0-99D0-BD4D-B244-CB48BD49B080}" dt="2024-10-02T23:48:56.301" v="0" actId="2711"/>
        <pc:sldMkLst>
          <pc:docMk/>
          <pc:sldMk cId="1893817330" sldId="268"/>
        </pc:sldMkLst>
        <pc:spChg chg="mod">
          <ac:chgData name="Kathryn Morrison" userId="0db4f3ca-31ff-4b62-993b-db2adc44b15d" providerId="ADAL" clId="{072559B0-99D0-BD4D-B244-CB48BD49B080}" dt="2024-10-02T23:48:56.301" v="0" actId="2711"/>
          <ac:spMkLst>
            <pc:docMk/>
            <pc:sldMk cId="1893817330" sldId="268"/>
            <ac:spMk id="3" creationId="{2B19F451-67B2-1447-A6BD-5A8F88C47B7E}"/>
          </ac:spMkLst>
        </pc:spChg>
      </pc:sldChg>
      <pc:sldChg chg="modSp">
        <pc:chgData name="Kathryn Morrison" userId="0db4f3ca-31ff-4b62-993b-db2adc44b15d" providerId="ADAL" clId="{072559B0-99D0-BD4D-B244-CB48BD49B080}" dt="2024-10-02T23:50:32.999" v="8" actId="13244"/>
        <pc:sldMkLst>
          <pc:docMk/>
          <pc:sldMk cId="1605073769" sldId="277"/>
        </pc:sldMkLst>
        <pc:spChg chg="mod">
          <ac:chgData name="Kathryn Morrison" userId="0db4f3ca-31ff-4b62-993b-db2adc44b15d" providerId="ADAL" clId="{072559B0-99D0-BD4D-B244-CB48BD49B080}" dt="2024-10-02T23:50:25.724" v="6" actId="13244"/>
          <ac:spMkLst>
            <pc:docMk/>
            <pc:sldMk cId="1605073769" sldId="277"/>
            <ac:spMk id="2" creationId="{D508CE41-E7E0-2E4E-B02F-223C4BFA485A}"/>
          </ac:spMkLst>
        </pc:spChg>
        <pc:spChg chg="mod">
          <ac:chgData name="Kathryn Morrison" userId="0db4f3ca-31ff-4b62-993b-db2adc44b15d" providerId="ADAL" clId="{072559B0-99D0-BD4D-B244-CB48BD49B080}" dt="2024-10-02T23:50:27.805" v="7" actId="13244"/>
          <ac:spMkLst>
            <pc:docMk/>
            <pc:sldMk cId="1605073769" sldId="277"/>
            <ac:spMk id="3" creationId="{CC72BBE5-1980-6845-9E68-C274E9D90E06}"/>
          </ac:spMkLst>
        </pc:spChg>
        <pc:picChg chg="mod">
          <ac:chgData name="Kathryn Morrison" userId="0db4f3ca-31ff-4b62-993b-db2adc44b15d" providerId="ADAL" clId="{072559B0-99D0-BD4D-B244-CB48BD49B080}" dt="2024-10-02T23:50:32.999" v="8" actId="13244"/>
          <ac:picMkLst>
            <pc:docMk/>
            <pc:sldMk cId="1605073769" sldId="277"/>
            <ac:picMk id="4" creationId="{2016D89E-AE89-6C11-61BB-CEB9DA83CCEC}"/>
          </ac:picMkLst>
        </pc:picChg>
      </pc:sldChg>
    </pc:docChg>
  </pc:docChgLst>
  <pc:docChgLst>
    <pc:chgData name="Kathryn Morrison" userId="S::kmorrison@sriinternational.com::0db4f3ca-31ff-4b62-993b-db2adc44b15d" providerId="AD" clId="Web-{F72C2972-CCBB-0E53-B7A2-BFB7198A4CB8}"/>
    <pc:docChg chg="addSld modSld">
      <pc:chgData name="Kathryn Morrison" userId="S::kmorrison@sriinternational.com::0db4f3ca-31ff-4b62-993b-db2adc44b15d" providerId="AD" clId="Web-{F72C2972-CCBB-0E53-B7A2-BFB7198A4CB8}" dt="2024-07-24T16:49:19.135" v="24" actId="20577"/>
      <pc:docMkLst>
        <pc:docMk/>
      </pc:docMkLst>
      <pc:sldChg chg="modSp add replId">
        <pc:chgData name="Kathryn Morrison" userId="S::kmorrison@sriinternational.com::0db4f3ca-31ff-4b62-993b-db2adc44b15d" providerId="AD" clId="Web-{F72C2972-CCBB-0E53-B7A2-BFB7198A4CB8}" dt="2024-07-24T16:49:19.135" v="24" actId="20577"/>
        <pc:sldMkLst>
          <pc:docMk/>
          <pc:sldMk cId="4204051692" sldId="276"/>
        </pc:sldMkLst>
        <pc:spChg chg="mod">
          <ac:chgData name="Kathryn Morrison" userId="S::kmorrison@sriinternational.com::0db4f3ca-31ff-4b62-993b-db2adc44b15d" providerId="AD" clId="Web-{F72C2972-CCBB-0E53-B7A2-BFB7198A4CB8}" dt="2024-07-24T16:49:19.135" v="24" actId="20577"/>
          <ac:spMkLst>
            <pc:docMk/>
            <pc:sldMk cId="4204051692" sldId="276"/>
            <ac:spMk id="2" creationId="{95BD314A-9BA9-AA33-0524-7E3ECDFA122A}"/>
          </ac:spMkLst>
        </pc:spChg>
        <pc:spChg chg="mod">
          <ac:chgData name="Kathryn Morrison" userId="S::kmorrison@sriinternational.com::0db4f3ca-31ff-4b62-993b-db2adc44b15d" providerId="AD" clId="Web-{F72C2972-CCBB-0E53-B7A2-BFB7198A4CB8}" dt="2024-07-24T16:49:12.479" v="6" actId="20577"/>
          <ac:spMkLst>
            <pc:docMk/>
            <pc:sldMk cId="4204051692" sldId="276"/>
            <ac:spMk id="3" creationId="{921A028A-C7C3-709E-7E77-97C3EA812346}"/>
          </ac:spMkLst>
        </pc:spChg>
      </pc:sldChg>
    </pc:docChg>
  </pc:docChgLst>
  <pc:docChgLst>
    <pc:chgData name="Lisa Backer" userId="S::lisajbacker_gmail.com#ext#@sriit.onmicrosoft.com::4461ebfa-21d2-4b1f-8225-e749a9ebd909" providerId="AD" clId="Web-{8569D9BC-E8D9-F3A3-CB7F-045065CA7BE6}"/>
    <pc:docChg chg="addSld modSld sldOrd">
      <pc:chgData name="Lisa Backer" userId="S::lisajbacker_gmail.com#ext#@sriit.onmicrosoft.com::4461ebfa-21d2-4b1f-8225-e749a9ebd909" providerId="AD" clId="Web-{8569D9BC-E8D9-F3A3-CB7F-045065CA7BE6}" dt="2024-07-24T15:57:12.943" v="141" actId="20577"/>
      <pc:docMkLst>
        <pc:docMk/>
      </pc:docMkLst>
      <pc:sldChg chg="modSp">
        <pc:chgData name="Lisa Backer" userId="S::lisajbacker_gmail.com#ext#@sriit.onmicrosoft.com::4461ebfa-21d2-4b1f-8225-e749a9ebd909" providerId="AD" clId="Web-{8569D9BC-E8D9-F3A3-CB7F-045065CA7BE6}" dt="2024-07-24T15:56:54.005" v="139" actId="20577"/>
        <pc:sldMkLst>
          <pc:docMk/>
          <pc:sldMk cId="1393821522" sldId="257"/>
        </pc:sldMkLst>
        <pc:spChg chg="mod">
          <ac:chgData name="Lisa Backer" userId="S::lisajbacker_gmail.com#ext#@sriit.onmicrosoft.com::4461ebfa-21d2-4b1f-8225-e749a9ebd909" providerId="AD" clId="Web-{8569D9BC-E8D9-F3A3-CB7F-045065CA7BE6}" dt="2024-07-24T15:56:54.005" v="139" actId="20577"/>
          <ac:spMkLst>
            <pc:docMk/>
            <pc:sldMk cId="1393821522" sldId="257"/>
            <ac:spMk id="3" creationId="{CC72BBE5-1980-6845-9E68-C274E9D90E06}"/>
          </ac:spMkLst>
        </pc:spChg>
      </pc:sldChg>
      <pc:sldChg chg="modSp">
        <pc:chgData name="Lisa Backer" userId="S::lisajbacker_gmail.com#ext#@sriit.onmicrosoft.com::4461ebfa-21d2-4b1f-8225-e749a9ebd909" providerId="AD" clId="Web-{8569D9BC-E8D9-F3A3-CB7F-045065CA7BE6}" dt="2024-07-24T15:51:13.707" v="7" actId="20577"/>
        <pc:sldMkLst>
          <pc:docMk/>
          <pc:sldMk cId="1893817330" sldId="268"/>
        </pc:sldMkLst>
        <pc:spChg chg="mod">
          <ac:chgData name="Lisa Backer" userId="S::lisajbacker_gmail.com#ext#@sriit.onmicrosoft.com::4461ebfa-21d2-4b1f-8225-e749a9ebd909" providerId="AD" clId="Web-{8569D9BC-E8D9-F3A3-CB7F-045065CA7BE6}" dt="2024-07-24T15:50:50.020" v="5" actId="20577"/>
          <ac:spMkLst>
            <pc:docMk/>
            <pc:sldMk cId="1893817330" sldId="268"/>
            <ac:spMk id="2" creationId="{C088334E-6C98-6746-9080-918888B03E0B}"/>
          </ac:spMkLst>
        </pc:spChg>
        <pc:spChg chg="mod">
          <ac:chgData name="Lisa Backer" userId="S::lisajbacker_gmail.com#ext#@sriit.onmicrosoft.com::4461ebfa-21d2-4b1f-8225-e749a9ebd909" providerId="AD" clId="Web-{8569D9BC-E8D9-F3A3-CB7F-045065CA7BE6}" dt="2024-07-24T15:51:13.707" v="7" actId="20577"/>
          <ac:spMkLst>
            <pc:docMk/>
            <pc:sldMk cId="1893817330" sldId="268"/>
            <ac:spMk id="3" creationId="{2B19F451-67B2-1447-A6BD-5A8F88C47B7E}"/>
          </ac:spMkLst>
        </pc:spChg>
      </pc:sldChg>
      <pc:sldChg chg="modSp new">
        <pc:chgData name="Lisa Backer" userId="S::lisajbacker_gmail.com#ext#@sriit.onmicrosoft.com::4461ebfa-21d2-4b1f-8225-e749a9ebd909" providerId="AD" clId="Web-{8569D9BC-E8D9-F3A3-CB7F-045065CA7BE6}" dt="2024-07-24T15:52:50.473" v="37" actId="20577"/>
        <pc:sldMkLst>
          <pc:docMk/>
          <pc:sldMk cId="286783542" sldId="270"/>
        </pc:sldMkLst>
        <pc:spChg chg="mod">
          <ac:chgData name="Lisa Backer" userId="S::lisajbacker_gmail.com#ext#@sriit.onmicrosoft.com::4461ebfa-21d2-4b1f-8225-e749a9ebd909" providerId="AD" clId="Web-{8569D9BC-E8D9-F3A3-CB7F-045065CA7BE6}" dt="2024-07-24T15:52:50.473" v="37" actId="20577"/>
          <ac:spMkLst>
            <pc:docMk/>
            <pc:sldMk cId="286783542" sldId="270"/>
            <ac:spMk id="2" creationId="{6CC06A24-FD56-878E-CCEB-4015E472DA4B}"/>
          </ac:spMkLst>
        </pc:spChg>
      </pc:sldChg>
      <pc:sldChg chg="modSp new">
        <pc:chgData name="Lisa Backer" userId="S::lisajbacker_gmail.com#ext#@sriit.onmicrosoft.com::4461ebfa-21d2-4b1f-8225-e749a9ebd909" providerId="AD" clId="Web-{8569D9BC-E8D9-F3A3-CB7F-045065CA7BE6}" dt="2024-07-24T15:53:17.677" v="58" actId="20577"/>
        <pc:sldMkLst>
          <pc:docMk/>
          <pc:sldMk cId="1705989441" sldId="271"/>
        </pc:sldMkLst>
        <pc:spChg chg="mod">
          <ac:chgData name="Lisa Backer" userId="S::lisajbacker_gmail.com#ext#@sriit.onmicrosoft.com::4461ebfa-21d2-4b1f-8225-e749a9ebd909" providerId="AD" clId="Web-{8569D9BC-E8D9-F3A3-CB7F-045065CA7BE6}" dt="2024-07-24T15:53:17.677" v="58" actId="20577"/>
          <ac:spMkLst>
            <pc:docMk/>
            <pc:sldMk cId="1705989441" sldId="271"/>
            <ac:spMk id="2" creationId="{D1336072-6FBB-95BF-543B-B2A0A8829C19}"/>
          </ac:spMkLst>
        </pc:spChg>
      </pc:sldChg>
      <pc:sldChg chg="modSp new">
        <pc:chgData name="Lisa Backer" userId="S::lisajbacker_gmail.com#ext#@sriit.onmicrosoft.com::4461ebfa-21d2-4b1f-8225-e749a9ebd909" providerId="AD" clId="Web-{8569D9BC-E8D9-F3A3-CB7F-045065CA7BE6}" dt="2024-07-24T15:53:35.567" v="62" actId="20577"/>
        <pc:sldMkLst>
          <pc:docMk/>
          <pc:sldMk cId="2514308783" sldId="272"/>
        </pc:sldMkLst>
        <pc:spChg chg="mod">
          <ac:chgData name="Lisa Backer" userId="S::lisajbacker_gmail.com#ext#@sriit.onmicrosoft.com::4461ebfa-21d2-4b1f-8225-e749a9ebd909" providerId="AD" clId="Web-{8569D9BC-E8D9-F3A3-CB7F-045065CA7BE6}" dt="2024-07-24T15:53:35.567" v="62" actId="20577"/>
          <ac:spMkLst>
            <pc:docMk/>
            <pc:sldMk cId="2514308783" sldId="272"/>
            <ac:spMk id="2" creationId="{DB729227-3AB7-BCBF-7354-B480E68F5913}"/>
          </ac:spMkLst>
        </pc:spChg>
      </pc:sldChg>
      <pc:sldChg chg="modSp new mod modClrScheme chgLayout">
        <pc:chgData name="Lisa Backer" userId="S::lisajbacker_gmail.com#ext#@sriit.onmicrosoft.com::4461ebfa-21d2-4b1f-8225-e749a9ebd909" providerId="AD" clId="Web-{8569D9BC-E8D9-F3A3-CB7F-045065CA7BE6}" dt="2024-07-24T15:54:29.271" v="73" actId="20577"/>
        <pc:sldMkLst>
          <pc:docMk/>
          <pc:sldMk cId="653502620" sldId="273"/>
        </pc:sldMkLst>
        <pc:spChg chg="mod ord">
          <ac:chgData name="Lisa Backer" userId="S::lisajbacker_gmail.com#ext#@sriit.onmicrosoft.com::4461ebfa-21d2-4b1f-8225-e749a9ebd909" providerId="AD" clId="Web-{8569D9BC-E8D9-F3A3-CB7F-045065CA7BE6}" dt="2024-07-24T15:54:29.271" v="73" actId="20577"/>
          <ac:spMkLst>
            <pc:docMk/>
            <pc:sldMk cId="653502620" sldId="273"/>
            <ac:spMk id="2" creationId="{E6BF1560-5B34-D3C6-C89B-1D5D2A9EB260}"/>
          </ac:spMkLst>
        </pc:spChg>
        <pc:spChg chg="mod ord">
          <ac:chgData name="Lisa Backer" userId="S::lisajbacker_gmail.com#ext#@sriit.onmicrosoft.com::4461ebfa-21d2-4b1f-8225-e749a9ebd909" providerId="AD" clId="Web-{8569D9BC-E8D9-F3A3-CB7F-045065CA7BE6}" dt="2024-07-24T15:54:16.255" v="64"/>
          <ac:spMkLst>
            <pc:docMk/>
            <pc:sldMk cId="653502620" sldId="273"/>
            <ac:spMk id="3" creationId="{887889EB-40F3-1F7F-BB0C-A48BE784F295}"/>
          </ac:spMkLst>
        </pc:spChg>
      </pc:sldChg>
      <pc:sldChg chg="modSp add replId">
        <pc:chgData name="Lisa Backer" userId="S::lisajbacker_gmail.com#ext#@sriit.onmicrosoft.com::4461ebfa-21d2-4b1f-8225-e749a9ebd909" providerId="AD" clId="Web-{8569D9BC-E8D9-F3A3-CB7F-045065CA7BE6}" dt="2024-07-24T15:55:09.755" v="99" actId="20577"/>
        <pc:sldMkLst>
          <pc:docMk/>
          <pc:sldMk cId="2810425731" sldId="274"/>
        </pc:sldMkLst>
        <pc:spChg chg="mod">
          <ac:chgData name="Lisa Backer" userId="S::lisajbacker_gmail.com#ext#@sriit.onmicrosoft.com::4461ebfa-21d2-4b1f-8225-e749a9ebd909" providerId="AD" clId="Web-{8569D9BC-E8D9-F3A3-CB7F-045065CA7BE6}" dt="2024-07-24T15:55:09.755" v="99" actId="20577"/>
          <ac:spMkLst>
            <pc:docMk/>
            <pc:sldMk cId="2810425731" sldId="274"/>
            <ac:spMk id="2" creationId="{E6BF1560-5B34-D3C6-C89B-1D5D2A9EB260}"/>
          </ac:spMkLst>
        </pc:spChg>
      </pc:sldChg>
      <pc:sldChg chg="modSp new ord">
        <pc:chgData name="Lisa Backer" userId="S::lisajbacker_gmail.com#ext#@sriit.onmicrosoft.com::4461ebfa-21d2-4b1f-8225-e749a9ebd909" providerId="AD" clId="Web-{8569D9BC-E8D9-F3A3-CB7F-045065CA7BE6}" dt="2024-07-24T15:57:12.943" v="141" actId="20577"/>
        <pc:sldMkLst>
          <pc:docMk/>
          <pc:sldMk cId="383733829" sldId="275"/>
        </pc:sldMkLst>
        <pc:spChg chg="mod">
          <ac:chgData name="Lisa Backer" userId="S::lisajbacker_gmail.com#ext#@sriit.onmicrosoft.com::4461ebfa-21d2-4b1f-8225-e749a9ebd909" providerId="AD" clId="Web-{8569D9BC-E8D9-F3A3-CB7F-045065CA7BE6}" dt="2024-07-24T15:56:38.427" v="138" actId="20577"/>
          <ac:spMkLst>
            <pc:docMk/>
            <pc:sldMk cId="383733829" sldId="275"/>
            <ac:spMk id="2" creationId="{95BD314A-9BA9-AA33-0524-7E3ECDFA122A}"/>
          </ac:spMkLst>
        </pc:spChg>
        <pc:spChg chg="mod">
          <ac:chgData name="Lisa Backer" userId="S::lisajbacker_gmail.com#ext#@sriit.onmicrosoft.com::4461ebfa-21d2-4b1f-8225-e749a9ebd909" providerId="AD" clId="Web-{8569D9BC-E8D9-F3A3-CB7F-045065CA7BE6}" dt="2024-07-24T15:57:12.943" v="141" actId="20577"/>
          <ac:spMkLst>
            <pc:docMk/>
            <pc:sldMk cId="383733829" sldId="275"/>
            <ac:spMk id="3" creationId="{921A028A-C7C3-709E-7E77-97C3EA812346}"/>
          </ac:spMkLst>
        </pc:spChg>
      </pc:sldChg>
    </pc:docChg>
  </pc:docChgLst>
  <pc:docChgLst>
    <pc:chgData name="Kathryn Morrison" userId="S::kmorrison@sriinternational.com::0db4f3ca-31ff-4b62-993b-db2adc44b15d" providerId="AD" clId="Web-{A233928F-E1DD-4EE1-581A-54303DD868E8}"/>
    <pc:docChg chg="modSld sldOrd">
      <pc:chgData name="Kathryn Morrison" userId="S::kmorrison@sriinternational.com::0db4f3ca-31ff-4b62-993b-db2adc44b15d" providerId="AD" clId="Web-{A233928F-E1DD-4EE1-581A-54303DD868E8}" dt="2024-08-19T21:21:53.300" v="35"/>
      <pc:docMkLst>
        <pc:docMk/>
      </pc:docMkLst>
      <pc:sldChg chg="modNotes">
        <pc:chgData name="Kathryn Morrison" userId="S::kmorrison@sriinternational.com::0db4f3ca-31ff-4b62-993b-db2adc44b15d" providerId="AD" clId="Web-{A233928F-E1DD-4EE1-581A-54303DD868E8}" dt="2024-08-19T21:21:53.300" v="35"/>
        <pc:sldMkLst>
          <pc:docMk/>
          <pc:sldMk cId="2514308783" sldId="272"/>
        </pc:sldMkLst>
      </pc:sldChg>
      <pc:sldChg chg="ord">
        <pc:chgData name="Kathryn Morrison" userId="S::kmorrison@sriinternational.com::0db4f3ca-31ff-4b62-993b-db2adc44b15d" providerId="AD" clId="Web-{A233928F-E1DD-4EE1-581A-54303DD868E8}" dt="2024-08-19T21:09:36.315" v="7"/>
        <pc:sldMkLst>
          <pc:docMk/>
          <pc:sldMk cId="271617093" sldId="284"/>
        </pc:sldMkLst>
      </pc:sldChg>
      <pc:sldChg chg="modSp">
        <pc:chgData name="Kathryn Morrison" userId="S::kmorrison@sriinternational.com::0db4f3ca-31ff-4b62-993b-db2adc44b15d" providerId="AD" clId="Web-{A233928F-E1DD-4EE1-581A-54303DD868E8}" dt="2024-08-19T21:09:02.846" v="2" actId="20577"/>
        <pc:sldMkLst>
          <pc:docMk/>
          <pc:sldMk cId="1401308913" sldId="334"/>
        </pc:sldMkLst>
        <pc:spChg chg="mod">
          <ac:chgData name="Kathryn Morrison" userId="S::kmorrison@sriinternational.com::0db4f3ca-31ff-4b62-993b-db2adc44b15d" providerId="AD" clId="Web-{A233928F-E1DD-4EE1-581A-54303DD868E8}" dt="2024-08-19T21:09:02.846" v="2" actId="20577"/>
          <ac:spMkLst>
            <pc:docMk/>
            <pc:sldMk cId="1401308913" sldId="334"/>
            <ac:spMk id="3" creationId="{8203C39A-AF8E-13A9-6971-E00E5646B755}"/>
          </ac:spMkLst>
        </pc:spChg>
      </pc:sldChg>
    </pc:docChg>
  </pc:docChgLst>
  <pc:docChgLst>
    <pc:chgData name="Lisa Backer" userId="S::lisajbacker_gmail.com#ext#@sriit.onmicrosoft.com::4461ebfa-21d2-4b1f-8225-e749a9ebd909" providerId="AD" clId="Web-{8A0AFA5A-9853-4126-D876-AA5E21DC7A87}"/>
    <pc:docChg chg="modSld">
      <pc:chgData name="Lisa Backer" userId="S::lisajbacker_gmail.com#ext#@sriit.onmicrosoft.com::4461ebfa-21d2-4b1f-8225-e749a9ebd909" providerId="AD" clId="Web-{8A0AFA5A-9853-4126-D876-AA5E21DC7A87}" dt="2024-08-22T15:57:47.010" v="31"/>
      <pc:docMkLst>
        <pc:docMk/>
      </pc:docMkLst>
      <pc:sldChg chg="modSp">
        <pc:chgData name="Lisa Backer" userId="S::lisajbacker_gmail.com#ext#@sriit.onmicrosoft.com::4461ebfa-21d2-4b1f-8225-e749a9ebd909" providerId="AD" clId="Web-{8A0AFA5A-9853-4126-D876-AA5E21DC7A87}" dt="2024-08-22T15:56:47.370" v="21"/>
        <pc:sldMkLst>
          <pc:docMk/>
          <pc:sldMk cId="3739094801" sldId="297"/>
        </pc:sldMkLst>
        <pc:picChg chg="mod">
          <ac:chgData name="Lisa Backer" userId="S::lisajbacker_gmail.com#ext#@sriit.onmicrosoft.com::4461ebfa-21d2-4b1f-8225-e749a9ebd909" providerId="AD" clId="Web-{8A0AFA5A-9853-4126-D876-AA5E21DC7A87}" dt="2024-08-22T15:56:47.370" v="21"/>
          <ac:picMkLst>
            <pc:docMk/>
            <pc:sldMk cId="3739094801" sldId="297"/>
            <ac:picMk id="4" creationId="{88DC44D4-8CE2-396C-06C1-2460862DF3E6}"/>
          </ac:picMkLst>
        </pc:picChg>
      </pc:sldChg>
      <pc:sldChg chg="modSp">
        <pc:chgData name="Lisa Backer" userId="S::lisajbacker_gmail.com#ext#@sriit.onmicrosoft.com::4461ebfa-21d2-4b1f-8225-e749a9ebd909" providerId="AD" clId="Web-{8A0AFA5A-9853-4126-D876-AA5E21DC7A87}" dt="2024-08-22T15:57:29.729" v="30"/>
        <pc:sldMkLst>
          <pc:docMk/>
          <pc:sldMk cId="2867859011" sldId="299"/>
        </pc:sldMkLst>
        <pc:picChg chg="mod">
          <ac:chgData name="Lisa Backer" userId="S::lisajbacker_gmail.com#ext#@sriit.onmicrosoft.com::4461ebfa-21d2-4b1f-8225-e749a9ebd909" providerId="AD" clId="Web-{8A0AFA5A-9853-4126-D876-AA5E21DC7A87}" dt="2024-08-22T15:57:29.729" v="30"/>
          <ac:picMkLst>
            <pc:docMk/>
            <pc:sldMk cId="2867859011" sldId="299"/>
            <ac:picMk id="4" creationId="{43C14E38-22CB-0F0E-926E-E1F2F1379E2B}"/>
          </ac:picMkLst>
        </pc:picChg>
      </pc:sldChg>
      <pc:sldChg chg="modSp">
        <pc:chgData name="Lisa Backer" userId="S::lisajbacker_gmail.com#ext#@sriit.onmicrosoft.com::4461ebfa-21d2-4b1f-8225-e749a9ebd909" providerId="AD" clId="Web-{8A0AFA5A-9853-4126-D876-AA5E21DC7A87}" dt="2024-08-22T15:57:47.010" v="31"/>
        <pc:sldMkLst>
          <pc:docMk/>
          <pc:sldMk cId="3748218935" sldId="300"/>
        </pc:sldMkLst>
        <pc:picChg chg="mod">
          <ac:chgData name="Lisa Backer" userId="S::lisajbacker_gmail.com#ext#@sriit.onmicrosoft.com::4461ebfa-21d2-4b1f-8225-e749a9ebd909" providerId="AD" clId="Web-{8A0AFA5A-9853-4126-D876-AA5E21DC7A87}" dt="2024-08-22T15:57:47.010" v="31"/>
          <ac:picMkLst>
            <pc:docMk/>
            <pc:sldMk cId="3748218935" sldId="300"/>
            <ac:picMk id="4" creationId="{909D3283-8A23-D85E-C3F5-96D980FB046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C32AF4-AFED-1E46-AEDA-0CFE8D3C3238}"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CE4B3-CC91-5247-8BF9-D4EDD1049D7D}" type="slidenum">
              <a:rPr lang="en-US" smtClean="0"/>
              <a:t>‹#›</a:t>
            </a:fld>
            <a:endParaRPr lang="en-US"/>
          </a:p>
        </p:txBody>
      </p:sp>
    </p:spTree>
    <p:extLst>
      <p:ext uri="{BB962C8B-B14F-4D97-AF65-F5344CB8AC3E}">
        <p14:creationId xmlns:p14="http://schemas.microsoft.com/office/powerpoint/2010/main" val="5500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CE4B3-CC91-5247-8BF9-D4EDD1049D7D}" type="slidenum">
              <a:rPr lang="en-US" smtClean="0"/>
              <a:t>1</a:t>
            </a:fld>
            <a:endParaRPr lang="en-US"/>
          </a:p>
        </p:txBody>
      </p:sp>
    </p:spTree>
    <p:extLst>
      <p:ext uri="{BB962C8B-B14F-4D97-AF65-F5344CB8AC3E}">
        <p14:creationId xmlns:p14="http://schemas.microsoft.com/office/powerpoint/2010/main" val="3758785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DaSy resource: </a:t>
            </a:r>
            <a:r>
              <a:rPr lang="en-US"/>
              <a:t>SPP/APR Basics. What You Need to Know Examples: States’ Reasons for Slippage by SPP/APR Indicator; available at https://dasycenter.org/wp-content/uploads/2022/12/SlippageExamples_Acc.pdf</a:t>
            </a:r>
          </a:p>
          <a:p>
            <a:r>
              <a:rPr lang="en-US">
                <a:cs typeface="Calibri"/>
              </a:rPr>
              <a:t>Includes C1-C8, B6 and B12 (few reasons for slippage reported for C9 and C10 so no examples included)</a:t>
            </a:r>
          </a:p>
        </p:txBody>
      </p:sp>
      <p:sp>
        <p:nvSpPr>
          <p:cNvPr id="4" name="Slide Number Placeholder 3"/>
          <p:cNvSpPr>
            <a:spLocks noGrp="1"/>
          </p:cNvSpPr>
          <p:nvPr>
            <p:ph type="sldNum" sz="quarter" idx="5"/>
          </p:nvPr>
        </p:nvSpPr>
        <p:spPr/>
        <p:txBody>
          <a:bodyPr/>
          <a:lstStyle/>
          <a:p>
            <a:fld id="{D1FCE4B3-CC91-5247-8BF9-D4EDD1049D7D}" type="slidenum">
              <a:rPr lang="en-US" smtClean="0"/>
              <a:t>11</a:t>
            </a:fld>
            <a:endParaRPr lang="en-US"/>
          </a:p>
        </p:txBody>
      </p:sp>
    </p:spTree>
    <p:extLst>
      <p:ext uri="{BB962C8B-B14F-4D97-AF65-F5344CB8AC3E}">
        <p14:creationId xmlns:p14="http://schemas.microsoft.com/office/powerpoint/2010/main" val="4177201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Lisa</a:t>
            </a:r>
          </a:p>
        </p:txBody>
      </p:sp>
      <p:sp>
        <p:nvSpPr>
          <p:cNvPr id="4" name="Slide Number Placeholder 3"/>
          <p:cNvSpPr>
            <a:spLocks noGrp="1"/>
          </p:cNvSpPr>
          <p:nvPr>
            <p:ph type="sldNum" sz="quarter" idx="5"/>
          </p:nvPr>
        </p:nvSpPr>
        <p:spPr/>
        <p:txBody>
          <a:bodyPr/>
          <a:lstStyle/>
          <a:p>
            <a:fld id="{D1FCE4B3-CC91-5247-8BF9-D4EDD1049D7D}" type="slidenum">
              <a:rPr lang="en-US" smtClean="0"/>
              <a:t>13</a:t>
            </a:fld>
            <a:endParaRPr lang="en-US"/>
          </a:p>
        </p:txBody>
      </p:sp>
    </p:spTree>
    <p:extLst>
      <p:ext uri="{BB962C8B-B14F-4D97-AF65-F5344CB8AC3E}">
        <p14:creationId xmlns:p14="http://schemas.microsoft.com/office/powerpoint/2010/main" val="1150834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Great place to start is the SPP/APR Modules.  Self-guided interactive modules that provide users with a comprehensive understanding of the SPP/APR indicators.  The modules reside on the ECTA website and are also linked within the DaSy site for your convenience. </a:t>
            </a:r>
          </a:p>
        </p:txBody>
      </p:sp>
      <p:sp>
        <p:nvSpPr>
          <p:cNvPr id="4" name="Slide Number Placeholder 3"/>
          <p:cNvSpPr>
            <a:spLocks noGrp="1"/>
          </p:cNvSpPr>
          <p:nvPr>
            <p:ph type="sldNum" sz="quarter" idx="5"/>
          </p:nvPr>
        </p:nvSpPr>
        <p:spPr/>
        <p:txBody>
          <a:bodyPr/>
          <a:lstStyle/>
          <a:p>
            <a:fld id="{D1FCE4B3-CC91-5247-8BF9-D4EDD1049D7D}" type="slidenum">
              <a:rPr lang="en-US" smtClean="0"/>
              <a:t>14</a:t>
            </a:fld>
            <a:endParaRPr lang="en-US"/>
          </a:p>
        </p:txBody>
      </p:sp>
    </p:spTree>
    <p:extLst>
      <p:ext uri="{BB962C8B-B14F-4D97-AF65-F5344CB8AC3E}">
        <p14:creationId xmlns:p14="http://schemas.microsoft.com/office/powerpoint/2010/main" val="282931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Jenna</a:t>
            </a:r>
          </a:p>
        </p:txBody>
      </p:sp>
      <p:sp>
        <p:nvSpPr>
          <p:cNvPr id="4" name="Slide Number Placeholder 3"/>
          <p:cNvSpPr>
            <a:spLocks noGrp="1"/>
          </p:cNvSpPr>
          <p:nvPr>
            <p:ph type="sldNum" sz="quarter" idx="5"/>
          </p:nvPr>
        </p:nvSpPr>
        <p:spPr/>
        <p:txBody>
          <a:bodyPr/>
          <a:lstStyle/>
          <a:p>
            <a:fld id="{D1FCE4B3-CC91-5247-8BF9-D4EDD1049D7D}" type="slidenum">
              <a:rPr lang="en-US" smtClean="0"/>
              <a:t>24</a:t>
            </a:fld>
            <a:endParaRPr lang="en-US"/>
          </a:p>
        </p:txBody>
      </p:sp>
    </p:spTree>
    <p:extLst>
      <p:ext uri="{BB962C8B-B14F-4D97-AF65-F5344CB8AC3E}">
        <p14:creationId xmlns:p14="http://schemas.microsoft.com/office/powerpoint/2010/main" val="271396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b="0">
              <a:latin typeface="Calibri"/>
              <a:ea typeface="Tahoma"/>
              <a:cs typeface="Calibri"/>
            </a:endParaRPr>
          </a:p>
        </p:txBody>
      </p:sp>
      <p:sp>
        <p:nvSpPr>
          <p:cNvPr id="4" name="Slide Number Placeholder 3"/>
          <p:cNvSpPr>
            <a:spLocks noGrp="1"/>
          </p:cNvSpPr>
          <p:nvPr>
            <p:ph type="sldNum" sz="quarter" idx="5"/>
          </p:nvPr>
        </p:nvSpPr>
        <p:spPr/>
        <p:txBody>
          <a:bodyPr/>
          <a:lstStyle/>
          <a:p>
            <a:fld id="{D1FCE4B3-CC91-5247-8BF9-D4EDD1049D7D}" type="slidenum">
              <a:rPr lang="en-US" smtClean="0"/>
              <a:t>25</a:t>
            </a:fld>
            <a:endParaRPr lang="en-US"/>
          </a:p>
        </p:txBody>
      </p:sp>
    </p:spTree>
    <p:extLst>
      <p:ext uri="{BB962C8B-B14F-4D97-AF65-F5344CB8AC3E}">
        <p14:creationId xmlns:p14="http://schemas.microsoft.com/office/powerpoint/2010/main" val="2136658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Indicator 1 is a report on the number of infants and toddlers whose initial early intervention services are provided in a timely manner. This includes any new services on a child’s initial or subsequent IFSP.</a:t>
            </a:r>
          </a:p>
        </p:txBody>
      </p:sp>
      <p:sp>
        <p:nvSpPr>
          <p:cNvPr id="4" name="Slide Number Placeholder 3"/>
          <p:cNvSpPr>
            <a:spLocks noGrp="1"/>
          </p:cNvSpPr>
          <p:nvPr>
            <p:ph type="sldNum" sz="quarter" idx="5"/>
          </p:nvPr>
        </p:nvSpPr>
        <p:spPr/>
        <p:txBody>
          <a:bodyPr/>
          <a:lstStyle/>
          <a:p>
            <a:fld id="{D1FCE4B3-CC91-5247-8BF9-D4EDD1049D7D}" type="slidenum">
              <a:rPr lang="en-US" smtClean="0"/>
              <a:t>27</a:t>
            </a:fld>
            <a:endParaRPr lang="en-US"/>
          </a:p>
        </p:txBody>
      </p:sp>
    </p:spTree>
    <p:extLst>
      <p:ext uri="{BB962C8B-B14F-4D97-AF65-F5344CB8AC3E}">
        <p14:creationId xmlns:p14="http://schemas.microsoft.com/office/powerpoint/2010/main" val="3297924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state’s definition of “timely services” drives the measurement of this indicator.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Each state establishes their own definition of timely services either by using: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 timeframe (i.e., number of days) from when the parent consents to when services are provided (e.g., 30 days, 45 days),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start date date for a new service on the child’s IFSP.</a:t>
            </a:r>
          </a:p>
        </p:txBody>
      </p:sp>
      <p:sp>
        <p:nvSpPr>
          <p:cNvPr id="4" name="Slide Number Placeholder 3"/>
          <p:cNvSpPr>
            <a:spLocks noGrp="1"/>
          </p:cNvSpPr>
          <p:nvPr>
            <p:ph type="sldNum" sz="quarter" idx="5"/>
          </p:nvPr>
        </p:nvSpPr>
        <p:spPr/>
        <p:txBody>
          <a:bodyPr/>
          <a:lstStyle/>
          <a:p>
            <a:fld id="{D1FCE4B3-CC91-5247-8BF9-D4EDD1049D7D}" type="slidenum">
              <a:rPr lang="en-US" smtClean="0"/>
              <a:t>28</a:t>
            </a:fld>
            <a:endParaRPr lang="en-US"/>
          </a:p>
        </p:txBody>
      </p:sp>
    </p:spTree>
    <p:extLst>
      <p:ext uri="{BB962C8B-B14F-4D97-AF65-F5344CB8AC3E}">
        <p14:creationId xmlns:p14="http://schemas.microsoft.com/office/powerpoint/2010/main" val="265809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 reporting C1, states must account for untimely receipt of services, including the reasons for delays.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calculation for timely services allows for the inclusion of exceptional family circumstances that may cause a delay.</a:t>
            </a:r>
          </a:p>
        </p:txBody>
      </p:sp>
      <p:sp>
        <p:nvSpPr>
          <p:cNvPr id="4" name="Slide Number Placeholder 3"/>
          <p:cNvSpPr>
            <a:spLocks noGrp="1"/>
          </p:cNvSpPr>
          <p:nvPr>
            <p:ph type="sldNum" sz="quarter" idx="5"/>
          </p:nvPr>
        </p:nvSpPr>
        <p:spPr/>
        <p:txBody>
          <a:bodyPr/>
          <a:lstStyle/>
          <a:p>
            <a:fld id="{D1FCE4B3-CC91-5247-8BF9-D4EDD1049D7D}" type="slidenum">
              <a:rPr lang="en-US" smtClean="0"/>
              <a:t>29</a:t>
            </a:fld>
            <a:endParaRPr lang="en-US"/>
          </a:p>
        </p:txBody>
      </p:sp>
    </p:spTree>
    <p:extLst>
      <p:ext uri="{BB962C8B-B14F-4D97-AF65-F5344CB8AC3E}">
        <p14:creationId xmlns:p14="http://schemas.microsoft.com/office/powerpoint/2010/main" val="2995312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CE4B3-CC91-5247-8BF9-D4EDD1049D7D}" type="slidenum">
              <a:rPr lang="en-US" smtClean="0"/>
              <a:t>30</a:t>
            </a:fld>
            <a:endParaRPr lang="en-US"/>
          </a:p>
        </p:txBody>
      </p:sp>
    </p:spTree>
    <p:extLst>
      <p:ext uri="{BB962C8B-B14F-4D97-AF65-F5344CB8AC3E}">
        <p14:creationId xmlns:p14="http://schemas.microsoft.com/office/powerpoint/2010/main" val="52542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The measurement looks at the total number of children who receive new services in a timely manner (in a given period) divided by the total number of children who had a new service on both initial and subsequent IFSPs (during the same time period).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algn="l" rtl="0" fontAlgn="base"/>
            <a:r>
              <a:rPr lang="en-US" sz="1800" b="0" i="0">
                <a:solidFill>
                  <a:srgbClr val="000000"/>
                </a:solidFill>
                <a:effectLst/>
                <a:latin typeface="Aptos" panose="020B0004020202020204" pitchFamily="34" charset="0"/>
              </a:rPr>
              <a:t>The </a:t>
            </a:r>
            <a:r>
              <a:rPr lang="en-US" sz="1800" b="1" i="0">
                <a:solidFill>
                  <a:srgbClr val="000000"/>
                </a:solidFill>
                <a:effectLst/>
                <a:latin typeface="Aptos" panose="020B0004020202020204" pitchFamily="34" charset="0"/>
              </a:rPr>
              <a:t>numerator</a:t>
            </a:r>
            <a:r>
              <a:rPr lang="en-US" sz="1800" b="0" i="0">
                <a:solidFill>
                  <a:srgbClr val="000000"/>
                </a:solidFill>
                <a:effectLst/>
                <a:latin typeface="Aptos" panose="020B0004020202020204" pitchFamily="34" charset="0"/>
              </a:rPr>
              <a:t> includes: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Children with IFSPs who received each and every new early intervention service on their IFSPs in a timely manner</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Children with IFSPs who had a new service delayed due to exceptional family circumstances</a:t>
            </a:r>
            <a:r>
              <a:rPr lang="en-US" sz="1800" b="0" i="0" baseline="30000">
                <a:solidFill>
                  <a:srgbClr val="000000"/>
                </a:solidFill>
                <a:effectLst/>
                <a:latin typeface="Aptos" panose="020B0004020202020204" pitchFamily="34" charset="0"/>
              </a:rPr>
              <a:t>1</a:t>
            </a:r>
            <a:r>
              <a:rPr lang="en-US" sz="1800" b="0" i="0">
                <a:solidFill>
                  <a:srgbClr val="000000"/>
                </a:solidFill>
                <a:effectLst/>
                <a:latin typeface="Aptos" panose="020B0004020202020204" pitchFamily="34" charset="0"/>
              </a:rPr>
              <a:t>, if the state chooses to include this data. If the state chooses to include this in the numerator, it must also be included in the denominator.  </a:t>
            </a:r>
          </a:p>
          <a:p>
            <a:pPr algn="l" rtl="0" fontAlgn="base"/>
            <a:r>
              <a:rPr lang="en-US" sz="1800" b="0" i="0">
                <a:solidFill>
                  <a:srgbClr val="000000"/>
                </a:solidFill>
                <a:effectLst/>
                <a:latin typeface="Aptos" panose="020B000402020202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The </a:t>
            </a:r>
            <a:r>
              <a:rPr lang="en-US" sz="1800" b="1" i="0">
                <a:solidFill>
                  <a:srgbClr val="000000"/>
                </a:solidFill>
                <a:effectLst/>
                <a:latin typeface="Aptos" panose="020B0004020202020204" pitchFamily="34" charset="0"/>
              </a:rPr>
              <a:t>denominator</a:t>
            </a:r>
            <a:r>
              <a:rPr lang="en-US" sz="1800" b="0" i="0">
                <a:solidFill>
                  <a:srgbClr val="000000"/>
                </a:solidFill>
                <a:effectLst/>
                <a:latin typeface="Aptos" panose="020B0004020202020204" pitchFamily="34" charset="0"/>
              </a:rPr>
              <a:t> includes: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All children with new services on their initial and subsequent IFSPs</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Those who received each and every new service on their IFSPs in a timely manner</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Those who had a new IFSP service delayed due to:</a:t>
            </a:r>
          </a:p>
          <a:p>
            <a:pPr marL="1200150" lvl="2"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Program reasons</a:t>
            </a:r>
          </a:p>
          <a:p>
            <a:pPr marL="1200150" lvl="2"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Exceptional family circumstances, if including this data in the numerator </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Those who are still waiting for a new IFSP service to be provided, regardless if the delay is due to a program and/or provider reason, an exceptional family circumstance, if including this data in the numerator, or the delay reason has not yet been identified </a:t>
            </a: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a:t>***</a:t>
            </a:r>
            <a:r>
              <a:rPr lang="en-US" sz="1800" b="0" i="1">
                <a:solidFill>
                  <a:srgbClr val="000000"/>
                </a:solidFill>
                <a:effectLst/>
                <a:latin typeface="Aptos" panose="020B0004020202020204" pitchFamily="34" charset="0"/>
              </a:rPr>
              <a:t> Exceptional family circumstances are those that prevent the family from being available for a screening (if applicable), an evaluation and assessment, or an initial IFSP meeting (34.CFR 303.310(b)) related to the 45-day timeline requirement. Similarly, such circumstances may prevent the family from being available for service provision, the transition conference, IFSP reviews, annual IFSP meetings, etc. Family or child illness, family scheduling conflicts, and numerous unsuccessful attempts to contact the family are some examples of exceptional family circumstances.   </a:t>
            </a:r>
            <a:endParaRPr lang="en-US" i="1"/>
          </a:p>
        </p:txBody>
      </p:sp>
      <p:sp>
        <p:nvSpPr>
          <p:cNvPr id="4" name="Slide Number Placeholder 3"/>
          <p:cNvSpPr>
            <a:spLocks noGrp="1"/>
          </p:cNvSpPr>
          <p:nvPr>
            <p:ph type="sldNum" sz="quarter" idx="5"/>
          </p:nvPr>
        </p:nvSpPr>
        <p:spPr/>
        <p:txBody>
          <a:bodyPr/>
          <a:lstStyle/>
          <a:p>
            <a:fld id="{D1FCE4B3-CC91-5247-8BF9-D4EDD1049D7D}" type="slidenum">
              <a:rPr lang="en-US" smtClean="0"/>
              <a:t>31</a:t>
            </a:fld>
            <a:endParaRPr lang="en-US"/>
          </a:p>
        </p:txBody>
      </p:sp>
    </p:spTree>
    <p:extLst>
      <p:ext uri="{BB962C8B-B14F-4D97-AF65-F5344CB8AC3E}">
        <p14:creationId xmlns:p14="http://schemas.microsoft.com/office/powerpoint/2010/main" val="34567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for a show of hands (note people may raise their hands more than once). This info will help us configure the tabletop portion of the session (assign someone to record results and create makeup of table topics tables):</a:t>
            </a:r>
          </a:p>
          <a:p>
            <a:pPr marL="171450" indent="-171450">
              <a:buFont typeface="Arial" panose="020B0604020202020204" pitchFamily="34" charset="0"/>
              <a:buChar char="•"/>
            </a:pPr>
            <a:r>
              <a:rPr lang="en-US">
                <a:cs typeface="Calibri"/>
              </a:rPr>
              <a:t>Please raise your hand if you’re from Part C</a:t>
            </a:r>
          </a:p>
          <a:p>
            <a:pPr marL="171450" indent="-171450">
              <a:buFont typeface="Arial" panose="020B0604020202020204" pitchFamily="34" charset="0"/>
              <a:buChar char="•"/>
            </a:pPr>
            <a:r>
              <a:rPr lang="en-US">
                <a:cs typeface="Calibri"/>
              </a:rPr>
              <a:t>Please raise your hand if you’re from Part B or Part B 619</a:t>
            </a:r>
          </a:p>
          <a:p>
            <a:pPr marL="171450" indent="-171450">
              <a:buFont typeface="Arial" panose="020B0604020202020204" pitchFamily="34" charset="0"/>
              <a:buChar char="•"/>
            </a:pPr>
            <a:r>
              <a:rPr lang="en-US">
                <a:cs typeface="Calibri"/>
              </a:rPr>
              <a:t>Please raise your hand if you’re a Part C Coordinator</a:t>
            </a:r>
          </a:p>
          <a:p>
            <a:pPr marL="171450" indent="-171450">
              <a:buFont typeface="Arial" panose="020B0604020202020204" pitchFamily="34" charset="0"/>
              <a:buChar char="•"/>
            </a:pPr>
            <a:r>
              <a:rPr lang="en-US">
                <a:cs typeface="Calibri"/>
              </a:rPr>
              <a:t>Please raise your hand if you’re a Part B 619 Coordinator</a:t>
            </a:r>
          </a:p>
          <a:p>
            <a:pPr marL="171450" indent="-171450">
              <a:buFont typeface="Arial" panose="020B0604020202020204" pitchFamily="34" charset="0"/>
              <a:buChar char="•"/>
            </a:pPr>
            <a:r>
              <a:rPr lang="en-US">
                <a:cs typeface="Calibri"/>
              </a:rPr>
              <a:t>Please raise your hand if you’re a Part C Data Manager</a:t>
            </a:r>
          </a:p>
          <a:p>
            <a:pPr marL="171450" indent="-171450">
              <a:buFont typeface="Arial" panose="020B0604020202020204" pitchFamily="34" charset="0"/>
              <a:buChar char="•"/>
            </a:pPr>
            <a:r>
              <a:rPr lang="en-US">
                <a:cs typeface="Calibri"/>
              </a:rPr>
              <a:t>Please raise your hand if you’re a Part B Data Manager</a:t>
            </a:r>
          </a:p>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5"/>
          </p:nvPr>
        </p:nvSpPr>
        <p:spPr/>
        <p:txBody>
          <a:bodyPr/>
          <a:lstStyle/>
          <a:p>
            <a:fld id="{D1FCE4B3-CC91-5247-8BF9-D4EDD1049D7D}" type="slidenum">
              <a:rPr lang="en-US" smtClean="0"/>
              <a:t>3</a:t>
            </a:fld>
            <a:endParaRPr lang="en-US"/>
          </a:p>
        </p:txBody>
      </p:sp>
    </p:spTree>
    <p:extLst>
      <p:ext uri="{BB962C8B-B14F-4D97-AF65-F5344CB8AC3E}">
        <p14:creationId xmlns:p14="http://schemas.microsoft.com/office/powerpoint/2010/main" val="3471923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1FCE4B3-CC91-5247-8BF9-D4EDD1049D7D}" type="slidenum">
              <a:rPr lang="en-US" smtClean="0"/>
              <a:t>36</a:t>
            </a:fld>
            <a:endParaRPr lang="en-US"/>
          </a:p>
        </p:txBody>
      </p:sp>
    </p:spTree>
    <p:extLst>
      <p:ext uri="{BB962C8B-B14F-4D97-AF65-F5344CB8AC3E}">
        <p14:creationId xmlns:p14="http://schemas.microsoft.com/office/powerpoint/2010/main" val="2890162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Indicator 7 compares the number of infants and toddlers who had their initial evaluation, assessment, and initial IFSP meeting conducted within 45 days of referral…with the total number of infants and toddlers who had an initial evaluation and assessment conducted and for whom an initial IFSP meeting was required.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Ideally, both numbers would be the same – meaning that all children receive their initial evaluations, assessment, and IFSP meetings within 45 days of referral.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algn="l" rtl="0" fontAlgn="base"/>
            <a:r>
              <a:rPr lang="en-US" sz="1800" b="0" i="0">
                <a:solidFill>
                  <a:srgbClr val="000000"/>
                </a:solidFill>
                <a:effectLst/>
                <a:latin typeface="Aptos" panose="020B0004020202020204" pitchFamily="34" charset="0"/>
              </a:rPr>
              <a:t>The </a:t>
            </a:r>
            <a:r>
              <a:rPr lang="en-US" sz="1800" b="1" i="0">
                <a:solidFill>
                  <a:srgbClr val="000000"/>
                </a:solidFill>
                <a:effectLst/>
                <a:latin typeface="Aptos" panose="020B0004020202020204" pitchFamily="34" charset="0"/>
              </a:rPr>
              <a:t>numerator</a:t>
            </a:r>
            <a:r>
              <a:rPr lang="en-US" sz="1800" b="0" i="0">
                <a:solidFill>
                  <a:srgbClr val="000000"/>
                </a:solidFill>
                <a:effectLst/>
                <a:latin typeface="Aptos" panose="020B0004020202020204" pitchFamily="34" charset="0"/>
              </a:rPr>
              <a:t> includes: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Children with IFSPs whose initial IFSP meeting was within 45 days of referral </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Children with IFSPs whose initial IFSP meeting was delayed beyond 45 days due to exceptional family circumstances</a:t>
            </a:r>
            <a:r>
              <a:rPr lang="en-US" sz="1800" b="0" i="0" baseline="30000">
                <a:solidFill>
                  <a:srgbClr val="000000"/>
                </a:solidFill>
                <a:effectLst/>
                <a:latin typeface="Aptos" panose="020B0004020202020204" pitchFamily="34" charset="0"/>
              </a:rPr>
              <a:t>1</a:t>
            </a:r>
            <a:r>
              <a:rPr lang="en-US" sz="1800" b="0" i="0">
                <a:solidFill>
                  <a:srgbClr val="000000"/>
                </a:solidFill>
                <a:effectLst/>
                <a:latin typeface="Aptos" panose="020B0004020202020204" pitchFamily="34" charset="0"/>
              </a:rPr>
              <a:t>, if the state choses to include this data </a:t>
            </a:r>
          </a:p>
          <a:p>
            <a:pPr algn="l" rtl="0" fontAlgn="base"/>
            <a:r>
              <a:rPr lang="en-US" sz="1800" b="0" i="0">
                <a:solidFill>
                  <a:srgbClr val="000000"/>
                </a:solidFill>
                <a:effectLst/>
                <a:latin typeface="Aptos" panose="020B0004020202020204" pitchFamily="34" charset="0"/>
              </a:rPr>
              <a:t> </a:t>
            </a:r>
            <a:endParaRPr lang="en-US" b="0" i="0">
              <a:solidFill>
                <a:srgbClr val="000000"/>
              </a:solidFill>
              <a:effectLst/>
              <a:latin typeface="Aptos" panose="020B0004020202020204" pitchFamily="34" charset="0"/>
            </a:endParaRPr>
          </a:p>
          <a:p>
            <a:pPr algn="l" rtl="0" fontAlgn="base"/>
            <a:r>
              <a:rPr lang="en-US" sz="1800" b="0" i="0">
                <a:solidFill>
                  <a:srgbClr val="000000"/>
                </a:solidFill>
                <a:effectLst/>
                <a:latin typeface="Aptos" panose="020B0004020202020204" pitchFamily="34" charset="0"/>
              </a:rPr>
              <a:t>The </a:t>
            </a:r>
            <a:r>
              <a:rPr lang="en-US" sz="1800" b="1" i="0">
                <a:solidFill>
                  <a:srgbClr val="000000"/>
                </a:solidFill>
                <a:effectLst/>
                <a:latin typeface="Aptos" panose="020B0004020202020204" pitchFamily="34" charset="0"/>
              </a:rPr>
              <a:t>denominator</a:t>
            </a:r>
            <a:r>
              <a:rPr lang="en-US" sz="1800" b="0" i="0">
                <a:solidFill>
                  <a:srgbClr val="000000"/>
                </a:solidFill>
                <a:effectLst/>
                <a:latin typeface="Aptos" panose="020B0004020202020204" pitchFamily="34" charset="0"/>
              </a:rPr>
              <a:t> includes: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Children who were referred and found eligible and therefore required to have an initial IFSP meeting within 45 days of referral including: </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Those who had a timely initial IFSP meeting </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Those who had an initial IFSP meeting that was delayed due to:</a:t>
            </a:r>
          </a:p>
          <a:p>
            <a:pPr marL="1200150" lvl="2"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Program and/or provider reasons </a:t>
            </a:r>
          </a:p>
          <a:p>
            <a:pPr marL="1200150" lvl="2"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Exceptional family circumstances, if included in the numerator </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Those who are still waiting for an initial IFSP meeting, regardless if the delay is due to a program and/or provider reason or an exceptional family circumstance  </a:t>
            </a:r>
          </a:p>
        </p:txBody>
      </p:sp>
      <p:sp>
        <p:nvSpPr>
          <p:cNvPr id="4" name="Slide Number Placeholder 3"/>
          <p:cNvSpPr>
            <a:spLocks noGrp="1"/>
          </p:cNvSpPr>
          <p:nvPr>
            <p:ph type="sldNum" sz="quarter" idx="5"/>
          </p:nvPr>
        </p:nvSpPr>
        <p:spPr/>
        <p:txBody>
          <a:bodyPr/>
          <a:lstStyle/>
          <a:p>
            <a:fld id="{D1FCE4B3-CC91-5247-8BF9-D4EDD1049D7D}" type="slidenum">
              <a:rPr lang="en-US" smtClean="0"/>
              <a:t>37</a:t>
            </a:fld>
            <a:endParaRPr lang="en-US"/>
          </a:p>
        </p:txBody>
      </p:sp>
    </p:spTree>
    <p:extLst>
      <p:ext uri="{BB962C8B-B14F-4D97-AF65-F5344CB8AC3E}">
        <p14:creationId xmlns:p14="http://schemas.microsoft.com/office/powerpoint/2010/main" val="3071424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state’s definition of “timely services” drives the measurement of this indicator.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Each state establishes their own definition of timely services either by using: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 timeframe (i.e., number of days) from when the parent consents to when services are provided (e.g., 30 days, 45 days),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start date date for a new service on the child’s IFSP.</a:t>
            </a:r>
          </a:p>
        </p:txBody>
      </p:sp>
      <p:sp>
        <p:nvSpPr>
          <p:cNvPr id="4" name="Slide Number Placeholder 3"/>
          <p:cNvSpPr>
            <a:spLocks noGrp="1"/>
          </p:cNvSpPr>
          <p:nvPr>
            <p:ph type="sldNum" sz="quarter" idx="5"/>
          </p:nvPr>
        </p:nvSpPr>
        <p:spPr/>
        <p:txBody>
          <a:bodyPr/>
          <a:lstStyle/>
          <a:p>
            <a:fld id="{D1FCE4B3-CC91-5247-8BF9-D4EDD1049D7D}" type="slidenum">
              <a:rPr lang="en-US" smtClean="0"/>
              <a:t>38</a:t>
            </a:fld>
            <a:endParaRPr lang="en-US"/>
          </a:p>
        </p:txBody>
      </p:sp>
    </p:spTree>
    <p:extLst>
      <p:ext uri="{BB962C8B-B14F-4D97-AF65-F5344CB8AC3E}">
        <p14:creationId xmlns:p14="http://schemas.microsoft.com/office/powerpoint/2010/main" val="1615030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a:ea typeface="Tahoma"/>
                <a:cs typeface="Tahoma"/>
              </a:rPr>
              <a:t>97.9% of children had an initial IFSP meeting within the 45-day timeline (exceptional family circumstances not included)</a:t>
            </a:r>
            <a:endParaRPr lang="en-US"/>
          </a:p>
          <a:p>
            <a:endParaRPr lang="en-US"/>
          </a:p>
        </p:txBody>
      </p:sp>
      <p:sp>
        <p:nvSpPr>
          <p:cNvPr id="4" name="Slide Number Placeholder 3"/>
          <p:cNvSpPr>
            <a:spLocks noGrp="1"/>
          </p:cNvSpPr>
          <p:nvPr>
            <p:ph type="sldNum" sz="quarter" idx="5"/>
          </p:nvPr>
        </p:nvSpPr>
        <p:spPr/>
        <p:txBody>
          <a:bodyPr/>
          <a:lstStyle/>
          <a:p>
            <a:fld id="{D1FCE4B3-CC91-5247-8BF9-D4EDD1049D7D}" type="slidenum">
              <a:rPr lang="en-US" smtClean="0"/>
              <a:t>40</a:t>
            </a:fld>
            <a:endParaRPr lang="en-US"/>
          </a:p>
        </p:txBody>
      </p:sp>
    </p:spTree>
    <p:extLst>
      <p:ext uri="{BB962C8B-B14F-4D97-AF65-F5344CB8AC3E}">
        <p14:creationId xmlns:p14="http://schemas.microsoft.com/office/powerpoint/2010/main" val="3647309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 a toddler approaches their 3rd birthday, it is important to consider what services the toddler may need after they turn 3. </a:t>
            </a:r>
            <a:r>
              <a:rPr lang="en-US" sz="1200"/>
              <a:t>Toddlers may continue to need services from a different program (e.g., Part C preschool special education services, Head Start, another community-based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To effectively promote and ensure a smooth transition, the early childhood transition IDEA regulations include 3 requirements that make up Indicator 8.</a:t>
            </a:r>
          </a:p>
        </p:txBody>
      </p:sp>
      <p:sp>
        <p:nvSpPr>
          <p:cNvPr id="4" name="Slide Number Placeholder 3"/>
          <p:cNvSpPr>
            <a:spLocks noGrp="1"/>
          </p:cNvSpPr>
          <p:nvPr>
            <p:ph type="sldNum" sz="quarter" idx="5"/>
          </p:nvPr>
        </p:nvSpPr>
        <p:spPr/>
        <p:txBody>
          <a:bodyPr/>
          <a:lstStyle/>
          <a:p>
            <a:fld id="{D1FCE4B3-CC91-5247-8BF9-D4EDD1049D7D}" type="slidenum">
              <a:rPr lang="en-US" smtClean="0"/>
              <a:t>42</a:t>
            </a:fld>
            <a:endParaRPr lang="en-US"/>
          </a:p>
        </p:txBody>
      </p:sp>
    </p:spTree>
    <p:extLst>
      <p:ext uri="{BB962C8B-B14F-4D97-AF65-F5344CB8AC3E}">
        <p14:creationId xmlns:p14="http://schemas.microsoft.com/office/powerpoint/2010/main" val="2566013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fld id="{D1FCE4B3-CC91-5247-8BF9-D4EDD1049D7D}" type="slidenum">
              <a:rPr lang="en-US" smtClean="0"/>
              <a:t>43</a:t>
            </a:fld>
            <a:endParaRPr lang="en-US"/>
          </a:p>
        </p:txBody>
      </p:sp>
    </p:spTree>
    <p:extLst>
      <p:ext uri="{BB962C8B-B14F-4D97-AF65-F5344CB8AC3E}">
        <p14:creationId xmlns:p14="http://schemas.microsoft.com/office/powerpoint/2010/main" val="540605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The </a:t>
            </a:r>
            <a:r>
              <a:rPr lang="en-US" sz="1800" b="1" i="0">
                <a:solidFill>
                  <a:srgbClr val="000000"/>
                </a:solidFill>
                <a:effectLst/>
                <a:latin typeface="Aptos" panose="020B0004020202020204" pitchFamily="34" charset="0"/>
              </a:rPr>
              <a:t>numerator</a:t>
            </a:r>
            <a:r>
              <a:rPr lang="en-US" sz="1800" b="0" i="0">
                <a:solidFill>
                  <a:srgbClr val="000000"/>
                </a:solidFill>
                <a:effectLst/>
                <a:latin typeface="Aptos" panose="020B0004020202020204" pitchFamily="34" charset="0"/>
              </a:rPr>
              <a:t> includes: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All toddlers who exited Part C, who had transition steps and services: </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Documented timely in their IFSPs</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Documented late due to exceptional family circumstances</a:t>
            </a:r>
            <a:r>
              <a:rPr lang="en-US" sz="1800" b="0" i="0" baseline="30000">
                <a:solidFill>
                  <a:srgbClr val="000000"/>
                </a:solidFill>
                <a:effectLst/>
                <a:latin typeface="Aptos" panose="020B0004020202020204" pitchFamily="34" charset="0"/>
              </a:rPr>
              <a:t>1</a:t>
            </a:r>
            <a:r>
              <a:rPr lang="en-US" sz="1800" b="0" i="0">
                <a:solidFill>
                  <a:srgbClr val="000000"/>
                </a:solidFill>
                <a:effectLst/>
                <a:latin typeface="Aptos" panose="020B0004020202020204" pitchFamily="34" charset="0"/>
              </a:rPr>
              <a:t>, if the state chooses to include this data</a:t>
            </a:r>
          </a:p>
          <a:p>
            <a:pPr algn="l" rtl="0" fontAlgn="base"/>
            <a:r>
              <a:rPr lang="en-US" sz="1800" b="0" i="0">
                <a:solidFill>
                  <a:srgbClr val="000000"/>
                </a:solidFill>
                <a:effectLst/>
                <a:latin typeface="Aptos" panose="020B0004020202020204" pitchFamily="34" charset="0"/>
              </a:rPr>
              <a:t> </a:t>
            </a:r>
            <a:endParaRPr lang="en-US" b="0" i="0">
              <a:solidFill>
                <a:srgbClr val="000000"/>
              </a:solidFill>
              <a:effectLst/>
              <a:latin typeface="Aptos" panose="020B0004020202020204" pitchFamily="34" charset="0"/>
            </a:endParaRPr>
          </a:p>
          <a:p>
            <a:pPr algn="l" rtl="0" fontAlgn="base"/>
            <a:r>
              <a:rPr lang="en-US" sz="1800" b="0" i="0">
                <a:solidFill>
                  <a:srgbClr val="000000"/>
                </a:solidFill>
                <a:effectLst/>
                <a:latin typeface="Aptos" panose="020B0004020202020204" pitchFamily="34" charset="0"/>
              </a:rPr>
              <a:t>The </a:t>
            </a:r>
            <a:r>
              <a:rPr lang="en-US" sz="1800" b="1" i="0">
                <a:solidFill>
                  <a:srgbClr val="000000"/>
                </a:solidFill>
                <a:effectLst/>
                <a:latin typeface="Aptos" panose="020B0004020202020204" pitchFamily="34" charset="0"/>
              </a:rPr>
              <a:t>denominator</a:t>
            </a:r>
            <a:r>
              <a:rPr lang="en-US" sz="1800" b="0" i="0">
                <a:solidFill>
                  <a:srgbClr val="000000"/>
                </a:solidFill>
                <a:effectLst/>
                <a:latin typeface="Aptos" panose="020B0004020202020204" pitchFamily="34" charset="0"/>
              </a:rPr>
              <a:t> includes: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All toddlers with IFSPs exited Part C regardless of whether the transition plan was delayed for any reason. </a:t>
            </a:r>
          </a:p>
          <a:p>
            <a:pPr algn="l" rtl="0" fontAlgn="base"/>
            <a:r>
              <a:rPr lang="en-US" sz="1800" b="0" i="0">
                <a:solidFill>
                  <a:srgbClr val="000000"/>
                </a:solidFill>
                <a:effectLst/>
                <a:latin typeface="Aptos" panose="020B0004020202020204" pitchFamily="34" charset="0"/>
              </a:rPr>
              <a:t> </a:t>
            </a:r>
            <a:endParaRPr lang="en-US" b="0" i="0">
              <a:solidFill>
                <a:srgbClr val="000000"/>
              </a:solidFill>
              <a:effectLst/>
              <a:latin typeface="Aptos" panose="020B0004020202020204" pitchFamily="34" charset="0"/>
            </a:endParaRPr>
          </a:p>
          <a:p>
            <a:pPr lvl="1" algn="l" rtl="0" fontAlgn="base"/>
            <a:r>
              <a:rPr lang="en-US" sz="1800" b="0" i="0">
                <a:solidFill>
                  <a:srgbClr val="000000"/>
                </a:solidFill>
                <a:effectLst/>
                <a:latin typeface="Aptos" panose="020B0004020202020204" pitchFamily="34" charset="0"/>
              </a:rPr>
              <a:t>NOTE: If the state includes all children from their state database for the reporting year, the denominator should match the total number of children exiting Part C reported in the following “exit at age three” categories in the IDEA Part C Exit Survey for the reporting period:</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Part B eligible, exiting Part C</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Not eligible for Part B, exit with referrals to other programs</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Not eligible for Part B, exit with no referrals</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Part B eligibility not determined </a:t>
            </a:r>
          </a:p>
        </p:txBody>
      </p:sp>
      <p:sp>
        <p:nvSpPr>
          <p:cNvPr id="4" name="Slide Number Placeholder 3"/>
          <p:cNvSpPr>
            <a:spLocks noGrp="1"/>
          </p:cNvSpPr>
          <p:nvPr>
            <p:ph type="sldNum" sz="quarter" idx="5"/>
          </p:nvPr>
        </p:nvSpPr>
        <p:spPr/>
        <p:txBody>
          <a:bodyPr/>
          <a:lstStyle/>
          <a:p>
            <a:fld id="{D1FCE4B3-CC91-5247-8BF9-D4EDD1049D7D}" type="slidenum">
              <a:rPr lang="en-US" smtClean="0"/>
              <a:t>44</a:t>
            </a:fld>
            <a:endParaRPr lang="en-US"/>
          </a:p>
        </p:txBody>
      </p:sp>
    </p:spTree>
    <p:extLst>
      <p:ext uri="{BB962C8B-B14F-4D97-AF65-F5344CB8AC3E}">
        <p14:creationId xmlns:p14="http://schemas.microsoft.com/office/powerpoint/2010/main" val="1140761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fld id="{D1FCE4B3-CC91-5247-8BF9-D4EDD1049D7D}" type="slidenum">
              <a:rPr lang="en-US" smtClean="0"/>
              <a:t>45</a:t>
            </a:fld>
            <a:endParaRPr lang="en-US"/>
          </a:p>
        </p:txBody>
      </p:sp>
    </p:spTree>
    <p:extLst>
      <p:ext uri="{BB962C8B-B14F-4D97-AF65-F5344CB8AC3E}">
        <p14:creationId xmlns:p14="http://schemas.microsoft.com/office/powerpoint/2010/main" val="803895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ahoma"/>
                <a:ea typeface="Tahoma"/>
                <a:cs typeface="Segoe UI"/>
              </a:rPr>
              <a:t>95.3% of toddlers exited Part C with timely transition plans</a:t>
            </a:r>
          </a:p>
        </p:txBody>
      </p:sp>
      <p:sp>
        <p:nvSpPr>
          <p:cNvPr id="4" name="Slide Number Placeholder 3"/>
          <p:cNvSpPr>
            <a:spLocks noGrp="1"/>
          </p:cNvSpPr>
          <p:nvPr>
            <p:ph type="sldNum" sz="quarter" idx="5"/>
          </p:nvPr>
        </p:nvSpPr>
        <p:spPr/>
        <p:txBody>
          <a:bodyPr/>
          <a:lstStyle/>
          <a:p>
            <a:fld id="{D1FCE4B3-CC91-5247-8BF9-D4EDD1049D7D}" type="slidenum">
              <a:rPr lang="en-US" smtClean="0"/>
              <a:t>46</a:t>
            </a:fld>
            <a:endParaRPr lang="en-US"/>
          </a:p>
        </p:txBody>
      </p:sp>
    </p:spTree>
    <p:extLst>
      <p:ext uri="{BB962C8B-B14F-4D97-AF65-F5344CB8AC3E}">
        <p14:creationId xmlns:p14="http://schemas.microsoft.com/office/powerpoint/2010/main" val="1490155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fld id="{D1FCE4B3-CC91-5247-8BF9-D4EDD1049D7D}" type="slidenum">
              <a:rPr lang="en-US" smtClean="0"/>
              <a:t>47</a:t>
            </a:fld>
            <a:endParaRPr lang="en-US"/>
          </a:p>
        </p:txBody>
      </p:sp>
    </p:spTree>
    <p:extLst>
      <p:ext uri="{BB962C8B-B14F-4D97-AF65-F5344CB8AC3E}">
        <p14:creationId xmlns:p14="http://schemas.microsoft.com/office/powerpoint/2010/main" val="3375909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CE4B3-CC91-5247-8BF9-D4EDD1049D7D}" type="slidenum">
              <a:rPr lang="en-US" smtClean="0"/>
              <a:t>4</a:t>
            </a:fld>
            <a:endParaRPr lang="en-US"/>
          </a:p>
        </p:txBody>
      </p:sp>
    </p:spTree>
    <p:extLst>
      <p:ext uri="{BB962C8B-B14F-4D97-AF65-F5344CB8AC3E}">
        <p14:creationId xmlns:p14="http://schemas.microsoft.com/office/powerpoint/2010/main" val="4062341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The </a:t>
            </a:r>
            <a:r>
              <a:rPr lang="en-US" sz="1800" b="1" i="0">
                <a:solidFill>
                  <a:srgbClr val="000000"/>
                </a:solidFill>
                <a:effectLst/>
                <a:latin typeface="Aptos" panose="020B0004020202020204" pitchFamily="34" charset="0"/>
              </a:rPr>
              <a:t>numerator</a:t>
            </a:r>
            <a:r>
              <a:rPr lang="en-US" sz="1800" b="0" i="0">
                <a:solidFill>
                  <a:srgbClr val="000000"/>
                </a:solidFill>
                <a:effectLst/>
                <a:latin typeface="Aptos" panose="020B0004020202020204" pitchFamily="34" charset="0"/>
              </a:rPr>
              <a:t> includes: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Toddlers who exited Part C who were potentially eligible for Part B and for whom a notification was sent to the SEA and LEA at least 90 days prior to their third birthday  </a:t>
            </a:r>
          </a:p>
          <a:p>
            <a:pPr algn="l" rtl="0" fontAlgn="base"/>
            <a:r>
              <a:rPr lang="en-US" sz="1800" b="0" i="0">
                <a:solidFill>
                  <a:srgbClr val="000000"/>
                </a:solidFill>
                <a:effectLst/>
                <a:latin typeface="Aptos" panose="020B000402020202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The </a:t>
            </a:r>
            <a:r>
              <a:rPr lang="en-US" sz="1800" b="1" i="0">
                <a:solidFill>
                  <a:srgbClr val="000000"/>
                </a:solidFill>
                <a:effectLst/>
                <a:latin typeface="Aptos" panose="020B0004020202020204" pitchFamily="34" charset="0"/>
              </a:rPr>
              <a:t>denominator</a:t>
            </a:r>
            <a:r>
              <a:rPr lang="en-US" sz="1800" b="0" i="0">
                <a:solidFill>
                  <a:srgbClr val="000000"/>
                </a:solidFill>
                <a:effectLst/>
                <a:latin typeface="Aptos" panose="020B0004020202020204" pitchFamily="34" charset="0"/>
              </a:rPr>
              <a:t> includes: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Toddlers who exited Part C who were potentially eligible for Part B, and whose parents did not opt-out of notification </a:t>
            </a:r>
          </a:p>
        </p:txBody>
      </p:sp>
      <p:sp>
        <p:nvSpPr>
          <p:cNvPr id="4" name="Slide Number Placeholder 3"/>
          <p:cNvSpPr>
            <a:spLocks noGrp="1"/>
          </p:cNvSpPr>
          <p:nvPr>
            <p:ph type="sldNum" sz="quarter" idx="5"/>
          </p:nvPr>
        </p:nvSpPr>
        <p:spPr/>
        <p:txBody>
          <a:bodyPr/>
          <a:lstStyle/>
          <a:p>
            <a:fld id="{D1FCE4B3-CC91-5247-8BF9-D4EDD1049D7D}" type="slidenum">
              <a:rPr lang="en-US" smtClean="0"/>
              <a:t>50</a:t>
            </a:fld>
            <a:endParaRPr lang="en-US"/>
          </a:p>
        </p:txBody>
      </p:sp>
    </p:spTree>
    <p:extLst>
      <p:ext uri="{BB962C8B-B14F-4D97-AF65-F5344CB8AC3E}">
        <p14:creationId xmlns:p14="http://schemas.microsoft.com/office/powerpoint/2010/main" val="1402287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1200" b="0">
                <a:latin typeface="Tahoma"/>
                <a:ea typeface="Tahoma"/>
                <a:cs typeface="Segoe UI"/>
              </a:rPr>
              <a:t>97% </a:t>
            </a:r>
            <a:r>
              <a:rPr lang="en-US" sz="1200">
                <a:latin typeface="Tahoma"/>
                <a:ea typeface="Tahoma"/>
                <a:cs typeface="Segoe UI"/>
              </a:rPr>
              <a:t>of toddlers exited Part C with timely SEA and LEA notifications</a:t>
            </a:r>
          </a:p>
        </p:txBody>
      </p:sp>
      <p:sp>
        <p:nvSpPr>
          <p:cNvPr id="4" name="Slide Number Placeholder 3"/>
          <p:cNvSpPr>
            <a:spLocks noGrp="1"/>
          </p:cNvSpPr>
          <p:nvPr>
            <p:ph type="sldNum" sz="quarter" idx="5"/>
          </p:nvPr>
        </p:nvSpPr>
        <p:spPr/>
        <p:txBody>
          <a:bodyPr/>
          <a:lstStyle/>
          <a:p>
            <a:fld id="{D1FCE4B3-CC91-5247-8BF9-D4EDD1049D7D}" type="slidenum">
              <a:rPr lang="en-US" smtClean="0"/>
              <a:t>52</a:t>
            </a:fld>
            <a:endParaRPr lang="en-US"/>
          </a:p>
        </p:txBody>
      </p:sp>
    </p:spTree>
    <p:extLst>
      <p:ext uri="{BB962C8B-B14F-4D97-AF65-F5344CB8AC3E}">
        <p14:creationId xmlns:p14="http://schemas.microsoft.com/office/powerpoint/2010/main" val="622924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fld id="{D1FCE4B3-CC91-5247-8BF9-D4EDD1049D7D}" type="slidenum">
              <a:rPr lang="en-US" smtClean="0"/>
              <a:t>53</a:t>
            </a:fld>
            <a:endParaRPr lang="en-US"/>
          </a:p>
        </p:txBody>
      </p:sp>
    </p:spTree>
    <p:extLst>
      <p:ext uri="{BB962C8B-B14F-4D97-AF65-F5344CB8AC3E}">
        <p14:creationId xmlns:p14="http://schemas.microsoft.com/office/powerpoint/2010/main" val="14994227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The </a:t>
            </a:r>
            <a:r>
              <a:rPr lang="en-US" sz="1800" b="1" i="0">
                <a:solidFill>
                  <a:srgbClr val="000000"/>
                </a:solidFill>
                <a:effectLst/>
                <a:latin typeface="Aptos" panose="020B0004020202020204" pitchFamily="34" charset="0"/>
              </a:rPr>
              <a:t>numerator</a:t>
            </a:r>
            <a:r>
              <a:rPr lang="en-US" sz="1800" b="0" i="0">
                <a:solidFill>
                  <a:srgbClr val="000000"/>
                </a:solidFill>
                <a:effectLst/>
                <a:latin typeface="Aptos" panose="020B0004020202020204" pitchFamily="34" charset="0"/>
              </a:rPr>
              <a:t> includes: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All toddlers who exited Part C who were potentially eligible for Part B where the transition conference:</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Occurred at least 90 days but not more than 9 months before the toddler’s third birthday, or</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Was delayed due to exceptional family circumstances</a:t>
            </a:r>
            <a:r>
              <a:rPr lang="en-US" sz="1800" b="0" i="0" baseline="30000">
                <a:solidFill>
                  <a:srgbClr val="000000"/>
                </a:solidFill>
                <a:effectLst/>
                <a:latin typeface="Aptos" panose="020B0004020202020204" pitchFamily="34" charset="0"/>
              </a:rPr>
              <a:t>1</a:t>
            </a:r>
            <a:r>
              <a:rPr lang="en-US" sz="1800" b="0" i="0">
                <a:solidFill>
                  <a:srgbClr val="000000"/>
                </a:solidFill>
                <a:effectLst/>
                <a:latin typeface="Aptos" panose="020B0004020202020204" pitchFamily="34" charset="0"/>
              </a:rPr>
              <a:t>, if the state chooses to include this data </a:t>
            </a:r>
          </a:p>
          <a:p>
            <a:pPr algn="l" rtl="0" fontAlgn="base"/>
            <a:r>
              <a:rPr lang="en-US" sz="1800" b="0" i="0">
                <a:solidFill>
                  <a:srgbClr val="000000"/>
                </a:solidFill>
                <a:effectLst/>
                <a:latin typeface="Aptos" panose="020B0004020202020204" pitchFamily="34" charset="0"/>
              </a:rPr>
              <a:t> </a:t>
            </a:r>
            <a:endParaRPr lang="en-US" sz="2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The </a:t>
            </a:r>
            <a:r>
              <a:rPr lang="en-US" sz="1800" b="1" i="0">
                <a:solidFill>
                  <a:srgbClr val="000000"/>
                </a:solidFill>
                <a:effectLst/>
                <a:latin typeface="Aptos" panose="020B0004020202020204" pitchFamily="34" charset="0"/>
              </a:rPr>
              <a:t>denominator</a:t>
            </a:r>
            <a:r>
              <a:rPr lang="en-US" sz="1800" b="0" i="0">
                <a:solidFill>
                  <a:srgbClr val="000000"/>
                </a:solidFill>
                <a:effectLst/>
                <a:latin typeface="Aptos" panose="020B0004020202020204" pitchFamily="34" charset="0"/>
              </a:rPr>
              <a:t> includes: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All toddlers who exited Part C who were potentially eligible for Part B </a:t>
            </a:r>
          </a:p>
        </p:txBody>
      </p:sp>
      <p:sp>
        <p:nvSpPr>
          <p:cNvPr id="4" name="Slide Number Placeholder 3"/>
          <p:cNvSpPr>
            <a:spLocks noGrp="1"/>
          </p:cNvSpPr>
          <p:nvPr>
            <p:ph type="sldNum" sz="quarter" idx="5"/>
          </p:nvPr>
        </p:nvSpPr>
        <p:spPr/>
        <p:txBody>
          <a:bodyPr/>
          <a:lstStyle/>
          <a:p>
            <a:fld id="{D1FCE4B3-CC91-5247-8BF9-D4EDD1049D7D}" type="slidenum">
              <a:rPr lang="en-US" smtClean="0"/>
              <a:t>55</a:t>
            </a:fld>
            <a:endParaRPr lang="en-US"/>
          </a:p>
        </p:txBody>
      </p:sp>
    </p:spTree>
    <p:extLst>
      <p:ext uri="{BB962C8B-B14F-4D97-AF65-F5344CB8AC3E}">
        <p14:creationId xmlns:p14="http://schemas.microsoft.com/office/powerpoint/2010/main" val="4157005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a:latin typeface="Tahoma"/>
                <a:ea typeface="Tahoma"/>
                <a:cs typeface="Segoe UI"/>
              </a:rPr>
              <a:t>93.9% of toddlers who exited Part C had timely transition conferences</a:t>
            </a:r>
            <a:endParaRPr lang="en-US"/>
          </a:p>
        </p:txBody>
      </p:sp>
      <p:sp>
        <p:nvSpPr>
          <p:cNvPr id="4" name="Slide Number Placeholder 3"/>
          <p:cNvSpPr>
            <a:spLocks noGrp="1"/>
          </p:cNvSpPr>
          <p:nvPr>
            <p:ph type="sldNum" sz="quarter" idx="5"/>
          </p:nvPr>
        </p:nvSpPr>
        <p:spPr/>
        <p:txBody>
          <a:bodyPr/>
          <a:lstStyle/>
          <a:p>
            <a:fld id="{D1FCE4B3-CC91-5247-8BF9-D4EDD1049D7D}" type="slidenum">
              <a:rPr lang="en-US" smtClean="0"/>
              <a:t>57</a:t>
            </a:fld>
            <a:endParaRPr lang="en-US"/>
          </a:p>
        </p:txBody>
      </p:sp>
    </p:spTree>
    <p:extLst>
      <p:ext uri="{BB962C8B-B14F-4D97-AF65-F5344CB8AC3E}">
        <p14:creationId xmlns:p14="http://schemas.microsoft.com/office/powerpoint/2010/main" val="4080855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fld id="{D1FCE4B3-CC91-5247-8BF9-D4EDD1049D7D}" type="slidenum">
              <a:rPr lang="en-US" smtClean="0"/>
              <a:t>59</a:t>
            </a:fld>
            <a:endParaRPr lang="en-US"/>
          </a:p>
        </p:txBody>
      </p:sp>
    </p:spTree>
    <p:extLst>
      <p:ext uri="{BB962C8B-B14F-4D97-AF65-F5344CB8AC3E}">
        <p14:creationId xmlns:p14="http://schemas.microsoft.com/office/powerpoint/2010/main" val="205695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Aptos" panose="020B0004020202020204" pitchFamily="34" charset="0"/>
              </a:rPr>
              <a:t>Measurement</a:t>
            </a:r>
            <a:r>
              <a:rPr lang="en-US" sz="1800" b="0" i="0">
                <a:solidFill>
                  <a:srgbClr val="000000"/>
                </a:solidFill>
                <a:effectLst/>
                <a:latin typeface="Aptos" panose="020B0004020202020204" pitchFamily="34" charset="0"/>
              </a:rPr>
              <a:t> </a:t>
            </a:r>
            <a:endParaRPr lang="en-US" b="0" i="0">
              <a:solidFill>
                <a:srgbClr val="000000"/>
              </a:solidFill>
              <a:effectLst/>
              <a:latin typeface="Segoe UI" panose="020B0502040204020203" pitchFamily="34" charset="0"/>
            </a:endParaRPr>
          </a:p>
          <a:p>
            <a:pPr marL="342900" indent="-342900" algn="l" rtl="0" fontAlgn="base">
              <a:buFont typeface="+mj-lt"/>
              <a:buAutoNum type="alphaLcPeriod"/>
            </a:pPr>
            <a:r>
              <a:rPr lang="en-US" sz="1800" b="0" i="0">
                <a:solidFill>
                  <a:srgbClr val="000000"/>
                </a:solidFill>
                <a:effectLst/>
                <a:latin typeface="Aptos" panose="020B0004020202020204" pitchFamily="34" charset="0"/>
              </a:rPr>
              <a:t># of children who have been served in Part C and referred to Part B for Part B eligibility determination. </a:t>
            </a:r>
          </a:p>
          <a:p>
            <a:pPr marL="342900" indent="-342900" algn="l" rtl="0" fontAlgn="base">
              <a:buFont typeface="+mj-lt"/>
              <a:buAutoNum type="alphaLcPeriod"/>
            </a:pPr>
            <a:r>
              <a:rPr lang="en-US" sz="1800" b="0" i="0">
                <a:solidFill>
                  <a:srgbClr val="000000"/>
                </a:solidFill>
                <a:effectLst/>
                <a:latin typeface="Aptos" panose="020B0004020202020204" pitchFamily="34" charset="0"/>
              </a:rPr>
              <a:t># of those referred determined to be NOT eligible and whose eligibility was determined prior to their third birthdays. </a:t>
            </a:r>
          </a:p>
          <a:p>
            <a:pPr marL="342900" indent="-342900" algn="l" rtl="0" fontAlgn="base">
              <a:buFont typeface="+mj-lt"/>
              <a:buAutoNum type="alphaLcPeriod"/>
            </a:pPr>
            <a:r>
              <a:rPr lang="en-US" sz="1800" b="0" i="0">
                <a:solidFill>
                  <a:srgbClr val="000000"/>
                </a:solidFill>
                <a:effectLst/>
                <a:latin typeface="Aptos" panose="020B0004020202020204" pitchFamily="34" charset="0"/>
              </a:rPr>
              <a:t># of those found eligible who have an IEP developed and implemented by their third birthdays. </a:t>
            </a:r>
          </a:p>
          <a:p>
            <a:pPr marL="342900" indent="-342900" algn="l" rtl="0" fontAlgn="base">
              <a:buFont typeface="+mj-lt"/>
              <a:buAutoNum type="alphaLcPeriod"/>
            </a:pPr>
            <a:r>
              <a:rPr lang="en-US" sz="1800" b="0" i="0">
                <a:solidFill>
                  <a:srgbClr val="000000"/>
                </a:solidFill>
                <a:effectLst/>
                <a:latin typeface="Aptos" panose="020B0004020202020204" pitchFamily="34" charset="0"/>
              </a:rPr>
              <a:t># of children for whom parent refusal to provide consent caused delays in evaluation or initial services or to whom exceptions under 34 C.F.R. § 300.301(d) applied. </a:t>
            </a:r>
          </a:p>
          <a:p>
            <a:pPr marL="342900" indent="-342900" algn="l" rtl="0" fontAlgn="base">
              <a:buFont typeface="+mj-lt"/>
              <a:buAutoNum type="alphaLcPeriod"/>
            </a:pPr>
            <a:r>
              <a:rPr lang="en-US" sz="1800" b="0" i="0">
                <a:solidFill>
                  <a:srgbClr val="000000"/>
                </a:solidFill>
                <a:effectLst/>
                <a:latin typeface="Aptos" panose="020B0004020202020204" pitchFamily="34" charset="0"/>
              </a:rPr>
              <a:t># of children determined to be eligible for early intervention services under Part C less than 90 days before their third birthdays.  </a:t>
            </a:r>
          </a:p>
          <a:p>
            <a:pPr marL="342900" indent="-342900" algn="l" rtl="0" fontAlgn="base">
              <a:buFont typeface="+mj-lt"/>
              <a:buAutoNum type="alphaLcPeriod"/>
            </a:pPr>
            <a:r>
              <a:rPr lang="en-US" sz="1800" b="0" i="0">
                <a:solidFill>
                  <a:srgbClr val="000000"/>
                </a:solidFill>
                <a:effectLst/>
                <a:latin typeface="Aptos" panose="020B0004020202020204" pitchFamily="34" charset="0"/>
              </a:rPr>
              <a:t># of children whose parents chose to continue early intervention services beyond the child’s third birthday through a State’s policy under 34 C.F.R. § 303.211 or a similar State option.  </a:t>
            </a:r>
          </a:p>
        </p:txBody>
      </p:sp>
      <p:sp>
        <p:nvSpPr>
          <p:cNvPr id="4" name="Slide Number Placeholder 3"/>
          <p:cNvSpPr>
            <a:spLocks noGrp="1"/>
          </p:cNvSpPr>
          <p:nvPr>
            <p:ph type="sldNum" sz="quarter" idx="5"/>
          </p:nvPr>
        </p:nvSpPr>
        <p:spPr/>
        <p:txBody>
          <a:bodyPr/>
          <a:lstStyle/>
          <a:p>
            <a:fld id="{D1FCE4B3-CC91-5247-8BF9-D4EDD1049D7D}" type="slidenum">
              <a:rPr lang="en-US" smtClean="0"/>
              <a:t>60</a:t>
            </a:fld>
            <a:endParaRPr lang="en-US"/>
          </a:p>
        </p:txBody>
      </p:sp>
    </p:spTree>
    <p:extLst>
      <p:ext uri="{BB962C8B-B14F-4D97-AF65-F5344CB8AC3E}">
        <p14:creationId xmlns:p14="http://schemas.microsoft.com/office/powerpoint/2010/main" val="216596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Aptos" panose="020B0004020202020204" pitchFamily="34" charset="0"/>
              </a:rPr>
              <a:t>Numerator and Denominator Guidance</a:t>
            </a:r>
            <a:r>
              <a:rPr lang="en-US" sz="1800" b="0" i="0">
                <a:solidFill>
                  <a:srgbClr val="000000"/>
                </a:solidFill>
                <a:effectLst/>
                <a:latin typeface="Aptos" panose="020B0004020202020204" pitchFamily="34" charset="0"/>
              </a:rPr>
              <a:t> </a:t>
            </a:r>
            <a:endParaRPr lang="en-US" sz="2800" b="0" i="0">
              <a:solidFill>
                <a:srgbClr val="000000"/>
              </a:solidFill>
              <a:effectLst/>
              <a:latin typeface="Aptos" panose="020B0004020202020204" pitchFamily="34" charset="0"/>
            </a:endParaRPr>
          </a:p>
          <a:p>
            <a:pPr algn="l" rtl="0" fontAlgn="base"/>
            <a:r>
              <a:rPr lang="en-US" sz="1800" b="0" i="0">
                <a:solidFill>
                  <a:srgbClr val="000000"/>
                </a:solidFill>
                <a:effectLst/>
                <a:latin typeface="Aptos" panose="020B0004020202020204" pitchFamily="34" charset="0"/>
              </a:rPr>
              <a:t>The </a:t>
            </a:r>
            <a:r>
              <a:rPr lang="en-US" sz="1800" b="1" i="0">
                <a:solidFill>
                  <a:srgbClr val="000000"/>
                </a:solidFill>
                <a:effectLst/>
                <a:latin typeface="Aptos" panose="020B0004020202020204" pitchFamily="34" charset="0"/>
              </a:rPr>
              <a:t>numerator</a:t>
            </a:r>
            <a:r>
              <a:rPr lang="en-US" sz="1800" b="0" i="0">
                <a:solidFill>
                  <a:srgbClr val="000000"/>
                </a:solidFill>
                <a:effectLst/>
                <a:latin typeface="Aptos" panose="020B0004020202020204" pitchFamily="34" charset="0"/>
              </a:rPr>
              <a:t> includes: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The count of “timely” eligibility determinations and IEPs, which is category C: the number of children referred by Part C to Part B for an eligibility determination who were found eligible and have an IEP developed and implemented by their 3</a:t>
            </a:r>
            <a:r>
              <a:rPr lang="en-US" sz="1800" b="0" i="0" baseline="30000">
                <a:solidFill>
                  <a:srgbClr val="000000"/>
                </a:solidFill>
                <a:effectLst/>
                <a:latin typeface="Aptos" panose="020B0004020202020204" pitchFamily="34" charset="0"/>
              </a:rPr>
              <a:t>rd</a:t>
            </a:r>
            <a:r>
              <a:rPr lang="en-US" sz="1800" b="0" i="0">
                <a:solidFill>
                  <a:srgbClr val="000000"/>
                </a:solidFill>
                <a:effectLst/>
                <a:latin typeface="Aptos" panose="020B0004020202020204" pitchFamily="34" charset="0"/>
              </a:rPr>
              <a:t> birthdays. </a:t>
            </a:r>
          </a:p>
          <a:p>
            <a:pPr algn="l" rtl="0" fontAlgn="base"/>
            <a:r>
              <a:rPr lang="en-US" sz="1800" b="0" i="0">
                <a:solidFill>
                  <a:srgbClr val="000000"/>
                </a:solidFill>
                <a:effectLst/>
                <a:latin typeface="Aptos" panose="020B0004020202020204" pitchFamily="34" charset="0"/>
              </a:rPr>
              <a:t> </a:t>
            </a:r>
            <a:endParaRPr lang="en-US" sz="2800" b="0" i="0">
              <a:solidFill>
                <a:srgbClr val="000000"/>
              </a:solidFill>
              <a:effectLst/>
              <a:latin typeface="Aptos" panose="020B0004020202020204" pitchFamily="34" charset="0"/>
            </a:endParaRPr>
          </a:p>
          <a:p>
            <a:pPr algn="l" rtl="0" fontAlgn="base"/>
            <a:r>
              <a:rPr lang="en-US" sz="1800" b="0" i="0">
                <a:solidFill>
                  <a:srgbClr val="000000"/>
                </a:solidFill>
                <a:effectLst/>
                <a:latin typeface="Aptos" panose="020B0004020202020204" pitchFamily="34" charset="0"/>
              </a:rPr>
              <a:t>The </a:t>
            </a:r>
            <a:r>
              <a:rPr lang="en-US" sz="1800" b="1" i="0">
                <a:solidFill>
                  <a:srgbClr val="000000"/>
                </a:solidFill>
                <a:effectLst/>
                <a:latin typeface="Aptos" panose="020B0004020202020204" pitchFamily="34" charset="0"/>
              </a:rPr>
              <a:t>denominator</a:t>
            </a:r>
            <a:r>
              <a:rPr lang="en-US" sz="1800" b="0" i="0">
                <a:solidFill>
                  <a:srgbClr val="000000"/>
                </a:solidFill>
                <a:effectLst/>
                <a:latin typeface="Aptos" panose="020B0004020202020204" pitchFamily="34" charset="0"/>
              </a:rPr>
              <a:t> includes:</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The count of children for whom notification was received from Part C (category A) minus the counts of children in categories B, D, E, and F (if relevant).</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Category A includes </a:t>
            </a:r>
            <a:r>
              <a:rPr lang="en-US" sz="1800" b="0" i="1">
                <a:solidFill>
                  <a:srgbClr val="000000"/>
                </a:solidFill>
                <a:effectLst/>
                <a:latin typeface="Aptos" panose="020B0004020202020204" pitchFamily="34" charset="0"/>
              </a:rPr>
              <a:t>all</a:t>
            </a:r>
            <a:r>
              <a:rPr lang="en-US" sz="1800" b="0" i="0">
                <a:solidFill>
                  <a:srgbClr val="000000"/>
                </a:solidFill>
                <a:effectLst/>
                <a:latin typeface="Aptos" panose="020B0004020202020204" pitchFamily="34" charset="0"/>
              </a:rPr>
              <a:t> children referred regardless of the completion of the eligibility determination and IEP. (For example, if the child’s IEP is yet to be developed, the child must be counted in the denominator even if categories D or E do not apply to the situation.)</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Category D includes children whose guardians refused to provide consent for the evaluation or the IEP, who repeatedly failed to produce the child for the evaluation or to attend an IEP meeting prior to the 3</a:t>
            </a:r>
            <a:r>
              <a:rPr lang="en-US" sz="1800" b="0" i="0" baseline="30000">
                <a:solidFill>
                  <a:srgbClr val="000000"/>
                </a:solidFill>
                <a:effectLst/>
                <a:latin typeface="Aptos" panose="020B0004020202020204" pitchFamily="34" charset="0"/>
              </a:rPr>
              <a:t>rd</a:t>
            </a:r>
            <a:r>
              <a:rPr lang="en-US" sz="1800" b="0" i="0">
                <a:solidFill>
                  <a:srgbClr val="000000"/>
                </a:solidFill>
                <a:effectLst/>
                <a:latin typeface="Aptos" panose="020B0004020202020204" pitchFamily="34" charset="0"/>
              </a:rPr>
              <a:t> birthday, or who have moved out of the district.</a:t>
            </a:r>
          </a:p>
          <a:p>
            <a:pPr marL="28575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Category E only includes children who were determined eligible in Part C 45 - 90 days before their third birthday. These children are called ‘late referrals’ to Part C.</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This category does </a:t>
            </a:r>
            <a:r>
              <a:rPr lang="en-US" sz="1800" b="0" i="1">
                <a:solidFill>
                  <a:srgbClr val="000000"/>
                </a:solidFill>
                <a:effectLst/>
                <a:latin typeface="Aptos" panose="020B0004020202020204" pitchFamily="34" charset="0"/>
              </a:rPr>
              <a:t>not</a:t>
            </a:r>
            <a:r>
              <a:rPr lang="en-US" sz="1800" b="0" i="0">
                <a:solidFill>
                  <a:srgbClr val="000000"/>
                </a:solidFill>
                <a:effectLst/>
                <a:latin typeface="Aptos" panose="020B0004020202020204" pitchFamily="34" charset="0"/>
              </a:rPr>
              <a:t> include children receiving services in Part C for more than 90 days prior to the third birthday, but whose notification/referral was delayed and not received by Part B by that deadline. The state must meet the timeline when this occurs.</a:t>
            </a:r>
          </a:p>
          <a:p>
            <a:pPr marL="742950" lvl="1"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Children referred to Part C less than 45 days before their third birthday are </a:t>
            </a:r>
            <a:r>
              <a:rPr lang="en-US" sz="1800" b="0" i="1">
                <a:solidFill>
                  <a:srgbClr val="000000"/>
                </a:solidFill>
                <a:effectLst/>
                <a:latin typeface="Aptos" panose="020B0004020202020204" pitchFamily="34" charset="0"/>
              </a:rPr>
              <a:t>not</a:t>
            </a:r>
            <a:r>
              <a:rPr lang="en-US" sz="1800" b="0" i="0">
                <a:solidFill>
                  <a:srgbClr val="000000"/>
                </a:solidFill>
                <a:effectLst/>
                <a:latin typeface="Aptos" panose="020B0004020202020204" pitchFamily="34" charset="0"/>
              </a:rPr>
              <a:t> required to have an eligibility determination and IEP prior to the third birthday. These children are not counted in the indicator 12 calculation anywhere (but are included in indicator 11 if an evaluation is required).</a:t>
            </a:r>
          </a:p>
          <a:p>
            <a:pPr marL="285750" lvl="0" indent="-285750" algn="l" rtl="0" fontAlgn="base">
              <a:buFont typeface="Arial" panose="020B0604020202020204" pitchFamily="34" charset="0"/>
              <a:buChar char="•"/>
            </a:pPr>
            <a:r>
              <a:rPr lang="en-US" sz="1800" b="0" i="0">
                <a:solidFill>
                  <a:srgbClr val="000000"/>
                </a:solidFill>
                <a:effectLst/>
                <a:latin typeface="Aptos" panose="020B0004020202020204" pitchFamily="34" charset="0"/>
              </a:rPr>
              <a:t>Category F only applies if your state has implemented the Part C extension option.  </a:t>
            </a:r>
          </a:p>
        </p:txBody>
      </p:sp>
      <p:sp>
        <p:nvSpPr>
          <p:cNvPr id="4" name="Slide Number Placeholder 3"/>
          <p:cNvSpPr>
            <a:spLocks noGrp="1"/>
          </p:cNvSpPr>
          <p:nvPr>
            <p:ph type="sldNum" sz="quarter" idx="5"/>
          </p:nvPr>
        </p:nvSpPr>
        <p:spPr/>
        <p:txBody>
          <a:bodyPr/>
          <a:lstStyle/>
          <a:p>
            <a:fld id="{D1FCE4B3-CC91-5247-8BF9-D4EDD1049D7D}" type="slidenum">
              <a:rPr lang="en-US" smtClean="0"/>
              <a:t>62</a:t>
            </a:fld>
            <a:endParaRPr lang="en-US"/>
          </a:p>
        </p:txBody>
      </p:sp>
    </p:spTree>
    <p:extLst>
      <p:ext uri="{BB962C8B-B14F-4D97-AF65-F5344CB8AC3E}">
        <p14:creationId xmlns:p14="http://schemas.microsoft.com/office/powerpoint/2010/main" val="4162331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1FCE4B3-CC91-5247-8BF9-D4EDD1049D7D}" type="slidenum">
              <a:rPr lang="en-US" smtClean="0"/>
              <a:t>63</a:t>
            </a:fld>
            <a:endParaRPr lang="en-US"/>
          </a:p>
        </p:txBody>
      </p:sp>
    </p:spTree>
    <p:extLst>
      <p:ext uri="{BB962C8B-B14F-4D97-AF65-F5344CB8AC3E}">
        <p14:creationId xmlns:p14="http://schemas.microsoft.com/office/powerpoint/2010/main" val="31804875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panose="020B0604030504040204" pitchFamily="34" charset="0"/>
                <a:ea typeface="Tahoma" panose="020B0604030504040204" pitchFamily="34" charset="0"/>
                <a:cs typeface="Tahoma" panose="020B0604030504040204" pitchFamily="34" charset="0"/>
              </a:rPr>
              <a:t>Percent = </a:t>
            </a:r>
            <a:r>
              <a:rPr lang="en-US" b="1">
                <a:latin typeface="Tahoma" panose="020B0604030504040204" pitchFamily="34" charset="0"/>
                <a:ea typeface="Tahoma" panose="020B0604030504040204" pitchFamily="34" charset="0"/>
                <a:cs typeface="Tahoma" panose="020B0604030504040204" pitchFamily="34" charset="0"/>
              </a:rPr>
              <a:t>[(c) divided by (a - b - d - e - f)] </a:t>
            </a:r>
            <a:r>
              <a:rPr lang="en-US">
                <a:latin typeface="Tahoma" panose="020B0604030504040204" pitchFamily="34" charset="0"/>
                <a:ea typeface="Tahoma" panose="020B0604030504040204" pitchFamily="34" charset="0"/>
                <a:cs typeface="Tahoma" panose="020B0604030504040204" pitchFamily="34" charset="0"/>
              </a:rPr>
              <a:t>multiplied by 100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ahoma" panose="020B0604030504040204" pitchFamily="34" charset="0"/>
                <a:ea typeface="Tahoma" panose="020B0604030504040204" pitchFamily="34" charset="0"/>
                <a:cs typeface="Tahoma" panose="020B0604030504040204" pitchFamily="34" charset="0"/>
              </a:rPr>
              <a:t>2,977 / 3,029 = 0.983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ahoma"/>
                <a:ea typeface="Tahoma"/>
                <a:cs typeface="Segoe UI"/>
              </a:rPr>
              <a:t>98.3% of children referred from Part C were eligible and had an IEP implemented by age three</a:t>
            </a:r>
            <a:endParaRPr lang="en-US"/>
          </a:p>
        </p:txBody>
      </p:sp>
      <p:sp>
        <p:nvSpPr>
          <p:cNvPr id="4" name="Slide Number Placeholder 3"/>
          <p:cNvSpPr>
            <a:spLocks noGrp="1"/>
          </p:cNvSpPr>
          <p:nvPr>
            <p:ph type="sldNum" sz="quarter" idx="5"/>
          </p:nvPr>
        </p:nvSpPr>
        <p:spPr/>
        <p:txBody>
          <a:bodyPr/>
          <a:lstStyle/>
          <a:p>
            <a:fld id="{D1FCE4B3-CC91-5247-8BF9-D4EDD1049D7D}" type="slidenum">
              <a:rPr lang="en-US" smtClean="0"/>
              <a:t>65</a:t>
            </a:fld>
            <a:endParaRPr lang="en-US"/>
          </a:p>
        </p:txBody>
      </p:sp>
    </p:spTree>
    <p:extLst>
      <p:ext uri="{BB962C8B-B14F-4D97-AF65-F5344CB8AC3E}">
        <p14:creationId xmlns:p14="http://schemas.microsoft.com/office/powerpoint/2010/main" val="3382419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Title of session is Clear, Complete, and Confident but I would add the word Accurate. Doesn't have the alliteration of the session title but...</a:t>
            </a:r>
          </a:p>
        </p:txBody>
      </p:sp>
      <p:sp>
        <p:nvSpPr>
          <p:cNvPr id="4" name="Slide Number Placeholder 3"/>
          <p:cNvSpPr>
            <a:spLocks noGrp="1"/>
          </p:cNvSpPr>
          <p:nvPr>
            <p:ph type="sldNum" sz="quarter" idx="5"/>
          </p:nvPr>
        </p:nvSpPr>
        <p:spPr/>
        <p:txBody>
          <a:bodyPr/>
          <a:lstStyle/>
          <a:p>
            <a:fld id="{D1FCE4B3-CC91-5247-8BF9-D4EDD1049D7D}" type="slidenum">
              <a:rPr lang="en-US" smtClean="0"/>
              <a:t>5</a:t>
            </a:fld>
            <a:endParaRPr lang="en-US"/>
          </a:p>
        </p:txBody>
      </p:sp>
    </p:spTree>
    <p:extLst>
      <p:ext uri="{BB962C8B-B14F-4D97-AF65-F5344CB8AC3E}">
        <p14:creationId xmlns:p14="http://schemas.microsoft.com/office/powerpoint/2010/main" val="40475848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a:solidFill>
                  <a:srgbClr val="000000"/>
                </a:solidFill>
                <a:effectLst/>
                <a:highlight>
                  <a:srgbClr val="FFFFFF"/>
                </a:highlight>
                <a:latin typeface="Calibri"/>
                <a:cs typeface="Calibri"/>
              </a:rPr>
              <a:t>Table discussions just with states, they come up with questions and comments, post and we share in large group share out.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800" b="0" i="0">
                <a:solidFill>
                  <a:srgbClr val="000000"/>
                </a:solidFill>
                <a:effectLst/>
                <a:highlight>
                  <a:srgbClr val="FFFFFF"/>
                </a:highlight>
                <a:latin typeface="Calibri"/>
                <a:cs typeface="Calibri"/>
              </a:rPr>
              <a:t>Free flow, states visit tables they’re interested in or just add sticky notes without discussion at a table </a:t>
            </a:r>
          </a:p>
          <a:p>
            <a:pPr fontAlgn="base">
              <a:buFont typeface="Arial" panose="020B0604020202020204" pitchFamily="34" charset="0"/>
              <a:buChar char="•"/>
            </a:pPr>
            <a:r>
              <a:rPr lang="en-US" sz="1800" b="0" i="0">
                <a:solidFill>
                  <a:srgbClr val="000000"/>
                </a:solidFill>
                <a:effectLst/>
                <a:highlight>
                  <a:srgbClr val="FFFFFF"/>
                </a:highlight>
                <a:latin typeface="Calibri"/>
                <a:cs typeface="Calibri"/>
              </a:rPr>
              <a:t>Large Post-its for each indicator group; small Post-its at each table; ask participants to put their Post-its on the posters and we will review and answer during large group share out. </a:t>
            </a:r>
            <a:endParaRPr lang="en-US" sz="1800">
              <a:highlight>
                <a:srgbClr val="FFFFFF"/>
              </a:highlight>
              <a:latin typeface="Calibri"/>
              <a:cs typeface="Calibri"/>
            </a:endParaRPr>
          </a:p>
          <a:p>
            <a:pPr>
              <a:buFont typeface="Arial" panose="020B0604020202020204" pitchFamily="34" charset="0"/>
              <a:buChar char="•"/>
            </a:pPr>
            <a:r>
              <a:rPr lang="en-US" sz="1800">
                <a:highlight>
                  <a:srgbClr val="FFFFFF"/>
                </a:highlight>
                <a:cs typeface="Calibri"/>
              </a:rPr>
              <a:t>Let state remain anonymous in case OSEP in room.</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D1FCE4B3-CC91-5247-8BF9-D4EDD1049D7D}" type="slidenum">
              <a:rPr lang="en-US" smtClean="0"/>
              <a:t>67</a:t>
            </a:fld>
            <a:endParaRPr lang="en-US"/>
          </a:p>
        </p:txBody>
      </p:sp>
    </p:spTree>
    <p:extLst>
      <p:ext uri="{BB962C8B-B14F-4D97-AF65-F5344CB8AC3E}">
        <p14:creationId xmlns:p14="http://schemas.microsoft.com/office/powerpoint/2010/main" val="1333241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Jenna</a:t>
            </a:r>
          </a:p>
          <a:p>
            <a:pPr marL="628650" lvl="1" indent="-171450">
              <a:buFont typeface="Courier New"/>
              <a:buChar char="○"/>
            </a:pPr>
            <a:r>
              <a:rPr lang="en-US"/>
              <a:t>Free flow, states visit tables they’re interested in or just add sticky notes without discussion at a table</a:t>
            </a:r>
          </a:p>
          <a:p>
            <a:pPr marL="628650" lvl="1" indent="-171450">
              <a:buFont typeface="Courier New"/>
              <a:buChar char="○"/>
            </a:pPr>
            <a:r>
              <a:rPr lang="en-US"/>
              <a:t>Table discussions just with states, they come up with questions, post and we share in large group share out.</a:t>
            </a:r>
            <a:endParaRPr lang="en-US">
              <a:cs typeface="Calibri"/>
            </a:endParaRPr>
          </a:p>
          <a:p>
            <a:pPr marL="628650" lvl="1" indent="-171450">
              <a:buFont typeface="Courier New"/>
              <a:buChar char="○"/>
            </a:pPr>
            <a:r>
              <a:rPr lang="en-US"/>
              <a:t>Large Post-its for each indicator group; small Post-its at each table; ask participants to put their Post-its on the posters and we will review and answer during large group share out.</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1FCE4B3-CC91-5247-8BF9-D4EDD1049D7D}" type="slidenum">
              <a:rPr lang="en-US" smtClean="0"/>
              <a:t>68</a:t>
            </a:fld>
            <a:endParaRPr lang="en-US"/>
          </a:p>
        </p:txBody>
      </p:sp>
    </p:spTree>
    <p:extLst>
      <p:ext uri="{BB962C8B-B14F-4D97-AF65-F5344CB8AC3E}">
        <p14:creationId xmlns:p14="http://schemas.microsoft.com/office/powerpoint/2010/main" val="34653081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a:t>
            </a:r>
          </a:p>
        </p:txBody>
      </p:sp>
      <p:sp>
        <p:nvSpPr>
          <p:cNvPr id="4" name="Slide Number Placeholder 3"/>
          <p:cNvSpPr>
            <a:spLocks noGrp="1"/>
          </p:cNvSpPr>
          <p:nvPr>
            <p:ph type="sldNum" sz="quarter" idx="5"/>
          </p:nvPr>
        </p:nvSpPr>
        <p:spPr/>
        <p:txBody>
          <a:bodyPr/>
          <a:lstStyle/>
          <a:p>
            <a:fld id="{D1FCE4B3-CC91-5247-8BF9-D4EDD1049D7D}" type="slidenum">
              <a:rPr lang="en-US" smtClean="0"/>
              <a:t>69</a:t>
            </a:fld>
            <a:endParaRPr lang="en-US"/>
          </a:p>
        </p:txBody>
      </p:sp>
    </p:spTree>
    <p:extLst>
      <p:ext uri="{BB962C8B-B14F-4D97-AF65-F5344CB8AC3E}">
        <p14:creationId xmlns:p14="http://schemas.microsoft.com/office/powerpoint/2010/main" val="692851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Kathryn</a:t>
            </a:r>
            <a:endParaRPr lang="en-US"/>
          </a:p>
        </p:txBody>
      </p:sp>
      <p:sp>
        <p:nvSpPr>
          <p:cNvPr id="4" name="Slide Number Placeholder 3"/>
          <p:cNvSpPr>
            <a:spLocks noGrp="1"/>
          </p:cNvSpPr>
          <p:nvPr>
            <p:ph type="sldNum" sz="quarter" idx="5"/>
          </p:nvPr>
        </p:nvSpPr>
        <p:spPr/>
        <p:txBody>
          <a:bodyPr/>
          <a:lstStyle/>
          <a:p>
            <a:fld id="{5AE7A38C-5F75-D34C-8EEB-9617AEF57B70}" type="slidenum">
              <a:rPr lang="en-US" smtClean="0"/>
              <a:t>70</a:t>
            </a:fld>
            <a:endParaRPr lang="en-US"/>
          </a:p>
        </p:txBody>
      </p:sp>
    </p:spTree>
    <p:extLst>
      <p:ext uri="{BB962C8B-B14F-4D97-AF65-F5344CB8AC3E}">
        <p14:creationId xmlns:p14="http://schemas.microsoft.com/office/powerpoint/2010/main" val="29427844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Lisa</a:t>
            </a:r>
          </a:p>
        </p:txBody>
      </p:sp>
      <p:sp>
        <p:nvSpPr>
          <p:cNvPr id="4" name="Slide Number Placeholder 3"/>
          <p:cNvSpPr>
            <a:spLocks noGrp="1"/>
          </p:cNvSpPr>
          <p:nvPr>
            <p:ph type="sldNum" sz="quarter" idx="5"/>
          </p:nvPr>
        </p:nvSpPr>
        <p:spPr/>
        <p:txBody>
          <a:bodyPr/>
          <a:lstStyle/>
          <a:p>
            <a:fld id="{D1FCE4B3-CC91-5247-8BF9-D4EDD1049D7D}" type="slidenum">
              <a:rPr lang="en-US" smtClean="0"/>
              <a:t>71</a:t>
            </a:fld>
            <a:endParaRPr lang="en-US"/>
          </a:p>
        </p:txBody>
      </p:sp>
    </p:spTree>
    <p:extLst>
      <p:ext uri="{BB962C8B-B14F-4D97-AF65-F5344CB8AC3E}">
        <p14:creationId xmlns:p14="http://schemas.microsoft.com/office/powerpoint/2010/main" val="4191844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Agenda for stakeholder meetings, how you informed people about stakeholder events</a:t>
            </a:r>
          </a:p>
        </p:txBody>
      </p:sp>
      <p:sp>
        <p:nvSpPr>
          <p:cNvPr id="4" name="Slide Number Placeholder 3"/>
          <p:cNvSpPr>
            <a:spLocks noGrp="1"/>
          </p:cNvSpPr>
          <p:nvPr>
            <p:ph type="sldNum" sz="quarter" idx="5"/>
          </p:nvPr>
        </p:nvSpPr>
        <p:spPr/>
        <p:txBody>
          <a:bodyPr/>
          <a:lstStyle/>
          <a:p>
            <a:fld id="{D1FCE4B3-CC91-5247-8BF9-D4EDD1049D7D}" type="slidenum">
              <a:rPr lang="en-US" smtClean="0"/>
              <a:t>6</a:t>
            </a:fld>
            <a:endParaRPr lang="en-US"/>
          </a:p>
        </p:txBody>
      </p:sp>
    </p:spTree>
    <p:extLst>
      <p:ext uri="{BB962C8B-B14F-4D97-AF65-F5344CB8AC3E}">
        <p14:creationId xmlns:p14="http://schemas.microsoft.com/office/powerpoint/2010/main" val="300701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Sans-Serif"/>
              <a:buChar char="•"/>
            </a:pPr>
            <a:r>
              <a:rPr lang="en-US"/>
              <a:t>Get started early!</a:t>
            </a:r>
          </a:p>
          <a:p>
            <a:pPr marL="171450" indent="-171450">
              <a:lnSpc>
                <a:spcPct val="90000"/>
              </a:lnSpc>
              <a:spcBef>
                <a:spcPts val="1000"/>
              </a:spcBef>
              <a:buFont typeface="Arial,Sans-Serif"/>
              <a:buChar char="•"/>
            </a:pPr>
            <a:r>
              <a:rPr lang="en-US"/>
              <a:t>Establish a timeline.</a:t>
            </a:r>
          </a:p>
          <a:p>
            <a:pPr marL="171450" indent="-171450">
              <a:lnSpc>
                <a:spcPct val="90000"/>
              </a:lnSpc>
              <a:spcBef>
                <a:spcPts val="1000"/>
              </a:spcBef>
              <a:buFont typeface="Arial,Sans-Serif"/>
              <a:buChar char="•"/>
            </a:pPr>
            <a:r>
              <a:rPr lang="en-US"/>
              <a:t>Line up reviewers.</a:t>
            </a:r>
          </a:p>
          <a:p>
            <a:pPr marL="171450" indent="-171450">
              <a:lnSpc>
                <a:spcPct val="90000"/>
              </a:lnSpc>
              <a:spcBef>
                <a:spcPts val="1000"/>
              </a:spcBef>
              <a:buFont typeface="Arial,Sans-Serif"/>
              <a:buChar char="•"/>
            </a:pPr>
            <a:r>
              <a:rPr lang="en-US"/>
              <a:t>Pay attention to instructions each year. For example, for FFY23 submission introduction needs to include additional details about general supervision system.</a:t>
            </a:r>
            <a:endParaRPr lang="en-US">
              <a:cs typeface="Calibri" panose="020F0502020204030204"/>
            </a:endParaRPr>
          </a:p>
          <a:p>
            <a:pPr marL="171450" indent="-171450">
              <a:lnSpc>
                <a:spcPct val="90000"/>
              </a:lnSpc>
              <a:spcBef>
                <a:spcPts val="1000"/>
              </a:spcBef>
              <a:buFont typeface="Arial,Sans-Serif"/>
              <a:buChar char="•"/>
            </a:pPr>
            <a:r>
              <a:rPr lang="en-US"/>
              <a:t>Review requirements (e.g., modules which provide a refresher on requirements).</a:t>
            </a:r>
            <a:endParaRPr lang="en-US">
              <a:cs typeface="Calibri" panose="020F0502020204030204"/>
            </a:endParaRPr>
          </a:p>
          <a:p>
            <a:pPr marL="171450" indent="-171450">
              <a:lnSpc>
                <a:spcPct val="90000"/>
              </a:lnSpc>
              <a:spcBef>
                <a:spcPts val="1000"/>
              </a:spcBef>
              <a:buFont typeface="Arial,Sans-Serif"/>
              <a:buChar char="•"/>
            </a:pPr>
            <a:r>
              <a:rPr lang="en-US"/>
              <a:t>Gather and finalize data for each indicator.</a:t>
            </a:r>
          </a:p>
          <a:p>
            <a:pPr marL="171450" indent="-171450">
              <a:lnSpc>
                <a:spcPct val="90000"/>
              </a:lnSpc>
              <a:spcBef>
                <a:spcPts val="1000"/>
              </a:spcBef>
              <a:buFont typeface="Arial,Sans-Serif"/>
              <a:buChar char="•"/>
            </a:pPr>
            <a:r>
              <a:rPr lang="en-US"/>
              <a:t>Review and respond to information included in the sections “OSEP Response” and “Required Actions” from the previous year’s APR for this indicator. Include the state’s response in "Prior FFY Required Actions" section for the SPP/APR reporting platform.</a:t>
            </a:r>
          </a:p>
          <a:p>
            <a:pPr>
              <a:lnSpc>
                <a:spcPct val="90000"/>
              </a:lnSpc>
              <a:spcBef>
                <a:spcPts val="1000"/>
              </a:spcBef>
            </a:pPr>
            <a:endParaRPr lang="en-US">
              <a:cs typeface="Calibri" panose="020F0502020204030204"/>
            </a:endParaRPr>
          </a:p>
          <a:p>
            <a:r>
              <a:rPr lang="en-US">
                <a:cs typeface="Calibri" panose="020F0502020204030204"/>
              </a:rPr>
              <a:t>SSIP (resource allocation) - session at Leadership about SSIP; try to find out what the plan is for the SSIP</a:t>
            </a:r>
          </a:p>
        </p:txBody>
      </p:sp>
      <p:sp>
        <p:nvSpPr>
          <p:cNvPr id="4" name="Slide Number Placeholder 3"/>
          <p:cNvSpPr>
            <a:spLocks noGrp="1"/>
          </p:cNvSpPr>
          <p:nvPr>
            <p:ph type="sldNum" sz="quarter" idx="5"/>
          </p:nvPr>
        </p:nvSpPr>
        <p:spPr/>
        <p:txBody>
          <a:bodyPr/>
          <a:lstStyle/>
          <a:p>
            <a:fld id="{D1FCE4B3-CC91-5247-8BF9-D4EDD1049D7D}" type="slidenum">
              <a:rPr lang="en-US" smtClean="0"/>
              <a:t>7</a:t>
            </a:fld>
            <a:endParaRPr lang="en-US"/>
          </a:p>
        </p:txBody>
      </p:sp>
    </p:spTree>
    <p:extLst>
      <p:ext uri="{BB962C8B-B14F-4D97-AF65-F5344CB8AC3E}">
        <p14:creationId xmlns:p14="http://schemas.microsoft.com/office/powerpoint/2010/main" val="296063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Sans-Serif"/>
              <a:buChar char="•"/>
            </a:pPr>
            <a:r>
              <a:rPr lang="en-US"/>
              <a:t>Enter data into a template in preparation for entering into EMAPS.</a:t>
            </a:r>
          </a:p>
          <a:p>
            <a:pPr marL="285750" indent="-285750">
              <a:lnSpc>
                <a:spcPct val="90000"/>
              </a:lnSpc>
              <a:spcBef>
                <a:spcPts val="1000"/>
              </a:spcBef>
              <a:buFont typeface="Arial,Sans-Serif"/>
              <a:buChar char="•"/>
            </a:pPr>
            <a:r>
              <a:rPr lang="en-US"/>
              <a:t>Review draft with Checklists and Tips for each indicator.</a:t>
            </a:r>
            <a:endParaRPr lang="en-US">
              <a:cs typeface="Calibri"/>
            </a:endParaRPr>
          </a:p>
          <a:p>
            <a:pPr marL="285750" indent="-285750">
              <a:lnSpc>
                <a:spcPct val="90000"/>
              </a:lnSpc>
              <a:spcBef>
                <a:spcPts val="1000"/>
              </a:spcBef>
              <a:buFont typeface="Arial,Sans-Serif"/>
              <a:buChar char="•"/>
            </a:pPr>
            <a:r>
              <a:rPr lang="en-US"/>
              <a:t>Exclude extraneous information that may cause confusion or create additional questions for the reader.</a:t>
            </a:r>
          </a:p>
          <a:p>
            <a:pPr marL="285750" indent="-285750">
              <a:lnSpc>
                <a:spcPct val="90000"/>
              </a:lnSpc>
              <a:spcBef>
                <a:spcPts val="1000"/>
              </a:spcBef>
              <a:buFont typeface="Arial"/>
              <a:buChar char="•"/>
            </a:pPr>
            <a:r>
              <a:rPr lang="en-US"/>
              <a:t>Review the template with the internal team.</a:t>
            </a:r>
            <a:endParaRPr lang="en-US">
              <a:cs typeface="Calibri" panose="020F0502020204030204"/>
            </a:endParaRPr>
          </a:p>
          <a:p>
            <a:pPr marL="285750" indent="-285750">
              <a:lnSpc>
                <a:spcPct val="90000"/>
              </a:lnSpc>
              <a:spcBef>
                <a:spcPts val="1000"/>
              </a:spcBef>
              <a:buFont typeface="Arial,Sans-Serif"/>
              <a:buChar char="•"/>
            </a:pPr>
            <a:r>
              <a:rPr lang="en-US"/>
              <a:t>Submit draft APR to DaSy/ECTA for review (optional but wise).</a:t>
            </a:r>
          </a:p>
          <a:p>
            <a:pPr marL="285750" indent="-285750">
              <a:lnSpc>
                <a:spcPct val="90000"/>
              </a:lnSpc>
              <a:spcBef>
                <a:spcPts val="1000"/>
              </a:spcBef>
              <a:buFont typeface="Arial,Sans-Serif"/>
              <a:buChar char="•"/>
            </a:pPr>
            <a:r>
              <a:rPr lang="en-US"/>
              <a:t>Review and incorporate feedback from internal and external reviewers. Make final revisions.</a:t>
            </a:r>
          </a:p>
          <a:p>
            <a:pPr marL="285750" indent="-285750">
              <a:lnSpc>
                <a:spcPct val="90000"/>
              </a:lnSpc>
              <a:spcBef>
                <a:spcPts val="1000"/>
              </a:spcBef>
              <a:buFont typeface="Arial,Sans-Serif"/>
              <a:buChar char="•"/>
            </a:pPr>
            <a:r>
              <a:rPr lang="en-US"/>
              <a:t>Enter SPP/APR into EMAPS.</a:t>
            </a:r>
          </a:p>
          <a:p>
            <a:pPr marL="285750" indent="-285750">
              <a:lnSpc>
                <a:spcPct val="90000"/>
              </a:lnSpc>
              <a:spcBef>
                <a:spcPts val="1000"/>
              </a:spcBef>
              <a:buFont typeface="Arial,Sans-Serif"/>
              <a:buChar char="•"/>
            </a:pPr>
            <a:r>
              <a:rPr lang="en-US"/>
              <a:t>Ensure that all information is entered into the appropriate fields in the platform.</a:t>
            </a:r>
          </a:p>
          <a:p>
            <a:pPr marL="285750" indent="-285750">
              <a:lnSpc>
                <a:spcPct val="90000"/>
              </a:lnSpc>
              <a:spcBef>
                <a:spcPts val="1000"/>
              </a:spcBef>
              <a:buFont typeface="Arial,Sans-Serif"/>
              <a:buChar char="•"/>
            </a:pPr>
            <a:endParaRPr lang="en-US"/>
          </a:p>
          <a:p>
            <a:pPr marL="285750" indent="-285750">
              <a:lnSpc>
                <a:spcPct val="90000"/>
              </a:lnSpc>
              <a:spcBef>
                <a:spcPts val="1000"/>
              </a:spcBef>
              <a:buFont typeface="Arial,Sans-Serif"/>
              <a:buChar char="•"/>
            </a:pPr>
            <a:r>
              <a:rPr lang="en-US"/>
              <a:t>Make notes now for what needs to change for next year.</a:t>
            </a:r>
          </a:p>
          <a:p>
            <a:pPr>
              <a:lnSpc>
                <a:spcPct val="90000"/>
              </a:lnSpc>
              <a:spcBef>
                <a:spcPts val="1000"/>
              </a:spcBef>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D1FCE4B3-CC91-5247-8BF9-D4EDD1049D7D}" type="slidenum">
              <a:rPr lang="en-US" smtClean="0"/>
              <a:t>8</a:t>
            </a:fld>
            <a:endParaRPr lang="en-US"/>
          </a:p>
        </p:txBody>
      </p:sp>
    </p:spTree>
    <p:extLst>
      <p:ext uri="{BB962C8B-B14F-4D97-AF65-F5344CB8AC3E}">
        <p14:creationId xmlns:p14="http://schemas.microsoft.com/office/powerpoint/2010/main" val="186488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Celebrate!</a:t>
            </a:r>
          </a:p>
        </p:txBody>
      </p:sp>
      <p:sp>
        <p:nvSpPr>
          <p:cNvPr id="4" name="Slide Number Placeholder 3"/>
          <p:cNvSpPr>
            <a:spLocks noGrp="1"/>
          </p:cNvSpPr>
          <p:nvPr>
            <p:ph type="sldNum" sz="quarter" idx="5"/>
          </p:nvPr>
        </p:nvSpPr>
        <p:spPr/>
        <p:txBody>
          <a:bodyPr/>
          <a:lstStyle/>
          <a:p>
            <a:fld id="{D1FCE4B3-CC91-5247-8BF9-D4EDD1049D7D}" type="slidenum">
              <a:rPr lang="en-US" smtClean="0"/>
              <a:t>9</a:t>
            </a:fld>
            <a:endParaRPr lang="en-US"/>
          </a:p>
        </p:txBody>
      </p:sp>
    </p:spTree>
    <p:extLst>
      <p:ext uri="{BB962C8B-B14F-4D97-AF65-F5344CB8AC3E}">
        <p14:creationId xmlns:p14="http://schemas.microsoft.com/office/powerpoint/2010/main" val="220917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Guidelines for calculating slippage are available for review in a collapsible field at the bottom of each indicator data page. Expand the field to view them. [Source: SPP/APR User Guide]</a:t>
            </a:r>
          </a:p>
          <a:p>
            <a:r>
              <a:rPr lang="en-US"/>
              <a:t>• For a large percentage (10% or above), it is considered slippage if the worsening is more than 1 percentage point and a failure to meet the target</a:t>
            </a:r>
            <a:endParaRPr lang="en-US">
              <a:cs typeface="Calibri"/>
            </a:endParaRPr>
          </a:p>
          <a:p>
            <a:pPr marL="171450" indent="-171450">
              <a:buFont typeface="Arial"/>
              <a:buChar char="•"/>
            </a:pPr>
            <a:r>
              <a:rPr lang="en-US"/>
              <a:t>Indicator X is 32% and last year was 32.9% – NOT SLIPPAGE</a:t>
            </a:r>
            <a:endParaRPr lang="en-US">
              <a:cs typeface="Calibri"/>
            </a:endParaRPr>
          </a:p>
          <a:p>
            <a:pPr marL="171450" indent="-171450">
              <a:buFont typeface="Arial"/>
              <a:buChar char="•"/>
            </a:pPr>
            <a:r>
              <a:rPr lang="en-US"/>
              <a:t>Indicator X is 32% and last year was 33.1%, target was 33% – SLIPPAGE</a:t>
            </a:r>
            <a:endParaRPr lang="en-US">
              <a:cs typeface="Calibri"/>
            </a:endParaRPr>
          </a:p>
        </p:txBody>
      </p:sp>
      <p:sp>
        <p:nvSpPr>
          <p:cNvPr id="4" name="Slide Number Placeholder 3"/>
          <p:cNvSpPr>
            <a:spLocks noGrp="1"/>
          </p:cNvSpPr>
          <p:nvPr>
            <p:ph type="sldNum" sz="quarter" idx="5"/>
          </p:nvPr>
        </p:nvSpPr>
        <p:spPr/>
        <p:txBody>
          <a:bodyPr/>
          <a:lstStyle/>
          <a:p>
            <a:fld id="{D1FCE4B3-CC91-5247-8BF9-D4EDD1049D7D}" type="slidenum">
              <a:rPr lang="en-US" smtClean="0"/>
              <a:t>10</a:t>
            </a:fld>
            <a:endParaRPr lang="en-US"/>
          </a:p>
        </p:txBody>
      </p:sp>
    </p:spTree>
    <p:extLst>
      <p:ext uri="{BB962C8B-B14F-4D97-AF65-F5344CB8AC3E}">
        <p14:creationId xmlns:p14="http://schemas.microsoft.com/office/powerpoint/2010/main" val="4164138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defRPr sz="4400">
                <a:solidFill>
                  <a:srgbClr val="154578"/>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rgbClr val="1545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14" name="Picture 13" descr="DaSy: The Center for IDEA Early Childhood Data Systems">
            <a:extLst>
              <a:ext uri="{FF2B5EF4-FFF2-40B4-BE49-F238E27FC236}">
                <a16:creationId xmlns:a16="http://schemas.microsoft.com/office/drawing/2014/main" id="{F5A54E87-9A80-F444-BFD1-B8C0B8C7D4B6}"/>
              </a:ext>
            </a:extLst>
          </p:cNvPr>
          <p:cNvPicPr>
            <a:picLocks noChangeAspect="1"/>
          </p:cNvPicPr>
          <p:nvPr userDrawn="1"/>
        </p:nvPicPr>
        <p:blipFill>
          <a:blip r:embed="rId2"/>
          <a:stretch>
            <a:fillRect/>
          </a:stretch>
        </p:blipFill>
        <p:spPr>
          <a:xfrm>
            <a:off x="577908" y="212835"/>
            <a:ext cx="877824" cy="731520"/>
          </a:xfrm>
          <a:prstGeom prst="rect">
            <a:avLst/>
          </a:prstGeom>
        </p:spPr>
      </p:pic>
      <p:pic>
        <p:nvPicPr>
          <p:cNvPr id="16" name="Picture 15" descr="ECTA Early Childhood Technical Assistance Logo">
            <a:extLst>
              <a:ext uri="{FF2B5EF4-FFF2-40B4-BE49-F238E27FC236}">
                <a16:creationId xmlns:a16="http://schemas.microsoft.com/office/drawing/2014/main" id="{E4112AFF-C58E-474E-8981-7FD046EF15D3}"/>
              </a:ext>
            </a:extLst>
          </p:cNvPr>
          <p:cNvPicPr>
            <a:picLocks noChangeAspect="1"/>
          </p:cNvPicPr>
          <p:nvPr userDrawn="1"/>
        </p:nvPicPr>
        <p:blipFill rotWithShape="1">
          <a:blip r:embed="rId3"/>
          <a:srcRect t="8200"/>
          <a:stretch/>
        </p:blipFill>
        <p:spPr>
          <a:xfrm>
            <a:off x="1602676" y="303005"/>
            <a:ext cx="1120580" cy="685800"/>
          </a:xfrm>
          <a:prstGeom prst="rect">
            <a:avLst/>
          </a:prstGeom>
        </p:spPr>
      </p:pic>
      <p:sp>
        <p:nvSpPr>
          <p:cNvPr id="17" name="Rectangle 16">
            <a:extLst>
              <a:ext uri="{FF2B5EF4-FFF2-40B4-BE49-F238E27FC236}">
                <a16:creationId xmlns:a16="http://schemas.microsoft.com/office/drawing/2014/main" id="{C374A6F4-91D9-9B4F-95CF-461B3C035B94}"/>
              </a:ext>
            </a:extLst>
          </p:cNvPr>
          <p:cNvSpPr/>
          <p:nvPr userDrawn="1"/>
        </p:nvSpPr>
        <p:spPr>
          <a:xfrm>
            <a:off x="0" y="0"/>
            <a:ext cx="228597" cy="1097280"/>
          </a:xfrm>
          <a:prstGeom prst="rect">
            <a:avLst/>
          </a:prstGeom>
          <a:solidFill>
            <a:srgbClr val="154578"/>
          </a:solidFill>
          <a:ln w="9525" algn="ctr">
            <a:noFill/>
            <a:miter lim="800000"/>
            <a:headEnd/>
            <a:tailEnd/>
          </a:ln>
        </p:spPr>
        <p:txBody>
          <a:bodyPr wrap="none" anchor="ctr"/>
          <a:lstStyle/>
          <a:p>
            <a:pPr lvl="0"/>
            <a:endParaRPr lang="en-US"/>
          </a:p>
        </p:txBody>
      </p:sp>
    </p:spTree>
    <p:extLst>
      <p:ext uri="{BB962C8B-B14F-4D97-AF65-F5344CB8AC3E}">
        <p14:creationId xmlns:p14="http://schemas.microsoft.com/office/powerpoint/2010/main" val="37793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5" name="Picture 4" descr="DaSy: The Center for IDEA Early Childhood Data Systems">
            <a:extLst>
              <a:ext uri="{FF2B5EF4-FFF2-40B4-BE49-F238E27FC236}">
                <a16:creationId xmlns:a16="http://schemas.microsoft.com/office/drawing/2014/main" id="{1E644039-3F65-CB4E-DECB-1E21283A8D92}"/>
              </a:ext>
            </a:extLst>
          </p:cNvPr>
          <p:cNvPicPr>
            <a:picLocks noChangeAspect="1"/>
          </p:cNvPicPr>
          <p:nvPr userDrawn="1"/>
        </p:nvPicPr>
        <p:blipFill>
          <a:blip r:embed="rId2"/>
          <a:stretch>
            <a:fillRect/>
          </a:stretch>
        </p:blipFill>
        <p:spPr>
          <a:xfrm>
            <a:off x="9547228" y="6027515"/>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C85AA539-F03A-708C-4582-6FD8210F5C66}"/>
              </a:ext>
            </a:extLst>
          </p:cNvPr>
          <p:cNvPicPr>
            <a:picLocks noChangeAspect="1"/>
          </p:cNvPicPr>
          <p:nvPr userDrawn="1"/>
        </p:nvPicPr>
        <p:blipFill rotWithShape="1">
          <a:blip r:embed="rId3"/>
          <a:srcRect t="8200"/>
          <a:stretch/>
        </p:blipFill>
        <p:spPr>
          <a:xfrm>
            <a:off x="10410151" y="6096954"/>
            <a:ext cx="971169" cy="594360"/>
          </a:xfrm>
          <a:prstGeom prst="rect">
            <a:avLst/>
          </a:prstGeom>
        </p:spPr>
      </p:pic>
    </p:spTree>
    <p:extLst>
      <p:ext uri="{BB962C8B-B14F-4D97-AF65-F5344CB8AC3E}">
        <p14:creationId xmlns:p14="http://schemas.microsoft.com/office/powerpoint/2010/main" val="126693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pic>
        <p:nvPicPr>
          <p:cNvPr id="5" name="Picture 4" descr="DaSy: The Center for IDEA Early Childhood Data Systems">
            <a:extLst>
              <a:ext uri="{FF2B5EF4-FFF2-40B4-BE49-F238E27FC236}">
                <a16:creationId xmlns:a16="http://schemas.microsoft.com/office/drawing/2014/main" id="{AFEF2EB5-0FCF-4F84-8968-B37D629BB085}"/>
              </a:ext>
            </a:extLst>
          </p:cNvPr>
          <p:cNvPicPr>
            <a:picLocks noChangeAspect="1"/>
          </p:cNvPicPr>
          <p:nvPr userDrawn="1"/>
        </p:nvPicPr>
        <p:blipFill>
          <a:blip r:embed="rId2"/>
          <a:stretch>
            <a:fillRect/>
          </a:stretch>
        </p:blipFill>
        <p:spPr>
          <a:xfrm>
            <a:off x="9547228" y="6027515"/>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DBB3FB00-5775-1A54-D15C-DEA338B34C3C}"/>
              </a:ext>
            </a:extLst>
          </p:cNvPr>
          <p:cNvPicPr>
            <a:picLocks noChangeAspect="1"/>
          </p:cNvPicPr>
          <p:nvPr userDrawn="1"/>
        </p:nvPicPr>
        <p:blipFill rotWithShape="1">
          <a:blip r:embed="rId3"/>
          <a:srcRect t="8200"/>
          <a:stretch/>
        </p:blipFill>
        <p:spPr>
          <a:xfrm>
            <a:off x="10410151" y="6096954"/>
            <a:ext cx="971169" cy="594360"/>
          </a:xfrm>
          <a:prstGeom prst="rect">
            <a:avLst/>
          </a:prstGeom>
        </p:spPr>
      </p:pic>
    </p:spTree>
    <p:extLst>
      <p:ext uri="{BB962C8B-B14F-4D97-AF65-F5344CB8AC3E}">
        <p14:creationId xmlns:p14="http://schemas.microsoft.com/office/powerpoint/2010/main" val="346635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7423151" y="458787"/>
            <a:ext cx="3932237" cy="1232217"/>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9969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DaSy: The Center for IDEA Early Childhood Data Systems">
            <a:extLst>
              <a:ext uri="{FF2B5EF4-FFF2-40B4-BE49-F238E27FC236}">
                <a16:creationId xmlns:a16="http://schemas.microsoft.com/office/drawing/2014/main" id="{E9F79EEC-B200-E1F3-CB09-00C8ADAA6E53}"/>
              </a:ext>
            </a:extLst>
          </p:cNvPr>
          <p:cNvPicPr>
            <a:picLocks noChangeAspect="1"/>
          </p:cNvPicPr>
          <p:nvPr userDrawn="1"/>
        </p:nvPicPr>
        <p:blipFill>
          <a:blip r:embed="rId2"/>
          <a:stretch>
            <a:fillRect/>
          </a:stretch>
        </p:blipFill>
        <p:spPr>
          <a:xfrm>
            <a:off x="9547228" y="6027515"/>
            <a:ext cx="768096" cy="640080"/>
          </a:xfrm>
          <a:prstGeom prst="rect">
            <a:avLst/>
          </a:prstGeom>
        </p:spPr>
      </p:pic>
      <p:pic>
        <p:nvPicPr>
          <p:cNvPr id="5" name="Picture 4" descr="ECTA Early Childhood Technical Assistance Logo">
            <a:extLst>
              <a:ext uri="{FF2B5EF4-FFF2-40B4-BE49-F238E27FC236}">
                <a16:creationId xmlns:a16="http://schemas.microsoft.com/office/drawing/2014/main" id="{7B5AFE64-D483-78C7-D20A-2A1ADC1CF7D7}"/>
              </a:ext>
            </a:extLst>
          </p:cNvPr>
          <p:cNvPicPr>
            <a:picLocks noChangeAspect="1"/>
          </p:cNvPicPr>
          <p:nvPr userDrawn="1"/>
        </p:nvPicPr>
        <p:blipFill rotWithShape="1">
          <a:blip r:embed="rId3"/>
          <a:srcRect t="8200"/>
          <a:stretch/>
        </p:blipFill>
        <p:spPr>
          <a:xfrm>
            <a:off x="10410151" y="6096954"/>
            <a:ext cx="971169" cy="594360"/>
          </a:xfrm>
          <a:prstGeom prst="rect">
            <a:avLst/>
          </a:prstGeom>
        </p:spPr>
      </p:pic>
    </p:spTree>
    <p:extLst>
      <p:ext uri="{BB962C8B-B14F-4D97-AF65-F5344CB8AC3E}">
        <p14:creationId xmlns:p14="http://schemas.microsoft.com/office/powerpoint/2010/main" val="262858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6" name="Picture 5" descr="DaSy: The Center for IDEA Early Childhood Data Systems">
            <a:extLst>
              <a:ext uri="{FF2B5EF4-FFF2-40B4-BE49-F238E27FC236}">
                <a16:creationId xmlns:a16="http://schemas.microsoft.com/office/drawing/2014/main" id="{E771B893-5D84-F841-F084-5006784BBC84}"/>
              </a:ext>
            </a:extLst>
          </p:cNvPr>
          <p:cNvPicPr>
            <a:picLocks noChangeAspect="1"/>
          </p:cNvPicPr>
          <p:nvPr userDrawn="1"/>
        </p:nvPicPr>
        <p:blipFill>
          <a:blip r:embed="rId2"/>
          <a:stretch>
            <a:fillRect/>
          </a:stretch>
        </p:blipFill>
        <p:spPr>
          <a:xfrm>
            <a:off x="9547228" y="6027515"/>
            <a:ext cx="768096" cy="640080"/>
          </a:xfrm>
          <a:prstGeom prst="rect">
            <a:avLst/>
          </a:prstGeom>
        </p:spPr>
      </p:pic>
      <p:pic>
        <p:nvPicPr>
          <p:cNvPr id="8" name="Picture 7" descr="ECTA Early Childhood Technical Assistance Logo">
            <a:extLst>
              <a:ext uri="{FF2B5EF4-FFF2-40B4-BE49-F238E27FC236}">
                <a16:creationId xmlns:a16="http://schemas.microsoft.com/office/drawing/2014/main" id="{8EBDF57A-7905-C304-1C4E-AD6195A25CA2}"/>
              </a:ext>
            </a:extLst>
          </p:cNvPr>
          <p:cNvPicPr>
            <a:picLocks noChangeAspect="1"/>
          </p:cNvPicPr>
          <p:nvPr userDrawn="1"/>
        </p:nvPicPr>
        <p:blipFill rotWithShape="1">
          <a:blip r:embed="rId3"/>
          <a:srcRect t="8200"/>
          <a:stretch/>
        </p:blipFill>
        <p:spPr>
          <a:xfrm>
            <a:off x="10410151" y="6096954"/>
            <a:ext cx="971169" cy="594360"/>
          </a:xfrm>
          <a:prstGeom prst="rect">
            <a:avLst/>
          </a:prstGeom>
        </p:spPr>
      </p:pic>
    </p:spTree>
    <p:extLst>
      <p:ext uri="{BB962C8B-B14F-4D97-AF65-F5344CB8AC3E}">
        <p14:creationId xmlns:p14="http://schemas.microsoft.com/office/powerpoint/2010/main" val="20395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2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2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2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2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2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4" name="Picture 3" descr="DaSy: The Center for IDEA Early Childhood Data Systems">
            <a:extLst>
              <a:ext uri="{FF2B5EF4-FFF2-40B4-BE49-F238E27FC236}">
                <a16:creationId xmlns:a16="http://schemas.microsoft.com/office/drawing/2014/main" id="{B8C483EE-B8E0-850E-7C8E-58C3E530EA7E}"/>
              </a:ext>
            </a:extLst>
          </p:cNvPr>
          <p:cNvPicPr>
            <a:picLocks noChangeAspect="1"/>
          </p:cNvPicPr>
          <p:nvPr userDrawn="1"/>
        </p:nvPicPr>
        <p:blipFill>
          <a:blip r:embed="rId2"/>
          <a:stretch>
            <a:fillRect/>
          </a:stretch>
        </p:blipFill>
        <p:spPr>
          <a:xfrm>
            <a:off x="9547228" y="6027515"/>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0B4D943F-0C04-AF71-D2AD-11166A6ABAF7}"/>
              </a:ext>
            </a:extLst>
          </p:cNvPr>
          <p:cNvPicPr>
            <a:picLocks noChangeAspect="1"/>
          </p:cNvPicPr>
          <p:nvPr userDrawn="1"/>
        </p:nvPicPr>
        <p:blipFill rotWithShape="1">
          <a:blip r:embed="rId3"/>
          <a:srcRect t="8200"/>
          <a:stretch/>
        </p:blipFill>
        <p:spPr>
          <a:xfrm>
            <a:off x="10410151" y="6096954"/>
            <a:ext cx="971169" cy="594360"/>
          </a:xfrm>
          <a:prstGeom prst="rect">
            <a:avLst/>
          </a:prstGeom>
        </p:spPr>
      </p:pic>
    </p:spTree>
    <p:extLst>
      <p:ext uri="{BB962C8B-B14F-4D97-AF65-F5344CB8AC3E}">
        <p14:creationId xmlns:p14="http://schemas.microsoft.com/office/powerpoint/2010/main" val="14476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5" y="0"/>
            <a:ext cx="5300664" cy="3255962"/>
          </a:xfrm>
        </p:spPr>
        <p:txBody>
          <a:bodyPr anchor="b">
            <a:normAutofit/>
          </a:bodyPr>
          <a:lstStyle>
            <a:lvl1pPr algn="l">
              <a:defRPr sz="4800">
                <a:solidFill>
                  <a:schemeClr val="bg1"/>
                </a:solidFill>
              </a:defRPr>
            </a:lvl1pPr>
          </a:lstStyle>
          <a:p>
            <a:r>
              <a:rPr lang="en-US"/>
              <a:t>Section Divider</a:t>
            </a:r>
            <a:br>
              <a:rPr lang="en-US"/>
            </a:br>
            <a:r>
              <a:rPr lang="en-US"/>
              <a:t>(Photo optional)</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5300664"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1" name="Date Placeholder 3">
            <a:extLst>
              <a:ext uri="{FF2B5EF4-FFF2-40B4-BE49-F238E27FC236}">
                <a16:creationId xmlns:a16="http://schemas.microsoft.com/office/drawing/2014/main" id="{7C8EBEBC-955A-7444-8EA4-6958A0085BD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pic>
        <p:nvPicPr>
          <p:cNvPr id="4" name="Picture 3" descr="DaSy: The Center for IDEA Early Childhood Data Systems">
            <a:extLst>
              <a:ext uri="{FF2B5EF4-FFF2-40B4-BE49-F238E27FC236}">
                <a16:creationId xmlns:a16="http://schemas.microsoft.com/office/drawing/2014/main" id="{CCAD39D2-EC6E-6A39-ACE2-27416B62CA4E}"/>
              </a:ext>
            </a:extLst>
          </p:cNvPr>
          <p:cNvPicPr>
            <a:picLocks noChangeAspect="1"/>
          </p:cNvPicPr>
          <p:nvPr userDrawn="1"/>
        </p:nvPicPr>
        <p:blipFill>
          <a:blip r:embed="rId2"/>
          <a:stretch>
            <a:fillRect/>
          </a:stretch>
        </p:blipFill>
        <p:spPr>
          <a:xfrm>
            <a:off x="9547228" y="6027515"/>
            <a:ext cx="768096" cy="640080"/>
          </a:xfrm>
          <a:prstGeom prst="rect">
            <a:avLst/>
          </a:prstGeom>
        </p:spPr>
      </p:pic>
      <p:pic>
        <p:nvPicPr>
          <p:cNvPr id="5" name="Picture 4" descr="ECTA Early Childhood Technical Assistance Logo">
            <a:extLst>
              <a:ext uri="{FF2B5EF4-FFF2-40B4-BE49-F238E27FC236}">
                <a16:creationId xmlns:a16="http://schemas.microsoft.com/office/drawing/2014/main" id="{174C5911-4FE5-ACCA-0E2B-366811390BED}"/>
              </a:ext>
            </a:extLst>
          </p:cNvPr>
          <p:cNvPicPr>
            <a:picLocks noChangeAspect="1"/>
          </p:cNvPicPr>
          <p:nvPr userDrawn="1"/>
        </p:nvPicPr>
        <p:blipFill rotWithShape="1">
          <a:blip r:embed="rId3"/>
          <a:srcRect t="8200"/>
          <a:stretch/>
        </p:blipFill>
        <p:spPr>
          <a:xfrm>
            <a:off x="10410151" y="6096954"/>
            <a:ext cx="971169" cy="594360"/>
          </a:xfrm>
          <a:prstGeom prst="rect">
            <a:avLst/>
          </a:prstGeom>
        </p:spPr>
      </p:pic>
    </p:spTree>
    <p:extLst>
      <p:ext uri="{BB962C8B-B14F-4D97-AF65-F5344CB8AC3E}">
        <p14:creationId xmlns:p14="http://schemas.microsoft.com/office/powerpoint/2010/main" val="316420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8447C44-2737-7F42-8E1E-A8E45703F05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hasCustomPrompt="1"/>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Section Divider 2 (photo optional)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3" name="Picture 2" descr="DaSy: The Center for IDEA Early Childhood Data Systems">
            <a:extLst>
              <a:ext uri="{FF2B5EF4-FFF2-40B4-BE49-F238E27FC236}">
                <a16:creationId xmlns:a16="http://schemas.microsoft.com/office/drawing/2014/main" id="{84FBDB0C-020C-74DC-02B7-B3931D1BB822}"/>
              </a:ext>
            </a:extLst>
          </p:cNvPr>
          <p:cNvPicPr>
            <a:picLocks noChangeAspect="1"/>
          </p:cNvPicPr>
          <p:nvPr userDrawn="1"/>
        </p:nvPicPr>
        <p:blipFill>
          <a:blip r:embed="rId2"/>
          <a:stretch>
            <a:fillRect/>
          </a:stretch>
        </p:blipFill>
        <p:spPr>
          <a:xfrm>
            <a:off x="9547228" y="6027515"/>
            <a:ext cx="768096" cy="640080"/>
          </a:xfrm>
          <a:prstGeom prst="rect">
            <a:avLst/>
          </a:prstGeom>
        </p:spPr>
      </p:pic>
      <p:pic>
        <p:nvPicPr>
          <p:cNvPr id="4" name="Picture 3" descr="ECTA Early Childhood Technical Assistance Logo">
            <a:extLst>
              <a:ext uri="{FF2B5EF4-FFF2-40B4-BE49-F238E27FC236}">
                <a16:creationId xmlns:a16="http://schemas.microsoft.com/office/drawing/2014/main" id="{4A9111C0-C017-F81C-FF57-600D1ED82BA9}"/>
              </a:ext>
            </a:extLst>
          </p:cNvPr>
          <p:cNvPicPr>
            <a:picLocks noChangeAspect="1"/>
          </p:cNvPicPr>
          <p:nvPr userDrawn="1"/>
        </p:nvPicPr>
        <p:blipFill rotWithShape="1">
          <a:blip r:embed="rId3"/>
          <a:srcRect t="8200"/>
          <a:stretch/>
        </p:blipFill>
        <p:spPr>
          <a:xfrm>
            <a:off x="10410151" y="6096954"/>
            <a:ext cx="971169" cy="594360"/>
          </a:xfrm>
          <a:prstGeom prst="rect">
            <a:avLst/>
          </a:prstGeom>
        </p:spPr>
      </p:pic>
    </p:spTree>
    <p:extLst>
      <p:ext uri="{BB962C8B-B14F-4D97-AF65-F5344CB8AC3E}">
        <p14:creationId xmlns:p14="http://schemas.microsoft.com/office/powerpoint/2010/main" val="119010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582CD4B0-1D5F-3244-A3CC-C6FD1F68B480}"/>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pic>
        <p:nvPicPr>
          <p:cNvPr id="5" name="Picture 4" descr="DaSy: The Center for IDEA Early Childhood Data Systems">
            <a:extLst>
              <a:ext uri="{FF2B5EF4-FFF2-40B4-BE49-F238E27FC236}">
                <a16:creationId xmlns:a16="http://schemas.microsoft.com/office/drawing/2014/main" id="{3DBFB8B1-69DA-8F86-F0FC-970E38B8A3B5}"/>
              </a:ext>
            </a:extLst>
          </p:cNvPr>
          <p:cNvPicPr>
            <a:picLocks noChangeAspect="1"/>
          </p:cNvPicPr>
          <p:nvPr userDrawn="1"/>
        </p:nvPicPr>
        <p:blipFill>
          <a:blip r:embed="rId2"/>
          <a:stretch>
            <a:fillRect/>
          </a:stretch>
        </p:blipFill>
        <p:spPr>
          <a:xfrm>
            <a:off x="9547228" y="6027515"/>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9E6705FF-DE10-EE0F-6E5A-D13F90B952F7}"/>
              </a:ext>
            </a:extLst>
          </p:cNvPr>
          <p:cNvPicPr>
            <a:picLocks noChangeAspect="1"/>
          </p:cNvPicPr>
          <p:nvPr userDrawn="1"/>
        </p:nvPicPr>
        <p:blipFill rotWithShape="1">
          <a:blip r:embed="rId3"/>
          <a:srcRect t="8200"/>
          <a:stretch/>
        </p:blipFill>
        <p:spPr>
          <a:xfrm>
            <a:off x="10410151" y="6096954"/>
            <a:ext cx="971169" cy="594360"/>
          </a:xfrm>
          <a:prstGeom prst="rect">
            <a:avLst/>
          </a:prstGeom>
        </p:spPr>
      </p:pic>
    </p:spTree>
    <p:extLst>
      <p:ext uri="{BB962C8B-B14F-4D97-AF65-F5344CB8AC3E}">
        <p14:creationId xmlns:p14="http://schemas.microsoft.com/office/powerpoint/2010/main" val="23532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11" name="Straight Connector 10">
            <a:extLst>
              <a:ext uri="{FF2B5EF4-FFF2-40B4-BE49-F238E27FC236}">
                <a16:creationId xmlns:a16="http://schemas.microsoft.com/office/drawing/2014/main" id="{3CBBD6CB-057F-D64F-A807-7F441C5CA1BA}"/>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pic>
        <p:nvPicPr>
          <p:cNvPr id="18" name="Picture 17" descr="DaSy: The Center for IDEA Early Childhood Data Systems">
            <a:extLst>
              <a:ext uri="{FF2B5EF4-FFF2-40B4-BE49-F238E27FC236}">
                <a16:creationId xmlns:a16="http://schemas.microsoft.com/office/drawing/2014/main" id="{01CE63A6-2C56-A349-9D49-7103AD47A7C1}"/>
              </a:ext>
            </a:extLst>
          </p:cNvPr>
          <p:cNvPicPr>
            <a:picLocks noChangeAspect="1"/>
          </p:cNvPicPr>
          <p:nvPr userDrawn="1"/>
        </p:nvPicPr>
        <p:blipFill>
          <a:blip r:embed="rId2"/>
          <a:stretch>
            <a:fillRect/>
          </a:stretch>
        </p:blipFill>
        <p:spPr>
          <a:xfrm>
            <a:off x="9547228" y="6027515"/>
            <a:ext cx="768096" cy="640080"/>
          </a:xfrm>
          <a:prstGeom prst="rect">
            <a:avLst/>
          </a:prstGeom>
        </p:spPr>
      </p:pic>
      <p:pic>
        <p:nvPicPr>
          <p:cNvPr id="19" name="Picture 18" descr="ECTA Early Childhood Technical Assistance Logo">
            <a:extLst>
              <a:ext uri="{FF2B5EF4-FFF2-40B4-BE49-F238E27FC236}">
                <a16:creationId xmlns:a16="http://schemas.microsoft.com/office/drawing/2014/main" id="{4C09EABB-6E22-5E47-BD17-AA55C8374420}"/>
              </a:ext>
            </a:extLst>
          </p:cNvPr>
          <p:cNvPicPr>
            <a:picLocks noChangeAspect="1"/>
          </p:cNvPicPr>
          <p:nvPr userDrawn="1"/>
        </p:nvPicPr>
        <p:blipFill rotWithShape="1">
          <a:blip r:embed="rId3"/>
          <a:srcRect t="8200"/>
          <a:stretch/>
        </p:blipFill>
        <p:spPr>
          <a:xfrm>
            <a:off x="10410151" y="6096954"/>
            <a:ext cx="971169" cy="594360"/>
          </a:xfrm>
          <a:prstGeom prst="rect">
            <a:avLst/>
          </a:prstGeom>
        </p:spPr>
      </p:pic>
    </p:spTree>
    <p:extLst>
      <p:ext uri="{BB962C8B-B14F-4D97-AF65-F5344CB8AC3E}">
        <p14:creationId xmlns:p14="http://schemas.microsoft.com/office/powerpoint/2010/main" val="54897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7366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32921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76742-9B88-9646-A1C9-33F60B794E5F}" type="datetimeFigureOut">
              <a:rPr lang="en-US" smtClean="0"/>
              <a:t>12/12/2024</a:t>
            </a:fld>
            <a:endParaRPr lang="en-US"/>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726C4-0B4F-C543-B26D-F6E5E2F5EDCC}" type="slidenum">
              <a:rPr lang="en-US" smtClean="0"/>
              <a:t>‹#›</a:t>
            </a:fld>
            <a:endParaRPr lang="en-US"/>
          </a:p>
        </p:txBody>
      </p:sp>
    </p:spTree>
    <p:extLst>
      <p:ext uri="{BB962C8B-B14F-4D97-AF65-F5344CB8AC3E}">
        <p14:creationId xmlns:p14="http://schemas.microsoft.com/office/powerpoint/2010/main" val="95066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2" r:id="rId6"/>
    <p:sldLayoutId id="2147483653" r:id="rId7"/>
    <p:sldLayoutId id="2147483655" r:id="rId8"/>
    <p:sldLayoutId id="2147483664" r:id="rId9"/>
    <p:sldLayoutId id="2147483656" r:id="rId10"/>
    <p:sldLayoutId id="2147483657" r:id="rId11"/>
    <p:sldLayoutId id="2147483663" r:id="rId12"/>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asycenter.org/wp-content/uploads/2022/12/SlippageExamples_Acc.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4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hyperlink" Target="https://ectacenter.org/" TargetMode="External"/><Relationship Id="rId3" Type="http://schemas.openxmlformats.org/officeDocument/2006/relationships/image" Target="../media/image1.png"/><Relationship Id="rId7"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28.png"/><Relationship Id="rId11" Type="http://schemas.openxmlformats.org/officeDocument/2006/relationships/image" Target="../media/image30.gif"/><Relationship Id="rId5" Type="http://schemas.openxmlformats.org/officeDocument/2006/relationships/hyperlink" Target="https://www.linkedin.com/company/dasy-center/" TargetMode="External"/><Relationship Id="rId10" Type="http://schemas.openxmlformats.org/officeDocument/2006/relationships/image" Target="../media/image29.png"/><Relationship Id="rId4" Type="http://schemas.openxmlformats.org/officeDocument/2006/relationships/hyperlink" Target="https://dasycenter.org/" TargetMode="External"/><Relationship Id="rId9" Type="http://schemas.openxmlformats.org/officeDocument/2006/relationships/hyperlink" Target="https://twitter.com/ECTACente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p:txBody>
          <a:bodyPr>
            <a:normAutofit/>
          </a:bodyPr>
          <a:lstStyle/>
          <a:p>
            <a:pPr algn="ctr"/>
            <a:r>
              <a:rPr lang="en-US" sz="4800" dirty="0">
                <a:solidFill>
                  <a:srgbClr val="181518"/>
                </a:solidFill>
                <a:latin typeface="Tahoma"/>
                <a:ea typeface="Tahoma"/>
                <a:cs typeface="Tahoma"/>
              </a:rPr>
              <a:t>Clear, Complete, and Confident: </a:t>
            </a:r>
            <a:r>
              <a:rPr lang="en-US" dirty="0">
                <a:solidFill>
                  <a:srgbClr val="181518"/>
                </a:solidFill>
                <a:latin typeface="Tahoma"/>
                <a:ea typeface="Tahoma"/>
                <a:cs typeface="Tahoma"/>
              </a:rPr>
              <a:t>Submitting a Quality APR</a:t>
            </a:r>
            <a:endParaRPr lang="en-US" dirty="0">
              <a:latin typeface="Tahoma"/>
              <a:ea typeface="Tahoma"/>
              <a:cs typeface="Tahoma"/>
            </a:endParaRPr>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p:txBody>
          <a:bodyPr vert="horz" lIns="91440" tIns="45720" rIns="91440" bIns="45720" rtlCol="0" anchor="t">
            <a:normAutofit/>
          </a:bodyPr>
          <a:lstStyle/>
          <a:p>
            <a:pPr algn="ctr"/>
            <a:r>
              <a:rPr lang="en-US" sz="2800" dirty="0">
                <a:solidFill>
                  <a:srgbClr val="000000"/>
                </a:solidFill>
              </a:rPr>
              <a:t>Jenna Nguyen</a:t>
            </a:r>
          </a:p>
          <a:p>
            <a:pPr algn="ctr"/>
            <a:r>
              <a:rPr lang="en-US" sz="2800" dirty="0">
                <a:solidFill>
                  <a:srgbClr val="000000"/>
                </a:solidFill>
              </a:rPr>
              <a:t>Kathryn Morrison</a:t>
            </a:r>
            <a:endParaRPr lang="en-US" sz="2800" dirty="0"/>
          </a:p>
          <a:p>
            <a:pPr algn="ctr"/>
            <a:r>
              <a:rPr lang="en-US" sz="2800" dirty="0">
                <a:solidFill>
                  <a:srgbClr val="000000"/>
                </a:solidFill>
              </a:rPr>
              <a:t>Lisa Backer</a:t>
            </a:r>
            <a:endParaRPr lang="en-US" sz="2800" dirty="0"/>
          </a:p>
        </p:txBody>
      </p:sp>
      <p:pic>
        <p:nvPicPr>
          <p:cNvPr id="4" name="Picture 3" descr="Improving Data, Improving Outcomes (IDIO) 2024: Leading for Positive Impact&#10;August 25-30, 2024&#10;">
            <a:extLst>
              <a:ext uri="{FF2B5EF4-FFF2-40B4-BE49-F238E27FC236}">
                <a16:creationId xmlns:a16="http://schemas.microsoft.com/office/drawing/2014/main" id="{E8435A51-5B9F-C049-E80C-DA3F5D407435}"/>
              </a:ext>
            </a:extLst>
          </p:cNvPr>
          <p:cNvPicPr>
            <a:picLocks noChangeAspect="1"/>
          </p:cNvPicPr>
          <p:nvPr/>
        </p:nvPicPr>
        <p:blipFill>
          <a:blip r:embed="rId3"/>
          <a:stretch>
            <a:fillRect/>
          </a:stretch>
        </p:blipFill>
        <p:spPr>
          <a:xfrm>
            <a:off x="6096000" y="0"/>
            <a:ext cx="6108192" cy="5864289"/>
          </a:xfrm>
          <a:prstGeom prst="rect">
            <a:avLst/>
          </a:prstGeom>
        </p:spPr>
      </p:pic>
      <p:sp>
        <p:nvSpPr>
          <p:cNvPr id="5" name="Subtitle 2">
            <a:extLst>
              <a:ext uri="{FF2B5EF4-FFF2-40B4-BE49-F238E27FC236}">
                <a16:creationId xmlns:a16="http://schemas.microsoft.com/office/drawing/2014/main" id="{A5DFBCD2-8FCE-A049-A1EB-C8F7F5B3C29F}"/>
              </a:ext>
            </a:extLst>
          </p:cNvPr>
          <p:cNvSpPr txBox="1">
            <a:spLocks/>
          </p:cNvSpPr>
          <p:nvPr/>
        </p:nvSpPr>
        <p:spPr>
          <a:xfrm>
            <a:off x="6286500" y="5886450"/>
            <a:ext cx="5500688" cy="7445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a:solidFill>
                  <a:srgbClr val="154578"/>
                </a:solidFill>
              </a:rPr>
              <a:t>#IDIO2024</a:t>
            </a:r>
          </a:p>
          <a:p>
            <a:pPr algn="l"/>
            <a:r>
              <a:rPr lang="en-US" sz="2000">
                <a:solidFill>
                  <a:srgbClr val="154578"/>
                </a:solidFill>
              </a:rPr>
              <a:t>August 28, 2024 </a:t>
            </a:r>
          </a:p>
        </p:txBody>
      </p:sp>
    </p:spTree>
    <p:extLst>
      <p:ext uri="{BB962C8B-B14F-4D97-AF65-F5344CB8AC3E}">
        <p14:creationId xmlns:p14="http://schemas.microsoft.com/office/powerpoint/2010/main" val="1893817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29227-3AB7-BCBF-7354-B480E68F5913}"/>
              </a:ext>
            </a:extLst>
          </p:cNvPr>
          <p:cNvSpPr>
            <a:spLocks noGrp="1"/>
          </p:cNvSpPr>
          <p:nvPr>
            <p:ph type="title"/>
          </p:nvPr>
        </p:nvSpPr>
        <p:spPr>
          <a:xfrm>
            <a:off x="838200" y="365125"/>
            <a:ext cx="10515600" cy="1325563"/>
          </a:xfrm>
        </p:spPr>
        <p:txBody>
          <a:bodyPr/>
          <a:lstStyle/>
          <a:p>
            <a:r>
              <a:rPr lang="en-US" dirty="0"/>
              <a:t>Defining Slippage</a:t>
            </a:r>
          </a:p>
        </p:txBody>
      </p:sp>
      <p:sp>
        <p:nvSpPr>
          <p:cNvPr id="3" name="Content Placeholder 2">
            <a:extLst>
              <a:ext uri="{FF2B5EF4-FFF2-40B4-BE49-F238E27FC236}">
                <a16:creationId xmlns:a16="http://schemas.microsoft.com/office/drawing/2014/main" id="{00F038EB-1EC3-1D67-806B-785DFE19BF81}"/>
              </a:ext>
            </a:extLst>
          </p:cNvPr>
          <p:cNvSpPr>
            <a:spLocks noGrp="1"/>
          </p:cNvSpPr>
          <p:nvPr>
            <p:ph idx="1"/>
          </p:nvPr>
        </p:nvSpPr>
        <p:spPr>
          <a:xfrm>
            <a:off x="838200" y="1825625"/>
            <a:ext cx="10515600" cy="4351338"/>
          </a:xfrm>
        </p:spPr>
        <p:txBody>
          <a:bodyPr/>
          <a:lstStyle/>
          <a:p>
            <a:r>
              <a:rPr lang="en-US"/>
              <a:t>Required to explain slippage when the reported result:</a:t>
            </a:r>
          </a:p>
          <a:p>
            <a:pPr marL="914400" lvl="1" indent="-457200">
              <a:buFont typeface="+mj-lt"/>
              <a:buAutoNum type="alphaLcParenR"/>
            </a:pPr>
            <a:r>
              <a:rPr lang="en-US"/>
              <a:t>Is worse than the prior year’s result by more than a specific threshold, and</a:t>
            </a:r>
          </a:p>
          <a:p>
            <a:pPr marL="914400" lvl="1" indent="-457200">
              <a:buFont typeface="+mj-lt"/>
              <a:buAutoNum type="alphaLcParenR"/>
            </a:pPr>
            <a:r>
              <a:rPr lang="en-US"/>
              <a:t>Does not meet target.</a:t>
            </a:r>
          </a:p>
          <a:p>
            <a:r>
              <a:rPr lang="en-US"/>
              <a:t>The system auto-calculates when slippage occurs.</a:t>
            </a:r>
          </a:p>
          <a:p>
            <a:r>
              <a:rPr lang="en-US"/>
              <a:t>Thresholds:</a:t>
            </a:r>
          </a:p>
          <a:p>
            <a:pPr lvl="1"/>
            <a:r>
              <a:rPr lang="en-US"/>
              <a:t>For a “large” percentage (10% or above, including 100% compliance targets), slippage occurs if the worsening is more than 1 percentage point.</a:t>
            </a:r>
          </a:p>
          <a:p>
            <a:pPr lvl="1"/>
            <a:r>
              <a:rPr lang="en-US"/>
              <a:t>For a “small” percentage (less than 10%), slippage occurs if the worsening is more than 0.1 percentage point.</a:t>
            </a:r>
          </a:p>
        </p:txBody>
      </p:sp>
    </p:spTree>
    <p:extLst>
      <p:ext uri="{BB962C8B-B14F-4D97-AF65-F5344CB8AC3E}">
        <p14:creationId xmlns:p14="http://schemas.microsoft.com/office/powerpoint/2010/main" val="2514308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E9E5B-B7DB-0E30-E62C-9E02A89029D4}"/>
              </a:ext>
            </a:extLst>
          </p:cNvPr>
          <p:cNvSpPr>
            <a:spLocks noGrp="1"/>
          </p:cNvSpPr>
          <p:nvPr>
            <p:ph type="title"/>
          </p:nvPr>
        </p:nvSpPr>
        <p:spPr/>
        <p:txBody>
          <a:bodyPr/>
          <a:lstStyle/>
          <a:p>
            <a:r>
              <a:rPr lang="en-US" dirty="0"/>
              <a:t>Explaining Slippage</a:t>
            </a:r>
          </a:p>
        </p:txBody>
      </p:sp>
      <p:sp>
        <p:nvSpPr>
          <p:cNvPr id="3" name="Content Placeholder 2">
            <a:extLst>
              <a:ext uri="{FF2B5EF4-FFF2-40B4-BE49-F238E27FC236}">
                <a16:creationId xmlns:a16="http://schemas.microsoft.com/office/drawing/2014/main" id="{8203C39A-AF8E-13A9-6971-E00E5646B755}"/>
              </a:ext>
            </a:extLst>
          </p:cNvPr>
          <p:cNvSpPr>
            <a:spLocks noGrp="1"/>
          </p:cNvSpPr>
          <p:nvPr>
            <p:ph idx="1"/>
          </p:nvPr>
        </p:nvSpPr>
        <p:spPr/>
        <p:txBody>
          <a:bodyPr vert="horz" lIns="91440" tIns="45720" rIns="91440" bIns="45720" rtlCol="0" anchor="t">
            <a:normAutofit/>
          </a:bodyPr>
          <a:lstStyle/>
          <a:p>
            <a:r>
              <a:rPr lang="en-US" dirty="0">
                <a:latin typeface="Tahoma"/>
                <a:ea typeface="Tahoma"/>
                <a:cs typeface="Tahoma"/>
              </a:rPr>
              <a:t>Generally:</a:t>
            </a:r>
          </a:p>
          <a:p>
            <a:pPr lvl="1"/>
            <a:r>
              <a:rPr lang="en-US" dirty="0">
                <a:latin typeface="Tahoma"/>
                <a:ea typeface="Tahoma"/>
                <a:cs typeface="Tahoma"/>
              </a:rPr>
              <a:t>Provide reasons for slippage, based on your knowledge and experience of state and local circumstances for the year. </a:t>
            </a:r>
          </a:p>
          <a:p>
            <a:pPr lvl="1"/>
            <a:r>
              <a:rPr lang="en-US" dirty="0">
                <a:latin typeface="Tahoma"/>
                <a:ea typeface="Tahoma"/>
                <a:cs typeface="Tahoma"/>
              </a:rPr>
              <a:t>Reasons can be “suspected” causes but must be justified.</a:t>
            </a:r>
          </a:p>
          <a:p>
            <a:pPr lvl="1"/>
            <a:r>
              <a:rPr lang="en-US" dirty="0">
                <a:latin typeface="Tahoma"/>
                <a:ea typeface="Tahoma"/>
                <a:cs typeface="Tahoma"/>
                <a:hlinkClick r:id="rId3" tooltip="SPP/APR Basics. What You Need to Know Examples: States’ Reasons for Slippage by SPP/APR Indicator"/>
              </a:rPr>
              <a:t>Examples of reasons for slippage</a:t>
            </a:r>
            <a:r>
              <a:rPr lang="en-US" dirty="0">
                <a:latin typeface="Tahoma"/>
                <a:ea typeface="Tahoma"/>
                <a:cs typeface="Tahoma"/>
              </a:rPr>
              <a:t> for each indicator.</a:t>
            </a:r>
          </a:p>
          <a:p>
            <a:r>
              <a:rPr lang="en-US" dirty="0">
                <a:latin typeface="Tahoma"/>
                <a:ea typeface="Tahoma"/>
                <a:cs typeface="Tahoma"/>
              </a:rPr>
              <a:t>Indicators C5 and C6 </a:t>
            </a:r>
            <a:r>
              <a:rPr lang="en-US" b="1" i="1" dirty="0">
                <a:solidFill>
                  <a:srgbClr val="FF0000"/>
                </a:solidFill>
                <a:latin typeface="Tahoma"/>
                <a:ea typeface="Tahoma"/>
                <a:cs typeface="Tahoma"/>
              </a:rPr>
              <a:t>New!!</a:t>
            </a:r>
          </a:p>
          <a:p>
            <a:pPr lvl="1"/>
            <a:r>
              <a:rPr lang="en-US" dirty="0">
                <a:latin typeface="Tahoma"/>
                <a:ea typeface="Tahoma"/>
                <a:cs typeface="Tahoma"/>
              </a:rPr>
              <a:t>States </a:t>
            </a:r>
            <a:r>
              <a:rPr lang="en-US" i="1" dirty="0">
                <a:latin typeface="Tahoma"/>
                <a:ea typeface="Tahoma"/>
                <a:cs typeface="Tahoma"/>
              </a:rPr>
              <a:t>should</a:t>
            </a:r>
            <a:r>
              <a:rPr lang="en-US" dirty="0">
                <a:latin typeface="Tahoma"/>
                <a:ea typeface="Tahoma"/>
                <a:cs typeface="Tahoma"/>
              </a:rPr>
              <a:t> conduct a root cause analysis of identification rates (see the Measurement Table for details), and report the results of this analysis in the </a:t>
            </a:r>
            <a:r>
              <a:rPr lang="en-US" dirty="0" err="1">
                <a:latin typeface="Tahoma"/>
                <a:ea typeface="Tahoma"/>
                <a:cs typeface="Tahoma"/>
              </a:rPr>
              <a:t>SPP</a:t>
            </a:r>
            <a:r>
              <a:rPr lang="en-US" dirty="0">
                <a:latin typeface="Tahoma"/>
                <a:ea typeface="Tahoma"/>
                <a:cs typeface="Tahoma"/>
              </a:rPr>
              <a:t>/APR.</a:t>
            </a:r>
          </a:p>
          <a:p>
            <a:pPr lvl="1"/>
            <a:r>
              <a:rPr lang="en-US" dirty="0">
                <a:latin typeface="Tahoma"/>
                <a:ea typeface="Tahoma"/>
                <a:cs typeface="Tahoma"/>
              </a:rPr>
              <a:t>If there is slippage, the State </a:t>
            </a:r>
            <a:r>
              <a:rPr lang="en-US" i="1" dirty="0">
                <a:latin typeface="Tahoma"/>
                <a:ea typeface="Tahoma"/>
                <a:cs typeface="Tahoma"/>
              </a:rPr>
              <a:t>must</a:t>
            </a:r>
            <a:r>
              <a:rPr lang="en-US" dirty="0">
                <a:latin typeface="Tahoma"/>
                <a:ea typeface="Tahoma"/>
                <a:cs typeface="Tahoma"/>
              </a:rPr>
              <a:t> include the results of its root cause analyses under the “Additional Information” section of these indicators.</a:t>
            </a:r>
          </a:p>
        </p:txBody>
      </p:sp>
    </p:spTree>
    <p:extLst>
      <p:ext uri="{BB962C8B-B14F-4D97-AF65-F5344CB8AC3E}">
        <p14:creationId xmlns:p14="http://schemas.microsoft.com/office/powerpoint/2010/main" val="140130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6072-6FBB-95BF-543B-B2A0A8829C19}"/>
              </a:ext>
            </a:extLst>
          </p:cNvPr>
          <p:cNvSpPr>
            <a:spLocks noGrp="1"/>
          </p:cNvSpPr>
          <p:nvPr>
            <p:ph type="title"/>
          </p:nvPr>
        </p:nvSpPr>
        <p:spPr/>
        <p:txBody>
          <a:bodyPr/>
          <a:lstStyle/>
          <a:p>
            <a:r>
              <a:rPr lang="en-US" dirty="0">
                <a:latin typeface="Tahoma"/>
                <a:ea typeface="Tahoma"/>
                <a:cs typeface="Tahoma"/>
              </a:rPr>
              <a:t>Your TA Centers Can Help!</a:t>
            </a:r>
            <a:endParaRPr lang="en-US" dirty="0"/>
          </a:p>
        </p:txBody>
      </p:sp>
      <p:sp>
        <p:nvSpPr>
          <p:cNvPr id="3" name="Content Placeholder 2">
            <a:extLst>
              <a:ext uri="{FF2B5EF4-FFF2-40B4-BE49-F238E27FC236}">
                <a16:creationId xmlns:a16="http://schemas.microsoft.com/office/drawing/2014/main" id="{E536636D-BE84-A757-2F36-7E4E59EA2D49}"/>
              </a:ext>
            </a:extLst>
          </p:cNvPr>
          <p:cNvSpPr>
            <a:spLocks noGrp="1"/>
          </p:cNvSpPr>
          <p:nvPr>
            <p:ph idx="1"/>
          </p:nvPr>
        </p:nvSpPr>
        <p:spPr/>
        <p:txBody>
          <a:bodyPr vert="horz" lIns="91440" tIns="45720" rIns="91440" bIns="45720" rtlCol="0" anchor="t">
            <a:normAutofit/>
          </a:bodyPr>
          <a:lstStyle/>
          <a:p>
            <a:r>
              <a:rPr lang="en-US" dirty="0" err="1">
                <a:latin typeface="Tahoma"/>
                <a:ea typeface="Tahoma"/>
                <a:cs typeface="Arial"/>
              </a:rPr>
              <a:t>DaSy</a:t>
            </a:r>
            <a:r>
              <a:rPr lang="en-US" dirty="0">
                <a:latin typeface="Tahoma"/>
                <a:ea typeface="Tahoma"/>
                <a:cs typeface="Arial"/>
              </a:rPr>
              <a:t> and ECTA can support you with your </a:t>
            </a:r>
            <a:r>
              <a:rPr lang="en-US" dirty="0" err="1">
                <a:latin typeface="Tahoma"/>
                <a:ea typeface="Tahoma"/>
                <a:cs typeface="Arial"/>
              </a:rPr>
              <a:t>SPP</a:t>
            </a:r>
            <a:r>
              <a:rPr lang="en-US" dirty="0">
                <a:latin typeface="Tahoma"/>
                <a:ea typeface="Tahoma"/>
                <a:cs typeface="Arial"/>
              </a:rPr>
              <a:t>/APR!</a:t>
            </a:r>
            <a:endParaRPr lang="en-US" dirty="0">
              <a:latin typeface="Tahoma"/>
            </a:endParaRPr>
          </a:p>
          <a:p>
            <a:r>
              <a:rPr lang="en-US" dirty="0">
                <a:latin typeface="Tahoma"/>
                <a:ea typeface="Tahoma"/>
                <a:cs typeface="Arial"/>
              </a:rPr>
              <a:t>For example: </a:t>
            </a:r>
            <a:endParaRPr lang="en-US" dirty="0">
              <a:latin typeface="Tahoma"/>
            </a:endParaRPr>
          </a:p>
          <a:p>
            <a:pPr lvl="1">
              <a:spcBef>
                <a:spcPts val="1000"/>
              </a:spcBef>
            </a:pPr>
            <a:r>
              <a:rPr lang="en-US" dirty="0">
                <a:latin typeface="Tahoma"/>
                <a:ea typeface="Tahoma"/>
                <a:cs typeface="Arial"/>
              </a:rPr>
              <a:t>Provide guidance on understanding </a:t>
            </a:r>
            <a:r>
              <a:rPr lang="en-US" dirty="0" err="1">
                <a:latin typeface="Tahoma"/>
                <a:ea typeface="Tahoma"/>
                <a:cs typeface="Arial"/>
              </a:rPr>
              <a:t>SPP</a:t>
            </a:r>
            <a:r>
              <a:rPr lang="en-US" dirty="0">
                <a:latin typeface="Tahoma"/>
                <a:ea typeface="Tahoma"/>
                <a:cs typeface="Arial"/>
              </a:rPr>
              <a:t>/APR requirements (e.g., stakeholder engagement, individual indicator requirements)</a:t>
            </a:r>
            <a:endParaRPr lang="en-US" dirty="0">
              <a:cs typeface="Arial"/>
            </a:endParaRPr>
          </a:p>
          <a:p>
            <a:pPr lvl="1">
              <a:spcBef>
                <a:spcPts val="1000"/>
              </a:spcBef>
            </a:pPr>
            <a:r>
              <a:rPr lang="en-US" dirty="0">
                <a:latin typeface="Tahoma"/>
                <a:ea typeface="Tahoma"/>
                <a:cs typeface="Arial"/>
              </a:rPr>
              <a:t>Provide guidance on collecting and reporting data</a:t>
            </a:r>
            <a:endParaRPr lang="en-US" dirty="0"/>
          </a:p>
          <a:p>
            <a:pPr lvl="1">
              <a:spcBef>
                <a:spcPts val="1000"/>
              </a:spcBef>
            </a:pPr>
            <a:r>
              <a:rPr lang="en-US" dirty="0">
                <a:latin typeface="Tahoma"/>
                <a:ea typeface="Tahoma"/>
                <a:cs typeface="Arial"/>
              </a:rPr>
              <a:t>Provide support on improving state processes for identifying and verifying correction of noncompliance to report in </a:t>
            </a:r>
            <a:r>
              <a:rPr lang="en-US" dirty="0" err="1">
                <a:latin typeface="Tahoma"/>
                <a:ea typeface="Tahoma"/>
                <a:cs typeface="Arial"/>
              </a:rPr>
              <a:t>SPP</a:t>
            </a:r>
            <a:r>
              <a:rPr lang="en-US" dirty="0">
                <a:latin typeface="Tahoma"/>
                <a:ea typeface="Tahoma"/>
                <a:cs typeface="Arial"/>
              </a:rPr>
              <a:t>/APR</a:t>
            </a:r>
            <a:endParaRPr lang="en-US" dirty="0"/>
          </a:p>
          <a:p>
            <a:pPr lvl="1">
              <a:spcBef>
                <a:spcPts val="1000"/>
              </a:spcBef>
            </a:pPr>
            <a:r>
              <a:rPr lang="en-US" dirty="0">
                <a:latin typeface="Tahoma"/>
                <a:ea typeface="Tahoma"/>
                <a:cs typeface="Arial"/>
              </a:rPr>
              <a:t>Assist with resetting baseline and/or targets</a:t>
            </a:r>
            <a:endParaRPr lang="en-US" dirty="0"/>
          </a:p>
          <a:p>
            <a:pPr lvl="1">
              <a:spcBef>
                <a:spcPts val="1000"/>
              </a:spcBef>
            </a:pPr>
            <a:r>
              <a:rPr lang="en-US" dirty="0">
                <a:latin typeface="Tahoma"/>
                <a:ea typeface="Tahoma"/>
                <a:cs typeface="Arial"/>
              </a:rPr>
              <a:t>Review draft </a:t>
            </a:r>
            <a:r>
              <a:rPr lang="en-US" dirty="0" err="1">
                <a:latin typeface="Tahoma"/>
                <a:ea typeface="Tahoma"/>
                <a:cs typeface="Arial"/>
              </a:rPr>
              <a:t>SPP</a:t>
            </a:r>
            <a:r>
              <a:rPr lang="en-US" dirty="0">
                <a:latin typeface="Tahoma"/>
                <a:ea typeface="Tahoma"/>
                <a:cs typeface="Arial"/>
              </a:rPr>
              <a:t>/APR</a:t>
            </a:r>
            <a:endParaRPr lang="en-US" dirty="0"/>
          </a:p>
          <a:p>
            <a:pPr lvl="1">
              <a:spcBef>
                <a:spcPts val="1000"/>
              </a:spcBef>
            </a:pPr>
            <a:r>
              <a:rPr lang="en-US" dirty="0">
                <a:latin typeface="Tahoma"/>
                <a:ea typeface="Tahoma"/>
                <a:cs typeface="Arial"/>
              </a:rPr>
              <a:t>Provide tools and resources</a:t>
            </a:r>
            <a:endParaRPr lang="en-US" dirty="0">
              <a:latin typeface="Tahoma"/>
              <a:ea typeface="Tahoma"/>
            </a:endParaRPr>
          </a:p>
        </p:txBody>
      </p:sp>
    </p:spTree>
    <p:extLst>
      <p:ext uri="{BB962C8B-B14F-4D97-AF65-F5344CB8AC3E}">
        <p14:creationId xmlns:p14="http://schemas.microsoft.com/office/powerpoint/2010/main" val="271617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1560-5B34-D3C6-C89B-1D5D2A9EB260}"/>
              </a:ext>
            </a:extLst>
          </p:cNvPr>
          <p:cNvSpPr>
            <a:spLocks noGrp="1"/>
          </p:cNvSpPr>
          <p:nvPr>
            <p:ph type="ctrTitle"/>
          </p:nvPr>
        </p:nvSpPr>
        <p:spPr/>
        <p:txBody>
          <a:bodyPr/>
          <a:lstStyle/>
          <a:p>
            <a:r>
              <a:rPr lang="en-US" dirty="0">
                <a:latin typeface="Tahoma"/>
                <a:ea typeface="Tahoma"/>
                <a:cs typeface="Tahoma"/>
              </a:rPr>
              <a:t>Resources to Support Your Work</a:t>
            </a:r>
            <a:endParaRPr lang="en-US" dirty="0"/>
          </a:p>
        </p:txBody>
      </p:sp>
      <p:pic>
        <p:nvPicPr>
          <p:cNvPr id="5" name="Picture 4" descr="&quot; &quot;">
            <a:extLst>
              <a:ext uri="{FF2B5EF4-FFF2-40B4-BE49-F238E27FC236}">
                <a16:creationId xmlns:a16="http://schemas.microsoft.com/office/drawing/2014/main" id="{FA1BDC3A-2494-4705-1C43-ABE5EA71E60E}"/>
              </a:ext>
              <a:ext uri="{C183D7F6-B498-43B3-948B-1728B52AA6E4}">
                <adec:decorative xmlns:adec="http://schemas.microsoft.com/office/drawing/2017/decorative" val="0"/>
              </a:ext>
            </a:extLst>
          </p:cNvPr>
          <p:cNvPicPr>
            <a:picLocks noChangeAspect="1"/>
          </p:cNvPicPr>
          <p:nvPr/>
        </p:nvPicPr>
        <p:blipFill rotWithShape="1">
          <a:blip r:embed="rId3"/>
          <a:srcRect r="2099"/>
          <a:stretch/>
        </p:blipFill>
        <p:spPr>
          <a:xfrm>
            <a:off x="6085338" y="214313"/>
            <a:ext cx="6092374" cy="5499100"/>
          </a:xfrm>
          <a:prstGeom prst="rect">
            <a:avLst/>
          </a:prstGeom>
        </p:spPr>
      </p:pic>
    </p:spTree>
    <p:extLst>
      <p:ext uri="{BB962C8B-B14F-4D97-AF65-F5344CB8AC3E}">
        <p14:creationId xmlns:p14="http://schemas.microsoft.com/office/powerpoint/2010/main" val="104903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29227-3AB7-BCBF-7354-B480E68F5913}"/>
              </a:ext>
            </a:extLst>
          </p:cNvPr>
          <p:cNvSpPr>
            <a:spLocks noGrp="1"/>
          </p:cNvSpPr>
          <p:nvPr>
            <p:ph type="title"/>
          </p:nvPr>
        </p:nvSpPr>
        <p:spPr/>
        <p:txBody>
          <a:bodyPr/>
          <a:lstStyle/>
          <a:p>
            <a:r>
              <a:rPr lang="en-US" dirty="0">
                <a:latin typeface="Tahoma"/>
                <a:ea typeface="Tahoma"/>
                <a:cs typeface="Tahoma"/>
              </a:rPr>
              <a:t>Resources to Support Your Work</a:t>
            </a:r>
            <a:endParaRPr lang="en-US" dirty="0"/>
          </a:p>
        </p:txBody>
      </p:sp>
      <p:pic>
        <p:nvPicPr>
          <p:cNvPr id="4" name="Picture 3" descr="This picture displays the landing page and table of contents for ECTA's SPP/APR training modules.&#10;">
            <a:extLst>
              <a:ext uri="{FF2B5EF4-FFF2-40B4-BE49-F238E27FC236}">
                <a16:creationId xmlns:a16="http://schemas.microsoft.com/office/drawing/2014/main" id="{9933EA16-9A9C-DAEB-51E3-F6B317DAB2C8}"/>
              </a:ext>
            </a:extLst>
          </p:cNvPr>
          <p:cNvPicPr>
            <a:picLocks noChangeAspect="1"/>
          </p:cNvPicPr>
          <p:nvPr/>
        </p:nvPicPr>
        <p:blipFill rotWithShape="1">
          <a:blip r:embed="rId3"/>
          <a:srcRect l="-894" t="11128" r="89" b="-153"/>
          <a:stretch/>
        </p:blipFill>
        <p:spPr>
          <a:xfrm>
            <a:off x="1293072" y="1692233"/>
            <a:ext cx="9926415" cy="5145379"/>
          </a:xfrm>
          <a:prstGeom prst="rect">
            <a:avLst/>
          </a:prstGeom>
        </p:spPr>
      </p:pic>
    </p:spTree>
    <p:extLst>
      <p:ext uri="{BB962C8B-B14F-4D97-AF65-F5344CB8AC3E}">
        <p14:creationId xmlns:p14="http://schemas.microsoft.com/office/powerpoint/2010/main" val="229876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9411-913A-A381-B83A-C37F69D2597C}"/>
              </a:ext>
            </a:extLst>
          </p:cNvPr>
          <p:cNvSpPr>
            <a:spLocks noGrp="1"/>
          </p:cNvSpPr>
          <p:nvPr>
            <p:ph type="title"/>
          </p:nvPr>
        </p:nvSpPr>
        <p:spPr/>
        <p:txBody>
          <a:bodyPr/>
          <a:lstStyle/>
          <a:p>
            <a:r>
              <a:rPr lang="en-US" dirty="0">
                <a:latin typeface="Tahoma"/>
                <a:ea typeface="Tahoma"/>
                <a:cs typeface="Tahoma"/>
              </a:rPr>
              <a:t>The Modules: Who? Why? What?</a:t>
            </a:r>
            <a:endParaRPr lang="en-US" dirty="0"/>
          </a:p>
        </p:txBody>
      </p:sp>
      <p:sp>
        <p:nvSpPr>
          <p:cNvPr id="3" name="Content Placeholder 2">
            <a:extLst>
              <a:ext uri="{FF2B5EF4-FFF2-40B4-BE49-F238E27FC236}">
                <a16:creationId xmlns:a16="http://schemas.microsoft.com/office/drawing/2014/main" id="{E83AF237-4C42-CE4F-3E15-661AA0C8224E}"/>
              </a:ext>
            </a:extLst>
          </p:cNvPr>
          <p:cNvSpPr>
            <a:spLocks noGrp="1"/>
          </p:cNvSpPr>
          <p:nvPr>
            <p:ph idx="1"/>
          </p:nvPr>
        </p:nvSpPr>
        <p:spPr>
          <a:xfrm>
            <a:off x="838200" y="1825625"/>
            <a:ext cx="10801349" cy="4351338"/>
          </a:xfrm>
        </p:spPr>
        <p:txBody>
          <a:bodyPr vert="horz" lIns="91440" tIns="45720" rIns="91440" bIns="45720" rtlCol="0" anchor="t">
            <a:normAutofit/>
          </a:bodyPr>
          <a:lstStyle/>
          <a:p>
            <a:r>
              <a:rPr lang="en-US" dirty="0">
                <a:solidFill>
                  <a:srgbClr val="212529"/>
                </a:solidFill>
                <a:latin typeface="Tahoma"/>
                <a:ea typeface="Tahoma"/>
                <a:cs typeface="Tahoma"/>
              </a:rPr>
              <a:t>Part C and Part B, Section 619 coordinators and their staff are the target audience for the modules. </a:t>
            </a:r>
            <a:endParaRPr lang="en-US" dirty="0">
              <a:solidFill>
                <a:srgbClr val="000000"/>
              </a:solidFill>
              <a:latin typeface="Tahoma"/>
              <a:ea typeface="Tahoma"/>
              <a:cs typeface="Tahoma"/>
            </a:endParaRPr>
          </a:p>
          <a:p>
            <a:r>
              <a:rPr lang="en-US" dirty="0">
                <a:solidFill>
                  <a:srgbClr val="212529"/>
                </a:solidFill>
                <a:latin typeface="Tahoma"/>
                <a:ea typeface="Tahoma"/>
                <a:cs typeface="Tahoma"/>
              </a:rPr>
              <a:t>A wide range of stakeholders who are interested in learning more about the </a:t>
            </a:r>
            <a:r>
              <a:rPr lang="en-US" dirty="0" err="1">
                <a:solidFill>
                  <a:srgbClr val="212529"/>
                </a:solidFill>
                <a:latin typeface="Tahoma"/>
                <a:ea typeface="Tahoma"/>
                <a:cs typeface="Tahoma"/>
              </a:rPr>
              <a:t>SPP</a:t>
            </a:r>
            <a:r>
              <a:rPr lang="en-US" dirty="0">
                <a:solidFill>
                  <a:srgbClr val="212529"/>
                </a:solidFill>
                <a:latin typeface="Tahoma"/>
                <a:ea typeface="Tahoma"/>
                <a:cs typeface="Tahoma"/>
              </a:rPr>
              <a:t>/APR requirements, including parents, may find the modules useful.</a:t>
            </a:r>
          </a:p>
          <a:p>
            <a:r>
              <a:rPr lang="en-US" dirty="0">
                <a:solidFill>
                  <a:srgbClr val="212529"/>
                </a:solidFill>
                <a:latin typeface="Tahoma"/>
                <a:ea typeface="Tahoma"/>
                <a:cs typeface="Tahoma"/>
              </a:rPr>
              <a:t>Comprehensive.  Self-guided.  Interactive. Easily navigated. </a:t>
            </a:r>
          </a:p>
          <a:p>
            <a:r>
              <a:rPr lang="en-US" dirty="0">
                <a:solidFill>
                  <a:srgbClr val="212529"/>
                </a:solidFill>
                <a:latin typeface="Tahoma"/>
                <a:ea typeface="Tahoma"/>
                <a:cs typeface="Tahoma"/>
              </a:rPr>
              <a:t>Each module summarizes the </a:t>
            </a:r>
            <a:r>
              <a:rPr lang="en-US" dirty="0" err="1">
                <a:solidFill>
                  <a:srgbClr val="212529"/>
                </a:solidFill>
                <a:latin typeface="Tahoma"/>
                <a:ea typeface="Tahoma"/>
                <a:cs typeface="Tahoma"/>
              </a:rPr>
              <a:t>SPP</a:t>
            </a:r>
            <a:r>
              <a:rPr lang="en-US" dirty="0">
                <a:solidFill>
                  <a:srgbClr val="212529"/>
                </a:solidFill>
                <a:latin typeface="Tahoma"/>
                <a:ea typeface="Tahoma"/>
                <a:cs typeface="Tahoma"/>
              </a:rPr>
              <a:t>/APR Measurement Tables: </a:t>
            </a:r>
            <a:endParaRPr lang="en-US" dirty="0">
              <a:solidFill>
                <a:srgbClr val="000000"/>
              </a:solidFill>
              <a:latin typeface="Tahoma"/>
              <a:ea typeface="Tahoma"/>
              <a:cs typeface="Tahoma"/>
            </a:endParaRPr>
          </a:p>
          <a:p>
            <a:pPr lvl="1"/>
            <a:r>
              <a:rPr lang="en-US" dirty="0">
                <a:solidFill>
                  <a:srgbClr val="212529"/>
                </a:solidFill>
                <a:latin typeface="Tahoma"/>
                <a:ea typeface="Tahoma"/>
                <a:cs typeface="Tahoma"/>
              </a:rPr>
              <a:t>including a description of the indicator, </a:t>
            </a:r>
            <a:endParaRPr lang="en-US" dirty="0">
              <a:solidFill>
                <a:srgbClr val="000000"/>
              </a:solidFill>
              <a:latin typeface="Tahoma"/>
              <a:ea typeface="Tahoma"/>
              <a:cs typeface="Tahoma"/>
            </a:endParaRPr>
          </a:p>
          <a:p>
            <a:pPr lvl="1"/>
            <a:r>
              <a:rPr lang="en-US" dirty="0">
                <a:solidFill>
                  <a:srgbClr val="212529"/>
                </a:solidFill>
                <a:latin typeface="Tahoma"/>
                <a:ea typeface="Tahoma"/>
                <a:cs typeface="Tahoma"/>
              </a:rPr>
              <a:t>its measurement, and reporting requirements. </a:t>
            </a:r>
            <a:endParaRPr lang="en-US" dirty="0">
              <a:solidFill>
                <a:srgbClr val="000000"/>
              </a:solidFill>
              <a:latin typeface="Tahoma"/>
              <a:ea typeface="Tahoma"/>
              <a:cs typeface="Tahoma"/>
            </a:endParaRPr>
          </a:p>
          <a:p>
            <a:pPr lvl="1"/>
            <a:r>
              <a:rPr lang="en-US" dirty="0">
                <a:solidFill>
                  <a:srgbClr val="212529"/>
                </a:solidFill>
                <a:latin typeface="Tahoma"/>
                <a:ea typeface="Tahoma"/>
                <a:cs typeface="Tahoma"/>
              </a:rPr>
              <a:t>additional information as needed, based on the indicator's requirements, </a:t>
            </a:r>
            <a:endParaRPr lang="en-US" dirty="0">
              <a:solidFill>
                <a:srgbClr val="000000"/>
              </a:solidFill>
              <a:latin typeface="Tahoma"/>
              <a:ea typeface="Tahoma"/>
              <a:cs typeface="Tahoma"/>
            </a:endParaRPr>
          </a:p>
          <a:p>
            <a:pPr lvl="1"/>
            <a:r>
              <a:rPr lang="en-US" dirty="0">
                <a:solidFill>
                  <a:srgbClr val="212529"/>
                </a:solidFill>
                <a:latin typeface="Tahoma"/>
                <a:ea typeface="Tahoma"/>
                <a:cs typeface="Tahoma"/>
              </a:rPr>
              <a:t>indicator-specific resources.</a:t>
            </a:r>
            <a:endParaRPr lang="en-US" dirty="0">
              <a:latin typeface="Tahoma"/>
              <a:ea typeface="Tahoma"/>
              <a:cs typeface="Tahoma"/>
            </a:endParaRPr>
          </a:p>
        </p:txBody>
      </p:sp>
    </p:spTree>
    <p:extLst>
      <p:ext uri="{BB962C8B-B14F-4D97-AF65-F5344CB8AC3E}">
        <p14:creationId xmlns:p14="http://schemas.microsoft.com/office/powerpoint/2010/main" val="3673034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5A63-7F31-8715-E6EC-0CA90432ECCB}"/>
              </a:ext>
            </a:extLst>
          </p:cNvPr>
          <p:cNvSpPr>
            <a:spLocks noGrp="1"/>
          </p:cNvSpPr>
          <p:nvPr>
            <p:ph type="title"/>
          </p:nvPr>
        </p:nvSpPr>
        <p:spPr/>
        <p:txBody>
          <a:bodyPr/>
          <a:lstStyle/>
          <a:p>
            <a:r>
              <a:rPr lang="en-US" dirty="0">
                <a:latin typeface="Tahoma"/>
                <a:ea typeface="Tahoma"/>
                <a:cs typeface="Tahoma"/>
              </a:rPr>
              <a:t>Module content:  C-1 Example</a:t>
            </a:r>
            <a:endParaRPr lang="en-US" dirty="0"/>
          </a:p>
        </p:txBody>
      </p:sp>
      <p:pic>
        <p:nvPicPr>
          <p:cNvPr id="4" name="Content Placeholder 3" descr="Screenshot of module content for C-1-Timely Services">
            <a:extLst>
              <a:ext uri="{FF2B5EF4-FFF2-40B4-BE49-F238E27FC236}">
                <a16:creationId xmlns:a16="http://schemas.microsoft.com/office/drawing/2014/main" id="{05B69D66-0078-2240-EC13-C71E70E4AC3F}"/>
              </a:ext>
              <a:ext uri="{C183D7F6-B498-43B3-948B-1728B52AA6E4}">
                <adec:decorative xmlns:adec="http://schemas.microsoft.com/office/drawing/2017/decorative" val="0"/>
              </a:ext>
            </a:extLst>
          </p:cNvPr>
          <p:cNvPicPr>
            <a:picLocks noGrp="1" noChangeAspect="1"/>
          </p:cNvPicPr>
          <p:nvPr>
            <p:ph idx="1"/>
          </p:nvPr>
        </p:nvPicPr>
        <p:blipFill rotWithShape="1">
          <a:blip r:embed="rId2"/>
          <a:srcRect l="24238" t="9589" r="160" b="-274"/>
          <a:stretch/>
        </p:blipFill>
        <p:spPr>
          <a:xfrm>
            <a:off x="1464045" y="1718468"/>
            <a:ext cx="7052050" cy="4969948"/>
          </a:xfrm>
          <a:ln>
            <a:solidFill>
              <a:srgbClr val="154578"/>
            </a:solidFill>
          </a:ln>
        </p:spPr>
      </p:pic>
    </p:spTree>
    <p:extLst>
      <p:ext uri="{BB962C8B-B14F-4D97-AF65-F5344CB8AC3E}">
        <p14:creationId xmlns:p14="http://schemas.microsoft.com/office/powerpoint/2010/main" val="2546284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72C6-AB6C-D572-12F8-81BC5EA6321D}"/>
              </a:ext>
            </a:extLst>
          </p:cNvPr>
          <p:cNvSpPr>
            <a:spLocks noGrp="1"/>
          </p:cNvSpPr>
          <p:nvPr>
            <p:ph type="title"/>
          </p:nvPr>
        </p:nvSpPr>
        <p:spPr/>
        <p:txBody>
          <a:bodyPr/>
          <a:lstStyle/>
          <a:p>
            <a:r>
              <a:rPr lang="en-US" dirty="0">
                <a:latin typeface="Tahoma"/>
                <a:ea typeface="Tahoma"/>
                <a:cs typeface="Tahoma"/>
              </a:rPr>
              <a:t>The modules are interactive</a:t>
            </a:r>
            <a:endParaRPr lang="en-US" dirty="0"/>
          </a:p>
        </p:txBody>
      </p:sp>
      <p:pic>
        <p:nvPicPr>
          <p:cNvPr id="4" name="Picture 3" descr="This slide shows an example of the reminder section included in the APR module for each indicator. Two reminders are highlighted with arrows. ">
            <a:extLst>
              <a:ext uri="{FF2B5EF4-FFF2-40B4-BE49-F238E27FC236}">
                <a16:creationId xmlns:a16="http://schemas.microsoft.com/office/drawing/2014/main" id="{9CD089D9-70FA-0AFF-019C-00A006BD25A8}"/>
              </a:ext>
            </a:extLst>
          </p:cNvPr>
          <p:cNvPicPr>
            <a:picLocks noChangeAspect="1"/>
          </p:cNvPicPr>
          <p:nvPr/>
        </p:nvPicPr>
        <p:blipFill rotWithShape="1">
          <a:blip r:embed="rId2"/>
          <a:srcRect l="32620" t="17361" r="7543" b="7118"/>
          <a:stretch/>
        </p:blipFill>
        <p:spPr>
          <a:xfrm>
            <a:off x="1104748" y="1714500"/>
            <a:ext cx="6044294" cy="4476756"/>
          </a:xfrm>
          <a:prstGeom prst="rect">
            <a:avLst/>
          </a:prstGeom>
        </p:spPr>
      </p:pic>
      <p:sp>
        <p:nvSpPr>
          <p:cNvPr id="6" name="Arrow: Down 5">
            <a:extLst>
              <a:ext uri="{FF2B5EF4-FFF2-40B4-BE49-F238E27FC236}">
                <a16:creationId xmlns:a16="http://schemas.microsoft.com/office/drawing/2014/main" id="{129FEC89-BE74-1AAF-807F-880AD9171411}"/>
              </a:ext>
              <a:ext uri="{C183D7F6-B498-43B3-948B-1728B52AA6E4}">
                <adec:decorative xmlns:adec="http://schemas.microsoft.com/office/drawing/2017/decorative" val="1"/>
              </a:ext>
            </a:extLst>
          </p:cNvPr>
          <p:cNvSpPr/>
          <p:nvPr/>
        </p:nvSpPr>
        <p:spPr>
          <a:xfrm rot="2940000">
            <a:off x="4469605" y="2447924"/>
            <a:ext cx="631031" cy="976312"/>
          </a:xfrm>
          <a:prstGeom prst="downArrow">
            <a:avLst/>
          </a:prstGeom>
          <a:solidFill>
            <a:srgbClr val="ED353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minder 2 states &quot;include exceptional famliy circumstances.">
            <a:extLst>
              <a:ext uri="{FF2B5EF4-FFF2-40B4-BE49-F238E27FC236}">
                <a16:creationId xmlns:a16="http://schemas.microsoft.com/office/drawing/2014/main" id="{33DE9D64-FBAD-B96C-65B7-2AEB74BCE4C8}"/>
              </a:ext>
            </a:extLst>
          </p:cNvPr>
          <p:cNvPicPr>
            <a:picLocks noChangeAspect="1"/>
          </p:cNvPicPr>
          <p:nvPr/>
        </p:nvPicPr>
        <p:blipFill rotWithShape="1">
          <a:blip r:embed="rId3"/>
          <a:srcRect l="61672" t="47569" r="12538" b="18576"/>
          <a:stretch/>
        </p:blipFill>
        <p:spPr>
          <a:xfrm>
            <a:off x="7260278" y="1797843"/>
            <a:ext cx="4248778" cy="3274229"/>
          </a:xfrm>
          <a:prstGeom prst="rect">
            <a:avLst/>
          </a:prstGeom>
        </p:spPr>
      </p:pic>
      <p:pic>
        <p:nvPicPr>
          <p:cNvPr id="7" name="Picture 6" descr="Reminder 9 states: &quot;Check the APR instructions for any additional requirements that must be addressed. ">
            <a:extLst>
              <a:ext uri="{FF2B5EF4-FFF2-40B4-BE49-F238E27FC236}">
                <a16:creationId xmlns:a16="http://schemas.microsoft.com/office/drawing/2014/main" id="{B974CF07-E6E2-5F03-8C85-04A69FAEAD10}"/>
              </a:ext>
            </a:extLst>
          </p:cNvPr>
          <p:cNvPicPr>
            <a:picLocks noChangeAspect="1"/>
          </p:cNvPicPr>
          <p:nvPr/>
        </p:nvPicPr>
        <p:blipFill rotWithShape="1">
          <a:blip r:embed="rId4"/>
          <a:srcRect l="53673" t="34609" r="17653" b="33913"/>
          <a:stretch/>
        </p:blipFill>
        <p:spPr>
          <a:xfrm>
            <a:off x="7974654" y="4154457"/>
            <a:ext cx="3906717" cy="2456427"/>
          </a:xfrm>
          <a:prstGeom prst="rect">
            <a:avLst/>
          </a:prstGeom>
        </p:spPr>
      </p:pic>
      <p:sp>
        <p:nvSpPr>
          <p:cNvPr id="8" name="Arrow: Left 7">
            <a:extLst>
              <a:ext uri="{FF2B5EF4-FFF2-40B4-BE49-F238E27FC236}">
                <a16:creationId xmlns:a16="http://schemas.microsoft.com/office/drawing/2014/main" id="{8FB2517C-B87A-16C0-CBBC-7DCE3013FF1C}"/>
              </a:ext>
              <a:ext uri="{C183D7F6-B498-43B3-948B-1728B52AA6E4}">
                <adec:decorative xmlns:adec="http://schemas.microsoft.com/office/drawing/2017/decorative" val="1"/>
              </a:ext>
            </a:extLst>
          </p:cNvPr>
          <p:cNvSpPr/>
          <p:nvPr/>
        </p:nvSpPr>
        <p:spPr>
          <a:xfrm rot="6300000">
            <a:off x="5307806" y="5186363"/>
            <a:ext cx="976312" cy="488156"/>
          </a:xfrm>
          <a:prstGeom prst="leftArrow">
            <a:avLst/>
          </a:prstGeom>
          <a:solidFill>
            <a:srgbClr val="39B54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9621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2CCE-FD23-A5A0-9EC9-DEC1259C6C3C}"/>
              </a:ext>
            </a:extLst>
          </p:cNvPr>
          <p:cNvSpPr>
            <a:spLocks noGrp="1"/>
          </p:cNvSpPr>
          <p:nvPr>
            <p:ph type="title"/>
          </p:nvPr>
        </p:nvSpPr>
        <p:spPr/>
        <p:txBody>
          <a:bodyPr/>
          <a:lstStyle/>
          <a:p>
            <a:r>
              <a:rPr lang="en-US" dirty="0">
                <a:latin typeface="Tahoma"/>
                <a:ea typeface="Tahoma"/>
                <a:cs typeface="Tahoma"/>
              </a:rPr>
              <a:t>Checklist and Tips</a:t>
            </a:r>
            <a:endParaRPr lang="en-US" dirty="0"/>
          </a:p>
        </p:txBody>
      </p:sp>
      <p:pic>
        <p:nvPicPr>
          <p:cNvPr id="4" name="Picture 3" descr="Screenshot of the DaSy landing page that provides links the the Checklists and Tips that have been created for each APR indicator.">
            <a:extLst>
              <a:ext uri="{FF2B5EF4-FFF2-40B4-BE49-F238E27FC236}">
                <a16:creationId xmlns:a16="http://schemas.microsoft.com/office/drawing/2014/main" id="{A43B2B79-400D-6CEC-724B-802AF7C2A8D3}"/>
              </a:ext>
            </a:extLst>
          </p:cNvPr>
          <p:cNvPicPr>
            <a:picLocks noChangeAspect="1"/>
          </p:cNvPicPr>
          <p:nvPr/>
        </p:nvPicPr>
        <p:blipFill rotWithShape="1">
          <a:blip r:embed="rId2"/>
          <a:srcRect l="17329" t="28819" r="14067" b="10417"/>
          <a:stretch/>
        </p:blipFill>
        <p:spPr>
          <a:xfrm>
            <a:off x="2581123" y="1916906"/>
            <a:ext cx="9198854" cy="4786320"/>
          </a:xfrm>
          <a:prstGeom prst="rect">
            <a:avLst/>
          </a:prstGeom>
          <a:ln>
            <a:solidFill>
              <a:srgbClr val="154578"/>
            </a:solidFill>
          </a:ln>
        </p:spPr>
      </p:pic>
    </p:spTree>
    <p:extLst>
      <p:ext uri="{BB962C8B-B14F-4D97-AF65-F5344CB8AC3E}">
        <p14:creationId xmlns:p14="http://schemas.microsoft.com/office/powerpoint/2010/main" val="2000022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0BC4-8B32-EFE5-0C40-B9B9B617F87B}"/>
              </a:ext>
            </a:extLst>
          </p:cNvPr>
          <p:cNvSpPr>
            <a:spLocks noGrp="1"/>
          </p:cNvSpPr>
          <p:nvPr>
            <p:ph type="title"/>
          </p:nvPr>
        </p:nvSpPr>
        <p:spPr/>
        <p:txBody>
          <a:bodyPr/>
          <a:lstStyle/>
          <a:p>
            <a:r>
              <a:rPr lang="en-US" dirty="0">
                <a:latin typeface="Tahoma"/>
                <a:ea typeface="Tahoma"/>
                <a:cs typeface="Tahoma"/>
              </a:rPr>
              <a:t>Checklist and Tips: Who? Why? What?</a:t>
            </a:r>
            <a:endParaRPr lang="en-US" dirty="0"/>
          </a:p>
        </p:txBody>
      </p:sp>
      <p:sp>
        <p:nvSpPr>
          <p:cNvPr id="3" name="Content Placeholder 2">
            <a:extLst>
              <a:ext uri="{FF2B5EF4-FFF2-40B4-BE49-F238E27FC236}">
                <a16:creationId xmlns:a16="http://schemas.microsoft.com/office/drawing/2014/main" id="{880EBA65-B058-F31E-827A-B9E6C8FA21EF}"/>
              </a:ext>
            </a:extLst>
          </p:cNvPr>
          <p:cNvSpPr>
            <a:spLocks noGrp="1"/>
          </p:cNvSpPr>
          <p:nvPr>
            <p:ph idx="1"/>
          </p:nvPr>
        </p:nvSpPr>
        <p:spPr/>
        <p:txBody>
          <a:bodyPr vert="horz" lIns="91440" tIns="45720" rIns="91440" bIns="45720" rtlCol="0" anchor="t">
            <a:normAutofit/>
          </a:bodyPr>
          <a:lstStyle/>
          <a:p>
            <a:pPr marL="0" indent="0">
              <a:buNone/>
            </a:pPr>
            <a:r>
              <a:rPr lang="en-US">
                <a:solidFill>
                  <a:srgbClr val="141414"/>
                </a:solidFill>
                <a:latin typeface="Tahoma"/>
                <a:ea typeface="Tahoma"/>
                <a:cs typeface="Tahoma"/>
              </a:rPr>
              <a:t>The Part C and Part B SPP/APR checklists and tips have been developed to support state staff members in annually preparing their SPP/APRs.</a:t>
            </a:r>
            <a:endParaRPr lang="en-US">
              <a:solidFill>
                <a:srgbClr val="000000"/>
              </a:solidFill>
              <a:latin typeface="Tahoma"/>
              <a:ea typeface="Tahoma"/>
              <a:cs typeface="Tahoma"/>
            </a:endParaRPr>
          </a:p>
          <a:p>
            <a:pPr marL="0" indent="0">
              <a:buNone/>
            </a:pPr>
            <a:r>
              <a:rPr lang="en-US">
                <a:solidFill>
                  <a:srgbClr val="141414"/>
                </a:solidFill>
                <a:latin typeface="Tahoma"/>
                <a:ea typeface="Tahoma"/>
                <a:cs typeface="Tahoma"/>
              </a:rPr>
              <a:t>The information in the tips is updated as needed.</a:t>
            </a:r>
          </a:p>
          <a:p>
            <a:r>
              <a:rPr lang="en-US">
                <a:solidFill>
                  <a:srgbClr val="141414"/>
                </a:solidFill>
                <a:latin typeface="Tahoma"/>
                <a:ea typeface="Tahoma"/>
                <a:cs typeface="Tahoma"/>
              </a:rPr>
              <a:t>Organized by indicator</a:t>
            </a:r>
            <a:endParaRPr lang="en-US">
              <a:solidFill>
                <a:srgbClr val="000000"/>
              </a:solidFill>
              <a:latin typeface="Tahoma"/>
              <a:ea typeface="Tahoma"/>
              <a:cs typeface="Tahoma"/>
            </a:endParaRPr>
          </a:p>
          <a:p>
            <a:r>
              <a:rPr lang="en-US">
                <a:solidFill>
                  <a:srgbClr val="141414"/>
                </a:solidFill>
                <a:latin typeface="Tahoma"/>
                <a:ea typeface="Tahoma"/>
                <a:cs typeface="Tahoma"/>
              </a:rPr>
              <a:t>The fields on the checklists mirror those in the SPP/APR submission platform to help states determine if all required fields have been completed. </a:t>
            </a:r>
            <a:endParaRPr lang="en-US">
              <a:solidFill>
                <a:srgbClr val="000000"/>
              </a:solidFill>
              <a:latin typeface="Tahoma"/>
              <a:ea typeface="Tahoma"/>
              <a:cs typeface="Tahoma"/>
            </a:endParaRPr>
          </a:p>
          <a:p>
            <a:r>
              <a:rPr lang="en-US">
                <a:solidFill>
                  <a:srgbClr val="141414"/>
                </a:solidFill>
                <a:latin typeface="Tahoma"/>
                <a:ea typeface="Tahoma"/>
                <a:cs typeface="Tahoma"/>
              </a:rPr>
              <a:t>Tips are also provided to be sure all relevant instructions are addressed for each indicator. </a:t>
            </a:r>
            <a:endParaRPr lang="en-US">
              <a:latin typeface="Tahoma"/>
              <a:ea typeface="Tahoma"/>
              <a:cs typeface="Tahoma"/>
            </a:endParaRPr>
          </a:p>
        </p:txBody>
      </p:sp>
    </p:spTree>
    <p:extLst>
      <p:ext uri="{BB962C8B-B14F-4D97-AF65-F5344CB8AC3E}">
        <p14:creationId xmlns:p14="http://schemas.microsoft.com/office/powerpoint/2010/main" val="235920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6243638" y="1825625"/>
            <a:ext cx="5110162" cy="4351338"/>
          </a:xfrm>
        </p:spPr>
        <p:txBody>
          <a:bodyPr vert="horz" lIns="91440" tIns="45720" rIns="91440" bIns="45720" rtlCol="0" anchor="t">
            <a:normAutofit/>
          </a:bodyPr>
          <a:lstStyle/>
          <a:p>
            <a:r>
              <a:rPr lang="en-US"/>
              <a:t>Who is in the room?</a:t>
            </a:r>
          </a:p>
          <a:p>
            <a:r>
              <a:rPr lang="en-US"/>
              <a:t>What makes a good APR?</a:t>
            </a:r>
          </a:p>
          <a:p>
            <a:r>
              <a:rPr lang="en-US"/>
              <a:t>APR resources</a:t>
            </a:r>
          </a:p>
          <a:p>
            <a:r>
              <a:rPr lang="en-US"/>
              <a:t>Indicator highlights</a:t>
            </a:r>
          </a:p>
          <a:p>
            <a:r>
              <a:rPr lang="en-US"/>
              <a:t>Tabletop peer discussions</a:t>
            </a:r>
          </a:p>
          <a:p>
            <a:r>
              <a:rPr lang="en-US"/>
              <a:t>Large group debrief</a:t>
            </a:r>
          </a:p>
          <a:p>
            <a:r>
              <a:rPr lang="en-US"/>
              <a:t>Wrap-up</a:t>
            </a:r>
          </a:p>
        </p:txBody>
      </p:sp>
      <p:pic>
        <p:nvPicPr>
          <p:cNvPr id="4" name="Picture 3" descr="&quot; &quot;">
            <a:extLst>
              <a:ext uri="{FF2B5EF4-FFF2-40B4-BE49-F238E27FC236}">
                <a16:creationId xmlns:a16="http://schemas.microsoft.com/office/drawing/2014/main" id="{2016D89E-AE89-6C11-61BB-CEB9DA83CCEC}"/>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207217" y="1690688"/>
            <a:ext cx="5575041" cy="4399383"/>
          </a:xfrm>
          <a:prstGeom prst="rect">
            <a:avLst/>
          </a:prstGeom>
        </p:spPr>
      </p:pic>
    </p:spTree>
    <p:extLst>
      <p:ext uri="{BB962C8B-B14F-4D97-AF65-F5344CB8AC3E}">
        <p14:creationId xmlns:p14="http://schemas.microsoft.com/office/powerpoint/2010/main" val="1605073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3A091-5F54-36B4-2E0B-8FB8732E9358}"/>
              </a:ext>
            </a:extLst>
          </p:cNvPr>
          <p:cNvSpPr>
            <a:spLocks noGrp="1"/>
          </p:cNvSpPr>
          <p:nvPr>
            <p:ph type="title"/>
          </p:nvPr>
        </p:nvSpPr>
        <p:spPr/>
        <p:txBody>
          <a:bodyPr/>
          <a:lstStyle/>
          <a:p>
            <a:r>
              <a:rPr lang="en-US" dirty="0">
                <a:latin typeface="Tahoma"/>
                <a:ea typeface="Tahoma"/>
                <a:cs typeface="Tahoma"/>
              </a:rPr>
              <a:t>Checklist and Tips – Indicator C-1</a:t>
            </a:r>
            <a:endParaRPr lang="en-US" dirty="0"/>
          </a:p>
        </p:txBody>
      </p:sp>
      <p:pic>
        <p:nvPicPr>
          <p:cNvPr id="4" name="Content Placeholder 3" descr="Screenshot of the checklist and tips document for Indicator C-1 as an example of all similar documents. ">
            <a:extLst>
              <a:ext uri="{FF2B5EF4-FFF2-40B4-BE49-F238E27FC236}">
                <a16:creationId xmlns:a16="http://schemas.microsoft.com/office/drawing/2014/main" id="{25B53B57-7BD5-5AD1-A1D7-48EFE04605EF}"/>
              </a:ext>
            </a:extLst>
          </p:cNvPr>
          <p:cNvPicPr>
            <a:picLocks noGrp="1" noChangeAspect="1"/>
          </p:cNvPicPr>
          <p:nvPr>
            <p:ph idx="1"/>
          </p:nvPr>
        </p:nvPicPr>
        <p:blipFill rotWithShape="1">
          <a:blip r:embed="rId2"/>
          <a:srcRect l="19470" t="20822" r="18536" b="3288"/>
          <a:stretch/>
        </p:blipFill>
        <p:spPr>
          <a:xfrm>
            <a:off x="1764343" y="1682749"/>
            <a:ext cx="6750925" cy="4695305"/>
          </a:xfrm>
          <a:ln>
            <a:solidFill>
              <a:srgbClr val="154578"/>
            </a:solidFill>
          </a:ln>
        </p:spPr>
      </p:pic>
    </p:spTree>
    <p:extLst>
      <p:ext uri="{BB962C8B-B14F-4D97-AF65-F5344CB8AC3E}">
        <p14:creationId xmlns:p14="http://schemas.microsoft.com/office/powerpoint/2010/main" val="3681215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5597-53EF-2EB3-686C-F95E7805BCB9}"/>
              </a:ext>
            </a:extLst>
          </p:cNvPr>
          <p:cNvSpPr>
            <a:spLocks noGrp="1"/>
          </p:cNvSpPr>
          <p:nvPr>
            <p:ph type="title"/>
          </p:nvPr>
        </p:nvSpPr>
        <p:spPr/>
        <p:txBody>
          <a:bodyPr/>
          <a:lstStyle/>
          <a:p>
            <a:r>
              <a:rPr lang="en-US" dirty="0">
                <a:latin typeface="Tahoma"/>
                <a:ea typeface="Tahoma"/>
                <a:cs typeface="Tahoma"/>
              </a:rPr>
              <a:t>Indicator Format – Tips and Checklist</a:t>
            </a:r>
            <a:endParaRPr lang="en-US" dirty="0"/>
          </a:p>
        </p:txBody>
      </p:sp>
      <p:pic>
        <p:nvPicPr>
          <p:cNvPr id="4" name="Content Placeholder 3" descr="Format of the checklist component of the checklist and tips documents.  The checklist is a table that lists requirements of the APR.  For each, the user may check yes or not to indicate that the requirement is included.  There is also a column to document relevant notes. ">
            <a:extLst>
              <a:ext uri="{FF2B5EF4-FFF2-40B4-BE49-F238E27FC236}">
                <a16:creationId xmlns:a16="http://schemas.microsoft.com/office/drawing/2014/main" id="{88DC44D4-8CE2-396C-06C1-2460862DF3E6}"/>
              </a:ext>
            </a:extLst>
          </p:cNvPr>
          <p:cNvPicPr>
            <a:picLocks noGrp="1" noChangeAspect="1"/>
          </p:cNvPicPr>
          <p:nvPr>
            <p:ph idx="1"/>
          </p:nvPr>
        </p:nvPicPr>
        <p:blipFill rotWithShape="1">
          <a:blip r:embed="rId2"/>
          <a:srcRect l="18507" t="15342" r="20062" b="26301"/>
          <a:stretch/>
        </p:blipFill>
        <p:spPr>
          <a:xfrm>
            <a:off x="1347625" y="2075656"/>
            <a:ext cx="8327067" cy="4491905"/>
          </a:xfrm>
        </p:spPr>
      </p:pic>
    </p:spTree>
    <p:extLst>
      <p:ext uri="{BB962C8B-B14F-4D97-AF65-F5344CB8AC3E}">
        <p14:creationId xmlns:p14="http://schemas.microsoft.com/office/powerpoint/2010/main" val="373909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1D3E-6F6A-4DE6-04E7-B2ED89ADA447}"/>
              </a:ext>
            </a:extLst>
          </p:cNvPr>
          <p:cNvSpPr>
            <a:spLocks noGrp="1"/>
          </p:cNvSpPr>
          <p:nvPr>
            <p:ph type="title"/>
          </p:nvPr>
        </p:nvSpPr>
        <p:spPr/>
        <p:txBody>
          <a:bodyPr/>
          <a:lstStyle/>
          <a:p>
            <a:r>
              <a:rPr lang="en-US" dirty="0">
                <a:latin typeface="Tahoma"/>
                <a:ea typeface="Tahoma"/>
                <a:cs typeface="Tahoma"/>
              </a:rPr>
              <a:t>Data Processes Toolkit</a:t>
            </a:r>
            <a:endParaRPr lang="en-US" dirty="0"/>
          </a:p>
        </p:txBody>
      </p:sp>
      <p:pic>
        <p:nvPicPr>
          <p:cNvPr id="4" name="Content Placeholder 3" descr="Screenshot shows the menu for the Part C Data Processes Toolkit as a reminder for participants to check out this resource. ">
            <a:extLst>
              <a:ext uri="{FF2B5EF4-FFF2-40B4-BE49-F238E27FC236}">
                <a16:creationId xmlns:a16="http://schemas.microsoft.com/office/drawing/2014/main" id="{43C14E38-22CB-0F0E-926E-E1F2F1379E2B}"/>
              </a:ext>
            </a:extLst>
          </p:cNvPr>
          <p:cNvPicPr>
            <a:picLocks noGrp="1" noChangeAspect="1"/>
          </p:cNvPicPr>
          <p:nvPr>
            <p:ph idx="1"/>
          </p:nvPr>
        </p:nvPicPr>
        <p:blipFill rotWithShape="1">
          <a:blip r:embed="rId2"/>
          <a:srcRect l="16372" t="11233" r="17496" b="15890"/>
          <a:stretch/>
        </p:blipFill>
        <p:spPr>
          <a:xfrm>
            <a:off x="1344983" y="1837531"/>
            <a:ext cx="7755574" cy="5016586"/>
          </a:xfrm>
          <a:ln>
            <a:solidFill>
              <a:srgbClr val="154578"/>
            </a:solidFill>
          </a:ln>
        </p:spPr>
      </p:pic>
    </p:spTree>
    <p:extLst>
      <p:ext uri="{BB962C8B-B14F-4D97-AF65-F5344CB8AC3E}">
        <p14:creationId xmlns:p14="http://schemas.microsoft.com/office/powerpoint/2010/main" val="2867859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647D7-4BEF-4E3F-BF59-C3EA0D6ECDDE}"/>
              </a:ext>
            </a:extLst>
          </p:cNvPr>
          <p:cNvSpPr>
            <a:spLocks noGrp="1"/>
          </p:cNvSpPr>
          <p:nvPr>
            <p:ph type="title"/>
          </p:nvPr>
        </p:nvSpPr>
        <p:spPr>
          <a:xfrm>
            <a:off x="838200" y="365125"/>
            <a:ext cx="10848974" cy="1349375"/>
          </a:xfrm>
        </p:spPr>
        <p:txBody>
          <a:bodyPr/>
          <a:lstStyle/>
          <a:p>
            <a:r>
              <a:rPr lang="en-US" dirty="0">
                <a:latin typeface="Tahoma"/>
                <a:ea typeface="Tahoma"/>
                <a:cs typeface="Tahoma"/>
              </a:rPr>
              <a:t>Data Processes Toolkit: Who? Why? What?</a:t>
            </a:r>
            <a:endParaRPr lang="en-US" dirty="0"/>
          </a:p>
        </p:txBody>
      </p:sp>
      <p:pic>
        <p:nvPicPr>
          <p:cNvPr id="4" name="Content Placeholder 3" descr="Essential Elements table for Indicator 1: Timely Services that includes elements and responses.">
            <a:extLst>
              <a:ext uri="{FF2B5EF4-FFF2-40B4-BE49-F238E27FC236}">
                <a16:creationId xmlns:a16="http://schemas.microsoft.com/office/drawing/2014/main" id="{909D3283-8A23-D85E-C3F5-96D980FB046B}"/>
              </a:ext>
              <a:ext uri="{C183D7F6-B498-43B3-948B-1728B52AA6E4}">
                <adec:decorative xmlns:adec="http://schemas.microsoft.com/office/drawing/2017/decorative" val="0"/>
              </a:ext>
            </a:extLst>
          </p:cNvPr>
          <p:cNvPicPr>
            <a:picLocks noGrp="1" noChangeAspect="1"/>
          </p:cNvPicPr>
          <p:nvPr>
            <p:ph idx="1"/>
          </p:nvPr>
        </p:nvPicPr>
        <p:blipFill rotWithShape="1">
          <a:blip r:embed="rId2"/>
          <a:srcRect l="27216" t="15342" r="25661" b="1918"/>
          <a:stretch/>
        </p:blipFill>
        <p:spPr>
          <a:xfrm>
            <a:off x="835655" y="1908969"/>
            <a:ext cx="4480282" cy="4469446"/>
          </a:xfrm>
          <a:ln>
            <a:solidFill>
              <a:srgbClr val="154578"/>
            </a:solidFill>
          </a:ln>
        </p:spPr>
      </p:pic>
      <p:sp>
        <p:nvSpPr>
          <p:cNvPr id="5" name="TextBox 4">
            <a:extLst>
              <a:ext uri="{FF2B5EF4-FFF2-40B4-BE49-F238E27FC236}">
                <a16:creationId xmlns:a16="http://schemas.microsoft.com/office/drawing/2014/main" id="{9B2C19D4-EA57-7162-FD0D-E0D054958B4C}"/>
              </a:ext>
            </a:extLst>
          </p:cNvPr>
          <p:cNvSpPr txBox="1"/>
          <p:nvPr/>
        </p:nvSpPr>
        <p:spPr>
          <a:xfrm>
            <a:off x="5843587" y="1919288"/>
            <a:ext cx="5338761" cy="31239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a:solidFill>
                  <a:srgbClr val="141414"/>
                </a:solidFill>
                <a:latin typeface="Tahoma"/>
                <a:ea typeface="+mn-lt"/>
                <a:cs typeface="+mn-lt"/>
              </a:rPr>
              <a:t>The Data Processes Toolkits contains downloadable, customizable data collection protocols to document data processes for the lead agency or SEA. </a:t>
            </a:r>
            <a:endParaRPr lang="en-US" sz="2400">
              <a:solidFill>
                <a:srgbClr val="000000"/>
              </a:solidFill>
              <a:latin typeface="Tahoma"/>
              <a:ea typeface="Tahoma"/>
              <a:cs typeface="Tahoma"/>
            </a:endParaRPr>
          </a:p>
          <a:p>
            <a:r>
              <a:rPr lang="en-US" sz="2400">
                <a:solidFill>
                  <a:srgbClr val="141414"/>
                </a:solidFill>
                <a:latin typeface="Tahoma"/>
                <a:ea typeface="+mn-lt"/>
                <a:cs typeface="+mn-lt"/>
              </a:rPr>
              <a:t>Using these toolkit to create protocols for all data collections will establish a well-managed process for data collection, analysis, and reporting.</a:t>
            </a:r>
            <a:endParaRPr lang="en-US" sz="2400">
              <a:latin typeface="Tahoma"/>
              <a:ea typeface="Tahoma"/>
              <a:cs typeface="Tahoma"/>
            </a:endParaRPr>
          </a:p>
        </p:txBody>
      </p:sp>
    </p:spTree>
    <p:extLst>
      <p:ext uri="{BB962C8B-B14F-4D97-AF65-F5344CB8AC3E}">
        <p14:creationId xmlns:p14="http://schemas.microsoft.com/office/powerpoint/2010/main" val="3748218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1560-5B34-D3C6-C89B-1D5D2A9EB260}"/>
              </a:ext>
            </a:extLst>
          </p:cNvPr>
          <p:cNvSpPr>
            <a:spLocks noGrp="1"/>
          </p:cNvSpPr>
          <p:nvPr>
            <p:ph type="ctrTitle"/>
          </p:nvPr>
        </p:nvSpPr>
        <p:spPr/>
        <p:txBody>
          <a:bodyPr/>
          <a:lstStyle/>
          <a:p>
            <a:r>
              <a:rPr lang="en-US" dirty="0">
                <a:latin typeface="Tahoma"/>
                <a:ea typeface="Tahoma"/>
                <a:cs typeface="Tahoma"/>
              </a:rPr>
              <a:t>Indicator Calculations</a:t>
            </a:r>
            <a:endParaRPr lang="en-US" dirty="0"/>
          </a:p>
        </p:txBody>
      </p:sp>
      <p:sp>
        <p:nvSpPr>
          <p:cNvPr id="3" name="Content Placeholder 2">
            <a:extLst>
              <a:ext uri="{FF2B5EF4-FFF2-40B4-BE49-F238E27FC236}">
                <a16:creationId xmlns:a16="http://schemas.microsoft.com/office/drawing/2014/main" id="{887889EB-40F3-1F7F-BB0C-A48BE784F295}"/>
              </a:ext>
            </a:extLst>
          </p:cNvPr>
          <p:cNvSpPr>
            <a:spLocks noGrp="1"/>
          </p:cNvSpPr>
          <p:nvPr>
            <p:ph type="subTitle" idx="1"/>
          </p:nvPr>
        </p:nvSpPr>
        <p:spPr/>
        <p:txBody>
          <a:bodyPr/>
          <a:lstStyle/>
          <a:p>
            <a:r>
              <a:rPr lang="en-US"/>
              <a:t>Compliance Indicators:</a:t>
            </a:r>
          </a:p>
          <a:p>
            <a:r>
              <a:rPr lang="en-US"/>
              <a:t>C1, C7, C8A, C8B, C8C, B12</a:t>
            </a:r>
          </a:p>
        </p:txBody>
      </p:sp>
      <p:pic>
        <p:nvPicPr>
          <p:cNvPr id="4" name="Picture 3" descr="&quot; &quot;">
            <a:extLst>
              <a:ext uri="{FF2B5EF4-FFF2-40B4-BE49-F238E27FC236}">
                <a16:creationId xmlns:a16="http://schemas.microsoft.com/office/drawing/2014/main" id="{973EA9B9-BE82-A8B8-3873-571A538D47A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flipH="1">
            <a:off x="6096000" y="269455"/>
            <a:ext cx="6405562" cy="5499100"/>
          </a:xfrm>
          <a:prstGeom prst="rect">
            <a:avLst/>
          </a:prstGeom>
        </p:spPr>
      </p:pic>
    </p:spTree>
    <p:extLst>
      <p:ext uri="{BB962C8B-B14F-4D97-AF65-F5344CB8AC3E}">
        <p14:creationId xmlns:p14="http://schemas.microsoft.com/office/powerpoint/2010/main" val="2810425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latin typeface="Tahoma"/>
                <a:ea typeface="Tahoma"/>
                <a:cs typeface="Tahoma"/>
              </a:rPr>
              <a:t>Indicator Calculations to be reviewed</a:t>
            </a:r>
            <a:endParaRPr lang="en-US" dirty="0"/>
          </a:p>
        </p:txBody>
      </p:sp>
      <p:sp>
        <p:nvSpPr>
          <p:cNvPr id="3" name="Content Placeholder 2">
            <a:extLst>
              <a:ext uri="{FF2B5EF4-FFF2-40B4-BE49-F238E27FC236}">
                <a16:creationId xmlns:a16="http://schemas.microsoft.com/office/drawing/2014/main" id="{921A028A-C7C3-709E-7E77-97C3EA812346}"/>
              </a:ext>
            </a:extLst>
          </p:cNvPr>
          <p:cNvSpPr>
            <a:spLocks noGrp="1"/>
          </p:cNvSpPr>
          <p:nvPr>
            <p:ph idx="1"/>
          </p:nvPr>
        </p:nvSpPr>
        <p:spPr/>
        <p:txBody>
          <a:bodyPr vert="horz" lIns="91440" tIns="45720" rIns="91440" bIns="45720" rtlCol="0" anchor="t">
            <a:normAutofit lnSpcReduction="10000"/>
          </a:bodyPr>
          <a:lstStyle/>
          <a:p>
            <a:r>
              <a:rPr lang="en-US" sz="2800"/>
              <a:t>Compliance Indicators – target is always 100%</a:t>
            </a:r>
          </a:p>
          <a:p>
            <a:pPr lvl="1"/>
            <a:r>
              <a:rPr lang="en-US" sz="2800"/>
              <a:t>C1, C7, C8A, C8B, C8C, B12</a:t>
            </a:r>
          </a:p>
          <a:p>
            <a:r>
              <a:rPr lang="en-US" sz="2800"/>
              <a:t>Data Source – Two options that states can use to collect data on these indicators:</a:t>
            </a:r>
          </a:p>
          <a:p>
            <a:pPr lvl="1"/>
            <a:r>
              <a:rPr lang="en-US" sz="2800"/>
              <a:t>Statewide data system/database</a:t>
            </a:r>
          </a:p>
          <a:p>
            <a:pPr lvl="2"/>
            <a:r>
              <a:rPr lang="en-US" sz="2800"/>
              <a:t>All children in the database for the entire year</a:t>
            </a:r>
          </a:p>
          <a:p>
            <a:pPr lvl="2"/>
            <a:r>
              <a:rPr lang="en-US" sz="2800"/>
              <a:t>All children for a portion of the year (e.g., Aug-Dec or Q4)</a:t>
            </a:r>
          </a:p>
          <a:p>
            <a:pPr lvl="1"/>
            <a:r>
              <a:rPr lang="en-US" sz="2800"/>
              <a:t>State’s monitoring data</a:t>
            </a:r>
          </a:p>
          <a:p>
            <a:pPr lvl="2"/>
            <a:r>
              <a:rPr lang="en-US" sz="2800"/>
              <a:t>Selection of children from database or other source that the state used to monitor EIS programs and/or providers </a:t>
            </a:r>
          </a:p>
        </p:txBody>
      </p:sp>
    </p:spTree>
    <p:extLst>
      <p:ext uri="{BB962C8B-B14F-4D97-AF65-F5344CB8AC3E}">
        <p14:creationId xmlns:p14="http://schemas.microsoft.com/office/powerpoint/2010/main" val="383733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0FC41B-957F-674E-F561-A686D38F2942}"/>
              </a:ext>
            </a:extLst>
          </p:cNvPr>
          <p:cNvSpPr>
            <a:spLocks noGrp="1"/>
          </p:cNvSpPr>
          <p:nvPr>
            <p:ph type="ctrTitle"/>
          </p:nvPr>
        </p:nvSpPr>
        <p:spPr>
          <a:xfrm>
            <a:off x="495357" y="1032734"/>
            <a:ext cx="11154775" cy="3255962"/>
          </a:xfrm>
        </p:spPr>
        <p:txBody>
          <a:bodyPr>
            <a:normAutofit/>
          </a:bodyPr>
          <a:lstStyle/>
          <a:p>
            <a:pPr algn="ctr"/>
            <a:r>
              <a:rPr lang="en-US" sz="8000" dirty="0"/>
              <a:t>Indicator C1</a:t>
            </a:r>
          </a:p>
        </p:txBody>
      </p:sp>
      <p:sp>
        <p:nvSpPr>
          <p:cNvPr id="7" name="Subtitle 6">
            <a:extLst>
              <a:ext uri="{FF2B5EF4-FFF2-40B4-BE49-F238E27FC236}">
                <a16:creationId xmlns:a16="http://schemas.microsoft.com/office/drawing/2014/main" id="{04EBD561-2E0F-3E04-A1B2-50925934A8B2}"/>
              </a:ext>
            </a:extLst>
          </p:cNvPr>
          <p:cNvSpPr>
            <a:spLocks noGrp="1"/>
          </p:cNvSpPr>
          <p:nvPr>
            <p:ph type="subTitle" idx="1"/>
          </p:nvPr>
        </p:nvSpPr>
        <p:spPr>
          <a:xfrm>
            <a:off x="485774" y="4570743"/>
            <a:ext cx="11154775" cy="1739897"/>
          </a:xfrm>
        </p:spPr>
        <p:txBody>
          <a:bodyPr>
            <a:normAutofit/>
          </a:bodyPr>
          <a:lstStyle/>
          <a:p>
            <a:pPr algn="ctr"/>
            <a:r>
              <a:rPr lang="en-US" sz="4000"/>
              <a:t>Timely Provision of Services</a:t>
            </a:r>
          </a:p>
        </p:txBody>
      </p:sp>
    </p:spTree>
    <p:extLst>
      <p:ext uri="{BB962C8B-B14F-4D97-AF65-F5344CB8AC3E}">
        <p14:creationId xmlns:p14="http://schemas.microsoft.com/office/powerpoint/2010/main" val="65777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latin typeface="Tahoma"/>
                <a:ea typeface="Tahoma"/>
                <a:cs typeface="Tahoma"/>
              </a:rPr>
              <a:t>Indicator C1: Timely Provision of Services</a:t>
            </a:r>
            <a:endParaRPr lang="en-US" dirty="0"/>
          </a:p>
        </p:txBody>
      </p:sp>
      <p:sp>
        <p:nvSpPr>
          <p:cNvPr id="3" name="Content Placeholder 2">
            <a:extLst>
              <a:ext uri="{FF2B5EF4-FFF2-40B4-BE49-F238E27FC236}">
                <a16:creationId xmlns:a16="http://schemas.microsoft.com/office/drawing/2014/main" id="{921A028A-C7C3-709E-7E77-97C3EA812346}"/>
              </a:ext>
            </a:extLst>
          </p:cNvPr>
          <p:cNvSpPr>
            <a:spLocks noGrp="1"/>
          </p:cNvSpPr>
          <p:nvPr>
            <p:ph idx="1"/>
          </p:nvPr>
        </p:nvSpPr>
        <p:spPr>
          <a:xfrm>
            <a:off x="838200" y="2389239"/>
            <a:ext cx="10515600" cy="3787724"/>
          </a:xfrm>
        </p:spPr>
        <p:txBody>
          <a:bodyPr vert="horz" lIns="91440" tIns="45720" rIns="91440" bIns="45720" rtlCol="0" anchor="t">
            <a:normAutofit/>
          </a:bodyPr>
          <a:lstStyle/>
          <a:p>
            <a:pPr marL="0" indent="0" algn="ctr">
              <a:buNone/>
            </a:pPr>
            <a:r>
              <a:rPr lang="en-US" sz="3600" dirty="0"/>
              <a:t>Percent of infants and toddlers with </a:t>
            </a:r>
            <a:r>
              <a:rPr lang="en-US" sz="3600" dirty="0" err="1"/>
              <a:t>IFSPs</a:t>
            </a:r>
            <a:r>
              <a:rPr lang="en-US" sz="3600" dirty="0"/>
              <a:t> who receive the early intervention services on their </a:t>
            </a:r>
            <a:r>
              <a:rPr lang="en-US" sz="3600" dirty="0" err="1"/>
              <a:t>IFSPs</a:t>
            </a:r>
            <a:r>
              <a:rPr lang="en-US" sz="3600" dirty="0"/>
              <a:t> in a </a:t>
            </a:r>
            <a:r>
              <a:rPr lang="en-US" sz="3600" b="1" dirty="0"/>
              <a:t>timely manner</a:t>
            </a:r>
          </a:p>
        </p:txBody>
      </p:sp>
    </p:spTree>
    <p:extLst>
      <p:ext uri="{BB962C8B-B14F-4D97-AF65-F5344CB8AC3E}">
        <p14:creationId xmlns:p14="http://schemas.microsoft.com/office/powerpoint/2010/main" val="4204051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8A54-A8E6-2078-8083-260932F89562}"/>
              </a:ext>
            </a:extLst>
          </p:cNvPr>
          <p:cNvSpPr>
            <a:spLocks noGrp="1"/>
          </p:cNvSpPr>
          <p:nvPr>
            <p:ph type="title"/>
          </p:nvPr>
        </p:nvSpPr>
        <p:spPr/>
        <p:txBody>
          <a:bodyPr/>
          <a:lstStyle/>
          <a:p>
            <a:r>
              <a:rPr lang="en-US" dirty="0"/>
              <a:t>Definition of Timely Services</a:t>
            </a:r>
          </a:p>
        </p:txBody>
      </p:sp>
      <p:sp>
        <p:nvSpPr>
          <p:cNvPr id="8" name="Rounded Rectangle 7">
            <a:extLst>
              <a:ext uri="{FF2B5EF4-FFF2-40B4-BE49-F238E27FC236}">
                <a16:creationId xmlns:a16="http://schemas.microsoft.com/office/drawing/2014/main" id="{A8FE9CD8-6FEE-84EC-0F1B-BCF48BF1A5A9}"/>
              </a:ext>
              <a:ext uri="{C183D7F6-B498-43B3-948B-1728B52AA6E4}">
                <adec:decorative xmlns:adec="http://schemas.microsoft.com/office/drawing/2017/decorative" val="1"/>
              </a:ext>
            </a:extLst>
          </p:cNvPr>
          <p:cNvSpPr/>
          <p:nvPr/>
        </p:nvSpPr>
        <p:spPr>
          <a:xfrm>
            <a:off x="838200" y="1830106"/>
            <a:ext cx="3785616" cy="4351338"/>
          </a:xfrm>
          <a:prstGeom prst="roundRect">
            <a:avLst/>
          </a:prstGeom>
          <a:solidFill>
            <a:srgbClr val="154578"/>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9" name="Rounded Rectangle 6">
            <a:extLst>
              <a:ext uri="{FF2B5EF4-FFF2-40B4-BE49-F238E27FC236}">
                <a16:creationId xmlns:a16="http://schemas.microsoft.com/office/drawing/2014/main" id="{0805C3AF-AD2A-A397-1550-6B0624F9380D}"/>
              </a:ext>
            </a:extLst>
          </p:cNvPr>
          <p:cNvSpPr txBox="1"/>
          <p:nvPr/>
        </p:nvSpPr>
        <p:spPr>
          <a:xfrm>
            <a:off x="1022999" y="2014905"/>
            <a:ext cx="3416018" cy="3981740"/>
          </a:xfrm>
          <a:prstGeom prst="rect">
            <a:avLst/>
          </a:prstGeom>
          <a:solidFill>
            <a:srgbClr val="154578"/>
          </a:solidFill>
        </p:spPr>
        <p:style>
          <a:lnRef idx="0">
            <a:scrgbClr r="0" g="0" b="0"/>
          </a:lnRef>
          <a:fillRef idx="0">
            <a:scrgbClr r="0" g="0" b="0"/>
          </a:fillRef>
          <a:effectRef idx="0">
            <a:scrgbClr r="0" g="0" b="0"/>
          </a:effectRef>
          <a:fontRef idx="minor">
            <a:schemeClr val="lt1"/>
          </a:fontRef>
        </p:style>
        <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kern="1200"/>
              <a:t>Each state establishes their own definition of timely services either by using:</a:t>
            </a:r>
          </a:p>
        </p:txBody>
      </p:sp>
      <p:sp>
        <p:nvSpPr>
          <p:cNvPr id="10" name="Round Same Side Corner Rectangle 9">
            <a:extLst>
              <a:ext uri="{FF2B5EF4-FFF2-40B4-BE49-F238E27FC236}">
                <a16:creationId xmlns:a16="http://schemas.microsoft.com/office/drawing/2014/main" id="{DAABCD27-E026-FAB0-0F37-7D634524469A}"/>
              </a:ext>
              <a:ext uri="{C183D7F6-B498-43B3-948B-1728B52AA6E4}">
                <adec:decorative xmlns:adec="http://schemas.microsoft.com/office/drawing/2017/decorative" val="1"/>
              </a:ext>
            </a:extLst>
          </p:cNvPr>
          <p:cNvSpPr/>
          <p:nvPr/>
        </p:nvSpPr>
        <p:spPr>
          <a:xfrm rot="5400000">
            <a:off x="6248272" y="640783"/>
            <a:ext cx="3481070" cy="6729984"/>
          </a:xfrm>
          <a:prstGeom prst="round2SameRect">
            <a:avLst/>
          </a:prstGeom>
          <a:solidFill>
            <a:schemeClr val="accent1">
              <a:lumMod val="20000"/>
              <a:lumOff val="80000"/>
            </a:schemeClr>
          </a:solidFill>
        </p:spPr>
        <p:style>
          <a:lnRef idx="1">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ound Same Side Corner Rectangle 4">
            <a:extLst>
              <a:ext uri="{FF2B5EF4-FFF2-40B4-BE49-F238E27FC236}">
                <a16:creationId xmlns:a16="http://schemas.microsoft.com/office/drawing/2014/main" id="{B20BA881-A489-D70A-5094-1F21D08AE960}"/>
              </a:ext>
              <a:ext uri="{C183D7F6-B498-43B3-948B-1728B52AA6E4}">
                <adec:decorative xmlns:adec="http://schemas.microsoft.com/office/drawing/2017/decorative" val="1"/>
              </a:ext>
            </a:extLst>
          </p:cNvPr>
          <p:cNvSpPr txBox="1"/>
          <p:nvPr/>
        </p:nvSpPr>
        <p:spPr>
          <a:xfrm>
            <a:off x="4623815" y="2435172"/>
            <a:ext cx="6560052" cy="3141206"/>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62865" rIns="125730" bIns="62865" numCol="1" spcCol="1270" anchor="ctr" anchorCtr="0">
            <a:noAutofit/>
          </a:bodyPr>
          <a:lstStyle/>
          <a:p>
            <a:pPr marL="285750" lvl="1" indent="-285750" defTabSz="1466850">
              <a:lnSpc>
                <a:spcPct val="90000"/>
              </a:lnSpc>
              <a:spcBef>
                <a:spcPct val="0"/>
              </a:spcBef>
              <a:spcAft>
                <a:spcPct val="15000"/>
              </a:spcAft>
              <a:buChar char="•"/>
            </a:pPr>
            <a:r>
              <a:rPr lang="en-US" sz="3300" kern="1200"/>
              <a:t>A </a:t>
            </a:r>
            <a:r>
              <a:rPr lang="en-US" sz="3300"/>
              <a:t>time period</a:t>
            </a:r>
            <a:r>
              <a:rPr lang="en-US" sz="3300" kern="1200"/>
              <a:t> (i.e., number of days) from when the parent </a:t>
            </a:r>
            <a:r>
              <a:rPr lang="en-US" sz="3300"/>
              <a:t>provides consent</a:t>
            </a:r>
            <a:r>
              <a:rPr lang="en-US" sz="3300" kern="1200"/>
              <a:t> to when services are provided (e.g., 30 days, 45 days), or</a:t>
            </a:r>
          </a:p>
          <a:p>
            <a:pPr marL="285750" lvl="1" indent="-285750" algn="l" defTabSz="1466850">
              <a:lnSpc>
                <a:spcPct val="90000"/>
              </a:lnSpc>
              <a:spcBef>
                <a:spcPct val="0"/>
              </a:spcBef>
              <a:spcAft>
                <a:spcPct val="15000"/>
              </a:spcAft>
              <a:buChar char="•"/>
            </a:pPr>
            <a:r>
              <a:rPr lang="en-US" sz="3300" kern="1200"/>
              <a:t>The start date for a new service on the child’s IFSP</a:t>
            </a:r>
            <a:endParaRPr lang="en-US" sz="3300" kern="1200">
              <a:ea typeface="Calibri"/>
              <a:cs typeface="Calibri"/>
            </a:endParaRPr>
          </a:p>
        </p:txBody>
      </p:sp>
    </p:spTree>
    <p:extLst>
      <p:ext uri="{BB962C8B-B14F-4D97-AF65-F5344CB8AC3E}">
        <p14:creationId xmlns:p14="http://schemas.microsoft.com/office/powerpoint/2010/main" val="1076229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E1EBC3-367B-AB5F-62AF-0C84D9F5861E}"/>
              </a:ext>
            </a:extLst>
          </p:cNvPr>
          <p:cNvSpPr>
            <a:spLocks noGrp="1"/>
          </p:cNvSpPr>
          <p:nvPr>
            <p:ph type="title"/>
          </p:nvPr>
        </p:nvSpPr>
        <p:spPr/>
        <p:txBody>
          <a:bodyPr/>
          <a:lstStyle/>
          <a:p>
            <a:r>
              <a:rPr lang="en-US" dirty="0"/>
              <a:t>C1: Reasons for Untimely Provision of Services</a:t>
            </a:r>
          </a:p>
        </p:txBody>
      </p:sp>
      <p:sp>
        <p:nvSpPr>
          <p:cNvPr id="6" name="Text Placeholder 5">
            <a:extLst>
              <a:ext uri="{FF2B5EF4-FFF2-40B4-BE49-F238E27FC236}">
                <a16:creationId xmlns:a16="http://schemas.microsoft.com/office/drawing/2014/main" id="{042F4700-51DA-1F10-E3E9-E0B9D93395F9}"/>
              </a:ext>
            </a:extLst>
          </p:cNvPr>
          <p:cNvSpPr>
            <a:spLocks noGrp="1"/>
          </p:cNvSpPr>
          <p:nvPr>
            <p:ph type="body" idx="1"/>
          </p:nvPr>
        </p:nvSpPr>
        <p:spPr/>
        <p:txBody>
          <a:bodyPr/>
          <a:lstStyle/>
          <a:p>
            <a:r>
              <a:rPr lang="en-US" dirty="0"/>
              <a:t>Reasons for Delay</a:t>
            </a:r>
          </a:p>
        </p:txBody>
      </p:sp>
      <p:sp>
        <p:nvSpPr>
          <p:cNvPr id="7" name="Content Placeholder 6">
            <a:extLst>
              <a:ext uri="{FF2B5EF4-FFF2-40B4-BE49-F238E27FC236}">
                <a16:creationId xmlns:a16="http://schemas.microsoft.com/office/drawing/2014/main" id="{E5DDF259-0859-526A-CAEE-A5271290D2DB}"/>
              </a:ext>
            </a:extLst>
          </p:cNvPr>
          <p:cNvSpPr>
            <a:spLocks noGrp="1"/>
          </p:cNvSpPr>
          <p:nvPr>
            <p:ph sz="half" idx="2"/>
          </p:nvPr>
        </p:nvSpPr>
        <p:spPr>
          <a:xfrm>
            <a:off x="839788" y="2505075"/>
            <a:ext cx="4603606" cy="3684588"/>
          </a:xfrm>
        </p:spPr>
        <p:txBody>
          <a:bodyPr/>
          <a:lstStyle/>
          <a:p>
            <a:r>
              <a:rPr lang="en-US"/>
              <a:t>Personnel shortages</a:t>
            </a:r>
          </a:p>
          <a:p>
            <a:r>
              <a:rPr lang="en-US"/>
              <a:t>Financial challenges</a:t>
            </a:r>
          </a:p>
          <a:p>
            <a:r>
              <a:rPr lang="en-US"/>
              <a:t>Inadequate data</a:t>
            </a:r>
          </a:p>
          <a:p>
            <a:r>
              <a:rPr lang="en-US"/>
              <a:t>Lack of documentation</a:t>
            </a:r>
          </a:p>
          <a:p>
            <a:r>
              <a:rPr lang="en-US"/>
              <a:t>Inefficient local procedures</a:t>
            </a:r>
          </a:p>
        </p:txBody>
      </p:sp>
      <p:sp>
        <p:nvSpPr>
          <p:cNvPr id="8" name="Text Placeholder 7">
            <a:extLst>
              <a:ext uri="{FF2B5EF4-FFF2-40B4-BE49-F238E27FC236}">
                <a16:creationId xmlns:a16="http://schemas.microsoft.com/office/drawing/2014/main" id="{EC2F6A8A-B51B-BF4F-DA45-AC695A8F4D69}"/>
              </a:ext>
            </a:extLst>
          </p:cNvPr>
          <p:cNvSpPr>
            <a:spLocks noGrp="1"/>
          </p:cNvSpPr>
          <p:nvPr>
            <p:ph type="body" sz="quarter" idx="3"/>
          </p:nvPr>
        </p:nvSpPr>
        <p:spPr>
          <a:xfrm>
            <a:off x="5766460" y="1691059"/>
            <a:ext cx="5588928" cy="814016"/>
          </a:xfrm>
        </p:spPr>
        <p:txBody>
          <a:bodyPr/>
          <a:lstStyle/>
          <a:p>
            <a:r>
              <a:rPr lang="en-US">
                <a:latin typeface="Tahoma"/>
                <a:ea typeface="Tahoma"/>
                <a:cs typeface="Tahoma"/>
              </a:rPr>
              <a:t>Exceptional Family Circumstances</a:t>
            </a:r>
            <a:endParaRPr lang="en-US"/>
          </a:p>
        </p:txBody>
      </p:sp>
      <p:sp>
        <p:nvSpPr>
          <p:cNvPr id="9" name="Content Placeholder 8">
            <a:extLst>
              <a:ext uri="{FF2B5EF4-FFF2-40B4-BE49-F238E27FC236}">
                <a16:creationId xmlns:a16="http://schemas.microsoft.com/office/drawing/2014/main" id="{1F944646-A942-DE12-CA64-F3562B316390}"/>
              </a:ext>
            </a:extLst>
          </p:cNvPr>
          <p:cNvSpPr>
            <a:spLocks noGrp="1"/>
          </p:cNvSpPr>
          <p:nvPr>
            <p:ph sz="quarter" idx="4"/>
          </p:nvPr>
        </p:nvSpPr>
        <p:spPr>
          <a:xfrm>
            <a:off x="5766460" y="2505075"/>
            <a:ext cx="5588928" cy="3684588"/>
          </a:xfrm>
        </p:spPr>
        <p:txBody>
          <a:bodyPr/>
          <a:lstStyle/>
          <a:p>
            <a:r>
              <a:rPr lang="en-US"/>
              <a:t>Child or family illness</a:t>
            </a:r>
          </a:p>
          <a:p>
            <a:r>
              <a:rPr lang="en-US"/>
              <a:t>Family holidays</a:t>
            </a:r>
          </a:p>
          <a:p>
            <a:r>
              <a:rPr lang="en-US"/>
              <a:t>Missed appointments by the family</a:t>
            </a:r>
          </a:p>
          <a:p>
            <a:r>
              <a:rPr lang="en-US"/>
              <a:t>Other scheduling challenges</a:t>
            </a:r>
          </a:p>
          <a:p>
            <a:r>
              <a:rPr lang="en-US"/>
              <a:t>Extreme weather conditions or natural disasters where the length of delay was directly proportional to the duration and severity of the disruption</a:t>
            </a:r>
          </a:p>
        </p:txBody>
      </p:sp>
    </p:spTree>
    <p:extLst>
      <p:ext uri="{BB962C8B-B14F-4D97-AF65-F5344CB8AC3E}">
        <p14:creationId xmlns:p14="http://schemas.microsoft.com/office/powerpoint/2010/main" val="278985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allAtOnce"/>
      <p:bldP spid="8" grpId="0" build="p"/>
      <p:bldP spid="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6A24-FD56-878E-CCEB-4015E472DA4B}"/>
              </a:ext>
            </a:extLst>
          </p:cNvPr>
          <p:cNvSpPr>
            <a:spLocks noGrp="1"/>
          </p:cNvSpPr>
          <p:nvPr>
            <p:ph type="title"/>
          </p:nvPr>
        </p:nvSpPr>
        <p:spPr/>
        <p:txBody>
          <a:bodyPr/>
          <a:lstStyle/>
          <a:p>
            <a:r>
              <a:rPr lang="en-US" dirty="0">
                <a:latin typeface="Tahoma"/>
                <a:ea typeface="Tahoma"/>
                <a:cs typeface="Tahoma"/>
              </a:rPr>
              <a:t>Who is in the room?</a:t>
            </a:r>
            <a:endParaRPr lang="en-US" dirty="0"/>
          </a:p>
        </p:txBody>
      </p:sp>
      <p:pic>
        <p:nvPicPr>
          <p:cNvPr id="4" name="Picture 3" descr="&quot; &quot;">
            <a:extLst>
              <a:ext uri="{FF2B5EF4-FFF2-40B4-BE49-F238E27FC236}">
                <a16:creationId xmlns:a16="http://schemas.microsoft.com/office/drawing/2014/main" id="{48EECF37-AE54-87B8-5465-5DABB6F35A60}"/>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564119" y="1682728"/>
            <a:ext cx="7063764" cy="4470095"/>
          </a:xfrm>
          <a:prstGeom prst="rect">
            <a:avLst/>
          </a:prstGeom>
        </p:spPr>
      </p:pic>
    </p:spTree>
    <p:extLst>
      <p:ext uri="{BB962C8B-B14F-4D97-AF65-F5344CB8AC3E}">
        <p14:creationId xmlns:p14="http://schemas.microsoft.com/office/powerpoint/2010/main" val="286783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4D5A1-7E4A-2BF9-7213-66A71019C63F}"/>
              </a:ext>
            </a:extLst>
          </p:cNvPr>
          <p:cNvSpPr>
            <a:spLocks noGrp="1"/>
          </p:cNvSpPr>
          <p:nvPr>
            <p:ph type="title"/>
          </p:nvPr>
        </p:nvSpPr>
        <p:spPr>
          <a:xfrm>
            <a:off x="838200" y="365125"/>
            <a:ext cx="10647218" cy="1325563"/>
          </a:xfrm>
        </p:spPr>
        <p:txBody>
          <a:bodyPr/>
          <a:lstStyle/>
          <a:p>
            <a:r>
              <a:rPr lang="en-US" dirty="0">
                <a:latin typeface="Tahoma"/>
                <a:ea typeface="Tahoma"/>
                <a:cs typeface="Tahoma"/>
              </a:rPr>
              <a:t>C1: Numerator and Denominator Guidance</a:t>
            </a:r>
            <a:endParaRPr lang="en-US" dirty="0"/>
          </a:p>
        </p:txBody>
      </p:sp>
      <p:sp>
        <p:nvSpPr>
          <p:cNvPr id="3" name="Content Placeholder 2">
            <a:extLst>
              <a:ext uri="{FF2B5EF4-FFF2-40B4-BE49-F238E27FC236}">
                <a16:creationId xmlns:a16="http://schemas.microsoft.com/office/drawing/2014/main" id="{44D0CD2A-F3D2-ABD9-518E-C1E14B20FA06}"/>
              </a:ext>
            </a:extLst>
          </p:cNvPr>
          <p:cNvSpPr>
            <a:spLocks noGrp="1"/>
          </p:cNvSpPr>
          <p:nvPr>
            <p:ph idx="1"/>
          </p:nvPr>
        </p:nvSpPr>
        <p:spPr/>
        <p:txBody>
          <a:bodyPr vert="horz" lIns="91440" tIns="45720" rIns="91440" bIns="45720" rtlCol="0" anchor="t">
            <a:normAutofit/>
          </a:bodyPr>
          <a:lstStyle/>
          <a:p>
            <a:pPr marL="0" indent="0">
              <a:buNone/>
            </a:pPr>
            <a:r>
              <a:rPr lang="en-US" sz="2800">
                <a:latin typeface="Tahoma"/>
                <a:ea typeface="Tahoma"/>
                <a:cs typeface="Tahoma"/>
              </a:rPr>
              <a:t>The calculation must include all children who received one or more new services on their initial, 6-month review, and/or annual IFSP within the reporting period.</a:t>
            </a:r>
            <a:endParaRPr lang="en-US" sz="2800"/>
          </a:p>
        </p:txBody>
      </p:sp>
    </p:spTree>
    <p:extLst>
      <p:ext uri="{BB962C8B-B14F-4D97-AF65-F5344CB8AC3E}">
        <p14:creationId xmlns:p14="http://schemas.microsoft.com/office/powerpoint/2010/main" val="2860959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latin typeface="Tahoma"/>
                <a:ea typeface="Tahoma"/>
                <a:cs typeface="Tahoma"/>
              </a:rPr>
              <a:t>C1: Calculation</a:t>
            </a:r>
            <a:endParaRPr lang="en-US" dirty="0"/>
          </a:p>
        </p:txBody>
      </p:sp>
      <p:sp>
        <p:nvSpPr>
          <p:cNvPr id="5" name="Rounded Rectangle 4">
            <a:extLst>
              <a:ext uri="{FF2B5EF4-FFF2-40B4-BE49-F238E27FC236}">
                <a16:creationId xmlns:a16="http://schemas.microsoft.com/office/drawing/2014/main" id="{AB7FD027-BC34-2314-15AE-7A99D6D14860}"/>
              </a:ext>
              <a:ext uri="{C183D7F6-B498-43B3-948B-1728B52AA6E4}">
                <adec:decorative xmlns:adec="http://schemas.microsoft.com/office/drawing/2017/decorative" val="1"/>
              </a:ext>
            </a:extLst>
          </p:cNvPr>
          <p:cNvSpPr/>
          <p:nvPr/>
        </p:nvSpPr>
        <p:spPr>
          <a:xfrm>
            <a:off x="838200" y="1894621"/>
            <a:ext cx="7891849" cy="2011740"/>
          </a:xfrm>
          <a:prstGeom prst="roundRect">
            <a:avLst/>
          </a:prstGeom>
          <a:solidFill>
            <a:srgbClr val="15457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62430A7D-7172-6F18-86AD-C535A0B6CCDD}"/>
              </a:ext>
            </a:extLst>
          </p:cNvPr>
          <p:cNvSpPr>
            <a:spLocks noGrp="1"/>
          </p:cNvSpPr>
          <p:nvPr>
            <p:ph idx="1"/>
          </p:nvPr>
        </p:nvSpPr>
        <p:spPr>
          <a:xfrm>
            <a:off x="931739" y="1982823"/>
            <a:ext cx="7704770" cy="1835335"/>
          </a:xfrm>
        </p:spPr>
        <p:txBody>
          <a:bodyPr vert="horz" lIns="91440" tIns="45720" rIns="91440" bIns="45720" rtlCol="0" anchor="ctr">
            <a:normAutofit fontScale="92500" lnSpcReduction="10000"/>
          </a:bodyPr>
          <a:lstStyle/>
          <a:p>
            <a:pPr marL="0" indent="0" algn="ctr">
              <a:buNone/>
            </a:pPr>
            <a:r>
              <a:rPr lang="en-US" sz="2600">
                <a:solidFill>
                  <a:schemeClr val="bg1"/>
                </a:solidFill>
                <a:latin typeface="Tahoma"/>
                <a:ea typeface="Tahoma"/>
                <a:cs typeface="Tahoma"/>
              </a:rPr>
              <a:t>Children with IFSPs who receive </a:t>
            </a:r>
            <a:r>
              <a:rPr lang="en-US" sz="2600" b="1">
                <a:solidFill>
                  <a:schemeClr val="bg1"/>
                </a:solidFill>
                <a:latin typeface="Tahoma"/>
                <a:ea typeface="Tahoma"/>
                <a:cs typeface="Tahoma"/>
              </a:rPr>
              <a:t>each and every EI service</a:t>
            </a:r>
            <a:r>
              <a:rPr lang="en-US" sz="2600">
                <a:solidFill>
                  <a:schemeClr val="bg1"/>
                </a:solidFill>
                <a:latin typeface="Tahoma"/>
                <a:ea typeface="Tahoma"/>
                <a:cs typeface="Tahoma"/>
              </a:rPr>
              <a:t> on their IFSPs in a timely manner</a:t>
            </a:r>
          </a:p>
          <a:p>
            <a:pPr marL="0" indent="0" algn="ctr">
              <a:buNone/>
            </a:pPr>
            <a:r>
              <a:rPr lang="en-US">
                <a:solidFill>
                  <a:schemeClr val="bg1"/>
                </a:solidFill>
                <a:latin typeface="Tahoma"/>
                <a:ea typeface="Tahoma"/>
                <a:cs typeface="Tahoma"/>
              </a:rPr>
              <a:t>+</a:t>
            </a:r>
          </a:p>
          <a:p>
            <a:pPr marL="0" indent="0" algn="ctr">
              <a:buNone/>
            </a:pPr>
            <a:r>
              <a:rPr lang="en-US" sz="2600" b="0" i="0">
                <a:solidFill>
                  <a:schemeClr val="accent4"/>
                </a:solidFill>
                <a:effectLst/>
                <a:latin typeface="Tahoma" panose="020B0604030504040204" pitchFamily="34" charset="0"/>
                <a:ea typeface="Tahoma" panose="020B0604030504040204" pitchFamily="34" charset="0"/>
                <a:cs typeface="Tahoma" panose="020B0604030504040204" pitchFamily="34" charset="0"/>
              </a:rPr>
              <a:t>Children with IFSPs who had a new service delayed due to exceptional family circumstances </a:t>
            </a:r>
            <a:r>
              <a:rPr lang="en-US" sz="1500" b="0" i="0">
                <a:solidFill>
                  <a:schemeClr val="accent4"/>
                </a:solidFill>
                <a:effectLst/>
                <a:latin typeface="Tahoma" panose="020B0604030504040204" pitchFamily="34" charset="0"/>
                <a:ea typeface="Tahoma" panose="020B0604030504040204" pitchFamily="34" charset="0"/>
                <a:cs typeface="Tahoma" panose="020B0604030504040204" pitchFamily="34" charset="0"/>
              </a:rPr>
              <a:t>(if state chooses to include)</a:t>
            </a:r>
            <a:endParaRPr lang="en-US" b="0" i="0">
              <a:solidFill>
                <a:schemeClr val="accent4"/>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E9EA6C60-8396-C382-00B6-81C9F9E9E50C}"/>
                  </a:ext>
                </a:extLst>
              </p:cNvPr>
              <p:cNvSpPr txBox="1"/>
              <p:nvPr/>
            </p:nvSpPr>
            <p:spPr>
              <a:xfrm>
                <a:off x="4613932" y="3771183"/>
                <a:ext cx="750205"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a:p>
            </p:txBody>
          </p:sp>
        </mc:Choice>
        <mc:Fallback>
          <p:sp>
            <p:nvSpPr>
              <p:cNvPr id="13" name="TextBox 12">
                <a:extLst>
                  <a:ext uri="{FF2B5EF4-FFF2-40B4-BE49-F238E27FC236}">
                    <a16:creationId xmlns:a16="http://schemas.microsoft.com/office/drawing/2014/main" id="{E9EA6C60-8396-C382-00B6-81C9F9E9E50C}"/>
                  </a:ext>
                </a:extLst>
              </p:cNvPr>
              <p:cNvSpPr txBox="1">
                <a:spLocks noRot="1" noChangeAspect="1" noMove="1" noResize="1" noEditPoints="1" noAdjustHandles="1" noChangeArrowheads="1" noChangeShapeType="1" noTextEdit="1"/>
              </p:cNvSpPr>
              <p:nvPr/>
            </p:nvSpPr>
            <p:spPr>
              <a:xfrm>
                <a:off x="4613932" y="3771183"/>
                <a:ext cx="750205" cy="923330"/>
              </a:xfrm>
              <a:prstGeom prst="rect">
                <a:avLst/>
              </a:prstGeom>
              <a:blipFill>
                <a:blip r:embed="rId3"/>
                <a:stretch>
                  <a:fillRect/>
                </a:stretch>
              </a:blipFill>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0AE2E103-9C8C-A07B-E2B8-D409E8337CCB}"/>
              </a:ext>
              <a:ext uri="{C183D7F6-B498-43B3-948B-1728B52AA6E4}">
                <adec:decorative xmlns:adec="http://schemas.microsoft.com/office/drawing/2017/decorative" val="1"/>
              </a:ext>
            </a:extLst>
          </p:cNvPr>
          <p:cNvSpPr/>
          <p:nvPr/>
        </p:nvSpPr>
        <p:spPr>
          <a:xfrm>
            <a:off x="838200" y="4661786"/>
            <a:ext cx="7891850" cy="1784110"/>
          </a:xfrm>
          <a:prstGeom prst="roundRect">
            <a:avLst/>
          </a:prstGeom>
          <a:solidFill>
            <a:srgbClr val="15457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2813B34C-418A-C5F6-3BB9-976357998396}"/>
              </a:ext>
            </a:extLst>
          </p:cNvPr>
          <p:cNvSpPr txBox="1">
            <a:spLocks/>
          </p:cNvSpPr>
          <p:nvPr/>
        </p:nvSpPr>
        <p:spPr>
          <a:xfrm>
            <a:off x="931739" y="4661786"/>
            <a:ext cx="7704769" cy="178411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rPr>
              <a:t>All children with new services on their initial and subsequent IFSPs</a:t>
            </a:r>
          </a:p>
          <a:p>
            <a:pPr marL="0" indent="0" algn="ctr">
              <a:buNone/>
            </a:pPr>
            <a:r>
              <a:rPr lang="en-US" sz="1400">
                <a:solidFill>
                  <a:schemeClr val="bg1"/>
                </a:solidFill>
              </a:rPr>
              <a:t>(including those who received services in a timely manner, those who had a new IFSP service delayed due to program reasons and </a:t>
            </a:r>
            <a:r>
              <a:rPr lang="en-US" sz="1400">
                <a:solidFill>
                  <a:schemeClr val="accent4"/>
                </a:solidFill>
              </a:rPr>
              <a:t>exceptional family circumstances if including this data in the numerator</a:t>
            </a:r>
            <a:r>
              <a:rPr lang="en-US" sz="1400">
                <a:solidFill>
                  <a:schemeClr val="bg1"/>
                </a:solidFill>
              </a:rPr>
              <a:t>, and those still waiting for new IFSP services to be provided)</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2A14646-E42E-1AD6-E78E-DF31DF8B7D7C}"/>
                  </a:ext>
                </a:extLst>
              </p:cNvPr>
              <p:cNvSpPr txBox="1"/>
              <p:nvPr/>
            </p:nvSpPr>
            <p:spPr>
              <a:xfrm>
                <a:off x="9203053" y="3725244"/>
                <a:ext cx="2173672"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r>
                        <a:rPr lang="en-US" sz="6000" b="0" i="1" smtClean="0">
                          <a:latin typeface="Cambria Math" panose="02040503050406030204" pitchFamily="18" charset="0"/>
                          <a:ea typeface="Cambria Math" panose="02040503050406030204" pitchFamily="18" charset="0"/>
                        </a:rPr>
                        <m:t> 100</m:t>
                      </m:r>
                    </m:oMath>
                  </m:oMathPara>
                </a14:m>
                <a:endParaRPr lang="en-US" sz="6000"/>
              </a:p>
            </p:txBody>
          </p:sp>
        </mc:Choice>
        <mc:Fallback xmlns="">
          <p:sp>
            <p:nvSpPr>
              <p:cNvPr id="14" name="TextBox 13">
                <a:extLst>
                  <a:ext uri="{FF2B5EF4-FFF2-40B4-BE49-F238E27FC236}">
                    <a16:creationId xmlns:a16="http://schemas.microsoft.com/office/drawing/2014/main" id="{A2A14646-E42E-1AD6-E78E-DF31DF8B7D7C}"/>
                  </a:ext>
                </a:extLst>
              </p:cNvPr>
              <p:cNvSpPr txBox="1">
                <a:spLocks noRot="1" noChangeAspect="1" noMove="1" noResize="1" noEditPoints="1" noAdjustHandles="1" noChangeArrowheads="1" noChangeShapeType="1" noTextEdit="1"/>
              </p:cNvSpPr>
              <p:nvPr/>
            </p:nvSpPr>
            <p:spPr>
              <a:xfrm>
                <a:off x="9203053" y="3725244"/>
                <a:ext cx="2173672" cy="923330"/>
              </a:xfrm>
              <a:prstGeom prst="rect">
                <a:avLst/>
              </a:prstGeom>
              <a:blipFill>
                <a:blip r:embed="rId4"/>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83BCF680-19A3-0E48-CCB0-007B21E9662F}"/>
              </a:ext>
            </a:extLst>
          </p:cNvPr>
          <p:cNvSpPr txBox="1"/>
          <p:nvPr/>
        </p:nvSpPr>
        <p:spPr>
          <a:xfrm>
            <a:off x="8823588" y="2037148"/>
            <a:ext cx="3368412" cy="1846659"/>
          </a:xfrm>
          <a:prstGeom prst="rect">
            <a:avLst/>
          </a:prstGeom>
          <a:noFill/>
        </p:spPr>
        <p:txBody>
          <a:bodyPr wrap="square" rtlCol="0">
            <a:spAutoFit/>
          </a:bodyPr>
          <a:lstStyle/>
          <a:p>
            <a:pPr algn="ctr"/>
            <a:r>
              <a:rPr lang="en-US" sz="1600" b="1" i="1" dirty="0">
                <a:solidFill>
                  <a:srgbClr val="ED3532"/>
                </a:solidFill>
                <a:latin typeface="Tahoma" panose="020B0604030504040204" pitchFamily="34" charset="0"/>
                <a:ea typeface="Tahoma" panose="020B0604030504040204" pitchFamily="34" charset="0"/>
                <a:cs typeface="Tahoma" panose="020B0604030504040204" pitchFamily="34" charset="0"/>
              </a:rPr>
              <a:t>*If the state chooses to include delays due to exceptional family circumstance in the numerator, it must also be included in the denominator. </a:t>
            </a:r>
          </a:p>
          <a:p>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202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uiExpand="1" build="p"/>
      <p:bldP spid="13" grpId="0"/>
      <p:bldP spid="9" grpId="0" animBg="1"/>
      <p:bldP spid="8" grpId="0"/>
      <p:bldP spid="14"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5331D-2E4D-406D-FFD8-6D3673B597BB}"/>
              </a:ext>
            </a:extLst>
          </p:cNvPr>
          <p:cNvSpPr>
            <a:spLocks noGrp="1"/>
          </p:cNvSpPr>
          <p:nvPr>
            <p:ph type="title"/>
          </p:nvPr>
        </p:nvSpPr>
        <p:spPr/>
        <p:txBody>
          <a:bodyPr/>
          <a:lstStyle/>
          <a:p>
            <a:r>
              <a:rPr lang="en-US" dirty="0">
                <a:latin typeface="Tahoma"/>
                <a:ea typeface="Tahoma"/>
                <a:cs typeface="Tahoma"/>
              </a:rPr>
              <a:t>C1 Example: Scenario </a:t>
            </a:r>
            <a:endParaRPr lang="en-US" dirty="0"/>
          </a:p>
        </p:txBody>
      </p:sp>
      <p:sp>
        <p:nvSpPr>
          <p:cNvPr id="8" name="Content Placeholder 7">
            <a:extLst>
              <a:ext uri="{FF2B5EF4-FFF2-40B4-BE49-F238E27FC236}">
                <a16:creationId xmlns:a16="http://schemas.microsoft.com/office/drawing/2014/main" id="{B98095D4-8C32-1718-7F9D-B38C9F98752C}"/>
              </a:ext>
            </a:extLst>
          </p:cNvPr>
          <p:cNvSpPr>
            <a:spLocks noGrp="1"/>
          </p:cNvSpPr>
          <p:nvPr>
            <p:ph idx="1"/>
          </p:nvPr>
        </p:nvSpPr>
        <p:spPr>
          <a:xfrm>
            <a:off x="838200" y="1825625"/>
            <a:ext cx="10515600" cy="4351338"/>
          </a:xfrm>
        </p:spPr>
        <p:txBody>
          <a:bodyPr vert="horz" lIns="91440" tIns="45720" rIns="91440" bIns="45720" rtlCol="0" anchor="t">
            <a:noAutofit/>
          </a:bodyPr>
          <a:lstStyle/>
          <a:p>
            <a:pPr marL="0" indent="0">
              <a:buNone/>
            </a:pPr>
            <a:r>
              <a:rPr lang="en-US" sz="2400" dirty="0">
                <a:latin typeface="Tahoma"/>
                <a:ea typeface="Tahoma"/>
                <a:cs typeface="Segoe UI"/>
              </a:rPr>
              <a:t>Through a data review, a State identified </a:t>
            </a:r>
            <a:r>
              <a:rPr lang="en-US" sz="2400" b="1" dirty="0">
                <a:latin typeface="Tahoma"/>
                <a:ea typeface="Tahoma"/>
                <a:cs typeface="Segoe UI"/>
              </a:rPr>
              <a:t>1,610</a:t>
            </a:r>
            <a:r>
              <a:rPr lang="en-US" sz="2400" dirty="0">
                <a:latin typeface="Tahoma"/>
                <a:ea typeface="Tahoma"/>
                <a:cs typeface="Segoe UI"/>
              </a:rPr>
              <a:t> children with new services on their initial </a:t>
            </a:r>
            <a:r>
              <a:rPr lang="en-US" sz="2400" dirty="0" err="1">
                <a:latin typeface="Tahoma"/>
                <a:ea typeface="Tahoma"/>
                <a:cs typeface="Segoe UI"/>
              </a:rPr>
              <a:t>IFSPs</a:t>
            </a:r>
            <a:r>
              <a:rPr lang="en-US" sz="2400" dirty="0">
                <a:latin typeface="Tahoma"/>
                <a:ea typeface="Tahoma"/>
                <a:cs typeface="Segoe UI"/>
              </a:rPr>
              <a:t>, annual </a:t>
            </a:r>
            <a:r>
              <a:rPr lang="en-US" sz="2400" dirty="0" err="1">
                <a:latin typeface="Tahoma"/>
                <a:ea typeface="Tahoma"/>
                <a:cs typeface="Segoe UI"/>
              </a:rPr>
              <a:t>IFSPs</a:t>
            </a:r>
            <a:r>
              <a:rPr lang="en-US" sz="2400" dirty="0">
                <a:latin typeface="Tahoma"/>
                <a:ea typeface="Tahoma"/>
                <a:cs typeface="Segoe UI"/>
              </a:rPr>
              <a:t>, or added through a periodic review. </a:t>
            </a:r>
            <a:endParaRPr lang="en-US" sz="2400" dirty="0">
              <a:latin typeface="Tahoma"/>
            </a:endParaRPr>
          </a:p>
          <a:p>
            <a:pPr>
              <a:buNone/>
            </a:pPr>
            <a:r>
              <a:rPr lang="en-US" sz="2400" dirty="0">
                <a:latin typeface="Tahoma"/>
                <a:ea typeface="Tahoma"/>
                <a:cs typeface="Segoe UI"/>
              </a:rPr>
              <a:t>Of those children, documentation showed that:</a:t>
            </a:r>
          </a:p>
          <a:p>
            <a:pPr lvl="1"/>
            <a:r>
              <a:rPr lang="en-US" sz="2400" b="1" dirty="0">
                <a:solidFill>
                  <a:srgbClr val="257532"/>
                </a:solidFill>
                <a:latin typeface="Tahoma"/>
                <a:ea typeface="Tahoma"/>
                <a:cs typeface="Segoe UI"/>
              </a:rPr>
              <a:t>1,500</a:t>
            </a:r>
            <a:r>
              <a:rPr lang="en-US" sz="2400" dirty="0">
                <a:latin typeface="Tahoma"/>
                <a:ea typeface="Tahoma"/>
                <a:cs typeface="Segoe UI"/>
              </a:rPr>
              <a:t> children received each and every new service in a </a:t>
            </a:r>
            <a:r>
              <a:rPr lang="en-US" sz="2400" dirty="0">
                <a:solidFill>
                  <a:srgbClr val="257532"/>
                </a:solidFill>
                <a:latin typeface="Tahoma"/>
                <a:ea typeface="Tahoma"/>
                <a:cs typeface="Segoe UI"/>
              </a:rPr>
              <a:t>timely manner</a:t>
            </a:r>
          </a:p>
          <a:p>
            <a:pPr lvl="1"/>
            <a:r>
              <a:rPr lang="en-US" sz="2400" b="1" dirty="0">
                <a:solidFill>
                  <a:srgbClr val="ED3532"/>
                </a:solidFill>
                <a:latin typeface="Tahoma"/>
                <a:ea typeface="Tahoma"/>
                <a:cs typeface="Segoe UI"/>
              </a:rPr>
              <a:t>35</a:t>
            </a:r>
            <a:r>
              <a:rPr lang="en-US" sz="2400" b="1" dirty="0">
                <a:latin typeface="Tahoma"/>
                <a:ea typeface="Tahoma"/>
                <a:cs typeface="Segoe UI"/>
              </a:rPr>
              <a:t> </a:t>
            </a:r>
            <a:r>
              <a:rPr lang="en-US" sz="2400" dirty="0">
                <a:latin typeface="Tahoma"/>
                <a:ea typeface="Tahoma"/>
                <a:cs typeface="Segoe UI"/>
              </a:rPr>
              <a:t>children experienced a delay in one or more new services due to </a:t>
            </a:r>
            <a:r>
              <a:rPr lang="en-US" sz="2400" dirty="0">
                <a:solidFill>
                  <a:srgbClr val="ED3532"/>
                </a:solidFill>
                <a:latin typeface="Tahoma"/>
                <a:ea typeface="Tahoma"/>
                <a:cs typeface="Segoe UI"/>
              </a:rPr>
              <a:t>exceptional family circumstances </a:t>
            </a:r>
            <a:endParaRPr lang="en-US" sz="2400" dirty="0">
              <a:solidFill>
                <a:srgbClr val="ED3532"/>
              </a:solidFill>
            </a:endParaRPr>
          </a:p>
          <a:p>
            <a:pPr lvl="1"/>
            <a:r>
              <a:rPr lang="en-US" sz="2400" b="1" dirty="0">
                <a:solidFill>
                  <a:srgbClr val="5B616B"/>
                </a:solidFill>
                <a:latin typeface="Tahoma"/>
                <a:ea typeface="Tahoma"/>
                <a:cs typeface="Segoe UI"/>
              </a:rPr>
              <a:t>69</a:t>
            </a:r>
            <a:r>
              <a:rPr lang="en-US" sz="2400" dirty="0">
                <a:latin typeface="Tahoma"/>
                <a:ea typeface="Tahoma"/>
                <a:cs typeface="Segoe UI"/>
              </a:rPr>
              <a:t> children experienced a delay in one or more new services due to </a:t>
            </a:r>
            <a:r>
              <a:rPr lang="en-US" sz="2400" dirty="0">
                <a:solidFill>
                  <a:srgbClr val="5B616B"/>
                </a:solidFill>
                <a:latin typeface="Tahoma"/>
                <a:ea typeface="Tahoma"/>
                <a:cs typeface="Segoe UI"/>
              </a:rPr>
              <a:t>program or provider reasons</a:t>
            </a:r>
            <a:endParaRPr lang="en-US" sz="2400" dirty="0">
              <a:solidFill>
                <a:srgbClr val="5B616B"/>
              </a:solidFill>
            </a:endParaRPr>
          </a:p>
          <a:p>
            <a:pPr lvl="1"/>
            <a:r>
              <a:rPr lang="en-US" sz="2400" b="1" dirty="0">
                <a:solidFill>
                  <a:schemeClr val="accent1"/>
                </a:solidFill>
                <a:latin typeface="Tahoma"/>
                <a:ea typeface="Tahoma"/>
                <a:cs typeface="Segoe UI"/>
              </a:rPr>
              <a:t>6</a:t>
            </a:r>
            <a:r>
              <a:rPr lang="en-US" sz="2400" b="1" dirty="0">
                <a:solidFill>
                  <a:schemeClr val="accent5"/>
                </a:solidFill>
                <a:latin typeface="Tahoma"/>
                <a:ea typeface="Tahoma"/>
                <a:cs typeface="Segoe UI"/>
              </a:rPr>
              <a:t> </a:t>
            </a:r>
            <a:r>
              <a:rPr lang="en-US" sz="2400" dirty="0">
                <a:latin typeface="Tahoma"/>
                <a:ea typeface="Tahoma"/>
                <a:cs typeface="Segoe UI"/>
              </a:rPr>
              <a:t>children had not yet received a new and overdue </a:t>
            </a:r>
            <a:r>
              <a:rPr lang="en-US" sz="2400" dirty="0" err="1">
                <a:latin typeface="Tahoma"/>
                <a:ea typeface="Tahoma"/>
                <a:cs typeface="Segoe UI"/>
              </a:rPr>
              <a:t>IFSP</a:t>
            </a:r>
            <a:r>
              <a:rPr lang="en-US" sz="2400" dirty="0">
                <a:latin typeface="Tahoma"/>
                <a:ea typeface="Tahoma"/>
                <a:cs typeface="Segoe UI"/>
              </a:rPr>
              <a:t> service (i.e., </a:t>
            </a:r>
            <a:r>
              <a:rPr lang="en-US" sz="2400" dirty="0">
                <a:solidFill>
                  <a:schemeClr val="accent1"/>
                </a:solidFill>
                <a:latin typeface="Tahoma"/>
                <a:ea typeface="Tahoma"/>
                <a:cs typeface="Segoe UI"/>
              </a:rPr>
              <a:t>still waiting </a:t>
            </a:r>
            <a:r>
              <a:rPr lang="en-US" sz="2400" dirty="0">
                <a:latin typeface="Tahoma"/>
                <a:ea typeface="Tahoma"/>
                <a:cs typeface="Segoe UI"/>
              </a:rPr>
              <a:t>for one or more new </a:t>
            </a:r>
            <a:r>
              <a:rPr lang="en-US" sz="2400" dirty="0" err="1">
                <a:latin typeface="Tahoma"/>
                <a:ea typeface="Tahoma"/>
                <a:cs typeface="Segoe UI"/>
              </a:rPr>
              <a:t>IFSP</a:t>
            </a:r>
            <a:r>
              <a:rPr lang="en-US" sz="2400" dirty="0">
                <a:latin typeface="Tahoma"/>
                <a:ea typeface="Tahoma"/>
                <a:cs typeface="Segoe UI"/>
              </a:rPr>
              <a:t> services to be provided). The delays were attributed to programs and providers or were undetermined.</a:t>
            </a:r>
            <a:endParaRPr lang="en-US" sz="2400" dirty="0">
              <a:cs typeface="Segoe UI"/>
            </a:endParaRPr>
          </a:p>
        </p:txBody>
      </p:sp>
    </p:spTree>
    <p:extLst>
      <p:ext uri="{BB962C8B-B14F-4D97-AF65-F5344CB8AC3E}">
        <p14:creationId xmlns:p14="http://schemas.microsoft.com/office/powerpoint/2010/main" val="410359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5331D-2E4D-406D-FFD8-6D3673B597BB}"/>
              </a:ext>
            </a:extLst>
          </p:cNvPr>
          <p:cNvSpPr>
            <a:spLocks noGrp="1"/>
          </p:cNvSpPr>
          <p:nvPr>
            <p:ph type="title"/>
          </p:nvPr>
        </p:nvSpPr>
        <p:spPr/>
        <p:txBody>
          <a:bodyPr/>
          <a:lstStyle/>
          <a:p>
            <a:pPr>
              <a:spcBef>
                <a:spcPts val="400"/>
              </a:spcBef>
            </a:pPr>
            <a:r>
              <a:rPr lang="en-US" dirty="0">
                <a:latin typeface="Tahoma"/>
                <a:ea typeface="Tahoma"/>
                <a:cs typeface="Tahoma"/>
              </a:rPr>
              <a:t>C1 Example: Calculation (Option 1)</a:t>
            </a:r>
            <a:br>
              <a:rPr lang="en-US" dirty="0">
                <a:latin typeface="Tahoma"/>
                <a:ea typeface="Tahoma"/>
                <a:cs typeface="Tahoma"/>
              </a:rPr>
            </a:br>
            <a:r>
              <a:rPr lang="en-US" sz="2400" dirty="0">
                <a:latin typeface="Tahoma"/>
                <a:ea typeface="Tahoma"/>
                <a:cs typeface="Tahoma"/>
              </a:rPr>
              <a:t>Option 1 </a:t>
            </a:r>
            <a:r>
              <a:rPr lang="en-US" sz="2400" i="1" dirty="0">
                <a:latin typeface="Tahoma"/>
                <a:ea typeface="Tahoma"/>
                <a:cs typeface="Tahoma"/>
              </a:rPr>
              <a:t>includes</a:t>
            </a:r>
            <a:r>
              <a:rPr lang="en-US" sz="2400" dirty="0">
                <a:latin typeface="Tahoma"/>
                <a:ea typeface="Tahoma"/>
                <a:cs typeface="Tahoma"/>
              </a:rPr>
              <a:t> delays resulting from exceptional family circumstances</a:t>
            </a:r>
            <a:endParaRPr lang="en-US" sz="2400" dirty="0"/>
          </a:p>
        </p:txBody>
      </p:sp>
      <p:sp>
        <p:nvSpPr>
          <p:cNvPr id="8" name="Content Placeholder 7">
            <a:extLst>
              <a:ext uri="{FF2B5EF4-FFF2-40B4-BE49-F238E27FC236}">
                <a16:creationId xmlns:a16="http://schemas.microsoft.com/office/drawing/2014/main" id="{B98095D4-8C32-1718-7F9D-B38C9F98752C}"/>
              </a:ext>
            </a:extLst>
          </p:cNvPr>
          <p:cNvSpPr>
            <a:spLocks noGrp="1"/>
          </p:cNvSpPr>
          <p:nvPr>
            <p:ph idx="1"/>
          </p:nvPr>
        </p:nvSpPr>
        <p:spPr>
          <a:xfrm>
            <a:off x="454069" y="1806180"/>
            <a:ext cx="5811032" cy="4351338"/>
          </a:xfrm>
        </p:spPr>
        <p:txBody>
          <a:bodyPr vert="horz" lIns="91440" tIns="45720" rIns="91440" bIns="45720" rtlCol="0" anchor="t">
            <a:noAutofit/>
          </a:bodyPr>
          <a:lstStyle/>
          <a:p>
            <a:pPr>
              <a:buNone/>
            </a:pPr>
            <a:r>
              <a:rPr lang="en-US" sz="2400" b="1" dirty="0">
                <a:latin typeface="Tahoma"/>
                <a:ea typeface="Tahoma"/>
                <a:cs typeface="Segoe UI"/>
              </a:rPr>
              <a:t>1,610</a:t>
            </a:r>
            <a:r>
              <a:rPr lang="en-US" sz="2400" dirty="0">
                <a:latin typeface="Tahoma"/>
                <a:ea typeface="Tahoma"/>
                <a:cs typeface="Segoe UI"/>
              </a:rPr>
              <a:t> children with new </a:t>
            </a:r>
            <a:r>
              <a:rPr lang="en-US" sz="2400" dirty="0" err="1">
                <a:latin typeface="Tahoma"/>
                <a:ea typeface="Tahoma"/>
                <a:cs typeface="Segoe UI"/>
              </a:rPr>
              <a:t>IFSP</a:t>
            </a:r>
            <a:r>
              <a:rPr lang="en-US" sz="2400" dirty="0">
                <a:latin typeface="Tahoma"/>
                <a:ea typeface="Tahoma"/>
                <a:cs typeface="Segoe UI"/>
              </a:rPr>
              <a:t> services</a:t>
            </a:r>
            <a:endParaRPr lang="en-US" sz="2400" dirty="0"/>
          </a:p>
          <a:p>
            <a:pPr lvl="1"/>
            <a:r>
              <a:rPr lang="en-US" sz="2400" b="1" dirty="0">
                <a:solidFill>
                  <a:srgbClr val="257532"/>
                </a:solidFill>
                <a:latin typeface="Tahoma"/>
                <a:ea typeface="Tahoma"/>
                <a:cs typeface="Segoe UI"/>
              </a:rPr>
              <a:t>1,500</a:t>
            </a:r>
            <a:r>
              <a:rPr lang="en-US" sz="2400" dirty="0">
                <a:latin typeface="Tahoma"/>
                <a:ea typeface="Tahoma"/>
                <a:cs typeface="Segoe UI"/>
              </a:rPr>
              <a:t> received timely services</a:t>
            </a:r>
            <a:endParaRPr lang="en-US" sz="2400" dirty="0"/>
          </a:p>
          <a:p>
            <a:pPr lvl="1"/>
            <a:r>
              <a:rPr lang="en-US" sz="2400" b="1" i="1" dirty="0">
                <a:solidFill>
                  <a:srgbClr val="ED3532"/>
                </a:solidFill>
                <a:latin typeface="Tahoma"/>
                <a:ea typeface="Tahoma"/>
                <a:cs typeface="Segoe UI"/>
              </a:rPr>
              <a:t>35</a:t>
            </a:r>
            <a:r>
              <a:rPr lang="en-US" sz="2400" i="1" dirty="0">
                <a:latin typeface="Tahoma"/>
                <a:ea typeface="Tahoma"/>
                <a:cs typeface="Segoe UI"/>
              </a:rPr>
              <a:t> children experienced delay due to exceptional family circumstances</a:t>
            </a:r>
            <a:endParaRPr lang="en-US" sz="2400" i="1" dirty="0"/>
          </a:p>
          <a:p>
            <a:pPr lvl="1"/>
            <a:r>
              <a:rPr lang="en-US" sz="2400" b="1" dirty="0">
                <a:solidFill>
                  <a:srgbClr val="5B616B"/>
                </a:solidFill>
                <a:latin typeface="Tahoma"/>
                <a:ea typeface="Tahoma"/>
                <a:cs typeface="Segoe UI"/>
              </a:rPr>
              <a:t>69</a:t>
            </a:r>
            <a:r>
              <a:rPr lang="en-US" sz="2400" dirty="0">
                <a:latin typeface="Tahoma"/>
                <a:ea typeface="Tahoma"/>
                <a:cs typeface="Segoe UI"/>
              </a:rPr>
              <a:t> children experienced delay due to program or provider reasons</a:t>
            </a:r>
            <a:endParaRPr lang="en-US" sz="2400" dirty="0"/>
          </a:p>
          <a:p>
            <a:pPr lvl="1"/>
            <a:r>
              <a:rPr lang="en-US" sz="2400" b="1" dirty="0">
                <a:solidFill>
                  <a:schemeClr val="accent1"/>
                </a:solidFill>
                <a:latin typeface="Tahoma"/>
                <a:ea typeface="Tahoma"/>
                <a:cs typeface="Segoe UI"/>
              </a:rPr>
              <a:t>6</a:t>
            </a:r>
            <a:r>
              <a:rPr lang="en-US" sz="2400" dirty="0">
                <a:latin typeface="Tahoma"/>
                <a:ea typeface="Tahoma"/>
                <a:cs typeface="Segoe UI"/>
              </a:rPr>
              <a:t> children had not yet received a new but overdue service. The delays were attributed to programs and providers or were undetermined.</a:t>
            </a:r>
            <a:endParaRPr lang="en-US" sz="2400" dirty="0">
              <a:cs typeface="Segoe UI"/>
            </a:endParaRPr>
          </a:p>
        </p:txBody>
      </p:sp>
      <p:grpSp>
        <p:nvGrpSpPr>
          <p:cNvPr id="3" name="Group 2" descr="Calculation that shows (1,500 + 35) / (1,500 + 35 + 69 + 6) = 0.953">
            <a:extLst>
              <a:ext uri="{FF2B5EF4-FFF2-40B4-BE49-F238E27FC236}">
                <a16:creationId xmlns:a16="http://schemas.microsoft.com/office/drawing/2014/main" id="{E4EA89EA-660D-0E71-2480-41BAE6BAB7E7}"/>
              </a:ext>
            </a:extLst>
          </p:cNvPr>
          <p:cNvGrpSpPr/>
          <p:nvPr/>
        </p:nvGrpSpPr>
        <p:grpSpPr>
          <a:xfrm>
            <a:off x="6224162" y="2211315"/>
            <a:ext cx="5618794" cy="2181534"/>
            <a:chOff x="6224162" y="2211315"/>
            <a:chExt cx="5618794" cy="2181534"/>
          </a:xfrm>
        </p:grpSpPr>
        <p:sp>
          <p:nvSpPr>
            <p:cNvPr id="2" name="TextBox 1">
              <a:extLst>
                <a:ext uri="{FF2B5EF4-FFF2-40B4-BE49-F238E27FC236}">
                  <a16:creationId xmlns:a16="http://schemas.microsoft.com/office/drawing/2014/main" id="{E860B8BE-2625-6270-A114-5CFB35EEDFE6}"/>
                </a:ext>
              </a:extLst>
            </p:cNvPr>
            <p:cNvSpPr txBox="1"/>
            <p:nvPr/>
          </p:nvSpPr>
          <p:spPr>
            <a:xfrm>
              <a:off x="6599942" y="2211315"/>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257532"/>
                  </a:solidFill>
                  <a:latin typeface="Tahoma"/>
                  <a:ea typeface="Tahoma"/>
                  <a:cs typeface="Calibri"/>
                </a:rPr>
                <a:t>1,500</a:t>
              </a:r>
              <a:r>
                <a:rPr lang="en-US" sz="3600" dirty="0">
                  <a:latin typeface="Tahoma"/>
                  <a:ea typeface="Tahoma"/>
                  <a:cs typeface="Calibri"/>
                </a:rPr>
                <a:t> + </a:t>
              </a:r>
              <a:r>
                <a:rPr lang="en-US" sz="3600" b="1" dirty="0">
                  <a:solidFill>
                    <a:srgbClr val="ED3532"/>
                  </a:solidFill>
                  <a:latin typeface="Tahoma"/>
                  <a:ea typeface="Tahoma"/>
                  <a:cs typeface="Calibri"/>
                </a:rPr>
                <a:t>35</a:t>
              </a:r>
            </a:p>
          </p:txBody>
        </p:sp>
        <p:sp>
          <p:nvSpPr>
            <p:cNvPr id="4" name="Minus Sign 3">
              <a:extLst>
                <a:ext uri="{FF2B5EF4-FFF2-40B4-BE49-F238E27FC236}">
                  <a16:creationId xmlns:a16="http://schemas.microsoft.com/office/drawing/2014/main" id="{D5F0E866-CB30-4B40-75A7-508EE3E6808B}"/>
                </a:ext>
              </a:extLst>
            </p:cNvPr>
            <p:cNvSpPr/>
            <p:nvPr/>
          </p:nvSpPr>
          <p:spPr>
            <a:xfrm>
              <a:off x="6265101" y="2590186"/>
              <a:ext cx="3461358" cy="79957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E7B657-6410-B923-617B-A84728BB787B}"/>
                </a:ext>
              </a:extLst>
            </p:cNvPr>
            <p:cNvSpPr txBox="1"/>
            <p:nvPr/>
          </p:nvSpPr>
          <p:spPr>
            <a:xfrm>
              <a:off x="9619990" y="2669518"/>
              <a:ext cx="22229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ahoma"/>
                  <a:ea typeface="Tahoma"/>
                  <a:cs typeface="Calibri"/>
                </a:rPr>
                <a:t>= </a:t>
              </a:r>
              <a:r>
                <a:rPr lang="en-US" sz="3600" b="1">
                  <a:solidFill>
                    <a:srgbClr val="7030A0"/>
                  </a:solidFill>
                  <a:latin typeface="Tahoma"/>
                  <a:ea typeface="Tahoma"/>
                  <a:cs typeface="Calibri"/>
                </a:rPr>
                <a:t>0.953</a:t>
              </a:r>
              <a:endParaRPr lang="en-US" sz="3600" b="1">
                <a:solidFill>
                  <a:srgbClr val="7030A0"/>
                </a:solidFill>
                <a:latin typeface="Tahoma"/>
                <a:ea typeface="Tahoma"/>
              </a:endParaRPr>
            </a:p>
          </p:txBody>
        </p:sp>
        <p:sp>
          <p:nvSpPr>
            <p:cNvPr id="9" name="TextBox 8">
              <a:extLst>
                <a:ext uri="{FF2B5EF4-FFF2-40B4-BE49-F238E27FC236}">
                  <a16:creationId xmlns:a16="http://schemas.microsoft.com/office/drawing/2014/main" id="{3741225D-3F6E-D48F-C4FD-8A8DE44F372C}"/>
                </a:ext>
              </a:extLst>
            </p:cNvPr>
            <p:cNvSpPr txBox="1"/>
            <p:nvPr/>
          </p:nvSpPr>
          <p:spPr>
            <a:xfrm>
              <a:off x="6224162" y="3192520"/>
              <a:ext cx="345300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257532"/>
                  </a:solidFill>
                  <a:latin typeface="Tahoma"/>
                  <a:ea typeface="Tahoma"/>
                  <a:cs typeface="Calibri"/>
                </a:rPr>
                <a:t>1,500</a:t>
              </a:r>
              <a:r>
                <a:rPr lang="en-US" sz="3600" b="1" dirty="0">
                  <a:solidFill>
                    <a:srgbClr val="FF0000"/>
                  </a:solidFill>
                  <a:latin typeface="Tahoma"/>
                  <a:ea typeface="Tahoma"/>
                  <a:cs typeface="Calibri"/>
                </a:rPr>
                <a:t> </a:t>
              </a:r>
              <a:r>
                <a:rPr lang="en-US" sz="3600" dirty="0">
                  <a:latin typeface="Tahoma"/>
                  <a:ea typeface="Tahoma"/>
                  <a:cs typeface="Calibri"/>
                </a:rPr>
                <a:t>+ </a:t>
              </a:r>
              <a:r>
                <a:rPr lang="en-US" sz="3600" b="1" dirty="0">
                  <a:solidFill>
                    <a:srgbClr val="ED3532"/>
                  </a:solidFill>
                  <a:latin typeface="Tahoma"/>
                  <a:ea typeface="Tahoma"/>
                  <a:cs typeface="Calibri"/>
                </a:rPr>
                <a:t>35</a:t>
              </a:r>
              <a:r>
                <a:rPr lang="en-US" sz="3600" b="1" dirty="0">
                  <a:solidFill>
                    <a:srgbClr val="00B050"/>
                  </a:solidFill>
                  <a:latin typeface="Tahoma"/>
                  <a:ea typeface="Tahoma"/>
                  <a:cs typeface="Calibri"/>
                </a:rPr>
                <a:t> </a:t>
              </a:r>
              <a:r>
                <a:rPr lang="en-US" sz="3600" dirty="0">
                  <a:latin typeface="Tahoma"/>
                  <a:ea typeface="Tahoma"/>
                  <a:cs typeface="Calibri"/>
                </a:rPr>
                <a:t>+</a:t>
              </a:r>
              <a:r>
                <a:rPr lang="en-US" sz="3600" b="1" dirty="0">
                  <a:solidFill>
                    <a:srgbClr val="00B050"/>
                  </a:solidFill>
                  <a:latin typeface="Tahoma"/>
                  <a:ea typeface="Tahoma"/>
                  <a:cs typeface="Calibri"/>
                </a:rPr>
                <a:t> </a:t>
              </a:r>
              <a:r>
                <a:rPr lang="en-US" sz="3600" b="1" dirty="0">
                  <a:solidFill>
                    <a:srgbClr val="5B616B"/>
                  </a:solidFill>
                  <a:latin typeface="Tahoma"/>
                  <a:ea typeface="Tahoma"/>
                  <a:cs typeface="Calibri"/>
                </a:rPr>
                <a:t>69</a:t>
              </a:r>
              <a:r>
                <a:rPr lang="en-US" sz="3600" b="1" dirty="0">
                  <a:solidFill>
                    <a:srgbClr val="FFC000"/>
                  </a:solidFill>
                  <a:latin typeface="Tahoma"/>
                  <a:ea typeface="Tahoma"/>
                  <a:cs typeface="Calibri"/>
                </a:rPr>
                <a:t> </a:t>
              </a:r>
              <a:r>
                <a:rPr lang="en-US" sz="3600" dirty="0">
                  <a:latin typeface="Tahoma"/>
                  <a:ea typeface="Tahoma"/>
                  <a:cs typeface="Calibri"/>
                </a:rPr>
                <a:t>+ </a:t>
              </a:r>
              <a:r>
                <a:rPr lang="en-US" sz="3600" b="1" dirty="0">
                  <a:solidFill>
                    <a:schemeClr val="accent1"/>
                  </a:solidFill>
                  <a:latin typeface="Tahoma"/>
                  <a:ea typeface="Tahoma"/>
                  <a:cs typeface="Calibri"/>
                </a:rPr>
                <a:t>6</a:t>
              </a:r>
            </a:p>
          </p:txBody>
        </p:sp>
      </p:grpSp>
      <p:sp>
        <p:nvSpPr>
          <p:cNvPr id="10" name="TextBox 9">
            <a:extLst>
              <a:ext uri="{FF2B5EF4-FFF2-40B4-BE49-F238E27FC236}">
                <a16:creationId xmlns:a16="http://schemas.microsoft.com/office/drawing/2014/main" id="{2FCEDED1-28DF-A7F5-7CB2-0760C78C48D7}"/>
              </a:ext>
            </a:extLst>
          </p:cNvPr>
          <p:cNvSpPr txBox="1"/>
          <p:nvPr/>
        </p:nvSpPr>
        <p:spPr>
          <a:xfrm>
            <a:off x="6590778" y="4613468"/>
            <a:ext cx="50083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Tahoma"/>
                <a:ea typeface="Tahoma"/>
                <a:cs typeface="Calibri"/>
              </a:rPr>
              <a:t>0.953 X 100 = 95.3%</a:t>
            </a:r>
            <a:endParaRPr lang="en-US" sz="3200" b="1">
              <a:latin typeface="Tahoma"/>
              <a:ea typeface="Tahoma"/>
            </a:endParaRPr>
          </a:p>
        </p:txBody>
      </p:sp>
    </p:spTree>
    <p:extLst>
      <p:ext uri="{BB962C8B-B14F-4D97-AF65-F5344CB8AC3E}">
        <p14:creationId xmlns:p14="http://schemas.microsoft.com/office/powerpoint/2010/main" val="248749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5331D-2E4D-406D-FFD8-6D3673B597BB}"/>
              </a:ext>
            </a:extLst>
          </p:cNvPr>
          <p:cNvSpPr>
            <a:spLocks noGrp="1"/>
          </p:cNvSpPr>
          <p:nvPr>
            <p:ph type="title"/>
          </p:nvPr>
        </p:nvSpPr>
        <p:spPr/>
        <p:txBody>
          <a:bodyPr/>
          <a:lstStyle/>
          <a:p>
            <a:pPr>
              <a:spcBef>
                <a:spcPts val="400"/>
              </a:spcBef>
            </a:pPr>
            <a:r>
              <a:rPr lang="en-US" dirty="0">
                <a:latin typeface="Tahoma"/>
                <a:ea typeface="Tahoma"/>
                <a:cs typeface="Tahoma"/>
              </a:rPr>
              <a:t>C1 Example: Calculation (Option 2)</a:t>
            </a:r>
            <a:br>
              <a:rPr lang="en-US" dirty="0">
                <a:latin typeface="Tahoma"/>
                <a:ea typeface="Tahoma"/>
                <a:cs typeface="Tahoma"/>
              </a:rPr>
            </a:br>
            <a:r>
              <a:rPr lang="en-US" sz="2400" dirty="0">
                <a:latin typeface="Tahoma"/>
                <a:ea typeface="Tahoma"/>
                <a:cs typeface="Tahoma"/>
              </a:rPr>
              <a:t>Option 2 </a:t>
            </a:r>
            <a:r>
              <a:rPr lang="en-US" sz="2400" i="1" dirty="0">
                <a:latin typeface="Tahoma"/>
                <a:ea typeface="Tahoma"/>
                <a:cs typeface="Tahoma"/>
              </a:rPr>
              <a:t>excludes</a:t>
            </a:r>
            <a:r>
              <a:rPr lang="en-US" sz="2400" dirty="0">
                <a:latin typeface="Tahoma"/>
                <a:ea typeface="Tahoma"/>
                <a:cs typeface="Tahoma"/>
              </a:rPr>
              <a:t> delays resulting from exceptional family circumstances</a:t>
            </a:r>
            <a:endParaRPr lang="en-US" sz="2400" dirty="0"/>
          </a:p>
        </p:txBody>
      </p:sp>
      <p:sp>
        <p:nvSpPr>
          <p:cNvPr id="8" name="Content Placeholder 7">
            <a:extLst>
              <a:ext uri="{FF2B5EF4-FFF2-40B4-BE49-F238E27FC236}">
                <a16:creationId xmlns:a16="http://schemas.microsoft.com/office/drawing/2014/main" id="{B98095D4-8C32-1718-7F9D-B38C9F98752C}"/>
              </a:ext>
            </a:extLst>
          </p:cNvPr>
          <p:cNvSpPr>
            <a:spLocks noGrp="1"/>
          </p:cNvSpPr>
          <p:nvPr>
            <p:ph idx="1"/>
          </p:nvPr>
        </p:nvSpPr>
        <p:spPr>
          <a:xfrm>
            <a:off x="368968" y="1806180"/>
            <a:ext cx="5838493" cy="4351338"/>
          </a:xfrm>
        </p:spPr>
        <p:txBody>
          <a:bodyPr vert="horz" lIns="91440" tIns="45720" rIns="91440" bIns="45720" rtlCol="0" anchor="t">
            <a:noAutofit/>
          </a:bodyPr>
          <a:lstStyle/>
          <a:p>
            <a:pPr>
              <a:buNone/>
            </a:pPr>
            <a:r>
              <a:rPr lang="en-US" sz="2400" dirty="0">
                <a:latin typeface="Tahoma"/>
                <a:ea typeface="Tahoma"/>
                <a:cs typeface="Segoe UI"/>
              </a:rPr>
              <a:t>1,610 children with new </a:t>
            </a:r>
            <a:r>
              <a:rPr lang="en-US" sz="2400" dirty="0" err="1">
                <a:latin typeface="Tahoma"/>
                <a:ea typeface="Tahoma"/>
                <a:cs typeface="Segoe UI"/>
              </a:rPr>
              <a:t>IFSP</a:t>
            </a:r>
            <a:r>
              <a:rPr lang="en-US" sz="2400" dirty="0">
                <a:latin typeface="Tahoma"/>
                <a:ea typeface="Tahoma"/>
                <a:cs typeface="Segoe UI"/>
              </a:rPr>
              <a:t> services</a:t>
            </a:r>
            <a:endParaRPr lang="en-US" sz="2400" dirty="0"/>
          </a:p>
          <a:p>
            <a:pPr lvl="1"/>
            <a:r>
              <a:rPr lang="en-US" sz="2400" b="1" dirty="0">
                <a:solidFill>
                  <a:srgbClr val="257532"/>
                </a:solidFill>
                <a:latin typeface="Tahoma"/>
                <a:ea typeface="Tahoma"/>
                <a:cs typeface="Segoe UI"/>
              </a:rPr>
              <a:t>1,500</a:t>
            </a:r>
            <a:r>
              <a:rPr lang="en-US" sz="2400" dirty="0">
                <a:latin typeface="Tahoma"/>
                <a:ea typeface="Tahoma"/>
                <a:cs typeface="Segoe UI"/>
              </a:rPr>
              <a:t> received timely services </a:t>
            </a:r>
            <a:endParaRPr lang="en-US" sz="2400" dirty="0"/>
          </a:p>
          <a:p>
            <a:pPr lvl="1"/>
            <a:r>
              <a:rPr lang="en-US" sz="2400" b="1" i="1" dirty="0">
                <a:solidFill>
                  <a:srgbClr val="ED3532"/>
                </a:solidFill>
                <a:latin typeface="Tahoma"/>
                <a:ea typeface="Tahoma"/>
                <a:cs typeface="Segoe UI"/>
              </a:rPr>
              <a:t>35</a:t>
            </a:r>
            <a:r>
              <a:rPr lang="en-US" sz="2400" i="1" dirty="0">
                <a:latin typeface="Tahoma"/>
                <a:ea typeface="Tahoma"/>
                <a:cs typeface="Segoe UI"/>
              </a:rPr>
              <a:t> </a:t>
            </a:r>
            <a:r>
              <a:rPr lang="en-US" sz="2400" i="1" strike="sngStrike" dirty="0">
                <a:latin typeface="Tahoma"/>
                <a:ea typeface="Tahoma"/>
                <a:cs typeface="Segoe UI"/>
              </a:rPr>
              <a:t>children experienced delay due to exceptional family circumstances </a:t>
            </a:r>
            <a:endParaRPr lang="en-US" sz="2400" i="1" strike="sngStrike" dirty="0"/>
          </a:p>
          <a:p>
            <a:pPr lvl="1"/>
            <a:r>
              <a:rPr lang="en-US" sz="2400" b="1" dirty="0">
                <a:solidFill>
                  <a:srgbClr val="5B616B"/>
                </a:solidFill>
                <a:latin typeface="Tahoma"/>
                <a:ea typeface="Tahoma"/>
                <a:cs typeface="Segoe UI"/>
              </a:rPr>
              <a:t>69</a:t>
            </a:r>
            <a:r>
              <a:rPr lang="en-US" sz="2400" dirty="0">
                <a:latin typeface="Tahoma"/>
                <a:ea typeface="Tahoma"/>
                <a:cs typeface="Segoe UI"/>
              </a:rPr>
              <a:t> children experienced delay due to program or provider reasons</a:t>
            </a:r>
            <a:endParaRPr lang="en-US" sz="2400" dirty="0"/>
          </a:p>
          <a:p>
            <a:pPr lvl="1"/>
            <a:r>
              <a:rPr lang="en-US" sz="2400" b="1" dirty="0">
                <a:solidFill>
                  <a:schemeClr val="accent1"/>
                </a:solidFill>
                <a:latin typeface="Tahoma"/>
                <a:ea typeface="Tahoma"/>
                <a:cs typeface="Segoe UI"/>
              </a:rPr>
              <a:t>6</a:t>
            </a:r>
            <a:r>
              <a:rPr lang="en-US" sz="2400" dirty="0">
                <a:latin typeface="Tahoma"/>
                <a:ea typeface="Tahoma"/>
                <a:cs typeface="Segoe UI"/>
              </a:rPr>
              <a:t> children had not yet received a new but overdue service. The delays were attributed to programs and providers or were undetermined. </a:t>
            </a:r>
            <a:endParaRPr lang="en-US" sz="2400" dirty="0">
              <a:cs typeface="Segoe UI"/>
            </a:endParaRPr>
          </a:p>
        </p:txBody>
      </p:sp>
      <p:grpSp>
        <p:nvGrpSpPr>
          <p:cNvPr id="5" name="Group 4" descr="Calculation that shows (1,500) / (1,500 + 69 + 6) = 0.952">
            <a:extLst>
              <a:ext uri="{FF2B5EF4-FFF2-40B4-BE49-F238E27FC236}">
                <a16:creationId xmlns:a16="http://schemas.microsoft.com/office/drawing/2014/main" id="{8CD14B87-7A67-5EA7-C0FA-A2C1DF83086C}"/>
              </a:ext>
            </a:extLst>
          </p:cNvPr>
          <p:cNvGrpSpPr/>
          <p:nvPr/>
        </p:nvGrpSpPr>
        <p:grpSpPr>
          <a:xfrm>
            <a:off x="6224162" y="2677479"/>
            <a:ext cx="5751528" cy="1627536"/>
            <a:chOff x="6224162" y="2677479"/>
            <a:chExt cx="5751528" cy="1627536"/>
          </a:xfrm>
        </p:grpSpPr>
        <p:sp>
          <p:nvSpPr>
            <p:cNvPr id="2" name="TextBox 1">
              <a:extLst>
                <a:ext uri="{FF2B5EF4-FFF2-40B4-BE49-F238E27FC236}">
                  <a16:creationId xmlns:a16="http://schemas.microsoft.com/office/drawing/2014/main" id="{E860B8BE-2625-6270-A114-5CFB35EEDFE6}"/>
                </a:ext>
              </a:extLst>
            </p:cNvPr>
            <p:cNvSpPr txBox="1"/>
            <p:nvPr/>
          </p:nvSpPr>
          <p:spPr>
            <a:xfrm>
              <a:off x="6599942" y="267747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257532"/>
                  </a:solidFill>
                  <a:latin typeface="Tahoma"/>
                  <a:ea typeface="Tahoma"/>
                  <a:cs typeface="Calibri"/>
                </a:rPr>
                <a:t>1,500</a:t>
              </a:r>
              <a:endParaRPr lang="en-US" sz="3600" dirty="0">
                <a:solidFill>
                  <a:srgbClr val="257532"/>
                </a:solidFill>
                <a:latin typeface="Tahoma"/>
                <a:ea typeface="Tahoma"/>
                <a:cs typeface="Calibri"/>
              </a:endParaRPr>
            </a:p>
          </p:txBody>
        </p:sp>
        <p:sp>
          <p:nvSpPr>
            <p:cNvPr id="4" name="Minus Sign 3">
              <a:extLst>
                <a:ext uri="{FF2B5EF4-FFF2-40B4-BE49-F238E27FC236}">
                  <a16:creationId xmlns:a16="http://schemas.microsoft.com/office/drawing/2014/main" id="{D5F0E866-CB30-4B40-75A7-508EE3E6808B}"/>
                </a:ext>
              </a:extLst>
            </p:cNvPr>
            <p:cNvSpPr/>
            <p:nvPr/>
          </p:nvSpPr>
          <p:spPr>
            <a:xfrm>
              <a:off x="6265101" y="3056350"/>
              <a:ext cx="3461358" cy="79957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678E5A1-8A10-BB2B-7E1B-AE3E170815D5}"/>
                </a:ext>
              </a:extLst>
            </p:cNvPr>
            <p:cNvSpPr txBox="1"/>
            <p:nvPr/>
          </p:nvSpPr>
          <p:spPr>
            <a:xfrm>
              <a:off x="6224162" y="3658684"/>
              <a:ext cx="34530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257532"/>
                  </a:solidFill>
                  <a:latin typeface="Tahoma"/>
                  <a:ea typeface="Tahoma"/>
                  <a:cs typeface="Calibri"/>
                </a:rPr>
                <a:t>1,500</a:t>
              </a:r>
              <a:r>
                <a:rPr lang="en-US" sz="3600" b="1" dirty="0">
                  <a:latin typeface="Tahoma"/>
                  <a:ea typeface="Tahoma"/>
                  <a:cs typeface="Calibri"/>
                </a:rPr>
                <a:t>+</a:t>
              </a:r>
              <a:r>
                <a:rPr lang="en-US" sz="3600" b="1" dirty="0">
                  <a:solidFill>
                    <a:srgbClr val="5B616B"/>
                  </a:solidFill>
                  <a:latin typeface="Tahoma"/>
                  <a:ea typeface="Tahoma"/>
                  <a:cs typeface="Calibri"/>
                </a:rPr>
                <a:t>69</a:t>
              </a:r>
              <a:r>
                <a:rPr lang="en-US" sz="3600" b="1" dirty="0">
                  <a:latin typeface="Tahoma"/>
                  <a:ea typeface="Tahoma"/>
                  <a:cs typeface="Calibri"/>
                </a:rPr>
                <a:t>+</a:t>
              </a:r>
              <a:r>
                <a:rPr lang="en-US" sz="3600" b="1" dirty="0">
                  <a:solidFill>
                    <a:schemeClr val="accent1"/>
                  </a:solidFill>
                  <a:latin typeface="Tahoma"/>
                  <a:ea typeface="Tahoma"/>
                  <a:cs typeface="Calibri"/>
                </a:rPr>
                <a:t>6</a:t>
              </a:r>
            </a:p>
          </p:txBody>
        </p:sp>
        <p:sp>
          <p:nvSpPr>
            <p:cNvPr id="6" name="TextBox 5">
              <a:extLst>
                <a:ext uri="{FF2B5EF4-FFF2-40B4-BE49-F238E27FC236}">
                  <a16:creationId xmlns:a16="http://schemas.microsoft.com/office/drawing/2014/main" id="{A1E7B657-6410-B923-617B-A84728BB787B}"/>
                </a:ext>
              </a:extLst>
            </p:cNvPr>
            <p:cNvSpPr txBox="1"/>
            <p:nvPr/>
          </p:nvSpPr>
          <p:spPr>
            <a:xfrm>
              <a:off x="9619989" y="3135682"/>
              <a:ext cx="23557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ahoma"/>
                  <a:ea typeface="Tahoma"/>
                  <a:cs typeface="Calibri"/>
                </a:rPr>
                <a:t>= </a:t>
              </a:r>
              <a:r>
                <a:rPr lang="en-US" sz="3600" b="1">
                  <a:solidFill>
                    <a:srgbClr val="7030A0"/>
                  </a:solidFill>
                  <a:latin typeface="Tahoma"/>
                  <a:ea typeface="Tahoma"/>
                  <a:cs typeface="Calibri"/>
                </a:rPr>
                <a:t>0.952</a:t>
              </a:r>
              <a:endParaRPr lang="en-US" sz="3600" b="1">
                <a:solidFill>
                  <a:srgbClr val="7030A0"/>
                </a:solidFill>
                <a:latin typeface="Tahoma"/>
                <a:ea typeface="Tahoma"/>
              </a:endParaRPr>
            </a:p>
          </p:txBody>
        </p:sp>
      </p:grpSp>
      <p:sp>
        <p:nvSpPr>
          <p:cNvPr id="9" name="TextBox 8">
            <a:extLst>
              <a:ext uri="{FF2B5EF4-FFF2-40B4-BE49-F238E27FC236}">
                <a16:creationId xmlns:a16="http://schemas.microsoft.com/office/drawing/2014/main" id="{05ECCEC9-C838-9F5A-D83E-DE9E19587E70}"/>
              </a:ext>
            </a:extLst>
          </p:cNvPr>
          <p:cNvSpPr txBox="1"/>
          <p:nvPr/>
        </p:nvSpPr>
        <p:spPr>
          <a:xfrm>
            <a:off x="6590778" y="4935254"/>
            <a:ext cx="50083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Tahoma"/>
                <a:ea typeface="Tahoma"/>
                <a:cs typeface="Calibri"/>
              </a:rPr>
              <a:t>0.952 X 100 = 95.2%</a:t>
            </a:r>
            <a:endParaRPr lang="en-US" sz="3200" b="1">
              <a:latin typeface="Tahoma"/>
              <a:ea typeface="Tahoma"/>
            </a:endParaRPr>
          </a:p>
        </p:txBody>
      </p:sp>
    </p:spTree>
    <p:extLst>
      <p:ext uri="{BB962C8B-B14F-4D97-AF65-F5344CB8AC3E}">
        <p14:creationId xmlns:p14="http://schemas.microsoft.com/office/powerpoint/2010/main" val="20493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0FC41B-957F-674E-F561-A686D38F2942}"/>
              </a:ext>
            </a:extLst>
          </p:cNvPr>
          <p:cNvSpPr>
            <a:spLocks noGrp="1"/>
          </p:cNvSpPr>
          <p:nvPr>
            <p:ph type="ctrTitle"/>
          </p:nvPr>
        </p:nvSpPr>
        <p:spPr>
          <a:xfrm>
            <a:off x="495357" y="1032734"/>
            <a:ext cx="11154775" cy="3255962"/>
          </a:xfrm>
        </p:spPr>
        <p:txBody>
          <a:bodyPr>
            <a:normAutofit/>
          </a:bodyPr>
          <a:lstStyle/>
          <a:p>
            <a:pPr algn="ctr"/>
            <a:r>
              <a:rPr lang="en-US" sz="8000" dirty="0"/>
              <a:t>Indicator C7</a:t>
            </a:r>
          </a:p>
        </p:txBody>
      </p:sp>
      <p:sp>
        <p:nvSpPr>
          <p:cNvPr id="7" name="Subtitle 6">
            <a:extLst>
              <a:ext uri="{FF2B5EF4-FFF2-40B4-BE49-F238E27FC236}">
                <a16:creationId xmlns:a16="http://schemas.microsoft.com/office/drawing/2014/main" id="{04EBD561-2E0F-3E04-A1B2-50925934A8B2}"/>
              </a:ext>
            </a:extLst>
          </p:cNvPr>
          <p:cNvSpPr>
            <a:spLocks noGrp="1"/>
          </p:cNvSpPr>
          <p:nvPr>
            <p:ph type="subTitle" idx="1"/>
          </p:nvPr>
        </p:nvSpPr>
        <p:spPr>
          <a:xfrm>
            <a:off x="485774" y="4570743"/>
            <a:ext cx="11154775" cy="1739897"/>
          </a:xfrm>
        </p:spPr>
        <p:txBody>
          <a:bodyPr>
            <a:normAutofit/>
          </a:bodyPr>
          <a:lstStyle/>
          <a:p>
            <a:pPr algn="ctr"/>
            <a:r>
              <a:rPr lang="en-US" sz="4000"/>
              <a:t>45-Day Timeline</a:t>
            </a:r>
          </a:p>
        </p:txBody>
      </p:sp>
    </p:spTree>
    <p:extLst>
      <p:ext uri="{BB962C8B-B14F-4D97-AF65-F5344CB8AC3E}">
        <p14:creationId xmlns:p14="http://schemas.microsoft.com/office/powerpoint/2010/main" val="1980478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t>Indicator C7: 45-Day Timeline</a:t>
            </a:r>
          </a:p>
        </p:txBody>
      </p:sp>
      <p:sp>
        <p:nvSpPr>
          <p:cNvPr id="3" name="Content Placeholder 2">
            <a:extLst>
              <a:ext uri="{FF2B5EF4-FFF2-40B4-BE49-F238E27FC236}">
                <a16:creationId xmlns:a16="http://schemas.microsoft.com/office/drawing/2014/main" id="{921A028A-C7C3-709E-7E77-97C3EA812346}"/>
              </a:ext>
            </a:extLst>
          </p:cNvPr>
          <p:cNvSpPr>
            <a:spLocks noGrp="1"/>
          </p:cNvSpPr>
          <p:nvPr>
            <p:ph idx="1"/>
          </p:nvPr>
        </p:nvSpPr>
        <p:spPr>
          <a:xfrm>
            <a:off x="838200" y="2330245"/>
            <a:ext cx="10515600" cy="3846718"/>
          </a:xfrm>
        </p:spPr>
        <p:txBody>
          <a:bodyPr vert="horz" lIns="91440" tIns="45720" rIns="91440" bIns="45720" rtlCol="0" anchor="t">
            <a:normAutofit/>
          </a:bodyPr>
          <a:lstStyle/>
          <a:p>
            <a:pPr marL="0" indent="0" algn="ctr">
              <a:buNone/>
            </a:pPr>
            <a:r>
              <a:rPr lang="en-US" sz="3600" dirty="0"/>
              <a:t>Percent of eligible infants and toddlers with </a:t>
            </a:r>
            <a:r>
              <a:rPr lang="en-US" sz="3600" dirty="0" err="1"/>
              <a:t>IFSPs</a:t>
            </a:r>
            <a:r>
              <a:rPr lang="en-US" sz="3600" dirty="0"/>
              <a:t> for whom an </a:t>
            </a:r>
            <a:r>
              <a:rPr lang="en-US" sz="3600" b="1" dirty="0"/>
              <a:t>initial evaluation </a:t>
            </a:r>
            <a:r>
              <a:rPr lang="en-US" sz="3600" dirty="0"/>
              <a:t>and </a:t>
            </a:r>
            <a:r>
              <a:rPr lang="en-US" sz="3600" b="1" dirty="0"/>
              <a:t>initial assessment </a:t>
            </a:r>
            <a:r>
              <a:rPr lang="en-US" sz="3600" dirty="0"/>
              <a:t>along with </a:t>
            </a:r>
            <a:r>
              <a:rPr lang="en-US" sz="3600" b="1" dirty="0"/>
              <a:t>an initial </a:t>
            </a:r>
            <a:r>
              <a:rPr lang="en-US" sz="3600" b="1" dirty="0" err="1"/>
              <a:t>IFSP</a:t>
            </a:r>
            <a:r>
              <a:rPr lang="en-US" sz="3600" b="1" dirty="0"/>
              <a:t> meeting </a:t>
            </a:r>
            <a:r>
              <a:rPr lang="en-US" sz="3600" dirty="0"/>
              <a:t>were conducted within Part C’s </a:t>
            </a:r>
            <a:r>
              <a:rPr lang="en-US" sz="3600" b="1" dirty="0"/>
              <a:t>45-day timeline</a:t>
            </a:r>
          </a:p>
        </p:txBody>
      </p:sp>
    </p:spTree>
    <p:extLst>
      <p:ext uri="{BB962C8B-B14F-4D97-AF65-F5344CB8AC3E}">
        <p14:creationId xmlns:p14="http://schemas.microsoft.com/office/powerpoint/2010/main" val="413844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latin typeface="Tahoma"/>
                <a:ea typeface="Tahoma"/>
                <a:cs typeface="Tahoma"/>
              </a:rPr>
              <a:t>C7: Calculation</a:t>
            </a:r>
            <a:endParaRPr lang="en-US" dirty="0"/>
          </a:p>
        </p:txBody>
      </p:sp>
      <p:sp>
        <p:nvSpPr>
          <p:cNvPr id="5" name="Rounded Rectangle 4">
            <a:extLst>
              <a:ext uri="{FF2B5EF4-FFF2-40B4-BE49-F238E27FC236}">
                <a16:creationId xmlns:a16="http://schemas.microsoft.com/office/drawing/2014/main" id="{AB7FD027-BC34-2314-15AE-7A99D6D14860}"/>
              </a:ext>
              <a:ext uri="{C183D7F6-B498-43B3-948B-1728B52AA6E4}">
                <adec:decorative xmlns:adec="http://schemas.microsoft.com/office/drawing/2017/decorative" val="1"/>
              </a:ext>
            </a:extLst>
          </p:cNvPr>
          <p:cNvSpPr/>
          <p:nvPr/>
        </p:nvSpPr>
        <p:spPr>
          <a:xfrm>
            <a:off x="625642" y="1894621"/>
            <a:ext cx="8104407" cy="2099942"/>
          </a:xfrm>
          <a:prstGeom prst="roundRect">
            <a:avLst/>
          </a:prstGeom>
          <a:solidFill>
            <a:srgbClr val="15457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62430A7D-7172-6F18-86AD-C535A0B6CCDD}"/>
              </a:ext>
            </a:extLst>
          </p:cNvPr>
          <p:cNvSpPr>
            <a:spLocks noGrp="1"/>
          </p:cNvSpPr>
          <p:nvPr>
            <p:ph idx="1"/>
          </p:nvPr>
        </p:nvSpPr>
        <p:spPr>
          <a:xfrm>
            <a:off x="625643" y="1982823"/>
            <a:ext cx="8104406" cy="2011740"/>
          </a:xfrm>
        </p:spPr>
        <p:txBody>
          <a:bodyPr vert="horz" lIns="91440" tIns="45720" rIns="91440" bIns="45720" rtlCol="0" anchor="ctr">
            <a:normAutofit fontScale="85000" lnSpcReduction="20000"/>
          </a:bodyPr>
          <a:lstStyle/>
          <a:p>
            <a:pPr marL="0" indent="0" algn="ctr">
              <a:buNone/>
            </a:pPr>
            <a:r>
              <a:rPr lang="en-US" sz="2800">
                <a:solidFill>
                  <a:schemeClr val="bg1"/>
                </a:solidFill>
                <a:latin typeface="Tahoma"/>
                <a:ea typeface="Tahoma"/>
                <a:cs typeface="Tahoma"/>
              </a:rPr>
              <a:t>Children with IFSPs whose </a:t>
            </a:r>
            <a:r>
              <a:rPr lang="en-US" sz="2800" b="1">
                <a:solidFill>
                  <a:schemeClr val="bg1"/>
                </a:solidFill>
                <a:latin typeface="Tahoma"/>
                <a:ea typeface="Tahoma"/>
                <a:cs typeface="Tahoma"/>
              </a:rPr>
              <a:t>initial IFSP meeting </a:t>
            </a:r>
            <a:r>
              <a:rPr lang="en-US" sz="2800">
                <a:solidFill>
                  <a:schemeClr val="bg1"/>
                </a:solidFill>
                <a:latin typeface="Tahoma"/>
                <a:ea typeface="Tahoma"/>
                <a:cs typeface="Tahoma"/>
              </a:rPr>
              <a:t>was within </a:t>
            </a:r>
            <a:r>
              <a:rPr lang="en-US" sz="2800" b="1">
                <a:solidFill>
                  <a:schemeClr val="bg1"/>
                </a:solidFill>
                <a:latin typeface="Tahoma"/>
                <a:ea typeface="Tahoma"/>
                <a:cs typeface="Tahoma"/>
              </a:rPr>
              <a:t>45 days of referral</a:t>
            </a:r>
          </a:p>
          <a:p>
            <a:pPr marL="0" indent="0" algn="ctr">
              <a:buNone/>
            </a:pPr>
            <a:r>
              <a:rPr lang="en-US" sz="2800">
                <a:solidFill>
                  <a:schemeClr val="bg1"/>
                </a:solidFill>
                <a:latin typeface="Tahoma"/>
                <a:ea typeface="Tahoma"/>
                <a:cs typeface="Tahoma"/>
              </a:rPr>
              <a:t>+</a:t>
            </a:r>
          </a:p>
          <a:p>
            <a:pPr marL="0" indent="0" algn="ctr">
              <a:buNone/>
            </a:pPr>
            <a:r>
              <a:rPr lang="en-US" sz="2800" b="0" i="0">
                <a:solidFill>
                  <a:schemeClr val="accent4"/>
                </a:solidFill>
                <a:effectLst/>
                <a:latin typeface="Tahoma" panose="020B0604030504040204" pitchFamily="34" charset="0"/>
                <a:ea typeface="Tahoma" panose="020B0604030504040204" pitchFamily="34" charset="0"/>
                <a:cs typeface="Tahoma" panose="020B0604030504040204" pitchFamily="34" charset="0"/>
              </a:rPr>
              <a:t>Children with IFSPs whos</a:t>
            </a:r>
            <a:r>
              <a:rPr lang="en-US" sz="2800">
                <a:solidFill>
                  <a:schemeClr val="accent4"/>
                </a:solidFill>
              </a:rPr>
              <a:t>e initial IFSP meeting was </a:t>
            </a:r>
            <a:r>
              <a:rPr lang="en-US" sz="2800" b="0" i="0">
                <a:solidFill>
                  <a:schemeClr val="accent4"/>
                </a:solidFill>
                <a:effectLst/>
                <a:latin typeface="Tahoma" panose="020B0604030504040204" pitchFamily="34" charset="0"/>
                <a:ea typeface="Tahoma" panose="020B0604030504040204" pitchFamily="34" charset="0"/>
                <a:cs typeface="Tahoma" panose="020B0604030504040204" pitchFamily="34" charset="0"/>
              </a:rPr>
              <a:t>delayed beyond 45 days due to exceptional family circumstances </a:t>
            </a:r>
            <a:r>
              <a:rPr lang="en-US" sz="1500" b="0" i="0">
                <a:solidFill>
                  <a:schemeClr val="accent4"/>
                </a:solidFill>
                <a:effectLst/>
                <a:latin typeface="Tahoma" panose="020B0604030504040204" pitchFamily="34" charset="0"/>
                <a:ea typeface="Tahoma" panose="020B0604030504040204" pitchFamily="34" charset="0"/>
                <a:cs typeface="Tahoma" panose="020B0604030504040204" pitchFamily="34" charset="0"/>
              </a:rPr>
              <a:t>(if state chooses to include)</a:t>
            </a:r>
            <a:endParaRPr lang="en-US" b="0" i="0">
              <a:solidFill>
                <a:schemeClr val="accent4"/>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E9EA6C60-8396-C382-00B6-81C9F9E9E50C}"/>
                  </a:ext>
                </a:extLst>
              </p:cNvPr>
              <p:cNvSpPr txBox="1"/>
              <p:nvPr/>
            </p:nvSpPr>
            <p:spPr>
              <a:xfrm>
                <a:off x="4674837" y="3866510"/>
                <a:ext cx="750205"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a:p>
            </p:txBody>
          </p:sp>
        </mc:Choice>
        <mc:Fallback>
          <p:sp>
            <p:nvSpPr>
              <p:cNvPr id="13" name="TextBox 12">
                <a:extLst>
                  <a:ext uri="{FF2B5EF4-FFF2-40B4-BE49-F238E27FC236}">
                    <a16:creationId xmlns:a16="http://schemas.microsoft.com/office/drawing/2014/main" id="{E9EA6C60-8396-C382-00B6-81C9F9E9E50C}"/>
                  </a:ext>
                </a:extLst>
              </p:cNvPr>
              <p:cNvSpPr txBox="1">
                <a:spLocks noRot="1" noChangeAspect="1" noMove="1" noResize="1" noEditPoints="1" noAdjustHandles="1" noChangeArrowheads="1" noChangeShapeType="1" noTextEdit="1"/>
              </p:cNvSpPr>
              <p:nvPr/>
            </p:nvSpPr>
            <p:spPr>
              <a:xfrm>
                <a:off x="4674837" y="3866510"/>
                <a:ext cx="750205" cy="923330"/>
              </a:xfrm>
              <a:prstGeom prst="rect">
                <a:avLst/>
              </a:prstGeom>
              <a:blipFill>
                <a:blip r:embed="rId3"/>
                <a:stretch>
                  <a:fillRect/>
                </a:stretch>
              </a:blipFill>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0AE2E103-9C8C-A07B-E2B8-D409E8337CCB}"/>
              </a:ext>
              <a:ext uri="{C183D7F6-B498-43B3-948B-1728B52AA6E4}">
                <adec:decorative xmlns:adec="http://schemas.microsoft.com/office/drawing/2017/decorative" val="1"/>
              </a:ext>
            </a:extLst>
          </p:cNvPr>
          <p:cNvSpPr/>
          <p:nvPr/>
        </p:nvSpPr>
        <p:spPr>
          <a:xfrm>
            <a:off x="625642" y="4661786"/>
            <a:ext cx="8104408" cy="1784110"/>
          </a:xfrm>
          <a:prstGeom prst="roundRect">
            <a:avLst/>
          </a:prstGeom>
          <a:solidFill>
            <a:srgbClr val="15457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2813B34C-418A-C5F6-3BB9-976357998396}"/>
              </a:ext>
              <a:ext uri="{C183D7F6-B498-43B3-948B-1728B52AA6E4}">
                <adec:decorative xmlns:adec="http://schemas.microsoft.com/office/drawing/2017/decorative" val="1"/>
              </a:ext>
            </a:extLst>
          </p:cNvPr>
          <p:cNvSpPr txBox="1">
            <a:spLocks/>
          </p:cNvSpPr>
          <p:nvPr/>
        </p:nvSpPr>
        <p:spPr>
          <a:xfrm>
            <a:off x="625643" y="4661786"/>
            <a:ext cx="8104406" cy="178411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bg1"/>
                </a:solidFill>
              </a:rPr>
              <a:t>Children who were </a:t>
            </a:r>
            <a:r>
              <a:rPr lang="en-US" b="1">
                <a:solidFill>
                  <a:schemeClr val="bg1"/>
                </a:solidFill>
              </a:rPr>
              <a:t>referred</a:t>
            </a:r>
            <a:r>
              <a:rPr lang="en-US">
                <a:solidFill>
                  <a:schemeClr val="bg1"/>
                </a:solidFill>
              </a:rPr>
              <a:t> and found </a:t>
            </a:r>
            <a:r>
              <a:rPr lang="en-US" b="1">
                <a:solidFill>
                  <a:schemeClr val="bg1"/>
                </a:solidFill>
              </a:rPr>
              <a:t>eligible</a:t>
            </a:r>
            <a:r>
              <a:rPr lang="en-US">
                <a:solidFill>
                  <a:schemeClr val="bg1"/>
                </a:solidFill>
              </a:rPr>
              <a:t> and therefore required to have an initial IFSP meeting within 45 days of referral</a:t>
            </a:r>
          </a:p>
          <a:p>
            <a:pPr marL="0" indent="0" algn="ctr">
              <a:buNone/>
            </a:pPr>
            <a:r>
              <a:rPr lang="en-US" sz="1300">
                <a:solidFill>
                  <a:schemeClr val="bg1"/>
                </a:solidFill>
              </a:rPr>
              <a:t>(including those who had a timely IFSP meeting, those who had an initial IFSP meeting that was delayed due to program/provider reasons and </a:t>
            </a:r>
            <a:r>
              <a:rPr lang="en-US" sz="1300">
                <a:solidFill>
                  <a:schemeClr val="accent4"/>
                </a:solidFill>
              </a:rPr>
              <a:t>exceptional family circumstance if including this data in the numerator</a:t>
            </a:r>
            <a:r>
              <a:rPr lang="en-US" sz="1300">
                <a:solidFill>
                  <a:schemeClr val="bg1"/>
                </a:solidFill>
              </a:rPr>
              <a:t>, and those still waiting for an initial IFSP meeting)</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2A14646-E42E-1AD6-E78E-DF31DF8B7D7C}"/>
                  </a:ext>
                </a:extLst>
              </p:cNvPr>
              <p:cNvSpPr txBox="1"/>
              <p:nvPr/>
            </p:nvSpPr>
            <p:spPr>
              <a:xfrm>
                <a:off x="9203053" y="3725244"/>
                <a:ext cx="2173672"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r>
                        <a:rPr lang="en-US" sz="6000" b="0" i="1" smtClean="0">
                          <a:latin typeface="Cambria Math" panose="02040503050406030204" pitchFamily="18" charset="0"/>
                          <a:ea typeface="Cambria Math" panose="02040503050406030204" pitchFamily="18" charset="0"/>
                        </a:rPr>
                        <m:t> 100</m:t>
                      </m:r>
                    </m:oMath>
                  </m:oMathPara>
                </a14:m>
                <a:endParaRPr lang="en-US" sz="6000"/>
              </a:p>
            </p:txBody>
          </p:sp>
        </mc:Choice>
        <mc:Fallback xmlns="">
          <p:sp>
            <p:nvSpPr>
              <p:cNvPr id="14" name="TextBox 13">
                <a:extLst>
                  <a:ext uri="{FF2B5EF4-FFF2-40B4-BE49-F238E27FC236}">
                    <a16:creationId xmlns:a16="http://schemas.microsoft.com/office/drawing/2014/main" id="{A2A14646-E42E-1AD6-E78E-DF31DF8B7D7C}"/>
                  </a:ext>
                </a:extLst>
              </p:cNvPr>
              <p:cNvSpPr txBox="1">
                <a:spLocks noRot="1" noChangeAspect="1" noMove="1" noResize="1" noEditPoints="1" noAdjustHandles="1" noChangeArrowheads="1" noChangeShapeType="1" noTextEdit="1"/>
              </p:cNvSpPr>
              <p:nvPr/>
            </p:nvSpPr>
            <p:spPr>
              <a:xfrm>
                <a:off x="9203053" y="3725244"/>
                <a:ext cx="2173672" cy="923330"/>
              </a:xfrm>
              <a:prstGeom prst="rect">
                <a:avLst/>
              </a:prstGeom>
              <a:blipFill>
                <a:blip r:embed="rId4"/>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83BCF680-19A3-0E48-CCB0-007B21E9662F}"/>
              </a:ext>
            </a:extLst>
          </p:cNvPr>
          <p:cNvSpPr txBox="1"/>
          <p:nvPr/>
        </p:nvSpPr>
        <p:spPr>
          <a:xfrm>
            <a:off x="8730049" y="2037148"/>
            <a:ext cx="3383280" cy="1600438"/>
          </a:xfrm>
          <a:prstGeom prst="rect">
            <a:avLst/>
          </a:prstGeom>
          <a:noFill/>
        </p:spPr>
        <p:txBody>
          <a:bodyPr wrap="square" rtlCol="0">
            <a:spAutoFit/>
          </a:bodyPr>
          <a:lstStyle/>
          <a:p>
            <a:pPr algn="ctr"/>
            <a:r>
              <a:rPr lang="en-US" sz="1600" b="1" i="1" dirty="0">
                <a:solidFill>
                  <a:srgbClr val="ED3532"/>
                </a:solidFill>
                <a:latin typeface="Tahoma" panose="020B0604030504040204" pitchFamily="34" charset="0"/>
                <a:ea typeface="Tahoma" panose="020B0604030504040204" pitchFamily="34" charset="0"/>
                <a:cs typeface="Tahoma" panose="020B0604030504040204" pitchFamily="34" charset="0"/>
              </a:rPr>
              <a:t>*If the state chooses to include delays due to exceptional family circumstance in the numerator, it must also be included in the denominator. </a:t>
            </a:r>
          </a:p>
          <a:p>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2174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bldLvl="2"/>
      <p:bldP spid="13" grpId="0"/>
      <p:bldP spid="9" grpId="0" animBg="1"/>
      <p:bldP spid="8" grpId="0"/>
      <p:bldP spid="14"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8A54-A8E6-2078-8083-260932F89562}"/>
              </a:ext>
            </a:extLst>
          </p:cNvPr>
          <p:cNvSpPr>
            <a:spLocks noGrp="1"/>
          </p:cNvSpPr>
          <p:nvPr>
            <p:ph type="title"/>
          </p:nvPr>
        </p:nvSpPr>
        <p:spPr/>
        <p:txBody>
          <a:bodyPr/>
          <a:lstStyle/>
          <a:p>
            <a:r>
              <a:rPr lang="en-US" dirty="0">
                <a:latin typeface="Tahoma"/>
                <a:ea typeface="Tahoma"/>
                <a:cs typeface="Tahoma"/>
              </a:rPr>
              <a:t>Why timely evaluations, assessments and initial </a:t>
            </a:r>
            <a:r>
              <a:rPr lang="en-US" dirty="0" err="1">
                <a:latin typeface="Tahoma"/>
                <a:ea typeface="Tahoma"/>
                <a:cs typeface="Tahoma"/>
              </a:rPr>
              <a:t>IFSP</a:t>
            </a:r>
            <a:r>
              <a:rPr lang="en-US" dirty="0">
                <a:latin typeface="Tahoma"/>
                <a:ea typeface="Tahoma"/>
                <a:cs typeface="Tahoma"/>
              </a:rPr>
              <a:t> team meetings are important</a:t>
            </a:r>
            <a:endParaRPr lang="en-US" dirty="0"/>
          </a:p>
        </p:txBody>
      </p:sp>
      <p:sp>
        <p:nvSpPr>
          <p:cNvPr id="10" name="Round Same Side Corner Rectangle 9">
            <a:extLst>
              <a:ext uri="{FF2B5EF4-FFF2-40B4-BE49-F238E27FC236}">
                <a16:creationId xmlns:a16="http://schemas.microsoft.com/office/drawing/2014/main" id="{DAABCD27-E026-FAB0-0F37-7D634524469A}"/>
              </a:ext>
              <a:ext uri="{C183D7F6-B498-43B3-948B-1728B52AA6E4}">
                <adec:decorative xmlns:adec="http://schemas.microsoft.com/office/drawing/2017/decorative" val="1"/>
              </a:ext>
            </a:extLst>
          </p:cNvPr>
          <p:cNvSpPr/>
          <p:nvPr/>
        </p:nvSpPr>
        <p:spPr>
          <a:xfrm rot="16200000" flipH="1">
            <a:off x="2207828" y="756195"/>
            <a:ext cx="3481070" cy="6220325"/>
          </a:xfrm>
          <a:prstGeom prst="round2SameRect">
            <a:avLst/>
          </a:prstGeom>
          <a:solidFill>
            <a:schemeClr val="accent1">
              <a:lumMod val="20000"/>
              <a:lumOff val="80000"/>
            </a:schemeClr>
          </a:solidFill>
        </p:spPr>
        <p:style>
          <a:lnRef idx="1">
            <a:schemeClr val="accent4">
              <a:alpha val="90000"/>
              <a:tint val="40000"/>
              <a:hueOff val="0"/>
              <a:satOff val="0"/>
              <a:lumOff val="0"/>
              <a:alphaOff val="0"/>
            </a:schemeClr>
          </a:lnRef>
          <a:fillRef idx="1">
            <a:schemeClr val="accent4">
              <a:alpha val="90000"/>
              <a:tint val="40000"/>
              <a:hueOff val="0"/>
              <a:satOff val="0"/>
              <a:lumOff val="0"/>
              <a:alphaOff val="0"/>
            </a:schemeClr>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ound Same Side Corner Rectangle 4">
            <a:extLst>
              <a:ext uri="{FF2B5EF4-FFF2-40B4-BE49-F238E27FC236}">
                <a16:creationId xmlns:a16="http://schemas.microsoft.com/office/drawing/2014/main" id="{B20BA881-A489-D70A-5094-1F21D08AE960}"/>
              </a:ext>
            </a:extLst>
          </p:cNvPr>
          <p:cNvSpPr txBox="1"/>
          <p:nvPr/>
        </p:nvSpPr>
        <p:spPr>
          <a:xfrm flipH="1">
            <a:off x="995263" y="2295754"/>
            <a:ext cx="6063262" cy="3141206"/>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62865" rIns="125730" bIns="62865" numCol="1" spcCol="1270" anchor="ctr" anchorCtr="0">
            <a:noAutofit/>
          </a:bodyPr>
          <a:lstStyle/>
          <a:p>
            <a:pPr marL="0" indent="0">
              <a:buNone/>
            </a:pPr>
            <a:r>
              <a:rPr lang="en-US" sz="2800">
                <a:latin typeface="Tahoma"/>
                <a:ea typeface="Tahoma"/>
                <a:cs typeface="Tahoma"/>
              </a:rPr>
              <a:t>Timely meetings:</a:t>
            </a:r>
          </a:p>
          <a:p>
            <a:pPr marL="571500" indent="-571500">
              <a:buFont typeface="Arial" panose="020B0604020202020204" pitchFamily="34" charset="0"/>
              <a:buChar char="•"/>
            </a:pPr>
            <a:r>
              <a:rPr lang="en-US" sz="2800">
                <a:latin typeface="Tahoma"/>
                <a:ea typeface="Tahoma"/>
                <a:cs typeface="Tahoma"/>
              </a:rPr>
              <a:t>Reduce delays in identifying and providing needed services to address the needs of an eligible child and the child’s family, and</a:t>
            </a:r>
          </a:p>
          <a:p>
            <a:pPr marL="571500" indent="-571500">
              <a:buFont typeface="Arial" panose="020B0604020202020204" pitchFamily="34" charset="0"/>
              <a:buChar char="•"/>
            </a:pPr>
            <a:r>
              <a:rPr lang="en-US" sz="2800">
                <a:latin typeface="Tahoma"/>
                <a:ea typeface="Tahoma"/>
                <a:cs typeface="Tahoma"/>
              </a:rPr>
              <a:t>Support a child in reaching his or her greatest potential.</a:t>
            </a:r>
            <a:endParaRPr lang="en-US" sz="2800"/>
          </a:p>
        </p:txBody>
      </p:sp>
      <p:grpSp>
        <p:nvGrpSpPr>
          <p:cNvPr id="7" name="Group 6">
            <a:extLst>
              <a:ext uri="{FF2B5EF4-FFF2-40B4-BE49-F238E27FC236}">
                <a16:creationId xmlns:a16="http://schemas.microsoft.com/office/drawing/2014/main" id="{FE10DCCC-B51D-C838-34B8-32F85A0CA9B3}"/>
              </a:ext>
              <a:ext uri="{C183D7F6-B498-43B3-948B-1728B52AA6E4}">
                <adec:decorative xmlns:adec="http://schemas.microsoft.com/office/drawing/2017/decorative" val="1"/>
              </a:ext>
            </a:extLst>
          </p:cNvPr>
          <p:cNvGrpSpPr/>
          <p:nvPr/>
        </p:nvGrpSpPr>
        <p:grpSpPr>
          <a:xfrm>
            <a:off x="7058526" y="1690688"/>
            <a:ext cx="4295274" cy="4351338"/>
            <a:chOff x="0" y="0"/>
            <a:chExt cx="3785616" cy="4351338"/>
          </a:xfrm>
          <a:solidFill>
            <a:srgbClr val="154578"/>
          </a:solidFill>
        </p:grpSpPr>
        <p:sp>
          <p:nvSpPr>
            <p:cNvPr id="8" name="Rounded Rectangle 7">
              <a:extLst>
                <a:ext uri="{FF2B5EF4-FFF2-40B4-BE49-F238E27FC236}">
                  <a16:creationId xmlns:a16="http://schemas.microsoft.com/office/drawing/2014/main" id="{A8FE9CD8-6FEE-84EC-0F1B-BCF48BF1A5A9}"/>
                </a:ext>
              </a:extLst>
            </p:cNvPr>
            <p:cNvSpPr/>
            <p:nvPr/>
          </p:nvSpPr>
          <p:spPr>
            <a:xfrm>
              <a:off x="0" y="0"/>
              <a:ext cx="3785616" cy="4351338"/>
            </a:xfrm>
            <a:prstGeom prst="roundRect">
              <a:avLst/>
            </a:prstGeom>
            <a:grp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endParaRPr lang="en-US"/>
            </a:p>
          </p:txBody>
        </p:sp>
        <p:sp>
          <p:nvSpPr>
            <p:cNvPr id="9" name="Rounded Rectangle 6">
              <a:extLst>
                <a:ext uri="{FF2B5EF4-FFF2-40B4-BE49-F238E27FC236}">
                  <a16:creationId xmlns:a16="http://schemas.microsoft.com/office/drawing/2014/main" id="{0805C3AF-AD2A-A397-1550-6B0624F9380D}"/>
                </a:ext>
              </a:extLst>
            </p:cNvPr>
            <p:cNvSpPr txBox="1"/>
            <p:nvPr/>
          </p:nvSpPr>
          <p:spPr>
            <a:xfrm>
              <a:off x="304208" y="197105"/>
              <a:ext cx="3296609" cy="39694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48590" tIns="74295" rIns="148590" bIns="74295" numCol="1" spcCol="1270" anchor="ctr" anchorCtr="0">
              <a:noAutofit/>
            </a:bodyPr>
            <a:lstStyle/>
            <a:p>
              <a:r>
                <a:rPr lang="en-US" sz="2800">
                  <a:latin typeface="Tahoma"/>
                  <a:ea typeface="Tahoma"/>
                  <a:cs typeface="Tahoma"/>
                </a:rPr>
                <a:t>Collecting data on the 45-day timeline assists states in determining if initial evaluations, assessments and IFSP team meetings are timely.</a:t>
              </a:r>
              <a:endParaRPr lang="en-US" sz="2800"/>
            </a:p>
          </p:txBody>
        </p:sp>
      </p:grpSp>
    </p:spTree>
    <p:extLst>
      <p:ext uri="{BB962C8B-B14F-4D97-AF65-F5344CB8AC3E}">
        <p14:creationId xmlns:p14="http://schemas.microsoft.com/office/powerpoint/2010/main" val="251376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5331D-2E4D-406D-FFD8-6D3673B597BB}"/>
              </a:ext>
            </a:extLst>
          </p:cNvPr>
          <p:cNvSpPr>
            <a:spLocks noGrp="1"/>
          </p:cNvSpPr>
          <p:nvPr>
            <p:ph type="title"/>
          </p:nvPr>
        </p:nvSpPr>
        <p:spPr/>
        <p:txBody>
          <a:bodyPr/>
          <a:lstStyle/>
          <a:p>
            <a:r>
              <a:rPr lang="en-US" dirty="0">
                <a:latin typeface="Tahoma"/>
                <a:ea typeface="Tahoma"/>
                <a:cs typeface="Tahoma"/>
              </a:rPr>
              <a:t>C7 Example: Scenario</a:t>
            </a:r>
          </a:p>
        </p:txBody>
      </p:sp>
      <p:sp>
        <p:nvSpPr>
          <p:cNvPr id="8" name="Content Placeholder 7">
            <a:extLst>
              <a:ext uri="{FF2B5EF4-FFF2-40B4-BE49-F238E27FC236}">
                <a16:creationId xmlns:a16="http://schemas.microsoft.com/office/drawing/2014/main" id="{B98095D4-8C32-1718-7F9D-B38C9F98752C}"/>
              </a:ext>
            </a:extLst>
          </p:cNvPr>
          <p:cNvSpPr>
            <a:spLocks noGrp="1"/>
          </p:cNvSpPr>
          <p:nvPr>
            <p:ph idx="1"/>
          </p:nvPr>
        </p:nvSpPr>
        <p:spPr>
          <a:xfrm>
            <a:off x="838200" y="1936238"/>
            <a:ext cx="10515600" cy="4351338"/>
          </a:xfrm>
        </p:spPr>
        <p:txBody>
          <a:bodyPr vert="horz" lIns="91440" tIns="45720" rIns="91440" bIns="45720" rtlCol="0" anchor="t">
            <a:normAutofit/>
          </a:bodyPr>
          <a:lstStyle/>
          <a:p>
            <a:pPr marL="0" indent="0">
              <a:buNone/>
            </a:pPr>
            <a:r>
              <a:rPr lang="en-US" dirty="0">
                <a:latin typeface="Tahoma"/>
                <a:ea typeface="Tahoma"/>
                <a:cs typeface="Segoe UI"/>
              </a:rPr>
              <a:t>A state monitoring activity identified </a:t>
            </a:r>
            <a:r>
              <a:rPr lang="en-US" b="1" dirty="0">
                <a:latin typeface="Tahoma"/>
                <a:ea typeface="Tahoma"/>
                <a:cs typeface="Segoe UI"/>
              </a:rPr>
              <a:t>2,350</a:t>
            </a:r>
            <a:r>
              <a:rPr lang="en-US" dirty="0">
                <a:latin typeface="Tahoma"/>
                <a:ea typeface="Tahoma"/>
                <a:cs typeface="Segoe UI"/>
              </a:rPr>
              <a:t> children who were initially evaluated and assessed and determined eligible for services.</a:t>
            </a:r>
            <a:endParaRPr lang="en-US" dirty="0"/>
          </a:p>
          <a:p>
            <a:r>
              <a:rPr lang="en-US" b="1" dirty="0">
                <a:solidFill>
                  <a:srgbClr val="257532"/>
                </a:solidFill>
                <a:latin typeface="Tahoma"/>
                <a:ea typeface="Tahoma"/>
                <a:cs typeface="Segoe UI"/>
              </a:rPr>
              <a:t>2,300</a:t>
            </a:r>
            <a:r>
              <a:rPr lang="en-US" dirty="0">
                <a:latin typeface="Tahoma"/>
                <a:ea typeface="Tahoma"/>
                <a:cs typeface="Segoe UI"/>
              </a:rPr>
              <a:t> children with </a:t>
            </a:r>
            <a:r>
              <a:rPr lang="en-US" dirty="0" err="1">
                <a:latin typeface="Tahoma"/>
                <a:ea typeface="Tahoma"/>
                <a:cs typeface="Segoe UI"/>
              </a:rPr>
              <a:t>IFSPs</a:t>
            </a:r>
            <a:r>
              <a:rPr lang="en-US" dirty="0">
                <a:latin typeface="Tahoma"/>
                <a:ea typeface="Tahoma"/>
                <a:cs typeface="Segoe UI"/>
              </a:rPr>
              <a:t> had a </a:t>
            </a:r>
            <a:r>
              <a:rPr lang="en-US" dirty="0">
                <a:solidFill>
                  <a:srgbClr val="257532"/>
                </a:solidFill>
                <a:latin typeface="Tahoma"/>
                <a:ea typeface="Tahoma"/>
                <a:cs typeface="Segoe UI"/>
              </a:rPr>
              <a:t>timely initial </a:t>
            </a:r>
            <a:r>
              <a:rPr lang="en-US" dirty="0" err="1">
                <a:solidFill>
                  <a:srgbClr val="257532"/>
                </a:solidFill>
                <a:latin typeface="Tahoma"/>
                <a:ea typeface="Tahoma"/>
                <a:cs typeface="Segoe UI"/>
              </a:rPr>
              <a:t>IFSP</a:t>
            </a:r>
            <a:r>
              <a:rPr lang="en-US" dirty="0">
                <a:solidFill>
                  <a:srgbClr val="257532"/>
                </a:solidFill>
                <a:latin typeface="Tahoma"/>
                <a:ea typeface="Tahoma"/>
                <a:cs typeface="Segoe UI"/>
              </a:rPr>
              <a:t> meeting</a:t>
            </a:r>
            <a:endParaRPr lang="en-US" dirty="0">
              <a:solidFill>
                <a:srgbClr val="257532"/>
              </a:solidFill>
              <a:cs typeface="Segoe UI"/>
            </a:endParaRPr>
          </a:p>
          <a:p>
            <a:r>
              <a:rPr lang="en-US" b="1" dirty="0">
                <a:solidFill>
                  <a:srgbClr val="5B616B"/>
                </a:solidFill>
                <a:latin typeface="Tahoma"/>
                <a:ea typeface="Tahoma"/>
                <a:cs typeface="Segoe UI"/>
              </a:rPr>
              <a:t>45</a:t>
            </a:r>
            <a:r>
              <a:rPr lang="en-US" dirty="0">
                <a:latin typeface="Tahoma"/>
                <a:ea typeface="Tahoma"/>
                <a:cs typeface="Segoe UI"/>
              </a:rPr>
              <a:t> children with </a:t>
            </a:r>
            <a:r>
              <a:rPr lang="en-US" dirty="0" err="1">
                <a:latin typeface="Tahoma"/>
                <a:ea typeface="Tahoma"/>
                <a:cs typeface="Segoe UI"/>
              </a:rPr>
              <a:t>IFSPs</a:t>
            </a:r>
            <a:r>
              <a:rPr lang="en-US" dirty="0">
                <a:latin typeface="Tahoma"/>
                <a:ea typeface="Tahoma"/>
                <a:cs typeface="Segoe UI"/>
              </a:rPr>
              <a:t> whose initial </a:t>
            </a:r>
            <a:r>
              <a:rPr lang="en-US" dirty="0" err="1">
                <a:latin typeface="Tahoma"/>
                <a:ea typeface="Tahoma"/>
                <a:cs typeface="Segoe UI"/>
              </a:rPr>
              <a:t>IFSP</a:t>
            </a:r>
            <a:r>
              <a:rPr lang="en-US" dirty="0">
                <a:latin typeface="Tahoma"/>
                <a:ea typeface="Tahoma"/>
                <a:cs typeface="Segoe UI"/>
              </a:rPr>
              <a:t> meeting was </a:t>
            </a:r>
            <a:r>
              <a:rPr lang="en-US" dirty="0">
                <a:solidFill>
                  <a:srgbClr val="5B616B"/>
                </a:solidFill>
                <a:latin typeface="Tahoma"/>
                <a:ea typeface="Tahoma"/>
                <a:cs typeface="Segoe UI"/>
              </a:rPr>
              <a:t>held late due to program and provider reasons</a:t>
            </a:r>
            <a:r>
              <a:rPr lang="en-US" dirty="0">
                <a:latin typeface="Tahoma"/>
                <a:ea typeface="Tahoma"/>
                <a:cs typeface="Segoe UI"/>
              </a:rPr>
              <a:t>, and </a:t>
            </a:r>
          </a:p>
          <a:p>
            <a:r>
              <a:rPr lang="en-US" b="1" dirty="0">
                <a:solidFill>
                  <a:schemeClr val="accent1"/>
                </a:solidFill>
                <a:latin typeface="Tahoma"/>
                <a:ea typeface="Tahoma"/>
                <a:cs typeface="Segoe UI"/>
              </a:rPr>
              <a:t>5</a:t>
            </a:r>
            <a:r>
              <a:rPr lang="en-US" dirty="0">
                <a:latin typeface="Tahoma"/>
                <a:ea typeface="Tahoma"/>
                <a:cs typeface="Segoe UI"/>
              </a:rPr>
              <a:t> eligible children </a:t>
            </a:r>
            <a:r>
              <a:rPr lang="en-US" dirty="0">
                <a:solidFill>
                  <a:schemeClr val="accent1"/>
                </a:solidFill>
                <a:latin typeface="Tahoma"/>
                <a:ea typeface="Tahoma"/>
                <a:cs typeface="Segoe UI"/>
              </a:rPr>
              <a:t>still waiting </a:t>
            </a:r>
            <a:r>
              <a:rPr lang="en-US" dirty="0">
                <a:latin typeface="Tahoma"/>
                <a:ea typeface="Tahoma"/>
                <a:cs typeface="Segoe UI"/>
              </a:rPr>
              <a:t>for an initial </a:t>
            </a:r>
            <a:r>
              <a:rPr lang="en-US" dirty="0" err="1">
                <a:latin typeface="Tahoma"/>
                <a:ea typeface="Tahoma"/>
                <a:cs typeface="Segoe UI"/>
              </a:rPr>
              <a:t>IFSP</a:t>
            </a:r>
            <a:r>
              <a:rPr lang="en-US" dirty="0">
                <a:latin typeface="Tahoma"/>
                <a:ea typeface="Tahoma"/>
                <a:cs typeface="Segoe UI"/>
              </a:rPr>
              <a:t> meeting due to program and provider reasons</a:t>
            </a:r>
          </a:p>
        </p:txBody>
      </p:sp>
    </p:spTree>
    <p:extLst>
      <p:ext uri="{BB962C8B-B14F-4D97-AF65-F5344CB8AC3E}">
        <p14:creationId xmlns:p14="http://schemas.microsoft.com/office/powerpoint/2010/main" val="162910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1560-5B34-D3C6-C89B-1D5D2A9EB260}"/>
              </a:ext>
            </a:extLst>
          </p:cNvPr>
          <p:cNvSpPr>
            <a:spLocks noGrp="1"/>
          </p:cNvSpPr>
          <p:nvPr>
            <p:ph type="ctrTitle"/>
          </p:nvPr>
        </p:nvSpPr>
        <p:spPr/>
        <p:txBody>
          <a:bodyPr/>
          <a:lstStyle/>
          <a:p>
            <a:r>
              <a:rPr lang="en-US" dirty="0">
                <a:latin typeface="Tahoma"/>
                <a:ea typeface="Tahoma"/>
                <a:cs typeface="Tahoma"/>
              </a:rPr>
              <a:t>What Makes a Good APR?</a:t>
            </a:r>
            <a:endParaRPr lang="en-US" dirty="0"/>
          </a:p>
        </p:txBody>
      </p:sp>
      <p:pic>
        <p:nvPicPr>
          <p:cNvPr id="4" name="Picture 3" descr="&quot; &quot;">
            <a:extLst>
              <a:ext uri="{FF2B5EF4-FFF2-40B4-BE49-F238E27FC236}">
                <a16:creationId xmlns:a16="http://schemas.microsoft.com/office/drawing/2014/main" id="{446C7D44-8C44-D65A-4116-A36A50843E2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096000" y="668792"/>
            <a:ext cx="7054849" cy="4260396"/>
          </a:xfrm>
          <a:prstGeom prst="rect">
            <a:avLst/>
          </a:prstGeom>
        </p:spPr>
      </p:pic>
    </p:spTree>
    <p:extLst>
      <p:ext uri="{BB962C8B-B14F-4D97-AF65-F5344CB8AC3E}">
        <p14:creationId xmlns:p14="http://schemas.microsoft.com/office/powerpoint/2010/main" val="653502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5331D-2E4D-406D-FFD8-6D3673B597BB}"/>
              </a:ext>
            </a:extLst>
          </p:cNvPr>
          <p:cNvSpPr>
            <a:spLocks noGrp="1"/>
          </p:cNvSpPr>
          <p:nvPr>
            <p:ph type="title"/>
          </p:nvPr>
        </p:nvSpPr>
        <p:spPr/>
        <p:txBody>
          <a:bodyPr/>
          <a:lstStyle/>
          <a:p>
            <a:pPr>
              <a:spcBef>
                <a:spcPts val="400"/>
              </a:spcBef>
            </a:pPr>
            <a:r>
              <a:rPr lang="en-US" dirty="0">
                <a:latin typeface="Tahoma"/>
                <a:ea typeface="Tahoma"/>
                <a:cs typeface="Tahoma"/>
              </a:rPr>
              <a:t>C7 Example: Calculation</a:t>
            </a:r>
            <a:endParaRPr lang="en-US" sz="2400" dirty="0"/>
          </a:p>
        </p:txBody>
      </p:sp>
      <p:sp>
        <p:nvSpPr>
          <p:cNvPr id="8" name="Content Placeholder 7">
            <a:extLst>
              <a:ext uri="{FF2B5EF4-FFF2-40B4-BE49-F238E27FC236}">
                <a16:creationId xmlns:a16="http://schemas.microsoft.com/office/drawing/2014/main" id="{B98095D4-8C32-1718-7F9D-B38C9F98752C}"/>
              </a:ext>
            </a:extLst>
          </p:cNvPr>
          <p:cNvSpPr>
            <a:spLocks noGrp="1"/>
          </p:cNvSpPr>
          <p:nvPr>
            <p:ph idx="1"/>
          </p:nvPr>
        </p:nvSpPr>
        <p:spPr>
          <a:xfrm>
            <a:off x="454068" y="1806180"/>
            <a:ext cx="6145873" cy="4351338"/>
          </a:xfrm>
        </p:spPr>
        <p:txBody>
          <a:bodyPr vert="horz" lIns="91440" tIns="45720" rIns="91440" bIns="45720" rtlCol="0" anchor="t">
            <a:noAutofit/>
          </a:bodyPr>
          <a:lstStyle/>
          <a:p>
            <a:pPr>
              <a:buNone/>
            </a:pPr>
            <a:r>
              <a:rPr lang="en-US" b="1" dirty="0">
                <a:latin typeface="Tahoma"/>
                <a:ea typeface="Tahoma"/>
                <a:cs typeface="Segoe UI"/>
              </a:rPr>
              <a:t>2,35</a:t>
            </a:r>
            <a:r>
              <a:rPr lang="en-US" sz="2400" b="1" dirty="0">
                <a:latin typeface="Tahoma"/>
                <a:ea typeface="Tahoma"/>
                <a:cs typeface="Segoe UI"/>
              </a:rPr>
              <a:t>0</a:t>
            </a:r>
            <a:r>
              <a:rPr lang="en-US" sz="2400" dirty="0">
                <a:latin typeface="Tahoma"/>
                <a:ea typeface="Tahoma"/>
                <a:cs typeface="Segoe UI"/>
              </a:rPr>
              <a:t> children initially eligible for services</a:t>
            </a:r>
            <a:endParaRPr lang="en-US" sz="2400" dirty="0"/>
          </a:p>
          <a:p>
            <a:pPr lvl="1"/>
            <a:r>
              <a:rPr lang="en-US" b="1" dirty="0">
                <a:solidFill>
                  <a:srgbClr val="257532"/>
                </a:solidFill>
                <a:latin typeface="Tahoma"/>
                <a:ea typeface="Tahoma"/>
                <a:cs typeface="Segoe UI"/>
              </a:rPr>
              <a:t>2,3</a:t>
            </a:r>
            <a:r>
              <a:rPr lang="en-US" sz="2400" b="1" dirty="0">
                <a:solidFill>
                  <a:srgbClr val="257532"/>
                </a:solidFill>
                <a:latin typeface="Tahoma"/>
                <a:ea typeface="Tahoma"/>
                <a:cs typeface="Segoe UI"/>
              </a:rPr>
              <a:t>00</a:t>
            </a:r>
            <a:r>
              <a:rPr lang="en-US" sz="2400" dirty="0">
                <a:latin typeface="Tahoma"/>
                <a:ea typeface="Tahoma"/>
                <a:cs typeface="Segoe UI"/>
              </a:rPr>
              <a:t> children had a timely initial </a:t>
            </a:r>
            <a:r>
              <a:rPr lang="en-US" sz="2400" dirty="0" err="1">
                <a:latin typeface="Tahoma"/>
                <a:ea typeface="Tahoma"/>
                <a:cs typeface="Segoe UI"/>
              </a:rPr>
              <a:t>IFSP</a:t>
            </a:r>
            <a:r>
              <a:rPr lang="en-US" sz="2400" dirty="0">
                <a:latin typeface="Tahoma"/>
                <a:ea typeface="Tahoma"/>
                <a:cs typeface="Segoe UI"/>
              </a:rPr>
              <a:t> meeting</a:t>
            </a:r>
            <a:endParaRPr lang="en-US" sz="2400" dirty="0"/>
          </a:p>
          <a:p>
            <a:pPr lvl="1"/>
            <a:r>
              <a:rPr lang="en-US" sz="2400" b="1" dirty="0">
                <a:solidFill>
                  <a:srgbClr val="5B616B"/>
                </a:solidFill>
                <a:latin typeface="Tahoma"/>
                <a:ea typeface="Tahoma"/>
                <a:cs typeface="Segoe UI"/>
              </a:rPr>
              <a:t>45</a:t>
            </a:r>
            <a:r>
              <a:rPr lang="en-US" sz="2400" b="1" dirty="0">
                <a:solidFill>
                  <a:srgbClr val="00B050"/>
                </a:solidFill>
                <a:latin typeface="Tahoma"/>
                <a:ea typeface="Tahoma"/>
                <a:cs typeface="Segoe UI"/>
              </a:rPr>
              <a:t> </a:t>
            </a:r>
            <a:r>
              <a:rPr lang="en-US" sz="2400" dirty="0">
                <a:latin typeface="Tahoma"/>
                <a:ea typeface="Tahoma"/>
                <a:cs typeface="Segoe UI"/>
              </a:rPr>
              <a:t>children with </a:t>
            </a:r>
            <a:r>
              <a:rPr lang="en-US" sz="2400" dirty="0" err="1">
                <a:latin typeface="Tahoma"/>
                <a:ea typeface="Tahoma"/>
                <a:cs typeface="Segoe UI"/>
              </a:rPr>
              <a:t>IFSPs</a:t>
            </a:r>
            <a:r>
              <a:rPr lang="en-US" sz="2400" dirty="0">
                <a:latin typeface="Tahoma"/>
                <a:ea typeface="Tahoma"/>
                <a:cs typeface="Segoe UI"/>
              </a:rPr>
              <a:t> whose initial team meeting was held late due to program and provider reasons, and</a:t>
            </a:r>
            <a:endParaRPr lang="en-US" sz="2400" dirty="0"/>
          </a:p>
          <a:p>
            <a:pPr lvl="1"/>
            <a:r>
              <a:rPr lang="en-US" b="1" dirty="0">
                <a:solidFill>
                  <a:schemeClr val="accent1"/>
                </a:solidFill>
                <a:latin typeface="Tahoma"/>
                <a:ea typeface="Tahoma"/>
                <a:cs typeface="Segoe UI"/>
              </a:rPr>
              <a:t>5</a:t>
            </a:r>
            <a:r>
              <a:rPr lang="en-US" sz="2400" dirty="0">
                <a:latin typeface="Tahoma"/>
                <a:ea typeface="Tahoma"/>
                <a:cs typeface="Segoe UI"/>
              </a:rPr>
              <a:t> eligibl</a:t>
            </a:r>
            <a:r>
              <a:rPr lang="en-US" dirty="0">
                <a:latin typeface="Tahoma"/>
                <a:ea typeface="Tahoma"/>
                <a:cs typeface="Segoe UI"/>
              </a:rPr>
              <a:t>e </a:t>
            </a:r>
            <a:r>
              <a:rPr lang="en-US" sz="2400" dirty="0">
                <a:latin typeface="Tahoma"/>
                <a:ea typeface="Tahoma"/>
                <a:cs typeface="Segoe UI"/>
              </a:rPr>
              <a:t>children still waiting for an initial </a:t>
            </a:r>
            <a:r>
              <a:rPr lang="en-US" sz="2400" dirty="0" err="1">
                <a:latin typeface="Tahoma"/>
                <a:ea typeface="Tahoma"/>
                <a:cs typeface="Segoe UI"/>
              </a:rPr>
              <a:t>IFSP</a:t>
            </a:r>
            <a:r>
              <a:rPr lang="en-US" sz="2400" dirty="0">
                <a:latin typeface="Tahoma"/>
                <a:ea typeface="Tahoma"/>
                <a:cs typeface="Segoe UI"/>
              </a:rPr>
              <a:t> meeting due to program and provider reasons</a:t>
            </a:r>
            <a:endParaRPr lang="en-US" sz="2400" dirty="0">
              <a:cs typeface="Segoe UI"/>
            </a:endParaRPr>
          </a:p>
        </p:txBody>
      </p:sp>
      <p:grpSp>
        <p:nvGrpSpPr>
          <p:cNvPr id="5" name="Group 4" descr="Calculation showing (2,300) / (2,300 + 45 + 5) = 0.979">
            <a:extLst>
              <a:ext uri="{FF2B5EF4-FFF2-40B4-BE49-F238E27FC236}">
                <a16:creationId xmlns:a16="http://schemas.microsoft.com/office/drawing/2014/main" id="{BD588261-3E38-D43F-8D58-8E8FDC9782D7}"/>
              </a:ext>
            </a:extLst>
          </p:cNvPr>
          <p:cNvGrpSpPr/>
          <p:nvPr/>
        </p:nvGrpSpPr>
        <p:grpSpPr>
          <a:xfrm>
            <a:off x="6599941" y="2129486"/>
            <a:ext cx="5663038" cy="1629575"/>
            <a:chOff x="6599941" y="2129486"/>
            <a:chExt cx="5663038" cy="1629575"/>
          </a:xfrm>
        </p:grpSpPr>
        <p:sp>
          <p:nvSpPr>
            <p:cNvPr id="2" name="TextBox 1">
              <a:extLst>
                <a:ext uri="{FF2B5EF4-FFF2-40B4-BE49-F238E27FC236}">
                  <a16:creationId xmlns:a16="http://schemas.microsoft.com/office/drawing/2014/main" id="{E860B8BE-2625-6270-A114-5CFB35EEDFE6}"/>
                </a:ext>
              </a:extLst>
            </p:cNvPr>
            <p:cNvSpPr txBox="1"/>
            <p:nvPr/>
          </p:nvSpPr>
          <p:spPr>
            <a:xfrm>
              <a:off x="6954845" y="212948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257532"/>
                  </a:solidFill>
                  <a:latin typeface="Tahoma"/>
                  <a:ea typeface="Tahoma"/>
                  <a:cs typeface="Calibri"/>
                </a:rPr>
                <a:t>2,300</a:t>
              </a:r>
            </a:p>
          </p:txBody>
        </p:sp>
        <p:sp>
          <p:nvSpPr>
            <p:cNvPr id="4" name="Minus Sign 3">
              <a:extLst>
                <a:ext uri="{FF2B5EF4-FFF2-40B4-BE49-F238E27FC236}">
                  <a16:creationId xmlns:a16="http://schemas.microsoft.com/office/drawing/2014/main" id="{D5F0E866-CB30-4B40-75A7-508EE3E6808B}"/>
                </a:ext>
              </a:extLst>
            </p:cNvPr>
            <p:cNvSpPr/>
            <p:nvPr/>
          </p:nvSpPr>
          <p:spPr>
            <a:xfrm>
              <a:off x="6640880" y="2510397"/>
              <a:ext cx="3461358" cy="79957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E7B657-6410-B923-617B-A84728BB787B}"/>
                </a:ext>
              </a:extLst>
            </p:cNvPr>
            <p:cNvSpPr txBox="1"/>
            <p:nvPr/>
          </p:nvSpPr>
          <p:spPr>
            <a:xfrm>
              <a:off x="9995768" y="2589729"/>
              <a:ext cx="22672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ahoma"/>
                  <a:ea typeface="Tahoma"/>
                  <a:cs typeface="Calibri"/>
                </a:rPr>
                <a:t>= </a:t>
              </a:r>
              <a:r>
                <a:rPr lang="en-US" sz="3600" b="1">
                  <a:solidFill>
                    <a:srgbClr val="7030A0"/>
                  </a:solidFill>
                  <a:latin typeface="Tahoma"/>
                  <a:ea typeface="Tahoma"/>
                  <a:cs typeface="Calibri"/>
                </a:rPr>
                <a:t>0.979</a:t>
              </a:r>
              <a:endParaRPr lang="en-US" sz="3600" b="1">
                <a:solidFill>
                  <a:srgbClr val="7030A0"/>
                </a:solidFill>
                <a:latin typeface="Tahoma"/>
                <a:ea typeface="Tahoma"/>
              </a:endParaRPr>
            </a:p>
          </p:txBody>
        </p:sp>
        <p:sp>
          <p:nvSpPr>
            <p:cNvPr id="9" name="TextBox 8">
              <a:extLst>
                <a:ext uri="{FF2B5EF4-FFF2-40B4-BE49-F238E27FC236}">
                  <a16:creationId xmlns:a16="http://schemas.microsoft.com/office/drawing/2014/main" id="{3741225D-3F6E-D48F-C4FD-8A8DE44F372C}"/>
                </a:ext>
              </a:extLst>
            </p:cNvPr>
            <p:cNvSpPr txBox="1"/>
            <p:nvPr/>
          </p:nvSpPr>
          <p:spPr>
            <a:xfrm>
              <a:off x="6599941" y="3112730"/>
              <a:ext cx="34530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257532"/>
                  </a:solidFill>
                  <a:latin typeface="Tahoma"/>
                  <a:ea typeface="Tahoma"/>
                  <a:cs typeface="Calibri"/>
                </a:rPr>
                <a:t>2,300</a:t>
              </a:r>
              <a:r>
                <a:rPr lang="en-US" sz="3600" dirty="0">
                  <a:latin typeface="Tahoma"/>
                  <a:ea typeface="Tahoma"/>
                  <a:cs typeface="Calibri"/>
                </a:rPr>
                <a:t>+</a:t>
              </a:r>
              <a:r>
                <a:rPr lang="en-US" sz="3600" b="1" dirty="0">
                  <a:solidFill>
                    <a:srgbClr val="5B616B"/>
                  </a:solidFill>
                  <a:latin typeface="Tahoma"/>
                  <a:ea typeface="Tahoma"/>
                  <a:cs typeface="Calibri"/>
                </a:rPr>
                <a:t>45</a:t>
              </a:r>
              <a:r>
                <a:rPr lang="en-US" sz="3600" dirty="0">
                  <a:latin typeface="Tahoma"/>
                  <a:ea typeface="Tahoma"/>
                  <a:cs typeface="Calibri"/>
                </a:rPr>
                <a:t>+</a:t>
              </a:r>
              <a:r>
                <a:rPr lang="en-US" sz="3600" b="1" dirty="0">
                  <a:solidFill>
                    <a:schemeClr val="accent1"/>
                  </a:solidFill>
                  <a:latin typeface="Tahoma"/>
                  <a:ea typeface="Tahoma"/>
                  <a:cs typeface="Calibri"/>
                </a:rPr>
                <a:t>5</a:t>
              </a:r>
            </a:p>
          </p:txBody>
        </p:sp>
      </p:grpSp>
      <p:sp>
        <p:nvSpPr>
          <p:cNvPr id="10" name="TextBox 9">
            <a:extLst>
              <a:ext uri="{FF2B5EF4-FFF2-40B4-BE49-F238E27FC236}">
                <a16:creationId xmlns:a16="http://schemas.microsoft.com/office/drawing/2014/main" id="{2FCEDED1-28DF-A7F5-7CB2-0760C78C48D7}"/>
              </a:ext>
            </a:extLst>
          </p:cNvPr>
          <p:cNvSpPr txBox="1"/>
          <p:nvPr/>
        </p:nvSpPr>
        <p:spPr>
          <a:xfrm>
            <a:off x="6966557" y="4389301"/>
            <a:ext cx="50083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Tahoma"/>
                <a:ea typeface="Tahoma"/>
                <a:cs typeface="Calibri"/>
              </a:rPr>
              <a:t>0.979 X 100 = 97.9%</a:t>
            </a:r>
            <a:endParaRPr lang="en-US" sz="3200" b="1">
              <a:latin typeface="Tahoma"/>
              <a:ea typeface="Tahoma"/>
            </a:endParaRPr>
          </a:p>
        </p:txBody>
      </p:sp>
      <p:sp>
        <p:nvSpPr>
          <p:cNvPr id="3" name="TextBox 2">
            <a:extLst>
              <a:ext uri="{FF2B5EF4-FFF2-40B4-BE49-F238E27FC236}">
                <a16:creationId xmlns:a16="http://schemas.microsoft.com/office/drawing/2014/main" id="{3EE9D9CD-2F40-AA40-A384-77CA98F8E8F9}"/>
              </a:ext>
            </a:extLst>
          </p:cNvPr>
          <p:cNvSpPr txBox="1"/>
          <p:nvPr/>
        </p:nvSpPr>
        <p:spPr>
          <a:xfrm>
            <a:off x="6975720" y="4957189"/>
            <a:ext cx="4762212" cy="923330"/>
          </a:xfrm>
          <a:prstGeom prst="rect">
            <a:avLst/>
          </a:prstGeom>
          <a:noFill/>
        </p:spPr>
        <p:txBody>
          <a:bodyPr wrap="square" rtlCol="0">
            <a:spAutoFit/>
          </a:bodyPr>
          <a:lstStyle/>
          <a:p>
            <a:r>
              <a:rPr lang="en-US">
                <a:latin typeface="Tahoma"/>
                <a:ea typeface="Tahoma"/>
                <a:cs typeface="Segoe UI"/>
              </a:rPr>
              <a:t>97.9% of children had an initial IFSP meeting within the 45-day timeline (exceptional family circumstances not included)</a:t>
            </a:r>
            <a:endParaRPr lang="en-US"/>
          </a:p>
        </p:txBody>
      </p:sp>
    </p:spTree>
    <p:extLst>
      <p:ext uri="{BB962C8B-B14F-4D97-AF65-F5344CB8AC3E}">
        <p14:creationId xmlns:p14="http://schemas.microsoft.com/office/powerpoint/2010/main" val="48240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0FC41B-957F-674E-F561-A686D38F2942}"/>
              </a:ext>
            </a:extLst>
          </p:cNvPr>
          <p:cNvSpPr>
            <a:spLocks noGrp="1"/>
          </p:cNvSpPr>
          <p:nvPr>
            <p:ph type="ctrTitle"/>
          </p:nvPr>
        </p:nvSpPr>
        <p:spPr>
          <a:xfrm>
            <a:off x="495357" y="1032734"/>
            <a:ext cx="11154775" cy="3255962"/>
          </a:xfrm>
        </p:spPr>
        <p:txBody>
          <a:bodyPr>
            <a:normAutofit/>
          </a:bodyPr>
          <a:lstStyle/>
          <a:p>
            <a:pPr algn="ctr"/>
            <a:r>
              <a:rPr lang="en-US" sz="8000" dirty="0"/>
              <a:t>Indicator C8</a:t>
            </a:r>
          </a:p>
        </p:txBody>
      </p:sp>
      <p:sp>
        <p:nvSpPr>
          <p:cNvPr id="7" name="Subtitle 6">
            <a:extLst>
              <a:ext uri="{FF2B5EF4-FFF2-40B4-BE49-F238E27FC236}">
                <a16:creationId xmlns:a16="http://schemas.microsoft.com/office/drawing/2014/main" id="{04EBD561-2E0F-3E04-A1B2-50925934A8B2}"/>
              </a:ext>
            </a:extLst>
          </p:cNvPr>
          <p:cNvSpPr>
            <a:spLocks noGrp="1"/>
          </p:cNvSpPr>
          <p:nvPr>
            <p:ph type="subTitle" idx="1"/>
          </p:nvPr>
        </p:nvSpPr>
        <p:spPr>
          <a:xfrm>
            <a:off x="485774" y="4570743"/>
            <a:ext cx="11154775" cy="1739897"/>
          </a:xfrm>
        </p:spPr>
        <p:txBody>
          <a:bodyPr>
            <a:normAutofit/>
          </a:bodyPr>
          <a:lstStyle/>
          <a:p>
            <a:pPr algn="ctr"/>
            <a:r>
              <a:rPr lang="en-US" sz="4000"/>
              <a:t>Early Childhood Transition</a:t>
            </a:r>
          </a:p>
        </p:txBody>
      </p:sp>
    </p:spTree>
    <p:extLst>
      <p:ext uri="{BB962C8B-B14F-4D97-AF65-F5344CB8AC3E}">
        <p14:creationId xmlns:p14="http://schemas.microsoft.com/office/powerpoint/2010/main" val="4012214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t>Indicator C8A: Early Childhood Transition</a:t>
            </a:r>
          </a:p>
        </p:txBody>
      </p:sp>
      <p:sp>
        <p:nvSpPr>
          <p:cNvPr id="3" name="Content Placeholder 2">
            <a:extLst>
              <a:ext uri="{FF2B5EF4-FFF2-40B4-BE49-F238E27FC236}">
                <a16:creationId xmlns:a16="http://schemas.microsoft.com/office/drawing/2014/main" id="{921A028A-C7C3-709E-7E77-97C3EA812346}"/>
              </a:ext>
            </a:extLst>
          </p:cNvPr>
          <p:cNvSpPr>
            <a:spLocks noGrp="1"/>
          </p:cNvSpPr>
          <p:nvPr>
            <p:ph idx="1"/>
          </p:nvPr>
        </p:nvSpPr>
        <p:spPr>
          <a:xfrm>
            <a:off x="838200" y="2227005"/>
            <a:ext cx="10515600" cy="3949957"/>
          </a:xfrm>
        </p:spPr>
        <p:txBody>
          <a:bodyPr vert="horz" lIns="91440" tIns="45720" rIns="91440" bIns="45720" rtlCol="0" anchor="t">
            <a:normAutofit/>
          </a:bodyPr>
          <a:lstStyle/>
          <a:p>
            <a:pPr marL="0" indent="0" algn="ctr">
              <a:buNone/>
            </a:pPr>
            <a:r>
              <a:rPr lang="en-US" sz="3200" dirty="0"/>
              <a:t>The percentage of toddlers with disabilities exiting Part C with </a:t>
            </a:r>
            <a:r>
              <a:rPr lang="en-US" sz="3200" b="1" dirty="0"/>
              <a:t>timely transition planning </a:t>
            </a:r>
            <a:r>
              <a:rPr lang="en-US" sz="3200" dirty="0"/>
              <a:t>for whom the Lead Agency has developed an </a:t>
            </a:r>
            <a:r>
              <a:rPr lang="en-US" sz="3200" b="1" dirty="0" err="1"/>
              <a:t>IFSP</a:t>
            </a:r>
            <a:r>
              <a:rPr lang="en-US" sz="3200" dirty="0"/>
              <a:t> with transition steps and services at least 90 days, and at the discretion of all parties, not more than 9 months, prior to the toddler’s 3</a:t>
            </a:r>
            <a:r>
              <a:rPr lang="en-US" sz="3200" baseline="30000" dirty="0"/>
              <a:t>rd</a:t>
            </a:r>
            <a:r>
              <a:rPr lang="en-US" sz="3200" dirty="0"/>
              <a:t> birthday.</a:t>
            </a:r>
          </a:p>
        </p:txBody>
      </p:sp>
    </p:spTree>
    <p:extLst>
      <p:ext uri="{BB962C8B-B14F-4D97-AF65-F5344CB8AC3E}">
        <p14:creationId xmlns:p14="http://schemas.microsoft.com/office/powerpoint/2010/main" val="819535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latin typeface="Tahoma"/>
                <a:ea typeface="Tahoma"/>
                <a:cs typeface="Tahoma"/>
              </a:rPr>
              <a:t>C8A: General Considerations</a:t>
            </a:r>
            <a:endParaRPr lang="en-US" dirty="0"/>
          </a:p>
        </p:txBody>
      </p:sp>
      <p:sp>
        <p:nvSpPr>
          <p:cNvPr id="5" name="Content Placeholder 4">
            <a:extLst>
              <a:ext uri="{FF2B5EF4-FFF2-40B4-BE49-F238E27FC236}">
                <a16:creationId xmlns:a16="http://schemas.microsoft.com/office/drawing/2014/main" id="{955C7CAC-3172-309F-C62A-5F0F971B6421}"/>
              </a:ext>
            </a:extLst>
          </p:cNvPr>
          <p:cNvSpPr>
            <a:spLocks noGrp="1"/>
          </p:cNvSpPr>
          <p:nvPr>
            <p:ph idx="1"/>
          </p:nvPr>
        </p:nvSpPr>
        <p:spPr/>
        <p:txBody>
          <a:bodyPr vert="horz" lIns="91440" tIns="45720" rIns="91440" bIns="45720" rtlCol="0" anchor="t">
            <a:normAutofit/>
          </a:bodyPr>
          <a:lstStyle/>
          <a:p>
            <a:r>
              <a:rPr lang="en-US" sz="2600" dirty="0">
                <a:latin typeface="Tahoma"/>
                <a:ea typeface="Verdana"/>
                <a:cs typeface="Tahoma"/>
              </a:rPr>
              <a:t>A transition plan is not required for a child who is referred late to Part C and found eligible between 89 and 45 days (including days 89 and 45) before the child’s 3</a:t>
            </a:r>
            <a:r>
              <a:rPr lang="en-US" sz="2600" baseline="30000" dirty="0">
                <a:latin typeface="Tahoma"/>
                <a:ea typeface="Verdana"/>
                <a:cs typeface="Tahoma"/>
              </a:rPr>
              <a:t>rd</a:t>
            </a:r>
            <a:r>
              <a:rPr lang="en-US" sz="2600" dirty="0">
                <a:latin typeface="Tahoma"/>
                <a:ea typeface="Verdana"/>
                <a:cs typeface="Tahoma"/>
              </a:rPr>
              <a:t> birthday, but an initial </a:t>
            </a:r>
            <a:r>
              <a:rPr lang="en-US" sz="2600" dirty="0" err="1">
                <a:latin typeface="Tahoma"/>
                <a:ea typeface="Verdana"/>
                <a:cs typeface="Tahoma"/>
              </a:rPr>
              <a:t>IFSP</a:t>
            </a:r>
            <a:r>
              <a:rPr lang="en-US" sz="2600" dirty="0">
                <a:latin typeface="Tahoma"/>
                <a:ea typeface="Verdana"/>
                <a:cs typeface="Tahoma"/>
              </a:rPr>
              <a:t> is required, and must include appropriate transition content. </a:t>
            </a:r>
            <a:r>
              <a:rPr lang="en-US" sz="2600" b="1" i="1" dirty="0">
                <a:latin typeface="Tahoma"/>
                <a:ea typeface="Verdana"/>
                <a:cs typeface="Tahoma"/>
              </a:rPr>
              <a:t>These children are not reported in Indicator 8A.</a:t>
            </a:r>
            <a:endParaRPr lang="en-US" sz="2600" b="1" dirty="0">
              <a:latin typeface="Tahoma"/>
              <a:ea typeface="Verdana"/>
              <a:cs typeface="Tahoma"/>
            </a:endParaRPr>
          </a:p>
          <a:p>
            <a:r>
              <a:rPr lang="en-US" sz="2600" dirty="0">
                <a:latin typeface="Tahoma"/>
                <a:ea typeface="Verdana"/>
                <a:cs typeface="Tahoma"/>
              </a:rPr>
              <a:t>An </a:t>
            </a:r>
            <a:r>
              <a:rPr lang="en-US" sz="2600" dirty="0" err="1">
                <a:latin typeface="Tahoma"/>
                <a:ea typeface="Verdana"/>
                <a:cs typeface="Tahoma"/>
              </a:rPr>
              <a:t>IFSP</a:t>
            </a:r>
            <a:r>
              <a:rPr lang="en-US" sz="2600" dirty="0">
                <a:latin typeface="Tahoma"/>
                <a:ea typeface="Verdana"/>
                <a:cs typeface="Tahoma"/>
              </a:rPr>
              <a:t> is not required for a child who is referred to Part C fewer than 45 days (44 days or fewer) before the child’s 3</a:t>
            </a:r>
            <a:r>
              <a:rPr lang="en-US" sz="2600" baseline="30000" dirty="0">
                <a:latin typeface="Tahoma"/>
                <a:ea typeface="Verdana"/>
                <a:cs typeface="Tahoma"/>
              </a:rPr>
              <a:t>rd</a:t>
            </a:r>
            <a:r>
              <a:rPr lang="en-US" sz="2600" dirty="0">
                <a:latin typeface="Tahoma"/>
                <a:ea typeface="Verdana"/>
                <a:cs typeface="Tahoma"/>
              </a:rPr>
              <a:t> birthday. Instead, if potentially eligible for Part B, the child is referred to Part B with parental consent (if required to disclose personally identifiable information). </a:t>
            </a:r>
            <a:r>
              <a:rPr lang="en-US" sz="2600" b="1" i="1" dirty="0">
                <a:latin typeface="Tahoma"/>
                <a:ea typeface="Verdana"/>
                <a:cs typeface="Tahoma"/>
              </a:rPr>
              <a:t>These children are not reported in Indicator 8A.</a:t>
            </a:r>
            <a:endParaRPr lang="en-US" sz="2600" b="1" dirty="0">
              <a:latin typeface="Tahoma"/>
              <a:ea typeface="Verdana"/>
              <a:cs typeface="Tahoma"/>
            </a:endParaRPr>
          </a:p>
        </p:txBody>
      </p:sp>
    </p:spTree>
    <p:extLst>
      <p:ext uri="{BB962C8B-B14F-4D97-AF65-F5344CB8AC3E}">
        <p14:creationId xmlns:p14="http://schemas.microsoft.com/office/powerpoint/2010/main" val="333868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latin typeface="Tahoma"/>
                <a:ea typeface="Tahoma"/>
                <a:cs typeface="Tahoma"/>
              </a:rPr>
              <a:t>C8A: Calculation</a:t>
            </a:r>
            <a:endParaRPr lang="en-US" dirty="0"/>
          </a:p>
        </p:txBody>
      </p:sp>
      <p:sp>
        <p:nvSpPr>
          <p:cNvPr id="5" name="Rounded Rectangle 4">
            <a:extLst>
              <a:ext uri="{FF2B5EF4-FFF2-40B4-BE49-F238E27FC236}">
                <a16:creationId xmlns:a16="http://schemas.microsoft.com/office/drawing/2014/main" id="{AB7FD027-BC34-2314-15AE-7A99D6D14860}"/>
              </a:ext>
              <a:ext uri="{C183D7F6-B498-43B3-948B-1728B52AA6E4}">
                <adec:decorative xmlns:adec="http://schemas.microsoft.com/office/drawing/2017/decorative" val="1"/>
              </a:ext>
            </a:extLst>
          </p:cNvPr>
          <p:cNvSpPr/>
          <p:nvPr/>
        </p:nvSpPr>
        <p:spPr>
          <a:xfrm>
            <a:off x="625642" y="1894621"/>
            <a:ext cx="8104407" cy="2138536"/>
          </a:xfrm>
          <a:prstGeom prst="roundRect">
            <a:avLst/>
          </a:prstGeom>
          <a:solidFill>
            <a:srgbClr val="15457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62430A7D-7172-6F18-86AD-C535A0B6CCDD}"/>
              </a:ext>
            </a:extLst>
          </p:cNvPr>
          <p:cNvSpPr>
            <a:spLocks noGrp="1"/>
          </p:cNvSpPr>
          <p:nvPr>
            <p:ph idx="1"/>
          </p:nvPr>
        </p:nvSpPr>
        <p:spPr>
          <a:xfrm>
            <a:off x="625642" y="1950673"/>
            <a:ext cx="8104407" cy="2082484"/>
          </a:xfrm>
        </p:spPr>
        <p:txBody>
          <a:bodyPr vert="horz" lIns="91440" tIns="45720" rIns="91440" bIns="45720" rtlCol="0" anchor="ctr">
            <a:normAutofit fontScale="85000" lnSpcReduction="20000"/>
          </a:bodyPr>
          <a:lstStyle/>
          <a:p>
            <a:pPr marL="0" indent="0" algn="ctr">
              <a:buNone/>
            </a:pPr>
            <a:r>
              <a:rPr lang="en-US" sz="2800">
                <a:solidFill>
                  <a:schemeClr val="bg1"/>
                </a:solidFill>
                <a:latin typeface="Tahoma"/>
                <a:ea typeface="Tahoma"/>
                <a:cs typeface="Tahoma"/>
              </a:rPr>
              <a:t>All toddlers who </a:t>
            </a:r>
            <a:r>
              <a:rPr lang="en-US" sz="2800" b="1">
                <a:solidFill>
                  <a:schemeClr val="bg1"/>
                </a:solidFill>
                <a:latin typeface="Tahoma"/>
                <a:ea typeface="Tahoma"/>
                <a:cs typeface="Tahoma"/>
              </a:rPr>
              <a:t>exited</a:t>
            </a:r>
            <a:r>
              <a:rPr lang="en-US" sz="2800">
                <a:solidFill>
                  <a:schemeClr val="bg1"/>
                </a:solidFill>
                <a:latin typeface="Tahoma"/>
                <a:ea typeface="Tahoma"/>
                <a:cs typeface="Tahoma"/>
              </a:rPr>
              <a:t> Part C who had </a:t>
            </a:r>
            <a:r>
              <a:rPr lang="en-US" sz="2800" b="1">
                <a:solidFill>
                  <a:schemeClr val="bg1"/>
                </a:solidFill>
                <a:latin typeface="Tahoma"/>
                <a:ea typeface="Tahoma"/>
                <a:cs typeface="Tahoma"/>
              </a:rPr>
              <a:t>transition</a:t>
            </a:r>
            <a:r>
              <a:rPr lang="en-US" sz="2800">
                <a:solidFill>
                  <a:schemeClr val="bg1"/>
                </a:solidFill>
                <a:latin typeface="Tahoma"/>
                <a:ea typeface="Tahoma"/>
                <a:cs typeface="Tahoma"/>
              </a:rPr>
              <a:t> steps and services documented </a:t>
            </a:r>
            <a:r>
              <a:rPr lang="en-US" sz="2800" b="1">
                <a:solidFill>
                  <a:schemeClr val="bg1"/>
                </a:solidFill>
                <a:latin typeface="Tahoma"/>
                <a:ea typeface="Tahoma"/>
                <a:cs typeface="Tahoma"/>
              </a:rPr>
              <a:t>timely</a:t>
            </a:r>
            <a:r>
              <a:rPr lang="en-US" sz="2800">
                <a:solidFill>
                  <a:schemeClr val="bg1"/>
                </a:solidFill>
                <a:latin typeface="Tahoma"/>
                <a:ea typeface="Tahoma"/>
                <a:cs typeface="Tahoma"/>
              </a:rPr>
              <a:t> in their IFSPs</a:t>
            </a:r>
            <a:endParaRPr lang="en-US" sz="2800" b="1">
              <a:solidFill>
                <a:schemeClr val="bg1"/>
              </a:solidFill>
              <a:latin typeface="Tahoma"/>
              <a:ea typeface="Tahoma"/>
              <a:cs typeface="Tahoma"/>
            </a:endParaRPr>
          </a:p>
          <a:p>
            <a:pPr marL="0" indent="0" algn="ctr">
              <a:buNone/>
            </a:pPr>
            <a:r>
              <a:rPr lang="en-US" sz="2800">
                <a:solidFill>
                  <a:schemeClr val="bg1"/>
                </a:solidFill>
                <a:latin typeface="Tahoma"/>
                <a:ea typeface="Tahoma"/>
                <a:cs typeface="Tahoma"/>
              </a:rPr>
              <a:t>+</a:t>
            </a:r>
          </a:p>
          <a:p>
            <a:pPr marL="0" indent="0" algn="ctr">
              <a:buNone/>
            </a:pPr>
            <a:r>
              <a:rPr lang="en-US" sz="2800">
                <a:solidFill>
                  <a:schemeClr val="accent4"/>
                </a:solidFill>
              </a:rPr>
              <a:t>All toddlers who exited Part C who had transition steps and services </a:t>
            </a:r>
            <a:r>
              <a:rPr lang="en-US" sz="2800" b="1">
                <a:solidFill>
                  <a:schemeClr val="accent4"/>
                </a:solidFill>
              </a:rPr>
              <a:t>d</a:t>
            </a:r>
            <a:r>
              <a:rPr lang="en-US" sz="2800" b="1" i="0">
                <a:solidFill>
                  <a:schemeClr val="accent4"/>
                </a:solidFill>
                <a:effectLst/>
              </a:rPr>
              <a:t>ocumented late </a:t>
            </a:r>
            <a:r>
              <a:rPr lang="en-US" sz="2800" b="0" i="0">
                <a:solidFill>
                  <a:schemeClr val="accent4"/>
                </a:solidFill>
                <a:effectLst/>
                <a:latin typeface="Tahoma" panose="020B0604030504040204" pitchFamily="34" charset="0"/>
                <a:ea typeface="Tahoma" panose="020B0604030504040204" pitchFamily="34" charset="0"/>
                <a:cs typeface="Tahoma" panose="020B0604030504040204" pitchFamily="34" charset="0"/>
              </a:rPr>
              <a:t>due to exceptional family </a:t>
            </a:r>
            <a:r>
              <a:rPr lang="en-US" sz="2800">
                <a:solidFill>
                  <a:schemeClr val="accent4"/>
                </a:solidFill>
              </a:rPr>
              <a:t>circumstances </a:t>
            </a:r>
            <a:r>
              <a:rPr lang="en-US" sz="1500" b="0" i="0">
                <a:solidFill>
                  <a:schemeClr val="accent4"/>
                </a:solidFill>
                <a:effectLst/>
                <a:latin typeface="Tahoma" panose="020B0604030504040204" pitchFamily="34" charset="0"/>
                <a:ea typeface="Tahoma" panose="020B0604030504040204" pitchFamily="34" charset="0"/>
                <a:cs typeface="Tahoma" panose="020B0604030504040204" pitchFamily="34" charset="0"/>
              </a:rPr>
              <a:t>(if state chooses to include)</a:t>
            </a:r>
            <a:endParaRPr lang="en-US" b="0" i="0">
              <a:solidFill>
                <a:schemeClr val="accent4"/>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E9EA6C60-8396-C382-00B6-81C9F9E9E50C}"/>
                  </a:ext>
                </a:extLst>
              </p:cNvPr>
              <p:cNvSpPr txBox="1"/>
              <p:nvPr/>
            </p:nvSpPr>
            <p:spPr>
              <a:xfrm>
                <a:off x="4302742" y="3875972"/>
                <a:ext cx="750205"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a:p>
            </p:txBody>
          </p:sp>
        </mc:Choice>
        <mc:Fallback>
          <p:sp>
            <p:nvSpPr>
              <p:cNvPr id="13" name="TextBox 12">
                <a:extLst>
                  <a:ext uri="{FF2B5EF4-FFF2-40B4-BE49-F238E27FC236}">
                    <a16:creationId xmlns:a16="http://schemas.microsoft.com/office/drawing/2014/main" id="{E9EA6C60-8396-C382-00B6-81C9F9E9E50C}"/>
                  </a:ext>
                </a:extLst>
              </p:cNvPr>
              <p:cNvSpPr txBox="1">
                <a:spLocks noRot="1" noChangeAspect="1" noMove="1" noResize="1" noEditPoints="1" noAdjustHandles="1" noChangeArrowheads="1" noChangeShapeType="1" noTextEdit="1"/>
              </p:cNvSpPr>
              <p:nvPr/>
            </p:nvSpPr>
            <p:spPr>
              <a:xfrm>
                <a:off x="4302742" y="3875972"/>
                <a:ext cx="750205" cy="923330"/>
              </a:xfrm>
              <a:prstGeom prst="rect">
                <a:avLst/>
              </a:prstGeom>
              <a:blipFill>
                <a:blip r:embed="rId3"/>
                <a:stretch>
                  <a:fillRect/>
                </a:stretch>
              </a:blipFill>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0AE2E103-9C8C-A07B-E2B8-D409E8337CCB}"/>
              </a:ext>
              <a:ext uri="{C183D7F6-B498-43B3-948B-1728B52AA6E4}">
                <adec:decorative xmlns:adec="http://schemas.microsoft.com/office/drawing/2017/decorative" val="1"/>
              </a:ext>
            </a:extLst>
          </p:cNvPr>
          <p:cNvSpPr/>
          <p:nvPr/>
        </p:nvSpPr>
        <p:spPr>
          <a:xfrm>
            <a:off x="625642" y="4759760"/>
            <a:ext cx="8104408" cy="1592057"/>
          </a:xfrm>
          <a:prstGeom prst="roundRect">
            <a:avLst/>
          </a:prstGeom>
          <a:solidFill>
            <a:srgbClr val="15457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2813B34C-418A-C5F6-3BB9-976357998396}"/>
              </a:ext>
            </a:extLst>
          </p:cNvPr>
          <p:cNvSpPr txBox="1">
            <a:spLocks/>
          </p:cNvSpPr>
          <p:nvPr/>
        </p:nvSpPr>
        <p:spPr>
          <a:xfrm>
            <a:off x="625643" y="4885667"/>
            <a:ext cx="8104406" cy="13797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a:solidFill>
                  <a:schemeClr val="bg1"/>
                </a:solidFill>
              </a:rPr>
              <a:t>All toddlers with IFSPs exited Part C regardless of whether the transition plan was delayed for any reason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2A14646-E42E-1AD6-E78E-DF31DF8B7D7C}"/>
                  </a:ext>
                </a:extLst>
              </p:cNvPr>
              <p:cNvSpPr txBox="1"/>
              <p:nvPr/>
            </p:nvSpPr>
            <p:spPr>
              <a:xfrm>
                <a:off x="9203053" y="3725244"/>
                <a:ext cx="2173672"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r>
                        <a:rPr lang="en-US" sz="6000" b="0" i="1" smtClean="0">
                          <a:latin typeface="Cambria Math" panose="02040503050406030204" pitchFamily="18" charset="0"/>
                          <a:ea typeface="Cambria Math" panose="02040503050406030204" pitchFamily="18" charset="0"/>
                        </a:rPr>
                        <m:t> 100</m:t>
                      </m:r>
                    </m:oMath>
                  </m:oMathPara>
                </a14:m>
                <a:endParaRPr lang="en-US" sz="6000"/>
              </a:p>
            </p:txBody>
          </p:sp>
        </mc:Choice>
        <mc:Fallback xmlns="">
          <p:sp>
            <p:nvSpPr>
              <p:cNvPr id="14" name="TextBox 13">
                <a:extLst>
                  <a:ext uri="{FF2B5EF4-FFF2-40B4-BE49-F238E27FC236}">
                    <a16:creationId xmlns:a16="http://schemas.microsoft.com/office/drawing/2014/main" id="{A2A14646-E42E-1AD6-E78E-DF31DF8B7D7C}"/>
                  </a:ext>
                </a:extLst>
              </p:cNvPr>
              <p:cNvSpPr txBox="1">
                <a:spLocks noRot="1" noChangeAspect="1" noMove="1" noResize="1" noEditPoints="1" noAdjustHandles="1" noChangeArrowheads="1" noChangeShapeType="1" noTextEdit="1"/>
              </p:cNvSpPr>
              <p:nvPr/>
            </p:nvSpPr>
            <p:spPr>
              <a:xfrm>
                <a:off x="9203053" y="3725244"/>
                <a:ext cx="2173672" cy="92333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0265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bldLvl="2"/>
      <p:bldP spid="13" grpId="0"/>
      <p:bldP spid="9" grpId="0" animBg="1"/>
      <p:bldP spid="8"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a:xfrm>
            <a:off x="838200" y="365125"/>
            <a:ext cx="11105535" cy="1337853"/>
          </a:xfrm>
        </p:spPr>
        <p:txBody>
          <a:bodyPr/>
          <a:lstStyle/>
          <a:p>
            <a:r>
              <a:rPr lang="en-US" dirty="0">
                <a:latin typeface="Tahoma"/>
                <a:ea typeface="Tahoma"/>
                <a:cs typeface="Tahoma"/>
              </a:rPr>
              <a:t>C8A: Data points needed for the calculation</a:t>
            </a:r>
            <a:endParaRPr lang="en-US" dirty="0"/>
          </a:p>
        </p:txBody>
      </p:sp>
      <p:sp>
        <p:nvSpPr>
          <p:cNvPr id="5" name="Content Placeholder 4">
            <a:extLst>
              <a:ext uri="{FF2B5EF4-FFF2-40B4-BE49-F238E27FC236}">
                <a16:creationId xmlns:a16="http://schemas.microsoft.com/office/drawing/2014/main" id="{955C7CAC-3172-309F-C62A-5F0F971B6421}"/>
              </a:ext>
            </a:extLst>
          </p:cNvPr>
          <p:cNvSpPr>
            <a:spLocks noGrp="1"/>
          </p:cNvSpPr>
          <p:nvPr>
            <p:ph idx="1"/>
          </p:nvPr>
        </p:nvSpPr>
        <p:spPr>
          <a:xfrm>
            <a:off x="838200" y="2094271"/>
            <a:ext cx="10515600" cy="4082692"/>
          </a:xfrm>
        </p:spPr>
        <p:txBody>
          <a:bodyPr vert="horz" lIns="91440" tIns="45720" rIns="91440" bIns="45720" rtlCol="0" anchor="t">
            <a:noAutofit/>
          </a:bodyPr>
          <a:lstStyle/>
          <a:p>
            <a:pPr>
              <a:buFont typeface="Arial"/>
              <a:buChar char="•"/>
            </a:pPr>
            <a:r>
              <a:rPr lang="en-US" dirty="0">
                <a:latin typeface="Tahoma"/>
                <a:ea typeface="Verdana"/>
                <a:cs typeface="Tahoma"/>
              </a:rPr>
              <a:t>Child’s DOB</a:t>
            </a:r>
          </a:p>
          <a:p>
            <a:pPr>
              <a:buFont typeface="Arial"/>
              <a:buChar char="•"/>
            </a:pPr>
            <a:r>
              <a:rPr lang="en-US" dirty="0">
                <a:latin typeface="Tahoma"/>
                <a:ea typeface="Verdana"/>
                <a:cs typeface="Tahoma"/>
              </a:rPr>
              <a:t>Date of initial </a:t>
            </a:r>
            <a:r>
              <a:rPr lang="en-US" dirty="0" err="1">
                <a:latin typeface="Tahoma"/>
                <a:ea typeface="Verdana"/>
                <a:cs typeface="Tahoma"/>
              </a:rPr>
              <a:t>IFSP</a:t>
            </a:r>
            <a:r>
              <a:rPr lang="en-US" dirty="0">
                <a:latin typeface="Tahoma"/>
                <a:ea typeface="Verdana"/>
                <a:cs typeface="Tahoma"/>
              </a:rPr>
              <a:t> team meeting (to exclude those with an initial </a:t>
            </a:r>
            <a:r>
              <a:rPr lang="en-US" dirty="0" err="1">
                <a:latin typeface="Tahoma"/>
                <a:ea typeface="Verdana"/>
                <a:cs typeface="Tahoma"/>
              </a:rPr>
              <a:t>IFSP</a:t>
            </a:r>
            <a:r>
              <a:rPr lang="en-US" dirty="0">
                <a:latin typeface="Tahoma"/>
                <a:ea typeface="Verdana"/>
                <a:cs typeface="Tahoma"/>
              </a:rPr>
              <a:t> after 2 years, 9 months)</a:t>
            </a:r>
          </a:p>
          <a:p>
            <a:pPr>
              <a:buFont typeface="Arial"/>
              <a:buChar char="•"/>
            </a:pPr>
            <a:r>
              <a:rPr lang="en-US" dirty="0">
                <a:latin typeface="Tahoma"/>
                <a:ea typeface="Verdana"/>
                <a:cs typeface="Tahoma"/>
              </a:rPr>
              <a:t>Whether the </a:t>
            </a:r>
            <a:r>
              <a:rPr lang="en-US" dirty="0" err="1">
                <a:latin typeface="Tahoma"/>
                <a:ea typeface="Verdana"/>
                <a:cs typeface="Tahoma"/>
              </a:rPr>
              <a:t>IFSP</a:t>
            </a:r>
            <a:r>
              <a:rPr lang="en-US" dirty="0">
                <a:latin typeface="Tahoma"/>
                <a:ea typeface="Verdana"/>
                <a:cs typeface="Tahoma"/>
              </a:rPr>
              <a:t> includes transition steps and services that meet the requirements of 34 CFR 303.344(h)(2)</a:t>
            </a:r>
          </a:p>
          <a:p>
            <a:pPr>
              <a:buFont typeface="Arial"/>
              <a:buChar char="•"/>
            </a:pPr>
            <a:r>
              <a:rPr lang="en-US" dirty="0">
                <a:latin typeface="Tahoma"/>
                <a:ea typeface="Verdana"/>
                <a:cs typeface="Tahoma"/>
              </a:rPr>
              <a:t>Date transition steps were documented in </a:t>
            </a:r>
            <a:r>
              <a:rPr lang="en-US" dirty="0" err="1">
                <a:latin typeface="Tahoma"/>
                <a:ea typeface="Verdana"/>
                <a:cs typeface="Tahoma"/>
              </a:rPr>
              <a:t>IFSP</a:t>
            </a:r>
            <a:endParaRPr lang="en-US" dirty="0">
              <a:latin typeface="Tahoma"/>
              <a:ea typeface="Verdana"/>
              <a:cs typeface="Tahoma"/>
            </a:endParaRPr>
          </a:p>
          <a:p>
            <a:pPr>
              <a:buFont typeface="Arial"/>
              <a:buChar char="•"/>
            </a:pPr>
            <a:r>
              <a:rPr lang="en-US" dirty="0">
                <a:latin typeface="Tahoma"/>
                <a:ea typeface="Verdana"/>
                <a:cs typeface="Tahoma"/>
              </a:rPr>
              <a:t>Reason for delay </a:t>
            </a:r>
          </a:p>
          <a:p>
            <a:pPr>
              <a:buFont typeface="Arial"/>
              <a:buChar char="•"/>
            </a:pPr>
            <a:r>
              <a:rPr lang="en-US" dirty="0">
                <a:latin typeface="Tahoma"/>
                <a:ea typeface="Verdana"/>
                <a:cs typeface="Tahoma"/>
              </a:rPr>
              <a:t>Date of exit from Part C</a:t>
            </a:r>
          </a:p>
        </p:txBody>
      </p:sp>
    </p:spTree>
    <p:extLst>
      <p:ext uri="{BB962C8B-B14F-4D97-AF65-F5344CB8AC3E}">
        <p14:creationId xmlns:p14="http://schemas.microsoft.com/office/powerpoint/2010/main" val="2986542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5331D-2E4D-406D-FFD8-6D3673B597BB}"/>
              </a:ext>
            </a:extLst>
          </p:cNvPr>
          <p:cNvSpPr>
            <a:spLocks noGrp="1"/>
          </p:cNvSpPr>
          <p:nvPr>
            <p:ph type="title"/>
          </p:nvPr>
        </p:nvSpPr>
        <p:spPr/>
        <p:txBody>
          <a:bodyPr/>
          <a:lstStyle/>
          <a:p>
            <a:pPr>
              <a:spcBef>
                <a:spcPts val="400"/>
              </a:spcBef>
            </a:pPr>
            <a:r>
              <a:rPr lang="en-US" dirty="0">
                <a:latin typeface="Tahoma"/>
                <a:ea typeface="Tahoma"/>
                <a:cs typeface="Tahoma"/>
              </a:rPr>
              <a:t>C8A: Example Scenario and Calculation</a:t>
            </a:r>
            <a:endParaRPr lang="en-US" sz="2400" dirty="0"/>
          </a:p>
        </p:txBody>
      </p:sp>
      <p:sp>
        <p:nvSpPr>
          <p:cNvPr id="8" name="Content Placeholder 7">
            <a:extLst>
              <a:ext uri="{FF2B5EF4-FFF2-40B4-BE49-F238E27FC236}">
                <a16:creationId xmlns:a16="http://schemas.microsoft.com/office/drawing/2014/main" id="{B98095D4-8C32-1718-7F9D-B38C9F98752C}"/>
              </a:ext>
            </a:extLst>
          </p:cNvPr>
          <p:cNvSpPr>
            <a:spLocks noGrp="1"/>
          </p:cNvSpPr>
          <p:nvPr>
            <p:ph idx="1"/>
          </p:nvPr>
        </p:nvSpPr>
        <p:spPr>
          <a:xfrm>
            <a:off x="454068" y="1806180"/>
            <a:ext cx="6145873" cy="4351338"/>
          </a:xfrm>
        </p:spPr>
        <p:txBody>
          <a:bodyPr vert="horz" lIns="91440" tIns="45720" rIns="91440" bIns="45720" rtlCol="0" anchor="t">
            <a:noAutofit/>
          </a:bodyPr>
          <a:lstStyle/>
          <a:p>
            <a:pPr>
              <a:buNone/>
            </a:pPr>
            <a:r>
              <a:rPr lang="en-US" sz="2800" dirty="0">
                <a:latin typeface="Tahoma"/>
                <a:ea typeface="Tahoma"/>
                <a:cs typeface="Segoe UI"/>
              </a:rPr>
              <a:t>A state's data included </a:t>
            </a:r>
            <a:r>
              <a:rPr lang="en-US" sz="2800" b="1" dirty="0">
                <a:latin typeface="Tahoma"/>
                <a:ea typeface="Tahoma"/>
                <a:cs typeface="Segoe UI"/>
              </a:rPr>
              <a:t>1,610</a:t>
            </a:r>
            <a:r>
              <a:rPr lang="en-US" sz="2800" dirty="0">
                <a:latin typeface="Tahoma"/>
                <a:ea typeface="Tahoma"/>
                <a:cs typeface="Segoe UI"/>
              </a:rPr>
              <a:t> toddlers exiting Part C. </a:t>
            </a:r>
          </a:p>
          <a:p>
            <a:pPr lvl="1"/>
            <a:r>
              <a:rPr lang="en-US" sz="2800" b="1" dirty="0">
                <a:solidFill>
                  <a:srgbClr val="257532"/>
                </a:solidFill>
                <a:latin typeface="Tahoma"/>
                <a:ea typeface="Tahoma"/>
                <a:cs typeface="Segoe UI"/>
              </a:rPr>
              <a:t>1,500</a:t>
            </a:r>
            <a:r>
              <a:rPr lang="en-US" sz="2800" b="1" dirty="0">
                <a:latin typeface="Tahoma"/>
                <a:ea typeface="Tahoma"/>
                <a:cs typeface="Segoe UI"/>
              </a:rPr>
              <a:t> </a:t>
            </a:r>
            <a:r>
              <a:rPr lang="en-US" sz="2800" dirty="0">
                <a:latin typeface="Tahoma"/>
                <a:ea typeface="Tahoma"/>
                <a:cs typeface="Segoe UI"/>
              </a:rPr>
              <a:t>toddlers exited Part C with a </a:t>
            </a:r>
            <a:r>
              <a:rPr lang="en-US" sz="2800" dirty="0">
                <a:solidFill>
                  <a:srgbClr val="257532"/>
                </a:solidFill>
                <a:latin typeface="Tahoma"/>
                <a:ea typeface="Tahoma"/>
                <a:cs typeface="Segoe UI"/>
              </a:rPr>
              <a:t>timely transition plan </a:t>
            </a:r>
            <a:r>
              <a:rPr lang="en-US" sz="2800" dirty="0">
                <a:latin typeface="Tahoma"/>
                <a:ea typeface="Tahoma"/>
                <a:cs typeface="Segoe UI"/>
              </a:rPr>
              <a:t>documented in their </a:t>
            </a:r>
            <a:r>
              <a:rPr lang="en-US" sz="2800" dirty="0" err="1">
                <a:latin typeface="Tahoma"/>
                <a:ea typeface="Tahoma"/>
                <a:cs typeface="Segoe UI"/>
              </a:rPr>
              <a:t>IFSPs</a:t>
            </a:r>
            <a:endParaRPr lang="en-US" sz="2800" dirty="0"/>
          </a:p>
          <a:p>
            <a:pPr lvl="1">
              <a:spcAft>
                <a:spcPts val="600"/>
              </a:spcAft>
            </a:pPr>
            <a:r>
              <a:rPr lang="en-US" sz="2800" b="1" dirty="0">
                <a:solidFill>
                  <a:srgbClr val="FF0000"/>
                </a:solidFill>
                <a:latin typeface="Tahoma"/>
                <a:ea typeface="Tahoma"/>
                <a:cs typeface="Segoe UI"/>
              </a:rPr>
              <a:t>35</a:t>
            </a:r>
            <a:r>
              <a:rPr lang="en-US" sz="2800" dirty="0">
                <a:latin typeface="Tahoma"/>
                <a:ea typeface="Tahoma"/>
                <a:cs typeface="Segoe UI"/>
              </a:rPr>
              <a:t> toddlers exiting Part C had plans </a:t>
            </a:r>
            <a:r>
              <a:rPr lang="en-US" sz="2800" dirty="0">
                <a:solidFill>
                  <a:srgbClr val="FF0000"/>
                </a:solidFill>
                <a:latin typeface="Tahoma"/>
                <a:ea typeface="Tahoma"/>
                <a:cs typeface="Segoe UI"/>
              </a:rPr>
              <a:t>delayed</a:t>
            </a:r>
            <a:r>
              <a:rPr lang="en-US" sz="2800" dirty="0">
                <a:latin typeface="Tahoma"/>
                <a:ea typeface="Tahoma"/>
                <a:cs typeface="Segoe UI"/>
              </a:rPr>
              <a:t> </a:t>
            </a:r>
            <a:r>
              <a:rPr lang="en-US" sz="2800" dirty="0">
                <a:solidFill>
                  <a:srgbClr val="FF0000"/>
                </a:solidFill>
                <a:latin typeface="Tahoma"/>
                <a:ea typeface="Tahoma"/>
                <a:cs typeface="Segoe UI"/>
              </a:rPr>
              <a:t>due to exceptional family circumstances</a:t>
            </a:r>
            <a:endParaRPr lang="en-US" sz="2800" dirty="0">
              <a:solidFill>
                <a:srgbClr val="FF0000"/>
              </a:solidFill>
            </a:endParaRPr>
          </a:p>
        </p:txBody>
      </p:sp>
      <p:grpSp>
        <p:nvGrpSpPr>
          <p:cNvPr id="5" name="Group 4" descr="Calculation showing (1,500 + 35) / (1,610) = 0.953">
            <a:extLst>
              <a:ext uri="{FF2B5EF4-FFF2-40B4-BE49-F238E27FC236}">
                <a16:creationId xmlns:a16="http://schemas.microsoft.com/office/drawing/2014/main" id="{A231E089-110F-9C8B-0261-FCAC285B8C6B}"/>
              </a:ext>
            </a:extLst>
          </p:cNvPr>
          <p:cNvGrpSpPr/>
          <p:nvPr/>
        </p:nvGrpSpPr>
        <p:grpSpPr>
          <a:xfrm>
            <a:off x="6372675" y="2284858"/>
            <a:ext cx="5622099" cy="1607781"/>
            <a:chOff x="6372675" y="2284858"/>
            <a:chExt cx="5622099" cy="1607781"/>
          </a:xfrm>
        </p:grpSpPr>
        <p:sp>
          <p:nvSpPr>
            <p:cNvPr id="2" name="TextBox 1">
              <a:extLst>
                <a:ext uri="{FF2B5EF4-FFF2-40B4-BE49-F238E27FC236}">
                  <a16:creationId xmlns:a16="http://schemas.microsoft.com/office/drawing/2014/main" id="{E860B8BE-2625-6270-A114-5CFB35EEDFE6}"/>
                </a:ext>
              </a:extLst>
            </p:cNvPr>
            <p:cNvSpPr txBox="1"/>
            <p:nvPr/>
          </p:nvSpPr>
          <p:spPr>
            <a:xfrm>
              <a:off x="6845939" y="2284858"/>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257532"/>
                  </a:solidFill>
                  <a:latin typeface="Tahoma"/>
                  <a:ea typeface="Tahoma"/>
                  <a:cs typeface="Calibri"/>
                </a:rPr>
                <a:t>1,500</a:t>
              </a:r>
              <a:r>
                <a:rPr lang="en-US" sz="3600" dirty="0">
                  <a:latin typeface="Tahoma"/>
                  <a:ea typeface="Tahoma"/>
                  <a:cs typeface="Calibri"/>
                </a:rPr>
                <a:t>+</a:t>
              </a:r>
              <a:r>
                <a:rPr lang="en-US" sz="3600" b="1" dirty="0">
                  <a:solidFill>
                    <a:srgbClr val="ED3532"/>
                  </a:solidFill>
                  <a:latin typeface="Tahoma"/>
                  <a:ea typeface="Tahoma"/>
                  <a:cs typeface="Calibri"/>
                </a:rPr>
                <a:t>35</a:t>
              </a:r>
            </a:p>
          </p:txBody>
        </p:sp>
        <p:sp>
          <p:nvSpPr>
            <p:cNvPr id="4" name="Minus Sign 3">
              <a:extLst>
                <a:ext uri="{FF2B5EF4-FFF2-40B4-BE49-F238E27FC236}">
                  <a16:creationId xmlns:a16="http://schemas.microsoft.com/office/drawing/2014/main" id="{D5F0E866-CB30-4B40-75A7-508EE3E6808B}"/>
                </a:ext>
              </a:extLst>
            </p:cNvPr>
            <p:cNvSpPr/>
            <p:nvPr/>
          </p:nvSpPr>
          <p:spPr>
            <a:xfrm>
              <a:off x="6372675" y="2643975"/>
              <a:ext cx="3461358" cy="79957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E7B657-6410-B923-617B-A84728BB787B}"/>
                </a:ext>
              </a:extLst>
            </p:cNvPr>
            <p:cNvSpPr txBox="1"/>
            <p:nvPr/>
          </p:nvSpPr>
          <p:spPr>
            <a:xfrm>
              <a:off x="9727563" y="2723307"/>
              <a:ext cx="22672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ahoma"/>
                  <a:ea typeface="Tahoma"/>
                  <a:cs typeface="Calibri"/>
                </a:rPr>
                <a:t>= </a:t>
              </a:r>
              <a:r>
                <a:rPr lang="en-US" sz="3600" b="1">
                  <a:solidFill>
                    <a:srgbClr val="7030A0"/>
                  </a:solidFill>
                  <a:latin typeface="Tahoma"/>
                  <a:ea typeface="Tahoma"/>
                  <a:cs typeface="Calibri"/>
                </a:rPr>
                <a:t>0.953</a:t>
              </a:r>
              <a:endParaRPr lang="en-US" sz="3600" b="1">
                <a:solidFill>
                  <a:srgbClr val="7030A0"/>
                </a:solidFill>
                <a:latin typeface="Tahoma"/>
                <a:ea typeface="Tahoma"/>
              </a:endParaRPr>
            </a:p>
          </p:txBody>
        </p:sp>
        <p:sp>
          <p:nvSpPr>
            <p:cNvPr id="9" name="TextBox 8">
              <a:extLst>
                <a:ext uri="{FF2B5EF4-FFF2-40B4-BE49-F238E27FC236}">
                  <a16:creationId xmlns:a16="http://schemas.microsoft.com/office/drawing/2014/main" id="{3741225D-3F6E-D48F-C4FD-8A8DE44F372C}"/>
                </a:ext>
              </a:extLst>
            </p:cNvPr>
            <p:cNvSpPr txBox="1"/>
            <p:nvPr/>
          </p:nvSpPr>
          <p:spPr>
            <a:xfrm>
              <a:off x="6969748" y="3246308"/>
              <a:ext cx="22672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Tahoma"/>
                  <a:ea typeface="Tahoma"/>
                  <a:cs typeface="Calibri"/>
                </a:rPr>
                <a:t>1,610</a:t>
              </a:r>
            </a:p>
          </p:txBody>
        </p:sp>
      </p:grpSp>
      <p:sp>
        <p:nvSpPr>
          <p:cNvPr id="10" name="TextBox 9">
            <a:extLst>
              <a:ext uri="{FF2B5EF4-FFF2-40B4-BE49-F238E27FC236}">
                <a16:creationId xmlns:a16="http://schemas.microsoft.com/office/drawing/2014/main" id="{2FCEDED1-28DF-A7F5-7CB2-0760C78C48D7}"/>
              </a:ext>
            </a:extLst>
          </p:cNvPr>
          <p:cNvSpPr txBox="1"/>
          <p:nvPr/>
        </p:nvSpPr>
        <p:spPr>
          <a:xfrm>
            <a:off x="6698352" y="4522879"/>
            <a:ext cx="50083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Tahoma"/>
                <a:ea typeface="Tahoma"/>
                <a:cs typeface="Calibri"/>
              </a:rPr>
              <a:t>0.953 X 100 = 95.3%</a:t>
            </a:r>
            <a:endParaRPr lang="en-US" sz="3200" b="1">
              <a:latin typeface="Tahoma"/>
              <a:ea typeface="Tahoma"/>
            </a:endParaRPr>
          </a:p>
        </p:txBody>
      </p:sp>
      <p:sp>
        <p:nvSpPr>
          <p:cNvPr id="3" name="TextBox 2">
            <a:extLst>
              <a:ext uri="{FF2B5EF4-FFF2-40B4-BE49-F238E27FC236}">
                <a16:creationId xmlns:a16="http://schemas.microsoft.com/office/drawing/2014/main" id="{A5413A16-5687-7D28-77F8-48422D809CBA}"/>
              </a:ext>
            </a:extLst>
          </p:cNvPr>
          <p:cNvSpPr txBox="1"/>
          <p:nvPr/>
        </p:nvSpPr>
        <p:spPr>
          <a:xfrm>
            <a:off x="6707515" y="5090767"/>
            <a:ext cx="4597175" cy="646331"/>
          </a:xfrm>
          <a:prstGeom prst="rect">
            <a:avLst/>
          </a:prstGeom>
          <a:noFill/>
        </p:spPr>
        <p:txBody>
          <a:bodyPr wrap="square" lIns="91440" tIns="45720" rIns="91440" bIns="45720" rtlCol="0" anchor="t">
            <a:spAutoFit/>
          </a:bodyPr>
          <a:lstStyle/>
          <a:p>
            <a:r>
              <a:rPr lang="en-US">
                <a:latin typeface="Tahoma"/>
                <a:ea typeface="Tahoma"/>
                <a:cs typeface="Segoe UI"/>
              </a:rPr>
              <a:t>95.3% of toddlers exited Part C with timely transition plans</a:t>
            </a:r>
            <a:endParaRPr lang="en-US"/>
          </a:p>
        </p:txBody>
      </p:sp>
    </p:spTree>
    <p:extLst>
      <p:ext uri="{BB962C8B-B14F-4D97-AF65-F5344CB8AC3E}">
        <p14:creationId xmlns:p14="http://schemas.microsoft.com/office/powerpoint/2010/main" val="25002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t>Indicator C8B: Early Childhood Transition</a:t>
            </a:r>
          </a:p>
        </p:txBody>
      </p:sp>
      <p:sp>
        <p:nvSpPr>
          <p:cNvPr id="3" name="Content Placeholder 2">
            <a:extLst>
              <a:ext uri="{FF2B5EF4-FFF2-40B4-BE49-F238E27FC236}">
                <a16:creationId xmlns:a16="http://schemas.microsoft.com/office/drawing/2014/main" id="{921A028A-C7C3-709E-7E77-97C3EA812346}"/>
              </a:ext>
            </a:extLst>
          </p:cNvPr>
          <p:cNvSpPr>
            <a:spLocks noGrp="1"/>
          </p:cNvSpPr>
          <p:nvPr>
            <p:ph idx="1"/>
          </p:nvPr>
        </p:nvSpPr>
        <p:spPr>
          <a:xfrm>
            <a:off x="838200" y="2315497"/>
            <a:ext cx="10515600" cy="4017570"/>
          </a:xfrm>
        </p:spPr>
        <p:txBody>
          <a:bodyPr vert="horz" lIns="91440" tIns="45720" rIns="91440" bIns="45720" rtlCol="0" anchor="t">
            <a:normAutofit/>
          </a:bodyPr>
          <a:lstStyle/>
          <a:p>
            <a:pPr marL="0" indent="0" algn="ctr">
              <a:buNone/>
            </a:pPr>
            <a:r>
              <a:rPr lang="en-US" sz="3200" dirty="0"/>
              <a:t>The percentage of toddlers with disabilities exiting Part C with </a:t>
            </a:r>
            <a:r>
              <a:rPr lang="en-US" sz="3200" b="1" dirty="0"/>
              <a:t>timely transition planning </a:t>
            </a:r>
            <a:r>
              <a:rPr lang="en-US" sz="3200" dirty="0"/>
              <a:t>for whom the Lead Agency has notified (consistent with any opt-out policy adopted by the State) the </a:t>
            </a:r>
            <a:r>
              <a:rPr lang="en-US" sz="3200" b="1" dirty="0"/>
              <a:t>State educational agency (SEA) </a:t>
            </a:r>
            <a:r>
              <a:rPr lang="en-US" sz="3200" dirty="0"/>
              <a:t>and the </a:t>
            </a:r>
            <a:r>
              <a:rPr lang="en-US" sz="3200" b="1" dirty="0"/>
              <a:t>local educational agency (LEA) </a:t>
            </a:r>
            <a:r>
              <a:rPr lang="en-US" sz="3200" dirty="0"/>
              <a:t>where the toddler resides at least 90 days prior to the toddler’s 3</a:t>
            </a:r>
            <a:r>
              <a:rPr lang="en-US" sz="3200" baseline="30000" dirty="0"/>
              <a:t>rd</a:t>
            </a:r>
            <a:r>
              <a:rPr lang="en-US" sz="3200" dirty="0"/>
              <a:t> birthday for toddlers potentially eligible for Part B preschool services.</a:t>
            </a:r>
          </a:p>
        </p:txBody>
      </p:sp>
    </p:spTree>
    <p:extLst>
      <p:ext uri="{BB962C8B-B14F-4D97-AF65-F5344CB8AC3E}">
        <p14:creationId xmlns:p14="http://schemas.microsoft.com/office/powerpoint/2010/main" val="3822879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F3C2-86D4-6B66-EC96-B04A6128A9C9}"/>
              </a:ext>
            </a:extLst>
          </p:cNvPr>
          <p:cNvSpPr>
            <a:spLocks noGrp="1"/>
          </p:cNvSpPr>
          <p:nvPr>
            <p:ph type="title"/>
          </p:nvPr>
        </p:nvSpPr>
        <p:spPr/>
        <p:txBody>
          <a:bodyPr/>
          <a:lstStyle/>
          <a:p>
            <a:r>
              <a:rPr lang="en-US" dirty="0">
                <a:latin typeface="Tahoma"/>
                <a:ea typeface="Tahoma"/>
                <a:cs typeface="Tahoma"/>
              </a:rPr>
              <a:t>C8B: General Considerations</a:t>
            </a:r>
            <a:endParaRPr lang="en-US" dirty="0"/>
          </a:p>
        </p:txBody>
      </p:sp>
      <p:sp>
        <p:nvSpPr>
          <p:cNvPr id="6" name="Content Placeholder 5">
            <a:extLst>
              <a:ext uri="{FF2B5EF4-FFF2-40B4-BE49-F238E27FC236}">
                <a16:creationId xmlns:a16="http://schemas.microsoft.com/office/drawing/2014/main" id="{58AD2674-654E-A414-290B-979C1742D813}"/>
              </a:ext>
            </a:extLst>
          </p:cNvPr>
          <p:cNvSpPr>
            <a:spLocks noGrp="1"/>
          </p:cNvSpPr>
          <p:nvPr>
            <p:ph idx="1"/>
          </p:nvPr>
        </p:nvSpPr>
        <p:spPr/>
        <p:txBody>
          <a:bodyPr vert="horz" lIns="91440" tIns="45720" rIns="91440" bIns="45720" rtlCol="0" anchor="t">
            <a:normAutofit lnSpcReduction="10000"/>
          </a:bodyPr>
          <a:lstStyle/>
          <a:p>
            <a:r>
              <a:rPr lang="en-US" b="1">
                <a:latin typeface="Tahoma"/>
                <a:ea typeface="Tahoma"/>
                <a:cs typeface="Tahoma"/>
              </a:rPr>
              <a:t>Exceptional family circumstances are not allowable for this indicator. </a:t>
            </a:r>
            <a:r>
              <a:rPr lang="en-US">
                <a:latin typeface="Tahoma"/>
                <a:ea typeface="Tahoma"/>
                <a:cs typeface="Tahoma"/>
              </a:rPr>
              <a:t>The</a:t>
            </a:r>
            <a:r>
              <a:rPr lang="en-US" b="1">
                <a:latin typeface="Tahoma"/>
                <a:ea typeface="Tahoma"/>
                <a:cs typeface="Tahoma"/>
              </a:rPr>
              <a:t> </a:t>
            </a:r>
            <a:r>
              <a:rPr lang="en-US">
                <a:latin typeface="Tahoma"/>
                <a:ea typeface="Tahoma"/>
                <a:cs typeface="Tahoma"/>
              </a:rPr>
              <a:t>transition notification must be sent to the SEA and LEA unless the state has an </a:t>
            </a:r>
            <a:r>
              <a:rPr lang="en-US" b="1">
                <a:latin typeface="Tahoma"/>
                <a:ea typeface="Tahoma"/>
                <a:cs typeface="Tahoma"/>
              </a:rPr>
              <a:t>opt-out policy on file with OSEP, </a:t>
            </a:r>
            <a:r>
              <a:rPr lang="en-US">
                <a:latin typeface="Tahoma"/>
                <a:ea typeface="Tahoma"/>
                <a:cs typeface="Tahoma"/>
              </a:rPr>
              <a:t>and the parent chooses to opt out of the notification.</a:t>
            </a:r>
          </a:p>
          <a:p>
            <a:r>
              <a:rPr lang="en-US">
                <a:latin typeface="Tahoma"/>
                <a:ea typeface="Tahoma"/>
                <a:cs typeface="Tahoma"/>
              </a:rPr>
              <a:t>The </a:t>
            </a:r>
            <a:r>
              <a:rPr lang="en-US" b="1">
                <a:latin typeface="Tahoma"/>
                <a:ea typeface="Tahoma"/>
                <a:cs typeface="Tahoma"/>
              </a:rPr>
              <a:t>state’s definition of “potentially eligible” </a:t>
            </a:r>
            <a:r>
              <a:rPr lang="en-US">
                <a:latin typeface="Tahoma"/>
                <a:ea typeface="Tahoma"/>
                <a:cs typeface="Tahoma"/>
              </a:rPr>
              <a:t>impacts calculation values.</a:t>
            </a:r>
          </a:p>
          <a:p>
            <a:pPr lvl="1"/>
            <a:r>
              <a:rPr lang="en-US">
                <a:latin typeface="Tahoma"/>
                <a:ea typeface="Tahoma"/>
                <a:cs typeface="Tahoma"/>
              </a:rPr>
              <a:t>For example, if all children with IFSPs are potentially eligible, then the denominator is the same as the denominator for Indicator 8A, if the same data source is used </a:t>
            </a:r>
            <a:r>
              <a:rPr lang="en-US" i="1">
                <a:latin typeface="Tahoma"/>
                <a:ea typeface="Tahoma"/>
                <a:cs typeface="Tahoma"/>
              </a:rPr>
              <a:t>and</a:t>
            </a:r>
            <a:r>
              <a:rPr lang="en-US">
                <a:latin typeface="Tahoma"/>
                <a:ea typeface="Tahoma"/>
                <a:cs typeface="Tahoma"/>
              </a:rPr>
              <a:t> if the state does not have an opt-out policy.</a:t>
            </a:r>
          </a:p>
          <a:p>
            <a:r>
              <a:rPr lang="en-US">
                <a:latin typeface="Tahoma"/>
                <a:ea typeface="Tahoma"/>
                <a:cs typeface="Tahoma"/>
              </a:rPr>
              <a:t>The notification must be sent to both the SEA and the LEA </a:t>
            </a:r>
            <a:r>
              <a:rPr lang="en-US" b="1">
                <a:latin typeface="Tahoma"/>
                <a:ea typeface="Tahoma"/>
                <a:cs typeface="Tahoma"/>
              </a:rPr>
              <a:t>at least 90 days prior to the child’s 3</a:t>
            </a:r>
            <a:r>
              <a:rPr lang="en-US" b="1" baseline="30000">
                <a:latin typeface="Tahoma"/>
                <a:ea typeface="Tahoma"/>
                <a:cs typeface="Tahoma"/>
              </a:rPr>
              <a:t>rd</a:t>
            </a:r>
            <a:r>
              <a:rPr lang="en-US" b="1">
                <a:latin typeface="Tahoma"/>
                <a:ea typeface="Tahoma"/>
                <a:cs typeface="Tahoma"/>
              </a:rPr>
              <a:t> birthday </a:t>
            </a:r>
            <a:r>
              <a:rPr lang="en-US">
                <a:latin typeface="Tahoma"/>
                <a:ea typeface="Tahoma"/>
                <a:cs typeface="Tahoma"/>
              </a:rPr>
              <a:t>for the notification to be timely. </a:t>
            </a:r>
          </a:p>
        </p:txBody>
      </p:sp>
    </p:spTree>
    <p:extLst>
      <p:ext uri="{BB962C8B-B14F-4D97-AF65-F5344CB8AC3E}">
        <p14:creationId xmlns:p14="http://schemas.microsoft.com/office/powerpoint/2010/main" val="4086300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F3C2-86D4-6B66-EC96-B04A6128A9C9}"/>
              </a:ext>
            </a:extLst>
          </p:cNvPr>
          <p:cNvSpPr>
            <a:spLocks noGrp="1"/>
          </p:cNvSpPr>
          <p:nvPr>
            <p:ph type="title"/>
          </p:nvPr>
        </p:nvSpPr>
        <p:spPr/>
        <p:txBody>
          <a:bodyPr/>
          <a:lstStyle/>
          <a:p>
            <a:r>
              <a:rPr lang="en-US" dirty="0">
                <a:latin typeface="Tahoma"/>
                <a:ea typeface="Tahoma"/>
                <a:cs typeface="Tahoma"/>
              </a:rPr>
              <a:t>C8B: More General Considerations</a:t>
            </a:r>
            <a:endParaRPr lang="en-US" dirty="0"/>
          </a:p>
        </p:txBody>
      </p:sp>
      <p:sp>
        <p:nvSpPr>
          <p:cNvPr id="6" name="Content Placeholder 5">
            <a:extLst>
              <a:ext uri="{FF2B5EF4-FFF2-40B4-BE49-F238E27FC236}">
                <a16:creationId xmlns:a16="http://schemas.microsoft.com/office/drawing/2014/main" id="{58AD2674-654E-A414-290B-979C1742D813}"/>
              </a:ext>
            </a:extLst>
          </p:cNvPr>
          <p:cNvSpPr>
            <a:spLocks noGrp="1"/>
          </p:cNvSpPr>
          <p:nvPr>
            <p:ph idx="1"/>
          </p:nvPr>
        </p:nvSpPr>
        <p:spPr/>
        <p:txBody>
          <a:bodyPr vert="horz" lIns="91440" tIns="45720" rIns="91440" bIns="45720" rtlCol="0" anchor="t">
            <a:normAutofit/>
          </a:bodyPr>
          <a:lstStyle/>
          <a:p>
            <a:r>
              <a:rPr lang="en-US">
                <a:latin typeface="Tahoma"/>
                <a:ea typeface="Verdana"/>
                <a:cs typeface="Tahoma"/>
              </a:rPr>
              <a:t>For children referred to Part C and found eligible between 89 and 45 days (inclusive) before the child’s 3</a:t>
            </a:r>
            <a:r>
              <a:rPr lang="en-US" baseline="30000">
                <a:latin typeface="Tahoma"/>
                <a:ea typeface="Verdana"/>
                <a:cs typeface="Tahoma"/>
              </a:rPr>
              <a:t>rd</a:t>
            </a:r>
            <a:r>
              <a:rPr lang="en-US">
                <a:latin typeface="Tahoma"/>
                <a:ea typeface="Verdana"/>
                <a:cs typeface="Tahoma"/>
              </a:rPr>
              <a:t> birthday, the transition notification to the SEA and LEA of residence is required as soon as possible (unless the State has an opt-out policy, and the parent chooses to opt-out). </a:t>
            </a:r>
            <a:r>
              <a:rPr lang="en-US" b="1" i="1">
                <a:latin typeface="Tahoma"/>
                <a:ea typeface="Verdana"/>
                <a:cs typeface="Tahoma"/>
              </a:rPr>
              <a:t>These children are not reported in Indicator 8B.</a:t>
            </a:r>
          </a:p>
          <a:p>
            <a:r>
              <a:rPr lang="en-US">
                <a:latin typeface="Tahoma"/>
                <a:ea typeface="Verdana"/>
                <a:cs typeface="Tahoma"/>
              </a:rPr>
              <a:t>The notification to the SEA and LEA of residence is NOT required for children referred to Part C fewer than 45 days before the child’s 3</a:t>
            </a:r>
            <a:r>
              <a:rPr lang="en-US" baseline="30000">
                <a:latin typeface="Tahoma"/>
                <a:ea typeface="Verdana"/>
                <a:cs typeface="Tahoma"/>
              </a:rPr>
              <a:t>rd</a:t>
            </a:r>
            <a:r>
              <a:rPr lang="en-US">
                <a:latin typeface="Tahoma"/>
                <a:ea typeface="Verdana"/>
                <a:cs typeface="Tahoma"/>
              </a:rPr>
              <a:t> birthday. Instead, if potentially eligible for Part B, the child is referred to Part B with parental consent (if required to disclose personally identifiable information). </a:t>
            </a:r>
            <a:r>
              <a:rPr lang="en-US" b="1" i="1">
                <a:latin typeface="Tahoma"/>
                <a:ea typeface="Verdana"/>
                <a:cs typeface="Tahoma"/>
              </a:rPr>
              <a:t>These children are not reported in Indicator 8B.</a:t>
            </a:r>
            <a:endParaRPr lang="en-US" b="1">
              <a:latin typeface="Tahoma"/>
              <a:ea typeface="Verdana"/>
              <a:cs typeface="Tahoma"/>
            </a:endParaRPr>
          </a:p>
        </p:txBody>
      </p:sp>
    </p:spTree>
    <p:extLst>
      <p:ext uri="{BB962C8B-B14F-4D97-AF65-F5344CB8AC3E}">
        <p14:creationId xmlns:p14="http://schemas.microsoft.com/office/powerpoint/2010/main" val="399218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6072-6FBB-95BF-543B-B2A0A8829C19}"/>
              </a:ext>
            </a:extLst>
          </p:cNvPr>
          <p:cNvSpPr>
            <a:spLocks noGrp="1"/>
          </p:cNvSpPr>
          <p:nvPr>
            <p:ph type="title"/>
          </p:nvPr>
        </p:nvSpPr>
        <p:spPr/>
        <p:txBody>
          <a:bodyPr/>
          <a:lstStyle/>
          <a:p>
            <a:r>
              <a:rPr lang="en-US" dirty="0">
                <a:latin typeface="Tahoma"/>
                <a:ea typeface="Tahoma"/>
                <a:cs typeface="Tahoma"/>
              </a:rPr>
              <a:t>A good APR is:</a:t>
            </a:r>
            <a:endParaRPr lang="en-US" dirty="0"/>
          </a:p>
        </p:txBody>
      </p:sp>
      <p:sp>
        <p:nvSpPr>
          <p:cNvPr id="3" name="Content Placeholder 2">
            <a:extLst>
              <a:ext uri="{FF2B5EF4-FFF2-40B4-BE49-F238E27FC236}">
                <a16:creationId xmlns:a16="http://schemas.microsoft.com/office/drawing/2014/main" id="{E536636D-BE84-A757-2F36-7E4E59EA2D49}"/>
              </a:ext>
            </a:extLst>
          </p:cNvPr>
          <p:cNvSpPr>
            <a:spLocks noGrp="1"/>
          </p:cNvSpPr>
          <p:nvPr>
            <p:ph idx="1"/>
          </p:nvPr>
        </p:nvSpPr>
        <p:spPr/>
        <p:txBody>
          <a:bodyPr vert="horz" lIns="91440" tIns="45720" rIns="91440" bIns="45720" rtlCol="0" anchor="t">
            <a:normAutofit/>
          </a:bodyPr>
          <a:lstStyle/>
          <a:p>
            <a:pPr lvl="1">
              <a:buFont typeface="Wingdings"/>
              <a:buChar char="ü"/>
            </a:pPr>
            <a:r>
              <a:rPr lang="en-US" sz="2800" dirty="0">
                <a:solidFill>
                  <a:srgbClr val="000000"/>
                </a:solidFill>
                <a:latin typeface="Tahoma"/>
                <a:ea typeface="Tahoma"/>
                <a:cs typeface="Tahoma"/>
              </a:rPr>
              <a:t>Clear</a:t>
            </a:r>
            <a:endParaRPr lang="en-US" sz="2800" dirty="0">
              <a:solidFill>
                <a:srgbClr val="000000"/>
              </a:solidFill>
            </a:endParaRPr>
          </a:p>
          <a:p>
            <a:pPr lvl="1">
              <a:spcBef>
                <a:spcPts val="1000"/>
              </a:spcBef>
              <a:buFont typeface="Wingdings"/>
              <a:buChar char="ü"/>
            </a:pPr>
            <a:r>
              <a:rPr lang="en-US" sz="2800" dirty="0">
                <a:solidFill>
                  <a:srgbClr val="000000"/>
                </a:solidFill>
                <a:latin typeface="Tahoma"/>
                <a:ea typeface="Tahoma"/>
                <a:cs typeface="Tahoma"/>
              </a:rPr>
              <a:t>Complete</a:t>
            </a:r>
            <a:endParaRPr lang="en-US" sz="2800" dirty="0"/>
          </a:p>
          <a:p>
            <a:pPr lvl="1">
              <a:spcBef>
                <a:spcPts val="1000"/>
              </a:spcBef>
              <a:buFont typeface="Wingdings"/>
              <a:buChar char="ü"/>
            </a:pPr>
            <a:r>
              <a:rPr lang="en-US" sz="2800" dirty="0">
                <a:latin typeface="Tahoma"/>
                <a:ea typeface="Tahoma"/>
                <a:cs typeface="Arial"/>
              </a:rPr>
              <a:t>Accurate</a:t>
            </a:r>
          </a:p>
        </p:txBody>
      </p:sp>
    </p:spTree>
    <p:extLst>
      <p:ext uri="{BB962C8B-B14F-4D97-AF65-F5344CB8AC3E}">
        <p14:creationId xmlns:p14="http://schemas.microsoft.com/office/powerpoint/2010/main" val="170598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latin typeface="Tahoma"/>
                <a:ea typeface="Tahoma"/>
                <a:cs typeface="Tahoma"/>
              </a:rPr>
              <a:t>C8B: Calculation</a:t>
            </a:r>
            <a:endParaRPr lang="en-US" dirty="0"/>
          </a:p>
        </p:txBody>
      </p:sp>
      <p:sp>
        <p:nvSpPr>
          <p:cNvPr id="5" name="Rounded Rectangle 4">
            <a:extLst>
              <a:ext uri="{FF2B5EF4-FFF2-40B4-BE49-F238E27FC236}">
                <a16:creationId xmlns:a16="http://schemas.microsoft.com/office/drawing/2014/main" id="{AB7FD027-BC34-2314-15AE-7A99D6D14860}"/>
              </a:ext>
              <a:ext uri="{C183D7F6-B498-43B3-948B-1728B52AA6E4}">
                <adec:decorative xmlns:adec="http://schemas.microsoft.com/office/drawing/2017/decorative" val="1"/>
              </a:ext>
            </a:extLst>
          </p:cNvPr>
          <p:cNvSpPr/>
          <p:nvPr/>
        </p:nvSpPr>
        <p:spPr>
          <a:xfrm>
            <a:off x="625642" y="1894621"/>
            <a:ext cx="8104407" cy="2138536"/>
          </a:xfrm>
          <a:prstGeom prst="roundRect">
            <a:avLst/>
          </a:prstGeom>
          <a:solidFill>
            <a:srgbClr val="15457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62430A7D-7172-6F18-86AD-C535A0B6CCDD}"/>
              </a:ext>
            </a:extLst>
          </p:cNvPr>
          <p:cNvSpPr>
            <a:spLocks noGrp="1"/>
          </p:cNvSpPr>
          <p:nvPr>
            <p:ph idx="1"/>
          </p:nvPr>
        </p:nvSpPr>
        <p:spPr>
          <a:xfrm>
            <a:off x="731919" y="1950673"/>
            <a:ext cx="7891850" cy="2082484"/>
          </a:xfrm>
        </p:spPr>
        <p:txBody>
          <a:bodyPr vert="horz" lIns="91440" tIns="45720" rIns="91440" bIns="45720" rtlCol="0" anchor="ctr">
            <a:normAutofit/>
          </a:bodyPr>
          <a:lstStyle/>
          <a:p>
            <a:pPr marL="0" indent="0" algn="ctr">
              <a:buNone/>
            </a:pPr>
            <a:r>
              <a:rPr lang="en-US" sz="2800">
                <a:solidFill>
                  <a:schemeClr val="bg1"/>
                </a:solidFill>
                <a:latin typeface="Tahoma"/>
                <a:ea typeface="Tahoma"/>
                <a:cs typeface="Tahoma"/>
              </a:rPr>
              <a:t>Toddlers who </a:t>
            </a:r>
            <a:r>
              <a:rPr lang="en-US" sz="2800" b="1">
                <a:solidFill>
                  <a:schemeClr val="bg1"/>
                </a:solidFill>
                <a:latin typeface="Tahoma"/>
                <a:ea typeface="Tahoma"/>
                <a:cs typeface="Tahoma"/>
              </a:rPr>
              <a:t>exited</a:t>
            </a:r>
            <a:r>
              <a:rPr lang="en-US" sz="2800">
                <a:solidFill>
                  <a:schemeClr val="bg1"/>
                </a:solidFill>
                <a:latin typeface="Tahoma"/>
                <a:ea typeface="Tahoma"/>
                <a:cs typeface="Tahoma"/>
              </a:rPr>
              <a:t> Part C who were </a:t>
            </a:r>
            <a:r>
              <a:rPr lang="en-US" sz="2800" b="1">
                <a:solidFill>
                  <a:schemeClr val="bg1"/>
                </a:solidFill>
                <a:latin typeface="Tahoma"/>
                <a:ea typeface="Tahoma"/>
                <a:cs typeface="Tahoma"/>
              </a:rPr>
              <a:t>potentially</a:t>
            </a:r>
            <a:r>
              <a:rPr lang="en-US" sz="2800">
                <a:solidFill>
                  <a:schemeClr val="bg1"/>
                </a:solidFill>
                <a:latin typeface="Tahoma"/>
                <a:ea typeface="Tahoma"/>
                <a:cs typeface="Tahoma"/>
              </a:rPr>
              <a:t> </a:t>
            </a:r>
            <a:r>
              <a:rPr lang="en-US" sz="2800" b="1">
                <a:solidFill>
                  <a:schemeClr val="bg1"/>
                </a:solidFill>
                <a:latin typeface="Tahoma"/>
                <a:ea typeface="Tahoma"/>
                <a:cs typeface="Tahoma"/>
              </a:rPr>
              <a:t>eligible</a:t>
            </a:r>
            <a:r>
              <a:rPr lang="en-US" sz="2800">
                <a:solidFill>
                  <a:schemeClr val="bg1"/>
                </a:solidFill>
                <a:latin typeface="Tahoma"/>
                <a:ea typeface="Tahoma"/>
                <a:cs typeface="Tahoma"/>
              </a:rPr>
              <a:t> for Part B and for whom a notification was sent to the </a:t>
            </a:r>
            <a:r>
              <a:rPr lang="en-US" sz="2800" b="1">
                <a:solidFill>
                  <a:schemeClr val="bg1"/>
                </a:solidFill>
                <a:latin typeface="Tahoma"/>
                <a:ea typeface="Tahoma"/>
                <a:cs typeface="Tahoma"/>
              </a:rPr>
              <a:t>SEA</a:t>
            </a:r>
            <a:r>
              <a:rPr lang="en-US" sz="2800">
                <a:solidFill>
                  <a:schemeClr val="bg1"/>
                </a:solidFill>
                <a:latin typeface="Tahoma"/>
                <a:ea typeface="Tahoma"/>
                <a:cs typeface="Tahoma"/>
              </a:rPr>
              <a:t> and </a:t>
            </a:r>
            <a:r>
              <a:rPr lang="en-US" sz="2800" b="1">
                <a:solidFill>
                  <a:schemeClr val="bg1"/>
                </a:solidFill>
                <a:latin typeface="Tahoma"/>
                <a:ea typeface="Tahoma"/>
                <a:cs typeface="Tahoma"/>
              </a:rPr>
              <a:t>LEA</a:t>
            </a:r>
            <a:r>
              <a:rPr lang="en-US" sz="2800">
                <a:solidFill>
                  <a:schemeClr val="bg1"/>
                </a:solidFill>
                <a:latin typeface="Tahoma"/>
                <a:ea typeface="Tahoma"/>
                <a:cs typeface="Tahoma"/>
              </a:rPr>
              <a:t> at least 90 days prior to their 3</a:t>
            </a:r>
            <a:r>
              <a:rPr lang="en-US" sz="2800" baseline="30000">
                <a:solidFill>
                  <a:schemeClr val="bg1"/>
                </a:solidFill>
                <a:latin typeface="Tahoma"/>
                <a:ea typeface="Tahoma"/>
                <a:cs typeface="Tahoma"/>
              </a:rPr>
              <a:t>rd</a:t>
            </a:r>
            <a:r>
              <a:rPr lang="en-US" sz="2800">
                <a:solidFill>
                  <a:schemeClr val="bg1"/>
                </a:solidFill>
                <a:latin typeface="Tahoma"/>
                <a:ea typeface="Tahoma"/>
                <a:cs typeface="Tahoma"/>
              </a:rPr>
              <a:t> birthday</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E9EA6C60-8396-C382-00B6-81C9F9E9E50C}"/>
                  </a:ext>
                </a:extLst>
              </p:cNvPr>
              <p:cNvSpPr txBox="1"/>
              <p:nvPr/>
            </p:nvSpPr>
            <p:spPr>
              <a:xfrm>
                <a:off x="4302742" y="3875972"/>
                <a:ext cx="750205"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a:p>
            </p:txBody>
          </p:sp>
        </mc:Choice>
        <mc:Fallback>
          <p:sp>
            <p:nvSpPr>
              <p:cNvPr id="13" name="TextBox 12">
                <a:extLst>
                  <a:ext uri="{FF2B5EF4-FFF2-40B4-BE49-F238E27FC236}">
                    <a16:creationId xmlns:a16="http://schemas.microsoft.com/office/drawing/2014/main" id="{E9EA6C60-8396-C382-00B6-81C9F9E9E50C}"/>
                  </a:ext>
                </a:extLst>
              </p:cNvPr>
              <p:cNvSpPr txBox="1">
                <a:spLocks noRot="1" noChangeAspect="1" noMove="1" noResize="1" noEditPoints="1" noAdjustHandles="1" noChangeArrowheads="1" noChangeShapeType="1" noTextEdit="1"/>
              </p:cNvSpPr>
              <p:nvPr/>
            </p:nvSpPr>
            <p:spPr>
              <a:xfrm>
                <a:off x="4302742" y="3875972"/>
                <a:ext cx="750205" cy="923330"/>
              </a:xfrm>
              <a:prstGeom prst="rect">
                <a:avLst/>
              </a:prstGeom>
              <a:blipFill>
                <a:blip r:embed="rId3"/>
                <a:stretch>
                  <a:fillRect/>
                </a:stretch>
              </a:blipFill>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0AE2E103-9C8C-A07B-E2B8-D409E8337CCB}"/>
              </a:ext>
              <a:ext uri="{C183D7F6-B498-43B3-948B-1728B52AA6E4}">
                <adec:decorative xmlns:adec="http://schemas.microsoft.com/office/drawing/2017/decorative" val="1"/>
              </a:ext>
            </a:extLst>
          </p:cNvPr>
          <p:cNvSpPr/>
          <p:nvPr/>
        </p:nvSpPr>
        <p:spPr>
          <a:xfrm>
            <a:off x="625642" y="4759760"/>
            <a:ext cx="8104408" cy="1592057"/>
          </a:xfrm>
          <a:prstGeom prst="roundRect">
            <a:avLst/>
          </a:prstGeom>
          <a:solidFill>
            <a:srgbClr val="15457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2813B34C-418A-C5F6-3BB9-976357998396}"/>
              </a:ext>
            </a:extLst>
          </p:cNvPr>
          <p:cNvSpPr txBox="1">
            <a:spLocks/>
          </p:cNvSpPr>
          <p:nvPr/>
        </p:nvSpPr>
        <p:spPr>
          <a:xfrm>
            <a:off x="731919" y="4889091"/>
            <a:ext cx="7891849" cy="13797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a:solidFill>
                  <a:schemeClr val="bg1"/>
                </a:solidFill>
              </a:rPr>
              <a:t>Toddlers who exited Part C who were potentially eligible for Part B, and whose parents </a:t>
            </a:r>
            <a:r>
              <a:rPr lang="en-US" sz="2800" b="1">
                <a:solidFill>
                  <a:schemeClr val="bg1"/>
                </a:solidFill>
              </a:rPr>
              <a:t>did not opt-out of notification</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2A14646-E42E-1AD6-E78E-DF31DF8B7D7C}"/>
                  </a:ext>
                </a:extLst>
              </p:cNvPr>
              <p:cNvSpPr txBox="1"/>
              <p:nvPr/>
            </p:nvSpPr>
            <p:spPr>
              <a:xfrm>
                <a:off x="9203053" y="3725244"/>
                <a:ext cx="2173672"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r>
                        <a:rPr lang="en-US" sz="6000" b="0" i="1" smtClean="0">
                          <a:latin typeface="Cambria Math" panose="02040503050406030204" pitchFamily="18" charset="0"/>
                          <a:ea typeface="Cambria Math" panose="02040503050406030204" pitchFamily="18" charset="0"/>
                        </a:rPr>
                        <m:t> 100</m:t>
                      </m:r>
                    </m:oMath>
                  </m:oMathPara>
                </a14:m>
                <a:endParaRPr lang="en-US" sz="6000"/>
              </a:p>
            </p:txBody>
          </p:sp>
        </mc:Choice>
        <mc:Fallback xmlns="">
          <p:sp>
            <p:nvSpPr>
              <p:cNvPr id="14" name="TextBox 13">
                <a:extLst>
                  <a:ext uri="{FF2B5EF4-FFF2-40B4-BE49-F238E27FC236}">
                    <a16:creationId xmlns:a16="http://schemas.microsoft.com/office/drawing/2014/main" id="{A2A14646-E42E-1AD6-E78E-DF31DF8B7D7C}"/>
                  </a:ext>
                </a:extLst>
              </p:cNvPr>
              <p:cNvSpPr txBox="1">
                <a:spLocks noRot="1" noChangeAspect="1" noMove="1" noResize="1" noEditPoints="1" noAdjustHandles="1" noChangeArrowheads="1" noChangeShapeType="1" noTextEdit="1"/>
              </p:cNvSpPr>
              <p:nvPr/>
            </p:nvSpPr>
            <p:spPr>
              <a:xfrm>
                <a:off x="9203053" y="3725244"/>
                <a:ext cx="2173672" cy="92333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0627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P spid="13" grpId="0"/>
      <p:bldP spid="9" grpId="0" animBg="1"/>
      <p:bldP spid="8"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89FC7-1F24-D7D1-4E24-5536C0F2C3C1}"/>
              </a:ext>
            </a:extLst>
          </p:cNvPr>
          <p:cNvSpPr>
            <a:spLocks noGrp="1"/>
          </p:cNvSpPr>
          <p:nvPr>
            <p:ph type="title"/>
          </p:nvPr>
        </p:nvSpPr>
        <p:spPr/>
        <p:txBody>
          <a:bodyPr/>
          <a:lstStyle/>
          <a:p>
            <a:r>
              <a:rPr lang="en-US" dirty="0">
                <a:latin typeface="Tahoma"/>
                <a:ea typeface="Tahoma"/>
                <a:cs typeface="Tahoma"/>
              </a:rPr>
              <a:t>C8B: Data Points Needed for Calculation</a:t>
            </a:r>
            <a:endParaRPr lang="en-US" dirty="0"/>
          </a:p>
        </p:txBody>
      </p:sp>
      <p:sp>
        <p:nvSpPr>
          <p:cNvPr id="3" name="Content Placeholder 2">
            <a:extLst>
              <a:ext uri="{FF2B5EF4-FFF2-40B4-BE49-F238E27FC236}">
                <a16:creationId xmlns:a16="http://schemas.microsoft.com/office/drawing/2014/main" id="{CC55C63D-617D-05AE-FE6D-2D64FF0BBFB6}"/>
              </a:ext>
            </a:extLst>
          </p:cNvPr>
          <p:cNvSpPr>
            <a:spLocks noGrp="1"/>
          </p:cNvSpPr>
          <p:nvPr>
            <p:ph idx="1"/>
          </p:nvPr>
        </p:nvSpPr>
        <p:spPr>
          <a:xfrm>
            <a:off x="838200" y="2197509"/>
            <a:ext cx="10515600" cy="3979453"/>
          </a:xfrm>
        </p:spPr>
        <p:txBody>
          <a:bodyPr vert="horz" lIns="91440" tIns="45720" rIns="91440" bIns="45720" rtlCol="0" anchor="t">
            <a:normAutofit/>
          </a:bodyPr>
          <a:lstStyle/>
          <a:p>
            <a:r>
              <a:rPr lang="en-US" dirty="0">
                <a:latin typeface="Tahoma"/>
                <a:ea typeface="Verdana"/>
                <a:cs typeface="Tahoma"/>
              </a:rPr>
              <a:t>Child’s DOB</a:t>
            </a:r>
          </a:p>
          <a:p>
            <a:r>
              <a:rPr lang="en-US" dirty="0">
                <a:latin typeface="Tahoma"/>
                <a:ea typeface="Verdana"/>
                <a:cs typeface="Tahoma"/>
              </a:rPr>
              <a:t>Whether the toddler is potentially eligible for Part B</a:t>
            </a:r>
          </a:p>
          <a:p>
            <a:r>
              <a:rPr lang="en-US" dirty="0">
                <a:latin typeface="Tahoma"/>
                <a:ea typeface="Verdana"/>
                <a:cs typeface="Tahoma"/>
              </a:rPr>
              <a:t>Date of SEA notification</a:t>
            </a:r>
          </a:p>
          <a:p>
            <a:r>
              <a:rPr lang="en-US" dirty="0">
                <a:latin typeface="Tahoma"/>
                <a:ea typeface="Verdana"/>
                <a:cs typeface="Tahoma"/>
              </a:rPr>
              <a:t>Date of LEA notification</a:t>
            </a:r>
          </a:p>
          <a:p>
            <a:r>
              <a:rPr lang="en-US" dirty="0">
                <a:latin typeface="Tahoma"/>
                <a:ea typeface="Verdana"/>
                <a:cs typeface="Tahoma"/>
              </a:rPr>
              <a:t>Documentation of parents’ decision to opt-out of SEA and LEA notification (If applicable)</a:t>
            </a:r>
          </a:p>
          <a:p>
            <a:r>
              <a:rPr lang="en-US" dirty="0">
                <a:latin typeface="Tahoma"/>
                <a:ea typeface="Verdana"/>
                <a:cs typeface="Tahoma"/>
              </a:rPr>
              <a:t>Date of exit from Part C</a:t>
            </a:r>
          </a:p>
        </p:txBody>
      </p:sp>
    </p:spTree>
    <p:extLst>
      <p:ext uri="{BB962C8B-B14F-4D97-AF65-F5344CB8AC3E}">
        <p14:creationId xmlns:p14="http://schemas.microsoft.com/office/powerpoint/2010/main" val="1014847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5331D-2E4D-406D-FFD8-6D3673B597BB}"/>
              </a:ext>
            </a:extLst>
          </p:cNvPr>
          <p:cNvSpPr>
            <a:spLocks noGrp="1"/>
          </p:cNvSpPr>
          <p:nvPr>
            <p:ph type="title"/>
          </p:nvPr>
        </p:nvSpPr>
        <p:spPr/>
        <p:txBody>
          <a:bodyPr/>
          <a:lstStyle/>
          <a:p>
            <a:pPr>
              <a:spcBef>
                <a:spcPts val="400"/>
              </a:spcBef>
            </a:pPr>
            <a:r>
              <a:rPr lang="en-US" dirty="0">
                <a:latin typeface="Tahoma"/>
                <a:ea typeface="Tahoma"/>
                <a:cs typeface="Tahoma"/>
              </a:rPr>
              <a:t>C8B: Example Scenario and Calculation</a:t>
            </a:r>
            <a:endParaRPr lang="en-US" sz="2400" dirty="0"/>
          </a:p>
        </p:txBody>
      </p:sp>
      <p:sp>
        <p:nvSpPr>
          <p:cNvPr id="8" name="Content Placeholder 7">
            <a:extLst>
              <a:ext uri="{FF2B5EF4-FFF2-40B4-BE49-F238E27FC236}">
                <a16:creationId xmlns:a16="http://schemas.microsoft.com/office/drawing/2014/main" id="{B98095D4-8C32-1718-7F9D-B38C9F98752C}"/>
              </a:ext>
            </a:extLst>
          </p:cNvPr>
          <p:cNvSpPr>
            <a:spLocks noGrp="1"/>
          </p:cNvSpPr>
          <p:nvPr>
            <p:ph idx="1"/>
          </p:nvPr>
        </p:nvSpPr>
        <p:spPr>
          <a:xfrm>
            <a:off x="454068" y="1806180"/>
            <a:ext cx="6145873" cy="4351338"/>
          </a:xfrm>
        </p:spPr>
        <p:txBody>
          <a:bodyPr vert="horz" lIns="91440" tIns="45720" rIns="91440" bIns="45720" rtlCol="0" anchor="t">
            <a:noAutofit/>
          </a:bodyPr>
          <a:lstStyle/>
          <a:p>
            <a:r>
              <a:rPr lang="en-US" sz="2800" b="1" dirty="0">
                <a:solidFill>
                  <a:srgbClr val="257532"/>
                </a:solidFill>
                <a:latin typeface="Tahoma"/>
                <a:ea typeface="Tahoma"/>
                <a:cs typeface="Segoe UI"/>
              </a:rPr>
              <a:t>1,347</a:t>
            </a:r>
            <a:r>
              <a:rPr lang="en-US" sz="2800" dirty="0">
                <a:latin typeface="Tahoma"/>
                <a:ea typeface="Tahoma"/>
                <a:cs typeface="Segoe UI"/>
              </a:rPr>
              <a:t> toddlers exiting Part C with timely SEA and LEA notification</a:t>
            </a:r>
            <a:endParaRPr lang="en-US" dirty="0"/>
          </a:p>
          <a:p>
            <a:pPr>
              <a:spcAft>
                <a:spcPts val="600"/>
              </a:spcAft>
            </a:pPr>
            <a:r>
              <a:rPr lang="en-US" sz="2800" b="1" dirty="0">
                <a:latin typeface="Tahoma"/>
                <a:ea typeface="Tahoma"/>
                <a:cs typeface="Segoe UI"/>
              </a:rPr>
              <a:t>1,388</a:t>
            </a:r>
            <a:r>
              <a:rPr lang="en-US" sz="2800" dirty="0">
                <a:latin typeface="Tahoma"/>
                <a:ea typeface="Tahoma"/>
                <a:cs typeface="Segoe UI"/>
              </a:rPr>
              <a:t> toddlers exiting Part C who are potentially eligible</a:t>
            </a:r>
            <a:endParaRPr lang="en-US" sz="2800" dirty="0">
              <a:cs typeface="Segoe UI"/>
            </a:endParaRPr>
          </a:p>
        </p:txBody>
      </p:sp>
      <p:grpSp>
        <p:nvGrpSpPr>
          <p:cNvPr id="5" name="Group 4" descr="Calculation showing (1,347) / (1,388) = 0.970">
            <a:extLst>
              <a:ext uri="{FF2B5EF4-FFF2-40B4-BE49-F238E27FC236}">
                <a16:creationId xmlns:a16="http://schemas.microsoft.com/office/drawing/2014/main" id="{D9B4966B-FD63-4EA3-08C2-88FA029792F2}"/>
              </a:ext>
            </a:extLst>
          </p:cNvPr>
          <p:cNvGrpSpPr/>
          <p:nvPr/>
        </p:nvGrpSpPr>
        <p:grpSpPr>
          <a:xfrm>
            <a:off x="6265101" y="2222388"/>
            <a:ext cx="5622099" cy="1652327"/>
            <a:chOff x="6265101" y="2222388"/>
            <a:chExt cx="5622099" cy="1652327"/>
          </a:xfrm>
        </p:grpSpPr>
        <p:sp>
          <p:nvSpPr>
            <p:cNvPr id="2" name="TextBox 1">
              <a:extLst>
                <a:ext uri="{FF2B5EF4-FFF2-40B4-BE49-F238E27FC236}">
                  <a16:creationId xmlns:a16="http://schemas.microsoft.com/office/drawing/2014/main" id="{E860B8BE-2625-6270-A114-5CFB35EEDFE6}"/>
                </a:ext>
              </a:extLst>
            </p:cNvPr>
            <p:cNvSpPr txBox="1"/>
            <p:nvPr/>
          </p:nvSpPr>
          <p:spPr>
            <a:xfrm>
              <a:off x="6800269" y="2222388"/>
              <a:ext cx="239102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257532"/>
                  </a:solidFill>
                  <a:latin typeface="Tahoma"/>
                  <a:ea typeface="Tahoma"/>
                  <a:cs typeface="Calibri"/>
                </a:rPr>
                <a:t>1,347</a:t>
              </a:r>
            </a:p>
          </p:txBody>
        </p:sp>
        <p:sp>
          <p:nvSpPr>
            <p:cNvPr id="4" name="Minus Sign 3">
              <a:extLst>
                <a:ext uri="{FF2B5EF4-FFF2-40B4-BE49-F238E27FC236}">
                  <a16:creationId xmlns:a16="http://schemas.microsoft.com/office/drawing/2014/main" id="{D5F0E866-CB30-4B40-75A7-508EE3E6808B}"/>
                </a:ext>
              </a:extLst>
            </p:cNvPr>
            <p:cNvSpPr/>
            <p:nvPr/>
          </p:nvSpPr>
          <p:spPr>
            <a:xfrm>
              <a:off x="6265101" y="2626051"/>
              <a:ext cx="3461358" cy="79957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E7B657-6410-B923-617B-A84728BB787B}"/>
                </a:ext>
              </a:extLst>
            </p:cNvPr>
            <p:cNvSpPr txBox="1"/>
            <p:nvPr/>
          </p:nvSpPr>
          <p:spPr>
            <a:xfrm>
              <a:off x="9619989" y="2705383"/>
              <a:ext cx="22672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ahoma"/>
                  <a:ea typeface="Tahoma"/>
                  <a:cs typeface="Calibri"/>
                </a:rPr>
                <a:t>= </a:t>
              </a:r>
              <a:r>
                <a:rPr lang="en-US" sz="3600" b="1">
                  <a:solidFill>
                    <a:srgbClr val="7030A0"/>
                  </a:solidFill>
                  <a:latin typeface="Tahoma"/>
                  <a:ea typeface="Tahoma"/>
                  <a:cs typeface="Calibri"/>
                </a:rPr>
                <a:t>0.970</a:t>
              </a:r>
              <a:endParaRPr lang="en-US" sz="3600" b="1">
                <a:solidFill>
                  <a:srgbClr val="7030A0"/>
                </a:solidFill>
                <a:latin typeface="Tahoma"/>
                <a:ea typeface="Tahoma"/>
              </a:endParaRPr>
            </a:p>
          </p:txBody>
        </p:sp>
        <p:sp>
          <p:nvSpPr>
            <p:cNvPr id="9" name="TextBox 8">
              <a:extLst>
                <a:ext uri="{FF2B5EF4-FFF2-40B4-BE49-F238E27FC236}">
                  <a16:creationId xmlns:a16="http://schemas.microsoft.com/office/drawing/2014/main" id="{3741225D-3F6E-D48F-C4FD-8A8DE44F372C}"/>
                </a:ext>
              </a:extLst>
            </p:cNvPr>
            <p:cNvSpPr txBox="1"/>
            <p:nvPr/>
          </p:nvSpPr>
          <p:spPr>
            <a:xfrm>
              <a:off x="6862174" y="3228384"/>
              <a:ext cx="22672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Tahoma"/>
                  <a:ea typeface="Tahoma"/>
                  <a:cs typeface="Calibri"/>
                </a:rPr>
                <a:t>1,388</a:t>
              </a:r>
            </a:p>
          </p:txBody>
        </p:sp>
      </p:grpSp>
      <p:sp>
        <p:nvSpPr>
          <p:cNvPr id="10" name="TextBox 9">
            <a:extLst>
              <a:ext uri="{FF2B5EF4-FFF2-40B4-BE49-F238E27FC236}">
                <a16:creationId xmlns:a16="http://schemas.microsoft.com/office/drawing/2014/main" id="{2FCEDED1-28DF-A7F5-7CB2-0760C78C48D7}"/>
              </a:ext>
            </a:extLst>
          </p:cNvPr>
          <p:cNvSpPr txBox="1"/>
          <p:nvPr/>
        </p:nvSpPr>
        <p:spPr>
          <a:xfrm>
            <a:off x="6590778" y="4504955"/>
            <a:ext cx="50083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Tahoma"/>
                <a:ea typeface="Tahoma"/>
                <a:cs typeface="Calibri"/>
              </a:rPr>
              <a:t>0.970 X 100 = 97.0%</a:t>
            </a:r>
            <a:endParaRPr lang="en-US" sz="3200" b="1">
              <a:latin typeface="Tahoma"/>
              <a:ea typeface="Tahoma"/>
            </a:endParaRPr>
          </a:p>
        </p:txBody>
      </p:sp>
      <p:sp>
        <p:nvSpPr>
          <p:cNvPr id="3" name="TextBox 2">
            <a:extLst>
              <a:ext uri="{FF2B5EF4-FFF2-40B4-BE49-F238E27FC236}">
                <a16:creationId xmlns:a16="http://schemas.microsoft.com/office/drawing/2014/main" id="{98D767E9-3BF4-2C6B-F7E2-9A928C13DECB}"/>
              </a:ext>
            </a:extLst>
          </p:cNvPr>
          <p:cNvSpPr txBox="1"/>
          <p:nvPr/>
        </p:nvSpPr>
        <p:spPr>
          <a:xfrm>
            <a:off x="6599941" y="5072843"/>
            <a:ext cx="4597175" cy="646331"/>
          </a:xfrm>
          <a:prstGeom prst="rect">
            <a:avLst/>
          </a:prstGeom>
          <a:noFill/>
        </p:spPr>
        <p:txBody>
          <a:bodyPr wrap="square" rtlCol="0">
            <a:spAutoFit/>
          </a:bodyPr>
          <a:lstStyle/>
          <a:p>
            <a:r>
              <a:rPr lang="en-US">
                <a:latin typeface="Tahoma"/>
                <a:ea typeface="Tahoma"/>
                <a:cs typeface="Segoe UI"/>
              </a:rPr>
              <a:t>97% of toddlers who exited Part C with timely SEA and LEA notifications</a:t>
            </a:r>
            <a:endParaRPr lang="en-US"/>
          </a:p>
        </p:txBody>
      </p:sp>
    </p:spTree>
    <p:extLst>
      <p:ext uri="{BB962C8B-B14F-4D97-AF65-F5344CB8AC3E}">
        <p14:creationId xmlns:p14="http://schemas.microsoft.com/office/powerpoint/2010/main" val="22646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t>Indicator C8C: Early Childhood Transition</a:t>
            </a:r>
          </a:p>
        </p:txBody>
      </p:sp>
      <p:sp>
        <p:nvSpPr>
          <p:cNvPr id="3" name="Content Placeholder 2">
            <a:extLst>
              <a:ext uri="{FF2B5EF4-FFF2-40B4-BE49-F238E27FC236}">
                <a16:creationId xmlns:a16="http://schemas.microsoft.com/office/drawing/2014/main" id="{921A028A-C7C3-709E-7E77-97C3EA812346}"/>
              </a:ext>
            </a:extLst>
          </p:cNvPr>
          <p:cNvSpPr>
            <a:spLocks noGrp="1"/>
          </p:cNvSpPr>
          <p:nvPr>
            <p:ph idx="1"/>
          </p:nvPr>
        </p:nvSpPr>
        <p:spPr>
          <a:xfrm>
            <a:off x="838200" y="2389239"/>
            <a:ext cx="10515600" cy="3787724"/>
          </a:xfrm>
        </p:spPr>
        <p:txBody>
          <a:bodyPr vert="horz" lIns="91440" tIns="45720" rIns="91440" bIns="45720" rtlCol="0" anchor="t">
            <a:normAutofit/>
          </a:bodyPr>
          <a:lstStyle/>
          <a:p>
            <a:pPr marL="0" indent="0" algn="ctr">
              <a:buNone/>
            </a:pPr>
            <a:r>
              <a:rPr lang="en-US" sz="3200" dirty="0"/>
              <a:t>The percentage of toddlers with disabilities exiting Part C with </a:t>
            </a:r>
            <a:r>
              <a:rPr lang="en-US" sz="3200" b="1" dirty="0"/>
              <a:t>timely transition planning </a:t>
            </a:r>
            <a:r>
              <a:rPr lang="en-US" sz="3200" dirty="0"/>
              <a:t>for whom the Lead Agency has conducted the </a:t>
            </a:r>
            <a:r>
              <a:rPr lang="en-US" sz="3200" b="1" dirty="0"/>
              <a:t>transition conference </a:t>
            </a:r>
            <a:r>
              <a:rPr lang="en-US" sz="3200" dirty="0"/>
              <a:t>held with the approval of the family at least 90 days, and at the discretion of all parties, not more than 9 months, prior to the toddler’s 3</a:t>
            </a:r>
            <a:r>
              <a:rPr lang="en-US" sz="3200" baseline="30000" dirty="0"/>
              <a:t>rd</a:t>
            </a:r>
            <a:r>
              <a:rPr lang="en-US" sz="3200" dirty="0"/>
              <a:t> birthday for toddlers potentially eligible for Part B preschool services.</a:t>
            </a:r>
            <a:endParaRPr lang="en-US" dirty="0"/>
          </a:p>
        </p:txBody>
      </p:sp>
    </p:spTree>
    <p:extLst>
      <p:ext uri="{BB962C8B-B14F-4D97-AF65-F5344CB8AC3E}">
        <p14:creationId xmlns:p14="http://schemas.microsoft.com/office/powerpoint/2010/main" val="2059672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647E-34E5-C5EE-FA2B-FDB5A6573793}"/>
              </a:ext>
            </a:extLst>
          </p:cNvPr>
          <p:cNvSpPr>
            <a:spLocks noGrp="1"/>
          </p:cNvSpPr>
          <p:nvPr>
            <p:ph type="title"/>
          </p:nvPr>
        </p:nvSpPr>
        <p:spPr/>
        <p:txBody>
          <a:bodyPr/>
          <a:lstStyle/>
          <a:p>
            <a:r>
              <a:rPr lang="en-US" dirty="0">
                <a:latin typeface="Tahoma"/>
                <a:ea typeface="Tahoma"/>
                <a:cs typeface="Tahoma"/>
              </a:rPr>
              <a:t>C8C: General Considerations</a:t>
            </a:r>
            <a:endParaRPr lang="en-US" dirty="0"/>
          </a:p>
        </p:txBody>
      </p:sp>
      <p:sp>
        <p:nvSpPr>
          <p:cNvPr id="3" name="Content Placeholder 2">
            <a:extLst>
              <a:ext uri="{FF2B5EF4-FFF2-40B4-BE49-F238E27FC236}">
                <a16:creationId xmlns:a16="http://schemas.microsoft.com/office/drawing/2014/main" id="{86A9E2A8-06EC-6973-8208-C738BE18F849}"/>
              </a:ext>
            </a:extLst>
          </p:cNvPr>
          <p:cNvSpPr>
            <a:spLocks noGrp="1"/>
          </p:cNvSpPr>
          <p:nvPr>
            <p:ph idx="1"/>
          </p:nvPr>
        </p:nvSpPr>
        <p:spPr/>
        <p:txBody>
          <a:bodyPr vert="horz" lIns="91440" tIns="45720" rIns="91440" bIns="45720" rtlCol="0" anchor="t">
            <a:normAutofit/>
          </a:bodyPr>
          <a:lstStyle/>
          <a:p>
            <a:pPr marL="0" indent="0">
              <a:buNone/>
            </a:pPr>
            <a:r>
              <a:rPr lang="en-US" b="1">
                <a:latin typeface="Tahoma"/>
                <a:ea typeface="Verdana"/>
                <a:cs typeface="Tahoma"/>
              </a:rPr>
              <a:t>Children not reported in Indicator 8C:</a:t>
            </a:r>
          </a:p>
          <a:p>
            <a:r>
              <a:rPr lang="en-US">
                <a:latin typeface="Tahoma"/>
                <a:ea typeface="Verdana"/>
                <a:cs typeface="Tahoma"/>
              </a:rPr>
              <a:t>Children who are not considered potentially eligible for Part B</a:t>
            </a:r>
          </a:p>
          <a:p>
            <a:r>
              <a:rPr lang="en-US">
                <a:latin typeface="Tahoma"/>
                <a:ea typeface="Verdana"/>
                <a:cs typeface="Tahoma"/>
              </a:rPr>
              <a:t>Children who were referred late to Part C and found eligible between 89 and 45 days (inclusive) before the child’s 3</a:t>
            </a:r>
            <a:r>
              <a:rPr lang="en-US" baseline="30000">
                <a:latin typeface="Tahoma"/>
                <a:ea typeface="Verdana"/>
                <a:cs typeface="Tahoma"/>
              </a:rPr>
              <a:t>rd</a:t>
            </a:r>
            <a:r>
              <a:rPr lang="en-US">
                <a:latin typeface="Tahoma"/>
                <a:ea typeface="Verdana"/>
                <a:cs typeface="Tahoma"/>
              </a:rPr>
              <a:t> birthday. No transition conference is required for these children</a:t>
            </a:r>
          </a:p>
          <a:p>
            <a:r>
              <a:rPr lang="en-US">
                <a:latin typeface="Tahoma"/>
                <a:ea typeface="Verdana"/>
                <a:cs typeface="Tahoma"/>
              </a:rPr>
              <a:t>Children referred to Part C fewer than 45 days before the child’s 3</a:t>
            </a:r>
            <a:r>
              <a:rPr lang="en-US" baseline="30000">
                <a:latin typeface="Tahoma"/>
                <a:ea typeface="Verdana"/>
                <a:cs typeface="Tahoma"/>
              </a:rPr>
              <a:t>rd</a:t>
            </a:r>
            <a:r>
              <a:rPr lang="en-US">
                <a:latin typeface="Tahoma"/>
                <a:ea typeface="Verdana"/>
                <a:cs typeface="Tahoma"/>
              </a:rPr>
              <a:t> birthday and are referred directly to Part B without participating in Part C</a:t>
            </a:r>
            <a:endParaRPr lang="en-US">
              <a:ea typeface="Verdana"/>
            </a:endParaRPr>
          </a:p>
        </p:txBody>
      </p:sp>
    </p:spTree>
    <p:extLst>
      <p:ext uri="{BB962C8B-B14F-4D97-AF65-F5344CB8AC3E}">
        <p14:creationId xmlns:p14="http://schemas.microsoft.com/office/powerpoint/2010/main" val="12964957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latin typeface="Tahoma"/>
                <a:ea typeface="Tahoma"/>
                <a:cs typeface="Tahoma"/>
              </a:rPr>
              <a:t>C8C: Calculation</a:t>
            </a:r>
            <a:endParaRPr lang="en-US" dirty="0"/>
          </a:p>
        </p:txBody>
      </p:sp>
      <p:sp>
        <p:nvSpPr>
          <p:cNvPr id="5" name="Rounded Rectangle 4">
            <a:extLst>
              <a:ext uri="{FF2B5EF4-FFF2-40B4-BE49-F238E27FC236}">
                <a16:creationId xmlns:a16="http://schemas.microsoft.com/office/drawing/2014/main" id="{AB7FD027-BC34-2314-15AE-7A99D6D14860}"/>
              </a:ext>
              <a:ext uri="{C183D7F6-B498-43B3-948B-1728B52AA6E4}">
                <adec:decorative xmlns:adec="http://schemas.microsoft.com/office/drawing/2017/decorative" val="1"/>
              </a:ext>
            </a:extLst>
          </p:cNvPr>
          <p:cNvSpPr/>
          <p:nvPr/>
        </p:nvSpPr>
        <p:spPr>
          <a:xfrm>
            <a:off x="609600" y="1894620"/>
            <a:ext cx="8355106" cy="2480156"/>
          </a:xfrm>
          <a:prstGeom prst="roundRect">
            <a:avLst/>
          </a:prstGeom>
          <a:solidFill>
            <a:srgbClr val="15457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62430A7D-7172-6F18-86AD-C535A0B6CCDD}"/>
              </a:ext>
            </a:extLst>
          </p:cNvPr>
          <p:cNvSpPr>
            <a:spLocks noGrp="1"/>
          </p:cNvSpPr>
          <p:nvPr>
            <p:ph idx="1"/>
          </p:nvPr>
        </p:nvSpPr>
        <p:spPr>
          <a:xfrm>
            <a:off x="723898" y="1938721"/>
            <a:ext cx="8120450" cy="2391953"/>
          </a:xfrm>
        </p:spPr>
        <p:txBody>
          <a:bodyPr vert="horz" lIns="91440" tIns="45720" rIns="91440" bIns="45720" rtlCol="0" anchor="ctr">
            <a:normAutofit fontScale="70000" lnSpcReduction="20000"/>
          </a:bodyPr>
          <a:lstStyle/>
          <a:p>
            <a:pPr marL="0" indent="0" algn="ctr">
              <a:buNone/>
            </a:pPr>
            <a:r>
              <a:rPr lang="en-US" sz="3100">
                <a:solidFill>
                  <a:schemeClr val="bg1"/>
                </a:solidFill>
                <a:latin typeface="Tahoma"/>
                <a:ea typeface="Tahoma"/>
                <a:cs typeface="Tahoma"/>
              </a:rPr>
              <a:t>All toddlers who exited Part C who were potentially eligible for Part B where the transition conference occurred at least 90 days but not more than 9 months before the toddler’s 3</a:t>
            </a:r>
            <a:r>
              <a:rPr lang="en-US" sz="3100" baseline="30000">
                <a:solidFill>
                  <a:schemeClr val="bg1"/>
                </a:solidFill>
                <a:latin typeface="Tahoma"/>
                <a:ea typeface="Tahoma"/>
                <a:cs typeface="Tahoma"/>
              </a:rPr>
              <a:t>rd</a:t>
            </a:r>
            <a:r>
              <a:rPr lang="en-US" sz="3100">
                <a:solidFill>
                  <a:schemeClr val="bg1"/>
                </a:solidFill>
                <a:latin typeface="Tahoma"/>
                <a:ea typeface="Tahoma"/>
                <a:cs typeface="Tahoma"/>
              </a:rPr>
              <a:t> birthday</a:t>
            </a:r>
          </a:p>
          <a:p>
            <a:pPr marL="0" indent="0" algn="ctr">
              <a:buNone/>
            </a:pPr>
            <a:r>
              <a:rPr lang="en-US" sz="3100">
                <a:solidFill>
                  <a:schemeClr val="bg1"/>
                </a:solidFill>
                <a:latin typeface="Tahoma"/>
                <a:ea typeface="Tahoma"/>
                <a:cs typeface="Tahoma"/>
              </a:rPr>
              <a:t>+</a:t>
            </a:r>
          </a:p>
          <a:p>
            <a:pPr marL="0" indent="0" algn="ctr">
              <a:buNone/>
            </a:pPr>
            <a:r>
              <a:rPr lang="en-US" sz="3100" b="0" i="0">
                <a:solidFill>
                  <a:schemeClr val="accent4"/>
                </a:solidFill>
                <a:effectLst/>
              </a:rPr>
              <a:t>Toddlers who exited Part C who were potentially eligible for Part B where the transition conference was </a:t>
            </a:r>
            <a:r>
              <a:rPr lang="en-US" sz="3100" b="1" i="0">
                <a:solidFill>
                  <a:schemeClr val="accent4"/>
                </a:solidFill>
                <a:effectLst/>
              </a:rPr>
              <a:t>delayed due to exceptional family circumstances </a:t>
            </a:r>
            <a:r>
              <a:rPr lang="en-US" sz="1500" b="0" i="0">
                <a:solidFill>
                  <a:schemeClr val="accent4"/>
                </a:solidFill>
                <a:effectLst/>
                <a:latin typeface="Tahoma" panose="020B0604030504040204" pitchFamily="34" charset="0"/>
                <a:ea typeface="Tahoma" panose="020B0604030504040204" pitchFamily="34" charset="0"/>
                <a:cs typeface="Tahoma" panose="020B0604030504040204" pitchFamily="34" charset="0"/>
              </a:rPr>
              <a:t>(if state chooses to include)</a:t>
            </a:r>
            <a:endParaRPr lang="en-US" b="0" i="0">
              <a:solidFill>
                <a:schemeClr val="accent4"/>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E9EA6C60-8396-C382-00B6-81C9F9E9E50C}"/>
                  </a:ext>
                </a:extLst>
              </p:cNvPr>
              <p:cNvSpPr txBox="1"/>
              <p:nvPr/>
            </p:nvSpPr>
            <p:spPr>
              <a:xfrm>
                <a:off x="4409020" y="4252660"/>
                <a:ext cx="750205"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a:p>
            </p:txBody>
          </p:sp>
        </mc:Choice>
        <mc:Fallback>
          <p:sp>
            <p:nvSpPr>
              <p:cNvPr id="13" name="TextBox 12">
                <a:extLst>
                  <a:ext uri="{FF2B5EF4-FFF2-40B4-BE49-F238E27FC236}">
                    <a16:creationId xmlns:a16="http://schemas.microsoft.com/office/drawing/2014/main" id="{E9EA6C60-8396-C382-00B6-81C9F9E9E50C}"/>
                  </a:ext>
                </a:extLst>
              </p:cNvPr>
              <p:cNvSpPr txBox="1">
                <a:spLocks noRot="1" noChangeAspect="1" noMove="1" noResize="1" noEditPoints="1" noAdjustHandles="1" noChangeArrowheads="1" noChangeShapeType="1" noTextEdit="1"/>
              </p:cNvSpPr>
              <p:nvPr/>
            </p:nvSpPr>
            <p:spPr>
              <a:xfrm>
                <a:off x="4409020" y="4252660"/>
                <a:ext cx="750205" cy="923330"/>
              </a:xfrm>
              <a:prstGeom prst="rect">
                <a:avLst/>
              </a:prstGeom>
              <a:blipFill>
                <a:blip r:embed="rId3"/>
                <a:stretch>
                  <a:fillRect/>
                </a:stretch>
              </a:blipFill>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0AE2E103-9C8C-A07B-E2B8-D409E8337CCB}"/>
              </a:ext>
              <a:ext uri="{C183D7F6-B498-43B3-948B-1728B52AA6E4}">
                <adec:decorative xmlns:adec="http://schemas.microsoft.com/office/drawing/2017/decorative" val="1"/>
              </a:ext>
            </a:extLst>
          </p:cNvPr>
          <p:cNvSpPr/>
          <p:nvPr/>
        </p:nvSpPr>
        <p:spPr>
          <a:xfrm>
            <a:off x="609600" y="5120332"/>
            <a:ext cx="8355106" cy="1325563"/>
          </a:xfrm>
          <a:prstGeom prst="roundRect">
            <a:avLst/>
          </a:prstGeom>
          <a:solidFill>
            <a:srgbClr val="15457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2813B34C-418A-C5F6-3BB9-976357998396}"/>
              </a:ext>
            </a:extLst>
          </p:cNvPr>
          <p:cNvSpPr txBox="1">
            <a:spLocks/>
          </p:cNvSpPr>
          <p:nvPr/>
        </p:nvSpPr>
        <p:spPr>
          <a:xfrm>
            <a:off x="723899" y="5231648"/>
            <a:ext cx="8120450" cy="110293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a:solidFill>
                  <a:schemeClr val="bg1"/>
                </a:solidFill>
              </a:rPr>
              <a:t>All toddlers who exited Part C who were potentially eligible for Part B</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2A14646-E42E-1AD6-E78E-DF31DF8B7D7C}"/>
                  </a:ext>
                </a:extLst>
              </p:cNvPr>
              <p:cNvSpPr txBox="1"/>
              <p:nvPr/>
            </p:nvSpPr>
            <p:spPr>
              <a:xfrm>
                <a:off x="9203053" y="3725244"/>
                <a:ext cx="2173672"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r>
                        <a:rPr lang="en-US" sz="6000" b="0" i="1" smtClean="0">
                          <a:latin typeface="Cambria Math" panose="02040503050406030204" pitchFamily="18" charset="0"/>
                          <a:ea typeface="Cambria Math" panose="02040503050406030204" pitchFamily="18" charset="0"/>
                        </a:rPr>
                        <m:t> 100</m:t>
                      </m:r>
                    </m:oMath>
                  </m:oMathPara>
                </a14:m>
                <a:endParaRPr lang="en-US" sz="6000"/>
              </a:p>
            </p:txBody>
          </p:sp>
        </mc:Choice>
        <mc:Fallback xmlns="">
          <p:sp>
            <p:nvSpPr>
              <p:cNvPr id="14" name="TextBox 13">
                <a:extLst>
                  <a:ext uri="{FF2B5EF4-FFF2-40B4-BE49-F238E27FC236}">
                    <a16:creationId xmlns:a16="http://schemas.microsoft.com/office/drawing/2014/main" id="{A2A14646-E42E-1AD6-E78E-DF31DF8B7D7C}"/>
                  </a:ext>
                </a:extLst>
              </p:cNvPr>
              <p:cNvSpPr txBox="1">
                <a:spLocks noRot="1" noChangeAspect="1" noMove="1" noResize="1" noEditPoints="1" noAdjustHandles="1" noChangeArrowheads="1" noChangeShapeType="1" noTextEdit="1"/>
              </p:cNvSpPr>
              <p:nvPr/>
            </p:nvSpPr>
            <p:spPr>
              <a:xfrm>
                <a:off x="9203053" y="3725244"/>
                <a:ext cx="2173672" cy="92333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2724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uiExpand="1" build="p"/>
      <p:bldP spid="13" grpId="0"/>
      <p:bldP spid="9" grpId="0" animBg="1"/>
      <p:bldP spid="8"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96BC-F4F8-70A6-D035-1EBBA4CD12AE}"/>
              </a:ext>
            </a:extLst>
          </p:cNvPr>
          <p:cNvSpPr>
            <a:spLocks noGrp="1"/>
          </p:cNvSpPr>
          <p:nvPr>
            <p:ph type="title"/>
          </p:nvPr>
        </p:nvSpPr>
        <p:spPr/>
        <p:txBody>
          <a:bodyPr>
            <a:normAutofit/>
          </a:bodyPr>
          <a:lstStyle/>
          <a:p>
            <a:r>
              <a:rPr lang="en-US" dirty="0">
                <a:latin typeface="Tahoma"/>
                <a:ea typeface="Tahoma"/>
                <a:cs typeface="Tahoma"/>
              </a:rPr>
              <a:t>C8C: Data Points Needed for Calculation</a:t>
            </a:r>
            <a:endParaRPr lang="en-US" dirty="0"/>
          </a:p>
        </p:txBody>
      </p:sp>
      <p:sp>
        <p:nvSpPr>
          <p:cNvPr id="3" name="Content Placeholder 2">
            <a:extLst>
              <a:ext uri="{FF2B5EF4-FFF2-40B4-BE49-F238E27FC236}">
                <a16:creationId xmlns:a16="http://schemas.microsoft.com/office/drawing/2014/main" id="{AE2CB60E-23B1-C5A7-2626-EAFE99AE4EBE}"/>
              </a:ext>
            </a:extLst>
          </p:cNvPr>
          <p:cNvSpPr>
            <a:spLocks noGrp="1"/>
          </p:cNvSpPr>
          <p:nvPr>
            <p:ph idx="1"/>
          </p:nvPr>
        </p:nvSpPr>
        <p:spPr/>
        <p:txBody>
          <a:bodyPr vert="horz" lIns="91440" tIns="45720" rIns="91440" bIns="45720" rtlCol="0" anchor="t">
            <a:normAutofit/>
          </a:bodyPr>
          <a:lstStyle/>
          <a:p>
            <a:r>
              <a:rPr lang="en-US" dirty="0">
                <a:latin typeface="Tahoma"/>
                <a:ea typeface="Verdana"/>
                <a:cs typeface="Tahoma"/>
              </a:rPr>
              <a:t>Child’s DOB</a:t>
            </a:r>
          </a:p>
          <a:p>
            <a:r>
              <a:rPr lang="en-US" dirty="0">
                <a:latin typeface="Tahoma"/>
                <a:ea typeface="Verdana"/>
                <a:cs typeface="Tahoma"/>
              </a:rPr>
              <a:t>Date of initial </a:t>
            </a:r>
            <a:r>
              <a:rPr lang="en-US" dirty="0" err="1">
                <a:latin typeface="Tahoma"/>
                <a:ea typeface="Verdana"/>
                <a:cs typeface="Tahoma"/>
              </a:rPr>
              <a:t>IFSP</a:t>
            </a:r>
            <a:r>
              <a:rPr lang="en-US" dirty="0">
                <a:latin typeface="Tahoma"/>
                <a:ea typeface="Verdana"/>
                <a:cs typeface="Tahoma"/>
              </a:rPr>
              <a:t> team meeting (to exclude those with an initial </a:t>
            </a:r>
            <a:r>
              <a:rPr lang="en-US" dirty="0" err="1">
                <a:latin typeface="Tahoma"/>
                <a:ea typeface="Verdana"/>
                <a:cs typeface="Tahoma"/>
              </a:rPr>
              <a:t>IFSP</a:t>
            </a:r>
            <a:r>
              <a:rPr lang="en-US" dirty="0">
                <a:latin typeface="Tahoma"/>
                <a:ea typeface="Verdana"/>
                <a:cs typeface="Tahoma"/>
              </a:rPr>
              <a:t> after 2 years, 9 months)</a:t>
            </a:r>
          </a:p>
          <a:p>
            <a:r>
              <a:rPr lang="en-US" dirty="0">
                <a:latin typeface="Tahoma"/>
                <a:ea typeface="Verdana"/>
                <a:cs typeface="Tahoma"/>
              </a:rPr>
              <a:t>Whether the toddler is potentially eligible for Part B</a:t>
            </a:r>
          </a:p>
          <a:p>
            <a:r>
              <a:rPr lang="en-US" dirty="0">
                <a:latin typeface="Tahoma"/>
                <a:ea typeface="Verdana"/>
                <a:cs typeface="Tahoma"/>
              </a:rPr>
              <a:t>Date of transition conference</a:t>
            </a:r>
          </a:p>
          <a:p>
            <a:r>
              <a:rPr lang="en-US" dirty="0">
                <a:latin typeface="Tahoma"/>
                <a:ea typeface="Verdana"/>
                <a:cs typeface="Tahoma"/>
              </a:rPr>
              <a:t>Reason for delay, if applicable</a:t>
            </a:r>
          </a:p>
          <a:p>
            <a:r>
              <a:rPr lang="en-US" dirty="0">
                <a:latin typeface="Tahoma"/>
                <a:ea typeface="Verdana"/>
                <a:cs typeface="Tahoma"/>
              </a:rPr>
              <a:t>Date of exit from Part C</a:t>
            </a:r>
          </a:p>
        </p:txBody>
      </p:sp>
    </p:spTree>
    <p:extLst>
      <p:ext uri="{BB962C8B-B14F-4D97-AF65-F5344CB8AC3E}">
        <p14:creationId xmlns:p14="http://schemas.microsoft.com/office/powerpoint/2010/main" val="1897440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5331D-2E4D-406D-FFD8-6D3673B597BB}"/>
              </a:ext>
            </a:extLst>
          </p:cNvPr>
          <p:cNvSpPr>
            <a:spLocks noGrp="1"/>
          </p:cNvSpPr>
          <p:nvPr>
            <p:ph type="title"/>
          </p:nvPr>
        </p:nvSpPr>
        <p:spPr/>
        <p:txBody>
          <a:bodyPr/>
          <a:lstStyle/>
          <a:p>
            <a:pPr>
              <a:spcBef>
                <a:spcPts val="400"/>
              </a:spcBef>
            </a:pPr>
            <a:r>
              <a:rPr lang="en-US" dirty="0">
                <a:latin typeface="Tahoma"/>
                <a:ea typeface="Tahoma"/>
                <a:cs typeface="Tahoma"/>
              </a:rPr>
              <a:t>C8C: Example Scenario and Calculation</a:t>
            </a:r>
            <a:endParaRPr lang="en-US" sz="2400" dirty="0"/>
          </a:p>
        </p:txBody>
      </p:sp>
      <p:sp>
        <p:nvSpPr>
          <p:cNvPr id="8" name="Content Placeholder 7">
            <a:extLst>
              <a:ext uri="{FF2B5EF4-FFF2-40B4-BE49-F238E27FC236}">
                <a16:creationId xmlns:a16="http://schemas.microsoft.com/office/drawing/2014/main" id="{B98095D4-8C32-1718-7F9D-B38C9F98752C}"/>
              </a:ext>
            </a:extLst>
          </p:cNvPr>
          <p:cNvSpPr>
            <a:spLocks noGrp="1"/>
          </p:cNvSpPr>
          <p:nvPr>
            <p:ph idx="1"/>
          </p:nvPr>
        </p:nvSpPr>
        <p:spPr>
          <a:xfrm>
            <a:off x="454068" y="1806180"/>
            <a:ext cx="6145873" cy="4351338"/>
          </a:xfrm>
        </p:spPr>
        <p:txBody>
          <a:bodyPr vert="horz" lIns="91440" tIns="45720" rIns="91440" bIns="45720" rtlCol="0" anchor="t">
            <a:noAutofit/>
          </a:bodyPr>
          <a:lstStyle/>
          <a:p>
            <a:r>
              <a:rPr lang="en-US" sz="2800" dirty="0">
                <a:latin typeface="Tahoma"/>
                <a:ea typeface="Tahoma"/>
                <a:cs typeface="Segoe UI"/>
              </a:rPr>
              <a:t>A state data system included </a:t>
            </a:r>
            <a:r>
              <a:rPr lang="en-US" sz="2800" b="1" dirty="0">
                <a:latin typeface="Tahoma"/>
                <a:ea typeface="Tahoma"/>
                <a:cs typeface="Segoe UI"/>
              </a:rPr>
              <a:t>1,525</a:t>
            </a:r>
            <a:r>
              <a:rPr lang="en-US" sz="2800" dirty="0">
                <a:latin typeface="Tahoma"/>
                <a:ea typeface="Tahoma"/>
                <a:cs typeface="Segoe UI"/>
              </a:rPr>
              <a:t> children exiting Part C who were potentially eligible for Part B</a:t>
            </a:r>
            <a:endParaRPr lang="en-US" sz="2800" dirty="0">
              <a:latin typeface="Tahoma"/>
              <a:ea typeface="Tahoma"/>
            </a:endParaRPr>
          </a:p>
          <a:p>
            <a:r>
              <a:rPr lang="en-US" sz="2800" dirty="0">
                <a:latin typeface="Tahoma"/>
                <a:ea typeface="Tahoma"/>
                <a:cs typeface="Segoe UI"/>
              </a:rPr>
              <a:t>Families of </a:t>
            </a:r>
            <a:r>
              <a:rPr lang="en-US" sz="2800" b="1" dirty="0">
                <a:solidFill>
                  <a:srgbClr val="257532"/>
                </a:solidFill>
                <a:latin typeface="Tahoma"/>
                <a:ea typeface="Tahoma"/>
                <a:cs typeface="Segoe UI"/>
              </a:rPr>
              <a:t>1,410</a:t>
            </a:r>
            <a:r>
              <a:rPr lang="en-US" sz="2800" dirty="0">
                <a:latin typeface="Tahoma"/>
                <a:ea typeface="Tahoma"/>
                <a:cs typeface="Segoe UI"/>
              </a:rPr>
              <a:t> toddlers experienced a </a:t>
            </a:r>
            <a:r>
              <a:rPr lang="en-US" sz="2800" dirty="0">
                <a:solidFill>
                  <a:srgbClr val="257532"/>
                </a:solidFill>
                <a:latin typeface="Tahoma"/>
                <a:ea typeface="Tahoma"/>
                <a:cs typeface="Segoe UI"/>
              </a:rPr>
              <a:t>timely transition conference</a:t>
            </a:r>
            <a:endParaRPr lang="en-US" sz="2800" dirty="0">
              <a:solidFill>
                <a:srgbClr val="257532"/>
              </a:solidFill>
              <a:latin typeface="Tahoma"/>
              <a:ea typeface="Tahoma"/>
            </a:endParaRPr>
          </a:p>
          <a:p>
            <a:r>
              <a:rPr lang="en-US" sz="2800" dirty="0">
                <a:latin typeface="Tahoma"/>
                <a:ea typeface="Tahoma"/>
                <a:cs typeface="Segoe UI"/>
              </a:rPr>
              <a:t>Transition conferences for </a:t>
            </a:r>
            <a:r>
              <a:rPr lang="en-US" sz="2800" b="1" dirty="0">
                <a:solidFill>
                  <a:srgbClr val="ED3532"/>
                </a:solidFill>
                <a:latin typeface="Tahoma"/>
                <a:ea typeface="Tahoma"/>
                <a:cs typeface="Segoe UI"/>
              </a:rPr>
              <a:t>22</a:t>
            </a:r>
            <a:r>
              <a:rPr lang="en-US" sz="2800" dirty="0">
                <a:latin typeface="Tahoma"/>
                <a:ea typeface="Tahoma"/>
                <a:cs typeface="Segoe UI"/>
              </a:rPr>
              <a:t> toddlers whose conferences were </a:t>
            </a:r>
            <a:r>
              <a:rPr lang="en-US" sz="2800" dirty="0">
                <a:solidFill>
                  <a:srgbClr val="ED3532"/>
                </a:solidFill>
                <a:latin typeface="Tahoma"/>
                <a:ea typeface="Tahoma"/>
                <a:cs typeface="Segoe UI"/>
              </a:rPr>
              <a:t>delayed due to exceptional family circumstances</a:t>
            </a:r>
            <a:endParaRPr lang="en-US" sz="2800" dirty="0">
              <a:solidFill>
                <a:srgbClr val="ED3532"/>
              </a:solidFill>
              <a:latin typeface="Tahoma"/>
              <a:ea typeface="Tahoma"/>
            </a:endParaRPr>
          </a:p>
        </p:txBody>
      </p:sp>
      <p:grpSp>
        <p:nvGrpSpPr>
          <p:cNvPr id="5" name="Group 4" descr="Calculation showing (1,410 + 22) / (1,525) = 0.939">
            <a:extLst>
              <a:ext uri="{FF2B5EF4-FFF2-40B4-BE49-F238E27FC236}">
                <a16:creationId xmlns:a16="http://schemas.microsoft.com/office/drawing/2014/main" id="{85B6695F-CABD-34D4-C008-0B3ADCA7567F}"/>
              </a:ext>
            </a:extLst>
          </p:cNvPr>
          <p:cNvGrpSpPr/>
          <p:nvPr/>
        </p:nvGrpSpPr>
        <p:grpSpPr>
          <a:xfrm>
            <a:off x="6516111" y="2293235"/>
            <a:ext cx="5483384" cy="1671122"/>
            <a:chOff x="6516111" y="2293235"/>
            <a:chExt cx="5483384" cy="1671122"/>
          </a:xfrm>
        </p:grpSpPr>
        <p:sp>
          <p:nvSpPr>
            <p:cNvPr id="2" name="TextBox 1">
              <a:extLst>
                <a:ext uri="{FF2B5EF4-FFF2-40B4-BE49-F238E27FC236}">
                  <a16:creationId xmlns:a16="http://schemas.microsoft.com/office/drawing/2014/main" id="{E860B8BE-2625-6270-A114-5CFB35EEDFE6}"/>
                </a:ext>
              </a:extLst>
            </p:cNvPr>
            <p:cNvSpPr txBox="1"/>
            <p:nvPr/>
          </p:nvSpPr>
          <p:spPr>
            <a:xfrm>
              <a:off x="6650451" y="2293235"/>
              <a:ext cx="318641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257532"/>
                  </a:solidFill>
                  <a:latin typeface="Tahoma"/>
                  <a:ea typeface="Tahoma"/>
                  <a:cs typeface="Calibri"/>
                </a:rPr>
                <a:t>1,410</a:t>
              </a:r>
              <a:r>
                <a:rPr lang="en-US" sz="3600" b="1" dirty="0">
                  <a:solidFill>
                    <a:srgbClr val="39B54A"/>
                  </a:solidFill>
                  <a:latin typeface="Tahoma"/>
                  <a:ea typeface="Tahoma"/>
                  <a:cs typeface="Calibri"/>
                </a:rPr>
                <a:t> </a:t>
              </a:r>
              <a:r>
                <a:rPr lang="en-US" sz="3600" dirty="0">
                  <a:latin typeface="Tahoma"/>
                  <a:ea typeface="Tahoma"/>
                  <a:cs typeface="Calibri"/>
                </a:rPr>
                <a:t>+</a:t>
              </a:r>
              <a:r>
                <a:rPr lang="en-US" sz="3600" b="1" dirty="0">
                  <a:solidFill>
                    <a:srgbClr val="39B54A"/>
                  </a:solidFill>
                  <a:latin typeface="Tahoma"/>
                  <a:ea typeface="Tahoma"/>
                  <a:cs typeface="Calibri"/>
                </a:rPr>
                <a:t> </a:t>
              </a:r>
              <a:r>
                <a:rPr lang="en-US" sz="3600" b="1" dirty="0">
                  <a:solidFill>
                    <a:srgbClr val="ED3532"/>
                  </a:solidFill>
                  <a:latin typeface="Tahoma"/>
                  <a:ea typeface="Tahoma"/>
                  <a:cs typeface="Calibri"/>
                </a:rPr>
                <a:t>22</a:t>
              </a:r>
            </a:p>
          </p:txBody>
        </p:sp>
        <p:sp>
          <p:nvSpPr>
            <p:cNvPr id="4" name="Minus Sign 3">
              <a:extLst>
                <a:ext uri="{FF2B5EF4-FFF2-40B4-BE49-F238E27FC236}">
                  <a16:creationId xmlns:a16="http://schemas.microsoft.com/office/drawing/2014/main" id="{D5F0E866-CB30-4B40-75A7-508EE3E6808B}"/>
                </a:ext>
              </a:extLst>
            </p:cNvPr>
            <p:cNvSpPr/>
            <p:nvPr/>
          </p:nvSpPr>
          <p:spPr>
            <a:xfrm>
              <a:off x="6516111" y="2715693"/>
              <a:ext cx="3461358" cy="79957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E7B657-6410-B923-617B-A84728BB787B}"/>
                </a:ext>
              </a:extLst>
            </p:cNvPr>
            <p:cNvSpPr txBox="1"/>
            <p:nvPr/>
          </p:nvSpPr>
          <p:spPr>
            <a:xfrm>
              <a:off x="9870999" y="2795025"/>
              <a:ext cx="21284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ahoma"/>
                  <a:ea typeface="Tahoma"/>
                  <a:cs typeface="Calibri"/>
                </a:rPr>
                <a:t>= </a:t>
              </a:r>
              <a:r>
                <a:rPr lang="en-US" sz="3600" b="1">
                  <a:solidFill>
                    <a:srgbClr val="7030A0"/>
                  </a:solidFill>
                  <a:latin typeface="Tahoma"/>
                  <a:ea typeface="Tahoma"/>
                  <a:cs typeface="Calibri"/>
                </a:rPr>
                <a:t>0.939</a:t>
              </a:r>
              <a:endParaRPr lang="en-US" sz="3600" b="1">
                <a:solidFill>
                  <a:srgbClr val="7030A0"/>
                </a:solidFill>
                <a:latin typeface="Tahoma"/>
                <a:ea typeface="Tahoma"/>
              </a:endParaRPr>
            </a:p>
          </p:txBody>
        </p:sp>
        <p:sp>
          <p:nvSpPr>
            <p:cNvPr id="9" name="TextBox 8">
              <a:extLst>
                <a:ext uri="{FF2B5EF4-FFF2-40B4-BE49-F238E27FC236}">
                  <a16:creationId xmlns:a16="http://schemas.microsoft.com/office/drawing/2014/main" id="{3741225D-3F6E-D48F-C4FD-8A8DE44F372C}"/>
                </a:ext>
              </a:extLst>
            </p:cNvPr>
            <p:cNvSpPr txBox="1"/>
            <p:nvPr/>
          </p:nvSpPr>
          <p:spPr>
            <a:xfrm>
              <a:off x="7113184" y="3318026"/>
              <a:ext cx="226721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latin typeface="Tahoma"/>
                  <a:ea typeface="Tahoma"/>
                  <a:cs typeface="Calibri"/>
                </a:rPr>
                <a:t>1,525</a:t>
              </a:r>
            </a:p>
          </p:txBody>
        </p:sp>
      </p:grpSp>
      <p:sp>
        <p:nvSpPr>
          <p:cNvPr id="10" name="TextBox 9">
            <a:extLst>
              <a:ext uri="{FF2B5EF4-FFF2-40B4-BE49-F238E27FC236}">
                <a16:creationId xmlns:a16="http://schemas.microsoft.com/office/drawing/2014/main" id="{2FCEDED1-28DF-A7F5-7CB2-0760C78C48D7}"/>
              </a:ext>
            </a:extLst>
          </p:cNvPr>
          <p:cNvSpPr txBox="1"/>
          <p:nvPr/>
        </p:nvSpPr>
        <p:spPr>
          <a:xfrm>
            <a:off x="6841788" y="4594597"/>
            <a:ext cx="50083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Tahoma"/>
                <a:ea typeface="Tahoma"/>
                <a:cs typeface="Calibri"/>
              </a:rPr>
              <a:t>0.939 X 100 = 93.9%</a:t>
            </a:r>
            <a:endParaRPr lang="en-US" sz="3200" b="1">
              <a:latin typeface="Tahoma"/>
              <a:ea typeface="Tahoma"/>
            </a:endParaRPr>
          </a:p>
        </p:txBody>
      </p:sp>
      <p:sp>
        <p:nvSpPr>
          <p:cNvPr id="3" name="TextBox 2">
            <a:extLst>
              <a:ext uri="{FF2B5EF4-FFF2-40B4-BE49-F238E27FC236}">
                <a16:creationId xmlns:a16="http://schemas.microsoft.com/office/drawing/2014/main" id="{C1CBDA27-6122-A9B6-03BB-91FF6132D763}"/>
              </a:ext>
            </a:extLst>
          </p:cNvPr>
          <p:cNvSpPr txBox="1"/>
          <p:nvPr/>
        </p:nvSpPr>
        <p:spPr>
          <a:xfrm>
            <a:off x="6850951" y="5162485"/>
            <a:ext cx="4597175" cy="646331"/>
          </a:xfrm>
          <a:prstGeom prst="rect">
            <a:avLst/>
          </a:prstGeom>
          <a:noFill/>
        </p:spPr>
        <p:txBody>
          <a:bodyPr wrap="square" rtlCol="0">
            <a:spAutoFit/>
          </a:bodyPr>
          <a:lstStyle/>
          <a:p>
            <a:r>
              <a:rPr lang="en-US">
                <a:latin typeface="Tahoma"/>
                <a:ea typeface="Tahoma"/>
                <a:cs typeface="Segoe UI"/>
              </a:rPr>
              <a:t>93.9% of toddlers who exited Part C had timely transition conferences</a:t>
            </a:r>
            <a:endParaRPr lang="en-US"/>
          </a:p>
        </p:txBody>
      </p:sp>
    </p:spTree>
    <p:extLst>
      <p:ext uri="{BB962C8B-B14F-4D97-AF65-F5344CB8AC3E}">
        <p14:creationId xmlns:p14="http://schemas.microsoft.com/office/powerpoint/2010/main" val="259946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0FC41B-957F-674E-F561-A686D38F2942}"/>
              </a:ext>
            </a:extLst>
          </p:cNvPr>
          <p:cNvSpPr>
            <a:spLocks noGrp="1"/>
          </p:cNvSpPr>
          <p:nvPr>
            <p:ph type="ctrTitle"/>
          </p:nvPr>
        </p:nvSpPr>
        <p:spPr>
          <a:xfrm>
            <a:off x="495357" y="1032734"/>
            <a:ext cx="11154775" cy="3255962"/>
          </a:xfrm>
        </p:spPr>
        <p:txBody>
          <a:bodyPr>
            <a:normAutofit/>
          </a:bodyPr>
          <a:lstStyle/>
          <a:p>
            <a:pPr algn="ctr"/>
            <a:r>
              <a:rPr lang="en-US" sz="8000" dirty="0"/>
              <a:t>Indicator B12</a:t>
            </a:r>
          </a:p>
        </p:txBody>
      </p:sp>
      <p:sp>
        <p:nvSpPr>
          <p:cNvPr id="7" name="Subtitle 6">
            <a:extLst>
              <a:ext uri="{FF2B5EF4-FFF2-40B4-BE49-F238E27FC236}">
                <a16:creationId xmlns:a16="http://schemas.microsoft.com/office/drawing/2014/main" id="{04EBD561-2E0F-3E04-A1B2-50925934A8B2}"/>
              </a:ext>
            </a:extLst>
          </p:cNvPr>
          <p:cNvSpPr>
            <a:spLocks noGrp="1"/>
          </p:cNvSpPr>
          <p:nvPr>
            <p:ph type="subTitle" idx="1"/>
          </p:nvPr>
        </p:nvSpPr>
        <p:spPr>
          <a:xfrm>
            <a:off x="485774" y="4570743"/>
            <a:ext cx="11154775" cy="1739897"/>
          </a:xfrm>
        </p:spPr>
        <p:txBody>
          <a:bodyPr>
            <a:normAutofit/>
          </a:bodyPr>
          <a:lstStyle/>
          <a:p>
            <a:pPr algn="ctr"/>
            <a:r>
              <a:rPr lang="en-US" sz="4000"/>
              <a:t>Early Childhood Transition</a:t>
            </a:r>
          </a:p>
        </p:txBody>
      </p:sp>
    </p:spTree>
    <p:extLst>
      <p:ext uri="{BB962C8B-B14F-4D97-AF65-F5344CB8AC3E}">
        <p14:creationId xmlns:p14="http://schemas.microsoft.com/office/powerpoint/2010/main" val="27135864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t>Indicator B12: Early Childhood Transition</a:t>
            </a:r>
          </a:p>
        </p:txBody>
      </p:sp>
      <p:sp>
        <p:nvSpPr>
          <p:cNvPr id="3" name="Content Placeholder 2">
            <a:extLst>
              <a:ext uri="{FF2B5EF4-FFF2-40B4-BE49-F238E27FC236}">
                <a16:creationId xmlns:a16="http://schemas.microsoft.com/office/drawing/2014/main" id="{921A028A-C7C3-709E-7E77-97C3EA812346}"/>
              </a:ext>
            </a:extLst>
          </p:cNvPr>
          <p:cNvSpPr>
            <a:spLocks noGrp="1"/>
          </p:cNvSpPr>
          <p:nvPr>
            <p:ph idx="1"/>
          </p:nvPr>
        </p:nvSpPr>
        <p:spPr>
          <a:xfrm>
            <a:off x="838200" y="2241755"/>
            <a:ext cx="10515600" cy="3935208"/>
          </a:xfrm>
        </p:spPr>
        <p:txBody>
          <a:bodyPr vert="horz" lIns="91440" tIns="45720" rIns="91440" bIns="45720" rtlCol="0" anchor="t">
            <a:normAutofit/>
          </a:bodyPr>
          <a:lstStyle/>
          <a:p>
            <a:pPr marL="0" indent="0" algn="ctr">
              <a:buNone/>
            </a:pPr>
            <a:r>
              <a:rPr lang="en-US" sz="3400" dirty="0"/>
              <a:t>Percent of children </a:t>
            </a:r>
            <a:r>
              <a:rPr lang="en-US" sz="3400" b="1" dirty="0"/>
              <a:t>referred</a:t>
            </a:r>
            <a:r>
              <a:rPr lang="en-US" sz="3400" dirty="0"/>
              <a:t> by Part C prior to age 3, who are found </a:t>
            </a:r>
            <a:r>
              <a:rPr lang="en-US" sz="3400" b="1" dirty="0"/>
              <a:t>eligible</a:t>
            </a:r>
            <a:r>
              <a:rPr lang="en-US" sz="3400" dirty="0"/>
              <a:t> for Part B, and who have an </a:t>
            </a:r>
            <a:r>
              <a:rPr lang="en-US" sz="3400" b="1" dirty="0" err="1"/>
              <a:t>IEP</a:t>
            </a:r>
            <a:r>
              <a:rPr lang="en-US" sz="3400" b="1" dirty="0"/>
              <a:t> developed and implemented by their 3</a:t>
            </a:r>
            <a:r>
              <a:rPr lang="en-US" sz="3400" b="1" baseline="30000" dirty="0"/>
              <a:t>rd</a:t>
            </a:r>
            <a:r>
              <a:rPr lang="en-US" sz="3400" b="1" dirty="0"/>
              <a:t> birthdays</a:t>
            </a:r>
            <a:r>
              <a:rPr lang="en-US" sz="3400" dirty="0"/>
              <a:t>.</a:t>
            </a:r>
          </a:p>
        </p:txBody>
      </p:sp>
    </p:spTree>
    <p:extLst>
      <p:ext uri="{BB962C8B-B14F-4D97-AF65-F5344CB8AC3E}">
        <p14:creationId xmlns:p14="http://schemas.microsoft.com/office/powerpoint/2010/main" val="3704065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6072-6FBB-95BF-543B-B2A0A8829C19}"/>
              </a:ext>
            </a:extLst>
          </p:cNvPr>
          <p:cNvSpPr>
            <a:spLocks noGrp="1"/>
          </p:cNvSpPr>
          <p:nvPr>
            <p:ph type="title"/>
          </p:nvPr>
        </p:nvSpPr>
        <p:spPr/>
        <p:txBody>
          <a:bodyPr/>
          <a:lstStyle/>
          <a:p>
            <a:r>
              <a:rPr lang="en-US" dirty="0">
                <a:latin typeface="Tahoma"/>
                <a:ea typeface="Tahoma"/>
                <a:cs typeface="Tahoma"/>
              </a:rPr>
              <a:t>All Year</a:t>
            </a:r>
            <a:endParaRPr lang="en-US" dirty="0"/>
          </a:p>
        </p:txBody>
      </p:sp>
      <p:sp>
        <p:nvSpPr>
          <p:cNvPr id="3" name="Content Placeholder 2">
            <a:extLst>
              <a:ext uri="{FF2B5EF4-FFF2-40B4-BE49-F238E27FC236}">
                <a16:creationId xmlns:a16="http://schemas.microsoft.com/office/drawing/2014/main" id="{E536636D-BE84-A757-2F36-7E4E59EA2D49}"/>
              </a:ext>
            </a:extLst>
          </p:cNvPr>
          <p:cNvSpPr>
            <a:spLocks noGrp="1"/>
          </p:cNvSpPr>
          <p:nvPr>
            <p:ph idx="1"/>
          </p:nvPr>
        </p:nvSpPr>
        <p:spPr/>
        <p:txBody>
          <a:bodyPr vert="horz" lIns="91440" tIns="45720" rIns="91440" bIns="45720" rtlCol="0" anchor="t">
            <a:noAutofit/>
          </a:bodyPr>
          <a:lstStyle/>
          <a:p>
            <a:pPr>
              <a:buFont typeface="Arial,Sans-Serif" panose="020B0604020202020204" pitchFamily="34" charset="0"/>
            </a:pPr>
            <a:r>
              <a:rPr lang="en-US" dirty="0">
                <a:latin typeface="Tahoma"/>
                <a:ea typeface="Tahoma"/>
                <a:cs typeface="Tahoma"/>
              </a:rPr>
              <a:t>Keep good records of activities during the year (e.g., stakeholder meetings, data collected)</a:t>
            </a:r>
          </a:p>
          <a:p>
            <a:pPr>
              <a:buFont typeface="Arial,Sans-Serif" panose="020B0604020202020204" pitchFamily="34" charset="0"/>
            </a:pPr>
            <a:r>
              <a:rPr lang="en-US" dirty="0">
                <a:latin typeface="Tahoma"/>
                <a:ea typeface="Tahoma"/>
                <a:cs typeface="Tahoma"/>
              </a:rPr>
              <a:t>Prepare early for changes (e.g., new indicators!)</a:t>
            </a:r>
          </a:p>
          <a:p>
            <a:pPr>
              <a:buFont typeface="Arial,Sans-Serif" panose="020B0604020202020204" pitchFamily="34" charset="0"/>
            </a:pPr>
            <a:r>
              <a:rPr lang="en-US" dirty="0">
                <a:latin typeface="Tahoma"/>
                <a:ea typeface="Tahoma"/>
                <a:cs typeface="Tahoma"/>
              </a:rPr>
              <a:t>Listen for APR changes (e.g., from </a:t>
            </a:r>
            <a:r>
              <a:rPr lang="en-US" dirty="0" err="1">
                <a:latin typeface="Tahoma"/>
                <a:ea typeface="Tahoma"/>
                <a:cs typeface="Tahoma"/>
              </a:rPr>
              <a:t>OSEP</a:t>
            </a:r>
            <a:r>
              <a:rPr lang="en-US" dirty="0">
                <a:latin typeface="Tahoma"/>
                <a:ea typeface="Tahoma"/>
                <a:cs typeface="Tahoma"/>
              </a:rPr>
              <a:t>, TA centers)</a:t>
            </a:r>
            <a:endParaRPr lang="en-US" dirty="0">
              <a:ea typeface="Tahoma"/>
              <a:cs typeface="Tahoma"/>
            </a:endParaRPr>
          </a:p>
        </p:txBody>
      </p:sp>
    </p:spTree>
    <p:extLst>
      <p:ext uri="{BB962C8B-B14F-4D97-AF65-F5344CB8AC3E}">
        <p14:creationId xmlns:p14="http://schemas.microsoft.com/office/powerpoint/2010/main" val="3653209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BD06-CBFF-DCDA-A2C0-77F8E35D7582}"/>
              </a:ext>
            </a:extLst>
          </p:cNvPr>
          <p:cNvSpPr>
            <a:spLocks noGrp="1"/>
          </p:cNvSpPr>
          <p:nvPr>
            <p:ph type="title"/>
          </p:nvPr>
        </p:nvSpPr>
        <p:spPr/>
        <p:txBody>
          <a:bodyPr/>
          <a:lstStyle/>
          <a:p>
            <a:r>
              <a:rPr lang="en-US" dirty="0">
                <a:latin typeface="Tahoma"/>
                <a:ea typeface="Tahoma"/>
                <a:cs typeface="Tahoma"/>
              </a:rPr>
              <a:t>B12: Measurement</a:t>
            </a:r>
            <a:endParaRPr lang="en-US" dirty="0"/>
          </a:p>
        </p:txBody>
      </p:sp>
      <p:sp>
        <p:nvSpPr>
          <p:cNvPr id="3" name="Content Placeholder 2">
            <a:extLst>
              <a:ext uri="{FF2B5EF4-FFF2-40B4-BE49-F238E27FC236}">
                <a16:creationId xmlns:a16="http://schemas.microsoft.com/office/drawing/2014/main" id="{274D6AB4-5A8A-B5F6-BE40-31589DD36567}"/>
              </a:ext>
            </a:extLst>
          </p:cNvPr>
          <p:cNvSpPr>
            <a:spLocks noGrp="1"/>
          </p:cNvSpPr>
          <p:nvPr>
            <p:ph idx="1"/>
          </p:nvPr>
        </p:nvSpPr>
        <p:spPr>
          <a:xfrm>
            <a:off x="540027" y="1715192"/>
            <a:ext cx="11332816" cy="4417597"/>
          </a:xfrm>
        </p:spPr>
        <p:txBody>
          <a:bodyPr vert="horz" lIns="91440" tIns="45720" rIns="91440" bIns="45720" rtlCol="0" anchor="t">
            <a:noAutofit/>
          </a:bodyPr>
          <a:lstStyle/>
          <a:p>
            <a:pPr marL="457200" indent="-457200">
              <a:buAutoNum type="alphaLcParenR"/>
            </a:pPr>
            <a:r>
              <a:rPr lang="en-US" sz="2000">
                <a:latin typeface="Tahoma"/>
                <a:ea typeface="Tahoma"/>
                <a:cs typeface="Tahoma"/>
              </a:rPr>
              <a:t># of children served in Part C and referred to Part B for Part B eligibility determination.</a:t>
            </a:r>
            <a:endParaRPr lang="en-US" sz="1050" b="1"/>
          </a:p>
          <a:p>
            <a:pPr marL="457200" indent="-457200">
              <a:buAutoNum type="alphaLcParenR"/>
            </a:pPr>
            <a:r>
              <a:rPr lang="en-US" sz="2000">
                <a:latin typeface="Tahoma"/>
                <a:ea typeface="Tahoma"/>
                <a:cs typeface="Tahoma"/>
              </a:rPr>
              <a:t># of those referred determined to be NOT eligible and whose eligibility was determined prior to their 3</a:t>
            </a:r>
            <a:r>
              <a:rPr lang="en-US" sz="2000" baseline="30000">
                <a:latin typeface="Tahoma"/>
                <a:ea typeface="Tahoma"/>
                <a:cs typeface="Tahoma"/>
              </a:rPr>
              <a:t>rd</a:t>
            </a:r>
            <a:r>
              <a:rPr lang="en-US" sz="2000">
                <a:latin typeface="Tahoma"/>
                <a:ea typeface="Tahoma"/>
                <a:cs typeface="Tahoma"/>
              </a:rPr>
              <a:t> birthdays.</a:t>
            </a:r>
            <a:endParaRPr lang="en-US" sz="1050" b="1"/>
          </a:p>
          <a:p>
            <a:pPr marL="457200" indent="-457200">
              <a:buAutoNum type="alphaLcParenR"/>
            </a:pPr>
            <a:r>
              <a:rPr lang="en-US" sz="2000">
                <a:latin typeface="Tahoma"/>
                <a:ea typeface="Tahoma"/>
                <a:cs typeface="Tahoma"/>
              </a:rPr>
              <a:t># of those found eligible who have an IEP developed and implemented by their 3</a:t>
            </a:r>
            <a:r>
              <a:rPr lang="en-US" sz="2000" baseline="30000">
                <a:latin typeface="Tahoma"/>
                <a:ea typeface="Tahoma"/>
                <a:cs typeface="Tahoma"/>
              </a:rPr>
              <a:t>rd</a:t>
            </a:r>
            <a:r>
              <a:rPr lang="en-US" sz="2000">
                <a:latin typeface="Tahoma"/>
                <a:ea typeface="Tahoma"/>
                <a:cs typeface="Tahoma"/>
              </a:rPr>
              <a:t> birthdays.</a:t>
            </a:r>
            <a:endParaRPr lang="en-US" sz="1050" b="1"/>
          </a:p>
          <a:p>
            <a:pPr marL="457200" indent="-457200">
              <a:buAutoNum type="alphaLcParenR"/>
            </a:pPr>
            <a:r>
              <a:rPr lang="en-US" sz="2000">
                <a:latin typeface="Tahoma"/>
                <a:ea typeface="Tahoma"/>
                <a:cs typeface="Tahoma"/>
              </a:rPr>
              <a:t># of children for whom parent did not provide timely consent for evaluation or services or who has enrolled in another LEA.</a:t>
            </a:r>
            <a:endParaRPr lang="en-US" sz="1050" b="1"/>
          </a:p>
          <a:p>
            <a:pPr marL="457200" indent="-457200">
              <a:buAutoNum type="alphaLcParenR"/>
            </a:pPr>
            <a:r>
              <a:rPr lang="en-US" sz="2000">
                <a:latin typeface="Tahoma"/>
                <a:ea typeface="Tahoma"/>
                <a:cs typeface="Tahoma"/>
              </a:rPr>
              <a:t># of children determined eligible for early intervention services under Part C fewer than 90 days before their 3</a:t>
            </a:r>
            <a:r>
              <a:rPr lang="en-US" sz="2000" baseline="30000">
                <a:latin typeface="Tahoma"/>
                <a:ea typeface="Tahoma"/>
                <a:cs typeface="Tahoma"/>
              </a:rPr>
              <a:t>rd</a:t>
            </a:r>
            <a:r>
              <a:rPr lang="en-US" sz="2000">
                <a:latin typeface="Tahoma"/>
                <a:ea typeface="Tahoma"/>
                <a:cs typeface="Tahoma"/>
              </a:rPr>
              <a:t> birthdays.</a:t>
            </a:r>
            <a:endParaRPr lang="en-US" sz="1050" b="1"/>
          </a:p>
          <a:p>
            <a:pPr marL="457200" indent="-457200">
              <a:buAutoNum type="alphaLcParenR"/>
            </a:pPr>
            <a:r>
              <a:rPr lang="en-US" sz="2000">
                <a:latin typeface="Tahoma"/>
                <a:ea typeface="Tahoma"/>
                <a:cs typeface="Tahoma"/>
              </a:rPr>
              <a:t># of children whose parents chose to continue early intervention services beyond child’s 3</a:t>
            </a:r>
            <a:r>
              <a:rPr lang="en-US" sz="2000" baseline="30000">
                <a:latin typeface="Tahoma"/>
                <a:ea typeface="Tahoma"/>
                <a:cs typeface="Tahoma"/>
              </a:rPr>
              <a:t>rd</a:t>
            </a:r>
            <a:r>
              <a:rPr lang="en-US" sz="2000">
                <a:latin typeface="Tahoma"/>
                <a:ea typeface="Tahoma"/>
                <a:cs typeface="Tahoma"/>
              </a:rPr>
              <a:t> birthday through a State’s policy under extended Part C or a similar State option.</a:t>
            </a:r>
          </a:p>
        </p:txBody>
      </p:sp>
      <p:sp>
        <p:nvSpPr>
          <p:cNvPr id="4" name="TextBox 3">
            <a:extLst>
              <a:ext uri="{FF2B5EF4-FFF2-40B4-BE49-F238E27FC236}">
                <a16:creationId xmlns:a16="http://schemas.microsoft.com/office/drawing/2014/main" id="{F177DDD0-86BC-7323-8BC4-7FE0DE6CB9F5}"/>
              </a:ext>
            </a:extLst>
          </p:cNvPr>
          <p:cNvSpPr txBox="1"/>
          <p:nvPr/>
        </p:nvSpPr>
        <p:spPr>
          <a:xfrm>
            <a:off x="1577790" y="5390828"/>
            <a:ext cx="7548281" cy="923330"/>
          </a:xfrm>
          <a:prstGeom prst="rect">
            <a:avLst/>
          </a:prstGeom>
          <a:noFill/>
          <a:ln>
            <a:solidFill>
              <a:srgbClr val="154578"/>
            </a:solidFill>
          </a:ln>
        </p:spPr>
        <p:txBody>
          <a:bodyPr wrap="square" rtlCol="0">
            <a:spAutoFit/>
          </a:bodyPr>
          <a:lstStyle/>
          <a:p>
            <a:r>
              <a:rPr lang="en-US" dirty="0">
                <a:latin typeface="Tahoma"/>
                <a:ea typeface="Tahoma"/>
                <a:cs typeface="Tahoma"/>
              </a:rPr>
              <a:t>Account for children included in (a), but not included in b, c, d, e, or f. Indicate the range of days beyond the 3</a:t>
            </a:r>
            <a:r>
              <a:rPr lang="en-US" baseline="30000" dirty="0">
                <a:latin typeface="Tahoma"/>
                <a:ea typeface="Tahoma"/>
                <a:cs typeface="Tahoma"/>
              </a:rPr>
              <a:t>rd</a:t>
            </a:r>
            <a:r>
              <a:rPr lang="en-US" dirty="0">
                <a:latin typeface="Tahoma"/>
                <a:ea typeface="Tahoma"/>
                <a:cs typeface="Tahoma"/>
              </a:rPr>
              <a:t> birthday when eligibility was determined and the </a:t>
            </a:r>
            <a:r>
              <a:rPr lang="en-US" dirty="0" err="1">
                <a:latin typeface="Tahoma"/>
                <a:ea typeface="Tahoma"/>
                <a:cs typeface="Tahoma"/>
              </a:rPr>
              <a:t>IEP</a:t>
            </a:r>
            <a:r>
              <a:rPr lang="en-US" dirty="0">
                <a:latin typeface="Tahoma"/>
                <a:ea typeface="Tahoma"/>
                <a:cs typeface="Tahoma"/>
              </a:rPr>
              <a:t> developed, and the reasons for the delays.</a:t>
            </a:r>
          </a:p>
        </p:txBody>
      </p:sp>
      <p:sp>
        <p:nvSpPr>
          <p:cNvPr id="5" name="TextBox 4">
            <a:extLst>
              <a:ext uri="{FF2B5EF4-FFF2-40B4-BE49-F238E27FC236}">
                <a16:creationId xmlns:a16="http://schemas.microsoft.com/office/drawing/2014/main" id="{A807AB58-C5F5-08FA-8652-A814085F7FB8}"/>
              </a:ext>
            </a:extLst>
          </p:cNvPr>
          <p:cNvSpPr txBox="1"/>
          <p:nvPr/>
        </p:nvSpPr>
        <p:spPr>
          <a:xfrm>
            <a:off x="1577790" y="6314158"/>
            <a:ext cx="7548281" cy="369332"/>
          </a:xfrm>
          <a:prstGeom prst="rect">
            <a:avLst/>
          </a:prstGeom>
          <a:noFill/>
          <a:ln>
            <a:solidFill>
              <a:srgbClr val="154578"/>
            </a:solidFill>
          </a:ln>
        </p:spPr>
        <p:txBody>
          <a:bodyPr wrap="square" rtlCol="0">
            <a:spAutoFit/>
          </a:bodyPr>
          <a:lstStyle/>
          <a:p>
            <a:r>
              <a:rPr lang="en-US">
                <a:latin typeface="Tahoma" panose="020B0604030504040204" pitchFamily="34" charset="0"/>
                <a:ea typeface="Tahoma" panose="020B0604030504040204" pitchFamily="34" charset="0"/>
                <a:cs typeface="Tahoma" panose="020B0604030504040204" pitchFamily="34" charset="0"/>
              </a:rPr>
              <a:t>Percent = </a:t>
            </a:r>
            <a:r>
              <a:rPr lang="en-US" b="1">
                <a:latin typeface="Tahoma" panose="020B0604030504040204" pitchFamily="34" charset="0"/>
                <a:ea typeface="Tahoma" panose="020B0604030504040204" pitchFamily="34" charset="0"/>
                <a:cs typeface="Tahoma" panose="020B0604030504040204" pitchFamily="34" charset="0"/>
              </a:rPr>
              <a:t>[(c) divided by (a - b - d - e - f)] </a:t>
            </a:r>
            <a:r>
              <a:rPr lang="en-US">
                <a:latin typeface="Tahoma" panose="020B0604030504040204" pitchFamily="34" charset="0"/>
                <a:ea typeface="Tahoma" panose="020B0604030504040204" pitchFamily="34" charset="0"/>
                <a:cs typeface="Tahoma" panose="020B0604030504040204" pitchFamily="34" charset="0"/>
              </a:rPr>
              <a:t>multiplied by 100. </a:t>
            </a:r>
          </a:p>
        </p:txBody>
      </p:sp>
    </p:spTree>
    <p:extLst>
      <p:ext uri="{BB962C8B-B14F-4D97-AF65-F5344CB8AC3E}">
        <p14:creationId xmlns:p14="http://schemas.microsoft.com/office/powerpoint/2010/main" val="239001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BD06-CBFF-DCDA-A2C0-77F8E35D7582}"/>
              </a:ext>
            </a:extLst>
          </p:cNvPr>
          <p:cNvSpPr>
            <a:spLocks noGrp="1"/>
          </p:cNvSpPr>
          <p:nvPr>
            <p:ph type="title"/>
          </p:nvPr>
        </p:nvSpPr>
        <p:spPr/>
        <p:txBody>
          <a:bodyPr/>
          <a:lstStyle/>
          <a:p>
            <a:r>
              <a:rPr lang="en-US" dirty="0">
                <a:latin typeface="Tahoma"/>
                <a:ea typeface="Tahoma"/>
                <a:cs typeface="Tahoma"/>
              </a:rPr>
              <a:t>B12: </a:t>
            </a:r>
            <a:r>
              <a:rPr lang="en-US" sz="4200" dirty="0">
                <a:latin typeface="Tahoma"/>
                <a:ea typeface="Tahoma"/>
                <a:cs typeface="Tahoma"/>
              </a:rPr>
              <a:t>General Considerations</a:t>
            </a:r>
            <a:endParaRPr lang="en-US" sz="4200" dirty="0"/>
          </a:p>
        </p:txBody>
      </p:sp>
      <p:sp>
        <p:nvSpPr>
          <p:cNvPr id="3" name="Content Placeholder 2">
            <a:extLst>
              <a:ext uri="{FF2B5EF4-FFF2-40B4-BE49-F238E27FC236}">
                <a16:creationId xmlns:a16="http://schemas.microsoft.com/office/drawing/2014/main" id="{274D6AB4-5A8A-B5F6-BE40-31589DD36567}"/>
              </a:ext>
            </a:extLst>
          </p:cNvPr>
          <p:cNvSpPr>
            <a:spLocks noGrp="1"/>
          </p:cNvSpPr>
          <p:nvPr>
            <p:ph idx="1"/>
          </p:nvPr>
        </p:nvSpPr>
        <p:spPr/>
        <p:txBody>
          <a:bodyPr vert="horz" lIns="91440" tIns="45720" rIns="91440" bIns="45720" rtlCol="0" anchor="t">
            <a:noAutofit/>
          </a:bodyPr>
          <a:lstStyle/>
          <a:p>
            <a:r>
              <a:rPr lang="en-US">
                <a:latin typeface="Tahoma"/>
                <a:ea typeface="Tahoma"/>
                <a:cs typeface="Tahoma"/>
              </a:rPr>
              <a:t>Regardless of when a child is referred by Part C, if an evaluation is required and parent consent obtained, the state must monitor the indicator B11 (Child Find, Timely Evaluation) timeline also.</a:t>
            </a:r>
          </a:p>
        </p:txBody>
      </p:sp>
    </p:spTree>
    <p:extLst>
      <p:ext uri="{BB962C8B-B14F-4D97-AF65-F5344CB8AC3E}">
        <p14:creationId xmlns:p14="http://schemas.microsoft.com/office/powerpoint/2010/main" val="2857405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latin typeface="Tahoma"/>
                <a:ea typeface="Tahoma"/>
                <a:cs typeface="Tahoma"/>
              </a:rPr>
              <a:t>B12: Calculation</a:t>
            </a:r>
            <a:endParaRPr lang="en-US" dirty="0"/>
          </a:p>
        </p:txBody>
      </p:sp>
      <p:sp>
        <p:nvSpPr>
          <p:cNvPr id="5" name="Rounded Rectangle 4">
            <a:extLst>
              <a:ext uri="{FF2B5EF4-FFF2-40B4-BE49-F238E27FC236}">
                <a16:creationId xmlns:a16="http://schemas.microsoft.com/office/drawing/2014/main" id="{AB7FD027-BC34-2314-15AE-7A99D6D14860}"/>
              </a:ext>
              <a:ext uri="{C183D7F6-B498-43B3-948B-1728B52AA6E4}">
                <adec:decorative xmlns:adec="http://schemas.microsoft.com/office/drawing/2017/decorative" val="1"/>
              </a:ext>
            </a:extLst>
          </p:cNvPr>
          <p:cNvSpPr/>
          <p:nvPr/>
        </p:nvSpPr>
        <p:spPr>
          <a:xfrm>
            <a:off x="609600" y="1894620"/>
            <a:ext cx="8355106" cy="1943032"/>
          </a:xfrm>
          <a:prstGeom prst="roundRect">
            <a:avLst/>
          </a:prstGeom>
          <a:solidFill>
            <a:srgbClr val="15457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62430A7D-7172-6F18-86AD-C535A0B6CCDD}"/>
              </a:ext>
            </a:extLst>
          </p:cNvPr>
          <p:cNvSpPr>
            <a:spLocks noGrp="1"/>
          </p:cNvSpPr>
          <p:nvPr>
            <p:ph idx="1"/>
          </p:nvPr>
        </p:nvSpPr>
        <p:spPr>
          <a:xfrm>
            <a:off x="723898" y="1938722"/>
            <a:ext cx="8120450" cy="1943032"/>
          </a:xfrm>
        </p:spPr>
        <p:txBody>
          <a:bodyPr vert="horz" lIns="91440" tIns="45720" rIns="91440" bIns="45720" rtlCol="0" anchor="ctr">
            <a:normAutofit/>
          </a:bodyPr>
          <a:lstStyle/>
          <a:p>
            <a:pPr marL="0" indent="0" algn="ctr">
              <a:buNone/>
            </a:pPr>
            <a:r>
              <a:rPr lang="en-US" sz="2600">
                <a:solidFill>
                  <a:schemeClr val="bg1"/>
                </a:solidFill>
                <a:latin typeface="Tahoma"/>
                <a:ea typeface="Tahoma"/>
                <a:cs typeface="Tahoma"/>
              </a:rPr>
              <a:t>The count of “timely” eligibility determinations and IEPs</a:t>
            </a:r>
          </a:p>
          <a:p>
            <a:pPr marL="0" indent="0" algn="ctr">
              <a:buNone/>
            </a:pPr>
            <a:r>
              <a:rPr lang="en-US" sz="1600">
                <a:solidFill>
                  <a:schemeClr val="bg1"/>
                </a:solidFill>
                <a:latin typeface="Tahoma"/>
                <a:ea typeface="Tahoma"/>
                <a:cs typeface="Tahoma"/>
              </a:rPr>
              <a:t>(Category C: the number of children referred by Part C to Part B for an eligibility determination who were found eligible and have an IEP developed and implemented by their 3rd birthdays)</a:t>
            </a:r>
            <a:endParaRPr lang="en-US" sz="1200" b="0" i="0">
              <a:solidFill>
                <a:schemeClr val="accent4"/>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E9EA6C60-8396-C382-00B6-81C9F9E9E50C}"/>
                  </a:ext>
                </a:extLst>
              </p:cNvPr>
              <p:cNvSpPr txBox="1"/>
              <p:nvPr/>
            </p:nvSpPr>
            <p:spPr>
              <a:xfrm>
                <a:off x="4409019" y="3694216"/>
                <a:ext cx="750205"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oMath>
                  </m:oMathPara>
                </a14:m>
                <a:endParaRPr lang="en-US" sz="6000"/>
              </a:p>
            </p:txBody>
          </p:sp>
        </mc:Choice>
        <mc:Fallback>
          <p:sp>
            <p:nvSpPr>
              <p:cNvPr id="13" name="TextBox 12">
                <a:extLst>
                  <a:ext uri="{FF2B5EF4-FFF2-40B4-BE49-F238E27FC236}">
                    <a16:creationId xmlns:a16="http://schemas.microsoft.com/office/drawing/2014/main" id="{E9EA6C60-8396-C382-00B6-81C9F9E9E50C}"/>
                  </a:ext>
                </a:extLst>
              </p:cNvPr>
              <p:cNvSpPr txBox="1">
                <a:spLocks noRot="1" noChangeAspect="1" noMove="1" noResize="1" noEditPoints="1" noAdjustHandles="1" noChangeArrowheads="1" noChangeShapeType="1" noTextEdit="1"/>
              </p:cNvSpPr>
              <p:nvPr/>
            </p:nvSpPr>
            <p:spPr>
              <a:xfrm>
                <a:off x="4409019" y="3694216"/>
                <a:ext cx="750205" cy="923330"/>
              </a:xfrm>
              <a:prstGeom prst="rect">
                <a:avLst/>
              </a:prstGeom>
              <a:blipFill>
                <a:blip r:embed="rId3"/>
                <a:stretch>
                  <a:fillRect/>
                </a:stretch>
              </a:blipFill>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0AE2E103-9C8C-A07B-E2B8-D409E8337CCB}"/>
              </a:ext>
              <a:ext uri="{C183D7F6-B498-43B3-948B-1728B52AA6E4}">
                <adec:decorative xmlns:adec="http://schemas.microsoft.com/office/drawing/2017/decorative" val="1"/>
              </a:ext>
            </a:extLst>
          </p:cNvPr>
          <p:cNvSpPr/>
          <p:nvPr/>
        </p:nvSpPr>
        <p:spPr>
          <a:xfrm>
            <a:off x="609600" y="4518212"/>
            <a:ext cx="8355106" cy="1814008"/>
          </a:xfrm>
          <a:prstGeom prst="roundRect">
            <a:avLst/>
          </a:prstGeom>
          <a:solidFill>
            <a:srgbClr val="15457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813B34C-418A-C5F6-3BB9-976357998396}"/>
                  </a:ext>
                </a:extLst>
              </p:cNvPr>
              <p:cNvSpPr txBox="1">
                <a:spLocks/>
              </p:cNvSpPr>
              <p:nvPr/>
            </p:nvSpPr>
            <p:spPr>
              <a:xfrm>
                <a:off x="663718" y="4651836"/>
                <a:ext cx="8240808" cy="154675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a:solidFill>
                      <a:schemeClr val="bg1"/>
                    </a:solidFill>
                  </a:rPr>
                  <a:t>The count of children for whom notification was received from Part C (category A)</a:t>
                </a:r>
              </a:p>
              <a:p>
                <a:pPr marL="0" indent="0" algn="ctr">
                  <a:buNone/>
                </a:pPr>
                <a14:m>
                  <m:oMathPara xmlns:m="http://schemas.openxmlformats.org/officeDocument/2006/math">
                    <m:oMathParaPr>
                      <m:jc m:val="centerGroup"/>
                    </m:oMathParaPr>
                    <m:oMath xmlns:m="http://schemas.openxmlformats.org/officeDocument/2006/math">
                      <m:r>
                        <a:rPr lang="en-US" sz="2600" i="1" smtClean="0">
                          <a:solidFill>
                            <a:schemeClr val="bg1"/>
                          </a:solidFill>
                          <a:latin typeface="Cambria Math" panose="02040503050406030204" pitchFamily="18" charset="0"/>
                          <a:ea typeface="Cambria Math" panose="02040503050406030204" pitchFamily="18" charset="0"/>
                        </a:rPr>
                        <m:t>−</m:t>
                      </m:r>
                    </m:oMath>
                  </m:oMathPara>
                </a14:m>
                <a:endParaRPr lang="en-US" sz="2600">
                  <a:solidFill>
                    <a:schemeClr val="bg1"/>
                  </a:solidFill>
                </a:endParaRPr>
              </a:p>
              <a:p>
                <a:pPr marL="0" indent="0" algn="ctr">
                  <a:buNone/>
                </a:pPr>
                <a:r>
                  <a:rPr lang="en-US" sz="2600">
                    <a:solidFill>
                      <a:schemeClr val="bg1"/>
                    </a:solidFill>
                  </a:rPr>
                  <a:t>Counts of children in categories B, D, E, and F </a:t>
                </a:r>
                <a:r>
                  <a:rPr lang="en-US" sz="1600">
                    <a:solidFill>
                      <a:schemeClr val="bg1"/>
                    </a:solidFill>
                  </a:rPr>
                  <a:t>(if relevant)</a:t>
                </a:r>
                <a:endParaRPr lang="en-US" sz="2600">
                  <a:solidFill>
                    <a:schemeClr val="bg1"/>
                  </a:solidFill>
                </a:endParaRPr>
              </a:p>
            </p:txBody>
          </p:sp>
        </mc:Choice>
        <mc:Fallback xmlns="">
          <p:sp>
            <p:nvSpPr>
              <p:cNvPr id="8" name="Content Placeholder 2">
                <a:extLst>
                  <a:ext uri="{FF2B5EF4-FFF2-40B4-BE49-F238E27FC236}">
                    <a16:creationId xmlns:a16="http://schemas.microsoft.com/office/drawing/2014/main" id="{2813B34C-418A-C5F6-3BB9-976357998396}"/>
                  </a:ext>
                </a:extLst>
              </p:cNvPr>
              <p:cNvSpPr txBox="1">
                <a:spLocks noRot="1" noChangeAspect="1" noMove="1" noResize="1" noEditPoints="1" noAdjustHandles="1" noChangeArrowheads="1" noChangeShapeType="1" noTextEdit="1"/>
              </p:cNvSpPr>
              <p:nvPr/>
            </p:nvSpPr>
            <p:spPr>
              <a:xfrm>
                <a:off x="663718" y="4651836"/>
                <a:ext cx="8240808" cy="1546759"/>
              </a:xfrm>
              <a:prstGeom prst="rect">
                <a:avLst/>
              </a:prstGeom>
              <a:blipFill>
                <a:blip r:embed="rId4"/>
                <a:stretch>
                  <a:fillRect l="-74" t="-9449" b="-133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2A14646-E42E-1AD6-E78E-DF31DF8B7D7C}"/>
                  </a:ext>
                </a:extLst>
              </p:cNvPr>
              <p:cNvSpPr txBox="1"/>
              <p:nvPr/>
            </p:nvSpPr>
            <p:spPr>
              <a:xfrm>
                <a:off x="9203053" y="3725244"/>
                <a:ext cx="2173672" cy="9233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6000" i="1" smtClean="0">
                          <a:latin typeface="Cambria Math" panose="02040503050406030204" pitchFamily="18" charset="0"/>
                          <a:ea typeface="Cambria Math" panose="02040503050406030204" pitchFamily="18" charset="0"/>
                        </a:rPr>
                        <m:t>×</m:t>
                      </m:r>
                      <m:r>
                        <a:rPr lang="en-US" sz="6000" b="0" i="1" smtClean="0">
                          <a:latin typeface="Cambria Math" panose="02040503050406030204" pitchFamily="18" charset="0"/>
                          <a:ea typeface="Cambria Math" panose="02040503050406030204" pitchFamily="18" charset="0"/>
                        </a:rPr>
                        <m:t> 100</m:t>
                      </m:r>
                    </m:oMath>
                  </m:oMathPara>
                </a14:m>
                <a:endParaRPr lang="en-US" sz="6000"/>
              </a:p>
            </p:txBody>
          </p:sp>
        </mc:Choice>
        <mc:Fallback xmlns="">
          <p:sp>
            <p:nvSpPr>
              <p:cNvPr id="14" name="TextBox 13">
                <a:extLst>
                  <a:ext uri="{FF2B5EF4-FFF2-40B4-BE49-F238E27FC236}">
                    <a16:creationId xmlns:a16="http://schemas.microsoft.com/office/drawing/2014/main" id="{A2A14646-E42E-1AD6-E78E-DF31DF8B7D7C}"/>
                  </a:ext>
                </a:extLst>
              </p:cNvPr>
              <p:cNvSpPr txBox="1">
                <a:spLocks noRot="1" noChangeAspect="1" noMove="1" noResize="1" noEditPoints="1" noAdjustHandles="1" noChangeArrowheads="1" noChangeShapeType="1" noTextEdit="1"/>
              </p:cNvSpPr>
              <p:nvPr/>
            </p:nvSpPr>
            <p:spPr>
              <a:xfrm>
                <a:off x="9203053" y="3725244"/>
                <a:ext cx="2173672" cy="92333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6459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uiExpand="1" build="p"/>
      <p:bldP spid="13" grpId="0"/>
      <p:bldP spid="9" grpId="0" animBg="1"/>
      <p:bldP spid="8" grpId="0"/>
      <p:bldP spid="1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F249-9DBA-4CE0-8F2B-2E58249BBBDE}"/>
              </a:ext>
            </a:extLst>
          </p:cNvPr>
          <p:cNvSpPr>
            <a:spLocks noGrp="1"/>
          </p:cNvSpPr>
          <p:nvPr>
            <p:ph type="title"/>
          </p:nvPr>
        </p:nvSpPr>
        <p:spPr/>
        <p:txBody>
          <a:bodyPr/>
          <a:lstStyle/>
          <a:p>
            <a:r>
              <a:rPr lang="en-US" dirty="0"/>
              <a:t>B12: Denominator Guidance</a:t>
            </a:r>
          </a:p>
        </p:txBody>
      </p:sp>
      <p:graphicFrame>
        <p:nvGraphicFramePr>
          <p:cNvPr id="4" name="Content Placeholder 3" descr="B12: Denominator Guidance table that lists category and description.">
            <a:extLst>
              <a:ext uri="{FF2B5EF4-FFF2-40B4-BE49-F238E27FC236}">
                <a16:creationId xmlns:a16="http://schemas.microsoft.com/office/drawing/2014/main" id="{860DA655-8C96-1385-7002-CD5D57C89500}"/>
              </a:ext>
            </a:extLst>
          </p:cNvPr>
          <p:cNvGraphicFramePr>
            <a:graphicFrameLocks noGrp="1"/>
          </p:cNvGraphicFramePr>
          <p:nvPr>
            <p:ph idx="1"/>
            <p:extLst>
              <p:ext uri="{D42A27DB-BD31-4B8C-83A1-F6EECF244321}">
                <p14:modId xmlns:p14="http://schemas.microsoft.com/office/powerpoint/2010/main" val="582240804"/>
              </p:ext>
            </p:extLst>
          </p:nvPr>
        </p:nvGraphicFramePr>
        <p:xfrm>
          <a:off x="340658" y="1886417"/>
          <a:ext cx="11510683" cy="4851400"/>
        </p:xfrm>
        <a:graphic>
          <a:graphicData uri="http://schemas.openxmlformats.org/drawingml/2006/table">
            <a:tbl>
              <a:tblPr firstRow="1" bandRow="1">
                <a:tableStyleId>{5C22544A-7EE6-4342-B048-85BDC9FD1C3A}</a:tableStyleId>
              </a:tblPr>
              <a:tblGrid>
                <a:gridCol w="1600437">
                  <a:extLst>
                    <a:ext uri="{9D8B030D-6E8A-4147-A177-3AD203B41FA5}">
                      <a16:colId xmlns:a16="http://schemas.microsoft.com/office/drawing/2014/main" val="4043560718"/>
                    </a:ext>
                  </a:extLst>
                </a:gridCol>
                <a:gridCol w="9910246">
                  <a:extLst>
                    <a:ext uri="{9D8B030D-6E8A-4147-A177-3AD203B41FA5}">
                      <a16:colId xmlns:a16="http://schemas.microsoft.com/office/drawing/2014/main" val="3958691119"/>
                    </a:ext>
                  </a:extLst>
                </a:gridCol>
              </a:tblGrid>
              <a:tr h="370840">
                <a:tc>
                  <a:txBody>
                    <a:bodyPr/>
                    <a:lstStyle/>
                    <a:p>
                      <a:r>
                        <a:rPr lang="en-US"/>
                        <a:t>Category</a:t>
                      </a:r>
                    </a:p>
                  </a:txBody>
                  <a:tcPr/>
                </a:tc>
                <a:tc>
                  <a:txBody>
                    <a:bodyPr/>
                    <a:lstStyle/>
                    <a:p>
                      <a:r>
                        <a:rPr lang="en-US"/>
                        <a:t>Description</a:t>
                      </a:r>
                    </a:p>
                  </a:txBody>
                  <a:tcPr/>
                </a:tc>
                <a:extLst>
                  <a:ext uri="{0D108BD9-81ED-4DB2-BD59-A6C34878D82A}">
                    <a16:rowId xmlns:a16="http://schemas.microsoft.com/office/drawing/2014/main" val="2468514826"/>
                  </a:ext>
                </a:extLst>
              </a:tr>
              <a:tr h="370840">
                <a:tc>
                  <a:txBody>
                    <a:bodyPr/>
                    <a:lstStyle/>
                    <a:p>
                      <a:r>
                        <a:rPr lang="en-US" b="1"/>
                        <a:t>Category A</a:t>
                      </a:r>
                    </a:p>
                  </a:txBody>
                  <a:tcPr/>
                </a:tc>
                <a:tc>
                  <a:txBody>
                    <a:bodyPr/>
                    <a:lstStyle/>
                    <a:p>
                      <a:r>
                        <a:rPr lang="en-US" i="0"/>
                        <a:t>Includes</a:t>
                      </a:r>
                      <a:r>
                        <a:rPr lang="en-US" i="1"/>
                        <a:t> </a:t>
                      </a:r>
                      <a:r>
                        <a:rPr lang="en-US" b="1" i="1"/>
                        <a:t>all</a:t>
                      </a:r>
                      <a:r>
                        <a:rPr lang="en-US" b="1"/>
                        <a:t> children referred </a:t>
                      </a:r>
                      <a:r>
                        <a:rPr lang="en-US"/>
                        <a:t>regardless of the completion of the eligibility determination and IEP. (For example, if the child’s IEP is yet to be developed, the child must be counted in the denominator even if categories D or E do not apply to the situation.) </a:t>
                      </a:r>
                    </a:p>
                  </a:txBody>
                  <a:tcPr/>
                </a:tc>
                <a:extLst>
                  <a:ext uri="{0D108BD9-81ED-4DB2-BD59-A6C34878D82A}">
                    <a16:rowId xmlns:a16="http://schemas.microsoft.com/office/drawing/2014/main" val="1468181618"/>
                  </a:ext>
                </a:extLst>
              </a:tr>
              <a:tr h="370840">
                <a:tc>
                  <a:txBody>
                    <a:bodyPr/>
                    <a:lstStyle/>
                    <a:p>
                      <a:r>
                        <a:rPr lang="en-US" b="1"/>
                        <a:t>Category D</a:t>
                      </a:r>
                    </a:p>
                  </a:txBody>
                  <a:tcPr/>
                </a:tc>
                <a:tc>
                  <a:txBody>
                    <a:bodyPr/>
                    <a:lstStyle/>
                    <a:p>
                      <a:r>
                        <a:rPr lang="en-US"/>
                        <a:t>Includes children whose </a:t>
                      </a:r>
                      <a:r>
                        <a:rPr lang="en-US" b="1"/>
                        <a:t>guardians refused to provide consent for the evaluation or the IEP</a:t>
                      </a:r>
                      <a:r>
                        <a:rPr lang="en-US"/>
                        <a:t>, who repeatedly failed to produce the child for the evaluation or to attend an IEP meeting prior to the 3</a:t>
                      </a:r>
                      <a:r>
                        <a:rPr lang="en-US" baseline="30000"/>
                        <a:t>rd</a:t>
                      </a:r>
                      <a:r>
                        <a:rPr lang="en-US"/>
                        <a:t> birthday, or who have moved out of the district.</a:t>
                      </a:r>
                    </a:p>
                  </a:txBody>
                  <a:tcPr/>
                </a:tc>
                <a:extLst>
                  <a:ext uri="{0D108BD9-81ED-4DB2-BD59-A6C34878D82A}">
                    <a16:rowId xmlns:a16="http://schemas.microsoft.com/office/drawing/2014/main" val="3968623308"/>
                  </a:ext>
                </a:extLst>
              </a:tr>
              <a:tr h="370840">
                <a:tc>
                  <a:txBody>
                    <a:bodyPr/>
                    <a:lstStyle/>
                    <a:p>
                      <a:r>
                        <a:rPr lang="en-US" b="1"/>
                        <a:t>Category E</a:t>
                      </a:r>
                    </a:p>
                  </a:txBody>
                  <a:tcPr/>
                </a:tc>
                <a:tc>
                  <a:txBody>
                    <a:bodyPr/>
                    <a:lstStyle/>
                    <a:p>
                      <a:r>
                        <a:rPr lang="en-US"/>
                        <a:t>Only includes children who were determined eligible in Part C 45 - 90 days before their 3</a:t>
                      </a:r>
                      <a:r>
                        <a:rPr lang="en-US" baseline="30000"/>
                        <a:t>rd</a:t>
                      </a:r>
                      <a:r>
                        <a:rPr lang="en-US"/>
                        <a:t> birthday. These children are called ‘</a:t>
                      </a:r>
                      <a:r>
                        <a:rPr lang="en-US" b="1"/>
                        <a:t>late referrals</a:t>
                      </a:r>
                      <a:r>
                        <a:rPr lang="en-US"/>
                        <a:t>’ to Part C.  </a:t>
                      </a:r>
                    </a:p>
                    <a:p>
                      <a:pPr marL="285750" indent="-285750">
                        <a:buFont typeface="Arial" panose="020B0604020202020204" pitchFamily="34" charset="0"/>
                        <a:buChar char="•"/>
                      </a:pPr>
                      <a:r>
                        <a:rPr lang="en-US"/>
                        <a:t>This category does not include children receiving services in Part C for more than 90 days prior to the third birthday, but whose notification/referral was delayed and not received by Part B by that deadline. The state must meet the timeline when this occurs.</a:t>
                      </a:r>
                    </a:p>
                    <a:p>
                      <a:pPr marL="285750" indent="-285750">
                        <a:buFont typeface="Arial" panose="020B0604020202020204" pitchFamily="34" charset="0"/>
                        <a:buChar char="•"/>
                      </a:pPr>
                      <a:r>
                        <a:rPr lang="en-US"/>
                        <a:t>Children referred to Part C less than 45 days before their third birthday are not required to have an eligibility determination and IEP prior to the third birthday. These children are not counted in the indicator 12 calculation anywhere (but are included in indicator 11 if an evaluation is required). </a:t>
                      </a:r>
                    </a:p>
                  </a:txBody>
                  <a:tcPr/>
                </a:tc>
                <a:extLst>
                  <a:ext uri="{0D108BD9-81ED-4DB2-BD59-A6C34878D82A}">
                    <a16:rowId xmlns:a16="http://schemas.microsoft.com/office/drawing/2014/main" val="4118488769"/>
                  </a:ext>
                </a:extLst>
              </a:tr>
              <a:tr h="0">
                <a:tc>
                  <a:txBody>
                    <a:bodyPr/>
                    <a:lstStyle/>
                    <a:p>
                      <a:r>
                        <a:rPr lang="en-US" b="1"/>
                        <a:t>Category F</a:t>
                      </a:r>
                    </a:p>
                  </a:txBody>
                  <a:tcPr/>
                </a:tc>
                <a:tc>
                  <a:txBody>
                    <a:bodyPr/>
                    <a:lstStyle/>
                    <a:p>
                      <a:r>
                        <a:rPr lang="en-US" dirty="0"/>
                        <a:t>Only applies if your state has implemented the </a:t>
                      </a:r>
                      <a:r>
                        <a:rPr lang="en-US" b="1" dirty="0"/>
                        <a:t>Part C extension option</a:t>
                      </a:r>
                      <a:r>
                        <a:rPr lang="en-US" dirty="0"/>
                        <a:t>.</a:t>
                      </a:r>
                    </a:p>
                  </a:txBody>
                  <a:tcPr/>
                </a:tc>
                <a:extLst>
                  <a:ext uri="{0D108BD9-81ED-4DB2-BD59-A6C34878D82A}">
                    <a16:rowId xmlns:a16="http://schemas.microsoft.com/office/drawing/2014/main" val="550051989"/>
                  </a:ext>
                </a:extLst>
              </a:tr>
            </a:tbl>
          </a:graphicData>
        </a:graphic>
      </p:graphicFrame>
    </p:spTree>
    <p:extLst>
      <p:ext uri="{BB962C8B-B14F-4D97-AF65-F5344CB8AC3E}">
        <p14:creationId xmlns:p14="http://schemas.microsoft.com/office/powerpoint/2010/main" val="1342412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BD06-CBFF-DCDA-A2C0-77F8E35D7582}"/>
              </a:ext>
            </a:extLst>
          </p:cNvPr>
          <p:cNvSpPr>
            <a:spLocks noGrp="1"/>
          </p:cNvSpPr>
          <p:nvPr>
            <p:ph type="title"/>
          </p:nvPr>
        </p:nvSpPr>
        <p:spPr/>
        <p:txBody>
          <a:bodyPr/>
          <a:lstStyle/>
          <a:p>
            <a:r>
              <a:rPr lang="en-US" dirty="0">
                <a:latin typeface="Tahoma"/>
                <a:ea typeface="Tahoma"/>
                <a:cs typeface="Tahoma"/>
              </a:rPr>
              <a:t>B12: Data Points Needed for Calculation</a:t>
            </a:r>
            <a:endParaRPr lang="en-US" sz="4200" dirty="0"/>
          </a:p>
        </p:txBody>
      </p:sp>
      <p:sp>
        <p:nvSpPr>
          <p:cNvPr id="3" name="Content Placeholder 2">
            <a:extLst>
              <a:ext uri="{FF2B5EF4-FFF2-40B4-BE49-F238E27FC236}">
                <a16:creationId xmlns:a16="http://schemas.microsoft.com/office/drawing/2014/main" id="{274D6AB4-5A8A-B5F6-BE40-31589DD36567}"/>
              </a:ext>
            </a:extLst>
          </p:cNvPr>
          <p:cNvSpPr>
            <a:spLocks noGrp="1"/>
          </p:cNvSpPr>
          <p:nvPr>
            <p:ph idx="1"/>
          </p:nvPr>
        </p:nvSpPr>
        <p:spPr>
          <a:xfrm>
            <a:off x="540027" y="1715192"/>
            <a:ext cx="11332816" cy="4417597"/>
          </a:xfrm>
        </p:spPr>
        <p:txBody>
          <a:bodyPr vert="horz" lIns="91440" tIns="45720" rIns="91440" bIns="45720" rtlCol="0" anchor="t">
            <a:noAutofit/>
          </a:bodyPr>
          <a:lstStyle/>
          <a:p>
            <a:r>
              <a:rPr lang="en-US"/>
              <a:t>Date of the child’s third birthday </a:t>
            </a:r>
            <a:endParaRPr lang="en-US" sz="1100" b="1"/>
          </a:p>
          <a:p>
            <a:pPr>
              <a:buFont typeface="Arial"/>
              <a:buChar char="•"/>
            </a:pPr>
            <a:r>
              <a:rPr lang="en-US"/>
              <a:t>Date of referral (notification) to Part B</a:t>
            </a:r>
          </a:p>
          <a:p>
            <a:pPr>
              <a:buFont typeface="Arial"/>
              <a:buChar char="•"/>
            </a:pPr>
            <a:r>
              <a:rPr lang="en-US"/>
              <a:t>Completion status of the Part B eligibility determination and IEP</a:t>
            </a:r>
          </a:p>
          <a:p>
            <a:pPr lvl="1"/>
            <a:r>
              <a:rPr lang="en-US"/>
              <a:t>Date of Part B eligibility determination</a:t>
            </a:r>
          </a:p>
          <a:p>
            <a:pPr lvl="1"/>
            <a:r>
              <a:rPr lang="en-US"/>
              <a:t>Date the IEP is implemented after consent is received</a:t>
            </a:r>
          </a:p>
          <a:p>
            <a:pPr>
              <a:buFont typeface="Arial"/>
              <a:buChar char="•"/>
            </a:pPr>
            <a:r>
              <a:rPr lang="en-US"/>
              <a:t>Reason for delay, to count the child in Category D</a:t>
            </a:r>
          </a:p>
          <a:p>
            <a:pPr>
              <a:buFont typeface="Arial"/>
              <a:buChar char="•"/>
            </a:pPr>
            <a:r>
              <a:rPr lang="en-US"/>
              <a:t>Information to determine whether the child was a late referral to Part C, to count the child in Category E</a:t>
            </a:r>
          </a:p>
          <a:p>
            <a:pPr>
              <a:buFont typeface="Arial"/>
              <a:buChar char="•"/>
            </a:pPr>
            <a:r>
              <a:rPr lang="en-US"/>
              <a:t>If the state implements the Part C extension option, information to determine whether the family has opted to pursue this option, to count the child in Category F</a:t>
            </a:r>
            <a:endParaRPr lang="en-US" b="1"/>
          </a:p>
        </p:txBody>
      </p:sp>
    </p:spTree>
    <p:extLst>
      <p:ext uri="{BB962C8B-B14F-4D97-AF65-F5344CB8AC3E}">
        <p14:creationId xmlns:p14="http://schemas.microsoft.com/office/powerpoint/2010/main" val="19755799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15331D-2E4D-406D-FFD8-6D3673B597BB}"/>
              </a:ext>
            </a:extLst>
          </p:cNvPr>
          <p:cNvSpPr>
            <a:spLocks noGrp="1"/>
          </p:cNvSpPr>
          <p:nvPr>
            <p:ph type="title"/>
          </p:nvPr>
        </p:nvSpPr>
        <p:spPr/>
        <p:txBody>
          <a:bodyPr>
            <a:normAutofit/>
          </a:bodyPr>
          <a:lstStyle/>
          <a:p>
            <a:pPr>
              <a:spcBef>
                <a:spcPts val="400"/>
              </a:spcBef>
            </a:pPr>
            <a:r>
              <a:rPr lang="en-US" dirty="0">
                <a:latin typeface="Tahoma"/>
                <a:ea typeface="Tahoma"/>
                <a:cs typeface="Tahoma"/>
              </a:rPr>
              <a:t>B12: Example Scenario and Calculation</a:t>
            </a:r>
            <a:endParaRPr lang="en-US" sz="2400" dirty="0"/>
          </a:p>
        </p:txBody>
      </p:sp>
      <p:sp>
        <p:nvSpPr>
          <p:cNvPr id="8" name="Content Placeholder 7">
            <a:extLst>
              <a:ext uri="{FF2B5EF4-FFF2-40B4-BE49-F238E27FC236}">
                <a16:creationId xmlns:a16="http://schemas.microsoft.com/office/drawing/2014/main" id="{B98095D4-8C32-1718-7F9D-B38C9F98752C}"/>
              </a:ext>
            </a:extLst>
          </p:cNvPr>
          <p:cNvSpPr>
            <a:spLocks noGrp="1"/>
          </p:cNvSpPr>
          <p:nvPr>
            <p:ph idx="1"/>
          </p:nvPr>
        </p:nvSpPr>
        <p:spPr>
          <a:xfrm>
            <a:off x="454068" y="1806180"/>
            <a:ext cx="6180702" cy="4351338"/>
          </a:xfrm>
        </p:spPr>
        <p:txBody>
          <a:bodyPr vert="horz" lIns="91440" tIns="45720" rIns="91440" bIns="45720" rtlCol="0" anchor="t">
            <a:noAutofit/>
          </a:bodyPr>
          <a:lstStyle/>
          <a:p>
            <a:pPr marL="457200" indent="-457200">
              <a:buFont typeface="+mj-lt"/>
              <a:buAutoNum type="alphaLcParenR"/>
            </a:pPr>
            <a:r>
              <a:rPr lang="en-US" b="1" dirty="0">
                <a:latin typeface="Tahoma"/>
                <a:ea typeface="Tahoma"/>
                <a:cs typeface="Segoe UI"/>
              </a:rPr>
              <a:t>4,680</a:t>
            </a:r>
            <a:r>
              <a:rPr lang="en-US" b="1" dirty="0">
                <a:solidFill>
                  <a:srgbClr val="39B54A"/>
                </a:solidFill>
                <a:latin typeface="Tahoma"/>
                <a:ea typeface="Tahoma"/>
                <a:cs typeface="Segoe UI"/>
              </a:rPr>
              <a:t> </a:t>
            </a:r>
            <a:r>
              <a:rPr lang="en-US" dirty="0">
                <a:latin typeface="Tahoma"/>
                <a:ea typeface="Tahoma"/>
                <a:cs typeface="Segoe UI"/>
              </a:rPr>
              <a:t>total children referred by Part C</a:t>
            </a:r>
          </a:p>
          <a:p>
            <a:pPr marL="457200" indent="-457200">
              <a:buFont typeface="+mj-lt"/>
              <a:buAutoNum type="alphaLcParenR"/>
            </a:pPr>
            <a:r>
              <a:rPr lang="en-US" b="1" dirty="0">
                <a:solidFill>
                  <a:srgbClr val="FF0000"/>
                </a:solidFill>
                <a:latin typeface="Tahoma"/>
                <a:ea typeface="Tahoma"/>
                <a:cs typeface="Segoe UI"/>
              </a:rPr>
              <a:t>732</a:t>
            </a:r>
            <a:r>
              <a:rPr lang="en-US" b="1" dirty="0">
                <a:solidFill>
                  <a:srgbClr val="0070C0"/>
                </a:solidFill>
                <a:latin typeface="Tahoma"/>
                <a:ea typeface="Tahoma"/>
                <a:cs typeface="Segoe UI"/>
              </a:rPr>
              <a:t> </a:t>
            </a:r>
            <a:r>
              <a:rPr lang="en-US" dirty="0">
                <a:latin typeface="Tahoma"/>
                <a:ea typeface="Tahoma"/>
                <a:cs typeface="Segoe UI"/>
              </a:rPr>
              <a:t>children found NOT eligible before 3</a:t>
            </a:r>
            <a:r>
              <a:rPr lang="en-US" baseline="30000" dirty="0">
                <a:latin typeface="Tahoma"/>
                <a:ea typeface="Tahoma"/>
                <a:cs typeface="Segoe UI"/>
              </a:rPr>
              <a:t>rd</a:t>
            </a:r>
            <a:r>
              <a:rPr lang="en-US" dirty="0">
                <a:latin typeface="Tahoma"/>
                <a:ea typeface="Tahoma"/>
                <a:cs typeface="Segoe UI"/>
              </a:rPr>
              <a:t> birthday</a:t>
            </a:r>
          </a:p>
          <a:p>
            <a:pPr marL="457200" indent="-457200">
              <a:buFont typeface="+mj-lt"/>
              <a:buAutoNum type="alphaLcParenR"/>
            </a:pPr>
            <a:r>
              <a:rPr lang="en-US" b="1" dirty="0">
                <a:solidFill>
                  <a:srgbClr val="257532"/>
                </a:solidFill>
                <a:latin typeface="Tahoma"/>
                <a:ea typeface="Tahoma"/>
                <a:cs typeface="Segoe UI"/>
              </a:rPr>
              <a:t>2,977</a:t>
            </a:r>
            <a:r>
              <a:rPr lang="en-US" dirty="0">
                <a:latin typeface="Tahoma"/>
                <a:ea typeface="Tahoma"/>
                <a:cs typeface="Segoe UI"/>
              </a:rPr>
              <a:t> children found eligible with an </a:t>
            </a:r>
            <a:r>
              <a:rPr lang="en-US" dirty="0" err="1">
                <a:latin typeface="Tahoma"/>
                <a:ea typeface="Tahoma"/>
                <a:cs typeface="Segoe UI"/>
              </a:rPr>
              <a:t>IEP</a:t>
            </a:r>
            <a:r>
              <a:rPr lang="en-US" dirty="0">
                <a:latin typeface="Tahoma"/>
                <a:ea typeface="Tahoma"/>
                <a:cs typeface="Segoe UI"/>
              </a:rPr>
              <a:t> implemented by 3</a:t>
            </a:r>
            <a:r>
              <a:rPr lang="en-US" baseline="30000" dirty="0">
                <a:latin typeface="Tahoma"/>
                <a:ea typeface="Tahoma"/>
                <a:cs typeface="Segoe UI"/>
              </a:rPr>
              <a:t>rd</a:t>
            </a:r>
            <a:r>
              <a:rPr lang="en-US" dirty="0">
                <a:latin typeface="Tahoma"/>
                <a:ea typeface="Tahoma"/>
                <a:cs typeface="Segoe UI"/>
              </a:rPr>
              <a:t> birthday</a:t>
            </a:r>
          </a:p>
          <a:p>
            <a:pPr marL="457200" indent="-457200">
              <a:buFont typeface="+mj-lt"/>
              <a:buAutoNum type="alphaLcParenR"/>
            </a:pPr>
            <a:r>
              <a:rPr lang="en-US" b="1" dirty="0">
                <a:solidFill>
                  <a:schemeClr val="accent2">
                    <a:lumMod val="75000"/>
                  </a:schemeClr>
                </a:solidFill>
                <a:latin typeface="Tahoma"/>
                <a:ea typeface="Tahoma"/>
                <a:cs typeface="Segoe UI"/>
              </a:rPr>
              <a:t>721</a:t>
            </a:r>
            <a:r>
              <a:rPr lang="en-US" b="1" dirty="0">
                <a:solidFill>
                  <a:schemeClr val="accent2">
                    <a:lumMod val="76000"/>
                  </a:schemeClr>
                </a:solidFill>
                <a:latin typeface="Tahoma"/>
                <a:ea typeface="Tahoma"/>
                <a:cs typeface="Segoe UI"/>
              </a:rPr>
              <a:t> </a:t>
            </a:r>
            <a:r>
              <a:rPr lang="en-US" dirty="0">
                <a:latin typeface="Tahoma"/>
                <a:ea typeface="Tahoma"/>
                <a:cs typeface="Segoe UI"/>
              </a:rPr>
              <a:t>families who did not provide consent {or other allowable exception}</a:t>
            </a:r>
          </a:p>
          <a:p>
            <a:pPr marL="457200" indent="-457200">
              <a:buFont typeface="+mj-lt"/>
              <a:buAutoNum type="alphaLcParenR"/>
            </a:pPr>
            <a:r>
              <a:rPr lang="en-US" b="1" dirty="0">
                <a:solidFill>
                  <a:srgbClr val="5B616B"/>
                </a:solidFill>
                <a:latin typeface="Tahoma"/>
                <a:ea typeface="Tahoma"/>
                <a:cs typeface="Segoe UI"/>
              </a:rPr>
              <a:t>198</a:t>
            </a:r>
            <a:r>
              <a:rPr lang="en-US" dirty="0">
                <a:latin typeface="Tahoma"/>
                <a:ea typeface="Tahoma"/>
                <a:cs typeface="Segoe UI"/>
              </a:rPr>
              <a:t> children found eligible for Part C fewer than 90 days before 3</a:t>
            </a:r>
            <a:r>
              <a:rPr lang="en-US" baseline="30000" dirty="0">
                <a:latin typeface="Tahoma"/>
                <a:ea typeface="Tahoma"/>
                <a:cs typeface="Segoe UI"/>
              </a:rPr>
              <a:t>rd</a:t>
            </a:r>
            <a:r>
              <a:rPr lang="en-US" dirty="0">
                <a:latin typeface="Tahoma"/>
                <a:ea typeface="Tahoma"/>
                <a:cs typeface="Segoe UI"/>
              </a:rPr>
              <a:t> birthday</a:t>
            </a:r>
          </a:p>
          <a:p>
            <a:pPr marL="457200" indent="-457200">
              <a:buFont typeface="+mj-lt"/>
              <a:buAutoNum type="alphaLcParenR"/>
            </a:pPr>
            <a:r>
              <a:rPr lang="en-US" b="1" dirty="0">
                <a:solidFill>
                  <a:schemeClr val="accent1"/>
                </a:solidFill>
                <a:latin typeface="Tahoma"/>
                <a:ea typeface="Tahoma"/>
                <a:cs typeface="Segoe UI"/>
              </a:rPr>
              <a:t>0</a:t>
            </a:r>
            <a:r>
              <a:rPr lang="en-US" b="1" dirty="0">
                <a:solidFill>
                  <a:schemeClr val="tx1">
                    <a:lumMod val="95000"/>
                    <a:lumOff val="5000"/>
                  </a:schemeClr>
                </a:solidFill>
                <a:latin typeface="Tahoma"/>
                <a:ea typeface="Tahoma"/>
                <a:cs typeface="Segoe UI"/>
              </a:rPr>
              <a:t> </a:t>
            </a:r>
            <a:r>
              <a:rPr lang="en-US" dirty="0">
                <a:latin typeface="Tahoma"/>
                <a:ea typeface="Tahoma"/>
                <a:cs typeface="Segoe UI"/>
              </a:rPr>
              <a:t>children who continue in Part C through an approved state extended option</a:t>
            </a:r>
          </a:p>
        </p:txBody>
      </p:sp>
      <p:grpSp>
        <p:nvGrpSpPr>
          <p:cNvPr id="5" name="Group 4" descr="Calculation showing (2,977) / (4,680 - 732 - 721 - 198 - 0) = 0.983">
            <a:extLst>
              <a:ext uri="{FF2B5EF4-FFF2-40B4-BE49-F238E27FC236}">
                <a16:creationId xmlns:a16="http://schemas.microsoft.com/office/drawing/2014/main" id="{D0304C63-236A-3192-2B1B-83B19331EFD9}"/>
              </a:ext>
            </a:extLst>
          </p:cNvPr>
          <p:cNvGrpSpPr/>
          <p:nvPr/>
        </p:nvGrpSpPr>
        <p:grpSpPr>
          <a:xfrm>
            <a:off x="6610355" y="2257193"/>
            <a:ext cx="5553440" cy="2100115"/>
            <a:chOff x="6610355" y="2257193"/>
            <a:chExt cx="5553440" cy="2100115"/>
          </a:xfrm>
        </p:grpSpPr>
        <p:sp>
          <p:nvSpPr>
            <p:cNvPr id="2" name="TextBox 1">
              <a:extLst>
                <a:ext uri="{FF2B5EF4-FFF2-40B4-BE49-F238E27FC236}">
                  <a16:creationId xmlns:a16="http://schemas.microsoft.com/office/drawing/2014/main" id="{E860B8BE-2625-6270-A114-5CFB35EEDFE6}"/>
                </a:ext>
              </a:extLst>
            </p:cNvPr>
            <p:cNvSpPr txBox="1"/>
            <p:nvPr/>
          </p:nvSpPr>
          <p:spPr>
            <a:xfrm>
              <a:off x="6957227" y="225719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257532"/>
                  </a:solidFill>
                  <a:latin typeface="Tahoma"/>
                  <a:ea typeface="Tahoma"/>
                  <a:cs typeface="Calibri"/>
                </a:rPr>
                <a:t>2,977</a:t>
              </a:r>
            </a:p>
          </p:txBody>
        </p:sp>
        <p:sp>
          <p:nvSpPr>
            <p:cNvPr id="4" name="Minus Sign 3">
              <a:extLst>
                <a:ext uri="{FF2B5EF4-FFF2-40B4-BE49-F238E27FC236}">
                  <a16:creationId xmlns:a16="http://schemas.microsoft.com/office/drawing/2014/main" id="{D5F0E866-CB30-4B40-75A7-508EE3E6808B}"/>
                </a:ext>
              </a:extLst>
            </p:cNvPr>
            <p:cNvSpPr/>
            <p:nvPr/>
          </p:nvSpPr>
          <p:spPr>
            <a:xfrm>
              <a:off x="6610355" y="2607523"/>
              <a:ext cx="3461358" cy="799579"/>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E7B657-6410-B923-617B-A84728BB787B}"/>
                </a:ext>
              </a:extLst>
            </p:cNvPr>
            <p:cNvSpPr txBox="1"/>
            <p:nvPr/>
          </p:nvSpPr>
          <p:spPr>
            <a:xfrm>
              <a:off x="10047298" y="2669518"/>
              <a:ext cx="211649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Tahoma"/>
                  <a:ea typeface="Tahoma"/>
                  <a:cs typeface="Calibri"/>
                </a:rPr>
                <a:t>= </a:t>
              </a:r>
              <a:r>
                <a:rPr lang="en-US" sz="3600" b="1">
                  <a:solidFill>
                    <a:srgbClr val="7030A0"/>
                  </a:solidFill>
                  <a:latin typeface="Tahoma"/>
                  <a:ea typeface="Tahoma"/>
                  <a:cs typeface="Calibri"/>
                </a:rPr>
                <a:t>0.983</a:t>
              </a:r>
              <a:endParaRPr lang="en-US" sz="3600" b="1">
                <a:solidFill>
                  <a:srgbClr val="7030A0"/>
                </a:solidFill>
                <a:latin typeface="Tahoma"/>
                <a:ea typeface="Tahoma"/>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741225D-3F6E-D48F-C4FD-8A8DE44F372C}"/>
                    </a:ext>
                  </a:extLst>
                </p:cNvPr>
                <p:cNvSpPr txBox="1"/>
                <p:nvPr/>
              </p:nvSpPr>
              <p:spPr>
                <a:xfrm>
                  <a:off x="6634770" y="3156979"/>
                  <a:ext cx="341252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latin typeface="Tahoma"/>
                      <a:ea typeface="Tahoma"/>
                      <a:cs typeface="Calibri"/>
                    </a:rPr>
                    <a:t>4,680</a:t>
                  </a:r>
                  <a14:m>
                    <m:oMath xmlns:m="http://schemas.openxmlformats.org/officeDocument/2006/math">
                      <m:r>
                        <a:rPr lang="en-US" sz="3600" b="1" i="1" smtClean="0">
                          <a:solidFill>
                            <a:schemeClr val="tx1"/>
                          </a:solidFill>
                          <a:latin typeface="Cambria Math" panose="02040503050406030204" pitchFamily="18" charset="0"/>
                          <a:ea typeface="Cambria Math" panose="02040503050406030204" pitchFamily="18" charset="0"/>
                          <a:cs typeface="Calibri"/>
                        </a:rPr>
                        <m:t>−</m:t>
                      </m:r>
                    </m:oMath>
                  </a14:m>
                  <a:r>
                    <a:rPr lang="en-US" sz="3600" b="1" dirty="0">
                      <a:solidFill>
                        <a:srgbClr val="FF0000"/>
                      </a:solidFill>
                      <a:latin typeface="Tahoma"/>
                      <a:ea typeface="Tahoma"/>
                      <a:cs typeface="Segoe UI"/>
                    </a:rPr>
                    <a:t>732</a:t>
                  </a:r>
                  <a14:m>
                    <m:oMath xmlns:m="http://schemas.openxmlformats.org/officeDocument/2006/math">
                      <m:r>
                        <a:rPr lang="en-US" sz="3600" b="1" i="1">
                          <a:latin typeface="Cambria Math" panose="02040503050406030204" pitchFamily="18" charset="0"/>
                          <a:ea typeface="Cambria Math" panose="02040503050406030204" pitchFamily="18" charset="0"/>
                          <a:cs typeface="Calibri"/>
                        </a:rPr>
                        <m:t>−</m:t>
                      </m:r>
                    </m:oMath>
                  </a14:m>
                  <a:endParaRPr lang="en-US" sz="3600" b="1" dirty="0">
                    <a:latin typeface="Tahoma"/>
                    <a:ea typeface="Cambria Math" panose="02040503050406030204" pitchFamily="18" charset="0"/>
                    <a:cs typeface="Calibri"/>
                  </a:endParaRPr>
                </a:p>
                <a:p>
                  <a:pPr algn="ctr"/>
                  <a:r>
                    <a:rPr lang="en-US" sz="3600" b="1" dirty="0">
                      <a:solidFill>
                        <a:schemeClr val="accent2">
                          <a:lumMod val="75000"/>
                        </a:schemeClr>
                      </a:solidFill>
                      <a:latin typeface="Tahoma"/>
                      <a:ea typeface="Tahoma"/>
                      <a:cs typeface="Segoe UI"/>
                    </a:rPr>
                    <a:t>721</a:t>
                  </a:r>
                  <a14:m>
                    <m:oMath xmlns:m="http://schemas.openxmlformats.org/officeDocument/2006/math">
                      <m:r>
                        <a:rPr lang="en-US" sz="3600" b="1" i="1">
                          <a:latin typeface="Cambria Math" panose="02040503050406030204" pitchFamily="18" charset="0"/>
                          <a:ea typeface="Cambria Math" panose="02040503050406030204" pitchFamily="18" charset="0"/>
                          <a:cs typeface="Calibri"/>
                        </a:rPr>
                        <m:t>−</m:t>
                      </m:r>
                      <m:r>
                        <m:rPr>
                          <m:nor/>
                        </m:rPr>
                        <a:rPr lang="en-US" sz="3600" b="1" dirty="0" smtClean="0">
                          <a:solidFill>
                            <a:srgbClr val="5B616B"/>
                          </a:solidFill>
                          <a:latin typeface="Tahoma"/>
                          <a:ea typeface="Tahoma"/>
                          <a:cs typeface="Segoe UI"/>
                        </a:rPr>
                        <m:t>198</m:t>
                      </m:r>
                    </m:oMath>
                  </a14:m>
                  <a:r>
                    <a:rPr lang="en-US" sz="3600" b="1" dirty="0">
                      <a:ea typeface="Cambria Math" panose="02040503050406030204" pitchFamily="18" charset="0"/>
                      <a:cs typeface="Calibri"/>
                    </a:rPr>
                    <a:t> </a:t>
                  </a:r>
                  <a14:m>
                    <m:oMath xmlns:m="http://schemas.openxmlformats.org/officeDocument/2006/math">
                      <m:r>
                        <a:rPr lang="en-US" sz="3600" b="1" i="1">
                          <a:latin typeface="Cambria Math" panose="02040503050406030204" pitchFamily="18" charset="0"/>
                          <a:ea typeface="Cambria Math" panose="02040503050406030204" pitchFamily="18" charset="0"/>
                          <a:cs typeface="Calibri"/>
                        </a:rPr>
                        <m:t>−</m:t>
                      </m:r>
                    </m:oMath>
                  </a14:m>
                  <a:r>
                    <a:rPr lang="en-US" sz="3600" b="1" dirty="0">
                      <a:solidFill>
                        <a:schemeClr val="accent1"/>
                      </a:solidFill>
                      <a:latin typeface="Tahoma"/>
                      <a:ea typeface="Tahoma"/>
                      <a:cs typeface="Segoe UI"/>
                    </a:rPr>
                    <a:t>0</a:t>
                  </a:r>
                  <a:endParaRPr lang="en-US" sz="3600" b="1" dirty="0">
                    <a:solidFill>
                      <a:schemeClr val="accent1"/>
                    </a:solidFill>
                    <a:latin typeface="Tahoma"/>
                    <a:ea typeface="Tahoma"/>
                    <a:cs typeface="Calibri"/>
                  </a:endParaRPr>
                </a:p>
              </p:txBody>
            </p:sp>
          </mc:Choice>
          <mc:Fallback>
            <p:sp>
              <p:nvSpPr>
                <p:cNvPr id="9" name="TextBox 8">
                  <a:extLst>
                    <a:ext uri="{FF2B5EF4-FFF2-40B4-BE49-F238E27FC236}">
                      <a16:creationId xmlns:a16="http://schemas.microsoft.com/office/drawing/2014/main" id="{3741225D-3F6E-D48F-C4FD-8A8DE44F372C}"/>
                    </a:ext>
                  </a:extLst>
                </p:cNvPr>
                <p:cNvSpPr txBox="1">
                  <a:spLocks noRot="1" noChangeAspect="1" noMove="1" noResize="1" noEditPoints="1" noAdjustHandles="1" noChangeArrowheads="1" noChangeShapeType="1" noTextEdit="1"/>
                </p:cNvSpPr>
                <p:nvPr/>
              </p:nvSpPr>
              <p:spPr>
                <a:xfrm>
                  <a:off x="6634770" y="3156979"/>
                  <a:ext cx="3412529" cy="1200329"/>
                </a:xfrm>
                <a:prstGeom prst="rect">
                  <a:avLst/>
                </a:prstGeom>
                <a:blipFill>
                  <a:blip r:embed="rId3"/>
                  <a:stretch>
                    <a:fillRect l="-179" t="-8629" b="-16244"/>
                  </a:stretch>
                </a:blipFill>
              </p:spPr>
              <p:txBody>
                <a:bodyPr/>
                <a:lstStyle/>
                <a:p>
                  <a:r>
                    <a:rPr lang="en-US">
                      <a:noFill/>
                    </a:rPr>
                    <a:t> </a:t>
                  </a:r>
                </a:p>
              </p:txBody>
            </p:sp>
          </mc:Fallback>
        </mc:AlternateContent>
      </p:grpSp>
      <p:sp>
        <p:nvSpPr>
          <p:cNvPr id="10" name="TextBox 9">
            <a:extLst>
              <a:ext uri="{FF2B5EF4-FFF2-40B4-BE49-F238E27FC236}">
                <a16:creationId xmlns:a16="http://schemas.microsoft.com/office/drawing/2014/main" id="{2FCEDED1-28DF-A7F5-7CB2-0760C78C48D7}"/>
              </a:ext>
            </a:extLst>
          </p:cNvPr>
          <p:cNvSpPr txBox="1"/>
          <p:nvPr/>
        </p:nvSpPr>
        <p:spPr>
          <a:xfrm>
            <a:off x="6957227" y="4614376"/>
            <a:ext cx="50083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Tahoma"/>
                <a:ea typeface="Tahoma"/>
                <a:cs typeface="Calibri"/>
              </a:rPr>
              <a:t>0.983 X 100 = 98.3%</a:t>
            </a:r>
            <a:endParaRPr lang="en-US" sz="3200" b="1">
              <a:latin typeface="Tahoma"/>
              <a:ea typeface="Tahoma"/>
            </a:endParaRPr>
          </a:p>
        </p:txBody>
      </p:sp>
      <p:sp>
        <p:nvSpPr>
          <p:cNvPr id="3" name="TextBox 2">
            <a:extLst>
              <a:ext uri="{FF2B5EF4-FFF2-40B4-BE49-F238E27FC236}">
                <a16:creationId xmlns:a16="http://schemas.microsoft.com/office/drawing/2014/main" id="{3A8F0B62-CC49-FB80-0DD0-9BCD5AD71A68}"/>
              </a:ext>
            </a:extLst>
          </p:cNvPr>
          <p:cNvSpPr txBox="1"/>
          <p:nvPr/>
        </p:nvSpPr>
        <p:spPr>
          <a:xfrm>
            <a:off x="6957227" y="5184618"/>
            <a:ext cx="4597175" cy="923330"/>
          </a:xfrm>
          <a:prstGeom prst="rect">
            <a:avLst/>
          </a:prstGeom>
          <a:noFill/>
        </p:spPr>
        <p:txBody>
          <a:bodyPr wrap="square" rtlCol="0">
            <a:spAutoFit/>
          </a:bodyPr>
          <a:lstStyle/>
          <a:p>
            <a:r>
              <a:rPr lang="en-US">
                <a:latin typeface="Tahoma"/>
                <a:ea typeface="Tahoma"/>
                <a:cs typeface="Segoe UI"/>
              </a:rPr>
              <a:t>98.3% of children referred from Part C were eligible and had an IEP implemented by age 3</a:t>
            </a:r>
            <a:endParaRPr lang="en-US"/>
          </a:p>
        </p:txBody>
      </p:sp>
    </p:spTree>
    <p:extLst>
      <p:ext uri="{BB962C8B-B14F-4D97-AF65-F5344CB8AC3E}">
        <p14:creationId xmlns:p14="http://schemas.microsoft.com/office/powerpoint/2010/main" val="253014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DF31-05D4-04C4-6595-74BA08834DD5}"/>
              </a:ext>
            </a:extLst>
          </p:cNvPr>
          <p:cNvSpPr>
            <a:spLocks noGrp="1"/>
          </p:cNvSpPr>
          <p:nvPr>
            <p:ph type="title"/>
          </p:nvPr>
        </p:nvSpPr>
        <p:spPr/>
        <p:txBody>
          <a:bodyPr/>
          <a:lstStyle/>
          <a:p>
            <a:r>
              <a:rPr lang="en-US" dirty="0"/>
              <a:t>Reminders for Compliance Indicators</a:t>
            </a:r>
          </a:p>
        </p:txBody>
      </p:sp>
      <p:sp>
        <p:nvSpPr>
          <p:cNvPr id="7" name="Content Placeholder 6">
            <a:extLst>
              <a:ext uri="{FF2B5EF4-FFF2-40B4-BE49-F238E27FC236}">
                <a16:creationId xmlns:a16="http://schemas.microsoft.com/office/drawing/2014/main" id="{EFAEADE0-A322-60F8-5DAC-6225F4394EE5}"/>
              </a:ext>
            </a:extLst>
          </p:cNvPr>
          <p:cNvSpPr>
            <a:spLocks noGrp="1"/>
          </p:cNvSpPr>
          <p:nvPr>
            <p:ph idx="1"/>
          </p:nvPr>
        </p:nvSpPr>
        <p:spPr>
          <a:xfrm>
            <a:off x="838200" y="1704146"/>
            <a:ext cx="10813773" cy="4826207"/>
          </a:xfrm>
        </p:spPr>
        <p:txBody>
          <a:bodyPr vert="horz" lIns="91440" tIns="45720" rIns="91440" bIns="45720" rtlCol="0" anchor="t">
            <a:normAutofit/>
          </a:bodyPr>
          <a:lstStyle/>
          <a:p>
            <a:pPr marL="0" indent="0">
              <a:buNone/>
            </a:pPr>
            <a:r>
              <a:rPr lang="en-US" b="1">
                <a:latin typeface="Tahoma"/>
                <a:ea typeface="Tahoma"/>
                <a:cs typeface="Tahoma"/>
              </a:rPr>
              <a:t>Describe: </a:t>
            </a:r>
          </a:p>
          <a:p>
            <a:pPr marL="342900" indent="-342900">
              <a:spcBef>
                <a:spcPts val="600"/>
              </a:spcBef>
              <a:buFont typeface="Arial"/>
              <a:buChar char="•"/>
            </a:pPr>
            <a:r>
              <a:rPr lang="en-US" sz="2000">
                <a:latin typeface="Tahoma"/>
                <a:ea typeface="Tahoma"/>
                <a:cs typeface="Tahoma"/>
              </a:rPr>
              <a:t>Calculation results and compare to targets (Target musts be 100%)</a:t>
            </a:r>
          </a:p>
          <a:p>
            <a:pPr marL="342900" indent="-342900">
              <a:spcBef>
                <a:spcPts val="600"/>
              </a:spcBef>
              <a:buFont typeface="Arial"/>
              <a:buChar char="•"/>
            </a:pPr>
            <a:r>
              <a:rPr lang="en-US" sz="2000">
                <a:latin typeface="Tahoma"/>
                <a:ea typeface="Tahoma"/>
                <a:cs typeface="Tahoma"/>
              </a:rPr>
              <a:t>Reasons for delay in meeting requirements for timely actions</a:t>
            </a:r>
          </a:p>
          <a:p>
            <a:pPr marL="342900" indent="-342900">
              <a:spcBef>
                <a:spcPts val="600"/>
              </a:spcBef>
              <a:buFont typeface="Arial"/>
              <a:buChar char="•"/>
            </a:pPr>
            <a:r>
              <a:rPr lang="en-US" sz="2000">
                <a:latin typeface="Tahoma"/>
                <a:ea typeface="Tahoma"/>
                <a:cs typeface="Tahoma"/>
              </a:rPr>
              <a:t>Data collection methods/data sources</a:t>
            </a:r>
          </a:p>
          <a:p>
            <a:pPr marL="0" indent="0">
              <a:buNone/>
            </a:pPr>
            <a:r>
              <a:rPr lang="en-US" b="1">
                <a:latin typeface="Tahoma"/>
                <a:ea typeface="Tahoma"/>
                <a:cs typeface="Tahoma"/>
              </a:rPr>
              <a:t>Include: </a:t>
            </a:r>
            <a:endParaRPr lang="en-US" b="1"/>
          </a:p>
          <a:p>
            <a:pPr marL="342900" indent="-342900">
              <a:spcBef>
                <a:spcPts val="600"/>
              </a:spcBef>
            </a:pPr>
            <a:r>
              <a:rPr lang="en-US" sz="2000">
                <a:latin typeface="Tahoma"/>
                <a:ea typeface="Tahoma"/>
                <a:cs typeface="Tahoma"/>
              </a:rPr>
              <a:t>Exceptional family circumstance, when applicable</a:t>
            </a:r>
            <a:endParaRPr lang="en-US" sz="2000"/>
          </a:p>
          <a:p>
            <a:pPr marL="342900" indent="-342900">
              <a:spcBef>
                <a:spcPts val="600"/>
              </a:spcBef>
            </a:pPr>
            <a:r>
              <a:rPr lang="en-US" sz="2000">
                <a:latin typeface="Tahoma"/>
                <a:ea typeface="Tahoma"/>
                <a:cs typeface="Tahoma"/>
              </a:rPr>
              <a:t>Start and end dates for data collection period</a:t>
            </a:r>
            <a:endParaRPr lang="en-US" sz="2000"/>
          </a:p>
          <a:p>
            <a:pPr marL="342900" indent="-342900">
              <a:spcBef>
                <a:spcPts val="600"/>
              </a:spcBef>
            </a:pPr>
            <a:r>
              <a:rPr lang="en-US" sz="2000">
                <a:latin typeface="Tahoma"/>
                <a:ea typeface="Tahoma"/>
                <a:cs typeface="Tahoma"/>
              </a:rPr>
              <a:t>Number of findings issued, number of findings that were timely and subsequently corrected, and how verification of correction was done</a:t>
            </a:r>
            <a:endParaRPr lang="en-US" sz="2000"/>
          </a:p>
          <a:p>
            <a:pPr marL="342900" indent="-342900">
              <a:spcBef>
                <a:spcPts val="600"/>
              </a:spcBef>
            </a:pPr>
            <a:r>
              <a:rPr lang="en-US" sz="2000">
                <a:latin typeface="Tahoma"/>
                <a:ea typeface="Tahoma"/>
                <a:cs typeface="Tahoma"/>
              </a:rPr>
              <a:t>An explanation if no findings of noncompliance were reported and indicator performance was less than 100% the prior year</a:t>
            </a:r>
            <a:endParaRPr lang="en-US" sz="2000"/>
          </a:p>
          <a:p>
            <a:pPr marL="0" indent="0">
              <a:buNone/>
            </a:pPr>
            <a:r>
              <a:rPr lang="en-US">
                <a:latin typeface="Tahoma"/>
                <a:ea typeface="Tahoma"/>
                <a:cs typeface="Tahoma"/>
              </a:rPr>
              <a:t>Check OSEP's current instructions for additional APR requirements</a:t>
            </a:r>
          </a:p>
        </p:txBody>
      </p:sp>
    </p:spTree>
    <p:extLst>
      <p:ext uri="{BB962C8B-B14F-4D97-AF65-F5344CB8AC3E}">
        <p14:creationId xmlns:p14="http://schemas.microsoft.com/office/powerpoint/2010/main" val="8776068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1560-5B34-D3C6-C89B-1D5D2A9EB260}"/>
              </a:ext>
            </a:extLst>
          </p:cNvPr>
          <p:cNvSpPr>
            <a:spLocks noGrp="1"/>
          </p:cNvSpPr>
          <p:nvPr>
            <p:ph type="ctrTitle"/>
          </p:nvPr>
        </p:nvSpPr>
        <p:spPr/>
        <p:txBody>
          <a:bodyPr/>
          <a:lstStyle/>
          <a:p>
            <a:r>
              <a:rPr lang="en-US" dirty="0">
                <a:latin typeface="Tahoma"/>
                <a:ea typeface="Tahoma"/>
                <a:cs typeface="Tahoma"/>
              </a:rPr>
              <a:t>Tabletop Discussions</a:t>
            </a:r>
            <a:endParaRPr lang="en-US" dirty="0"/>
          </a:p>
        </p:txBody>
      </p:sp>
      <p:sp>
        <p:nvSpPr>
          <p:cNvPr id="3" name="Content Placeholder 2">
            <a:extLst>
              <a:ext uri="{FF2B5EF4-FFF2-40B4-BE49-F238E27FC236}">
                <a16:creationId xmlns:a16="http://schemas.microsoft.com/office/drawing/2014/main" id="{887889EB-40F3-1F7F-BB0C-A48BE784F295}"/>
              </a:ext>
            </a:extLst>
          </p:cNvPr>
          <p:cNvSpPr>
            <a:spLocks noGrp="1"/>
          </p:cNvSpPr>
          <p:nvPr>
            <p:ph type="subTitle" idx="1"/>
          </p:nvPr>
        </p:nvSpPr>
        <p:spPr/>
        <p:txBody>
          <a:bodyPr/>
          <a:lstStyle/>
          <a:p>
            <a:r>
              <a:rPr lang="en-US"/>
              <a:t>15 minutes</a:t>
            </a:r>
          </a:p>
        </p:txBody>
      </p:sp>
      <p:pic>
        <p:nvPicPr>
          <p:cNvPr id="8" name="Picture 7" descr="&quot; &quot;">
            <a:extLst>
              <a:ext uri="{FF2B5EF4-FFF2-40B4-BE49-F238E27FC236}">
                <a16:creationId xmlns:a16="http://schemas.microsoft.com/office/drawing/2014/main" id="{5C5B0AFE-9376-1D6D-B70A-4CA1DA54A88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095999" y="719129"/>
            <a:ext cx="6591301" cy="4394201"/>
          </a:xfrm>
          <a:prstGeom prst="rect">
            <a:avLst/>
          </a:prstGeom>
        </p:spPr>
      </p:pic>
    </p:spTree>
    <p:extLst>
      <p:ext uri="{BB962C8B-B14F-4D97-AF65-F5344CB8AC3E}">
        <p14:creationId xmlns:p14="http://schemas.microsoft.com/office/powerpoint/2010/main" val="1983177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314A-9BA9-AA33-0524-7E3ECDFA122A}"/>
              </a:ext>
            </a:extLst>
          </p:cNvPr>
          <p:cNvSpPr>
            <a:spLocks noGrp="1"/>
          </p:cNvSpPr>
          <p:nvPr>
            <p:ph type="title"/>
          </p:nvPr>
        </p:nvSpPr>
        <p:spPr/>
        <p:txBody>
          <a:bodyPr/>
          <a:lstStyle/>
          <a:p>
            <a:r>
              <a:rPr lang="en-US" dirty="0">
                <a:latin typeface="Tahoma"/>
                <a:ea typeface="Tahoma"/>
                <a:cs typeface="Tahoma"/>
              </a:rPr>
              <a:t>Tabletop Discussion Instructions</a:t>
            </a:r>
            <a:endParaRPr lang="en-US" dirty="0"/>
          </a:p>
        </p:txBody>
      </p:sp>
      <p:sp>
        <p:nvSpPr>
          <p:cNvPr id="3" name="Content Placeholder 2">
            <a:extLst>
              <a:ext uri="{FF2B5EF4-FFF2-40B4-BE49-F238E27FC236}">
                <a16:creationId xmlns:a16="http://schemas.microsoft.com/office/drawing/2014/main" id="{921A028A-C7C3-709E-7E77-97C3EA812346}"/>
              </a:ext>
            </a:extLst>
          </p:cNvPr>
          <p:cNvSpPr>
            <a:spLocks noGrp="1"/>
          </p:cNvSpPr>
          <p:nvPr>
            <p:ph idx="1"/>
          </p:nvPr>
        </p:nvSpPr>
        <p:spPr/>
        <p:txBody>
          <a:bodyPr vert="horz" lIns="91440" tIns="45720" rIns="91440" bIns="45720" rtlCol="0" anchor="t">
            <a:normAutofit lnSpcReduction="10000"/>
          </a:bodyPr>
          <a:lstStyle/>
          <a:p>
            <a:pPr marL="0" indent="0" algn="l" rtl="0" fontAlgn="base">
              <a:buNone/>
            </a:pPr>
            <a:r>
              <a:rPr lang="en-US" b="0" i="0" dirty="0">
                <a:solidFill>
                  <a:srgbClr val="000000"/>
                </a:solidFill>
                <a:effectLst/>
                <a:highlight>
                  <a:srgbClr val="FFFFFF"/>
                </a:highlight>
                <a:latin typeface="Tahoma"/>
                <a:ea typeface="Tahoma"/>
                <a:cs typeface="Tahoma"/>
              </a:rPr>
              <a:t>Questions:</a:t>
            </a:r>
          </a:p>
          <a:p>
            <a:pPr algn="l" rtl="0" fontAlgn="base">
              <a:buFont typeface="Arial" panose="020B0604020202020204" pitchFamily="34" charset="0"/>
              <a:buChar char="•"/>
            </a:pPr>
            <a:r>
              <a:rPr lang="en-US" b="0" i="0" dirty="0">
                <a:solidFill>
                  <a:srgbClr val="000000"/>
                </a:solidFill>
                <a:effectLst/>
                <a:highlight>
                  <a:srgbClr val="FFFFFF"/>
                </a:highlight>
                <a:latin typeface="Tahoma"/>
                <a:ea typeface="Tahoma"/>
                <a:cs typeface="Tahoma"/>
              </a:rPr>
              <a:t>Why did you choose to </a:t>
            </a:r>
            <a:r>
              <a:rPr lang="en-US" dirty="0">
                <a:solidFill>
                  <a:srgbClr val="000000"/>
                </a:solidFill>
                <a:highlight>
                  <a:srgbClr val="FFFFFF"/>
                </a:highlight>
                <a:latin typeface="Tahoma"/>
                <a:ea typeface="Tahoma"/>
                <a:cs typeface="Tahoma"/>
              </a:rPr>
              <a:t>discuss</a:t>
            </a:r>
            <a:r>
              <a:rPr lang="en-US" b="0" i="0" dirty="0">
                <a:solidFill>
                  <a:srgbClr val="000000"/>
                </a:solidFill>
                <a:effectLst/>
                <a:highlight>
                  <a:srgbClr val="FFFFFF"/>
                </a:highlight>
                <a:latin typeface="Tahoma"/>
                <a:ea typeface="Tahoma"/>
                <a:cs typeface="Tahoma"/>
              </a:rPr>
              <a:t> this </a:t>
            </a:r>
            <a:r>
              <a:rPr lang="en-US" dirty="0">
                <a:solidFill>
                  <a:srgbClr val="000000"/>
                </a:solidFill>
                <a:highlight>
                  <a:srgbClr val="FFFFFF"/>
                </a:highlight>
                <a:latin typeface="Tahoma"/>
                <a:ea typeface="Tahoma"/>
                <a:cs typeface="Tahoma"/>
              </a:rPr>
              <a:t>indicator</a:t>
            </a:r>
            <a:r>
              <a:rPr lang="en-US" b="0" i="0" dirty="0">
                <a:solidFill>
                  <a:srgbClr val="000000"/>
                </a:solidFill>
                <a:effectLst/>
                <a:highlight>
                  <a:srgbClr val="FFFFFF"/>
                </a:highlight>
                <a:latin typeface="Tahoma"/>
                <a:ea typeface="Tahoma"/>
                <a:cs typeface="Tahoma"/>
              </a:rPr>
              <a:t>?  </a:t>
            </a:r>
          </a:p>
          <a:p>
            <a:pPr fontAlgn="base"/>
            <a:r>
              <a:rPr lang="en-US" dirty="0">
                <a:solidFill>
                  <a:srgbClr val="000000"/>
                </a:solidFill>
                <a:highlight>
                  <a:srgbClr val="FFFFFF"/>
                </a:highlight>
                <a:latin typeface="Tahoma"/>
                <a:ea typeface="Tahoma"/>
                <a:cs typeface="Tahoma"/>
              </a:rPr>
              <a:t>Does anything in the indicator guidance surprise you? </a:t>
            </a:r>
          </a:p>
          <a:p>
            <a:pPr fontAlgn="base"/>
            <a:r>
              <a:rPr lang="en-US" b="0" i="0" dirty="0">
                <a:solidFill>
                  <a:srgbClr val="000000"/>
                </a:solidFill>
                <a:effectLst/>
                <a:highlight>
                  <a:srgbClr val="FFFFFF"/>
                </a:highlight>
                <a:latin typeface="Tahoma"/>
                <a:ea typeface="Tahoma"/>
                <a:cs typeface="Tahoma"/>
              </a:rPr>
              <a:t>What support do you need to enhance the accuracy and completeness of your APR data? </a:t>
            </a:r>
          </a:p>
          <a:p>
            <a:pPr>
              <a:spcAft>
                <a:spcPts val="3600"/>
              </a:spcAft>
            </a:pPr>
            <a:r>
              <a:rPr lang="en-US" dirty="0">
                <a:solidFill>
                  <a:srgbClr val="000000"/>
                </a:solidFill>
                <a:highlight>
                  <a:srgbClr val="FFFFFF"/>
                </a:highlight>
                <a:latin typeface="Tahoma"/>
                <a:ea typeface="Tahoma"/>
                <a:cs typeface="Tahoma"/>
              </a:rPr>
              <a:t>What tips do you have and/or resources do you recommend for producing a high-quality APR?</a:t>
            </a:r>
          </a:p>
          <a:p>
            <a:pPr marL="0" indent="0" algn="l" rtl="0" fontAlgn="base">
              <a:buNone/>
            </a:pPr>
            <a:r>
              <a:rPr lang="en-US" b="0" i="0" dirty="0">
                <a:solidFill>
                  <a:srgbClr val="000000"/>
                </a:solidFill>
                <a:effectLst/>
                <a:highlight>
                  <a:srgbClr val="FFFFFF"/>
                </a:highlight>
                <a:latin typeface="Tahoma"/>
                <a:ea typeface="Tahoma"/>
                <a:cs typeface="Tahoma"/>
              </a:rPr>
              <a:t>Put your comments/questions on sticky notes and apply to large </a:t>
            </a:r>
            <a:r>
              <a:rPr lang="en-US" dirty="0">
                <a:solidFill>
                  <a:srgbClr val="000000"/>
                </a:solidFill>
                <a:highlight>
                  <a:srgbClr val="FFFFFF"/>
                </a:highlight>
                <a:latin typeface="Tahoma"/>
                <a:ea typeface="Tahoma"/>
                <a:cs typeface="Tahoma"/>
              </a:rPr>
              <a:t>P</a:t>
            </a:r>
            <a:r>
              <a:rPr lang="en-US" b="0" i="0" dirty="0">
                <a:solidFill>
                  <a:srgbClr val="000000"/>
                </a:solidFill>
                <a:effectLst/>
                <a:highlight>
                  <a:srgbClr val="FFFFFF"/>
                </a:highlight>
                <a:latin typeface="Tahoma"/>
                <a:ea typeface="Tahoma"/>
                <a:cs typeface="Tahoma"/>
              </a:rPr>
              <a:t>ost-it for the indicator.</a:t>
            </a:r>
          </a:p>
          <a:p>
            <a:pPr marL="0" indent="0" algn="l" rtl="0" fontAlgn="base">
              <a:buNone/>
            </a:pPr>
            <a:r>
              <a:rPr lang="en-US" dirty="0">
                <a:solidFill>
                  <a:srgbClr val="000000"/>
                </a:solidFill>
                <a:highlight>
                  <a:srgbClr val="FFFFFF"/>
                </a:highlight>
                <a:latin typeface="Tahoma"/>
                <a:ea typeface="Tahoma"/>
                <a:cs typeface="Tahoma"/>
              </a:rPr>
              <a:t>We will review the comments during the large-group share out.</a:t>
            </a:r>
            <a:endParaRPr lang="en-US" b="0" i="0" dirty="0">
              <a:solidFill>
                <a:srgbClr val="000000"/>
              </a:solidFill>
              <a:effectLst/>
              <a:highlight>
                <a:srgbClr val="FFFFFF"/>
              </a:highlight>
              <a:latin typeface="Tahoma"/>
              <a:ea typeface="Tahoma"/>
              <a:cs typeface="Tahoma"/>
            </a:endParaRPr>
          </a:p>
        </p:txBody>
      </p:sp>
    </p:spTree>
    <p:extLst>
      <p:ext uri="{BB962C8B-B14F-4D97-AF65-F5344CB8AC3E}">
        <p14:creationId xmlns:p14="http://schemas.microsoft.com/office/powerpoint/2010/main" val="27874620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1560-5B34-D3C6-C89B-1D5D2A9EB260}"/>
              </a:ext>
            </a:extLst>
          </p:cNvPr>
          <p:cNvSpPr>
            <a:spLocks noGrp="1"/>
          </p:cNvSpPr>
          <p:nvPr>
            <p:ph type="ctrTitle"/>
          </p:nvPr>
        </p:nvSpPr>
        <p:spPr/>
        <p:txBody>
          <a:bodyPr/>
          <a:lstStyle/>
          <a:p>
            <a:r>
              <a:rPr lang="en-US" dirty="0">
                <a:latin typeface="Tahoma"/>
                <a:ea typeface="Tahoma"/>
                <a:cs typeface="Tahoma"/>
              </a:rPr>
              <a:t>Large Group Share Out</a:t>
            </a:r>
            <a:endParaRPr lang="en-US" dirty="0"/>
          </a:p>
        </p:txBody>
      </p:sp>
      <p:pic>
        <p:nvPicPr>
          <p:cNvPr id="7" name="Picture 6" descr="&quot; &quot;">
            <a:extLst>
              <a:ext uri="{FF2B5EF4-FFF2-40B4-BE49-F238E27FC236}">
                <a16:creationId xmlns:a16="http://schemas.microsoft.com/office/drawing/2014/main" id="{1D353A7D-019A-5C0D-CE92-A1BE0416FF0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096000" y="604838"/>
            <a:ext cx="6426200" cy="4305300"/>
          </a:xfrm>
          <a:prstGeom prst="rect">
            <a:avLst/>
          </a:prstGeom>
        </p:spPr>
      </p:pic>
    </p:spTree>
    <p:extLst>
      <p:ext uri="{BB962C8B-B14F-4D97-AF65-F5344CB8AC3E}">
        <p14:creationId xmlns:p14="http://schemas.microsoft.com/office/powerpoint/2010/main" val="38105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6072-6FBB-95BF-543B-B2A0A8829C19}"/>
              </a:ext>
            </a:extLst>
          </p:cNvPr>
          <p:cNvSpPr>
            <a:spLocks noGrp="1"/>
          </p:cNvSpPr>
          <p:nvPr>
            <p:ph type="title"/>
          </p:nvPr>
        </p:nvSpPr>
        <p:spPr/>
        <p:txBody>
          <a:bodyPr/>
          <a:lstStyle/>
          <a:p>
            <a:r>
              <a:rPr lang="en-US" dirty="0">
                <a:latin typeface="Tahoma"/>
                <a:ea typeface="Tahoma"/>
                <a:cs typeface="Tahoma"/>
              </a:rPr>
              <a:t>3-4 Months Before APR Is Due</a:t>
            </a:r>
            <a:endParaRPr lang="en-US" dirty="0"/>
          </a:p>
        </p:txBody>
      </p:sp>
      <p:sp>
        <p:nvSpPr>
          <p:cNvPr id="3" name="Content Placeholder 2">
            <a:extLst>
              <a:ext uri="{FF2B5EF4-FFF2-40B4-BE49-F238E27FC236}">
                <a16:creationId xmlns:a16="http://schemas.microsoft.com/office/drawing/2014/main" id="{E536636D-BE84-A757-2F36-7E4E59EA2D49}"/>
              </a:ext>
            </a:extLst>
          </p:cNvPr>
          <p:cNvSpPr>
            <a:spLocks noGrp="1"/>
          </p:cNvSpPr>
          <p:nvPr>
            <p:ph idx="1"/>
          </p:nvPr>
        </p:nvSpPr>
        <p:spPr/>
        <p:txBody>
          <a:bodyPr vert="horz" lIns="91440" tIns="45720" rIns="91440" bIns="45720" rtlCol="0" anchor="t">
            <a:noAutofit/>
          </a:bodyPr>
          <a:lstStyle/>
          <a:p>
            <a:pPr>
              <a:buFont typeface="Arial"/>
              <a:buChar char="•"/>
            </a:pPr>
            <a:r>
              <a:rPr lang="en-US" dirty="0">
                <a:solidFill>
                  <a:srgbClr val="000000"/>
                </a:solidFill>
                <a:latin typeface="Tahoma"/>
                <a:ea typeface="Tahoma"/>
                <a:cs typeface="Tahoma"/>
              </a:rPr>
              <a:t>Get started early!</a:t>
            </a:r>
          </a:p>
          <a:p>
            <a:pPr>
              <a:buFont typeface="Arial"/>
              <a:buChar char="•"/>
            </a:pPr>
            <a:r>
              <a:rPr lang="en-US" dirty="0">
                <a:solidFill>
                  <a:srgbClr val="000000"/>
                </a:solidFill>
                <a:latin typeface="Tahoma"/>
                <a:ea typeface="Tahoma"/>
                <a:cs typeface="Tahoma"/>
              </a:rPr>
              <a:t>Establish a timeline</a:t>
            </a:r>
          </a:p>
          <a:p>
            <a:pPr>
              <a:buFont typeface="Arial"/>
              <a:buChar char="•"/>
            </a:pPr>
            <a:r>
              <a:rPr lang="en-US" dirty="0">
                <a:solidFill>
                  <a:srgbClr val="000000"/>
                </a:solidFill>
                <a:latin typeface="Tahoma"/>
                <a:ea typeface="Tahoma"/>
                <a:cs typeface="Tahoma"/>
              </a:rPr>
              <a:t>Line up reviewers</a:t>
            </a:r>
          </a:p>
          <a:p>
            <a:pPr>
              <a:buFont typeface="Arial"/>
              <a:buChar char="•"/>
            </a:pPr>
            <a:r>
              <a:rPr lang="en-US" dirty="0">
                <a:solidFill>
                  <a:srgbClr val="000000"/>
                </a:solidFill>
                <a:latin typeface="Tahoma"/>
                <a:ea typeface="Tahoma"/>
                <a:cs typeface="Tahoma"/>
              </a:rPr>
              <a:t>Review instructions</a:t>
            </a:r>
          </a:p>
          <a:p>
            <a:pPr>
              <a:buFont typeface="Arial"/>
              <a:buChar char="•"/>
            </a:pPr>
            <a:r>
              <a:rPr lang="en-US" dirty="0">
                <a:solidFill>
                  <a:srgbClr val="000000"/>
                </a:solidFill>
                <a:latin typeface="Tahoma"/>
                <a:ea typeface="Tahoma"/>
                <a:cs typeface="Tahoma"/>
              </a:rPr>
              <a:t>Review requirements</a:t>
            </a:r>
          </a:p>
          <a:p>
            <a:pPr>
              <a:buFont typeface="Arial"/>
              <a:buChar char="•"/>
            </a:pPr>
            <a:r>
              <a:rPr lang="en-US" dirty="0">
                <a:solidFill>
                  <a:srgbClr val="000000"/>
                </a:solidFill>
                <a:latin typeface="Tahoma"/>
                <a:ea typeface="Tahoma"/>
                <a:cs typeface="Tahoma"/>
              </a:rPr>
              <a:t>Gather and finalize data for each indicator</a:t>
            </a:r>
            <a:endParaRPr lang="en-US" dirty="0"/>
          </a:p>
          <a:p>
            <a:pPr>
              <a:buFont typeface="Arial,Sans-Serif"/>
              <a:buChar char="•"/>
            </a:pPr>
            <a:r>
              <a:rPr lang="en-US" dirty="0">
                <a:solidFill>
                  <a:srgbClr val="000000"/>
                </a:solidFill>
                <a:latin typeface="Tahoma"/>
                <a:ea typeface="Tahoma"/>
                <a:cs typeface="Tahoma"/>
              </a:rPr>
              <a:t>Review and respond to information included in the sections “</a:t>
            </a:r>
            <a:r>
              <a:rPr lang="en-US" dirty="0" err="1">
                <a:solidFill>
                  <a:srgbClr val="000000"/>
                </a:solidFill>
                <a:latin typeface="Tahoma"/>
                <a:ea typeface="Tahoma"/>
                <a:cs typeface="Tahoma"/>
              </a:rPr>
              <a:t>OSEP</a:t>
            </a:r>
            <a:r>
              <a:rPr lang="en-US" dirty="0">
                <a:solidFill>
                  <a:srgbClr val="000000"/>
                </a:solidFill>
                <a:latin typeface="Tahoma"/>
                <a:ea typeface="Tahoma"/>
                <a:cs typeface="Tahoma"/>
              </a:rPr>
              <a:t> Response” and “Required Actions” from the previous year’s APR for this indicator</a:t>
            </a:r>
          </a:p>
        </p:txBody>
      </p:sp>
    </p:spTree>
    <p:extLst>
      <p:ext uri="{BB962C8B-B14F-4D97-AF65-F5344CB8AC3E}">
        <p14:creationId xmlns:p14="http://schemas.microsoft.com/office/powerpoint/2010/main" val="535286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latin typeface="Tahoma"/>
                <a:ea typeface="Tahoma"/>
                <a:cs typeface="Tahoma"/>
              </a:rPr>
              <a:t>What Can </a:t>
            </a:r>
            <a:r>
              <a:rPr lang="en-US" dirty="0" err="1">
                <a:latin typeface="Tahoma"/>
                <a:ea typeface="Tahoma"/>
                <a:cs typeface="Tahoma"/>
              </a:rPr>
              <a:t>DaSy</a:t>
            </a:r>
            <a:r>
              <a:rPr lang="en-US" dirty="0">
                <a:latin typeface="Tahoma"/>
                <a:ea typeface="Tahoma"/>
                <a:cs typeface="Tahoma"/>
              </a:rPr>
              <a:t> &amp; ECTA Do for You? </a:t>
            </a:r>
            <a:endParaRPr lang="en-US" dirty="0"/>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a:xfrm>
            <a:off x="838200" y="1825624"/>
            <a:ext cx="10515600" cy="4319143"/>
          </a:xfrm>
        </p:spPr>
        <p:txBody>
          <a:bodyPr vert="horz" lIns="91440" tIns="45720" rIns="91440" bIns="45720" rtlCol="0" anchor="t">
            <a:normAutofit/>
          </a:bodyPr>
          <a:lstStyle/>
          <a:p>
            <a:r>
              <a:rPr lang="en-US" dirty="0" err="1">
                <a:latin typeface="Tahoma"/>
                <a:ea typeface="Tahoma"/>
                <a:cs typeface="Tahoma"/>
              </a:rPr>
              <a:t>DaSy</a:t>
            </a:r>
            <a:r>
              <a:rPr lang="en-US" dirty="0">
                <a:latin typeface="Tahoma"/>
                <a:ea typeface="Tahoma"/>
                <a:cs typeface="Tahoma"/>
              </a:rPr>
              <a:t> and ECTA can support you with your </a:t>
            </a:r>
            <a:r>
              <a:rPr lang="en-US" dirty="0" err="1">
                <a:latin typeface="Tahoma"/>
                <a:ea typeface="Tahoma"/>
                <a:cs typeface="Tahoma"/>
              </a:rPr>
              <a:t>SPP</a:t>
            </a:r>
            <a:r>
              <a:rPr lang="en-US" dirty="0">
                <a:latin typeface="Tahoma"/>
                <a:ea typeface="Tahoma"/>
                <a:cs typeface="Tahoma"/>
              </a:rPr>
              <a:t>/APR!</a:t>
            </a:r>
            <a:endParaRPr lang="en-US" dirty="0"/>
          </a:p>
          <a:p>
            <a:r>
              <a:rPr lang="en-US" dirty="0">
                <a:latin typeface="Tahoma"/>
                <a:ea typeface="Tahoma"/>
                <a:cs typeface="Tahoma"/>
              </a:rPr>
              <a:t>For example: </a:t>
            </a:r>
          </a:p>
          <a:p>
            <a:pPr lvl="1">
              <a:buFont typeface="System Font Regular" panose="020B0604020202020204" pitchFamily="34" charset="0"/>
              <a:buChar char="‒"/>
            </a:pPr>
            <a:r>
              <a:rPr lang="en-US" dirty="0">
                <a:latin typeface="Tahoma"/>
                <a:ea typeface="Tahoma"/>
                <a:cs typeface="Tahoma"/>
              </a:rPr>
              <a:t>Provide guidance on understanding </a:t>
            </a:r>
            <a:r>
              <a:rPr lang="en-US" dirty="0" err="1">
                <a:latin typeface="Tahoma"/>
                <a:ea typeface="Tahoma"/>
                <a:cs typeface="Tahoma"/>
              </a:rPr>
              <a:t>SPP</a:t>
            </a:r>
            <a:r>
              <a:rPr lang="en-US" dirty="0">
                <a:latin typeface="Tahoma"/>
                <a:ea typeface="Tahoma"/>
                <a:cs typeface="Tahoma"/>
              </a:rPr>
              <a:t>/APR requirements (e.g., stakeholder engagement, individual indicator requirements)</a:t>
            </a:r>
          </a:p>
          <a:p>
            <a:pPr lvl="1">
              <a:buFont typeface="System Font Regular" panose="020B0604020202020204" pitchFamily="34" charset="0"/>
              <a:buChar char="‒"/>
            </a:pPr>
            <a:r>
              <a:rPr lang="en-US" dirty="0">
                <a:latin typeface="Tahoma"/>
                <a:ea typeface="Tahoma"/>
                <a:cs typeface="Tahoma"/>
              </a:rPr>
              <a:t>Provide guidance on collecting and reporting data</a:t>
            </a:r>
            <a:endParaRPr lang="en-US" dirty="0"/>
          </a:p>
          <a:p>
            <a:pPr lvl="1">
              <a:buFont typeface="System Font Regular" panose="020B0604020202020204" pitchFamily="34" charset="0"/>
              <a:buChar char="‒"/>
            </a:pPr>
            <a:r>
              <a:rPr lang="en-US" dirty="0">
                <a:latin typeface="Tahoma"/>
                <a:ea typeface="Tahoma"/>
                <a:cs typeface="Tahoma"/>
              </a:rPr>
              <a:t>Provide support on improving state processes for identifying and verifying correction of noncompliance to report in </a:t>
            </a:r>
            <a:r>
              <a:rPr lang="en-US" dirty="0" err="1">
                <a:latin typeface="Tahoma"/>
                <a:ea typeface="Tahoma"/>
                <a:cs typeface="Tahoma"/>
              </a:rPr>
              <a:t>SPP</a:t>
            </a:r>
            <a:r>
              <a:rPr lang="en-US" dirty="0">
                <a:latin typeface="Tahoma"/>
                <a:ea typeface="Tahoma"/>
                <a:cs typeface="Tahoma"/>
              </a:rPr>
              <a:t>/APR</a:t>
            </a:r>
          </a:p>
          <a:p>
            <a:pPr lvl="1">
              <a:buFont typeface="System Font Regular" panose="020B0604020202020204" pitchFamily="34" charset="0"/>
              <a:buChar char="‒"/>
            </a:pPr>
            <a:r>
              <a:rPr lang="en-US" dirty="0">
                <a:latin typeface="Tahoma"/>
                <a:ea typeface="Tahoma"/>
                <a:cs typeface="Tahoma"/>
              </a:rPr>
              <a:t>Assist with resetting baseline and/or targets</a:t>
            </a:r>
            <a:endParaRPr lang="en-US" dirty="0"/>
          </a:p>
          <a:p>
            <a:pPr lvl="1">
              <a:buFont typeface="System Font Regular" panose="020B0604020202020204" pitchFamily="34" charset="0"/>
              <a:buChar char="‒"/>
            </a:pPr>
            <a:r>
              <a:rPr lang="en-US" dirty="0">
                <a:latin typeface="Tahoma"/>
                <a:ea typeface="Tahoma"/>
                <a:cs typeface="Tahoma"/>
              </a:rPr>
              <a:t>Review draft </a:t>
            </a:r>
            <a:r>
              <a:rPr lang="en-US" dirty="0" err="1">
                <a:latin typeface="Tahoma"/>
                <a:ea typeface="Tahoma"/>
                <a:cs typeface="Tahoma"/>
              </a:rPr>
              <a:t>SPP</a:t>
            </a:r>
            <a:r>
              <a:rPr lang="en-US" dirty="0">
                <a:latin typeface="Tahoma"/>
                <a:ea typeface="Tahoma"/>
                <a:cs typeface="Tahoma"/>
              </a:rPr>
              <a:t>/APR</a:t>
            </a:r>
          </a:p>
          <a:p>
            <a:pPr lvl="1">
              <a:buFont typeface="System Font Regular" panose="020B0604020202020204" pitchFamily="34" charset="0"/>
              <a:buChar char="‒"/>
            </a:pPr>
            <a:r>
              <a:rPr lang="en-US" dirty="0">
                <a:latin typeface="Tahoma"/>
                <a:ea typeface="Tahoma"/>
                <a:cs typeface="Tahoma"/>
              </a:rPr>
              <a:t>Provide tools and resources</a:t>
            </a:r>
            <a:endParaRPr lang="en-US" dirty="0"/>
          </a:p>
        </p:txBody>
      </p:sp>
    </p:spTree>
    <p:extLst>
      <p:ext uri="{BB962C8B-B14F-4D97-AF65-F5344CB8AC3E}">
        <p14:creationId xmlns:p14="http://schemas.microsoft.com/office/powerpoint/2010/main" val="19981572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235BBF-8033-FAD8-0811-3283C8DF1FDE}"/>
              </a:ext>
            </a:extLst>
          </p:cNvPr>
          <p:cNvSpPr>
            <a:spLocks noGrp="1"/>
          </p:cNvSpPr>
          <p:nvPr>
            <p:ph type="title" idx="4294967295"/>
          </p:nvPr>
        </p:nvSpPr>
        <p:spPr>
          <a:xfrm>
            <a:off x="838199" y="170255"/>
            <a:ext cx="10515600" cy="1325563"/>
          </a:xfrm>
        </p:spPr>
        <p:txBody>
          <a:bodyPr>
            <a:normAutofit/>
          </a:bodyPr>
          <a:lstStyle/>
          <a:p>
            <a:pPr algn="ctr"/>
            <a:r>
              <a:rPr lang="en-US" b="1" dirty="0"/>
              <a:t>Thank you!</a:t>
            </a:r>
          </a:p>
        </p:txBody>
      </p:sp>
      <p:sp>
        <p:nvSpPr>
          <p:cNvPr id="3" name="Title 1">
            <a:extLst>
              <a:ext uri="{FF2B5EF4-FFF2-40B4-BE49-F238E27FC236}">
                <a16:creationId xmlns:a16="http://schemas.microsoft.com/office/drawing/2014/main" id="{C75DC96A-8B8F-7046-A2E9-DD201715C8CF}"/>
              </a:ext>
            </a:extLst>
          </p:cNvPr>
          <p:cNvSpPr txBox="1">
            <a:spLocks/>
          </p:cNvSpPr>
          <p:nvPr/>
        </p:nvSpPr>
        <p:spPr>
          <a:xfrm>
            <a:off x="664368" y="1298142"/>
            <a:ext cx="10863263" cy="653377"/>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algn="ctr"/>
            <a:r>
              <a:rPr lang="en-US" sz="3600" dirty="0"/>
              <a:t>Be sure to fill out your session evaluation. </a:t>
            </a:r>
            <a:br>
              <a:rPr lang="en-US" sz="3600" dirty="0"/>
            </a:br>
            <a:r>
              <a:rPr lang="en-US" sz="3600" dirty="0"/>
              <a:t>You might win a prize!</a:t>
            </a:r>
          </a:p>
          <a:p>
            <a:pPr algn="ctr"/>
            <a:endParaRPr lang="en-US" b="1" dirty="0"/>
          </a:p>
        </p:txBody>
      </p:sp>
      <p:pic>
        <p:nvPicPr>
          <p:cNvPr id="16" name="Picture 15" descr="DaSy: The Center for IDEA Early Childhood Data Systems logo">
            <a:extLst>
              <a:ext uri="{FF2B5EF4-FFF2-40B4-BE49-F238E27FC236}">
                <a16:creationId xmlns:a16="http://schemas.microsoft.com/office/drawing/2014/main" id="{D63D23C7-2ABF-B740-9870-84DDDCE9FC69}"/>
              </a:ext>
            </a:extLst>
          </p:cNvPr>
          <p:cNvPicPr>
            <a:picLocks noChangeAspect="1"/>
          </p:cNvPicPr>
          <p:nvPr/>
        </p:nvPicPr>
        <p:blipFill>
          <a:blip r:embed="rId3"/>
          <a:stretch>
            <a:fillRect/>
          </a:stretch>
        </p:blipFill>
        <p:spPr>
          <a:xfrm>
            <a:off x="2540851" y="2734170"/>
            <a:ext cx="1645920" cy="1371600"/>
          </a:xfrm>
          <a:prstGeom prst="rect">
            <a:avLst/>
          </a:prstGeom>
        </p:spPr>
      </p:pic>
      <p:sp>
        <p:nvSpPr>
          <p:cNvPr id="8" name="TextBox 7">
            <a:extLst>
              <a:ext uri="{FF2B5EF4-FFF2-40B4-BE49-F238E27FC236}">
                <a16:creationId xmlns:a16="http://schemas.microsoft.com/office/drawing/2014/main" id="{17481CB8-AAD0-F366-E3CD-EC4741DECCE6}"/>
              </a:ext>
            </a:extLst>
          </p:cNvPr>
          <p:cNvSpPr txBox="1"/>
          <p:nvPr/>
        </p:nvSpPr>
        <p:spPr>
          <a:xfrm>
            <a:off x="2452364" y="4177922"/>
            <a:ext cx="3641766" cy="1077218"/>
          </a:xfrm>
          <a:prstGeom prst="rect">
            <a:avLst/>
          </a:prstGeom>
          <a:noFill/>
        </p:spPr>
        <p:txBody>
          <a:bodyPr wrap="square" rtlCol="0">
            <a:spAutoFit/>
          </a:bodyPr>
          <a:lstStyle/>
          <a:p>
            <a:pPr lvl="0">
              <a:spcBef>
                <a:spcPts val="600"/>
              </a:spcBef>
              <a:spcAft>
                <a:spcPts val="600"/>
              </a:spcAft>
              <a:defRPr/>
            </a:pPr>
            <a:r>
              <a:rPr lang="en-US" b="1" dirty="0">
                <a:hlinkClick r:id="rId4" tooltip="DaSy Center website"/>
              </a:rPr>
              <a:t>dasycenter.org</a:t>
            </a:r>
            <a:endParaRPr lang="en-US" b="1" dirty="0"/>
          </a:p>
          <a:p>
            <a:pPr>
              <a:spcBef>
                <a:spcPts val="600"/>
              </a:spcBef>
              <a:spcAft>
                <a:spcPts val="600"/>
              </a:spcAft>
              <a:defRPr/>
            </a:pPr>
            <a:r>
              <a:rPr lang="en-US" dirty="0"/>
              <a:t>Follow </a:t>
            </a:r>
            <a:r>
              <a:rPr lang="en-US" dirty="0" err="1"/>
              <a:t>DaSy</a:t>
            </a:r>
            <a:r>
              <a:rPr lang="en-US" dirty="0"/>
              <a:t> on                  : </a:t>
            </a:r>
            <a:r>
              <a:rPr lang="en-US" u="sng" dirty="0">
                <a:hlinkClick r:id="rId5" tooltip="DaSy LinkedIn page"/>
              </a:rPr>
              <a:t>linkedin.com/company/</a:t>
            </a:r>
            <a:r>
              <a:rPr lang="en-US" u="sng" dirty="0" err="1">
                <a:hlinkClick r:id="rId5" tooltip="DaSy LinkedIn page"/>
              </a:rPr>
              <a:t>dasy</a:t>
            </a:r>
            <a:r>
              <a:rPr lang="en-US" u="sng" dirty="0">
                <a:hlinkClick r:id="rId5" tooltip="DaSy LinkedIn page"/>
              </a:rPr>
              <a:t>-center/</a:t>
            </a:r>
            <a:endParaRPr lang="en-US" u="sng" dirty="0"/>
          </a:p>
        </p:txBody>
      </p:sp>
      <p:pic>
        <p:nvPicPr>
          <p:cNvPr id="2" name="Picture 1" descr="LinkedIn logo">
            <a:extLst>
              <a:ext uri="{FF2B5EF4-FFF2-40B4-BE49-F238E27FC236}">
                <a16:creationId xmlns:a16="http://schemas.microsoft.com/office/drawing/2014/main" id="{B7965825-7E44-6F46-3B89-3D2FB028FE55}"/>
              </a:ext>
            </a:extLst>
          </p:cNvPr>
          <p:cNvPicPr>
            <a:picLocks noChangeAspect="1"/>
          </p:cNvPicPr>
          <p:nvPr/>
        </p:nvPicPr>
        <p:blipFill>
          <a:blip r:embed="rId6"/>
          <a:stretch>
            <a:fillRect/>
          </a:stretch>
        </p:blipFill>
        <p:spPr>
          <a:xfrm>
            <a:off x="4012796" y="4657099"/>
            <a:ext cx="875841" cy="222436"/>
          </a:xfrm>
          <a:prstGeom prst="rect">
            <a:avLst/>
          </a:prstGeom>
        </p:spPr>
      </p:pic>
      <p:pic>
        <p:nvPicPr>
          <p:cNvPr id="15" name="Picture 14" descr="ECTA Early Childhood Technical Assistance Logo">
            <a:extLst>
              <a:ext uri="{FF2B5EF4-FFF2-40B4-BE49-F238E27FC236}">
                <a16:creationId xmlns:a16="http://schemas.microsoft.com/office/drawing/2014/main" id="{BA706E31-B5C4-1C4D-ADB6-BEF09E639530}"/>
              </a:ext>
            </a:extLst>
          </p:cNvPr>
          <p:cNvPicPr>
            <a:picLocks noChangeAspect="1"/>
          </p:cNvPicPr>
          <p:nvPr/>
        </p:nvPicPr>
        <p:blipFill rotWithShape="1">
          <a:blip r:embed="rId7"/>
          <a:srcRect t="8200"/>
          <a:stretch/>
        </p:blipFill>
        <p:spPr>
          <a:xfrm>
            <a:off x="7127918" y="2959706"/>
            <a:ext cx="1942338" cy="1188720"/>
          </a:xfrm>
          <a:prstGeom prst="rect">
            <a:avLst/>
          </a:prstGeom>
        </p:spPr>
      </p:pic>
      <p:sp>
        <p:nvSpPr>
          <p:cNvPr id="9" name="TextBox 8">
            <a:extLst>
              <a:ext uri="{FF2B5EF4-FFF2-40B4-BE49-F238E27FC236}">
                <a16:creationId xmlns:a16="http://schemas.microsoft.com/office/drawing/2014/main" id="{81C541D2-9E8D-E91E-BA4F-92746D378497}"/>
              </a:ext>
            </a:extLst>
          </p:cNvPr>
          <p:cNvSpPr txBox="1"/>
          <p:nvPr/>
        </p:nvSpPr>
        <p:spPr>
          <a:xfrm>
            <a:off x="7083674" y="4192670"/>
            <a:ext cx="3889126" cy="1077218"/>
          </a:xfrm>
          <a:prstGeom prst="rect">
            <a:avLst/>
          </a:prstGeom>
          <a:noFill/>
        </p:spPr>
        <p:txBody>
          <a:bodyPr wrap="square" rtlCol="0">
            <a:spAutoFit/>
          </a:bodyPr>
          <a:lstStyle/>
          <a:p>
            <a:pPr lvl="0">
              <a:spcBef>
                <a:spcPts val="600"/>
              </a:spcBef>
              <a:spcAft>
                <a:spcPts val="600"/>
              </a:spcAft>
              <a:defRPr/>
            </a:pPr>
            <a:r>
              <a:rPr lang="en-US" b="1" dirty="0">
                <a:hlinkClick r:id="rId8" tooltip="ECTA Center website"/>
              </a:rPr>
              <a:t>ectacenter.org</a:t>
            </a:r>
            <a:endParaRPr lang="en-US" b="1" dirty="0"/>
          </a:p>
          <a:p>
            <a:pPr lvl="0">
              <a:spcBef>
                <a:spcPts val="600"/>
              </a:spcBef>
              <a:spcAft>
                <a:spcPts val="600"/>
              </a:spcAft>
              <a:defRPr/>
            </a:pPr>
            <a:r>
              <a:rPr lang="en-US" dirty="0"/>
              <a:t>Follow ECTA on    :</a:t>
            </a:r>
            <a:br>
              <a:rPr lang="en-US" dirty="0"/>
            </a:br>
            <a:r>
              <a:rPr lang="en-US" u="sng" dirty="0">
                <a:hlinkClick r:id="rId9" tooltip="ECTA Center X (formerly Twitter) feed"/>
              </a:rPr>
              <a:t>@ECTACenter</a:t>
            </a:r>
            <a:endParaRPr lang="en-US" b="1" dirty="0"/>
          </a:p>
        </p:txBody>
      </p:sp>
      <p:pic>
        <p:nvPicPr>
          <p:cNvPr id="4" name="Picture 3" descr="X logo">
            <a:extLst>
              <a:ext uri="{FF2B5EF4-FFF2-40B4-BE49-F238E27FC236}">
                <a16:creationId xmlns:a16="http://schemas.microsoft.com/office/drawing/2014/main" id="{C0E0A106-BEBF-9287-A3B5-E8F0E3291866}"/>
              </a:ext>
            </a:extLst>
          </p:cNvPr>
          <p:cNvPicPr>
            <a:picLocks noChangeAspect="1"/>
          </p:cNvPicPr>
          <p:nvPr/>
        </p:nvPicPr>
        <p:blipFill>
          <a:blip r:embed="rId10"/>
          <a:stretch>
            <a:fillRect/>
          </a:stretch>
        </p:blipFill>
        <p:spPr>
          <a:xfrm>
            <a:off x="8632005" y="4689472"/>
            <a:ext cx="173937" cy="177706"/>
          </a:xfrm>
          <a:prstGeom prst="rect">
            <a:avLst/>
          </a:prstGeom>
        </p:spPr>
      </p:pic>
      <p:pic>
        <p:nvPicPr>
          <p:cNvPr id="6" name="Picture 5" descr="IDEAs that Work. U.S. Office of Special Education Programs">
            <a:extLst>
              <a:ext uri="{FF2B5EF4-FFF2-40B4-BE49-F238E27FC236}">
                <a16:creationId xmlns:a16="http://schemas.microsoft.com/office/drawing/2014/main" id="{01161BB5-FB79-054C-A51F-7B821A3752A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6094" y="5415674"/>
            <a:ext cx="1351142" cy="1126962"/>
          </a:xfrm>
          <a:prstGeom prst="rect">
            <a:avLst/>
          </a:prstGeom>
        </p:spPr>
      </p:pic>
      <p:sp>
        <p:nvSpPr>
          <p:cNvPr id="5" name="Title 1">
            <a:extLst>
              <a:ext uri="{FF2B5EF4-FFF2-40B4-BE49-F238E27FC236}">
                <a16:creationId xmlns:a16="http://schemas.microsoft.com/office/drawing/2014/main" id="{82868270-1D6E-A64D-BEBF-EAE6FFC751AF}"/>
              </a:ext>
            </a:extLst>
          </p:cNvPr>
          <p:cNvSpPr txBox="1">
            <a:spLocks/>
          </p:cNvSpPr>
          <p:nvPr/>
        </p:nvSpPr>
        <p:spPr>
          <a:xfrm>
            <a:off x="1981199" y="5682343"/>
            <a:ext cx="9899401" cy="888002"/>
          </a:xfrm>
          <a:prstGeom prst="rect">
            <a:avLst/>
          </a:prstGeom>
        </p:spPr>
        <p:txBody>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sz="1400" dirty="0"/>
              <a:t>Developed under a grant, #H373Z190002, and a cooperative agreement, #H326P220002, from the Office of Special Education Programs, U.S. Department of Education. However, the content does not necessarily represent the policy of the U.S. Department of Education, and you should not assume endorsement by the Federal Government. </a:t>
            </a:r>
            <a:r>
              <a:rPr lang="en-US" sz="1400" dirty="0" err="1"/>
              <a:t>DaSy</a:t>
            </a:r>
            <a:r>
              <a:rPr lang="en-US" sz="1400" dirty="0"/>
              <a:t> Center Project Officers: Meredith Miceli and Amy Bae. ECTA Center Project Officer: Julia Martin Eile. </a:t>
            </a:r>
          </a:p>
        </p:txBody>
      </p:sp>
    </p:spTree>
    <p:extLst>
      <p:ext uri="{BB962C8B-B14F-4D97-AF65-F5344CB8AC3E}">
        <p14:creationId xmlns:p14="http://schemas.microsoft.com/office/powerpoint/2010/main" val="4042753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6072-6FBB-95BF-543B-B2A0A8829C19}"/>
              </a:ext>
            </a:extLst>
          </p:cNvPr>
          <p:cNvSpPr>
            <a:spLocks noGrp="1"/>
          </p:cNvSpPr>
          <p:nvPr>
            <p:ph type="title"/>
          </p:nvPr>
        </p:nvSpPr>
        <p:spPr/>
        <p:txBody>
          <a:bodyPr/>
          <a:lstStyle/>
          <a:p>
            <a:r>
              <a:rPr lang="en-US" dirty="0">
                <a:latin typeface="Tahoma"/>
                <a:ea typeface="Tahoma"/>
                <a:cs typeface="Tahoma"/>
              </a:rPr>
              <a:t>1-2 Months Before APR Is Due</a:t>
            </a:r>
            <a:endParaRPr lang="en-US" dirty="0"/>
          </a:p>
        </p:txBody>
      </p:sp>
      <p:sp>
        <p:nvSpPr>
          <p:cNvPr id="3" name="Content Placeholder 2">
            <a:extLst>
              <a:ext uri="{FF2B5EF4-FFF2-40B4-BE49-F238E27FC236}">
                <a16:creationId xmlns:a16="http://schemas.microsoft.com/office/drawing/2014/main" id="{E536636D-BE84-A757-2F36-7E4E59EA2D49}"/>
              </a:ext>
            </a:extLst>
          </p:cNvPr>
          <p:cNvSpPr>
            <a:spLocks noGrp="1"/>
          </p:cNvSpPr>
          <p:nvPr>
            <p:ph idx="1"/>
          </p:nvPr>
        </p:nvSpPr>
        <p:spPr>
          <a:xfrm>
            <a:off x="1189121" y="1715335"/>
            <a:ext cx="10515600" cy="4351338"/>
          </a:xfrm>
        </p:spPr>
        <p:txBody>
          <a:bodyPr vert="horz" lIns="91440" tIns="45720" rIns="91440" bIns="45720" rtlCol="0" anchor="t">
            <a:noAutofit/>
          </a:bodyPr>
          <a:lstStyle/>
          <a:p>
            <a:pPr>
              <a:buFont typeface="Arial,Sans-Serif"/>
              <a:buChar char="•"/>
            </a:pPr>
            <a:r>
              <a:rPr lang="en-US" dirty="0">
                <a:latin typeface="Tahoma"/>
                <a:ea typeface="Tahoma"/>
                <a:cs typeface="Tahoma"/>
              </a:rPr>
              <a:t>Enter data into a template</a:t>
            </a:r>
            <a:endParaRPr lang="en-US" dirty="0"/>
          </a:p>
          <a:p>
            <a:pPr>
              <a:buFont typeface="Arial,Sans-Serif"/>
              <a:buChar char="•"/>
            </a:pPr>
            <a:r>
              <a:rPr lang="en-US" dirty="0">
                <a:latin typeface="Tahoma"/>
                <a:ea typeface="Tahoma"/>
                <a:cs typeface="Tahoma"/>
              </a:rPr>
              <a:t>Review draft with Checklists and Tips for each indicator</a:t>
            </a:r>
            <a:endParaRPr lang="en-US" dirty="0"/>
          </a:p>
          <a:p>
            <a:pPr>
              <a:buFont typeface="Arial,Sans-Serif"/>
              <a:buChar char="•"/>
            </a:pPr>
            <a:r>
              <a:rPr lang="en-US" dirty="0">
                <a:latin typeface="Tahoma"/>
                <a:ea typeface="Tahoma"/>
                <a:cs typeface="Tahoma"/>
              </a:rPr>
              <a:t>Exclude extraneous information</a:t>
            </a:r>
          </a:p>
          <a:p>
            <a:pPr>
              <a:buFont typeface="Arial"/>
              <a:buChar char="•"/>
            </a:pPr>
            <a:r>
              <a:rPr lang="en-US" dirty="0">
                <a:latin typeface="Tahoma"/>
                <a:ea typeface="Tahoma"/>
                <a:cs typeface="Tahoma"/>
              </a:rPr>
              <a:t>Review the template with the internal team</a:t>
            </a:r>
          </a:p>
          <a:p>
            <a:pPr>
              <a:buFont typeface="Arial,Sans-Serif"/>
              <a:buChar char="•"/>
            </a:pPr>
            <a:r>
              <a:rPr lang="en-US" dirty="0">
                <a:latin typeface="Tahoma"/>
                <a:ea typeface="Tahoma"/>
                <a:cs typeface="Tahoma"/>
              </a:rPr>
              <a:t>Submit draft APR to </a:t>
            </a:r>
            <a:r>
              <a:rPr lang="en-US" dirty="0" err="1">
                <a:latin typeface="Tahoma"/>
                <a:ea typeface="Tahoma"/>
                <a:cs typeface="Tahoma"/>
              </a:rPr>
              <a:t>DaSy</a:t>
            </a:r>
            <a:r>
              <a:rPr lang="en-US" dirty="0">
                <a:latin typeface="Tahoma"/>
                <a:ea typeface="Tahoma"/>
                <a:cs typeface="Tahoma"/>
              </a:rPr>
              <a:t>/ECTA for review (optional but wise)</a:t>
            </a:r>
          </a:p>
          <a:p>
            <a:pPr>
              <a:buFont typeface="Arial,Sans-Serif"/>
              <a:buChar char="•"/>
            </a:pPr>
            <a:r>
              <a:rPr lang="en-US" dirty="0">
                <a:latin typeface="Tahoma"/>
                <a:ea typeface="Tahoma"/>
                <a:cs typeface="Tahoma"/>
              </a:rPr>
              <a:t>Review and incorporate feedback from reviewers and make final revisions</a:t>
            </a:r>
            <a:endParaRPr lang="en-US" dirty="0"/>
          </a:p>
          <a:p>
            <a:pPr>
              <a:buFont typeface="Arial,Sans-Serif"/>
              <a:buChar char="•"/>
            </a:pPr>
            <a:r>
              <a:rPr lang="en-US" dirty="0">
                <a:latin typeface="Tahoma"/>
                <a:ea typeface="Tahoma"/>
                <a:cs typeface="Tahoma"/>
              </a:rPr>
              <a:t>Enter into </a:t>
            </a:r>
            <a:r>
              <a:rPr lang="en-US" dirty="0" err="1">
                <a:latin typeface="Tahoma"/>
                <a:ea typeface="Tahoma"/>
                <a:cs typeface="Tahoma"/>
              </a:rPr>
              <a:t>EMAPS</a:t>
            </a:r>
            <a:endParaRPr lang="en-US" dirty="0">
              <a:latin typeface="Tahoma"/>
              <a:ea typeface="Tahoma"/>
              <a:cs typeface="Tahoma"/>
            </a:endParaRPr>
          </a:p>
          <a:p>
            <a:pPr>
              <a:buFont typeface="Arial,Sans-Serif"/>
              <a:buChar char="•"/>
            </a:pPr>
            <a:r>
              <a:rPr lang="en-US" dirty="0">
                <a:latin typeface="Tahoma"/>
                <a:ea typeface="Tahoma"/>
                <a:cs typeface="Tahoma"/>
              </a:rPr>
              <a:t>Ensure that all information is entered into the appropriate fields in the platform</a:t>
            </a:r>
          </a:p>
          <a:p>
            <a:pPr>
              <a:buFont typeface="Arial"/>
              <a:buChar char="•"/>
            </a:pPr>
            <a:r>
              <a:rPr lang="en-US" dirty="0">
                <a:latin typeface="Tahoma"/>
                <a:ea typeface="Tahoma"/>
                <a:cs typeface="Tahoma"/>
              </a:rPr>
              <a:t>Make notes now for what needs to change for next year</a:t>
            </a:r>
          </a:p>
        </p:txBody>
      </p:sp>
    </p:spTree>
    <p:extLst>
      <p:ext uri="{BB962C8B-B14F-4D97-AF65-F5344CB8AC3E}">
        <p14:creationId xmlns:p14="http://schemas.microsoft.com/office/powerpoint/2010/main" val="55295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6072-6FBB-95BF-543B-B2A0A8829C19}"/>
              </a:ext>
            </a:extLst>
          </p:cNvPr>
          <p:cNvSpPr>
            <a:spLocks noGrp="1"/>
          </p:cNvSpPr>
          <p:nvPr>
            <p:ph type="title"/>
          </p:nvPr>
        </p:nvSpPr>
        <p:spPr/>
        <p:txBody>
          <a:bodyPr/>
          <a:lstStyle/>
          <a:p>
            <a:r>
              <a:rPr lang="en-US" dirty="0">
                <a:latin typeface="Tahoma"/>
                <a:ea typeface="Tahoma"/>
                <a:cs typeface="Tahoma"/>
              </a:rPr>
              <a:t>After Submitting APR</a:t>
            </a:r>
            <a:endParaRPr lang="en-US" dirty="0"/>
          </a:p>
        </p:txBody>
      </p:sp>
      <p:sp>
        <p:nvSpPr>
          <p:cNvPr id="3" name="Content Placeholder 2">
            <a:extLst>
              <a:ext uri="{FF2B5EF4-FFF2-40B4-BE49-F238E27FC236}">
                <a16:creationId xmlns:a16="http://schemas.microsoft.com/office/drawing/2014/main" id="{E536636D-BE84-A757-2F36-7E4E59EA2D49}"/>
              </a:ext>
            </a:extLst>
          </p:cNvPr>
          <p:cNvSpPr>
            <a:spLocks noGrp="1"/>
          </p:cNvSpPr>
          <p:nvPr>
            <p:ph idx="1"/>
          </p:nvPr>
        </p:nvSpPr>
        <p:spPr>
          <a:xfrm>
            <a:off x="1189121" y="1715335"/>
            <a:ext cx="10515600" cy="4351338"/>
          </a:xfrm>
        </p:spPr>
        <p:txBody>
          <a:bodyPr vert="horz" lIns="91440" tIns="45720" rIns="91440" bIns="45720" rtlCol="0" anchor="t">
            <a:noAutofit/>
          </a:bodyPr>
          <a:lstStyle/>
          <a:p>
            <a:pPr>
              <a:buFont typeface="Arial"/>
              <a:buChar char="•"/>
            </a:pPr>
            <a:r>
              <a:rPr lang="en-US" dirty="0">
                <a:latin typeface="Tahoma"/>
                <a:ea typeface="Tahoma"/>
                <a:cs typeface="Tahoma"/>
              </a:rPr>
              <a:t>Celebrate!</a:t>
            </a:r>
          </a:p>
          <a:p>
            <a:pPr>
              <a:buFont typeface="Arial"/>
              <a:buChar char="•"/>
            </a:pPr>
            <a:r>
              <a:rPr lang="en-US" dirty="0">
                <a:latin typeface="Tahoma"/>
                <a:ea typeface="Tahoma"/>
                <a:cs typeface="Tahoma"/>
              </a:rPr>
              <a:t>Prepare for the clarification period in April</a:t>
            </a:r>
            <a:endParaRPr lang="en-US" dirty="0"/>
          </a:p>
          <a:p>
            <a:pPr>
              <a:buFont typeface="Arial"/>
              <a:buChar char="•"/>
            </a:pPr>
            <a:r>
              <a:rPr lang="en-US" dirty="0">
                <a:latin typeface="Tahoma"/>
                <a:ea typeface="Tahoma"/>
                <a:cs typeface="Tahoma"/>
              </a:rPr>
              <a:t>Start preparing for next year...</a:t>
            </a:r>
            <a:endParaRPr lang="en-US" dirty="0"/>
          </a:p>
        </p:txBody>
      </p:sp>
    </p:spTree>
    <p:extLst>
      <p:ext uri="{BB962C8B-B14F-4D97-AF65-F5344CB8AC3E}">
        <p14:creationId xmlns:p14="http://schemas.microsoft.com/office/powerpoint/2010/main" val="746453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F4B50AABF06BE4CBBFF59A49BCDF035" ma:contentTypeVersion="6" ma:contentTypeDescription="Create a new document." ma:contentTypeScope="" ma:versionID="cd861eb70e3172845ec1be8dae61f6f6">
  <xsd:schema xmlns:xsd="http://www.w3.org/2001/XMLSchema" xmlns:xs="http://www.w3.org/2001/XMLSchema" xmlns:p="http://schemas.microsoft.com/office/2006/metadata/properties" xmlns:ns2="86f266fc-1f42-4318-b750-a4ced78a36d1" targetNamespace="http://schemas.microsoft.com/office/2006/metadata/properties" ma:root="true" ma:fieldsID="ae1e04e51ea390b4d577b90008d03dca" ns2:_="">
    <xsd:import namespace="86f266fc-1f42-4318-b750-a4ced78a36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266fc-1f42-4318-b750-a4ced78a36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868ADE-723D-4E89-9BCF-A8241344890A}">
  <ds:schemaRefs>
    <ds:schemaRef ds:uri="http://schemas.microsoft.com/sharepoint/v3/contenttype/forms"/>
  </ds:schemaRefs>
</ds:datastoreItem>
</file>

<file path=customXml/itemProps2.xml><?xml version="1.0" encoding="utf-8"?>
<ds:datastoreItem xmlns:ds="http://schemas.openxmlformats.org/officeDocument/2006/customXml" ds:itemID="{E7A55D86-83A8-4A00-A882-E44A6296FAA3}">
  <ds:schemaRefs>
    <ds:schemaRef ds:uri="http://purl.org/dc/terms/"/>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86f266fc-1f42-4318-b750-a4ced78a36d1"/>
    <ds:schemaRef ds:uri="http://purl.org/dc/elements/1.1/"/>
  </ds:schemaRefs>
</ds:datastoreItem>
</file>

<file path=customXml/itemProps3.xml><?xml version="1.0" encoding="utf-8"?>
<ds:datastoreItem xmlns:ds="http://schemas.openxmlformats.org/officeDocument/2006/customXml" ds:itemID="{5A87DBE4-90A7-4D1B-8707-EB42D4A82C57}">
  <ds:schemaRefs>
    <ds:schemaRef ds:uri="86f266fc-1f42-4318-b750-a4ced78a36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202</TotalTime>
  <Words>7011</Words>
  <Application>Microsoft Office PowerPoint</Application>
  <PresentationFormat>Widescreen</PresentationFormat>
  <Paragraphs>580</Paragraphs>
  <Slides>71</Slides>
  <Notes>44</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71</vt:i4>
      </vt:variant>
    </vt:vector>
  </HeadingPairs>
  <TitlesOfParts>
    <vt:vector size="83" baseType="lpstr">
      <vt:lpstr>Aptos</vt:lpstr>
      <vt:lpstr>Arial</vt:lpstr>
      <vt:lpstr>Arial,Sans-Serif</vt:lpstr>
      <vt:lpstr>Calibri</vt:lpstr>
      <vt:lpstr>Cambria Math</vt:lpstr>
      <vt:lpstr>Courier New</vt:lpstr>
      <vt:lpstr>Segoe UI</vt:lpstr>
      <vt:lpstr>System Font Regular</vt:lpstr>
      <vt:lpstr>Tahoma</vt:lpstr>
      <vt:lpstr>Verdana</vt:lpstr>
      <vt:lpstr>Wingdings</vt:lpstr>
      <vt:lpstr>Office Theme</vt:lpstr>
      <vt:lpstr>Clear, Complete, and Confident: Submitting a Quality APR</vt:lpstr>
      <vt:lpstr>Agenda</vt:lpstr>
      <vt:lpstr>Who is in the room?</vt:lpstr>
      <vt:lpstr>What Makes a Good APR?</vt:lpstr>
      <vt:lpstr>A good APR is:</vt:lpstr>
      <vt:lpstr>All Year</vt:lpstr>
      <vt:lpstr>3-4 Months Before APR Is Due</vt:lpstr>
      <vt:lpstr>1-2 Months Before APR Is Due</vt:lpstr>
      <vt:lpstr>After Submitting APR</vt:lpstr>
      <vt:lpstr>Defining Slippage</vt:lpstr>
      <vt:lpstr>Explaining Slippage</vt:lpstr>
      <vt:lpstr>Your TA Centers Can Help!</vt:lpstr>
      <vt:lpstr>Resources to Support Your Work</vt:lpstr>
      <vt:lpstr>Resources to Support Your Work</vt:lpstr>
      <vt:lpstr>The Modules: Who? Why? What?</vt:lpstr>
      <vt:lpstr>Module content:  C-1 Example</vt:lpstr>
      <vt:lpstr>The modules are interactive</vt:lpstr>
      <vt:lpstr>Checklist and Tips</vt:lpstr>
      <vt:lpstr>Checklist and Tips: Who? Why? What?</vt:lpstr>
      <vt:lpstr>Checklist and Tips – Indicator C-1</vt:lpstr>
      <vt:lpstr>Indicator Format – Tips and Checklist</vt:lpstr>
      <vt:lpstr>Data Processes Toolkit</vt:lpstr>
      <vt:lpstr>Data Processes Toolkit: Who? Why? What?</vt:lpstr>
      <vt:lpstr>Indicator Calculations</vt:lpstr>
      <vt:lpstr>Indicator Calculations to be reviewed</vt:lpstr>
      <vt:lpstr>Indicator C1</vt:lpstr>
      <vt:lpstr>Indicator C1: Timely Provision of Services</vt:lpstr>
      <vt:lpstr>Definition of Timely Services</vt:lpstr>
      <vt:lpstr>C1: Reasons for Untimely Provision of Services</vt:lpstr>
      <vt:lpstr>C1: Numerator and Denominator Guidance</vt:lpstr>
      <vt:lpstr>C1: Calculation</vt:lpstr>
      <vt:lpstr>C1 Example: Scenario </vt:lpstr>
      <vt:lpstr>C1 Example: Calculation (Option 1) Option 1 includes delays resulting from exceptional family circumstances</vt:lpstr>
      <vt:lpstr>C1 Example: Calculation (Option 2) Option 2 excludes delays resulting from exceptional family circumstances</vt:lpstr>
      <vt:lpstr>Indicator C7</vt:lpstr>
      <vt:lpstr>Indicator C7: 45-Day Timeline</vt:lpstr>
      <vt:lpstr>C7: Calculation</vt:lpstr>
      <vt:lpstr>Why timely evaluations, assessments and initial IFSP team meetings are important</vt:lpstr>
      <vt:lpstr>C7 Example: Scenario</vt:lpstr>
      <vt:lpstr>C7 Example: Calculation</vt:lpstr>
      <vt:lpstr>Indicator C8</vt:lpstr>
      <vt:lpstr>Indicator C8A: Early Childhood Transition</vt:lpstr>
      <vt:lpstr>C8A: General Considerations</vt:lpstr>
      <vt:lpstr>C8A: Calculation</vt:lpstr>
      <vt:lpstr>C8A: Data points needed for the calculation</vt:lpstr>
      <vt:lpstr>C8A: Example Scenario and Calculation</vt:lpstr>
      <vt:lpstr>Indicator C8B: Early Childhood Transition</vt:lpstr>
      <vt:lpstr>C8B: General Considerations</vt:lpstr>
      <vt:lpstr>C8B: More General Considerations</vt:lpstr>
      <vt:lpstr>C8B: Calculation</vt:lpstr>
      <vt:lpstr>C8B: Data Points Needed for Calculation</vt:lpstr>
      <vt:lpstr>C8B: Example Scenario and Calculation</vt:lpstr>
      <vt:lpstr>Indicator C8C: Early Childhood Transition</vt:lpstr>
      <vt:lpstr>C8C: General Considerations</vt:lpstr>
      <vt:lpstr>C8C: Calculation</vt:lpstr>
      <vt:lpstr>C8C: Data Points Needed for Calculation</vt:lpstr>
      <vt:lpstr>C8C: Example Scenario and Calculation</vt:lpstr>
      <vt:lpstr>Indicator B12</vt:lpstr>
      <vt:lpstr>Indicator B12: Early Childhood Transition</vt:lpstr>
      <vt:lpstr>B12: Measurement</vt:lpstr>
      <vt:lpstr>B12: General Considerations</vt:lpstr>
      <vt:lpstr>B12: Calculation</vt:lpstr>
      <vt:lpstr>B12: Denominator Guidance</vt:lpstr>
      <vt:lpstr>B12: Data Points Needed for Calculation</vt:lpstr>
      <vt:lpstr>B12: Example Scenario and Calculation</vt:lpstr>
      <vt:lpstr>Reminders for Compliance Indicators</vt:lpstr>
      <vt:lpstr>Tabletop Discussions</vt:lpstr>
      <vt:lpstr>Tabletop Discussion Instructions</vt:lpstr>
      <vt:lpstr>Large Group Share Out</vt:lpstr>
      <vt:lpstr>What Can DaSy &amp; ECTA Do for You? </vt:lpstr>
      <vt:lpstr>Thank you!</vt:lpstr>
    </vt:vector>
  </TitlesOfParts>
  <Manager/>
  <Company>SRI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 Complete, and Confident: Submitting a Quality APR</dc:title>
  <dc:subject/>
  <dc:creator>Jenna Nguyen, Kathryn Morrison, Lisa Backer</dc:creator>
  <cp:keywords/>
  <dc:description/>
  <cp:lastModifiedBy>Roxanne Jones</cp:lastModifiedBy>
  <cp:revision>1</cp:revision>
  <cp:lastPrinted>2024-08-26T06:59:20Z</cp:lastPrinted>
  <dcterms:created xsi:type="dcterms:W3CDTF">2020-09-01T15:49:59Z</dcterms:created>
  <dcterms:modified xsi:type="dcterms:W3CDTF">2024-12-13T01:11:51Z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0x010100DF4B50AABF06BE4CBBFF59A49BCDF035</vt:lpwstr>
  </property>
  <property fmtid="{D5CDD505-2E9C-101B-9397-08002B2CF9AE}" pid="3" name="MediaServiceImageTags">
    <vt:lpwstr/>
  </property>
  <property fmtid="{D5CDD505-2E9C-101B-9397-08002B2CF9AE}" pid="4" name="Language">
    <vt:lpwstr>English</vt:lpwstr>
  </property>
  <property fmtid="{D5CDD505-2E9C-101B-9397-08002B2CF9AE}" pid="5" name="Status">
    <vt:lpwstr>Final</vt:lpwstr>
  </property>
</Properties>
</file>