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5"/>
  </p:notesMasterIdLst>
  <p:handoutMasterIdLst>
    <p:handoutMasterId r:id="rId46"/>
  </p:handoutMasterIdLst>
  <p:sldIdLst>
    <p:sldId id="958" r:id="rId5"/>
    <p:sldId id="959" r:id="rId6"/>
    <p:sldId id="953" r:id="rId7"/>
    <p:sldId id="268" r:id="rId8"/>
    <p:sldId id="286" r:id="rId9"/>
    <p:sldId id="259" r:id="rId10"/>
    <p:sldId id="977" r:id="rId11"/>
    <p:sldId id="962" r:id="rId12"/>
    <p:sldId id="279" r:id="rId13"/>
    <p:sldId id="971" r:id="rId14"/>
    <p:sldId id="985" r:id="rId15"/>
    <p:sldId id="284" r:id="rId16"/>
    <p:sldId id="986" r:id="rId17"/>
    <p:sldId id="966" r:id="rId18"/>
    <p:sldId id="946" r:id="rId19"/>
    <p:sldId id="968" r:id="rId20"/>
    <p:sldId id="969" r:id="rId21"/>
    <p:sldId id="970" r:id="rId22"/>
    <p:sldId id="976" r:id="rId23"/>
    <p:sldId id="590" r:id="rId24"/>
    <p:sldId id="987" r:id="rId25"/>
    <p:sldId id="961" r:id="rId26"/>
    <p:sldId id="979" r:id="rId27"/>
    <p:sldId id="911" r:id="rId28"/>
    <p:sldId id="975" r:id="rId29"/>
    <p:sldId id="973" r:id="rId30"/>
    <p:sldId id="981" r:id="rId31"/>
    <p:sldId id="974" r:id="rId32"/>
    <p:sldId id="945" r:id="rId33"/>
    <p:sldId id="915" r:id="rId34"/>
    <p:sldId id="982" r:id="rId35"/>
    <p:sldId id="983" r:id="rId36"/>
    <p:sldId id="957" r:id="rId37"/>
    <p:sldId id="950" r:id="rId38"/>
    <p:sldId id="940" r:id="rId39"/>
    <p:sldId id="938" r:id="rId40"/>
    <p:sldId id="991" r:id="rId41"/>
    <p:sldId id="988" r:id="rId42"/>
    <p:sldId id="990" r:id="rId43"/>
    <p:sldId id="26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A6C627-6FAB-46FA-C979-3E099D375225}" name="Grace Kelley" initials="GK" userId="S::gkelley@sriinternational.com::05501824-1d16-43a2-830c-5b0632cbb6ef" providerId="AD"/>
  <p188:author id="{0D5ED841-C86F-DA8D-2F45-5E4308D6A311}" name="Ross Lemke" initials="RL" userId="S::rlemke@aemcorp.com::8f7693b6-3496-42ec-87ca-5befb57dc870" providerId="AD"/>
  <p188:author id="{E3F3DC8C-76CF-F593-25BB-DA3965A8EA0F}" name="Miller, Frank E." initials="MFE" userId="Miller, Frank E." providerId="None"/>
  <p188:author id="{F3FAC28E-9A14-BBED-1496-04962FB4ACA7}" name="Cavanaugh, Alyson" initials="CA" userId="S::alysonc@ad.unc.edu::1b6602db-1a15-4d4b-a533-7f29c0a41222" providerId="AD"/>
  <p188:author id="{1705C9A4-B37A-EBA4-4269-40EAC53D6F5D}" name="Mallory Scott" initials="MS" userId="S::mallory.scott@sri.com::1d228e2e-efd9-49ea-974f-5ba48a07aa7c" providerId="AD"/>
  <p188:author id="{DA9382FA-9237-8D78-FDA0-2BF4B7A5BA1F}" name="Lu-Fleming, Grace (Contractor)" initials="LFG(" userId="S::Grace.Lu-Fleming@ed.gov::9ce1c099-3029-4464-b34a-b1931b2bfb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39B54A"/>
    <a:srgbClr val="ED3532"/>
    <a:srgbClr val="404A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FFFB2-EE6F-4832-B40D-222358810268}" v="322" dt="2024-10-02T00:41:33.4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66" autoAdjust="0"/>
    <p:restoredTop sz="86395" autoAdjust="0"/>
  </p:normalViewPr>
  <p:slideViewPr>
    <p:cSldViewPr snapToGrid="0">
      <p:cViewPr varScale="1">
        <p:scale>
          <a:sx n="71" d="100"/>
          <a:sy n="71" d="100"/>
        </p:scale>
        <p:origin x="54" y="246"/>
      </p:cViewPr>
      <p:guideLst/>
    </p:cSldViewPr>
  </p:slideViewPr>
  <p:outlineViewPr>
    <p:cViewPr>
      <p:scale>
        <a:sx n="33" d="100"/>
        <a:sy n="33" d="100"/>
      </p:scale>
      <p:origin x="0" y="-631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ce Kelley" userId="S::gkelley@sriinternational.com::05501824-1d16-43a2-830c-5b0632cbb6ef" providerId="AD" clId="Web-{0E470EF3-7545-EF12-032D-F4919C94ADCE}"/>
    <pc:docChg chg="mod modSld">
      <pc:chgData name="Grace Kelley" userId="S::gkelley@sriinternational.com::05501824-1d16-43a2-830c-5b0632cbb6ef" providerId="AD" clId="Web-{0E470EF3-7545-EF12-032D-F4919C94ADCE}" dt="2024-09-10T18:39:06.211" v="24" actId="20577"/>
      <pc:docMkLst>
        <pc:docMk/>
      </pc:docMkLst>
      <pc:sldChg chg="modSp">
        <pc:chgData name="Grace Kelley" userId="S::gkelley@sriinternational.com::05501824-1d16-43a2-830c-5b0632cbb6ef" providerId="AD" clId="Web-{0E470EF3-7545-EF12-032D-F4919C94ADCE}" dt="2024-09-10T18:39:06.211" v="24" actId="20577"/>
        <pc:sldMkLst>
          <pc:docMk/>
          <pc:sldMk cId="2514555024" sldId="959"/>
        </pc:sldMkLst>
        <pc:spChg chg="mod">
          <ac:chgData name="Grace Kelley" userId="S::gkelley@sriinternational.com::05501824-1d16-43a2-830c-5b0632cbb6ef" providerId="AD" clId="Web-{0E470EF3-7545-EF12-032D-F4919C94ADCE}" dt="2024-09-10T18:39:06.211" v="24" actId="20577"/>
          <ac:spMkLst>
            <pc:docMk/>
            <pc:sldMk cId="2514555024" sldId="959"/>
            <ac:spMk id="4" creationId="{8F9DE7E7-FA95-DD29-D2BF-2F5827A23380}"/>
          </ac:spMkLst>
        </pc:spChg>
      </pc:sldChg>
    </pc:docChg>
  </pc:docChgLst>
  <pc:docChgLst>
    <pc:chgData name="Roxanne Jones" userId="eee357d1-15dd-4a73-981c-b7041387288c" providerId="ADAL" clId="{443FFFB2-EE6F-4832-B40D-222358810268}"/>
    <pc:docChg chg="undo custSel modSld">
      <pc:chgData name="Roxanne Jones" userId="eee357d1-15dd-4a73-981c-b7041387288c" providerId="ADAL" clId="{443FFFB2-EE6F-4832-B40D-222358810268}" dt="2024-10-02T00:41:33.489" v="291" actId="962"/>
      <pc:docMkLst>
        <pc:docMk/>
      </pc:docMkLst>
      <pc:sldChg chg="addSp delSp modSp">
        <pc:chgData name="Roxanne Jones" userId="eee357d1-15dd-4a73-981c-b7041387288c" providerId="ADAL" clId="{443FFFB2-EE6F-4832-B40D-222358810268}" dt="2024-10-02T00:41:04.137" v="285" actId="962"/>
        <pc:sldMkLst>
          <pc:docMk/>
          <pc:sldMk cId="3306976762" sldId="267"/>
        </pc:sldMkLst>
        <pc:spChg chg="add mod">
          <ac:chgData name="Roxanne Jones" userId="eee357d1-15dd-4a73-981c-b7041387288c" providerId="ADAL" clId="{443FFFB2-EE6F-4832-B40D-222358810268}" dt="2024-10-02T00:27:21.858" v="159"/>
          <ac:spMkLst>
            <pc:docMk/>
            <pc:sldMk cId="3306976762" sldId="267"/>
            <ac:spMk id="3" creationId="{2D6ED0B4-A033-9718-B415-DEE759AE7AD2}"/>
          </ac:spMkLst>
        </pc:spChg>
        <pc:spChg chg="mod">
          <ac:chgData name="Roxanne Jones" userId="eee357d1-15dd-4a73-981c-b7041387288c" providerId="ADAL" clId="{443FFFB2-EE6F-4832-B40D-222358810268}" dt="2024-10-02T00:24:34.008" v="97" actId="1076"/>
          <ac:spMkLst>
            <pc:docMk/>
            <pc:sldMk cId="3306976762" sldId="267"/>
            <ac:spMk id="7" creationId="{56351E58-02D1-867C-88D9-58EA8AF54071}"/>
          </ac:spMkLst>
        </pc:spChg>
        <pc:spChg chg="add mod">
          <ac:chgData name="Roxanne Jones" userId="eee357d1-15dd-4a73-981c-b7041387288c" providerId="ADAL" clId="{443FFFB2-EE6F-4832-B40D-222358810268}" dt="2024-10-02T00:27:26.455" v="164"/>
          <ac:spMkLst>
            <pc:docMk/>
            <pc:sldMk cId="3306976762" sldId="267"/>
            <ac:spMk id="9" creationId="{6A6E8C6C-03A5-0C2C-866F-14CAFD964ADC}"/>
          </ac:spMkLst>
        </pc:spChg>
        <pc:spChg chg="add mod">
          <ac:chgData name="Roxanne Jones" userId="eee357d1-15dd-4a73-981c-b7041387288c" providerId="ADAL" clId="{443FFFB2-EE6F-4832-B40D-222358810268}" dt="2024-10-02T00:27:30.360" v="168"/>
          <ac:spMkLst>
            <pc:docMk/>
            <pc:sldMk cId="3306976762" sldId="267"/>
            <ac:spMk id="10" creationId="{E95227DE-917C-23ED-D851-B0AE12F2CE29}"/>
          </ac:spMkLst>
        </pc:spChg>
        <pc:spChg chg="add mod">
          <ac:chgData name="Roxanne Jones" userId="eee357d1-15dd-4a73-981c-b7041387288c" providerId="ADAL" clId="{443FFFB2-EE6F-4832-B40D-222358810268}" dt="2024-10-02T00:27:53.697" v="171"/>
          <ac:spMkLst>
            <pc:docMk/>
            <pc:sldMk cId="3306976762" sldId="267"/>
            <ac:spMk id="12" creationId="{A9CD690C-5184-8DF1-27C6-8EC659A90A0B}"/>
          </ac:spMkLst>
        </pc:spChg>
        <pc:graphicFrameChg chg="del mod">
          <ac:chgData name="Roxanne Jones" userId="eee357d1-15dd-4a73-981c-b7041387288c" providerId="ADAL" clId="{443FFFB2-EE6F-4832-B40D-222358810268}" dt="2024-10-02T00:26:27.915" v="132" actId="478"/>
          <ac:graphicFrameMkLst>
            <pc:docMk/>
            <pc:sldMk cId="3306976762" sldId="267"/>
            <ac:graphicFrameMk id="11" creationId="{000AE545-8978-6A46-856D-A04572005486}"/>
          </ac:graphicFrameMkLst>
        </pc:graphicFrameChg>
        <pc:picChg chg="mod">
          <ac:chgData name="Roxanne Jones" userId="eee357d1-15dd-4a73-981c-b7041387288c" providerId="ADAL" clId="{443FFFB2-EE6F-4832-B40D-222358810268}" dt="2024-10-02T00:26:47.446" v="141" actId="1037"/>
          <ac:picMkLst>
            <pc:docMk/>
            <pc:sldMk cId="3306976762" sldId="267"/>
            <ac:picMk id="2" creationId="{997FB052-2437-66E0-A43F-8843DCA39A7E}"/>
          </ac:picMkLst>
        </pc:picChg>
        <pc:picChg chg="mod">
          <ac:chgData name="Roxanne Jones" userId="eee357d1-15dd-4a73-981c-b7041387288c" providerId="ADAL" clId="{443FFFB2-EE6F-4832-B40D-222358810268}" dt="2024-10-02T00:26:52.419" v="142" actId="12788"/>
          <ac:picMkLst>
            <pc:docMk/>
            <pc:sldMk cId="3306976762" sldId="267"/>
            <ac:picMk id="4" creationId="{D8E28556-B56A-20C3-C567-022422BB0C3A}"/>
          </ac:picMkLst>
        </pc:picChg>
        <pc:picChg chg="mod">
          <ac:chgData name="Roxanne Jones" userId="eee357d1-15dd-4a73-981c-b7041387288c" providerId="ADAL" clId="{443FFFB2-EE6F-4832-B40D-222358810268}" dt="2024-10-02T00:41:04.137" v="285" actId="962"/>
          <ac:picMkLst>
            <pc:docMk/>
            <pc:sldMk cId="3306976762" sldId="267"/>
            <ac:picMk id="6" creationId="{01161BB5-FB79-054C-A51F-7B821A3752A0}"/>
          </ac:picMkLst>
        </pc:picChg>
        <pc:picChg chg="mod">
          <ac:chgData name="Roxanne Jones" userId="eee357d1-15dd-4a73-981c-b7041387288c" providerId="ADAL" clId="{443FFFB2-EE6F-4832-B40D-222358810268}" dt="2024-10-02T00:27:07.870" v="153" actId="12788"/>
          <ac:picMkLst>
            <pc:docMk/>
            <pc:sldMk cId="3306976762" sldId="267"/>
            <ac:picMk id="15" creationId="{BA706E31-B5C4-1C4D-ADB6-BEF09E639530}"/>
          </ac:picMkLst>
        </pc:picChg>
        <pc:picChg chg="mod">
          <ac:chgData name="Roxanne Jones" userId="eee357d1-15dd-4a73-981c-b7041387288c" providerId="ADAL" clId="{443FFFB2-EE6F-4832-B40D-222358810268}" dt="2024-10-02T00:40:56.313" v="275" actId="962"/>
          <ac:picMkLst>
            <pc:docMk/>
            <pc:sldMk cId="3306976762" sldId="267"/>
            <ac:picMk id="16" creationId="{D63D23C7-2ABF-B740-9870-84DDDCE9FC69}"/>
          </ac:picMkLst>
        </pc:picChg>
      </pc:sldChg>
      <pc:sldChg chg="modSp">
        <pc:chgData name="Roxanne Jones" userId="eee357d1-15dd-4a73-981c-b7041387288c" providerId="ADAL" clId="{443FFFB2-EE6F-4832-B40D-222358810268}" dt="2024-10-02T00:10:46.890" v="3" actId="20577"/>
        <pc:sldMkLst>
          <pc:docMk/>
          <pc:sldMk cId="1508217691" sldId="268"/>
        </pc:sldMkLst>
        <pc:spChg chg="mod">
          <ac:chgData name="Roxanne Jones" userId="eee357d1-15dd-4a73-981c-b7041387288c" providerId="ADAL" clId="{443FFFB2-EE6F-4832-B40D-222358810268}" dt="2024-10-02T00:10:46.890" v="3" actId="20577"/>
          <ac:spMkLst>
            <pc:docMk/>
            <pc:sldMk cId="1508217691" sldId="268"/>
            <ac:spMk id="3" creationId="{3C967122-4A10-5D74-2D44-4578384241CB}"/>
          </ac:spMkLst>
        </pc:spChg>
      </pc:sldChg>
      <pc:sldChg chg="modSp">
        <pc:chgData name="Roxanne Jones" userId="eee357d1-15dd-4a73-981c-b7041387288c" providerId="ADAL" clId="{443FFFB2-EE6F-4832-B40D-222358810268}" dt="2024-10-02T00:10:52.209" v="5" actId="20577"/>
        <pc:sldMkLst>
          <pc:docMk/>
          <pc:sldMk cId="1690757912" sldId="279"/>
        </pc:sldMkLst>
        <pc:spChg chg="mod">
          <ac:chgData name="Roxanne Jones" userId="eee357d1-15dd-4a73-981c-b7041387288c" providerId="ADAL" clId="{443FFFB2-EE6F-4832-B40D-222358810268}" dt="2024-10-02T00:10:52.209" v="5" actId="20577"/>
          <ac:spMkLst>
            <pc:docMk/>
            <pc:sldMk cId="1690757912" sldId="279"/>
            <ac:spMk id="3" creationId="{E350E4B3-493F-2CCB-9229-1B5ED5BC05A7}"/>
          </ac:spMkLst>
        </pc:spChg>
      </pc:sldChg>
      <pc:sldChg chg="modSp">
        <pc:chgData name="Roxanne Jones" userId="eee357d1-15dd-4a73-981c-b7041387288c" providerId="ADAL" clId="{443FFFB2-EE6F-4832-B40D-222358810268}" dt="2024-10-02T00:19:10.833" v="69" actId="27636"/>
        <pc:sldMkLst>
          <pc:docMk/>
          <pc:sldMk cId="0" sldId="284"/>
        </pc:sldMkLst>
        <pc:spChg chg="mod">
          <ac:chgData name="Roxanne Jones" userId="eee357d1-15dd-4a73-981c-b7041387288c" providerId="ADAL" clId="{443FFFB2-EE6F-4832-B40D-222358810268}" dt="2024-10-02T00:19:10.833" v="69" actId="27636"/>
          <ac:spMkLst>
            <pc:docMk/>
            <pc:sldMk cId="0" sldId="284"/>
            <ac:spMk id="2" creationId="{3DA1430A-F987-E209-FE17-D9AE005ACDB4}"/>
          </ac:spMkLst>
        </pc:spChg>
      </pc:sldChg>
      <pc:sldChg chg="modSp">
        <pc:chgData name="Roxanne Jones" userId="eee357d1-15dd-4a73-981c-b7041387288c" providerId="ADAL" clId="{443FFFB2-EE6F-4832-B40D-222358810268}" dt="2024-10-02T00:29:34.805" v="177" actId="962"/>
        <pc:sldMkLst>
          <pc:docMk/>
          <pc:sldMk cId="715941119" sldId="286"/>
        </pc:sldMkLst>
        <pc:picChg chg="mod">
          <ac:chgData name="Roxanne Jones" userId="eee357d1-15dd-4a73-981c-b7041387288c" providerId="ADAL" clId="{443FFFB2-EE6F-4832-B40D-222358810268}" dt="2024-10-02T00:29:34.805" v="177" actId="962"/>
          <ac:picMkLst>
            <pc:docMk/>
            <pc:sldMk cId="715941119" sldId="286"/>
            <ac:picMk id="1026" creationId="{0B50AB1C-FBFC-6E34-7E84-C4CE9BC4E3F0}"/>
          </ac:picMkLst>
        </pc:picChg>
      </pc:sldChg>
      <pc:sldChg chg="addSp delSp modSp mod chgLayout">
        <pc:chgData name="Roxanne Jones" userId="eee357d1-15dd-4a73-981c-b7041387288c" providerId="ADAL" clId="{443FFFB2-EE6F-4832-B40D-222358810268}" dt="2024-10-02T00:35:14.351" v="235" actId="962"/>
        <pc:sldMkLst>
          <pc:docMk/>
          <pc:sldMk cId="3479308100" sldId="590"/>
        </pc:sldMkLst>
        <pc:spChg chg="mod">
          <ac:chgData name="Roxanne Jones" userId="eee357d1-15dd-4a73-981c-b7041387288c" providerId="ADAL" clId="{443FFFB2-EE6F-4832-B40D-222358810268}" dt="2024-10-02T00:35:14.351" v="235" actId="962"/>
          <ac:spMkLst>
            <pc:docMk/>
            <pc:sldMk cId="3479308100" sldId="590"/>
            <ac:spMk id="2" creationId="{CFAC029C-7631-3041-4A83-40128354BE49}"/>
          </ac:spMkLst>
        </pc:spChg>
        <pc:spChg chg="add del mod">
          <ac:chgData name="Roxanne Jones" userId="eee357d1-15dd-4a73-981c-b7041387288c" providerId="ADAL" clId="{443FFFB2-EE6F-4832-B40D-222358810268}" dt="2024-10-02T00:21:19.788" v="81" actId="6264"/>
          <ac:spMkLst>
            <pc:docMk/>
            <pc:sldMk cId="3479308100" sldId="590"/>
            <ac:spMk id="3" creationId="{1034D4FD-FB05-1882-BE78-4BBB22081DDA}"/>
          </ac:spMkLst>
        </pc:spChg>
        <pc:spChg chg="add del mod">
          <ac:chgData name="Roxanne Jones" userId="eee357d1-15dd-4a73-981c-b7041387288c" providerId="ADAL" clId="{443FFFB2-EE6F-4832-B40D-222358810268}" dt="2024-10-02T00:21:19.788" v="81" actId="6264"/>
          <ac:spMkLst>
            <pc:docMk/>
            <pc:sldMk cId="3479308100" sldId="590"/>
            <ac:spMk id="4" creationId="{28973B03-8948-60C1-4B3C-EFCBAE991B93}"/>
          </ac:spMkLst>
        </pc:spChg>
        <pc:spChg chg="mod ord">
          <ac:chgData name="Roxanne Jones" userId="eee357d1-15dd-4a73-981c-b7041387288c" providerId="ADAL" clId="{443FFFB2-EE6F-4832-B40D-222358810268}" dt="2024-10-02T00:21:19.788" v="81" actId="6264"/>
          <ac:spMkLst>
            <pc:docMk/>
            <pc:sldMk cId="3479308100" sldId="590"/>
            <ac:spMk id="8" creationId="{00000000-0000-0000-0000-000000000000}"/>
          </ac:spMkLst>
        </pc:spChg>
        <pc:spChg chg="mod ord">
          <ac:chgData name="Roxanne Jones" userId="eee357d1-15dd-4a73-981c-b7041387288c" providerId="ADAL" clId="{443FFFB2-EE6F-4832-B40D-222358810268}" dt="2024-10-02T00:21:19.788" v="81" actId="6264"/>
          <ac:spMkLst>
            <pc:docMk/>
            <pc:sldMk cId="3479308100" sldId="590"/>
            <ac:spMk id="9" creationId="{00000000-0000-0000-0000-000000000000}"/>
          </ac:spMkLst>
        </pc:spChg>
      </pc:sldChg>
      <pc:sldChg chg="modSp">
        <pc:chgData name="Roxanne Jones" userId="eee357d1-15dd-4a73-981c-b7041387288c" providerId="ADAL" clId="{443FFFB2-EE6F-4832-B40D-222358810268}" dt="2024-10-02T00:11:45.522" v="33" actId="20577"/>
        <pc:sldMkLst>
          <pc:docMk/>
          <pc:sldMk cId="2833219328" sldId="911"/>
        </pc:sldMkLst>
        <pc:spChg chg="mod">
          <ac:chgData name="Roxanne Jones" userId="eee357d1-15dd-4a73-981c-b7041387288c" providerId="ADAL" clId="{443FFFB2-EE6F-4832-B40D-222358810268}" dt="2024-10-02T00:11:45.522" v="33" actId="20577"/>
          <ac:spMkLst>
            <pc:docMk/>
            <pc:sldMk cId="2833219328" sldId="911"/>
            <ac:spMk id="3" creationId="{53F04843-68D4-47C8-0BE4-2F8C2D6E5C49}"/>
          </ac:spMkLst>
        </pc:spChg>
      </pc:sldChg>
      <pc:sldChg chg="modSp">
        <pc:chgData name="Roxanne Jones" userId="eee357d1-15dd-4a73-981c-b7041387288c" providerId="ADAL" clId="{443FFFB2-EE6F-4832-B40D-222358810268}" dt="2024-10-02T00:23:08.812" v="91" actId="14100"/>
        <pc:sldMkLst>
          <pc:docMk/>
          <pc:sldMk cId="792112595" sldId="915"/>
        </pc:sldMkLst>
        <pc:spChg chg="mod">
          <ac:chgData name="Roxanne Jones" userId="eee357d1-15dd-4a73-981c-b7041387288c" providerId="ADAL" clId="{443FFFB2-EE6F-4832-B40D-222358810268}" dt="2024-10-02T00:23:08.812" v="91" actId="14100"/>
          <ac:spMkLst>
            <pc:docMk/>
            <pc:sldMk cId="792112595" sldId="915"/>
            <ac:spMk id="3" creationId="{981B8CAA-BC11-5E98-CF2F-4D48FF6F6682}"/>
          </ac:spMkLst>
        </pc:spChg>
      </pc:sldChg>
      <pc:sldChg chg="modSp">
        <pc:chgData name="Roxanne Jones" userId="eee357d1-15dd-4a73-981c-b7041387288c" providerId="ADAL" clId="{443FFFB2-EE6F-4832-B40D-222358810268}" dt="2024-10-02T00:20:12.452" v="75" actId="14"/>
        <pc:sldMkLst>
          <pc:docMk/>
          <pc:sldMk cId="1195696242" sldId="946"/>
        </pc:sldMkLst>
        <pc:spChg chg="mod">
          <ac:chgData name="Roxanne Jones" userId="eee357d1-15dd-4a73-981c-b7041387288c" providerId="ADAL" clId="{443FFFB2-EE6F-4832-B40D-222358810268}" dt="2024-10-02T00:20:12.452" v="75" actId="14"/>
          <ac:spMkLst>
            <pc:docMk/>
            <pc:sldMk cId="1195696242" sldId="946"/>
            <ac:spMk id="3" creationId="{D791170A-937B-0024-3D7B-EC33ABD52D51}"/>
          </ac:spMkLst>
        </pc:spChg>
        <pc:spChg chg="mod">
          <ac:chgData name="Roxanne Jones" userId="eee357d1-15dd-4a73-981c-b7041387288c" providerId="ADAL" clId="{443FFFB2-EE6F-4832-B40D-222358810268}" dt="2024-10-02T00:11:19.019" v="16" actId="20577"/>
          <ac:spMkLst>
            <pc:docMk/>
            <pc:sldMk cId="1195696242" sldId="946"/>
            <ac:spMk id="4" creationId="{0FF88C0A-4F30-E788-5BA4-DDFBE88F328C}"/>
          </ac:spMkLst>
        </pc:spChg>
      </pc:sldChg>
      <pc:sldChg chg="modSp">
        <pc:chgData name="Roxanne Jones" userId="eee357d1-15dd-4a73-981c-b7041387288c" providerId="ADAL" clId="{443FFFB2-EE6F-4832-B40D-222358810268}" dt="2024-10-02T00:12:50.166" v="44" actId="108"/>
        <pc:sldMkLst>
          <pc:docMk/>
          <pc:sldMk cId="976225470" sldId="953"/>
        </pc:sldMkLst>
        <pc:spChg chg="mod">
          <ac:chgData name="Roxanne Jones" userId="eee357d1-15dd-4a73-981c-b7041387288c" providerId="ADAL" clId="{443FFFB2-EE6F-4832-B40D-222358810268}" dt="2024-10-02T00:12:50.166" v="44" actId="108"/>
          <ac:spMkLst>
            <pc:docMk/>
            <pc:sldMk cId="976225470" sldId="953"/>
            <ac:spMk id="3" creationId="{2CF2C532-F1B0-11EE-D2AB-1F74433A6E3F}"/>
          </ac:spMkLst>
        </pc:spChg>
      </pc:sldChg>
      <pc:sldChg chg="modSp">
        <pc:chgData name="Roxanne Jones" userId="eee357d1-15dd-4a73-981c-b7041387288c" providerId="ADAL" clId="{443FFFB2-EE6F-4832-B40D-222358810268}" dt="2024-10-02T00:36:02.063" v="247" actId="962"/>
        <pc:sldMkLst>
          <pc:docMk/>
          <pc:sldMk cId="2088127396" sldId="957"/>
        </pc:sldMkLst>
        <pc:picChg chg="mod">
          <ac:chgData name="Roxanne Jones" userId="eee357d1-15dd-4a73-981c-b7041387288c" providerId="ADAL" clId="{443FFFB2-EE6F-4832-B40D-222358810268}" dt="2024-10-02T00:36:02.063" v="247" actId="962"/>
          <ac:picMkLst>
            <pc:docMk/>
            <pc:sldMk cId="2088127396" sldId="957"/>
            <ac:picMk id="3074" creationId="{FB7FBE0E-2FB9-60E4-D7E3-09E5DDD3E25B}"/>
          </ac:picMkLst>
        </pc:picChg>
      </pc:sldChg>
      <pc:sldChg chg="modSp">
        <pc:chgData name="Roxanne Jones" userId="eee357d1-15dd-4a73-981c-b7041387288c" providerId="ADAL" clId="{443FFFB2-EE6F-4832-B40D-222358810268}" dt="2024-10-02T00:10:42.252" v="1" actId="20577"/>
        <pc:sldMkLst>
          <pc:docMk/>
          <pc:sldMk cId="2514555024" sldId="959"/>
        </pc:sldMkLst>
        <pc:spChg chg="mod">
          <ac:chgData name="Roxanne Jones" userId="eee357d1-15dd-4a73-981c-b7041387288c" providerId="ADAL" clId="{443FFFB2-EE6F-4832-B40D-222358810268}" dt="2024-10-02T00:10:42.252" v="1" actId="20577"/>
          <ac:spMkLst>
            <pc:docMk/>
            <pc:sldMk cId="2514555024" sldId="959"/>
            <ac:spMk id="4" creationId="{8F9DE7E7-FA95-DD29-D2BF-2F5827A23380}"/>
          </ac:spMkLst>
        </pc:spChg>
      </pc:sldChg>
      <pc:sldChg chg="modSp">
        <pc:chgData name="Roxanne Jones" userId="eee357d1-15dd-4a73-981c-b7041387288c" providerId="ADAL" clId="{443FFFB2-EE6F-4832-B40D-222358810268}" dt="2024-10-02T00:11:37.140" v="26" actId="20577"/>
        <pc:sldMkLst>
          <pc:docMk/>
          <pc:sldMk cId="2652302889" sldId="961"/>
        </pc:sldMkLst>
        <pc:spChg chg="mod">
          <ac:chgData name="Roxanne Jones" userId="eee357d1-15dd-4a73-981c-b7041387288c" providerId="ADAL" clId="{443FFFB2-EE6F-4832-B40D-222358810268}" dt="2024-10-02T00:11:37.140" v="26" actId="20577"/>
          <ac:spMkLst>
            <pc:docMk/>
            <pc:sldMk cId="2652302889" sldId="961"/>
            <ac:spMk id="3" creationId="{53F04843-68D4-47C8-0BE4-2F8C2D6E5C49}"/>
          </ac:spMkLst>
        </pc:spChg>
      </pc:sldChg>
      <pc:sldChg chg="modSp">
        <pc:chgData name="Roxanne Jones" userId="eee357d1-15dd-4a73-981c-b7041387288c" providerId="ADAL" clId="{443FFFB2-EE6F-4832-B40D-222358810268}" dt="2024-10-02T00:32:26.490" v="181" actId="20577"/>
        <pc:sldMkLst>
          <pc:docMk/>
          <pc:sldMk cId="3600508335" sldId="962"/>
        </pc:sldMkLst>
        <pc:spChg chg="mod">
          <ac:chgData name="Roxanne Jones" userId="eee357d1-15dd-4a73-981c-b7041387288c" providerId="ADAL" clId="{443FFFB2-EE6F-4832-B40D-222358810268}" dt="2024-10-02T00:32:26.490" v="181" actId="20577"/>
          <ac:spMkLst>
            <pc:docMk/>
            <pc:sldMk cId="3600508335" sldId="962"/>
            <ac:spMk id="4" creationId="{D7D254D6-9F85-9293-BD9B-5D2B0E3DFFBE}"/>
          </ac:spMkLst>
        </pc:spChg>
      </pc:sldChg>
      <pc:sldChg chg="modSp">
        <pc:chgData name="Roxanne Jones" userId="eee357d1-15dd-4a73-981c-b7041387288c" providerId="ADAL" clId="{443FFFB2-EE6F-4832-B40D-222358810268}" dt="2024-10-02T00:11:12.577" v="14" actId="20577"/>
        <pc:sldMkLst>
          <pc:docMk/>
          <pc:sldMk cId="4135902762" sldId="966"/>
        </pc:sldMkLst>
        <pc:spChg chg="mod">
          <ac:chgData name="Roxanne Jones" userId="eee357d1-15dd-4a73-981c-b7041387288c" providerId="ADAL" clId="{443FFFB2-EE6F-4832-B40D-222358810268}" dt="2024-10-02T00:11:09.051" v="12" actId="20577"/>
          <ac:spMkLst>
            <pc:docMk/>
            <pc:sldMk cId="4135902762" sldId="966"/>
            <ac:spMk id="3" creationId="{D791170A-937B-0024-3D7B-EC33ABD52D51}"/>
          </ac:spMkLst>
        </pc:spChg>
        <pc:spChg chg="mod">
          <ac:chgData name="Roxanne Jones" userId="eee357d1-15dd-4a73-981c-b7041387288c" providerId="ADAL" clId="{443FFFB2-EE6F-4832-B40D-222358810268}" dt="2024-10-02T00:11:12.577" v="14" actId="20577"/>
          <ac:spMkLst>
            <pc:docMk/>
            <pc:sldMk cId="4135902762" sldId="966"/>
            <ac:spMk id="4" creationId="{7D79BDDB-DE87-3D45-47D5-E7229E3D2BC8}"/>
          </ac:spMkLst>
        </pc:spChg>
      </pc:sldChg>
      <pc:sldChg chg="modSp">
        <pc:chgData name="Roxanne Jones" userId="eee357d1-15dd-4a73-981c-b7041387288c" providerId="ADAL" clId="{443FFFB2-EE6F-4832-B40D-222358810268}" dt="2024-10-02T00:20:31.539" v="76" actId="6549"/>
        <pc:sldMkLst>
          <pc:docMk/>
          <pc:sldMk cId="3883265656" sldId="968"/>
        </pc:sldMkLst>
        <pc:spChg chg="mod">
          <ac:chgData name="Roxanne Jones" userId="eee357d1-15dd-4a73-981c-b7041387288c" providerId="ADAL" clId="{443FFFB2-EE6F-4832-B40D-222358810268}" dt="2024-10-02T00:20:31.539" v="76" actId="6549"/>
          <ac:spMkLst>
            <pc:docMk/>
            <pc:sldMk cId="3883265656" sldId="968"/>
            <ac:spMk id="3" creationId="{D791170A-937B-0024-3D7B-EC33ABD52D51}"/>
          </ac:spMkLst>
        </pc:spChg>
      </pc:sldChg>
      <pc:sldChg chg="modSp">
        <pc:chgData name="Roxanne Jones" userId="eee357d1-15dd-4a73-981c-b7041387288c" providerId="ADAL" clId="{443FFFB2-EE6F-4832-B40D-222358810268}" dt="2024-10-02T00:11:31.352" v="24" actId="20577"/>
        <pc:sldMkLst>
          <pc:docMk/>
          <pc:sldMk cId="1526351803" sldId="969"/>
        </pc:sldMkLst>
        <pc:spChg chg="mod">
          <ac:chgData name="Roxanne Jones" userId="eee357d1-15dd-4a73-981c-b7041387288c" providerId="ADAL" clId="{443FFFB2-EE6F-4832-B40D-222358810268}" dt="2024-10-02T00:11:27.494" v="21" actId="20577"/>
          <ac:spMkLst>
            <pc:docMk/>
            <pc:sldMk cId="1526351803" sldId="969"/>
            <ac:spMk id="3" creationId="{D791170A-937B-0024-3D7B-EC33ABD52D51}"/>
          </ac:spMkLst>
        </pc:spChg>
        <pc:spChg chg="mod">
          <ac:chgData name="Roxanne Jones" userId="eee357d1-15dd-4a73-981c-b7041387288c" providerId="ADAL" clId="{443FFFB2-EE6F-4832-B40D-222358810268}" dt="2024-10-02T00:11:31.352" v="24" actId="20577"/>
          <ac:spMkLst>
            <pc:docMk/>
            <pc:sldMk cId="1526351803" sldId="969"/>
            <ac:spMk id="4" creationId="{277158E7-7BF4-7992-7B58-AC2F2953D8C0}"/>
          </ac:spMkLst>
        </pc:spChg>
      </pc:sldChg>
      <pc:sldChg chg="modSp">
        <pc:chgData name="Roxanne Jones" userId="eee357d1-15dd-4a73-981c-b7041387288c" providerId="ADAL" clId="{443FFFB2-EE6F-4832-B40D-222358810268}" dt="2024-10-02T00:34:37.791" v="229" actId="962"/>
        <pc:sldMkLst>
          <pc:docMk/>
          <pc:sldMk cId="2307861811" sldId="971"/>
        </pc:sldMkLst>
        <pc:spChg chg="mod">
          <ac:chgData name="Roxanne Jones" userId="eee357d1-15dd-4a73-981c-b7041387288c" providerId="ADAL" clId="{443FFFB2-EE6F-4832-B40D-222358810268}" dt="2024-10-02T00:10:55.225" v="6" actId="20577"/>
          <ac:spMkLst>
            <pc:docMk/>
            <pc:sldMk cId="2307861811" sldId="971"/>
            <ac:spMk id="4" creationId="{24CC51B7-8300-CAB5-F341-CBAC89BD361C}"/>
          </ac:spMkLst>
        </pc:spChg>
        <pc:picChg chg="mod">
          <ac:chgData name="Roxanne Jones" userId="eee357d1-15dd-4a73-981c-b7041387288c" providerId="ADAL" clId="{443FFFB2-EE6F-4832-B40D-222358810268}" dt="2024-10-02T00:34:37.791" v="229" actId="962"/>
          <ac:picMkLst>
            <pc:docMk/>
            <pc:sldMk cId="2307861811" sldId="971"/>
            <ac:picMk id="3076" creationId="{5E1239DC-F8EB-8752-4B16-55207E991FC9}"/>
          </ac:picMkLst>
        </pc:picChg>
      </pc:sldChg>
      <pc:sldChg chg="modSp">
        <pc:chgData name="Roxanne Jones" userId="eee357d1-15dd-4a73-981c-b7041387288c" providerId="ADAL" clId="{443FFFB2-EE6F-4832-B40D-222358810268}" dt="2024-10-02T00:22:48.387" v="87" actId="6549"/>
        <pc:sldMkLst>
          <pc:docMk/>
          <pc:sldMk cId="558210949" sldId="974"/>
        </pc:sldMkLst>
        <pc:spChg chg="mod">
          <ac:chgData name="Roxanne Jones" userId="eee357d1-15dd-4a73-981c-b7041387288c" providerId="ADAL" clId="{443FFFB2-EE6F-4832-B40D-222358810268}" dt="2024-10-02T00:22:48.387" v="87" actId="6549"/>
          <ac:spMkLst>
            <pc:docMk/>
            <pc:sldMk cId="558210949" sldId="974"/>
            <ac:spMk id="3" creationId="{265D74F1-723D-89D2-5435-79535EC18489}"/>
          </ac:spMkLst>
        </pc:spChg>
      </pc:sldChg>
      <pc:sldChg chg="modSp">
        <pc:chgData name="Roxanne Jones" userId="eee357d1-15dd-4a73-981c-b7041387288c" providerId="ADAL" clId="{443FFFB2-EE6F-4832-B40D-222358810268}" dt="2024-10-02T00:22:16.121" v="85" actId="6549"/>
        <pc:sldMkLst>
          <pc:docMk/>
          <pc:sldMk cId="860576305" sldId="975"/>
        </pc:sldMkLst>
        <pc:spChg chg="mod">
          <ac:chgData name="Roxanne Jones" userId="eee357d1-15dd-4a73-981c-b7041387288c" providerId="ADAL" clId="{443FFFB2-EE6F-4832-B40D-222358810268}" dt="2024-10-02T00:22:16.121" v="85" actId="6549"/>
          <ac:spMkLst>
            <pc:docMk/>
            <pc:sldMk cId="860576305" sldId="975"/>
            <ac:spMk id="3" creationId="{6CF3EA16-B54C-ED3A-3941-2E4618BBB3E3}"/>
          </ac:spMkLst>
        </pc:spChg>
      </pc:sldChg>
      <pc:sldChg chg="modSp">
        <pc:chgData name="Roxanne Jones" userId="eee357d1-15dd-4a73-981c-b7041387288c" providerId="ADAL" clId="{443FFFB2-EE6F-4832-B40D-222358810268}" dt="2024-10-02T00:20:56.122" v="79" actId="27636"/>
        <pc:sldMkLst>
          <pc:docMk/>
          <pc:sldMk cId="3414021840" sldId="976"/>
        </pc:sldMkLst>
        <pc:spChg chg="mod">
          <ac:chgData name="Roxanne Jones" userId="eee357d1-15dd-4a73-981c-b7041387288c" providerId="ADAL" clId="{443FFFB2-EE6F-4832-B40D-222358810268}" dt="2024-10-02T00:20:56.122" v="79" actId="27636"/>
          <ac:spMkLst>
            <pc:docMk/>
            <pc:sldMk cId="3414021840" sldId="976"/>
            <ac:spMk id="3" creationId="{D791170A-937B-0024-3D7B-EC33ABD52D51}"/>
          </ac:spMkLst>
        </pc:spChg>
      </pc:sldChg>
      <pc:sldChg chg="modSp">
        <pc:chgData name="Roxanne Jones" userId="eee357d1-15dd-4a73-981c-b7041387288c" providerId="ADAL" clId="{443FFFB2-EE6F-4832-B40D-222358810268}" dt="2024-10-02T00:34:26.671" v="223" actId="962"/>
        <pc:sldMkLst>
          <pc:docMk/>
          <pc:sldMk cId="1451971332" sldId="977"/>
        </pc:sldMkLst>
        <pc:spChg chg="mod">
          <ac:chgData name="Roxanne Jones" userId="eee357d1-15dd-4a73-981c-b7041387288c" providerId="ADAL" clId="{443FFFB2-EE6F-4832-B40D-222358810268}" dt="2024-10-02T00:13:44.789" v="45" actId="6549"/>
          <ac:spMkLst>
            <pc:docMk/>
            <pc:sldMk cId="1451971332" sldId="977"/>
            <ac:spMk id="4" creationId="{36D66033-5ACD-68B0-4F50-A759C725B6B3}"/>
          </ac:spMkLst>
        </pc:spChg>
        <pc:picChg chg="mod">
          <ac:chgData name="Roxanne Jones" userId="eee357d1-15dd-4a73-981c-b7041387288c" providerId="ADAL" clId="{443FFFB2-EE6F-4832-B40D-222358810268}" dt="2024-10-02T00:34:26.671" v="223" actId="962"/>
          <ac:picMkLst>
            <pc:docMk/>
            <pc:sldMk cId="1451971332" sldId="977"/>
            <ac:picMk id="2050" creationId="{0E30773A-8082-1827-AEF9-2FF8D1D16BEF}"/>
          </ac:picMkLst>
        </pc:picChg>
      </pc:sldChg>
      <pc:sldChg chg="modSp">
        <pc:chgData name="Roxanne Jones" userId="eee357d1-15dd-4a73-981c-b7041387288c" providerId="ADAL" clId="{443FFFB2-EE6F-4832-B40D-222358810268}" dt="2024-10-02T00:21:51.240" v="84" actId="27636"/>
        <pc:sldMkLst>
          <pc:docMk/>
          <pc:sldMk cId="3739246459" sldId="979"/>
        </pc:sldMkLst>
        <pc:spChg chg="mod">
          <ac:chgData name="Roxanne Jones" userId="eee357d1-15dd-4a73-981c-b7041387288c" providerId="ADAL" clId="{443FFFB2-EE6F-4832-B40D-222358810268}" dt="2024-10-02T00:21:51.240" v="84" actId="27636"/>
          <ac:spMkLst>
            <pc:docMk/>
            <pc:sldMk cId="3739246459" sldId="979"/>
            <ac:spMk id="3" creationId="{53F04843-68D4-47C8-0BE4-2F8C2D6E5C49}"/>
          </ac:spMkLst>
        </pc:spChg>
      </pc:sldChg>
      <pc:sldChg chg="modSp">
        <pc:chgData name="Roxanne Jones" userId="eee357d1-15dd-4a73-981c-b7041387288c" providerId="ADAL" clId="{443FFFB2-EE6F-4832-B40D-222358810268}" dt="2024-10-02T00:11:53.447" v="36" actId="20577"/>
        <pc:sldMkLst>
          <pc:docMk/>
          <pc:sldMk cId="4000536322" sldId="981"/>
        </pc:sldMkLst>
        <pc:spChg chg="mod">
          <ac:chgData name="Roxanne Jones" userId="eee357d1-15dd-4a73-981c-b7041387288c" providerId="ADAL" clId="{443FFFB2-EE6F-4832-B40D-222358810268}" dt="2024-10-02T00:11:53.447" v="36" actId="20577"/>
          <ac:spMkLst>
            <pc:docMk/>
            <pc:sldMk cId="4000536322" sldId="981"/>
            <ac:spMk id="3" creationId="{B990E357-60B8-F16E-3E4A-629EBB148411}"/>
          </ac:spMkLst>
        </pc:spChg>
      </pc:sldChg>
      <pc:sldChg chg="modSp">
        <pc:chgData name="Roxanne Jones" userId="eee357d1-15dd-4a73-981c-b7041387288c" providerId="ADAL" clId="{443FFFB2-EE6F-4832-B40D-222358810268}" dt="2024-10-02T00:23:21.834" v="94" actId="27636"/>
        <pc:sldMkLst>
          <pc:docMk/>
          <pc:sldMk cId="2245646643" sldId="982"/>
        </pc:sldMkLst>
        <pc:spChg chg="mod">
          <ac:chgData name="Roxanne Jones" userId="eee357d1-15dd-4a73-981c-b7041387288c" providerId="ADAL" clId="{443FFFB2-EE6F-4832-B40D-222358810268}" dt="2024-10-02T00:23:21.834" v="94" actId="27636"/>
          <ac:spMkLst>
            <pc:docMk/>
            <pc:sldMk cId="2245646643" sldId="982"/>
            <ac:spMk id="3" creationId="{981B8CAA-BC11-5E98-CF2F-4D48FF6F6682}"/>
          </ac:spMkLst>
        </pc:spChg>
      </pc:sldChg>
      <pc:sldChg chg="modSp">
        <pc:chgData name="Roxanne Jones" userId="eee357d1-15dd-4a73-981c-b7041387288c" providerId="ADAL" clId="{443FFFB2-EE6F-4832-B40D-222358810268}" dt="2024-10-02T00:23:34.424" v="95" actId="6549"/>
        <pc:sldMkLst>
          <pc:docMk/>
          <pc:sldMk cId="1650799126" sldId="983"/>
        </pc:sldMkLst>
        <pc:spChg chg="mod">
          <ac:chgData name="Roxanne Jones" userId="eee357d1-15dd-4a73-981c-b7041387288c" providerId="ADAL" clId="{443FFFB2-EE6F-4832-B40D-222358810268}" dt="2024-10-02T00:23:34.424" v="95" actId="6549"/>
          <ac:spMkLst>
            <pc:docMk/>
            <pc:sldMk cId="1650799126" sldId="983"/>
            <ac:spMk id="3" creationId="{981B8CAA-BC11-5E98-CF2F-4D48FF6F6682}"/>
          </ac:spMkLst>
        </pc:spChg>
      </pc:sldChg>
      <pc:sldChg chg="addSp delSp modSp">
        <pc:chgData name="Roxanne Jones" userId="eee357d1-15dd-4a73-981c-b7041387288c" providerId="ADAL" clId="{443FFFB2-EE6F-4832-B40D-222358810268}" dt="2024-10-02T00:41:33.489" v="291" actId="962"/>
        <pc:sldMkLst>
          <pc:docMk/>
          <pc:sldMk cId="0" sldId="985"/>
        </pc:sldMkLst>
        <pc:spChg chg="mod">
          <ac:chgData name="Roxanne Jones" userId="eee357d1-15dd-4a73-981c-b7041387288c" providerId="ADAL" clId="{443FFFB2-EE6F-4832-B40D-222358810268}" dt="2024-10-02T00:15:21.089" v="47" actId="165"/>
          <ac:spMkLst>
            <pc:docMk/>
            <pc:sldMk cId="0" sldId="985"/>
            <ac:spMk id="11271" creationId="{9C0AFAEC-51E5-4AD8-DBAF-79D08245221D}"/>
          </ac:spMkLst>
        </pc:spChg>
        <pc:spChg chg="mod">
          <ac:chgData name="Roxanne Jones" userId="eee357d1-15dd-4a73-981c-b7041387288c" providerId="ADAL" clId="{443FFFB2-EE6F-4832-B40D-222358810268}" dt="2024-10-02T00:15:21.089" v="47" actId="165"/>
          <ac:spMkLst>
            <pc:docMk/>
            <pc:sldMk cId="0" sldId="985"/>
            <ac:spMk id="11272" creationId="{355CE121-0706-2FBC-ADF8-877DC5DB539B}"/>
          </ac:spMkLst>
        </pc:spChg>
        <pc:spChg chg="mod">
          <ac:chgData name="Roxanne Jones" userId="eee357d1-15dd-4a73-981c-b7041387288c" providerId="ADAL" clId="{443FFFB2-EE6F-4832-B40D-222358810268}" dt="2024-10-02T00:15:29.930" v="48" actId="165"/>
          <ac:spMkLst>
            <pc:docMk/>
            <pc:sldMk cId="0" sldId="985"/>
            <ac:spMk id="11273" creationId="{47CDF96A-F03A-55DA-82CA-814CA96357F3}"/>
          </ac:spMkLst>
        </pc:spChg>
        <pc:spChg chg="mod">
          <ac:chgData name="Roxanne Jones" userId="eee357d1-15dd-4a73-981c-b7041387288c" providerId="ADAL" clId="{443FFFB2-EE6F-4832-B40D-222358810268}" dt="2024-10-02T00:15:29.930" v="48" actId="165"/>
          <ac:spMkLst>
            <pc:docMk/>
            <pc:sldMk cId="0" sldId="985"/>
            <ac:spMk id="11275" creationId="{35BF839E-F0D7-E77C-E56E-2F26278B9114}"/>
          </ac:spMkLst>
        </pc:spChg>
        <pc:spChg chg="mod">
          <ac:chgData name="Roxanne Jones" userId="eee357d1-15dd-4a73-981c-b7041387288c" providerId="ADAL" clId="{443FFFB2-EE6F-4832-B40D-222358810268}" dt="2024-10-02T00:15:29.930" v="48" actId="165"/>
          <ac:spMkLst>
            <pc:docMk/>
            <pc:sldMk cId="0" sldId="985"/>
            <ac:spMk id="11277" creationId="{BFDEC693-BA60-C125-6001-6898EB612558}"/>
          </ac:spMkLst>
        </pc:spChg>
        <pc:spChg chg="mod">
          <ac:chgData name="Roxanne Jones" userId="eee357d1-15dd-4a73-981c-b7041387288c" providerId="ADAL" clId="{443FFFB2-EE6F-4832-B40D-222358810268}" dt="2024-10-02T00:15:21.089" v="47" actId="165"/>
          <ac:spMkLst>
            <pc:docMk/>
            <pc:sldMk cId="0" sldId="985"/>
            <ac:spMk id="11279" creationId="{7A3F11C3-C8C1-9DAF-253D-26DD3C20653F}"/>
          </ac:spMkLst>
        </pc:spChg>
        <pc:grpChg chg="mod topLvl">
          <ac:chgData name="Roxanne Jones" userId="eee357d1-15dd-4a73-981c-b7041387288c" providerId="ADAL" clId="{443FFFB2-EE6F-4832-B40D-222358810268}" dt="2024-10-02T00:18:30.536" v="66" actId="164"/>
          <ac:grpSpMkLst>
            <pc:docMk/>
            <pc:sldMk cId="0" sldId="985"/>
            <ac:grpSpMk id="3" creationId="{B8439090-0206-0213-7B89-7C7E54907EEF}"/>
          </ac:grpSpMkLst>
        </pc:grpChg>
        <pc:grpChg chg="mod topLvl">
          <ac:chgData name="Roxanne Jones" userId="eee357d1-15dd-4a73-981c-b7041387288c" providerId="ADAL" clId="{443FFFB2-EE6F-4832-B40D-222358810268}" dt="2024-10-02T00:18:30.536" v="66" actId="164"/>
          <ac:grpSpMkLst>
            <pc:docMk/>
            <pc:sldMk cId="0" sldId="985"/>
            <ac:grpSpMk id="4" creationId="{285F6BBF-218C-56A0-05EE-2483FD308B7B}"/>
          </ac:grpSpMkLst>
        </pc:grpChg>
        <pc:grpChg chg="mod topLvl">
          <ac:chgData name="Roxanne Jones" userId="eee357d1-15dd-4a73-981c-b7041387288c" providerId="ADAL" clId="{443FFFB2-EE6F-4832-B40D-222358810268}" dt="2024-10-02T00:18:30.536" v="66" actId="164"/>
          <ac:grpSpMkLst>
            <pc:docMk/>
            <pc:sldMk cId="0" sldId="985"/>
            <ac:grpSpMk id="5" creationId="{EBCD61EF-FD5B-BDEE-FBDD-BB2D33EAF2AF}"/>
          </ac:grpSpMkLst>
        </pc:grpChg>
        <pc:grpChg chg="del mod topLvl">
          <ac:chgData name="Roxanne Jones" userId="eee357d1-15dd-4a73-981c-b7041387288c" providerId="ADAL" clId="{443FFFB2-EE6F-4832-B40D-222358810268}" dt="2024-10-02T00:15:21.089" v="47" actId="165"/>
          <ac:grpSpMkLst>
            <pc:docMk/>
            <pc:sldMk cId="0" sldId="985"/>
            <ac:grpSpMk id="6" creationId="{9414BE1D-6254-B082-DBD9-6B6D055A96F9}"/>
          </ac:grpSpMkLst>
        </pc:grpChg>
        <pc:grpChg chg="mod topLvl">
          <ac:chgData name="Roxanne Jones" userId="eee357d1-15dd-4a73-981c-b7041387288c" providerId="ADAL" clId="{443FFFB2-EE6F-4832-B40D-222358810268}" dt="2024-10-02T00:18:30.536" v="66" actId="164"/>
          <ac:grpSpMkLst>
            <pc:docMk/>
            <pc:sldMk cId="0" sldId="985"/>
            <ac:grpSpMk id="7" creationId="{1D074705-6468-D748-60D3-C204EF02321A}"/>
          </ac:grpSpMkLst>
        </pc:grpChg>
        <pc:grpChg chg="mod topLvl">
          <ac:chgData name="Roxanne Jones" userId="eee357d1-15dd-4a73-981c-b7041387288c" providerId="ADAL" clId="{443FFFB2-EE6F-4832-B40D-222358810268}" dt="2024-10-02T00:18:30.536" v="66" actId="164"/>
          <ac:grpSpMkLst>
            <pc:docMk/>
            <pc:sldMk cId="0" sldId="985"/>
            <ac:grpSpMk id="8" creationId="{70AF553D-690E-9975-ED0E-5DDDC333A837}"/>
          </ac:grpSpMkLst>
        </pc:grpChg>
        <pc:grpChg chg="mod topLvl">
          <ac:chgData name="Roxanne Jones" userId="eee357d1-15dd-4a73-981c-b7041387288c" providerId="ADAL" clId="{443FFFB2-EE6F-4832-B40D-222358810268}" dt="2024-10-02T00:18:30.536" v="66" actId="164"/>
          <ac:grpSpMkLst>
            <pc:docMk/>
            <pc:sldMk cId="0" sldId="985"/>
            <ac:grpSpMk id="9" creationId="{ABD280A2-2634-CDFE-C323-6581E86599B2}"/>
          </ac:grpSpMkLst>
        </pc:grpChg>
        <pc:grpChg chg="del mod topLvl">
          <ac:chgData name="Roxanne Jones" userId="eee357d1-15dd-4a73-981c-b7041387288c" providerId="ADAL" clId="{443FFFB2-EE6F-4832-B40D-222358810268}" dt="2024-10-02T00:15:29.930" v="48" actId="165"/>
          <ac:grpSpMkLst>
            <pc:docMk/>
            <pc:sldMk cId="0" sldId="985"/>
            <ac:grpSpMk id="10" creationId="{80195305-279B-8AF3-333F-5571EC7782BC}"/>
          </ac:grpSpMkLst>
        </pc:grpChg>
        <pc:grpChg chg="add mod">
          <ac:chgData name="Roxanne Jones" userId="eee357d1-15dd-4a73-981c-b7041387288c" providerId="ADAL" clId="{443FFFB2-EE6F-4832-B40D-222358810268}" dt="2024-10-02T00:41:33.489" v="291" actId="962"/>
          <ac:grpSpMkLst>
            <pc:docMk/>
            <pc:sldMk cId="0" sldId="985"/>
            <ac:grpSpMk id="11" creationId="{7A4E0939-1343-4BAB-528E-A5A7C1B04BD9}"/>
          </ac:grpSpMkLst>
        </pc:grpChg>
        <pc:grpChg chg="del">
          <ac:chgData name="Roxanne Jones" userId="eee357d1-15dd-4a73-981c-b7041387288c" providerId="ADAL" clId="{443FFFB2-EE6F-4832-B40D-222358810268}" dt="2024-10-02T00:15:11.136" v="46" actId="165"/>
          <ac:grpSpMkLst>
            <pc:docMk/>
            <pc:sldMk cId="0" sldId="985"/>
            <ac:grpSpMk id="12" creationId="{C2CF4061-4977-B618-7748-1D55A1FF9E3F}"/>
          </ac:grpSpMkLst>
        </pc:grpChg>
        <pc:picChg chg="mod">
          <ac:chgData name="Roxanne Jones" userId="eee357d1-15dd-4a73-981c-b7041387288c" providerId="ADAL" clId="{443FFFB2-EE6F-4832-B40D-222358810268}" dt="2024-10-02T00:33:38.841" v="187" actId="962"/>
          <ac:picMkLst>
            <pc:docMk/>
            <pc:sldMk cId="0" sldId="985"/>
            <ac:picMk id="11268" creationId="{990F47AC-BDD6-DC9C-85DB-1A4885B648AB}"/>
          </ac:picMkLst>
        </pc:picChg>
        <pc:picChg chg="mod">
          <ac:chgData name="Roxanne Jones" userId="eee357d1-15dd-4a73-981c-b7041387288c" providerId="ADAL" clId="{443FFFB2-EE6F-4832-B40D-222358810268}" dt="2024-10-02T00:34:00.323" v="217" actId="962"/>
          <ac:picMkLst>
            <pc:docMk/>
            <pc:sldMk cId="0" sldId="985"/>
            <ac:picMk id="11269" creationId="{40411AD3-006F-052F-C8D2-25AFD7A5A767}"/>
          </ac:picMkLst>
        </pc:picChg>
        <pc:picChg chg="mod">
          <ac:chgData name="Roxanne Jones" userId="eee357d1-15dd-4a73-981c-b7041387288c" providerId="ADAL" clId="{443FFFB2-EE6F-4832-B40D-222358810268}" dt="2024-10-02T00:33:55.217" v="211" actId="962"/>
          <ac:picMkLst>
            <pc:docMk/>
            <pc:sldMk cId="0" sldId="985"/>
            <ac:picMk id="11274" creationId="{A75E0B17-2395-F7A8-F40D-E0DCD2BC3B12}"/>
          </ac:picMkLst>
        </pc:picChg>
        <pc:picChg chg="mod">
          <ac:chgData name="Roxanne Jones" userId="eee357d1-15dd-4a73-981c-b7041387288c" providerId="ADAL" clId="{443FFFB2-EE6F-4832-B40D-222358810268}" dt="2024-10-02T00:33:50.951" v="205" actId="962"/>
          <ac:picMkLst>
            <pc:docMk/>
            <pc:sldMk cId="0" sldId="985"/>
            <ac:picMk id="11276" creationId="{216BD61E-88E7-F2CE-71EB-ED4F40673999}"/>
          </ac:picMkLst>
        </pc:picChg>
        <pc:picChg chg="mod">
          <ac:chgData name="Roxanne Jones" userId="eee357d1-15dd-4a73-981c-b7041387288c" providerId="ADAL" clId="{443FFFB2-EE6F-4832-B40D-222358810268}" dt="2024-10-02T00:33:43.222" v="193" actId="962"/>
          <ac:picMkLst>
            <pc:docMk/>
            <pc:sldMk cId="0" sldId="985"/>
            <ac:picMk id="11278" creationId="{06E177BC-1CA5-ABF7-33FB-F1958B4CEB00}"/>
          </ac:picMkLst>
        </pc:picChg>
        <pc:picChg chg="mod">
          <ac:chgData name="Roxanne Jones" userId="eee357d1-15dd-4a73-981c-b7041387288c" providerId="ADAL" clId="{443FFFB2-EE6F-4832-B40D-222358810268}" dt="2024-10-02T00:33:47.019" v="199" actId="962"/>
          <ac:picMkLst>
            <pc:docMk/>
            <pc:sldMk cId="0" sldId="985"/>
            <ac:picMk id="11280" creationId="{9E4B52FB-7EC2-DD69-2D3E-E1A08077F077}"/>
          </ac:picMkLst>
        </pc:picChg>
      </pc:sldChg>
      <pc:sldChg chg="modSp">
        <pc:chgData name="Roxanne Jones" userId="eee357d1-15dd-4a73-981c-b7041387288c" providerId="ADAL" clId="{443FFFB2-EE6F-4832-B40D-222358810268}" dt="2024-10-02T00:19:46.768" v="72" actId="6549"/>
        <pc:sldMkLst>
          <pc:docMk/>
          <pc:sldMk cId="3067883593" sldId="986"/>
        </pc:sldMkLst>
        <pc:spChg chg="mod">
          <ac:chgData name="Roxanne Jones" userId="eee357d1-15dd-4a73-981c-b7041387288c" providerId="ADAL" clId="{443FFFB2-EE6F-4832-B40D-222358810268}" dt="2024-10-02T00:19:23.051" v="71" actId="20577"/>
          <ac:spMkLst>
            <pc:docMk/>
            <pc:sldMk cId="3067883593" sldId="986"/>
            <ac:spMk id="6" creationId="{2C73D92D-2143-0437-A8E4-5A70CA233019}"/>
          </ac:spMkLst>
        </pc:spChg>
        <pc:spChg chg="mod">
          <ac:chgData name="Roxanne Jones" userId="eee357d1-15dd-4a73-981c-b7041387288c" providerId="ADAL" clId="{443FFFB2-EE6F-4832-B40D-222358810268}" dt="2024-10-02T00:19:46.768" v="72" actId="6549"/>
          <ac:spMkLst>
            <pc:docMk/>
            <pc:sldMk cId="3067883593" sldId="986"/>
            <ac:spMk id="7" creationId="{8F4C07C9-3100-74CC-0767-A4D3A37D9476}"/>
          </ac:spMkLst>
        </pc:spChg>
      </pc:sldChg>
      <pc:sldChg chg="modSp">
        <pc:chgData name="Roxanne Jones" userId="eee357d1-15dd-4a73-981c-b7041387288c" providerId="ADAL" clId="{443FFFB2-EE6F-4832-B40D-222358810268}" dt="2024-10-02T00:35:25.080" v="241" actId="962"/>
        <pc:sldMkLst>
          <pc:docMk/>
          <pc:sldMk cId="375594734" sldId="987"/>
        </pc:sldMkLst>
        <pc:picChg chg="mod">
          <ac:chgData name="Roxanne Jones" userId="eee357d1-15dd-4a73-981c-b7041387288c" providerId="ADAL" clId="{443FFFB2-EE6F-4832-B40D-222358810268}" dt="2024-10-02T00:35:25.080" v="241" actId="962"/>
          <ac:picMkLst>
            <pc:docMk/>
            <pc:sldMk cId="375594734" sldId="987"/>
            <ac:picMk id="11" creationId="{5A3821E0-BE42-A1E6-EDF5-C837F4A3AA8F}"/>
          </ac:picMkLst>
        </pc:picChg>
      </pc:sldChg>
      <pc:sldChg chg="modSp">
        <pc:chgData name="Roxanne Jones" userId="eee357d1-15dd-4a73-981c-b7041387288c" providerId="ADAL" clId="{443FFFB2-EE6F-4832-B40D-222358810268}" dt="2024-10-02T00:39:57.625" v="259" actId="962"/>
        <pc:sldMkLst>
          <pc:docMk/>
          <pc:sldMk cId="2546603728" sldId="988"/>
        </pc:sldMkLst>
        <pc:spChg chg="mod">
          <ac:chgData name="Roxanne Jones" userId="eee357d1-15dd-4a73-981c-b7041387288c" providerId="ADAL" clId="{443FFFB2-EE6F-4832-B40D-222358810268}" dt="2024-10-02T00:12:02.091" v="38" actId="20577"/>
          <ac:spMkLst>
            <pc:docMk/>
            <pc:sldMk cId="2546603728" sldId="988"/>
            <ac:spMk id="3" creationId="{E4C90EE3-6A68-0B71-CBE9-60FF2A6DF120}"/>
          </ac:spMkLst>
        </pc:spChg>
        <pc:picChg chg="mod">
          <ac:chgData name="Roxanne Jones" userId="eee357d1-15dd-4a73-981c-b7041387288c" providerId="ADAL" clId="{443FFFB2-EE6F-4832-B40D-222358810268}" dt="2024-10-02T00:39:53.496" v="253" actId="962"/>
          <ac:picMkLst>
            <pc:docMk/>
            <pc:sldMk cId="2546603728" sldId="988"/>
            <ac:picMk id="6" creationId="{302B4B4B-3409-8063-50E6-82C922048305}"/>
          </ac:picMkLst>
        </pc:picChg>
        <pc:picChg chg="mod">
          <ac:chgData name="Roxanne Jones" userId="eee357d1-15dd-4a73-981c-b7041387288c" providerId="ADAL" clId="{443FFFB2-EE6F-4832-B40D-222358810268}" dt="2024-10-02T00:39:57.625" v="259" actId="962"/>
          <ac:picMkLst>
            <pc:docMk/>
            <pc:sldMk cId="2546603728" sldId="988"/>
            <ac:picMk id="7" creationId="{DD0AC3E9-F1B9-1607-6DD6-250457657FCE}"/>
          </ac:picMkLst>
        </pc:picChg>
      </pc:sldChg>
      <pc:sldChg chg="modSp">
        <pc:chgData name="Roxanne Jones" userId="eee357d1-15dd-4a73-981c-b7041387288c" providerId="ADAL" clId="{443FFFB2-EE6F-4832-B40D-222358810268}" dt="2024-10-02T00:40:04.191" v="265" actId="962"/>
        <pc:sldMkLst>
          <pc:docMk/>
          <pc:sldMk cId="2552267064" sldId="990"/>
        </pc:sldMkLst>
        <pc:spChg chg="mod">
          <ac:chgData name="Roxanne Jones" userId="eee357d1-15dd-4a73-981c-b7041387288c" providerId="ADAL" clId="{443FFFB2-EE6F-4832-B40D-222358810268}" dt="2024-10-02T00:12:05.902" v="41" actId="20577"/>
          <ac:spMkLst>
            <pc:docMk/>
            <pc:sldMk cId="2552267064" sldId="990"/>
            <ac:spMk id="4" creationId="{24CC51B7-8300-CAB5-F341-CBAC89BD361C}"/>
          </ac:spMkLst>
        </pc:spChg>
        <pc:picChg chg="mod">
          <ac:chgData name="Roxanne Jones" userId="eee357d1-15dd-4a73-981c-b7041387288c" providerId="ADAL" clId="{443FFFB2-EE6F-4832-B40D-222358810268}" dt="2024-10-02T00:40:04.191" v="265" actId="962"/>
          <ac:picMkLst>
            <pc:docMk/>
            <pc:sldMk cId="2552267064" sldId="990"/>
            <ac:picMk id="4098" creationId="{F714D386-1C98-7B54-9E0D-0E8046A305AE}"/>
          </ac:picMkLst>
        </pc:picChg>
      </pc:sldChg>
    </pc:docChg>
  </pc:docChgLst>
  <pc:docChgLst>
    <pc:chgData name="Roxanne Jones" userId="eee357d1-15dd-4a73-981c-b7041387288c" providerId="ADAL" clId="{10987924-5624-4355-98ED-8A7E707C15C7}"/>
    <pc:docChg chg="modSld">
      <pc:chgData name="Roxanne Jones" userId="eee357d1-15dd-4a73-981c-b7041387288c" providerId="ADAL" clId="{10987924-5624-4355-98ED-8A7E707C15C7}" dt="2024-09-11T00:21:06.830" v="2" actId="15"/>
      <pc:docMkLst>
        <pc:docMk/>
      </pc:docMkLst>
      <pc:sldChg chg="modSp mod">
        <pc:chgData name="Roxanne Jones" userId="eee357d1-15dd-4a73-981c-b7041387288c" providerId="ADAL" clId="{10987924-5624-4355-98ED-8A7E707C15C7}" dt="2024-09-11T00:20:34.818" v="0" actId="20577"/>
        <pc:sldMkLst>
          <pc:docMk/>
          <pc:sldMk cId="3883265656" sldId="968"/>
        </pc:sldMkLst>
        <pc:spChg chg="mod">
          <ac:chgData name="Roxanne Jones" userId="eee357d1-15dd-4a73-981c-b7041387288c" providerId="ADAL" clId="{10987924-5624-4355-98ED-8A7E707C15C7}" dt="2024-09-11T00:20:34.818" v="0" actId="20577"/>
          <ac:spMkLst>
            <pc:docMk/>
            <pc:sldMk cId="3883265656" sldId="968"/>
            <ac:spMk id="2" creationId="{51F02FC8-1CDD-990F-6EB4-137DD5D1F4C7}"/>
          </ac:spMkLst>
        </pc:spChg>
      </pc:sldChg>
      <pc:sldChg chg="modSp mod">
        <pc:chgData name="Roxanne Jones" userId="eee357d1-15dd-4a73-981c-b7041387288c" providerId="ADAL" clId="{10987924-5624-4355-98ED-8A7E707C15C7}" dt="2024-09-11T00:21:06.830" v="2" actId="15"/>
        <pc:sldMkLst>
          <pc:docMk/>
          <pc:sldMk cId="685382391" sldId="970"/>
        </pc:sldMkLst>
        <pc:spChg chg="mod">
          <ac:chgData name="Roxanne Jones" userId="eee357d1-15dd-4a73-981c-b7041387288c" providerId="ADAL" clId="{10987924-5624-4355-98ED-8A7E707C15C7}" dt="2024-09-11T00:21:06.830" v="2" actId="15"/>
          <ac:spMkLst>
            <pc:docMk/>
            <pc:sldMk cId="685382391" sldId="970"/>
            <ac:spMk id="3" creationId="{D791170A-937B-0024-3D7B-EC33ABD52D51}"/>
          </ac:spMkLst>
        </pc:spChg>
      </pc:sldChg>
    </pc:docChg>
  </pc:docChgLst>
  <pc:docChgLst>
    <pc:chgData name="Mallory Scott" userId="S::mscott@sriinternational.com::1569d3b1-abcc-4a90-a7e5-fe52c5934e56" providerId="AD" clId="Web-{FFCDB777-5BBD-2CEB-243C-7FDE92F665FC}"/>
    <pc:docChg chg="modSld">
      <pc:chgData name="Mallory Scott" userId="S::mscott@sriinternational.com::1569d3b1-abcc-4a90-a7e5-fe52c5934e56" providerId="AD" clId="Web-{FFCDB777-5BBD-2CEB-243C-7FDE92F665FC}" dt="2024-09-10T22:05:26.660" v="8" actId="20577"/>
      <pc:docMkLst>
        <pc:docMk/>
      </pc:docMkLst>
      <pc:sldChg chg="modSp">
        <pc:chgData name="Mallory Scott" userId="S::mscott@sriinternational.com::1569d3b1-abcc-4a90-a7e5-fe52c5934e56" providerId="AD" clId="Web-{FFCDB777-5BBD-2CEB-243C-7FDE92F665FC}" dt="2024-09-10T22:05:26.660" v="8" actId="20577"/>
        <pc:sldMkLst>
          <pc:docMk/>
          <pc:sldMk cId="2514555024" sldId="959"/>
        </pc:sldMkLst>
        <pc:spChg chg="mod">
          <ac:chgData name="Mallory Scott" userId="S::mscott@sriinternational.com::1569d3b1-abcc-4a90-a7e5-fe52c5934e56" providerId="AD" clId="Web-{FFCDB777-5BBD-2CEB-243C-7FDE92F665FC}" dt="2024-09-10T22:05:26.660" v="8" actId="20577"/>
          <ac:spMkLst>
            <pc:docMk/>
            <pc:sldMk cId="2514555024" sldId="959"/>
            <ac:spMk id="4" creationId="{8F9DE7E7-FA95-DD29-D2BF-2F5827A23380}"/>
          </ac:spMkLst>
        </pc:spChg>
      </pc:sldChg>
    </pc:docChg>
  </pc:docChgLst>
  <pc:docChgLst>
    <pc:chgData name="Mallory Scott" userId="S::mscott@sriinternational.com::1569d3b1-abcc-4a90-a7e5-fe52c5934e56" providerId="AD" clId="Web-{0DA9D599-FD4A-252E-377C-5CBD6DFB2918}"/>
    <pc:docChg chg="modSld">
      <pc:chgData name="Mallory Scott" userId="S::mscott@sriinternational.com::1569d3b1-abcc-4a90-a7e5-fe52c5934e56" providerId="AD" clId="Web-{0DA9D599-FD4A-252E-377C-5CBD6DFB2918}" dt="2024-09-10T21:19:32.244" v="15" actId="20577"/>
      <pc:docMkLst>
        <pc:docMk/>
      </pc:docMkLst>
      <pc:sldChg chg="modSp">
        <pc:chgData name="Mallory Scott" userId="S::mscott@sriinternational.com::1569d3b1-abcc-4a90-a7e5-fe52c5934e56" providerId="AD" clId="Web-{0DA9D599-FD4A-252E-377C-5CBD6DFB2918}" dt="2024-09-10T21:07:36.409" v="1" actId="20577"/>
        <pc:sldMkLst>
          <pc:docMk/>
          <pc:sldMk cId="1690757912" sldId="279"/>
        </pc:sldMkLst>
        <pc:spChg chg="mod">
          <ac:chgData name="Mallory Scott" userId="S::mscott@sriinternational.com::1569d3b1-abcc-4a90-a7e5-fe52c5934e56" providerId="AD" clId="Web-{0DA9D599-FD4A-252E-377C-5CBD6DFB2918}" dt="2024-09-10T21:07:36.409" v="1" actId="20577"/>
          <ac:spMkLst>
            <pc:docMk/>
            <pc:sldMk cId="1690757912" sldId="279"/>
            <ac:spMk id="3" creationId="{E350E4B3-493F-2CCB-9229-1B5ED5BC05A7}"/>
          </ac:spMkLst>
        </pc:spChg>
      </pc:sldChg>
      <pc:sldChg chg="modSp">
        <pc:chgData name="Mallory Scott" userId="S::mscott@sriinternational.com::1569d3b1-abcc-4a90-a7e5-fe52c5934e56" providerId="AD" clId="Web-{0DA9D599-FD4A-252E-377C-5CBD6DFB2918}" dt="2024-09-10T21:19:32.244" v="15" actId="20577"/>
        <pc:sldMkLst>
          <pc:docMk/>
          <pc:sldMk cId="2514555024" sldId="959"/>
        </pc:sldMkLst>
        <pc:spChg chg="mod">
          <ac:chgData name="Mallory Scott" userId="S::mscott@sriinternational.com::1569d3b1-abcc-4a90-a7e5-fe52c5934e56" providerId="AD" clId="Web-{0DA9D599-FD4A-252E-377C-5CBD6DFB2918}" dt="2024-09-10T21:19:32.244" v="15" actId="20577"/>
          <ac:spMkLst>
            <pc:docMk/>
            <pc:sldMk cId="2514555024" sldId="959"/>
            <ac:spMk id="4" creationId="{8F9DE7E7-FA95-DD29-D2BF-2F5827A23380}"/>
          </ac:spMkLst>
        </pc:spChg>
      </pc:sldChg>
      <pc:sldChg chg="modSp">
        <pc:chgData name="Mallory Scott" userId="S::mscott@sriinternational.com::1569d3b1-abcc-4a90-a7e5-fe52c5934e56" providerId="AD" clId="Web-{0DA9D599-FD4A-252E-377C-5CBD6DFB2918}" dt="2024-09-10T21:08:06.581" v="2" actId="1076"/>
        <pc:sldMkLst>
          <pc:docMk/>
          <pc:sldMk cId="0" sldId="985"/>
        </pc:sldMkLst>
        <pc:spChg chg="mod">
          <ac:chgData name="Mallory Scott" userId="S::mscott@sriinternational.com::1569d3b1-abcc-4a90-a7e5-fe52c5934e56" providerId="AD" clId="Web-{0DA9D599-FD4A-252E-377C-5CBD6DFB2918}" dt="2024-09-10T21:08:06.581" v="2" actId="1076"/>
          <ac:spMkLst>
            <pc:docMk/>
            <pc:sldMk cId="0" sldId="985"/>
            <ac:spMk id="11273" creationId="{47CDF96A-F03A-55DA-82CA-814CA96357F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E89852-9828-485D-5D25-0CC61D4E1E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A10BE07-22D7-702A-D035-723E5DF9BE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D92D91-08B4-4E66-8B07-B8F56F5FCD56}" type="datetimeFigureOut">
              <a:rPr lang="en-US" smtClean="0"/>
              <a:t>10/1/2024</a:t>
            </a:fld>
            <a:endParaRPr lang="en-US"/>
          </a:p>
        </p:txBody>
      </p:sp>
      <p:sp>
        <p:nvSpPr>
          <p:cNvPr id="4" name="Footer Placeholder 3">
            <a:extLst>
              <a:ext uri="{FF2B5EF4-FFF2-40B4-BE49-F238E27FC236}">
                <a16:creationId xmlns:a16="http://schemas.microsoft.com/office/drawing/2014/main" id="{5901E2B2-B980-9581-E322-EAFF663A69D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99A074E-4804-577F-3DD6-5F98A5E631C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B7BB02-606D-410E-AAC3-1717F319962A}" type="slidenum">
              <a:rPr lang="en-US" smtClean="0"/>
              <a:t>‹#›</a:t>
            </a:fld>
            <a:endParaRPr lang="en-US"/>
          </a:p>
        </p:txBody>
      </p:sp>
    </p:spTree>
    <p:extLst>
      <p:ext uri="{BB962C8B-B14F-4D97-AF65-F5344CB8AC3E}">
        <p14:creationId xmlns:p14="http://schemas.microsoft.com/office/powerpoint/2010/main" val="22255298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6BCB4C-048F-476D-9657-94A1448231D8}"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A679B-4818-4520-B88F-DD43BC507B28}" type="slidenum">
              <a:rPr lang="en-US" smtClean="0"/>
              <a:t>‹#›</a:t>
            </a:fld>
            <a:endParaRPr lang="en-US"/>
          </a:p>
        </p:txBody>
      </p:sp>
    </p:spTree>
    <p:extLst>
      <p:ext uri="{BB962C8B-B14F-4D97-AF65-F5344CB8AC3E}">
        <p14:creationId xmlns:p14="http://schemas.microsoft.com/office/powerpoint/2010/main" val="369105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ites.ed.gov/idea/early-learning-early-childhood/"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sites.ed.gov/idea/idea-files/joint-dear-colleague-letter-on-early-hearing-detection-and-intervention-and-part-c-programs/" TargetMode="External"/><Relationship Id="rId5" Type="http://schemas.openxmlformats.org/officeDocument/2006/relationships/hyperlink" Target="https://sites.ed.gov/idea/idea-files/policy-statement-inclusion-of-children-with-disabilities-in-early-childhood-programs/" TargetMode="External"/><Relationship Id="rId4" Type="http://schemas.openxmlformats.org/officeDocument/2006/relationships/hyperlink" Target="https://sites.ed.gov/idea/idea-files/guidance-on-creating-an-effective-memorandum-of-understanding-to-support-high-quality-inclusive-early-childhood-systems-oct-5-2022/"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ata.ed.gov/"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1</a:t>
            </a:fld>
            <a:endParaRPr lang="en-US"/>
          </a:p>
        </p:txBody>
      </p:sp>
    </p:spTree>
    <p:extLst>
      <p:ext uri="{BB962C8B-B14F-4D97-AF65-F5344CB8AC3E}">
        <p14:creationId xmlns:p14="http://schemas.microsoft.com/office/powerpoint/2010/main" val="2705695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10</a:t>
            </a:fld>
            <a:endParaRPr lang="en-US"/>
          </a:p>
        </p:txBody>
      </p:sp>
    </p:spTree>
    <p:extLst>
      <p:ext uri="{BB962C8B-B14F-4D97-AF65-F5344CB8AC3E}">
        <p14:creationId xmlns:p14="http://schemas.microsoft.com/office/powerpoint/2010/main" val="1591278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B8A0A1B0-3D56-400D-9B85-F78C6B768BB2}"/>
              </a:ext>
            </a:extLst>
          </p:cNvPr>
          <p:cNvSpPr>
            <a:spLocks noGrp="1" noRot="1" noChangeAspect="1" noTextEdit="1"/>
          </p:cNvSpPr>
          <p:nvPr>
            <p:ph type="sldImg"/>
          </p:nvPr>
        </p:nvSpPr>
        <p:spPr bwMode="auto">
          <a:xfrm>
            <a:off x="487363" y="731838"/>
            <a:ext cx="6513512" cy="36655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A42D7AA9-FE78-03F7-5F66-211943D585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Frank</a:t>
            </a:r>
          </a:p>
        </p:txBody>
      </p:sp>
      <p:sp>
        <p:nvSpPr>
          <p:cNvPr id="32772" name="Slide Number Placeholder 3">
            <a:extLst>
              <a:ext uri="{FF2B5EF4-FFF2-40B4-BE49-F238E27FC236}">
                <a16:creationId xmlns:a16="http://schemas.microsoft.com/office/drawing/2014/main" id="{9FFACF19-D4FD-F062-895F-13FA18799A9E}"/>
              </a:ext>
            </a:extLst>
          </p:cNvPr>
          <p:cNvSpPr>
            <a:spLocks noGrp="1"/>
          </p:cNvSpPr>
          <p:nvPr>
            <p:ph type="sldNum" sz="quarter" idx="5"/>
          </p:nvPr>
        </p:nvSpPr>
        <p:spPr bwMode="auto"/>
        <p:txBody>
          <a:bodyPr/>
          <a:lstStyle>
            <a:lvl1pPr eaLnBrk="0" hangingPunct="0">
              <a:defRPr>
                <a:solidFill>
                  <a:schemeClr val="tx1"/>
                </a:solidFill>
                <a:latin typeface="Candara" panose="020E0502030303020204" pitchFamily="34" charset="0"/>
                <a:cs typeface="Arial" panose="020B0604020202020204" pitchFamily="34" charset="0"/>
              </a:defRPr>
            </a:lvl1pPr>
            <a:lvl2pPr marL="784225" indent="-301625" eaLnBrk="0" hangingPunct="0">
              <a:defRPr>
                <a:solidFill>
                  <a:schemeClr val="tx1"/>
                </a:solidFill>
                <a:latin typeface="Candara" panose="020E0502030303020204" pitchFamily="34" charset="0"/>
                <a:cs typeface="Arial" panose="020B0604020202020204" pitchFamily="34" charset="0"/>
              </a:defRPr>
            </a:lvl2pPr>
            <a:lvl3pPr marL="1208088" indent="-241300" eaLnBrk="0" hangingPunct="0">
              <a:defRPr>
                <a:solidFill>
                  <a:schemeClr val="tx1"/>
                </a:solidFill>
                <a:latin typeface="Candara" panose="020E0502030303020204" pitchFamily="34" charset="0"/>
                <a:cs typeface="Arial" panose="020B0604020202020204" pitchFamily="34" charset="0"/>
              </a:defRPr>
            </a:lvl3pPr>
            <a:lvl4pPr marL="1690688" indent="-241300" eaLnBrk="0" hangingPunct="0">
              <a:defRPr>
                <a:solidFill>
                  <a:schemeClr val="tx1"/>
                </a:solidFill>
                <a:latin typeface="Candara" panose="020E0502030303020204" pitchFamily="34" charset="0"/>
                <a:cs typeface="Arial" panose="020B0604020202020204" pitchFamily="34" charset="0"/>
              </a:defRPr>
            </a:lvl4pPr>
            <a:lvl5pPr marL="2174875" indent="-241300" eaLnBrk="0" hangingPunct="0">
              <a:defRPr>
                <a:solidFill>
                  <a:schemeClr val="tx1"/>
                </a:solidFill>
                <a:latin typeface="Candara" panose="020E0502030303020204" pitchFamily="34" charset="0"/>
                <a:cs typeface="Arial" panose="020B0604020202020204" pitchFamily="34" charset="0"/>
              </a:defRPr>
            </a:lvl5pPr>
            <a:lvl6pPr marL="26320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30892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5464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40036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fld id="{1779E4AE-5DB4-465E-9B56-7BF090AA71B7}" type="slidenum">
              <a:rPr lang="en-US" altLang="en-US">
                <a:solidFill>
                  <a:srgbClr val="000000"/>
                </a:solidFill>
                <a:latin typeface="Calibri" panose="020F0502020204030204" pitchFamily="34" charset="0"/>
              </a:rPr>
              <a:pPr eaLnBrk="1" hangingPunct="1"/>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34640F5D-DA03-0CBA-B1BE-AD2E8ACF05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84D2472B-CECD-B51A-83B1-424B7BEBC3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Frank</a:t>
            </a:r>
          </a:p>
          <a:p>
            <a:pPr eaLnBrk="1" hangingPunct="1">
              <a:spcBef>
                <a:spcPct val="0"/>
              </a:spcBef>
            </a:pPr>
            <a:endParaRPr lang="en-US" altLang="en-US"/>
          </a:p>
          <a:p>
            <a:pPr eaLnBrk="1" hangingPunct="1">
              <a:spcBef>
                <a:spcPct val="0"/>
              </a:spcBef>
            </a:pPr>
            <a:r>
              <a:rPr lang="en-US" altLang="en-US"/>
              <a:t>99.3 - FERPA </a:t>
            </a:r>
            <a:r>
              <a:rPr lang="en-US" altLang="en-US" u="sng"/>
              <a:t>Personally Identifiable Information</a:t>
            </a:r>
            <a:endParaRPr lang="en-US" altLang="en-US"/>
          </a:p>
          <a:p>
            <a:pPr eaLnBrk="1" hangingPunct="1">
              <a:spcBef>
                <a:spcPct val="0"/>
              </a:spcBef>
            </a:pPr>
            <a:r>
              <a:rPr lang="en-US" altLang="en-US"/>
              <a:t>The term includes, but is not limited to—</a:t>
            </a:r>
          </a:p>
          <a:p>
            <a:pPr eaLnBrk="1" hangingPunct="1">
              <a:spcBef>
                <a:spcPct val="0"/>
              </a:spcBef>
            </a:pPr>
            <a:r>
              <a:rPr lang="en-US" altLang="en-US"/>
              <a:t>(a) The student's name;</a:t>
            </a:r>
          </a:p>
          <a:p>
            <a:pPr eaLnBrk="1" hangingPunct="1">
              <a:spcBef>
                <a:spcPct val="0"/>
              </a:spcBef>
            </a:pPr>
            <a:r>
              <a:rPr lang="en-US" altLang="en-US"/>
              <a:t>(b) The name of the student's parent or other family members;</a:t>
            </a:r>
          </a:p>
          <a:p>
            <a:pPr eaLnBrk="1" hangingPunct="1">
              <a:spcBef>
                <a:spcPct val="0"/>
              </a:spcBef>
            </a:pPr>
            <a:r>
              <a:rPr lang="en-US" altLang="en-US"/>
              <a:t>(c) The address of the student or student's family;</a:t>
            </a:r>
          </a:p>
          <a:p>
            <a:pPr eaLnBrk="1" hangingPunct="1">
              <a:spcBef>
                <a:spcPct val="0"/>
              </a:spcBef>
            </a:pPr>
            <a:r>
              <a:rPr lang="en-US" altLang="en-US"/>
              <a:t>(d) A personal identifier, such as the student's social security number, student number, or biometric record;</a:t>
            </a:r>
          </a:p>
          <a:p>
            <a:pPr eaLnBrk="1" hangingPunct="1">
              <a:spcBef>
                <a:spcPct val="0"/>
              </a:spcBef>
            </a:pPr>
            <a:r>
              <a:rPr lang="en-US" altLang="en-US"/>
              <a:t>(e) Other indirect identifiers, such as the student’s date of birth, place of birth, and mother’s maiden name;</a:t>
            </a:r>
          </a:p>
          <a:p>
            <a:pPr eaLnBrk="1" hangingPunct="1">
              <a:spcBef>
                <a:spcPct val="0"/>
              </a:spcBef>
            </a:pPr>
            <a:r>
              <a:rPr lang="en-US" altLang="en-US"/>
              <a:t>(f) Other information that, alone or in combination, is linked or linkable to a specific student that would allow a reasonable person in the school community, who does not have personal knowledge of the relevant circumstances, to identify the student with reasonable certainty; or</a:t>
            </a:r>
          </a:p>
          <a:p>
            <a:pPr eaLnBrk="1" hangingPunct="1">
              <a:spcBef>
                <a:spcPct val="0"/>
              </a:spcBef>
            </a:pPr>
            <a:r>
              <a:rPr lang="en-US" altLang="en-US"/>
              <a:t>(g) Information requested by a person who the educational agency or institution reasonably believes knows the identity of the student to whom the education record relates.</a:t>
            </a:r>
          </a:p>
          <a:p>
            <a:pPr eaLnBrk="1" hangingPunct="1">
              <a:spcBef>
                <a:spcPct val="0"/>
              </a:spcBef>
            </a:pPr>
            <a:endParaRPr lang="en-US" altLang="en-US"/>
          </a:p>
        </p:txBody>
      </p:sp>
      <p:sp>
        <p:nvSpPr>
          <p:cNvPr id="34820" name="Slide Number Placeholder 3">
            <a:extLst>
              <a:ext uri="{FF2B5EF4-FFF2-40B4-BE49-F238E27FC236}">
                <a16:creationId xmlns:a16="http://schemas.microsoft.com/office/drawing/2014/main" id="{F3E53C22-5A20-F943-15F4-D88E296F0A7C}"/>
              </a:ext>
            </a:extLst>
          </p:cNvPr>
          <p:cNvSpPr>
            <a:spLocks noGrp="1"/>
          </p:cNvSpPr>
          <p:nvPr>
            <p:ph type="sldNum" sz="quarter" idx="5"/>
          </p:nvPr>
        </p:nvSpPr>
        <p:spPr bwMode="auto"/>
        <p:txBody>
          <a:bodyPr/>
          <a:lstStyle>
            <a:lvl1pPr eaLnBrk="0" hangingPunct="0">
              <a:defRPr>
                <a:solidFill>
                  <a:schemeClr val="tx1"/>
                </a:solidFill>
                <a:latin typeface="Candara" panose="020E0502030303020204" pitchFamily="34" charset="0"/>
                <a:cs typeface="Arial" panose="020B0604020202020204" pitchFamily="34" charset="0"/>
              </a:defRPr>
            </a:lvl1pPr>
            <a:lvl2pPr marL="784225" indent="-301625" eaLnBrk="0" hangingPunct="0">
              <a:defRPr>
                <a:solidFill>
                  <a:schemeClr val="tx1"/>
                </a:solidFill>
                <a:latin typeface="Candara" panose="020E0502030303020204" pitchFamily="34" charset="0"/>
                <a:cs typeface="Arial" panose="020B0604020202020204" pitchFamily="34" charset="0"/>
              </a:defRPr>
            </a:lvl2pPr>
            <a:lvl3pPr marL="1208088" indent="-241300" eaLnBrk="0" hangingPunct="0">
              <a:defRPr>
                <a:solidFill>
                  <a:schemeClr val="tx1"/>
                </a:solidFill>
                <a:latin typeface="Candara" panose="020E0502030303020204" pitchFamily="34" charset="0"/>
                <a:cs typeface="Arial" panose="020B0604020202020204" pitchFamily="34" charset="0"/>
              </a:defRPr>
            </a:lvl3pPr>
            <a:lvl4pPr marL="1690688" indent="-241300" eaLnBrk="0" hangingPunct="0">
              <a:defRPr>
                <a:solidFill>
                  <a:schemeClr val="tx1"/>
                </a:solidFill>
                <a:latin typeface="Candara" panose="020E0502030303020204" pitchFamily="34" charset="0"/>
                <a:cs typeface="Arial" panose="020B0604020202020204" pitchFamily="34" charset="0"/>
              </a:defRPr>
            </a:lvl4pPr>
            <a:lvl5pPr marL="2174875" indent="-241300" eaLnBrk="0" hangingPunct="0">
              <a:defRPr>
                <a:solidFill>
                  <a:schemeClr val="tx1"/>
                </a:solidFill>
                <a:latin typeface="Candara" panose="020E0502030303020204" pitchFamily="34" charset="0"/>
                <a:cs typeface="Arial" panose="020B0604020202020204" pitchFamily="34" charset="0"/>
              </a:defRPr>
            </a:lvl5pPr>
            <a:lvl6pPr marL="26320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30892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5464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40036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fld id="{7AE39E05-7525-4983-889C-776A0A865898}"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34640F5D-DA03-0CBA-B1BE-AD2E8ACF05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84D2472B-CECD-B51A-83B1-424B7BEBC3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KS: </a:t>
            </a:r>
          </a:p>
          <a:p>
            <a:pPr eaLnBrk="1" hangingPunct="1">
              <a:spcBef>
                <a:spcPct val="0"/>
              </a:spcBef>
            </a:pPr>
            <a:r>
              <a:rPr lang="en-US" altLang="en-US"/>
              <a:t>IDEA Part C § 303.29 Personally identifiable information</a:t>
            </a:r>
          </a:p>
          <a:p>
            <a:pPr eaLnBrk="1" hangingPunct="1">
              <a:spcBef>
                <a:spcPct val="0"/>
              </a:spcBef>
            </a:pPr>
            <a:r>
              <a:rPr lang="en-US" altLang="en-US"/>
              <a:t>Personally identifiable information means personally identifiable information as defined in 34 CFR 99.3, as amended, except that the term “student” in the definition of personally identifiable information in 34 CFR 99.3 means “child” as used in this part and any reference to “school” means “EIS [Early intervention service] provider.”</a:t>
            </a:r>
          </a:p>
          <a:p>
            <a:pPr eaLnBrk="1" hangingPunct="1">
              <a:spcBef>
                <a:spcPct val="0"/>
              </a:spcBef>
            </a:pPr>
            <a:endParaRPr lang="en-US" altLang="en-US"/>
          </a:p>
        </p:txBody>
      </p:sp>
      <p:sp>
        <p:nvSpPr>
          <p:cNvPr id="34820" name="Slide Number Placeholder 3">
            <a:extLst>
              <a:ext uri="{FF2B5EF4-FFF2-40B4-BE49-F238E27FC236}">
                <a16:creationId xmlns:a16="http://schemas.microsoft.com/office/drawing/2014/main" id="{F3E53C22-5A20-F943-15F4-D88E296F0A7C}"/>
              </a:ext>
            </a:extLst>
          </p:cNvPr>
          <p:cNvSpPr>
            <a:spLocks noGrp="1"/>
          </p:cNvSpPr>
          <p:nvPr>
            <p:ph type="sldNum" sz="quarter" idx="5"/>
          </p:nvPr>
        </p:nvSpPr>
        <p:spPr bwMode="auto"/>
        <p:txBody>
          <a:bodyPr/>
          <a:lstStyle>
            <a:lvl1pPr eaLnBrk="0" hangingPunct="0">
              <a:defRPr>
                <a:solidFill>
                  <a:schemeClr val="tx1"/>
                </a:solidFill>
                <a:latin typeface="Candara" panose="020E0502030303020204" pitchFamily="34" charset="0"/>
                <a:cs typeface="Arial" panose="020B0604020202020204" pitchFamily="34" charset="0"/>
              </a:defRPr>
            </a:lvl1pPr>
            <a:lvl2pPr marL="784225" indent="-301625" eaLnBrk="0" hangingPunct="0">
              <a:defRPr>
                <a:solidFill>
                  <a:schemeClr val="tx1"/>
                </a:solidFill>
                <a:latin typeface="Candara" panose="020E0502030303020204" pitchFamily="34" charset="0"/>
                <a:cs typeface="Arial" panose="020B0604020202020204" pitchFamily="34" charset="0"/>
              </a:defRPr>
            </a:lvl2pPr>
            <a:lvl3pPr marL="1208088" indent="-241300" eaLnBrk="0" hangingPunct="0">
              <a:defRPr>
                <a:solidFill>
                  <a:schemeClr val="tx1"/>
                </a:solidFill>
                <a:latin typeface="Candara" panose="020E0502030303020204" pitchFamily="34" charset="0"/>
                <a:cs typeface="Arial" panose="020B0604020202020204" pitchFamily="34" charset="0"/>
              </a:defRPr>
            </a:lvl3pPr>
            <a:lvl4pPr marL="1690688" indent="-241300" eaLnBrk="0" hangingPunct="0">
              <a:defRPr>
                <a:solidFill>
                  <a:schemeClr val="tx1"/>
                </a:solidFill>
                <a:latin typeface="Candara" panose="020E0502030303020204" pitchFamily="34" charset="0"/>
                <a:cs typeface="Arial" panose="020B0604020202020204" pitchFamily="34" charset="0"/>
              </a:defRPr>
            </a:lvl4pPr>
            <a:lvl5pPr marL="2174875" indent="-241300" eaLnBrk="0" hangingPunct="0">
              <a:defRPr>
                <a:solidFill>
                  <a:schemeClr val="tx1"/>
                </a:solidFill>
                <a:latin typeface="Candara" panose="020E0502030303020204" pitchFamily="34" charset="0"/>
                <a:cs typeface="Arial" panose="020B0604020202020204" pitchFamily="34" charset="0"/>
              </a:defRPr>
            </a:lvl5pPr>
            <a:lvl6pPr marL="26320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30892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5464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4003675" indent="-2413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fld id="{7AE39E05-7525-4983-889C-776A0A865898}"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79707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is parent consent?  FRANK ADD CROSSWALK</a:t>
            </a:r>
          </a:p>
        </p:txBody>
      </p:sp>
      <p:sp>
        <p:nvSpPr>
          <p:cNvPr id="4" name="Slide Number Placeholder 3"/>
          <p:cNvSpPr>
            <a:spLocks noGrp="1"/>
          </p:cNvSpPr>
          <p:nvPr>
            <p:ph type="sldNum" sz="quarter" idx="5"/>
          </p:nvPr>
        </p:nvSpPr>
        <p:spPr/>
        <p:txBody>
          <a:bodyPr/>
          <a:lstStyle/>
          <a:p>
            <a:fld id="{7DCA679B-4818-4520-B88F-DD43BC507B28}" type="slidenum">
              <a:rPr lang="en-US" smtClean="0"/>
              <a:t>14</a:t>
            </a:fld>
            <a:endParaRPr lang="en-US"/>
          </a:p>
        </p:txBody>
      </p:sp>
    </p:spTree>
    <p:extLst>
      <p:ext uri="{BB962C8B-B14F-4D97-AF65-F5344CB8AC3E}">
        <p14:creationId xmlns:p14="http://schemas.microsoft.com/office/powerpoint/2010/main" val="1294212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15</a:t>
            </a:fld>
            <a:endParaRPr lang="en-US"/>
          </a:p>
        </p:txBody>
      </p:sp>
    </p:spTree>
    <p:extLst>
      <p:ext uri="{BB962C8B-B14F-4D97-AF65-F5344CB8AC3E}">
        <p14:creationId xmlns:p14="http://schemas.microsoft.com/office/powerpoint/2010/main" val="1868646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Frank</a:t>
            </a:r>
          </a:p>
          <a:p>
            <a:endParaRPr lang="en-US"/>
          </a:p>
          <a:p>
            <a:r>
              <a:rPr lang="en-US" sz="1200"/>
              <a:t>No PII</a:t>
            </a:r>
            <a:endParaRPr lang="en-US"/>
          </a:p>
        </p:txBody>
      </p:sp>
      <p:sp>
        <p:nvSpPr>
          <p:cNvPr id="4" name="Slide Number Placeholder 3"/>
          <p:cNvSpPr>
            <a:spLocks noGrp="1"/>
          </p:cNvSpPr>
          <p:nvPr>
            <p:ph type="sldNum" sz="quarter" idx="5"/>
          </p:nvPr>
        </p:nvSpPr>
        <p:spPr/>
        <p:txBody>
          <a:bodyPr/>
          <a:lstStyle/>
          <a:p>
            <a:fld id="{7DCA679B-4818-4520-B88F-DD43BC507B28}" type="slidenum">
              <a:rPr lang="en-US" smtClean="0"/>
              <a:t>16</a:t>
            </a:fld>
            <a:endParaRPr lang="en-US"/>
          </a:p>
        </p:txBody>
      </p:sp>
    </p:spTree>
    <p:extLst>
      <p:ext uri="{BB962C8B-B14F-4D97-AF65-F5344CB8AC3E}">
        <p14:creationId xmlns:p14="http://schemas.microsoft.com/office/powerpoint/2010/main" val="2953375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17</a:t>
            </a:fld>
            <a:endParaRPr lang="en-US"/>
          </a:p>
        </p:txBody>
      </p:sp>
    </p:spTree>
    <p:extLst>
      <p:ext uri="{BB962C8B-B14F-4D97-AF65-F5344CB8AC3E}">
        <p14:creationId xmlns:p14="http://schemas.microsoft.com/office/powerpoint/2010/main" val="1676649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Frank</a:t>
            </a:r>
          </a:p>
          <a:p>
            <a:endParaRPr lang="en-US"/>
          </a:p>
        </p:txBody>
      </p:sp>
      <p:sp>
        <p:nvSpPr>
          <p:cNvPr id="4" name="Slide Number Placeholder 3"/>
          <p:cNvSpPr>
            <a:spLocks noGrp="1"/>
          </p:cNvSpPr>
          <p:nvPr>
            <p:ph type="sldNum" sz="quarter" idx="5"/>
          </p:nvPr>
        </p:nvSpPr>
        <p:spPr/>
        <p:txBody>
          <a:bodyPr/>
          <a:lstStyle/>
          <a:p>
            <a:fld id="{7DCA679B-4818-4520-B88F-DD43BC507B28}" type="slidenum">
              <a:rPr lang="en-US" smtClean="0"/>
              <a:t>18</a:t>
            </a:fld>
            <a:endParaRPr lang="en-US"/>
          </a:p>
        </p:txBody>
      </p:sp>
    </p:spTree>
    <p:extLst>
      <p:ext uri="{BB962C8B-B14F-4D97-AF65-F5344CB8AC3E}">
        <p14:creationId xmlns:p14="http://schemas.microsoft.com/office/powerpoint/2010/main" val="1880634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Frank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Uninterrupted Scholars Act (USA) </a:t>
            </a:r>
          </a:p>
          <a:p>
            <a:endParaRPr lang="en-US"/>
          </a:p>
        </p:txBody>
      </p:sp>
      <p:sp>
        <p:nvSpPr>
          <p:cNvPr id="4" name="Slide Number Placeholder 3"/>
          <p:cNvSpPr>
            <a:spLocks noGrp="1"/>
          </p:cNvSpPr>
          <p:nvPr>
            <p:ph type="sldNum" sz="quarter" idx="5"/>
          </p:nvPr>
        </p:nvSpPr>
        <p:spPr/>
        <p:txBody>
          <a:bodyPr/>
          <a:lstStyle/>
          <a:p>
            <a:fld id="{7DCA679B-4818-4520-B88F-DD43BC507B28}" type="slidenum">
              <a:rPr lang="en-US" smtClean="0"/>
              <a:t>19</a:t>
            </a:fld>
            <a:endParaRPr lang="en-US"/>
          </a:p>
        </p:txBody>
      </p:sp>
    </p:spTree>
    <p:extLst>
      <p:ext uri="{BB962C8B-B14F-4D97-AF65-F5344CB8AC3E}">
        <p14:creationId xmlns:p14="http://schemas.microsoft.com/office/powerpoint/2010/main" val="1165205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2</a:t>
            </a:fld>
            <a:endParaRPr lang="en-US"/>
          </a:p>
        </p:txBody>
      </p:sp>
    </p:spTree>
    <p:extLst>
      <p:ext uri="{BB962C8B-B14F-4D97-AF65-F5344CB8AC3E}">
        <p14:creationId xmlns:p14="http://schemas.microsoft.com/office/powerpoint/2010/main" val="1567749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custDataLst>
              <p:tags r:id="rId1"/>
            </p:custDataLst>
          </p:nvPr>
        </p:nvSpPr>
        <p:spPr bwMode="auto">
          <a:noFill/>
        </p:spPr>
        <p:txBody>
          <a:bodyPr wrap="square" numCol="1" anchor="t" anchorCtr="0" compatLnSpc="1">
            <a:prstTxWarp prst="textNoShape">
              <a:avLst/>
            </a:prstTxWarp>
            <a:normAutofit/>
          </a:bodyPr>
          <a:lstStyle/>
          <a:p>
            <a:pPr eaLnBrk="1" hangingPunct="1">
              <a:spcBef>
                <a:spcPct val="0"/>
              </a:spcBef>
            </a:pPr>
            <a:r>
              <a:rPr lang="en-US"/>
              <a:t>Frank - The audit or evaluation exception permits federal, state and local officials (as well as authorized representatives) to have access to PII from education records only in connection with an audit or evaluation of Federal or State supported education programs or for the enforcement of or compliance with Federal legal requirements which relate to those programs. </a:t>
            </a:r>
          </a:p>
          <a:p>
            <a:pPr eaLnBrk="1" hangingPunct="1">
              <a:spcBef>
                <a:spcPct val="0"/>
              </a:spcBef>
            </a:pPr>
            <a:endParaRPr lang="en-US"/>
          </a:p>
          <a:p>
            <a:pPr eaLnBrk="1" hangingPunct="1">
              <a:spcBef>
                <a:spcPct val="0"/>
              </a:spcBef>
            </a:pPr>
            <a:r>
              <a:rPr lang="en-US"/>
              <a:t>This is the exception that was used to develop the two templates we showed earlier</a:t>
            </a:r>
          </a:p>
          <a:p>
            <a:pPr eaLnBrk="1" hangingPunct="1">
              <a:spcBef>
                <a:spcPct val="0"/>
              </a:spcBef>
            </a:pPr>
            <a:endParaRPr lang="en-US"/>
          </a:p>
          <a:p>
            <a:pPr eaLnBrk="1" hangingPunct="1">
              <a:spcBef>
                <a:spcPct val="0"/>
              </a:spcBef>
            </a:pPr>
            <a:r>
              <a:rPr lang="en-US" b="1"/>
              <a:t>For outside authorities receiving PII under this exception </a:t>
            </a:r>
            <a:r>
              <a:rPr lang="en-US"/>
              <a:t>it is best practice to review data access policies and limit the number of employees that have access to personally identifiable data to those that need to have that level of access and does not permit for the disclosure of that data to anyone else. All employees should be trained in the proper use and protection of personally identifiable data, and destroy the data when no longer needed for the purpose it was acquired.</a:t>
            </a:r>
          </a:p>
          <a:p>
            <a:pPr eaLnBrk="1" hangingPunct="1">
              <a:spcBef>
                <a:spcPct val="0"/>
              </a:spcBef>
            </a:pPr>
            <a:endParaRPr lang="en-US" baseline="0"/>
          </a:p>
          <a:p>
            <a:pPr eaLnBrk="1" hangingPunct="1">
              <a:spcBef>
                <a:spcPct val="0"/>
              </a:spcBef>
            </a:pPr>
            <a:r>
              <a:rPr lang="en-US" b="1" baseline="0"/>
              <a:t>THIS 2</a:t>
            </a:r>
            <a:r>
              <a:rPr lang="en-US" b="1" baseline="30000"/>
              <a:t>ND</a:t>
            </a:r>
            <a:r>
              <a:rPr lang="en-US" b="1" baseline="0"/>
              <a:t> PARAGRAPH IS AWKWARD.  IT’S NOT THE EMPLOYEES THAT WILL “RECEIVE” PII UNDER THIS EXCEPTION, BUT AN OUTSIDE AUTHORITY. – does the edit address?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34F5AE-8201-4145-B683-655907AC8E7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5941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p>
        </p:txBody>
      </p:sp>
      <p:sp>
        <p:nvSpPr>
          <p:cNvPr id="4" name="Slide Number Placeholder 3"/>
          <p:cNvSpPr>
            <a:spLocks noGrp="1"/>
          </p:cNvSpPr>
          <p:nvPr>
            <p:ph type="sldNum" sz="quarter" idx="5"/>
          </p:nvPr>
        </p:nvSpPr>
        <p:spPr/>
        <p:txBody>
          <a:bodyPr/>
          <a:lstStyle/>
          <a:p>
            <a:fld id="{7DCA679B-4818-4520-B88F-DD43BC507B28}" type="slidenum">
              <a:rPr lang="en-US" smtClean="0"/>
              <a:t>21</a:t>
            </a:fld>
            <a:endParaRPr lang="en-US"/>
          </a:p>
        </p:txBody>
      </p:sp>
    </p:spTree>
    <p:extLst>
      <p:ext uri="{BB962C8B-B14F-4D97-AF65-F5344CB8AC3E}">
        <p14:creationId xmlns:p14="http://schemas.microsoft.com/office/powerpoint/2010/main" val="3893137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Ross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22</a:t>
            </a:fld>
            <a:endParaRPr lang="en-US"/>
          </a:p>
        </p:txBody>
      </p:sp>
    </p:spTree>
    <p:extLst>
      <p:ext uri="{BB962C8B-B14F-4D97-AF65-F5344CB8AC3E}">
        <p14:creationId xmlns:p14="http://schemas.microsoft.com/office/powerpoint/2010/main" val="2131997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r>
              <a:rPr lang="en-US" sz="2600"/>
              <a:t>How parent is defined under IDEA vs. FERPA.</a:t>
            </a:r>
          </a:p>
          <a:p>
            <a:pPr lvl="1">
              <a:spcAft>
                <a:spcPts val="1200"/>
              </a:spcAft>
            </a:pPr>
            <a:r>
              <a:rPr lang="en-US" sz="2600"/>
              <a:t>Reminder: Agency staff </a:t>
            </a:r>
            <a:r>
              <a:rPr lang="en-US" sz="2600" b="1"/>
              <a:t>cannot</a:t>
            </a:r>
            <a:r>
              <a:rPr lang="en-US" sz="2600"/>
              <a:t> serve as the parent or sign unless an individual is appointed as the surrogate parent. </a:t>
            </a:r>
          </a:p>
          <a:p>
            <a:pPr>
              <a:spcAft>
                <a:spcPts val="1200"/>
              </a:spcAft>
            </a:pPr>
            <a:r>
              <a:rPr lang="en-US" sz="2600"/>
              <a:t>For parent consent, </a:t>
            </a:r>
            <a:r>
              <a:rPr lang="en-US" sz="2600" b="1"/>
              <a:t>always read IDEA first.  </a:t>
            </a:r>
          </a:p>
          <a:p>
            <a:pPr>
              <a:spcAft>
                <a:spcPts val="1200"/>
              </a:spcAft>
            </a:pPr>
            <a:r>
              <a:rPr lang="en-US" sz="2600"/>
              <a:t>Parent consent is required under IDEA for multiple purposes.</a:t>
            </a:r>
          </a:p>
          <a:p>
            <a:pPr>
              <a:spcAft>
                <a:spcPts val="1200"/>
              </a:spcAft>
            </a:pPr>
            <a:r>
              <a:rPr lang="en-US" sz="2600"/>
              <a:t>Here, we are discussing only parent consent to disclose PII.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25AF9EDE-B866-4147-B37A-8C04873221E3}" type="slidenum">
              <a:rPr lang="en-US" smtClean="0"/>
              <a:t>23</a:t>
            </a:fld>
            <a:endParaRPr lang="en-US"/>
          </a:p>
        </p:txBody>
      </p:sp>
    </p:spTree>
    <p:extLst>
      <p:ext uri="{BB962C8B-B14F-4D97-AF65-F5344CB8AC3E}">
        <p14:creationId xmlns:p14="http://schemas.microsoft.com/office/powerpoint/2010/main" val="3629983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Ross</a:t>
            </a:r>
          </a:p>
        </p:txBody>
      </p:sp>
      <p:sp>
        <p:nvSpPr>
          <p:cNvPr id="4" name="Slide Number Placeholder 3"/>
          <p:cNvSpPr>
            <a:spLocks noGrp="1"/>
          </p:cNvSpPr>
          <p:nvPr>
            <p:ph type="sldNum" sz="quarter" idx="5"/>
          </p:nvPr>
        </p:nvSpPr>
        <p:spPr/>
        <p:txBody>
          <a:bodyPr/>
          <a:lstStyle/>
          <a:p>
            <a:fld id="{25AF9EDE-B866-4147-B37A-8C04873221E3}" type="slidenum">
              <a:rPr lang="en-US" smtClean="0"/>
              <a:t>24</a:t>
            </a:fld>
            <a:endParaRPr lang="en-US"/>
          </a:p>
        </p:txBody>
      </p:sp>
    </p:spTree>
    <p:extLst>
      <p:ext uri="{BB962C8B-B14F-4D97-AF65-F5344CB8AC3E}">
        <p14:creationId xmlns:p14="http://schemas.microsoft.com/office/powerpoint/2010/main" val="1884028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Summary – Kala Down the road if parents feel aggrieved by some other part of the process they may revisit the issue of parent consent under IDEA and/or FERPA.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Segoe UI" panose="020B0502040204020203" pitchFamily="34" charset="0"/>
              </a:rPr>
              <a:t>Kala- Mallory Scott comment - Sharon and Alyson were hoping you would expand this issue (#2) to include discussion of disagreements related to the provision of services. We hear that more than the question related to privacy. In fact, we get this issue raised quite a bit in relation to one parent wanting services and the other not wanting services. Thank you for considering</a:t>
            </a:r>
            <a:br>
              <a:rPr lang="en-US"/>
            </a:br>
            <a:endParaRPr lang="en-US"/>
          </a:p>
        </p:txBody>
      </p:sp>
      <p:sp>
        <p:nvSpPr>
          <p:cNvPr id="4" name="Slide Number Placeholder 3"/>
          <p:cNvSpPr>
            <a:spLocks noGrp="1"/>
          </p:cNvSpPr>
          <p:nvPr>
            <p:ph type="sldNum" sz="quarter" idx="5"/>
          </p:nvPr>
        </p:nvSpPr>
        <p:spPr/>
        <p:txBody>
          <a:bodyPr/>
          <a:lstStyle/>
          <a:p>
            <a:fld id="{7DCA679B-4818-4520-B88F-DD43BC507B28}" type="slidenum">
              <a:rPr lang="en-US" smtClean="0"/>
              <a:t>25</a:t>
            </a:fld>
            <a:endParaRPr lang="en-US"/>
          </a:p>
        </p:txBody>
      </p:sp>
    </p:spTree>
    <p:extLst>
      <p:ext uri="{BB962C8B-B14F-4D97-AF65-F5344CB8AC3E}">
        <p14:creationId xmlns:p14="http://schemas.microsoft.com/office/powerpoint/2010/main" val="4066455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br>
              <a:rPr lang="en-US"/>
            </a:br>
            <a:endParaRPr lang="en-US"/>
          </a:p>
        </p:txBody>
      </p:sp>
      <p:sp>
        <p:nvSpPr>
          <p:cNvPr id="4" name="Slide Number Placeholder 3"/>
          <p:cNvSpPr>
            <a:spLocks noGrp="1"/>
          </p:cNvSpPr>
          <p:nvPr>
            <p:ph type="sldNum" sz="quarter" idx="5"/>
          </p:nvPr>
        </p:nvSpPr>
        <p:spPr/>
        <p:txBody>
          <a:bodyPr/>
          <a:lstStyle/>
          <a:p>
            <a:fld id="{25AF9EDE-B866-4147-B37A-8C04873221E3}" type="slidenum">
              <a:rPr lang="en-US" smtClean="0"/>
              <a:t>26</a:t>
            </a:fld>
            <a:endParaRPr lang="en-US"/>
          </a:p>
        </p:txBody>
      </p:sp>
    </p:spTree>
    <p:extLst>
      <p:ext uri="{BB962C8B-B14F-4D97-AF65-F5344CB8AC3E}">
        <p14:creationId xmlns:p14="http://schemas.microsoft.com/office/powerpoint/2010/main" val="2675886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br>
              <a:rPr lang="en-US"/>
            </a:br>
            <a:endParaRPr lang="en-US"/>
          </a:p>
        </p:txBody>
      </p:sp>
      <p:sp>
        <p:nvSpPr>
          <p:cNvPr id="4" name="Slide Number Placeholder 3"/>
          <p:cNvSpPr>
            <a:spLocks noGrp="1"/>
          </p:cNvSpPr>
          <p:nvPr>
            <p:ph type="sldNum" sz="quarter" idx="5"/>
          </p:nvPr>
        </p:nvSpPr>
        <p:spPr/>
        <p:txBody>
          <a:bodyPr/>
          <a:lstStyle/>
          <a:p>
            <a:fld id="{25AF9EDE-B866-4147-B37A-8C04873221E3}" type="slidenum">
              <a:rPr lang="en-US" smtClean="0"/>
              <a:t>27</a:t>
            </a:fld>
            <a:endParaRPr lang="en-US"/>
          </a:p>
        </p:txBody>
      </p:sp>
    </p:spTree>
    <p:extLst>
      <p:ext uri="{BB962C8B-B14F-4D97-AF65-F5344CB8AC3E}">
        <p14:creationId xmlns:p14="http://schemas.microsoft.com/office/powerpoint/2010/main" val="275749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p>
          <a:p>
            <a:r>
              <a:rPr lang="en-US"/>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28</a:t>
            </a:fld>
            <a:endParaRPr lang="en-US"/>
          </a:p>
        </p:txBody>
      </p:sp>
    </p:spTree>
    <p:extLst>
      <p:ext uri="{BB962C8B-B14F-4D97-AF65-F5344CB8AC3E}">
        <p14:creationId xmlns:p14="http://schemas.microsoft.com/office/powerpoint/2010/main" val="3162622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p>
          <a:p>
            <a:r>
              <a:rPr lang="en-US"/>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29</a:t>
            </a:fld>
            <a:endParaRPr lang="en-US"/>
          </a:p>
        </p:txBody>
      </p:sp>
    </p:spTree>
    <p:extLst>
      <p:ext uri="{BB962C8B-B14F-4D97-AF65-F5344CB8AC3E}">
        <p14:creationId xmlns:p14="http://schemas.microsoft.com/office/powerpoint/2010/main" val="3026667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3</a:t>
            </a:fld>
            <a:endParaRPr lang="en-US"/>
          </a:p>
        </p:txBody>
      </p:sp>
    </p:spTree>
    <p:extLst>
      <p:ext uri="{BB962C8B-B14F-4D97-AF65-F5344CB8AC3E}">
        <p14:creationId xmlns:p14="http://schemas.microsoft.com/office/powerpoint/2010/main" val="39630149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 asks the question</a:t>
            </a:r>
          </a:p>
        </p:txBody>
      </p:sp>
      <p:sp>
        <p:nvSpPr>
          <p:cNvPr id="4" name="Slide Number Placeholder 3"/>
          <p:cNvSpPr>
            <a:spLocks noGrp="1"/>
          </p:cNvSpPr>
          <p:nvPr>
            <p:ph type="sldNum" sz="quarter" idx="5"/>
          </p:nvPr>
        </p:nvSpPr>
        <p:spPr/>
        <p:txBody>
          <a:bodyPr/>
          <a:lstStyle/>
          <a:p>
            <a:fld id="{25AF9EDE-B866-4147-B37A-8C04873221E3}" type="slidenum">
              <a:rPr lang="en-US" smtClean="0"/>
              <a:t>30</a:t>
            </a:fld>
            <a:endParaRPr lang="en-US"/>
          </a:p>
        </p:txBody>
      </p:sp>
    </p:spTree>
    <p:extLst>
      <p:ext uri="{BB962C8B-B14F-4D97-AF65-F5344CB8AC3E}">
        <p14:creationId xmlns:p14="http://schemas.microsoft.com/office/powerpoint/2010/main" val="1539309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25AF9EDE-B866-4147-B37A-8C04873221E3}" type="slidenum">
              <a:rPr lang="en-US" smtClean="0"/>
              <a:t>31</a:t>
            </a:fld>
            <a:endParaRPr lang="en-US"/>
          </a:p>
        </p:txBody>
      </p:sp>
    </p:spTree>
    <p:extLst>
      <p:ext uri="{BB962C8B-B14F-4D97-AF65-F5344CB8AC3E}">
        <p14:creationId xmlns:p14="http://schemas.microsoft.com/office/powerpoint/2010/main" val="24888872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Frank</a:t>
            </a:r>
          </a:p>
        </p:txBody>
      </p:sp>
      <p:sp>
        <p:nvSpPr>
          <p:cNvPr id="4" name="Slide Number Placeholder 3"/>
          <p:cNvSpPr>
            <a:spLocks noGrp="1"/>
          </p:cNvSpPr>
          <p:nvPr>
            <p:ph type="sldNum" sz="quarter" idx="5"/>
          </p:nvPr>
        </p:nvSpPr>
        <p:spPr/>
        <p:txBody>
          <a:bodyPr/>
          <a:lstStyle/>
          <a:p>
            <a:fld id="{25AF9EDE-B866-4147-B37A-8C04873221E3}" type="slidenum">
              <a:rPr lang="en-US" smtClean="0"/>
              <a:t>32</a:t>
            </a:fld>
            <a:endParaRPr lang="en-US"/>
          </a:p>
        </p:txBody>
      </p:sp>
    </p:spTree>
    <p:extLst>
      <p:ext uri="{BB962C8B-B14F-4D97-AF65-F5344CB8AC3E}">
        <p14:creationId xmlns:p14="http://schemas.microsoft.com/office/powerpoint/2010/main" val="35958839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 </a:t>
            </a:r>
          </a:p>
        </p:txBody>
      </p:sp>
      <p:sp>
        <p:nvSpPr>
          <p:cNvPr id="4" name="Slide Number Placeholder 3"/>
          <p:cNvSpPr>
            <a:spLocks noGrp="1"/>
          </p:cNvSpPr>
          <p:nvPr>
            <p:ph type="sldNum" sz="quarter" idx="5"/>
          </p:nvPr>
        </p:nvSpPr>
        <p:spPr/>
        <p:txBody>
          <a:bodyPr/>
          <a:lstStyle/>
          <a:p>
            <a:fld id="{7DCA679B-4818-4520-B88F-DD43BC507B28}" type="slidenum">
              <a:rPr lang="en-US" smtClean="0"/>
              <a:t>33</a:t>
            </a:fld>
            <a:endParaRPr lang="en-US"/>
          </a:p>
        </p:txBody>
      </p:sp>
    </p:spTree>
    <p:extLst>
      <p:ext uri="{BB962C8B-B14F-4D97-AF65-F5344CB8AC3E}">
        <p14:creationId xmlns:p14="http://schemas.microsoft.com/office/powerpoint/2010/main" val="639288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34</a:t>
            </a:fld>
            <a:endParaRPr lang="en-US"/>
          </a:p>
        </p:txBody>
      </p:sp>
    </p:spTree>
    <p:extLst>
      <p:ext uri="{BB962C8B-B14F-4D97-AF65-F5344CB8AC3E}">
        <p14:creationId xmlns:p14="http://schemas.microsoft.com/office/powerpoint/2010/main" val="39368176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a:t>
            </a:r>
          </a:p>
        </p:txBody>
      </p:sp>
      <p:sp>
        <p:nvSpPr>
          <p:cNvPr id="4" name="Slide Number Placeholder 3"/>
          <p:cNvSpPr>
            <a:spLocks noGrp="1"/>
          </p:cNvSpPr>
          <p:nvPr>
            <p:ph type="sldNum" sz="quarter" idx="5"/>
          </p:nvPr>
        </p:nvSpPr>
        <p:spPr/>
        <p:txBody>
          <a:bodyPr/>
          <a:lstStyle/>
          <a:p>
            <a:fld id="{7DCA679B-4818-4520-B88F-DD43BC507B28}" type="slidenum">
              <a:rPr lang="en-US" smtClean="0"/>
              <a:t>35</a:t>
            </a:fld>
            <a:endParaRPr lang="en-US"/>
          </a:p>
        </p:txBody>
      </p:sp>
    </p:spTree>
    <p:extLst>
      <p:ext uri="{BB962C8B-B14F-4D97-AF65-F5344CB8AC3E}">
        <p14:creationId xmlns:p14="http://schemas.microsoft.com/office/powerpoint/2010/main" val="36671859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 or Frank</a:t>
            </a:r>
          </a:p>
        </p:txBody>
      </p:sp>
      <p:sp>
        <p:nvSpPr>
          <p:cNvPr id="4" name="Slide Number Placeholder 3"/>
          <p:cNvSpPr>
            <a:spLocks noGrp="1"/>
          </p:cNvSpPr>
          <p:nvPr>
            <p:ph type="sldNum" sz="quarter" idx="5"/>
          </p:nvPr>
        </p:nvSpPr>
        <p:spPr/>
        <p:txBody>
          <a:bodyPr/>
          <a:lstStyle/>
          <a:p>
            <a:fld id="{25AF9EDE-B866-4147-B37A-8C04873221E3}" type="slidenum">
              <a:rPr lang="en-US" smtClean="0"/>
              <a:t>36</a:t>
            </a:fld>
            <a:endParaRPr lang="en-US"/>
          </a:p>
        </p:txBody>
      </p:sp>
    </p:spTree>
    <p:extLst>
      <p:ext uri="{BB962C8B-B14F-4D97-AF65-F5344CB8AC3E}">
        <p14:creationId xmlns:p14="http://schemas.microsoft.com/office/powerpoint/2010/main" val="21904340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Ross or Frank</a:t>
            </a:r>
          </a:p>
        </p:txBody>
      </p:sp>
      <p:sp>
        <p:nvSpPr>
          <p:cNvPr id="4" name="Slide Number Placeholder 3"/>
          <p:cNvSpPr>
            <a:spLocks noGrp="1"/>
          </p:cNvSpPr>
          <p:nvPr>
            <p:ph type="sldNum" sz="quarter" idx="5"/>
          </p:nvPr>
        </p:nvSpPr>
        <p:spPr/>
        <p:txBody>
          <a:bodyPr/>
          <a:lstStyle/>
          <a:p>
            <a:fld id="{25AF9EDE-B866-4147-B37A-8C04873221E3}" type="slidenum">
              <a:rPr lang="en-US" smtClean="0"/>
              <a:t>37</a:t>
            </a:fld>
            <a:endParaRPr lang="en-US"/>
          </a:p>
        </p:txBody>
      </p:sp>
    </p:spTree>
    <p:extLst>
      <p:ext uri="{BB962C8B-B14F-4D97-AF65-F5344CB8AC3E}">
        <p14:creationId xmlns:p14="http://schemas.microsoft.com/office/powerpoint/2010/main" val="22423102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38</a:t>
            </a:fld>
            <a:endParaRPr lang="en-US"/>
          </a:p>
        </p:txBody>
      </p:sp>
    </p:spTree>
    <p:extLst>
      <p:ext uri="{BB962C8B-B14F-4D97-AF65-F5344CB8AC3E}">
        <p14:creationId xmlns:p14="http://schemas.microsoft.com/office/powerpoint/2010/main" val="20785768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p:txBody>
      </p:sp>
      <p:sp>
        <p:nvSpPr>
          <p:cNvPr id="4" name="Slide Number Placeholder 3"/>
          <p:cNvSpPr>
            <a:spLocks noGrp="1"/>
          </p:cNvSpPr>
          <p:nvPr>
            <p:ph type="sldNum" sz="quarter" idx="5"/>
          </p:nvPr>
        </p:nvSpPr>
        <p:spPr/>
        <p:txBody>
          <a:bodyPr/>
          <a:lstStyle/>
          <a:p>
            <a:fld id="{7DCA679B-4818-4520-B88F-DD43BC507B28}" type="slidenum">
              <a:rPr lang="en-US" smtClean="0"/>
              <a:t>39</a:t>
            </a:fld>
            <a:endParaRPr lang="en-US"/>
          </a:p>
        </p:txBody>
      </p:sp>
    </p:spTree>
    <p:extLst>
      <p:ext uri="{BB962C8B-B14F-4D97-AF65-F5344CB8AC3E}">
        <p14:creationId xmlns:p14="http://schemas.microsoft.com/office/powerpoint/2010/main" val="963966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4</a:t>
            </a:fld>
            <a:endParaRPr lang="en-US"/>
          </a:p>
        </p:txBody>
      </p:sp>
    </p:spTree>
    <p:extLst>
      <p:ext uri="{BB962C8B-B14F-4D97-AF65-F5344CB8AC3E}">
        <p14:creationId xmlns:p14="http://schemas.microsoft.com/office/powerpoint/2010/main" val="18600611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p:txBody>
      </p:sp>
      <p:sp>
        <p:nvSpPr>
          <p:cNvPr id="4" name="Slide Number Placeholder 3"/>
          <p:cNvSpPr>
            <a:spLocks noGrp="1"/>
          </p:cNvSpPr>
          <p:nvPr>
            <p:ph type="sldNum" sz="quarter" idx="5"/>
          </p:nvPr>
        </p:nvSpPr>
        <p:spPr/>
        <p:txBody>
          <a:bodyPr/>
          <a:lstStyle/>
          <a:p>
            <a:fld id="{7DCA679B-4818-4520-B88F-DD43BC507B28}" type="slidenum">
              <a:rPr lang="en-US" smtClean="0"/>
              <a:t>40</a:t>
            </a:fld>
            <a:endParaRPr lang="en-US"/>
          </a:p>
        </p:txBody>
      </p:sp>
    </p:spTree>
    <p:extLst>
      <p:ext uri="{BB962C8B-B14F-4D97-AF65-F5344CB8AC3E}">
        <p14:creationId xmlns:p14="http://schemas.microsoft.com/office/powerpoint/2010/main" val="20159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Sharon</a:t>
            </a:r>
          </a:p>
          <a:p>
            <a:endParaRPr lang="en-US"/>
          </a:p>
          <a:p>
            <a:endParaRPr lang="en-US"/>
          </a:p>
          <a:p>
            <a:r>
              <a:rPr lang="en-US"/>
              <a:t>Common Issues: </a:t>
            </a:r>
          </a:p>
          <a:p>
            <a:pPr lvl="1"/>
            <a:r>
              <a:rPr lang="en-US" sz="1200"/>
              <a:t>Who can be the parent?</a:t>
            </a:r>
          </a:p>
          <a:p>
            <a:pPr lvl="1"/>
            <a:r>
              <a:rPr lang="en-US" sz="1200"/>
              <a:t>How can PII or data be disclosed?</a:t>
            </a:r>
          </a:p>
          <a:p>
            <a:pPr lvl="1"/>
            <a:r>
              <a:rPr lang="en-US" sz="1200"/>
              <a:t>Data Sharing Agreements</a:t>
            </a:r>
          </a:p>
          <a:p>
            <a:endParaRPr lang="en-US"/>
          </a:p>
        </p:txBody>
      </p:sp>
      <p:sp>
        <p:nvSpPr>
          <p:cNvPr id="4" name="Slide Number Placeholder 3"/>
          <p:cNvSpPr>
            <a:spLocks noGrp="1"/>
          </p:cNvSpPr>
          <p:nvPr>
            <p:ph type="sldNum" sz="quarter" idx="5"/>
          </p:nvPr>
        </p:nvSpPr>
        <p:spPr/>
        <p:txBody>
          <a:bodyPr/>
          <a:lstStyle/>
          <a:p>
            <a:fld id="{25AF9EDE-B866-4147-B37A-8C04873221E3}" type="slidenum">
              <a:rPr lang="en-US" smtClean="0"/>
              <a:t>5</a:t>
            </a:fld>
            <a:endParaRPr lang="en-US"/>
          </a:p>
        </p:txBody>
      </p:sp>
    </p:spTree>
    <p:extLst>
      <p:ext uri="{BB962C8B-B14F-4D97-AF65-F5344CB8AC3E}">
        <p14:creationId xmlns:p14="http://schemas.microsoft.com/office/powerpoint/2010/main" val="1723800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highlight>
                  <a:srgbClr val="FFFF00"/>
                </a:highlight>
              </a:rPr>
              <a:t>Kala: </a:t>
            </a:r>
            <a:r>
              <a:rPr lang="en-US" b="1">
                <a:highlight>
                  <a:srgbClr val="FFFF00"/>
                </a:highlight>
                <a:latin typeface="Tahoma" panose="020B0604030504040204" pitchFamily="34" charset="0"/>
                <a:ea typeface="Tahoma" panose="020B0604030504040204" pitchFamily="34" charset="0"/>
                <a:cs typeface="Tahoma" panose="020B0604030504040204" pitchFamily="34" charset="0"/>
              </a:rPr>
              <a:t>Effective interagency </a:t>
            </a:r>
            <a:r>
              <a:rPr lang="en-US" b="1">
                <a:highlight>
                  <a:srgbClr val="FFFF00"/>
                </a:highlight>
              </a:rPr>
              <a:t>c</a:t>
            </a:r>
            <a:r>
              <a:rPr lang="en-US" b="1">
                <a:highlight>
                  <a:srgbClr val="FFFF00"/>
                </a:highlight>
                <a:latin typeface="Tahoma" panose="020B0604030504040204" pitchFamily="34" charset="0"/>
                <a:ea typeface="Tahoma" panose="020B0604030504040204" pitchFamily="34" charset="0"/>
                <a:cs typeface="Tahoma" panose="020B0604030504040204" pitchFamily="34" charset="0"/>
              </a:rPr>
              <a:t>oordination requires </a:t>
            </a:r>
            <a:r>
              <a:rPr lang="en-US" b="1">
                <a:highlight>
                  <a:srgbClr val="FFFF00"/>
                </a:highlight>
              </a:rPr>
              <a:t>d</a:t>
            </a:r>
            <a:r>
              <a:rPr lang="en-US" b="1">
                <a:highlight>
                  <a:srgbClr val="FFFF00"/>
                </a:highlight>
                <a:latin typeface="Tahoma" panose="020B0604030504040204" pitchFamily="34" charset="0"/>
                <a:ea typeface="Tahoma" panose="020B0604030504040204" pitchFamily="34" charset="0"/>
                <a:cs typeface="Tahoma" panose="020B0604030504040204" pitchFamily="34" charset="0"/>
              </a:rPr>
              <a:t>ata </a:t>
            </a:r>
            <a:r>
              <a:rPr lang="en-US" b="1">
                <a:highlight>
                  <a:srgbClr val="FFFF00"/>
                </a:highlight>
              </a:rPr>
              <a:t>s</a:t>
            </a:r>
            <a:r>
              <a:rPr lang="en-US" b="1">
                <a:highlight>
                  <a:srgbClr val="FFFF00"/>
                </a:highlight>
                <a:latin typeface="Tahoma" panose="020B0604030504040204" pitchFamily="34" charset="0"/>
                <a:ea typeface="Tahoma" panose="020B0604030504040204" pitchFamily="34" charset="0"/>
                <a:cs typeface="Tahoma" panose="020B0604030504040204" pitchFamily="34" charset="0"/>
              </a:rPr>
              <a:t>haring. </a:t>
            </a:r>
          </a:p>
          <a:p>
            <a:endParaRPr lang="en-US"/>
          </a:p>
          <a:p>
            <a:r>
              <a:rPr lang="en-US"/>
              <a:t>Links for the Chat: </a:t>
            </a:r>
          </a:p>
          <a:p>
            <a:endParaRPr lang="en-US"/>
          </a:p>
          <a:p>
            <a:r>
              <a:rPr lang="en-US"/>
              <a:t>Child Find: </a:t>
            </a:r>
            <a:r>
              <a:rPr lang="en-US">
                <a:hlinkClick r:id="rId3"/>
              </a:rPr>
              <a:t>https://sites.ed.gov/idea/early-learning-early-childhood/</a:t>
            </a:r>
            <a:endParaRPr lang="en-US"/>
          </a:p>
          <a:p>
            <a:endParaRPr lang="en-US"/>
          </a:p>
          <a:p>
            <a:r>
              <a:rPr lang="en-US"/>
              <a:t>Head Start: </a:t>
            </a:r>
            <a:r>
              <a:rPr lang="en-US">
                <a:hlinkClick r:id="rId4"/>
              </a:rPr>
              <a:t>https://sites.ed.gov/idea/idea-files/guidance-on-creating-an-effective-memorandum-of-understanding-to-support-high-quality-inclusive-early-childhood-systems-oct-5-2022/</a:t>
            </a:r>
            <a:endParaRPr lang="en-US"/>
          </a:p>
          <a:p>
            <a:endParaRPr lang="en-US"/>
          </a:p>
          <a:p>
            <a:r>
              <a:rPr lang="en-US"/>
              <a:t>Inclusion: </a:t>
            </a:r>
            <a:r>
              <a:rPr lang="en-US">
                <a:hlinkClick r:id="rId5"/>
              </a:rPr>
              <a:t>https://sites.ed.gov/idea/idea-files/policy-statement-inclusion-of-children-with-disabilities-in-early-childhood-programs/</a:t>
            </a:r>
            <a:endParaRPr lang="en-US"/>
          </a:p>
          <a:p>
            <a:endParaRPr lang="en-US"/>
          </a:p>
          <a:p>
            <a:r>
              <a:rPr lang="en-US"/>
              <a:t>EDHI: </a:t>
            </a:r>
            <a:r>
              <a:rPr lang="en-US">
                <a:hlinkClick r:id="rId6"/>
              </a:rPr>
              <a:t>https://sites.ed.gov/idea/idea-files/joint-dear-colleague-letter-on-early-hearing-detection-and-intervention-and-part-c-programs/</a:t>
            </a:r>
            <a:endParaRPr lang="en-US"/>
          </a:p>
        </p:txBody>
      </p:sp>
      <p:sp>
        <p:nvSpPr>
          <p:cNvPr id="4" name="Slide Number Placeholder 3"/>
          <p:cNvSpPr>
            <a:spLocks noGrp="1"/>
          </p:cNvSpPr>
          <p:nvPr>
            <p:ph type="sldNum" sz="quarter" idx="5"/>
          </p:nvPr>
        </p:nvSpPr>
        <p:spPr/>
        <p:txBody>
          <a:bodyPr/>
          <a:lstStyle/>
          <a:p>
            <a:fld id="{7DCA679B-4818-4520-B88F-DD43BC507B28}" type="slidenum">
              <a:rPr lang="en-US" smtClean="0"/>
              <a:t>6</a:t>
            </a:fld>
            <a:endParaRPr lang="en-US"/>
          </a:p>
        </p:txBody>
      </p:sp>
    </p:spTree>
    <p:extLst>
      <p:ext uri="{BB962C8B-B14F-4D97-AF65-F5344CB8AC3E}">
        <p14:creationId xmlns:p14="http://schemas.microsoft.com/office/powerpoint/2010/main" val="794167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 </a:t>
            </a:r>
          </a:p>
          <a:p>
            <a:r>
              <a:rPr lang="en-US"/>
              <a:t>The purposes and outcomes are very important. This is not about tracking children.</a:t>
            </a:r>
          </a:p>
        </p:txBody>
      </p:sp>
      <p:sp>
        <p:nvSpPr>
          <p:cNvPr id="4" name="Slide Number Placeholder 3"/>
          <p:cNvSpPr>
            <a:spLocks noGrp="1"/>
          </p:cNvSpPr>
          <p:nvPr>
            <p:ph type="sldNum" sz="quarter" idx="5"/>
          </p:nvPr>
        </p:nvSpPr>
        <p:spPr/>
        <p:txBody>
          <a:bodyPr/>
          <a:lstStyle/>
          <a:p>
            <a:fld id="{7DCA679B-4818-4520-B88F-DD43BC507B28}" type="slidenum">
              <a:rPr lang="en-US" smtClean="0"/>
              <a:t>7</a:t>
            </a:fld>
            <a:endParaRPr lang="en-US"/>
          </a:p>
        </p:txBody>
      </p:sp>
    </p:spTree>
    <p:extLst>
      <p:ext uri="{BB962C8B-B14F-4D97-AF65-F5344CB8AC3E}">
        <p14:creationId xmlns:p14="http://schemas.microsoft.com/office/powerpoint/2010/main" val="1432996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3200"/>
              <a:t>Frank</a:t>
            </a:r>
          </a:p>
          <a:p>
            <a:pPr marL="457200" indent="-457200">
              <a:buFont typeface="Arial" panose="020B0604020202020204" pitchFamily="34" charset="0"/>
              <a:buChar char="•"/>
            </a:pPr>
            <a:r>
              <a:rPr lang="en-US" sz="3200"/>
              <a:t>5-year anniversary of Foundations for Evidence-Based Policymaking Act of 2018</a:t>
            </a:r>
          </a:p>
          <a:p>
            <a:pPr marL="914400" lvl="1" indent="-457200">
              <a:buFont typeface="Arial" panose="020B0604020202020204" pitchFamily="34" charset="0"/>
              <a:buChar char="•"/>
            </a:pPr>
            <a:r>
              <a:rPr lang="en-US" sz="3200"/>
              <a:t>Requires data-based decision making</a:t>
            </a:r>
          </a:p>
          <a:p>
            <a:pPr marL="457200" indent="-457200">
              <a:buFont typeface="Arial" panose="020B0604020202020204" pitchFamily="34" charset="0"/>
              <a:buChar char="•"/>
            </a:pPr>
            <a:r>
              <a:rPr lang="en-US" sz="3200"/>
              <a:t>Increased use of open data – </a:t>
            </a:r>
            <a:r>
              <a:rPr lang="en-US" sz="3200">
                <a:hlinkClick r:id="rId3"/>
              </a:rPr>
              <a:t>https://data.ed.gov/</a:t>
            </a:r>
            <a:r>
              <a:rPr lang="en-US" sz="3200"/>
              <a:t> </a:t>
            </a:r>
          </a:p>
          <a:p>
            <a:pPr lvl="2"/>
            <a:r>
              <a:rPr lang="en-US" sz="3200"/>
              <a:t>Public use data more than USG</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a:t>Need for Written Agreements with 3rd parties  Increase in data breaches</a:t>
            </a:r>
          </a:p>
          <a:p>
            <a:pPr marL="457200" indent="-457200">
              <a:buFont typeface="Arial" panose="020B0604020202020204" pitchFamily="34" charset="0"/>
              <a:buChar char="•"/>
            </a:pPr>
            <a:r>
              <a:rPr lang="en-US" sz="3200"/>
              <a:t>Use of Multiple Platforms for Communication</a:t>
            </a:r>
          </a:p>
          <a:p>
            <a:pPr marL="457200" indent="-457200">
              <a:buFont typeface="Arial" panose="020B0604020202020204" pitchFamily="34" charset="0"/>
              <a:buChar char="•"/>
            </a:pPr>
            <a:endParaRPr lang="en-US" sz="3200"/>
          </a:p>
          <a:p>
            <a:pPr marL="0" indent="0">
              <a:buFont typeface="Arial" panose="020B0604020202020204" pitchFamily="34" charset="0"/>
              <a:buNone/>
            </a:pPr>
            <a:r>
              <a:rPr lang="en-US" sz="3200"/>
              <a:t>Links for the chat:</a:t>
            </a:r>
          </a:p>
          <a:p>
            <a:pPr marL="0" indent="0">
              <a:buFont typeface="Arial" panose="020B0604020202020204" pitchFamily="34" charset="0"/>
              <a:buNone/>
            </a:pPr>
            <a:r>
              <a:rPr lang="en-US" sz="3200"/>
              <a:t>Open data: </a:t>
            </a:r>
            <a:r>
              <a:rPr lang="en-US" sz="3200">
                <a:latin typeface="Tahoma" panose="020B0604030504040204" pitchFamily="34" charset="0"/>
                <a:ea typeface="Tahoma" panose="020B0604030504040204" pitchFamily="34" charset="0"/>
                <a:cs typeface="Tahoma" panose="020B0604030504040204" pitchFamily="34" charset="0"/>
                <a:hlinkClick r:id="rId3"/>
              </a:rPr>
              <a:t>https://data.ed.gov/</a:t>
            </a:r>
            <a:endParaRPr lang="en-US" sz="3200">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endParaRPr lang="en-US" sz="3200">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r>
              <a:rPr lang="en-US" sz="3200">
                <a:latin typeface="Tahoma" panose="020B0604030504040204" pitchFamily="34" charset="0"/>
                <a:ea typeface="Tahoma" panose="020B0604030504040204" pitchFamily="34" charset="0"/>
                <a:cs typeface="Tahoma" panose="020B0604030504040204" pitchFamily="34" charset="0"/>
              </a:rPr>
              <a:t>Optional Link: Celebrating five years of the Evidence Act: </a:t>
            </a:r>
            <a:r>
              <a:rPr lang="en-US" sz="3200"/>
              <a:t>https://www.evaluation.gov/celebrating-five-years-of-the-evidence-act/</a:t>
            </a:r>
            <a:endParaRPr lang="en-US" sz="320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3200">
              <a:latin typeface="Tahoma" panose="020B0604030504040204" pitchFamily="34" charset="0"/>
              <a:ea typeface="Tahoma" panose="020B0604030504040204" pitchFamily="34" charset="0"/>
              <a:cs typeface="Tahoma" panose="020B0604030504040204" pitchFamily="34" charset="0"/>
            </a:endParaRPr>
          </a:p>
          <a:p>
            <a:pPr marL="0" indent="0">
              <a:buFont typeface="Arial" panose="020B0604020202020204" pitchFamily="34" charset="0"/>
              <a:buNone/>
            </a:pPr>
            <a:endParaRPr lang="en-US" sz="3200"/>
          </a:p>
        </p:txBody>
      </p:sp>
      <p:sp>
        <p:nvSpPr>
          <p:cNvPr id="4" name="Slide Number Placeholder 3"/>
          <p:cNvSpPr>
            <a:spLocks noGrp="1"/>
          </p:cNvSpPr>
          <p:nvPr>
            <p:ph type="sldNum" sz="quarter" idx="5"/>
          </p:nvPr>
        </p:nvSpPr>
        <p:spPr/>
        <p:txBody>
          <a:bodyPr/>
          <a:lstStyle/>
          <a:p>
            <a:fld id="{7DCA679B-4818-4520-B88F-DD43BC507B28}" type="slidenum">
              <a:rPr lang="en-US" smtClean="0"/>
              <a:t>8</a:t>
            </a:fld>
            <a:endParaRPr lang="en-US"/>
          </a:p>
        </p:txBody>
      </p:sp>
    </p:spTree>
    <p:extLst>
      <p:ext uri="{BB962C8B-B14F-4D97-AF65-F5344CB8AC3E}">
        <p14:creationId xmlns:p14="http://schemas.microsoft.com/office/powerpoint/2010/main" val="1027752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Kala</a:t>
            </a:r>
          </a:p>
          <a:p>
            <a:endParaRPr lang="en-US"/>
          </a:p>
          <a:p>
            <a:r>
              <a:rPr lang="en-US"/>
              <a:t>From the earlier slide: : </a:t>
            </a:r>
          </a:p>
          <a:p>
            <a:pPr marL="457200" indent="-457200">
              <a:buClr>
                <a:srgbClr val="154578"/>
              </a:buClr>
              <a:buFont typeface="Arial" panose="020B0604020202020204" pitchFamily="34" charset="0"/>
              <a:buChar char="•"/>
            </a:pPr>
            <a:r>
              <a:rPr lang="en-US" sz="1200">
                <a:latin typeface="Tahoma" panose="020B0604030504040204" pitchFamily="34" charset="0"/>
                <a:ea typeface="Tahoma" panose="020B0604030504040204" pitchFamily="34" charset="0"/>
                <a:cs typeface="Tahoma" panose="020B0604030504040204" pitchFamily="34" charset="0"/>
              </a:rPr>
              <a:t>Need to understand privacy under IDEA and FERPA.</a:t>
            </a:r>
          </a:p>
          <a:p>
            <a:pPr marL="457200" indent="-457200">
              <a:buClr>
                <a:srgbClr val="154578"/>
              </a:buClr>
              <a:buFont typeface="Arial" panose="020B0604020202020204" pitchFamily="34" charset="0"/>
              <a:buChar char="•"/>
            </a:pPr>
            <a:endParaRPr lang="en-US" sz="1200">
              <a:latin typeface="Tahoma" panose="020B0604030504040204" pitchFamily="34" charset="0"/>
              <a:ea typeface="Tahoma" panose="020B0604030504040204" pitchFamily="34" charset="0"/>
              <a:cs typeface="Tahoma" panose="020B0604030504040204" pitchFamily="34" charset="0"/>
            </a:endParaRPr>
          </a:p>
          <a:p>
            <a:pPr marL="457200" indent="-457200">
              <a:buClr>
                <a:srgbClr val="154578"/>
              </a:buClr>
              <a:buFont typeface="Arial" panose="020B0604020202020204" pitchFamily="34" charset="0"/>
              <a:buChar char="•"/>
            </a:pPr>
            <a:r>
              <a:rPr lang="en-US" sz="1200">
                <a:latin typeface="Tahoma" panose="020B0604030504040204" pitchFamily="34" charset="0"/>
                <a:ea typeface="Tahoma" panose="020B0604030504040204" pitchFamily="34" charset="0"/>
                <a:cs typeface="Tahoma" panose="020B0604030504040204" pitchFamily="34" charset="0"/>
              </a:rPr>
              <a:t>When do FERPA and IDEA apply?</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Already here on this slide: When reading IDEA &amp; FERPA, </a:t>
            </a:r>
            <a:r>
              <a:rPr lang="en-US" sz="1200" b="1"/>
              <a:t>always start with IDEA first</a:t>
            </a:r>
            <a:r>
              <a:rPr lang="en-US" sz="1200"/>
              <a:t>.</a:t>
            </a:r>
          </a:p>
          <a:p>
            <a:endParaRPr lang="en-US"/>
          </a:p>
        </p:txBody>
      </p:sp>
      <p:sp>
        <p:nvSpPr>
          <p:cNvPr id="4" name="Slide Number Placeholder 3"/>
          <p:cNvSpPr>
            <a:spLocks noGrp="1"/>
          </p:cNvSpPr>
          <p:nvPr>
            <p:ph type="sldNum" sz="quarter" idx="5"/>
          </p:nvPr>
        </p:nvSpPr>
        <p:spPr/>
        <p:txBody>
          <a:bodyPr/>
          <a:lstStyle/>
          <a:p>
            <a:fld id="{6098008F-DB08-4554-A422-21F93A4BCC90}" type="slidenum">
              <a:rPr lang="en-US" smtClean="0"/>
              <a:t>9</a:t>
            </a:fld>
            <a:endParaRPr lang="en-US"/>
          </a:p>
        </p:txBody>
      </p:sp>
    </p:spTree>
    <p:extLst>
      <p:ext uri="{BB962C8B-B14F-4D97-AF65-F5344CB8AC3E}">
        <p14:creationId xmlns:p14="http://schemas.microsoft.com/office/powerpoint/2010/main" val="3539064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2573963" y="135880"/>
            <a:ext cx="987552" cy="82296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3681428" y="252001"/>
            <a:ext cx="1159235" cy="685695"/>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6" name="Picture 5" descr="US Department of Education logo">
            <a:extLst>
              <a:ext uri="{FF2B5EF4-FFF2-40B4-BE49-F238E27FC236}">
                <a16:creationId xmlns:a16="http://schemas.microsoft.com/office/drawing/2014/main" id="{D8052993-2479-3EE6-224A-CB463376AF5D}"/>
              </a:ext>
            </a:extLst>
          </p:cNvPr>
          <p:cNvPicPr>
            <a:picLocks noChangeAspect="1"/>
          </p:cNvPicPr>
          <p:nvPr userDrawn="1"/>
        </p:nvPicPr>
        <p:blipFill>
          <a:blip r:embed="rId4"/>
          <a:stretch>
            <a:fillRect/>
          </a:stretch>
        </p:blipFill>
        <p:spPr>
          <a:xfrm>
            <a:off x="495358" y="137265"/>
            <a:ext cx="822960" cy="822960"/>
          </a:xfrm>
          <a:prstGeom prst="rect">
            <a:avLst/>
          </a:prstGeom>
        </p:spPr>
      </p:pic>
      <p:pic>
        <p:nvPicPr>
          <p:cNvPr id="10" name="Picture 9" descr="US Department of Education Privacy Technical Assistance Center logo">
            <a:extLst>
              <a:ext uri="{FF2B5EF4-FFF2-40B4-BE49-F238E27FC236}">
                <a16:creationId xmlns:a16="http://schemas.microsoft.com/office/drawing/2014/main" id="{D54B6F85-9BC2-2FCE-661F-381ED9233DB9}"/>
              </a:ext>
            </a:extLst>
          </p:cNvPr>
          <p:cNvPicPr>
            <a:picLocks noChangeAspect="1"/>
          </p:cNvPicPr>
          <p:nvPr userDrawn="1"/>
        </p:nvPicPr>
        <p:blipFill>
          <a:blip r:embed="rId5"/>
          <a:stretch>
            <a:fillRect/>
          </a:stretch>
        </p:blipFill>
        <p:spPr>
          <a:xfrm>
            <a:off x="1530810" y="137265"/>
            <a:ext cx="822960" cy="822960"/>
          </a:xfrm>
          <a:prstGeom prst="rect">
            <a:avLst/>
          </a:prstGeom>
        </p:spPr>
      </p:pic>
    </p:spTree>
    <p:extLst>
      <p:ext uri="{BB962C8B-B14F-4D97-AF65-F5344CB8AC3E}">
        <p14:creationId xmlns:p14="http://schemas.microsoft.com/office/powerpoint/2010/main" val="377935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6" name="Date Placeholder 3">
            <a:extLst>
              <a:ext uri="{FF2B5EF4-FFF2-40B4-BE49-F238E27FC236}">
                <a16:creationId xmlns:a16="http://schemas.microsoft.com/office/drawing/2014/main" id="{3551CA61-DAC8-E227-55DA-16804A9E2358}"/>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a:t>   </a:t>
            </a:r>
          </a:p>
          <a:p>
            <a:endParaRPr lang="en-US"/>
          </a:p>
        </p:txBody>
      </p:sp>
      <p:pic>
        <p:nvPicPr>
          <p:cNvPr id="21" name="Picture 20" descr="DaSy: The Center for IDEA Early Childhood Data Systems">
            <a:extLst>
              <a:ext uri="{FF2B5EF4-FFF2-40B4-BE49-F238E27FC236}">
                <a16:creationId xmlns:a16="http://schemas.microsoft.com/office/drawing/2014/main" id="{5EC4A136-F305-F213-2077-FB74FAE7B1EB}"/>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2" name="Picture 21" descr="ECTA Early Childhood Technical Assistance Logo">
            <a:extLst>
              <a:ext uri="{FF2B5EF4-FFF2-40B4-BE49-F238E27FC236}">
                <a16:creationId xmlns:a16="http://schemas.microsoft.com/office/drawing/2014/main" id="{8D739E73-BD2F-4182-F2DB-9E13D4F14888}"/>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3" name="Picture 22" descr="US Department of Education logo">
            <a:extLst>
              <a:ext uri="{FF2B5EF4-FFF2-40B4-BE49-F238E27FC236}">
                <a16:creationId xmlns:a16="http://schemas.microsoft.com/office/drawing/2014/main" id="{64FA1689-6612-5A3C-6C41-5C37AF9A234A}"/>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4" name="Picture 23" descr="US Department of Education Privacy Technical Assistance Center logo">
            <a:extLst>
              <a:ext uri="{FF2B5EF4-FFF2-40B4-BE49-F238E27FC236}">
                <a16:creationId xmlns:a16="http://schemas.microsoft.com/office/drawing/2014/main" id="{68E0DDFE-EE99-8B31-C19C-5041A1CA1BF8}"/>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26693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6" name="Date Placeholder 3">
            <a:extLst>
              <a:ext uri="{FF2B5EF4-FFF2-40B4-BE49-F238E27FC236}">
                <a16:creationId xmlns:a16="http://schemas.microsoft.com/office/drawing/2014/main" id="{82D3CA87-20C2-C0B6-62F3-04B22B7729FF}"/>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pic>
        <p:nvPicPr>
          <p:cNvPr id="25" name="Picture 24" descr="DaSy: The Center for IDEA Early Childhood Data Systems">
            <a:extLst>
              <a:ext uri="{FF2B5EF4-FFF2-40B4-BE49-F238E27FC236}">
                <a16:creationId xmlns:a16="http://schemas.microsoft.com/office/drawing/2014/main" id="{C657FEE3-AEA1-216E-795C-91B68C471584}"/>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6" name="Picture 25" descr="ECTA Early Childhood Technical Assistance Logo">
            <a:extLst>
              <a:ext uri="{FF2B5EF4-FFF2-40B4-BE49-F238E27FC236}">
                <a16:creationId xmlns:a16="http://schemas.microsoft.com/office/drawing/2014/main" id="{C71322BD-6B5B-D800-8A6C-6230B1C80FBE}"/>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7" name="Picture 26" descr="US Department of Education logo">
            <a:extLst>
              <a:ext uri="{FF2B5EF4-FFF2-40B4-BE49-F238E27FC236}">
                <a16:creationId xmlns:a16="http://schemas.microsoft.com/office/drawing/2014/main" id="{80D9BFED-227F-5505-7634-D0AC35DEBD86}"/>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8" name="Picture 27" descr="US Department of Education Privacy Technical Assistance Center logo">
            <a:extLst>
              <a:ext uri="{FF2B5EF4-FFF2-40B4-BE49-F238E27FC236}">
                <a16:creationId xmlns:a16="http://schemas.microsoft.com/office/drawing/2014/main" id="{3C81392E-D69B-8EFD-A1B7-79D177386AE8}"/>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346635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4" name="Date Placeholder 3">
            <a:extLst>
              <a:ext uri="{FF2B5EF4-FFF2-40B4-BE49-F238E27FC236}">
                <a16:creationId xmlns:a16="http://schemas.microsoft.com/office/drawing/2014/main" id="{4E5AF642-9431-034C-9311-EA968D9E4EA8}"/>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a:t>   </a:t>
            </a:r>
          </a:p>
          <a:p>
            <a:endParaRPr lang="en-US"/>
          </a:p>
        </p:txBody>
      </p:sp>
      <p:pic>
        <p:nvPicPr>
          <p:cNvPr id="27" name="Picture 26" descr="DaSy: The Center for IDEA Early Childhood Data Systems">
            <a:extLst>
              <a:ext uri="{FF2B5EF4-FFF2-40B4-BE49-F238E27FC236}">
                <a16:creationId xmlns:a16="http://schemas.microsoft.com/office/drawing/2014/main" id="{FF607BC7-5A0A-894A-4058-4B04F42D3096}"/>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8EC472EF-713B-73A9-36E6-8372E5E0904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3AC26201-3A96-9A8C-EB05-1D9B03B08D6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BC79A4E9-63C8-43AD-8E60-1BF9F4956490}"/>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2628586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0B1EF-4F8F-734F-A6F5-4BFA1D3E419D}"/>
              </a:ext>
            </a:extLst>
          </p:cNvPr>
          <p:cNvSpPr>
            <a:spLocks noGrp="1"/>
          </p:cNvSpPr>
          <p:nvPr userDrawn="1">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pic>
        <p:nvPicPr>
          <p:cNvPr id="27" name="Picture 26" descr="DaSy: The Center for IDEA Early Childhood Data Systems">
            <a:extLst>
              <a:ext uri="{FF2B5EF4-FFF2-40B4-BE49-F238E27FC236}">
                <a16:creationId xmlns:a16="http://schemas.microsoft.com/office/drawing/2014/main" id="{A4271E84-8F69-19B9-95AB-3172A9F85CE0}"/>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4C0DA644-7638-8B13-6920-D821CA332A58}"/>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DBD9E612-3866-7E40-BB01-5355D52C66B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334D3414-C646-6D38-3C43-EF2AF8AE971A}"/>
              </a:ext>
            </a:extLst>
          </p:cNvPr>
          <p:cNvPicPr>
            <a:picLocks noChangeAspect="1"/>
          </p:cNvPicPr>
          <p:nvPr userDrawn="1"/>
        </p:nvPicPr>
        <p:blipFill>
          <a:blip r:embed="rId5"/>
          <a:stretch>
            <a:fillRect/>
          </a:stretch>
        </p:blipFill>
        <p:spPr>
          <a:xfrm>
            <a:off x="8967367" y="6122997"/>
            <a:ext cx="593361" cy="593361"/>
          </a:xfrm>
          <a:prstGeom prst="rect">
            <a:avLst/>
          </a:prstGeom>
        </p:spPr>
      </p:pic>
      <p:sp>
        <p:nvSpPr>
          <p:cNvPr id="3" name="Content Placeholder 2">
            <a:extLst>
              <a:ext uri="{FF2B5EF4-FFF2-40B4-BE49-F238E27FC236}">
                <a16:creationId xmlns:a16="http://schemas.microsoft.com/office/drawing/2014/main" id="{96D54A78-A974-054E-9F5F-8441C1B19B45}"/>
              </a:ext>
            </a:extLst>
          </p:cNvPr>
          <p:cNvSpPr>
            <a:spLocks noGrp="1"/>
          </p:cNvSpPr>
          <p:nvPr userDrawn="1">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8DDC46BF-59E7-D237-DFC6-5C891B4A70BD}"/>
              </a:ext>
            </a:extLst>
          </p:cNvPr>
          <p:cNvSpPr txBox="1">
            <a:spLocks/>
          </p:cNvSpPr>
          <p:nvPr userDrawn="1"/>
        </p:nvSpPr>
        <p:spPr>
          <a:xfrm>
            <a:off x="11440258" y="6176963"/>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Tree>
    <p:extLst>
      <p:ext uri="{BB962C8B-B14F-4D97-AF65-F5344CB8AC3E}">
        <p14:creationId xmlns:p14="http://schemas.microsoft.com/office/powerpoint/2010/main" val="203953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11336854" y="6204754"/>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a:t>   </a:t>
            </a:r>
          </a:p>
          <a:p>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27" name="Picture 26" descr="DaSy: The Center for IDEA Early Childhood Data Systems">
            <a:extLst>
              <a:ext uri="{FF2B5EF4-FFF2-40B4-BE49-F238E27FC236}">
                <a16:creationId xmlns:a16="http://schemas.microsoft.com/office/drawing/2014/main" id="{E54B2F8B-9140-179E-46DE-2C3492C307FC}"/>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8" name="Picture 27" descr="ECTA Early Childhood Technical Assistance Logo">
            <a:extLst>
              <a:ext uri="{FF2B5EF4-FFF2-40B4-BE49-F238E27FC236}">
                <a16:creationId xmlns:a16="http://schemas.microsoft.com/office/drawing/2014/main" id="{EAFAF358-FEB4-BCE3-DE59-E1673D938564}"/>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9" name="Picture 28" descr="US Department of Education logo">
            <a:extLst>
              <a:ext uri="{FF2B5EF4-FFF2-40B4-BE49-F238E27FC236}">
                <a16:creationId xmlns:a16="http://schemas.microsoft.com/office/drawing/2014/main" id="{391537EE-0C29-1F19-4629-E890F98F7CB2}"/>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30" name="Picture 29" descr="US Department of Education Privacy Technical Assistance Center logo">
            <a:extLst>
              <a:ext uri="{FF2B5EF4-FFF2-40B4-BE49-F238E27FC236}">
                <a16:creationId xmlns:a16="http://schemas.microsoft.com/office/drawing/2014/main" id="{67D6B45A-E453-7572-12C7-93DDE71B6C32}"/>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447683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a:t>Section Divider</a:t>
            </a:r>
            <a:br>
              <a:rPr lang="en-US"/>
            </a:br>
            <a:r>
              <a:rPr lang="en-US"/>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9" name="Date Placeholder 3">
            <a:extLst>
              <a:ext uri="{FF2B5EF4-FFF2-40B4-BE49-F238E27FC236}">
                <a16:creationId xmlns:a16="http://schemas.microsoft.com/office/drawing/2014/main" id="{49FE2EAC-EE20-3EA8-AE7C-FDD656FE7CB7}"/>
              </a:ext>
            </a:extLst>
          </p:cNvPr>
          <p:cNvSpPr txBox="1">
            <a:spLocks/>
          </p:cNvSpPr>
          <p:nvPr userDrawn="1"/>
        </p:nvSpPr>
        <p:spPr>
          <a:xfrm>
            <a:off x="11440258" y="626014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solidFill>
                  <a:schemeClr val="tx1"/>
                </a:solidFill>
              </a:rPr>
              <a:pPr marL="0" marR="0" lvl="0" indent="0" algn="l" defTabSz="914400" rtl="0" eaLnBrk="1" fontAlgn="auto" latinLnBrk="0" hangingPunct="1">
                <a:lnSpc>
                  <a:spcPct val="100000"/>
                </a:lnSpc>
                <a:spcBef>
                  <a:spcPts val="0"/>
                </a:spcBef>
                <a:spcAft>
                  <a:spcPts val="0"/>
                </a:spcAft>
                <a:buClrTx/>
                <a:buSzTx/>
                <a:buFontTx/>
                <a:buNone/>
                <a:tabLst/>
                <a:defRPr/>
              </a:pPr>
              <a:t>‹#›</a:t>
            </a:fld>
            <a:r>
              <a:rPr lang="en-US">
                <a:solidFill>
                  <a:schemeClr val="bg1"/>
                </a:solidFill>
              </a:rPr>
              <a:t>   </a:t>
            </a:r>
          </a:p>
          <a:p>
            <a:endParaRPr lang="en-US"/>
          </a:p>
        </p:txBody>
      </p:sp>
      <p:pic>
        <p:nvPicPr>
          <p:cNvPr id="24" name="Picture 23" descr="DaSy: The Center for IDEA Early Childhood Data Systems">
            <a:extLst>
              <a:ext uri="{FF2B5EF4-FFF2-40B4-BE49-F238E27FC236}">
                <a16:creationId xmlns:a16="http://schemas.microsoft.com/office/drawing/2014/main" id="{D7268FB0-AE72-ED0B-1F73-AFF077A9DC29}"/>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5" name="Picture 24" descr="ECTA Early Childhood Technical Assistance Logo">
            <a:extLst>
              <a:ext uri="{FF2B5EF4-FFF2-40B4-BE49-F238E27FC236}">
                <a16:creationId xmlns:a16="http://schemas.microsoft.com/office/drawing/2014/main" id="{F2EF86B4-1022-9D4B-A496-D9A962B4F59C}"/>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6" name="Picture 25" descr="US Department of Education logo">
            <a:extLst>
              <a:ext uri="{FF2B5EF4-FFF2-40B4-BE49-F238E27FC236}">
                <a16:creationId xmlns:a16="http://schemas.microsoft.com/office/drawing/2014/main" id="{1140580F-B73C-0142-4716-4F02E52A31EF}"/>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7" name="Picture 26" descr="US Department of Education Privacy Technical Assistance Center logo">
            <a:extLst>
              <a:ext uri="{FF2B5EF4-FFF2-40B4-BE49-F238E27FC236}">
                <a16:creationId xmlns:a16="http://schemas.microsoft.com/office/drawing/2014/main" id="{A86328E5-666D-1FCE-5B95-8B4FFD4997D0}"/>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3164209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11440258" y="6236115"/>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14284" y="1691320"/>
            <a:ext cx="12206284" cy="405607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92E45576-CE64-191A-EDF5-9E2088C7C0F4}"/>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endParaRPr lang="en-US"/>
          </a:p>
        </p:txBody>
      </p:sp>
      <p:pic>
        <p:nvPicPr>
          <p:cNvPr id="21" name="Picture 20" descr="DaSy: The Center for IDEA Early Childhood Data Systems">
            <a:extLst>
              <a:ext uri="{FF2B5EF4-FFF2-40B4-BE49-F238E27FC236}">
                <a16:creationId xmlns:a16="http://schemas.microsoft.com/office/drawing/2014/main" id="{67BB13A2-468B-D17E-33E3-F939029D08A2}"/>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2" name="Picture 21" descr="ECTA Early Childhood Technical Assistance Logo">
            <a:extLst>
              <a:ext uri="{FF2B5EF4-FFF2-40B4-BE49-F238E27FC236}">
                <a16:creationId xmlns:a16="http://schemas.microsoft.com/office/drawing/2014/main" id="{8D47BFB4-F458-9E5E-CB95-3D8E2CF14A0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3" name="Picture 22" descr="US Department of Education logo">
            <a:extLst>
              <a:ext uri="{FF2B5EF4-FFF2-40B4-BE49-F238E27FC236}">
                <a16:creationId xmlns:a16="http://schemas.microsoft.com/office/drawing/2014/main" id="{7F4488EA-4F91-9160-C5C7-E554CA501020}"/>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4" name="Picture 23" descr="US Department of Education Privacy Technical Assistance Center logo">
            <a:extLst>
              <a:ext uri="{FF2B5EF4-FFF2-40B4-BE49-F238E27FC236}">
                <a16:creationId xmlns:a16="http://schemas.microsoft.com/office/drawing/2014/main" id="{AA6BD07D-A571-D292-42A8-E33BAD05A1FF}"/>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1190105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4" name="Date Placeholder 3">
            <a:extLst>
              <a:ext uri="{FF2B5EF4-FFF2-40B4-BE49-F238E27FC236}">
                <a16:creationId xmlns:a16="http://schemas.microsoft.com/office/drawing/2014/main" id="{0DD91488-4B33-3131-7CD0-ECF71B73AA48}"/>
              </a:ext>
            </a:extLst>
          </p:cNvPr>
          <p:cNvSpPr txBox="1">
            <a:spLocks/>
          </p:cNvSpPr>
          <p:nvPr userDrawn="1"/>
        </p:nvSpPr>
        <p:spPr>
          <a:xfrm>
            <a:off x="11336854" y="6192480"/>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a:t>   </a:t>
            </a:r>
          </a:p>
          <a:p>
            <a:endParaRPr lang="en-US"/>
          </a:p>
        </p:txBody>
      </p:sp>
      <p:pic>
        <p:nvPicPr>
          <p:cNvPr id="22" name="Picture 21" descr="DaSy: The Center for IDEA Early Childhood Data Systems">
            <a:extLst>
              <a:ext uri="{FF2B5EF4-FFF2-40B4-BE49-F238E27FC236}">
                <a16:creationId xmlns:a16="http://schemas.microsoft.com/office/drawing/2014/main" id="{04A747B3-F73C-39CA-0378-913B6F86AA2E}"/>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3" name="Picture 22" descr="ECTA Early Childhood Technical Assistance Logo">
            <a:extLst>
              <a:ext uri="{FF2B5EF4-FFF2-40B4-BE49-F238E27FC236}">
                <a16:creationId xmlns:a16="http://schemas.microsoft.com/office/drawing/2014/main" id="{DD382938-A543-A81B-E403-356119F6B86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4" name="Picture 23" descr="US Department of Education logo">
            <a:extLst>
              <a:ext uri="{FF2B5EF4-FFF2-40B4-BE49-F238E27FC236}">
                <a16:creationId xmlns:a16="http://schemas.microsoft.com/office/drawing/2014/main" id="{C5A8EF2E-376D-50FC-A9CE-B5E8126E5FEB}"/>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5" name="Picture 24" descr="US Department of Education Privacy Technical Assistance Center logo">
            <a:extLst>
              <a:ext uri="{FF2B5EF4-FFF2-40B4-BE49-F238E27FC236}">
                <a16:creationId xmlns:a16="http://schemas.microsoft.com/office/drawing/2014/main" id="{CF9F2C7E-32D6-223E-3B36-1229710E0AB9}"/>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23532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6" name="Date Placeholder 3">
            <a:extLst>
              <a:ext uri="{FF2B5EF4-FFF2-40B4-BE49-F238E27FC236}">
                <a16:creationId xmlns:a16="http://schemas.microsoft.com/office/drawing/2014/main" id="{1D01B985-F5F9-0914-A7E6-063F8F947230}"/>
              </a:ext>
            </a:extLst>
          </p:cNvPr>
          <p:cNvSpPr txBox="1">
            <a:spLocks/>
          </p:cNvSpPr>
          <p:nvPr userDrawn="1"/>
        </p:nvSpPr>
        <p:spPr>
          <a:xfrm>
            <a:off x="11377379" y="6189663"/>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r>
              <a:rPr lang="en-US"/>
              <a:t>   </a:t>
            </a:r>
          </a:p>
          <a:p>
            <a:endParaRPr lang="en-US"/>
          </a:p>
        </p:txBody>
      </p:sp>
      <p:pic>
        <p:nvPicPr>
          <p:cNvPr id="24" name="Picture 23" descr="DaSy: The Center for IDEA Early Childhood Data Systems">
            <a:extLst>
              <a:ext uri="{FF2B5EF4-FFF2-40B4-BE49-F238E27FC236}">
                <a16:creationId xmlns:a16="http://schemas.microsoft.com/office/drawing/2014/main" id="{252662DB-969D-12A7-2A31-765BF03DD74D}"/>
              </a:ext>
            </a:extLst>
          </p:cNvPr>
          <p:cNvPicPr>
            <a:picLocks noChangeAspect="1"/>
          </p:cNvPicPr>
          <p:nvPr userDrawn="1"/>
        </p:nvPicPr>
        <p:blipFill>
          <a:blip r:embed="rId2"/>
          <a:stretch>
            <a:fillRect/>
          </a:stretch>
        </p:blipFill>
        <p:spPr>
          <a:xfrm>
            <a:off x="9719489" y="6121998"/>
            <a:ext cx="712034" cy="593361"/>
          </a:xfrm>
          <a:prstGeom prst="rect">
            <a:avLst/>
          </a:prstGeom>
        </p:spPr>
      </p:pic>
      <p:pic>
        <p:nvPicPr>
          <p:cNvPr id="25" name="Picture 24" descr="ECTA Early Childhood Technical Assistance Logo">
            <a:extLst>
              <a:ext uri="{FF2B5EF4-FFF2-40B4-BE49-F238E27FC236}">
                <a16:creationId xmlns:a16="http://schemas.microsoft.com/office/drawing/2014/main" id="{0CB205E2-4B43-FC43-3437-F1E8664CAA9A}"/>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10517981" y="6205722"/>
            <a:ext cx="835819" cy="494392"/>
          </a:xfrm>
          <a:prstGeom prst="rect">
            <a:avLst/>
          </a:prstGeom>
        </p:spPr>
      </p:pic>
      <p:pic>
        <p:nvPicPr>
          <p:cNvPr id="26" name="Picture 25" descr="US Department of Education logo">
            <a:extLst>
              <a:ext uri="{FF2B5EF4-FFF2-40B4-BE49-F238E27FC236}">
                <a16:creationId xmlns:a16="http://schemas.microsoft.com/office/drawing/2014/main" id="{0137E168-178D-29D0-E6F7-E2290D5C706D}"/>
              </a:ext>
            </a:extLst>
          </p:cNvPr>
          <p:cNvPicPr>
            <a:picLocks noChangeAspect="1"/>
          </p:cNvPicPr>
          <p:nvPr userDrawn="1"/>
        </p:nvPicPr>
        <p:blipFill>
          <a:blip r:embed="rId4"/>
          <a:stretch>
            <a:fillRect/>
          </a:stretch>
        </p:blipFill>
        <p:spPr>
          <a:xfrm>
            <a:off x="8220797" y="6122997"/>
            <a:ext cx="593361" cy="593361"/>
          </a:xfrm>
          <a:prstGeom prst="rect">
            <a:avLst/>
          </a:prstGeom>
        </p:spPr>
      </p:pic>
      <p:pic>
        <p:nvPicPr>
          <p:cNvPr id="27" name="Picture 26" descr="US Department of Education Privacy Technical Assistance Center logo">
            <a:extLst>
              <a:ext uri="{FF2B5EF4-FFF2-40B4-BE49-F238E27FC236}">
                <a16:creationId xmlns:a16="http://schemas.microsoft.com/office/drawing/2014/main" id="{E0C90184-B447-BAD8-9803-D8E81C184182}"/>
              </a:ext>
            </a:extLst>
          </p:cNvPr>
          <p:cNvPicPr>
            <a:picLocks noChangeAspect="1"/>
          </p:cNvPicPr>
          <p:nvPr userDrawn="1"/>
        </p:nvPicPr>
        <p:blipFill>
          <a:blip r:embed="rId5"/>
          <a:stretch>
            <a:fillRect/>
          </a:stretch>
        </p:blipFill>
        <p:spPr>
          <a:xfrm>
            <a:off x="8967367" y="6122997"/>
            <a:ext cx="593361" cy="593361"/>
          </a:xfrm>
          <a:prstGeom prst="rect">
            <a:avLst/>
          </a:prstGeom>
        </p:spPr>
      </p:pic>
    </p:spTree>
    <p:extLst>
      <p:ext uri="{BB962C8B-B14F-4D97-AF65-F5344CB8AC3E}">
        <p14:creationId xmlns:p14="http://schemas.microsoft.com/office/powerpoint/2010/main" val="5489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3">
            <a:extLst>
              <a:ext uri="{FF2B5EF4-FFF2-40B4-BE49-F238E27FC236}">
                <a16:creationId xmlns:a16="http://schemas.microsoft.com/office/drawing/2014/main" id="{E5540FAA-3D35-E2DF-5840-A25FF891085B}"/>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solidFill>
                  <a:schemeClr val="bg1"/>
                </a:solidFill>
              </a:rPr>
              <a:pPr marL="0" marR="0" lvl="0" indent="0" algn="l" defTabSz="914400" rtl="0" eaLnBrk="1" fontAlgn="auto" latinLnBrk="0" hangingPunct="1">
                <a:lnSpc>
                  <a:spcPct val="100000"/>
                </a:lnSpc>
                <a:spcBef>
                  <a:spcPts val="0"/>
                </a:spcBef>
                <a:spcAft>
                  <a:spcPts val="0"/>
                </a:spcAft>
                <a:buClrTx/>
                <a:buSzTx/>
                <a:buFontTx/>
                <a:buNone/>
                <a:tabLst/>
                <a:defRPr/>
              </a:pPr>
              <a:t>‹#›</a:t>
            </a:fld>
            <a:r>
              <a:rPr lang="en-US">
                <a:solidFill>
                  <a:schemeClr val="bg1"/>
                </a:solidFill>
              </a:rPr>
              <a:t>   </a:t>
            </a:r>
          </a:p>
          <a:p>
            <a:endParaRPr lang="en-US"/>
          </a:p>
        </p:txBody>
      </p:sp>
    </p:spTree>
    <p:extLst>
      <p:ext uri="{BB962C8B-B14F-4D97-AF65-F5344CB8AC3E}">
        <p14:creationId xmlns:p14="http://schemas.microsoft.com/office/powerpoint/2010/main" val="27366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a:solidFill>
                <a:schemeClr val="bg1"/>
              </a:solidFill>
            </a:endParaRPr>
          </a:p>
        </p:txBody>
      </p:sp>
      <p:sp>
        <p:nvSpPr>
          <p:cNvPr id="2" name="Date Placeholder 3">
            <a:extLst>
              <a:ext uri="{FF2B5EF4-FFF2-40B4-BE49-F238E27FC236}">
                <a16:creationId xmlns:a16="http://schemas.microsoft.com/office/drawing/2014/main" id="{55B9D448-886D-F4C0-6B9C-D662BC896EA1}"/>
              </a:ext>
            </a:extLst>
          </p:cNvPr>
          <p:cNvSpPr txBox="1">
            <a:spLocks/>
          </p:cNvSpPr>
          <p:nvPr userDrawn="1"/>
        </p:nvSpPr>
        <p:spPr>
          <a:xfrm>
            <a:off x="838200" y="6326189"/>
            <a:ext cx="4524214" cy="594360"/>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59630B18-F0C1-7D4C-8E26-779EB5C25781}" type="slidenum">
              <a:rPr lang="en-US" smtClean="0"/>
              <a:pPr marL="0" marR="0" lvl="0" indent="0" algn="l" defTabSz="914400" rtl="0" eaLnBrk="1" fontAlgn="auto" latinLnBrk="0" hangingPunct="1">
                <a:lnSpc>
                  <a:spcPct val="100000"/>
                </a:lnSpc>
                <a:spcBef>
                  <a:spcPts val="0"/>
                </a:spcBef>
                <a:spcAft>
                  <a:spcPts val="0"/>
                </a:spcAft>
                <a:buClrTx/>
                <a:buSzTx/>
                <a:buFontTx/>
                <a:buNone/>
                <a:tabLst/>
                <a:defRPr/>
              </a:pPr>
              <a:t>‹#›</a:t>
            </a:fld>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Tree>
    <p:extLst>
      <p:ext uri="{BB962C8B-B14F-4D97-AF65-F5344CB8AC3E}">
        <p14:creationId xmlns:p14="http://schemas.microsoft.com/office/powerpoint/2010/main" val="2329215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B9F76742-9B88-9646-A1C9-33F60B794E5F}" type="datetimeFigureOut">
              <a:rPr lang="en-US" smtClean="0"/>
              <a:pPr/>
              <a:t>10/1/2024</a:t>
            </a:fld>
            <a:endParaRPr lang="en-US"/>
          </a:p>
        </p:txBody>
      </p:sp>
      <p:sp>
        <p:nvSpPr>
          <p:cNvPr id="5" name="Footer Placeholder 4">
            <a:extLst>
              <a:ext uri="{FF2B5EF4-FFF2-40B4-BE49-F238E27FC236}">
                <a16:creationId xmlns:a16="http://schemas.microsoft.com/office/drawing/2014/main" id="{69F351FE-43D5-6042-B65E-C810BA80CE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en-US"/>
              <a:t> </a:t>
            </a:r>
          </a:p>
        </p:txBody>
      </p:sp>
      <p:sp>
        <p:nvSpPr>
          <p:cNvPr id="6" name="Slide Number Placeholder 5">
            <a:extLst>
              <a:ext uri="{FF2B5EF4-FFF2-40B4-BE49-F238E27FC236}">
                <a16:creationId xmlns:a16="http://schemas.microsoft.com/office/drawing/2014/main" id="{B4BF078C-2072-CE4B-B33E-97C1D33EB1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C8F726C4-0B4F-C543-B26D-F6E5E2F5EDCC}" type="slidenum">
              <a:rPr lang="en-US" smtClean="0"/>
              <a:pPr/>
              <a:t>‹#›</a:t>
            </a:fld>
            <a:endParaRPr lang="en-US"/>
          </a:p>
        </p:txBody>
      </p:sp>
    </p:spTree>
    <p:extLst>
      <p:ext uri="{BB962C8B-B14F-4D97-AF65-F5344CB8AC3E}">
        <p14:creationId xmlns:p14="http://schemas.microsoft.com/office/powerpoint/2010/main" val="95066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0" r:id="rId4"/>
    <p:sldLayoutId id="2147483662" r:id="rId5"/>
    <p:sldLayoutId id="2147483652" r:id="rId6"/>
    <p:sldLayoutId id="2147483653" r:id="rId7"/>
    <p:sldLayoutId id="2147483655" r:id="rId8"/>
    <p:sldLayoutId id="2147483664" r:id="rId9"/>
    <p:sldLayoutId id="2147483656" r:id="rId10"/>
    <p:sldLayoutId id="2147483657" r:id="rId11"/>
    <p:sldLayoutId id="2147483663" r:id="rId12"/>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hyperlink" Target="https://ectacenter.org/topics/earlyid/ehdichecklist.asp"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dasycenter.org/us-dept-ed-shares-idea-data-sharing-mou-template/"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studentprivacy.ed.gov/resources/ferpaidea-cross-walk"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s://studentprivacy.ed.gov/sites/default/files/resource_document/file/idea-confidentiality-requirements-faq_0.pdf" TargetMode="External"/><Relationship Id="rId5" Type="http://schemas.openxmlformats.org/officeDocument/2006/relationships/hyperlink" Target="https://studentprivacy.ed.gov/subscribe-student-privacy-newsletter" TargetMode="External"/><Relationship Id="rId4" Type="http://schemas.openxmlformats.org/officeDocument/2006/relationships/hyperlink" Target="https://studentprivacy.ed.gov/training/ferpa-101-local-education-agencies"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studentprivacy.ed.gov/resources/written-agreement-checklist"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s://dasycenter.org/data-sharing-agreement-checklist-for-idea-part-c-and-part-b-619-agencies-and-programs-2/" TargetMode="External"/><Relationship Id="rId5" Type="http://schemas.openxmlformats.org/officeDocument/2006/relationships/hyperlink" Target="https://studentprivacy.ed.gov/resources/checklist-mapping-data-flows" TargetMode="External"/><Relationship Id="rId4" Type="http://schemas.openxmlformats.org/officeDocument/2006/relationships/hyperlink" Target="https://studentprivacy.ed.gov/resources/guidance-reasonable-methods-and-written-agreement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hyperlink" Target="https://dasycenter.org/"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3.png"/><Relationship Id="rId7" Type="http://schemas.openxmlformats.org/officeDocument/2006/relationships/hyperlink" Target="https://dasycenter.org/" TargetMode="External"/><Relationship Id="rId2" Type="http://schemas.openxmlformats.org/officeDocument/2006/relationships/notesSlide" Target="../notesSlides/notesSlide40.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image" Target="../media/image4.jpeg"/><Relationship Id="rId10" Type="http://schemas.openxmlformats.org/officeDocument/2006/relationships/image" Target="../media/image24.gif"/><Relationship Id="rId4" Type="http://schemas.openxmlformats.org/officeDocument/2006/relationships/hyperlink" Target="http://www.ed.gov/" TargetMode="External"/><Relationship Id="rId9" Type="http://schemas.openxmlformats.org/officeDocument/2006/relationships/hyperlink" Target="https://ectacenter.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sites.ed.gov/idea/early-learning-early-childhood/"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sites.ed.gov/idea/idea-files/joint-dear-colleague-letter-on-early-hearing-detection-and-intervention-and-part-c-programs/" TargetMode="External"/><Relationship Id="rId5" Type="http://schemas.openxmlformats.org/officeDocument/2006/relationships/hyperlink" Target="https://sites.ed.gov/idea/idea-files/policy-statement-inclusion-of-children-with-disabilities-in-early-childhood-programs/" TargetMode="External"/><Relationship Id="rId4" Type="http://schemas.openxmlformats.org/officeDocument/2006/relationships/hyperlink" Target="https://sites.ed.gov/idea/idea-files/guidance-on-creating-an-effective-memorandum-of-understanding-to-support-high-quality-inclusive-early-childhood-systems-oct-5-202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data.ed.gov/"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a:xfrm>
            <a:off x="144780" y="1155588"/>
            <a:ext cx="5888031" cy="1758025"/>
          </a:xfrm>
        </p:spPr>
        <p:txBody>
          <a:bodyPr>
            <a:normAutofit/>
          </a:bodyPr>
          <a:lstStyle/>
          <a:p>
            <a:r>
              <a:rPr lang="en-US" sz="3500" dirty="0"/>
              <a:t>Unlocking Early Childhood Privacy: Trends, Insights, and What You Need to Know</a:t>
            </a:r>
          </a:p>
        </p:txBody>
      </p:sp>
      <p:sp>
        <p:nvSpPr>
          <p:cNvPr id="6" name="Subtitle 5">
            <a:extLst>
              <a:ext uri="{FF2B5EF4-FFF2-40B4-BE49-F238E27FC236}">
                <a16:creationId xmlns:a16="http://schemas.microsoft.com/office/drawing/2014/main" id="{CFB551D7-94F6-C204-0ABE-B13185564E8E}"/>
              </a:ext>
            </a:extLst>
          </p:cNvPr>
          <p:cNvSpPr>
            <a:spLocks noGrp="1"/>
          </p:cNvSpPr>
          <p:nvPr>
            <p:ph type="subTitle" idx="1"/>
          </p:nvPr>
        </p:nvSpPr>
        <p:spPr>
          <a:xfrm>
            <a:off x="144780" y="3140765"/>
            <a:ext cx="5888030" cy="3538330"/>
          </a:xfrm>
        </p:spPr>
        <p:txBody>
          <a:bodyPr>
            <a:noAutofit/>
          </a:bodyPr>
          <a:lstStyle/>
          <a:p>
            <a:pPr lvl="0"/>
            <a:r>
              <a:rPr lang="en-US" sz="2000" u="sng" dirty="0"/>
              <a:t>Speakers:</a:t>
            </a:r>
          </a:p>
          <a:p>
            <a:pPr lvl="0">
              <a:lnSpc>
                <a:spcPct val="100000"/>
              </a:lnSpc>
            </a:pPr>
            <a:r>
              <a:rPr lang="en-US" sz="2000" b="1" dirty="0"/>
              <a:t>Kala Shah </a:t>
            </a:r>
            <a:r>
              <a:rPr lang="en-US" sz="2000" b="1" dirty="0" err="1"/>
              <a:t>Surprenant</a:t>
            </a:r>
            <a:r>
              <a:rPr lang="en-US" sz="2000" dirty="0"/>
              <a:t>, Senior Counsel, Office of the General Counsel, U.S. Department of Education</a:t>
            </a:r>
          </a:p>
          <a:p>
            <a:pPr lvl="0">
              <a:lnSpc>
                <a:spcPct val="100000"/>
              </a:lnSpc>
            </a:pPr>
            <a:r>
              <a:rPr lang="en-US" sz="2000" b="1" dirty="0"/>
              <a:t>Frank Miller</a:t>
            </a:r>
            <a:r>
              <a:rPr lang="en-US" sz="2000" dirty="0"/>
              <a:t>, Acting Director, Student Privacy Policy Office, U.S. Department of Education</a:t>
            </a:r>
          </a:p>
          <a:p>
            <a:pPr lvl="0"/>
            <a:r>
              <a:rPr lang="en-US" sz="2000" u="sng" dirty="0"/>
              <a:t>Moderators:</a:t>
            </a:r>
          </a:p>
          <a:p>
            <a:pPr marR="0" fontAlgn="ctr">
              <a:spcAft>
                <a:spcPts val="0"/>
              </a:spcAft>
              <a:buSzPts val="1000"/>
              <a:tabLst>
                <a:tab pos="457200" algn="l"/>
              </a:tabLst>
            </a:pPr>
            <a:r>
              <a:rPr lang="en-US" sz="2000" b="1" dirty="0"/>
              <a:t>Ross Lemke</a:t>
            </a:r>
            <a:r>
              <a:rPr lang="en-US" sz="2000" dirty="0"/>
              <a:t>, Director, Privacy Technical Assistance Center</a:t>
            </a:r>
          </a:p>
          <a:p>
            <a:pPr marR="0" fontAlgn="ctr">
              <a:spcAft>
                <a:spcPts val="0"/>
              </a:spcAft>
              <a:buSzPts val="1000"/>
              <a:tabLst>
                <a:tab pos="457200" algn="l"/>
              </a:tabLst>
            </a:pPr>
            <a:r>
              <a:rPr lang="en-US" sz="2000" b="1" dirty="0"/>
              <a:t>Sharon Walsh</a:t>
            </a:r>
            <a:r>
              <a:rPr lang="en-US" sz="2000" dirty="0"/>
              <a:t>, </a:t>
            </a:r>
            <a:r>
              <a:rPr lang="en-US" sz="2000" dirty="0" err="1"/>
              <a:t>DaSy</a:t>
            </a:r>
            <a:r>
              <a:rPr lang="en-US" sz="2000" dirty="0"/>
              <a:t> &amp; ECTA</a:t>
            </a:r>
          </a:p>
        </p:txBody>
      </p:sp>
      <p:sp>
        <p:nvSpPr>
          <p:cNvPr id="5" name="Subtitle 2">
            <a:extLst>
              <a:ext uri="{FF2B5EF4-FFF2-40B4-BE49-F238E27FC236}">
                <a16:creationId xmlns:a16="http://schemas.microsoft.com/office/drawing/2014/main" id="{A5DFBCD2-8FCE-A049-A1EB-C8F7F5B3C29F}"/>
              </a:ext>
            </a:extLst>
          </p:cNvPr>
          <p:cNvSpPr txBox="1">
            <a:spLocks/>
          </p:cNvSpPr>
          <p:nvPr/>
        </p:nvSpPr>
        <p:spPr>
          <a:xfrm>
            <a:off x="6032810" y="5646420"/>
            <a:ext cx="5764856" cy="109632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1900" b="1">
                <a:solidFill>
                  <a:srgbClr val="154578"/>
                </a:solidFill>
              </a:rPr>
            </a:br>
            <a:r>
              <a:rPr lang="en-US" sz="2000" b="1">
                <a:solidFill>
                  <a:srgbClr val="154578"/>
                </a:solidFill>
              </a:rPr>
              <a:t>September 11, 2024</a:t>
            </a:r>
          </a:p>
          <a:p>
            <a:r>
              <a:rPr lang="en-US" sz="2000">
                <a:solidFill>
                  <a:srgbClr val="154578"/>
                </a:solidFill>
              </a:rPr>
              <a:t>1:30 to 3:00pm ET  </a:t>
            </a:r>
          </a:p>
        </p:txBody>
      </p:sp>
      <p:pic>
        <p:nvPicPr>
          <p:cNvPr id="14" name="Picture 13" descr="&quot; &quot;&#10;">
            <a:extLst>
              <a:ext uri="{FF2B5EF4-FFF2-40B4-BE49-F238E27FC236}">
                <a16:creationId xmlns:a16="http://schemas.microsoft.com/office/drawing/2014/main" id="{CD11E601-3F7B-4343-8069-8F7DBEB137C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101720" y="0"/>
            <a:ext cx="6101148" cy="5584371"/>
          </a:xfrm>
          <a:prstGeom prst="rect">
            <a:avLst/>
          </a:prstGeom>
        </p:spPr>
      </p:pic>
    </p:spTree>
    <p:extLst>
      <p:ext uri="{BB962C8B-B14F-4D97-AF65-F5344CB8AC3E}">
        <p14:creationId xmlns:p14="http://schemas.microsoft.com/office/powerpoint/2010/main" val="2903227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F9989-653C-7D5B-BBEB-BC90E75C22B9}"/>
              </a:ext>
            </a:extLst>
          </p:cNvPr>
          <p:cNvSpPr>
            <a:spLocks noGrp="1"/>
          </p:cNvSpPr>
          <p:nvPr>
            <p:ph type="title"/>
          </p:nvPr>
        </p:nvSpPr>
        <p:spPr/>
        <p:txBody>
          <a:bodyPr/>
          <a:lstStyle/>
          <a:p>
            <a:r>
              <a:rPr lang="en-US" dirty="0"/>
              <a:t>When do IDEA and FERPA apply?</a:t>
            </a:r>
          </a:p>
        </p:txBody>
      </p:sp>
      <p:sp>
        <p:nvSpPr>
          <p:cNvPr id="4" name="Content Placeholder 3">
            <a:extLst>
              <a:ext uri="{FF2B5EF4-FFF2-40B4-BE49-F238E27FC236}">
                <a16:creationId xmlns:a16="http://schemas.microsoft.com/office/drawing/2014/main" id="{24CC51B7-8300-CAB5-F341-CBAC89BD361C}"/>
              </a:ext>
            </a:extLst>
          </p:cNvPr>
          <p:cNvSpPr>
            <a:spLocks noGrp="1"/>
          </p:cNvSpPr>
          <p:nvPr>
            <p:ph sz="half" idx="1"/>
          </p:nvPr>
        </p:nvSpPr>
        <p:spPr/>
        <p:txBody>
          <a:bodyPr>
            <a:normAutofit/>
          </a:bodyPr>
          <a:lstStyle/>
          <a:p>
            <a:pPr marL="457200" indent="-457200">
              <a:buClr>
                <a:srgbClr val="154578"/>
              </a:buClr>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When Personally Identifiable </a:t>
            </a:r>
            <a:r>
              <a:rPr lang="en-US" dirty="0"/>
              <a:t>I</a:t>
            </a:r>
            <a:r>
              <a:rPr lang="en-US" dirty="0">
                <a:latin typeface="Tahoma" panose="020B0604030504040204" pitchFamily="34" charset="0"/>
                <a:ea typeface="Tahoma" panose="020B0604030504040204" pitchFamily="34" charset="0"/>
                <a:cs typeface="Tahoma" panose="020B0604030504040204" pitchFamily="34" charset="0"/>
              </a:rPr>
              <a:t>nformation (PII) is disclosed from --</a:t>
            </a:r>
            <a:endParaRPr lang="en-US" dirty="0"/>
          </a:p>
          <a:p>
            <a:pPr marL="457200" indent="-457200">
              <a:buClr>
                <a:srgbClr val="154578"/>
              </a:buClr>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FERPA (an education record maintained by an educational agency/institution).</a:t>
            </a:r>
            <a:endParaRPr lang="en-US" dirty="0"/>
          </a:p>
          <a:p>
            <a:pPr marL="457200" indent="-457200">
              <a:buClr>
                <a:srgbClr val="154578"/>
              </a:buClr>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IDEA (an early intervention/ education record collected, used or maintained by a participating agency).</a:t>
            </a:r>
          </a:p>
        </p:txBody>
      </p:sp>
      <p:pic>
        <p:nvPicPr>
          <p:cNvPr id="3076" name="Picture 4" descr="&quot; &quot;">
            <a:extLst>
              <a:ext uri="{FF2B5EF4-FFF2-40B4-BE49-F238E27FC236}">
                <a16:creationId xmlns:a16="http://schemas.microsoft.com/office/drawing/2014/main" id="{5E1239DC-F8EB-8752-4B16-55207E991FC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447827" y="1825625"/>
            <a:ext cx="4719918" cy="3725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86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25B4A-E064-3243-566C-7814BB4F8FE9}"/>
              </a:ext>
            </a:extLst>
          </p:cNvPr>
          <p:cNvSpPr>
            <a:spLocks noGrp="1"/>
          </p:cNvSpPr>
          <p:nvPr>
            <p:ph type="title"/>
          </p:nvPr>
        </p:nvSpPr>
        <p:spPr>
          <a:xfrm>
            <a:off x="565149" y="278607"/>
            <a:ext cx="11474451" cy="1143000"/>
          </a:xfrm>
          <a:ln>
            <a:noFill/>
          </a:ln>
        </p:spPr>
        <p:txBody>
          <a:bodyPr rtlCol="0">
            <a:normAutofit fontScale="90000"/>
          </a:bodyPr>
          <a:lstStyle/>
          <a:p>
            <a:pPr>
              <a:defRPr/>
            </a:pPr>
            <a:r>
              <a:rPr dirty="0"/>
              <a:t>What Is Personally Identifiable Information (PII)?</a:t>
            </a:r>
          </a:p>
        </p:txBody>
      </p:sp>
      <p:grpSp>
        <p:nvGrpSpPr>
          <p:cNvPr id="11" name="Group 10" descr="&quot; &quot;">
            <a:extLst>
              <a:ext uri="{FF2B5EF4-FFF2-40B4-BE49-F238E27FC236}">
                <a16:creationId xmlns:a16="http://schemas.microsoft.com/office/drawing/2014/main" id="{7A4E0939-1343-4BAB-528E-A5A7C1B04BD9}"/>
              </a:ext>
            </a:extLst>
          </p:cNvPr>
          <p:cNvGrpSpPr/>
          <p:nvPr/>
        </p:nvGrpSpPr>
        <p:grpSpPr>
          <a:xfrm>
            <a:off x="1347968" y="1666642"/>
            <a:ext cx="10742783" cy="4394818"/>
            <a:chOff x="1347968" y="1666642"/>
            <a:chExt cx="10742783" cy="4394818"/>
          </a:xfrm>
        </p:grpSpPr>
        <p:grpSp>
          <p:nvGrpSpPr>
            <p:cNvPr id="3" name="Group 2">
              <a:extLst>
                <a:ext uri="{FF2B5EF4-FFF2-40B4-BE49-F238E27FC236}">
                  <a16:creationId xmlns:a16="http://schemas.microsoft.com/office/drawing/2014/main" id="{B8439090-0206-0213-7B89-7C7E54907EEF}"/>
                </a:ext>
              </a:extLst>
            </p:cNvPr>
            <p:cNvGrpSpPr/>
            <p:nvPr/>
          </p:nvGrpSpPr>
          <p:grpSpPr>
            <a:xfrm>
              <a:off x="1709852" y="1666642"/>
              <a:ext cx="1924050" cy="1885623"/>
              <a:chOff x="577624" y="1898111"/>
              <a:chExt cx="1924050" cy="1885623"/>
            </a:xfrm>
          </p:grpSpPr>
          <p:sp>
            <p:nvSpPr>
              <p:cNvPr id="11271" name="TextBox 4">
                <a:extLst>
                  <a:ext uri="{FF2B5EF4-FFF2-40B4-BE49-F238E27FC236}">
                    <a16:creationId xmlns:a16="http://schemas.microsoft.com/office/drawing/2014/main" id="{9C0AFAEC-51E5-4AD8-DBAF-79D08245221D}"/>
                  </a:ext>
                </a:extLst>
              </p:cNvPr>
              <p:cNvSpPr txBox="1">
                <a:spLocks noChangeArrowheads="1"/>
              </p:cNvSpPr>
              <p:nvPr/>
            </p:nvSpPr>
            <p:spPr bwMode="auto">
              <a:xfrm>
                <a:off x="915192" y="3260514"/>
                <a:ext cx="12795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Name</a:t>
                </a:r>
              </a:p>
            </p:txBody>
          </p:sp>
          <p:pic>
            <p:nvPicPr>
              <p:cNvPr id="11268" name="Picture 2" descr="&quot; &quot;">
                <a:extLst>
                  <a:ext uri="{FF2B5EF4-FFF2-40B4-BE49-F238E27FC236}">
                    <a16:creationId xmlns:a16="http://schemas.microsoft.com/office/drawing/2014/main" id="{990F47AC-BDD6-DC9C-85DB-1A4885B64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24" y="1898111"/>
                <a:ext cx="19240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3">
              <a:extLst>
                <a:ext uri="{FF2B5EF4-FFF2-40B4-BE49-F238E27FC236}">
                  <a16:creationId xmlns:a16="http://schemas.microsoft.com/office/drawing/2014/main" id="{285F6BBF-218C-56A0-05EE-2483FD308B7B}"/>
                </a:ext>
              </a:extLst>
            </p:cNvPr>
            <p:cNvGrpSpPr/>
            <p:nvPr/>
          </p:nvGrpSpPr>
          <p:grpSpPr>
            <a:xfrm>
              <a:off x="4317661" y="1704259"/>
              <a:ext cx="3935184" cy="1862989"/>
              <a:chOff x="3185433" y="1935728"/>
              <a:chExt cx="3935184" cy="1862989"/>
            </a:xfrm>
          </p:grpSpPr>
          <p:sp>
            <p:nvSpPr>
              <p:cNvPr id="11279" name="TextBox 9">
                <a:extLst>
                  <a:ext uri="{FF2B5EF4-FFF2-40B4-BE49-F238E27FC236}">
                    <a16:creationId xmlns:a16="http://schemas.microsoft.com/office/drawing/2014/main" id="{7A3F11C3-C8C1-9DAF-253D-26DD3C20653F}"/>
                  </a:ext>
                </a:extLst>
              </p:cNvPr>
              <p:cNvSpPr txBox="1">
                <a:spLocks noChangeArrowheads="1"/>
              </p:cNvSpPr>
              <p:nvPr/>
            </p:nvSpPr>
            <p:spPr bwMode="auto">
              <a:xfrm>
                <a:off x="3185433" y="3275497"/>
                <a:ext cx="3935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a:solidFill>
                      <a:srgbClr val="000000"/>
                    </a:solidFill>
                    <a:latin typeface="Tahoma" panose="020B0604030504040204" pitchFamily="34" charset="0"/>
                    <a:ea typeface="Tahoma" panose="020B0604030504040204" pitchFamily="34" charset="0"/>
                    <a:cs typeface="Tahoma" panose="020B0604030504040204" pitchFamily="34" charset="0"/>
                  </a:rPr>
                  <a:t>Mother’s maiden name</a:t>
                </a:r>
              </a:p>
            </p:txBody>
          </p:sp>
          <p:pic>
            <p:nvPicPr>
              <p:cNvPr id="11278" name="Picture 9" descr="&quot; &quot;">
                <a:extLst>
                  <a:ext uri="{FF2B5EF4-FFF2-40B4-BE49-F238E27FC236}">
                    <a16:creationId xmlns:a16="http://schemas.microsoft.com/office/drawing/2014/main" id="{06E177BC-1CA5-ABF7-33FB-F1958B4CEB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162"/>
              <a:stretch/>
            </p:blipFill>
            <p:spPr bwMode="auto">
              <a:xfrm>
                <a:off x="3556867" y="1935728"/>
                <a:ext cx="2030265" cy="10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
              <a:extLst>
                <a:ext uri="{FF2B5EF4-FFF2-40B4-BE49-F238E27FC236}">
                  <a16:creationId xmlns:a16="http://schemas.microsoft.com/office/drawing/2014/main" id="{EBCD61EF-FD5B-BDEE-FBDD-BB2D33EAF2AF}"/>
                </a:ext>
              </a:extLst>
            </p:cNvPr>
            <p:cNvGrpSpPr/>
            <p:nvPr/>
          </p:nvGrpSpPr>
          <p:grpSpPr>
            <a:xfrm>
              <a:off x="8866186" y="1680464"/>
              <a:ext cx="1615962" cy="1886784"/>
              <a:chOff x="7733958" y="1911933"/>
              <a:chExt cx="1615962" cy="1886784"/>
            </a:xfrm>
          </p:grpSpPr>
          <p:sp>
            <p:nvSpPr>
              <p:cNvPr id="11272" name="TextBox 5">
                <a:extLst>
                  <a:ext uri="{FF2B5EF4-FFF2-40B4-BE49-F238E27FC236}">
                    <a16:creationId xmlns:a16="http://schemas.microsoft.com/office/drawing/2014/main" id="{355CE121-0706-2FBC-ADF8-877DC5DB539B}"/>
                  </a:ext>
                </a:extLst>
              </p:cNvPr>
              <p:cNvSpPr txBox="1">
                <a:spLocks noChangeArrowheads="1"/>
              </p:cNvSpPr>
              <p:nvPr/>
            </p:nvSpPr>
            <p:spPr bwMode="auto">
              <a:xfrm>
                <a:off x="7733958" y="3275497"/>
                <a:ext cx="16159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a:solidFill>
                      <a:srgbClr val="000000"/>
                    </a:solidFill>
                    <a:latin typeface="Tahoma" panose="020B0604030504040204" pitchFamily="34" charset="0"/>
                    <a:ea typeface="Tahoma" panose="020B0604030504040204" pitchFamily="34" charset="0"/>
                    <a:cs typeface="Tahoma" panose="020B0604030504040204" pitchFamily="34" charset="0"/>
                  </a:rPr>
                  <a:t>Address</a:t>
                </a:r>
              </a:p>
            </p:txBody>
          </p:sp>
          <p:pic>
            <p:nvPicPr>
              <p:cNvPr id="11280" name="Picture 3" descr="&quot; &quot;">
                <a:extLst>
                  <a:ext uri="{FF2B5EF4-FFF2-40B4-BE49-F238E27FC236}">
                    <a16:creationId xmlns:a16="http://schemas.microsoft.com/office/drawing/2014/main" id="{9E4B52FB-7EC2-DD69-2D3E-E1A08077F07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99272" y="1911933"/>
                <a:ext cx="1289390" cy="126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6">
              <a:extLst>
                <a:ext uri="{FF2B5EF4-FFF2-40B4-BE49-F238E27FC236}">
                  <a16:creationId xmlns:a16="http://schemas.microsoft.com/office/drawing/2014/main" id="{1D074705-6468-D748-60D3-C204EF02321A}"/>
                </a:ext>
              </a:extLst>
            </p:cNvPr>
            <p:cNvGrpSpPr/>
            <p:nvPr/>
          </p:nvGrpSpPr>
          <p:grpSpPr>
            <a:xfrm>
              <a:off x="1347968" y="3668284"/>
              <a:ext cx="2772115" cy="2326501"/>
              <a:chOff x="297656" y="4234656"/>
              <a:chExt cx="2772115" cy="2326501"/>
            </a:xfrm>
          </p:grpSpPr>
          <p:sp>
            <p:nvSpPr>
              <p:cNvPr id="11277" name="TextBox 8">
                <a:extLst>
                  <a:ext uri="{FF2B5EF4-FFF2-40B4-BE49-F238E27FC236}">
                    <a16:creationId xmlns:a16="http://schemas.microsoft.com/office/drawing/2014/main" id="{BFDEC693-BA60-C125-6001-6898EB612558}"/>
                  </a:ext>
                </a:extLst>
              </p:cNvPr>
              <p:cNvSpPr txBox="1">
                <a:spLocks noChangeArrowheads="1"/>
              </p:cNvSpPr>
              <p:nvPr/>
            </p:nvSpPr>
            <p:spPr bwMode="auto">
              <a:xfrm>
                <a:off x="297656" y="5607050"/>
                <a:ext cx="27721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dirty="0">
                    <a:solidFill>
                      <a:srgbClr val="000000"/>
                    </a:solidFill>
                    <a:latin typeface="Tahoma" panose="020B0604030504040204" pitchFamily="34" charset="0"/>
                    <a:ea typeface="Tahoma" panose="020B0604030504040204" pitchFamily="34" charset="0"/>
                    <a:cs typeface="Tahoma" panose="020B0604030504040204" pitchFamily="34" charset="0"/>
                  </a:rPr>
                  <a:t>Date of birth &amp; Place of birth</a:t>
                </a:r>
              </a:p>
            </p:txBody>
          </p:sp>
          <p:pic>
            <p:nvPicPr>
              <p:cNvPr id="11276" name="Picture 7" descr="&quot; &quot;">
                <a:extLst>
                  <a:ext uri="{FF2B5EF4-FFF2-40B4-BE49-F238E27FC236}">
                    <a16:creationId xmlns:a16="http://schemas.microsoft.com/office/drawing/2014/main" id="{216BD61E-88E7-F2CE-71EB-ED4F4067399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347" y="4234656"/>
                <a:ext cx="14904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7">
              <a:extLst>
                <a:ext uri="{FF2B5EF4-FFF2-40B4-BE49-F238E27FC236}">
                  <a16:creationId xmlns:a16="http://schemas.microsoft.com/office/drawing/2014/main" id="{70AF553D-690E-9975-ED0E-5DDDC333A837}"/>
                </a:ext>
              </a:extLst>
            </p:cNvPr>
            <p:cNvGrpSpPr/>
            <p:nvPr/>
          </p:nvGrpSpPr>
          <p:grpSpPr>
            <a:xfrm>
              <a:off x="4693052" y="3668284"/>
              <a:ext cx="3670733" cy="2391350"/>
              <a:chOff x="5029324" y="3986005"/>
              <a:chExt cx="3670733" cy="2391350"/>
            </a:xfrm>
          </p:grpSpPr>
          <p:sp>
            <p:nvSpPr>
              <p:cNvPr id="11275" name="TextBox 7">
                <a:extLst>
                  <a:ext uri="{FF2B5EF4-FFF2-40B4-BE49-F238E27FC236}">
                    <a16:creationId xmlns:a16="http://schemas.microsoft.com/office/drawing/2014/main" id="{35BF839E-F0D7-E77C-E56E-2F26278B9114}"/>
                  </a:ext>
                </a:extLst>
              </p:cNvPr>
              <p:cNvSpPr txBox="1">
                <a:spLocks noChangeArrowheads="1"/>
              </p:cNvSpPr>
              <p:nvPr/>
            </p:nvSpPr>
            <p:spPr bwMode="auto">
              <a:xfrm>
                <a:off x="5029324" y="5423248"/>
                <a:ext cx="36707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a:solidFill>
                      <a:srgbClr val="000000"/>
                    </a:solidFill>
                    <a:latin typeface="Tahoma" panose="020B0604030504040204" pitchFamily="34" charset="0"/>
                    <a:ea typeface="Tahoma" panose="020B0604030504040204" pitchFamily="34" charset="0"/>
                    <a:cs typeface="Tahoma" panose="020B0604030504040204" pitchFamily="34" charset="0"/>
                  </a:rPr>
                  <a:t>Social Security Number</a:t>
                </a:r>
              </a:p>
            </p:txBody>
          </p:sp>
          <p:pic>
            <p:nvPicPr>
              <p:cNvPr id="11274" name="Picture 5" descr="&quot; &quot;">
                <a:extLst>
                  <a:ext uri="{FF2B5EF4-FFF2-40B4-BE49-F238E27FC236}">
                    <a16:creationId xmlns:a16="http://schemas.microsoft.com/office/drawing/2014/main" id="{A75E0B17-2395-F7A8-F40D-E0DCD2BC3B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9381" y="3986005"/>
                <a:ext cx="958678" cy="143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8">
              <a:extLst>
                <a:ext uri="{FF2B5EF4-FFF2-40B4-BE49-F238E27FC236}">
                  <a16:creationId xmlns:a16="http://schemas.microsoft.com/office/drawing/2014/main" id="{ABD280A2-2634-CDFE-C323-6581E86599B2}"/>
                </a:ext>
              </a:extLst>
            </p:cNvPr>
            <p:cNvGrpSpPr/>
            <p:nvPr/>
          </p:nvGrpSpPr>
          <p:grpSpPr>
            <a:xfrm>
              <a:off x="7969146" y="3668284"/>
              <a:ext cx="4121605" cy="2393176"/>
              <a:chOff x="8420716" y="3792228"/>
              <a:chExt cx="4121605" cy="2393176"/>
            </a:xfrm>
          </p:grpSpPr>
          <p:sp>
            <p:nvSpPr>
              <p:cNvPr id="11273" name="TextBox 6">
                <a:extLst>
                  <a:ext uri="{FF2B5EF4-FFF2-40B4-BE49-F238E27FC236}">
                    <a16:creationId xmlns:a16="http://schemas.microsoft.com/office/drawing/2014/main" id="{47CDF96A-F03A-55DA-82CA-814CA96357F3}"/>
                  </a:ext>
                </a:extLst>
              </p:cNvPr>
              <p:cNvSpPr txBox="1">
                <a:spLocks noChangeArrowheads="1"/>
              </p:cNvSpPr>
              <p:nvPr/>
            </p:nvSpPr>
            <p:spPr bwMode="auto">
              <a:xfrm>
                <a:off x="8420716" y="5231297"/>
                <a:ext cx="412160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42950" indent="-285750" eaLnBrk="0" hangingPunct="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43000" indent="-228600" eaLnBrk="0" hangingPunct="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eaLnBrk="0" hangingPunct="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eaLnBrk="0" hangingPunct="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eaLnBrk="1" hangingPunct="1">
                  <a:spcBef>
                    <a:spcPct val="0"/>
                  </a:spcBef>
                  <a:buClrTx/>
                  <a:buSzTx/>
                  <a:buFontTx/>
                  <a:buNone/>
                </a:pPr>
                <a:r>
                  <a:rPr lang="en-US" altLang="en-US" sz="2800">
                    <a:solidFill>
                      <a:srgbClr val="000000"/>
                    </a:solidFill>
                    <a:latin typeface="Tahoma" panose="020B0604030504040204" pitchFamily="34" charset="0"/>
                    <a:ea typeface="Tahoma" panose="020B0604030504040204" pitchFamily="34" charset="0"/>
                    <a:cs typeface="Tahoma" panose="020B0604030504040204" pitchFamily="34" charset="0"/>
                  </a:rPr>
                  <a:t>Names of parent or other family members</a:t>
                </a:r>
              </a:p>
            </p:txBody>
          </p:sp>
          <p:pic>
            <p:nvPicPr>
              <p:cNvPr id="11269" name="Picture 3" descr="&quot; &quot;">
                <a:extLst>
                  <a:ext uri="{FF2B5EF4-FFF2-40B4-BE49-F238E27FC236}">
                    <a16:creationId xmlns:a16="http://schemas.microsoft.com/office/drawing/2014/main" id="{40411AD3-006F-052F-C8D2-25AFD7A5A7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1027" y="3792228"/>
                <a:ext cx="1989137"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D026C-FCCD-5386-9299-B6CED709C14D}"/>
              </a:ext>
            </a:extLst>
          </p:cNvPr>
          <p:cNvSpPr>
            <a:spLocks noGrp="1"/>
          </p:cNvSpPr>
          <p:nvPr>
            <p:ph type="title"/>
          </p:nvPr>
        </p:nvSpPr>
        <p:spPr>
          <a:xfrm>
            <a:off x="520960" y="187843"/>
            <a:ext cx="11501412" cy="1325563"/>
          </a:xfrm>
        </p:spPr>
        <p:txBody>
          <a:bodyPr rtlCol="0">
            <a:normAutofit/>
          </a:bodyPr>
          <a:lstStyle/>
          <a:p>
            <a:pPr>
              <a:defRPr/>
            </a:pPr>
            <a:r>
              <a:rPr lang="en-US" dirty="0"/>
              <a:t>What Else Is Personally Identifiable Information (PII)?</a:t>
            </a:r>
          </a:p>
        </p:txBody>
      </p:sp>
      <p:sp>
        <p:nvSpPr>
          <p:cNvPr id="2" name="Content Placeholder 1">
            <a:extLst>
              <a:ext uri="{FF2B5EF4-FFF2-40B4-BE49-F238E27FC236}">
                <a16:creationId xmlns:a16="http://schemas.microsoft.com/office/drawing/2014/main" id="{3DA1430A-F987-E209-FE17-D9AE005ACDB4}"/>
              </a:ext>
            </a:extLst>
          </p:cNvPr>
          <p:cNvSpPr>
            <a:spLocks noGrp="1"/>
          </p:cNvSpPr>
          <p:nvPr>
            <p:ph idx="1"/>
          </p:nvPr>
        </p:nvSpPr>
        <p:spPr>
          <a:xfrm>
            <a:off x="520960" y="1985250"/>
            <a:ext cx="11246970" cy="3763963"/>
          </a:xfrm>
        </p:spPr>
        <p:txBody>
          <a:bodyPr rtlCol="0">
            <a:normAutofit/>
          </a:bodyPr>
          <a:lstStyle/>
          <a:p>
            <a:pPr marL="0" indent="0">
              <a:buNone/>
              <a:defRPr/>
            </a:pPr>
            <a:r>
              <a:rPr lang="en-US" sz="3200" dirty="0"/>
              <a:t> FERPA - 99.3 (PII)</a:t>
            </a:r>
          </a:p>
          <a:p>
            <a:pPr marL="274320" indent="-274320">
              <a:spcAft>
                <a:spcPts val="2400"/>
              </a:spcAft>
              <a:defRPr/>
            </a:pPr>
            <a:r>
              <a:rPr lang="en-US" sz="2600" dirty="0"/>
              <a:t>Information that, alone or in combination, is linkable to a specific student that would allow a </a:t>
            </a:r>
            <a:r>
              <a:rPr lang="en-US" sz="2600" b="1" dirty="0"/>
              <a:t>reasonable person </a:t>
            </a:r>
            <a:r>
              <a:rPr lang="en-US" sz="2600" dirty="0"/>
              <a:t>in the school community, who does not have personal knowledge of the relevant circumstances, to identify the student with </a:t>
            </a:r>
            <a:r>
              <a:rPr lang="en-US" sz="2600" b="1" dirty="0"/>
              <a:t>reasonable certainty</a:t>
            </a:r>
            <a:r>
              <a:rPr lang="en-US" sz="2600" dirty="0"/>
              <a:t>.</a:t>
            </a:r>
          </a:p>
          <a:p>
            <a:pPr marL="274320" indent="-274320">
              <a:defRPr/>
            </a:pPr>
            <a:r>
              <a:rPr lang="en-US" sz="2600" dirty="0"/>
              <a:t>Information </a:t>
            </a:r>
            <a:r>
              <a:rPr lang="en-US" sz="2600" b="1" dirty="0"/>
              <a:t>requested by a person </a:t>
            </a:r>
            <a:r>
              <a:rPr lang="en-US" sz="2600" dirty="0"/>
              <a:t>who the educational agency or institution reasonably believes </a:t>
            </a:r>
            <a:r>
              <a:rPr lang="en-US" sz="2600" b="1" dirty="0"/>
              <a:t>knows the identity </a:t>
            </a:r>
            <a:r>
              <a:rPr lang="en-US" sz="2600" dirty="0"/>
              <a:t>of the student to whom the education record relates.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CD026C-FCCD-5386-9299-B6CED709C14D}"/>
              </a:ext>
            </a:extLst>
          </p:cNvPr>
          <p:cNvSpPr>
            <a:spLocks noGrp="1"/>
          </p:cNvSpPr>
          <p:nvPr>
            <p:ph type="title"/>
          </p:nvPr>
        </p:nvSpPr>
        <p:spPr/>
        <p:txBody>
          <a:bodyPr rtlCol="0">
            <a:normAutofit/>
          </a:bodyPr>
          <a:lstStyle/>
          <a:p>
            <a:pPr>
              <a:defRPr/>
            </a:pPr>
            <a:r>
              <a:rPr lang="en-US" dirty="0"/>
              <a:t>What Else Is Personally Identifiable Information (PII)? </a:t>
            </a:r>
            <a:r>
              <a:rPr lang="en-US" dirty="0">
                <a:solidFill>
                  <a:schemeClr val="bg1"/>
                </a:solidFill>
              </a:rPr>
              <a:t>(</a:t>
            </a:r>
            <a:r>
              <a:rPr lang="en-US" dirty="0" err="1">
                <a:solidFill>
                  <a:schemeClr val="bg1"/>
                </a:solidFill>
              </a:rPr>
              <a:t>con’t</a:t>
            </a:r>
            <a:r>
              <a:rPr lang="en-US" dirty="0">
                <a:solidFill>
                  <a:schemeClr val="bg1"/>
                </a:solidFill>
              </a:rPr>
              <a:t>)</a:t>
            </a:r>
          </a:p>
        </p:txBody>
      </p:sp>
      <p:sp>
        <p:nvSpPr>
          <p:cNvPr id="6" name="Content Placeholder 5">
            <a:extLst>
              <a:ext uri="{FF2B5EF4-FFF2-40B4-BE49-F238E27FC236}">
                <a16:creationId xmlns:a16="http://schemas.microsoft.com/office/drawing/2014/main" id="{2C73D92D-2143-0437-A8E4-5A70CA233019}"/>
              </a:ext>
            </a:extLst>
          </p:cNvPr>
          <p:cNvSpPr>
            <a:spLocks noGrp="1"/>
          </p:cNvSpPr>
          <p:nvPr>
            <p:ph sz="half" idx="1"/>
          </p:nvPr>
        </p:nvSpPr>
        <p:spPr/>
        <p:txBody>
          <a:bodyPr/>
          <a:lstStyle/>
          <a:p>
            <a:pPr marL="0" indent="0">
              <a:buNone/>
              <a:defRPr/>
            </a:pPr>
            <a:r>
              <a:rPr lang="en-US" altLang="en-US" sz="3200" dirty="0"/>
              <a:t>IDEA Part C - 303.29</a:t>
            </a:r>
          </a:p>
          <a:p>
            <a:pPr marL="0" indent="0">
              <a:buNone/>
              <a:defRPr/>
            </a:pPr>
            <a:r>
              <a:rPr lang="en-US" altLang="en-US" sz="2600" dirty="0">
                <a:solidFill>
                  <a:schemeClr val="bg2">
                    <a:lumMod val="25000"/>
                  </a:schemeClr>
                </a:solidFill>
              </a:rPr>
              <a:t>PII definition refers to FERPA PII definition except:    </a:t>
            </a:r>
          </a:p>
          <a:p>
            <a:pPr lvl="1">
              <a:defRPr/>
            </a:pPr>
            <a:r>
              <a:rPr lang="en-US" altLang="en-US" sz="2600" dirty="0">
                <a:solidFill>
                  <a:schemeClr val="bg2">
                    <a:lumMod val="25000"/>
                  </a:schemeClr>
                </a:solidFill>
              </a:rPr>
              <a:t>student=child </a:t>
            </a:r>
          </a:p>
          <a:p>
            <a:pPr lvl="1">
              <a:defRPr/>
            </a:pPr>
            <a:r>
              <a:rPr lang="en-US" altLang="en-US" sz="2600" dirty="0">
                <a:solidFill>
                  <a:schemeClr val="bg2">
                    <a:lumMod val="25000"/>
                  </a:schemeClr>
                </a:solidFill>
              </a:rPr>
              <a:t>school=EIS provider</a:t>
            </a:r>
          </a:p>
        </p:txBody>
      </p:sp>
      <p:sp>
        <p:nvSpPr>
          <p:cNvPr id="7" name="Content Placeholder 6">
            <a:extLst>
              <a:ext uri="{FF2B5EF4-FFF2-40B4-BE49-F238E27FC236}">
                <a16:creationId xmlns:a16="http://schemas.microsoft.com/office/drawing/2014/main" id="{8F4C07C9-3100-74CC-0767-A4D3A37D9476}"/>
              </a:ext>
            </a:extLst>
          </p:cNvPr>
          <p:cNvSpPr>
            <a:spLocks noGrp="1"/>
          </p:cNvSpPr>
          <p:nvPr>
            <p:ph sz="half" idx="2"/>
          </p:nvPr>
        </p:nvSpPr>
        <p:spPr/>
        <p:txBody>
          <a:bodyPr/>
          <a:lstStyle/>
          <a:p>
            <a:pPr marL="0" marR="0" lvl="0" indent="0" algn="l"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altLang="en-US" sz="3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IDEA Part B - 300.32</a:t>
            </a:r>
          </a:p>
          <a:p>
            <a:pPr marL="0" marR="0" lvl="0" indent="0" algn="l" defTabSz="914400" rtl="0" eaLnBrk="1" fontAlgn="auto" latinLnBrk="0" hangingPunct="1">
              <a:lnSpc>
                <a:spcPct val="90000"/>
              </a:lnSpc>
              <a:spcBef>
                <a:spcPts val="1000"/>
              </a:spcBef>
              <a:spcAft>
                <a:spcPts val="3600"/>
              </a:spcAft>
              <a:buClr>
                <a:srgbClr val="154578"/>
              </a:buClr>
              <a:buSzTx/>
              <a:buFont typeface="Arial" panose="020B0604020202020204" pitchFamily="34" charset="0"/>
              <a:buNone/>
              <a:tabLst/>
              <a:defRPr/>
            </a:pPr>
            <a:r>
              <a:rPr kumimoji="0" lang="en-US" altLang="en-US" sz="26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List of personal characteristics or other information that would make it possible to identify the child with </a:t>
            </a:r>
            <a:r>
              <a:rPr kumimoji="0" lang="en-US" altLang="en-US" sz="2600" b="1"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reasonable certainty </a:t>
            </a:r>
            <a:endParaRPr lang="en-US" altLang="en-US" sz="2600" dirty="0"/>
          </a:p>
          <a:p>
            <a:pPr marL="0" marR="0" lvl="0" indent="0" algn="l"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lang="en-US" altLang="en-US" sz="2600" dirty="0"/>
              <a:t>*Note</a:t>
            </a:r>
            <a:r>
              <a:rPr kumimoji="0" lang="en-US" altLang="en-US" sz="26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rPr>
              <a:t> FERPA also applies to IDEA Part B.</a:t>
            </a:r>
          </a:p>
        </p:txBody>
      </p:sp>
    </p:spTree>
    <p:extLst>
      <p:ext uri="{BB962C8B-B14F-4D97-AF65-F5344CB8AC3E}">
        <p14:creationId xmlns:p14="http://schemas.microsoft.com/office/powerpoint/2010/main" val="3067883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a:xfrm>
            <a:off x="838200" y="365125"/>
            <a:ext cx="10968681" cy="1325563"/>
          </a:xfrm>
        </p:spPr>
        <p:txBody>
          <a:bodyPr>
            <a:normAutofit/>
          </a:bodyPr>
          <a:lstStyle/>
          <a:p>
            <a:r>
              <a:rPr lang="en-US" sz="4400" dirty="0"/>
              <a:t>IDEA and FERPA </a:t>
            </a:r>
            <a:r>
              <a:rPr lang="en-US" dirty="0"/>
              <a:t>Parent Consent R</a:t>
            </a:r>
            <a:r>
              <a:rPr lang="en-US" sz="4400" dirty="0"/>
              <a:t>equirements</a:t>
            </a:r>
            <a:endParaRPr lang="en-US" dirty="0"/>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sz="half" idx="1"/>
          </p:nvPr>
        </p:nvSpPr>
        <p:spPr>
          <a:xfrm>
            <a:off x="838199" y="1825625"/>
            <a:ext cx="5521961" cy="4351338"/>
          </a:xfrm>
        </p:spPr>
        <p:txBody>
          <a:bodyPr>
            <a:normAutofit/>
          </a:bodyPr>
          <a:lstStyle/>
          <a:p>
            <a:pPr marL="0" indent="0">
              <a:buNone/>
              <a:defRPr/>
            </a:pPr>
            <a:r>
              <a:rPr lang="en-US" sz="3200" dirty="0"/>
              <a:t>IDEA Part C - 303.7, Part B - 300.9:</a:t>
            </a:r>
          </a:p>
          <a:p>
            <a:pPr lvl="1">
              <a:lnSpc>
                <a:spcPct val="100000"/>
              </a:lnSpc>
            </a:pPr>
            <a:r>
              <a:rPr lang="en-US" sz="2600" dirty="0"/>
              <a:t>Informed</a:t>
            </a:r>
          </a:p>
          <a:p>
            <a:pPr lvl="1">
              <a:lnSpc>
                <a:spcPct val="100000"/>
              </a:lnSpc>
            </a:pPr>
            <a:r>
              <a:rPr lang="en-US" sz="2600" dirty="0"/>
              <a:t>Written</a:t>
            </a:r>
          </a:p>
          <a:p>
            <a:pPr lvl="1">
              <a:lnSpc>
                <a:spcPct val="100000"/>
              </a:lnSpc>
            </a:pPr>
            <a:r>
              <a:rPr lang="en-US" sz="2600" dirty="0"/>
              <a:t>Voluntary</a:t>
            </a:r>
          </a:p>
        </p:txBody>
      </p:sp>
      <p:sp>
        <p:nvSpPr>
          <p:cNvPr id="4" name="Content Placeholder 3">
            <a:extLst>
              <a:ext uri="{FF2B5EF4-FFF2-40B4-BE49-F238E27FC236}">
                <a16:creationId xmlns:a16="http://schemas.microsoft.com/office/drawing/2014/main" id="{7D79BDDB-DE87-3D45-47D5-E7229E3D2BC8}"/>
              </a:ext>
            </a:extLst>
          </p:cNvPr>
          <p:cNvSpPr>
            <a:spLocks noGrp="1"/>
          </p:cNvSpPr>
          <p:nvPr>
            <p:ph sz="half" idx="2"/>
          </p:nvPr>
        </p:nvSpPr>
        <p:spPr>
          <a:xfrm>
            <a:off x="6956853" y="1825625"/>
            <a:ext cx="5363839" cy="4351338"/>
          </a:xfrm>
        </p:spPr>
        <p:txBody>
          <a:bodyPr>
            <a:normAutofit/>
          </a:bodyPr>
          <a:lstStyle/>
          <a:p>
            <a:pPr marL="0" lvl="2" indent="0">
              <a:spcBef>
                <a:spcPts val="1000"/>
              </a:spcBef>
              <a:buNone/>
              <a:defRPr/>
            </a:pPr>
            <a:r>
              <a:rPr lang="en-US" sz="3200" dirty="0"/>
              <a:t>FERPA 34 CFR § 99.3:</a:t>
            </a:r>
          </a:p>
          <a:p>
            <a:pPr lvl="1">
              <a:lnSpc>
                <a:spcPct val="100000"/>
              </a:lnSpc>
              <a:defRPr/>
            </a:pPr>
            <a:r>
              <a:rPr lang="en-US" sz="2600" dirty="0"/>
              <a:t>Signed</a:t>
            </a:r>
          </a:p>
          <a:p>
            <a:pPr lvl="1">
              <a:lnSpc>
                <a:spcPct val="100000"/>
              </a:lnSpc>
              <a:defRPr/>
            </a:pPr>
            <a:r>
              <a:rPr lang="en-US" sz="2600" dirty="0"/>
              <a:t>Dated</a:t>
            </a:r>
          </a:p>
          <a:p>
            <a:pPr lvl="1">
              <a:lnSpc>
                <a:spcPct val="100000"/>
              </a:lnSpc>
              <a:defRPr/>
            </a:pPr>
            <a:r>
              <a:rPr lang="en-US" sz="2600" dirty="0"/>
              <a:t>Written</a:t>
            </a:r>
          </a:p>
        </p:txBody>
      </p:sp>
    </p:spTree>
    <p:extLst>
      <p:ext uri="{BB962C8B-B14F-4D97-AF65-F5344CB8AC3E}">
        <p14:creationId xmlns:p14="http://schemas.microsoft.com/office/powerpoint/2010/main" val="4135902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lstStyle/>
          <a:p>
            <a:r>
              <a:rPr lang="en-US" dirty="0"/>
              <a:t>How Can PII/Data Be Shared? </a:t>
            </a:r>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sz="half" idx="1"/>
          </p:nvPr>
        </p:nvSpPr>
        <p:spPr/>
        <p:txBody>
          <a:bodyPr>
            <a:normAutofit lnSpcReduction="10000"/>
          </a:bodyPr>
          <a:lstStyle/>
          <a:p>
            <a:pPr>
              <a:lnSpc>
                <a:spcPct val="120000"/>
              </a:lnSpc>
              <a:spcBef>
                <a:spcPts val="0"/>
              </a:spcBef>
            </a:pPr>
            <a:r>
              <a:rPr lang="en-US" sz="2800" dirty="0"/>
              <a:t>With parent consent </a:t>
            </a:r>
          </a:p>
        </p:txBody>
      </p:sp>
      <p:sp>
        <p:nvSpPr>
          <p:cNvPr id="4" name="Content Placeholder 3">
            <a:extLst>
              <a:ext uri="{FF2B5EF4-FFF2-40B4-BE49-F238E27FC236}">
                <a16:creationId xmlns:a16="http://schemas.microsoft.com/office/drawing/2014/main" id="{0FF88C0A-4F30-E788-5BA4-DDFBE88F328C}"/>
              </a:ext>
            </a:extLst>
          </p:cNvPr>
          <p:cNvSpPr>
            <a:spLocks noGrp="1"/>
          </p:cNvSpPr>
          <p:nvPr>
            <p:ph sz="half" idx="2"/>
          </p:nvPr>
        </p:nvSpPr>
        <p:spPr/>
        <p:txBody>
          <a:bodyPr>
            <a:normAutofit lnSpcReduction="10000"/>
          </a:bodyPr>
          <a:lstStyle/>
          <a:p>
            <a:r>
              <a:rPr lang="en-US" sz="2800" dirty="0"/>
              <a:t>Without parent consent under specific circumstances: </a:t>
            </a:r>
          </a:p>
          <a:p>
            <a:pPr lvl="2">
              <a:lnSpc>
                <a:spcPct val="120000"/>
              </a:lnSpc>
              <a:spcBef>
                <a:spcPts val="0"/>
              </a:spcBef>
              <a:buFont typeface="Tahoma" panose="020B0604030504040204" pitchFamily="34" charset="0"/>
              <a:buChar char="–"/>
            </a:pPr>
            <a:r>
              <a:rPr lang="en-US" sz="2800" dirty="0"/>
              <a:t>De-identified data/aggregated data</a:t>
            </a:r>
          </a:p>
          <a:p>
            <a:pPr lvl="2">
              <a:lnSpc>
                <a:spcPct val="120000"/>
              </a:lnSpc>
              <a:spcBef>
                <a:spcPts val="0"/>
              </a:spcBef>
              <a:buFont typeface="Tahoma" panose="020B0604030504040204" pitchFamily="34" charset="0"/>
              <a:buChar char="–"/>
            </a:pPr>
            <a:r>
              <a:rPr lang="en-US" sz="2800" dirty="0"/>
              <a:t>Participating agency</a:t>
            </a:r>
          </a:p>
          <a:p>
            <a:pPr lvl="2">
              <a:lnSpc>
                <a:spcPct val="120000"/>
              </a:lnSpc>
              <a:spcBef>
                <a:spcPts val="0"/>
              </a:spcBef>
              <a:buFont typeface="Tahoma" panose="020B0604030504040204" pitchFamily="34" charset="0"/>
              <a:buChar char="–"/>
            </a:pPr>
            <a:r>
              <a:rPr lang="en-US" sz="2800" dirty="0"/>
              <a:t>Exceptions such as Uninterrupted Scholars Act (USA), Audit or Evaluation</a:t>
            </a:r>
          </a:p>
        </p:txBody>
      </p:sp>
    </p:spTree>
    <p:extLst>
      <p:ext uri="{BB962C8B-B14F-4D97-AF65-F5344CB8AC3E}">
        <p14:creationId xmlns:p14="http://schemas.microsoft.com/office/powerpoint/2010/main" val="1195696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normAutofit/>
          </a:bodyPr>
          <a:lstStyle/>
          <a:p>
            <a:r>
              <a:rPr lang="en-US" sz="4000" dirty="0"/>
              <a:t>When Parent Consent is Not Needed: </a:t>
            </a:r>
            <a:br>
              <a:rPr lang="en-US" sz="4000" dirty="0"/>
            </a:br>
            <a:r>
              <a:rPr lang="en-US" sz="4000" dirty="0"/>
              <a:t>De-identified Data/Aggregated Data</a:t>
            </a:r>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idx="1"/>
          </p:nvPr>
        </p:nvSpPr>
        <p:spPr/>
        <p:txBody>
          <a:bodyPr>
            <a:noAutofit/>
          </a:bodyPr>
          <a:lstStyle/>
          <a:p>
            <a:pPr lvl="1">
              <a:lnSpc>
                <a:spcPct val="120000"/>
              </a:lnSpc>
              <a:spcBef>
                <a:spcPts val="0"/>
              </a:spcBef>
              <a:spcAft>
                <a:spcPts val="3600"/>
              </a:spcAft>
              <a:buFont typeface="Arial" panose="020B0604020202020204" pitchFamily="34" charset="0"/>
              <a:buChar char="•"/>
            </a:pPr>
            <a:r>
              <a:rPr lang="en-US" dirty="0"/>
              <a:t>Other information that, alone or in combination, is linked or linkable to a specific student that would allow a reasonable person in the school community, who does not have personal knowledge of the relevant circumstances, to identify the student with reasonable certainty; or </a:t>
            </a:r>
          </a:p>
          <a:p>
            <a:pPr lvl="1">
              <a:lnSpc>
                <a:spcPct val="120000"/>
              </a:lnSpc>
              <a:spcBef>
                <a:spcPts val="0"/>
              </a:spcBef>
              <a:buFont typeface="Arial" panose="020B0604020202020204" pitchFamily="34" charset="0"/>
              <a:buChar char="•"/>
            </a:pPr>
            <a:r>
              <a:rPr lang="en-US" dirty="0"/>
              <a:t>Information requested by a person who the educational agency or institution reasonably believes knows the identity of the student to whom the education record relates.</a:t>
            </a:r>
          </a:p>
        </p:txBody>
      </p:sp>
    </p:spTree>
    <p:extLst>
      <p:ext uri="{BB962C8B-B14F-4D97-AF65-F5344CB8AC3E}">
        <p14:creationId xmlns:p14="http://schemas.microsoft.com/office/powerpoint/2010/main" val="3883265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normAutofit/>
          </a:bodyPr>
          <a:lstStyle/>
          <a:p>
            <a:r>
              <a:rPr lang="en-US" sz="4400" dirty="0"/>
              <a:t>When Parent Consent is Not </a:t>
            </a:r>
            <a:r>
              <a:rPr lang="en-US" dirty="0"/>
              <a:t>Needed: Participating Agency </a:t>
            </a:r>
            <a:r>
              <a:rPr lang="en-US" sz="4400" dirty="0"/>
              <a:t>under the IDEA</a:t>
            </a:r>
            <a:endParaRPr lang="en-US" dirty="0"/>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sz="half" idx="1"/>
          </p:nvPr>
        </p:nvSpPr>
        <p:spPr>
          <a:xfrm>
            <a:off x="838200" y="1825625"/>
            <a:ext cx="5624384" cy="4351338"/>
          </a:xfrm>
        </p:spPr>
        <p:txBody>
          <a:bodyPr>
            <a:normAutofit lnSpcReduction="10000"/>
          </a:bodyPr>
          <a:lstStyle/>
          <a:p>
            <a:pPr marL="0" lvl="1" indent="0">
              <a:lnSpc>
                <a:spcPct val="100000"/>
              </a:lnSpc>
              <a:spcBef>
                <a:spcPts val="1000"/>
              </a:spcBef>
              <a:buNone/>
              <a:defRPr/>
            </a:pPr>
            <a:r>
              <a:rPr lang="en-US" sz="3200" dirty="0"/>
              <a:t>IDEA Part C</a:t>
            </a:r>
          </a:p>
          <a:p>
            <a:pPr marL="571500" lvl="1" indent="-342900">
              <a:spcBef>
                <a:spcPts val="0"/>
              </a:spcBef>
              <a:spcAft>
                <a:spcPts val="1200"/>
              </a:spcAft>
              <a:defRPr/>
            </a:pPr>
            <a:r>
              <a:rPr lang="en-US" dirty="0"/>
              <a:t>Any individual, agency, entity, or institution that collects, maintains, or uses personally identifiable information to implement the requirements in Part C.</a:t>
            </a:r>
          </a:p>
          <a:p>
            <a:pPr marL="571500" lvl="1" indent="-342900">
              <a:spcBef>
                <a:spcPts val="0"/>
              </a:spcBef>
              <a:spcAft>
                <a:spcPts val="1200"/>
              </a:spcAft>
              <a:defRPr/>
            </a:pPr>
            <a:r>
              <a:rPr lang="en-US" dirty="0"/>
              <a:t>Includes any individual or entity that provides any part C services.</a:t>
            </a:r>
          </a:p>
          <a:p>
            <a:pPr marL="571500" lvl="1" indent="-342900">
              <a:spcBef>
                <a:spcPts val="0"/>
              </a:spcBef>
              <a:spcAft>
                <a:spcPts val="1200"/>
              </a:spcAft>
              <a:defRPr/>
            </a:pPr>
            <a:r>
              <a:rPr lang="en-US" dirty="0"/>
              <a:t>Does not include primary referral sources or public agencies  or private entities that act solely as funding sources for Part C services.</a:t>
            </a:r>
          </a:p>
        </p:txBody>
      </p:sp>
      <p:sp>
        <p:nvSpPr>
          <p:cNvPr id="4" name="Content Placeholder 3">
            <a:extLst>
              <a:ext uri="{FF2B5EF4-FFF2-40B4-BE49-F238E27FC236}">
                <a16:creationId xmlns:a16="http://schemas.microsoft.com/office/drawing/2014/main" id="{277158E7-7BF4-7992-7B58-AC2F2953D8C0}"/>
              </a:ext>
            </a:extLst>
          </p:cNvPr>
          <p:cNvSpPr>
            <a:spLocks noGrp="1"/>
          </p:cNvSpPr>
          <p:nvPr>
            <p:ph sz="half" idx="2"/>
          </p:nvPr>
        </p:nvSpPr>
        <p:spPr>
          <a:xfrm>
            <a:off x="6376086" y="1825625"/>
            <a:ext cx="5560540" cy="4351338"/>
          </a:xfrm>
        </p:spPr>
        <p:txBody>
          <a:bodyPr>
            <a:normAutofit lnSpcReduction="10000"/>
          </a:bodyPr>
          <a:lstStyle/>
          <a:p>
            <a:pPr marL="0" lvl="1" indent="0">
              <a:lnSpc>
                <a:spcPct val="110000"/>
              </a:lnSpc>
              <a:spcBef>
                <a:spcPts val="1000"/>
              </a:spcBef>
              <a:buNone/>
              <a:defRPr/>
            </a:pPr>
            <a:r>
              <a:rPr lang="en-US" sz="3200" dirty="0"/>
              <a:t>IDEA Part B</a:t>
            </a:r>
          </a:p>
          <a:p>
            <a:pPr lvl="1">
              <a:spcBef>
                <a:spcPts val="0"/>
              </a:spcBef>
              <a:defRPr/>
            </a:pPr>
            <a:r>
              <a:rPr lang="en-US" dirty="0"/>
              <a:t>Any agency or institution that collects, maintains, or uses personally identifiable information, or from which information is obtained under Part B.</a:t>
            </a:r>
          </a:p>
        </p:txBody>
      </p:sp>
    </p:spTree>
    <p:extLst>
      <p:ext uri="{BB962C8B-B14F-4D97-AF65-F5344CB8AC3E}">
        <p14:creationId xmlns:p14="http://schemas.microsoft.com/office/powerpoint/2010/main" val="1526351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lstStyle/>
          <a:p>
            <a:r>
              <a:rPr lang="en-US" sz="4400" dirty="0"/>
              <a:t>When Parent </a:t>
            </a:r>
            <a:r>
              <a:rPr lang="en-US" dirty="0"/>
              <a:t>C</a:t>
            </a:r>
            <a:r>
              <a:rPr lang="en-US" sz="4400" dirty="0"/>
              <a:t>onsent is Not </a:t>
            </a:r>
            <a:r>
              <a:rPr lang="en-US" dirty="0"/>
              <a:t>N</a:t>
            </a:r>
            <a:r>
              <a:rPr lang="en-US" sz="4400" dirty="0"/>
              <a:t>eeded: IDEA and FERPA </a:t>
            </a:r>
            <a:r>
              <a:rPr lang="en-US" dirty="0"/>
              <a:t>Exceptions</a:t>
            </a:r>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idx="1"/>
          </p:nvPr>
        </p:nvSpPr>
        <p:spPr/>
        <p:txBody>
          <a:bodyPr>
            <a:normAutofit/>
          </a:bodyPr>
          <a:lstStyle/>
          <a:p>
            <a:pPr lvl="1">
              <a:lnSpc>
                <a:spcPct val="120000"/>
              </a:lnSpc>
              <a:spcBef>
                <a:spcPts val="0"/>
              </a:spcBef>
              <a:buFont typeface="Arial" panose="020B0604020202020204" pitchFamily="34" charset="0"/>
              <a:buChar char="•"/>
            </a:pPr>
            <a:r>
              <a:rPr lang="en-US" sz="2800" dirty="0"/>
              <a:t>Multiple exceptions under FERPA &amp; IDEA</a:t>
            </a:r>
          </a:p>
          <a:p>
            <a:pPr lvl="2">
              <a:lnSpc>
                <a:spcPct val="120000"/>
              </a:lnSpc>
              <a:spcBef>
                <a:spcPts val="0"/>
              </a:spcBef>
              <a:buFont typeface="Tahoma" panose="020B0604030504040204" pitchFamily="34" charset="0"/>
              <a:buChar char="–"/>
            </a:pPr>
            <a:r>
              <a:rPr lang="en-US" sz="2800" dirty="0"/>
              <a:t>USA Exception</a:t>
            </a:r>
          </a:p>
          <a:p>
            <a:pPr lvl="2">
              <a:lnSpc>
                <a:spcPct val="120000"/>
              </a:lnSpc>
              <a:spcBef>
                <a:spcPts val="0"/>
              </a:spcBef>
              <a:buFont typeface="Tahoma" panose="020B0604030504040204" pitchFamily="34" charset="0"/>
              <a:buChar char="–"/>
            </a:pPr>
            <a:r>
              <a:rPr lang="en-US" sz="2800" dirty="0"/>
              <a:t>Audit/Evaluation</a:t>
            </a:r>
          </a:p>
          <a:p>
            <a:pPr lvl="2">
              <a:lnSpc>
                <a:spcPct val="120000"/>
              </a:lnSpc>
              <a:spcBef>
                <a:spcPts val="0"/>
              </a:spcBef>
              <a:buFont typeface="Tahoma" panose="020B0604030504040204" pitchFamily="34" charset="0"/>
              <a:buChar char="–"/>
            </a:pPr>
            <a:r>
              <a:rPr lang="en-US" sz="2800" dirty="0"/>
              <a:t>Others (not discussed here)</a:t>
            </a:r>
          </a:p>
        </p:txBody>
      </p:sp>
    </p:spTree>
    <p:extLst>
      <p:ext uri="{BB962C8B-B14F-4D97-AF65-F5344CB8AC3E}">
        <p14:creationId xmlns:p14="http://schemas.microsoft.com/office/powerpoint/2010/main" val="685382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FC8-1CDD-990F-6EB4-137DD5D1F4C7}"/>
              </a:ext>
            </a:extLst>
          </p:cNvPr>
          <p:cNvSpPr>
            <a:spLocks noGrp="1"/>
          </p:cNvSpPr>
          <p:nvPr>
            <p:ph type="title"/>
          </p:nvPr>
        </p:nvSpPr>
        <p:spPr/>
        <p:txBody>
          <a:bodyPr/>
          <a:lstStyle/>
          <a:p>
            <a:r>
              <a:rPr lang="en-US" sz="4400" dirty="0"/>
              <a:t>When Parent </a:t>
            </a:r>
            <a:r>
              <a:rPr lang="en-US" dirty="0"/>
              <a:t>C</a:t>
            </a:r>
            <a:r>
              <a:rPr lang="en-US" sz="4400" dirty="0"/>
              <a:t>onsent is Not </a:t>
            </a:r>
            <a:r>
              <a:rPr lang="en-US" dirty="0"/>
              <a:t>N</a:t>
            </a:r>
            <a:r>
              <a:rPr lang="en-US" sz="4400" dirty="0"/>
              <a:t>eeded: IDEA and FERPA </a:t>
            </a:r>
            <a:r>
              <a:rPr lang="en-US" dirty="0"/>
              <a:t>Exception – USA</a:t>
            </a:r>
          </a:p>
        </p:txBody>
      </p:sp>
      <p:sp>
        <p:nvSpPr>
          <p:cNvPr id="3" name="Content Placeholder 2">
            <a:extLst>
              <a:ext uri="{FF2B5EF4-FFF2-40B4-BE49-F238E27FC236}">
                <a16:creationId xmlns:a16="http://schemas.microsoft.com/office/drawing/2014/main" id="{D791170A-937B-0024-3D7B-EC33ABD52D51}"/>
              </a:ext>
            </a:extLst>
          </p:cNvPr>
          <p:cNvSpPr>
            <a:spLocks noGrp="1"/>
          </p:cNvSpPr>
          <p:nvPr>
            <p:ph idx="1"/>
          </p:nvPr>
        </p:nvSpPr>
        <p:spPr/>
        <p:txBody>
          <a:bodyPr>
            <a:normAutofit/>
          </a:bodyPr>
          <a:lstStyle/>
          <a:p>
            <a:pPr marL="0">
              <a:lnSpc>
                <a:spcPct val="100000"/>
              </a:lnSpc>
              <a:spcBef>
                <a:spcPts val="0"/>
              </a:spcBef>
              <a:spcAft>
                <a:spcPts val="2400"/>
              </a:spcAft>
              <a:buNone/>
            </a:pPr>
            <a:r>
              <a:rPr lang="en-US" dirty="0"/>
              <a:t>New exception to the general consent requirement passed by Congress January 2013 (not yet in FERPA regulations): </a:t>
            </a:r>
          </a:p>
          <a:p>
            <a:pPr lvl="1">
              <a:lnSpc>
                <a:spcPct val="100000"/>
              </a:lnSpc>
              <a:spcBef>
                <a:spcPts val="600"/>
              </a:spcBef>
              <a:spcAft>
                <a:spcPts val="1200"/>
              </a:spcAft>
            </a:pPr>
            <a:r>
              <a:rPr lang="en-US" dirty="0"/>
              <a:t>Permits disclosure of PII from education records of children placed in foster care to “agency caseworker or other representative” of a State or local child welfare agency (CWA) who has the right to access a student’s case plan under State or tribal law.</a:t>
            </a:r>
          </a:p>
          <a:p>
            <a:pPr lvl="1">
              <a:lnSpc>
                <a:spcPct val="100000"/>
              </a:lnSpc>
              <a:spcBef>
                <a:spcPts val="600"/>
              </a:spcBef>
              <a:spcAft>
                <a:spcPts val="1200"/>
              </a:spcAft>
            </a:pPr>
            <a:r>
              <a:rPr lang="en-US" dirty="0"/>
              <a:t>Disclosure permitted when the CWA is “legally responsible … for the care and protection of the student.”</a:t>
            </a:r>
          </a:p>
          <a:p>
            <a:pPr lvl="1">
              <a:lnSpc>
                <a:spcPct val="100000"/>
              </a:lnSpc>
              <a:spcBef>
                <a:spcPts val="600"/>
              </a:spcBef>
              <a:spcAft>
                <a:spcPts val="1200"/>
              </a:spcAft>
            </a:pPr>
            <a:r>
              <a:rPr lang="en-US" dirty="0"/>
              <a:t>Provisions for tribal organizations as well.</a:t>
            </a:r>
          </a:p>
        </p:txBody>
      </p:sp>
    </p:spTree>
    <p:extLst>
      <p:ext uri="{BB962C8B-B14F-4D97-AF65-F5344CB8AC3E}">
        <p14:creationId xmlns:p14="http://schemas.microsoft.com/office/powerpoint/2010/main" val="3414021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3DA1-E681-3128-380D-6C934AD496F6}"/>
              </a:ext>
            </a:extLst>
          </p:cNvPr>
          <p:cNvSpPr>
            <a:spLocks noGrp="1"/>
          </p:cNvSpPr>
          <p:nvPr>
            <p:ph type="title"/>
          </p:nvPr>
        </p:nvSpPr>
        <p:spPr/>
        <p:txBody>
          <a:bodyPr>
            <a:normAutofit/>
          </a:bodyPr>
          <a:lstStyle/>
          <a:p>
            <a:r>
              <a:rPr lang="en-US" sz="4400" dirty="0"/>
              <a:t>Introductions</a:t>
            </a:r>
            <a:endParaRPr lang="en-US" dirty="0"/>
          </a:p>
        </p:txBody>
      </p:sp>
      <p:sp>
        <p:nvSpPr>
          <p:cNvPr id="3" name="Content Placeholder 2">
            <a:extLst>
              <a:ext uri="{FF2B5EF4-FFF2-40B4-BE49-F238E27FC236}">
                <a16:creationId xmlns:a16="http://schemas.microsoft.com/office/drawing/2014/main" id="{3C967122-4A10-5D74-2D44-4578384241CB}"/>
              </a:ext>
            </a:extLst>
          </p:cNvPr>
          <p:cNvSpPr>
            <a:spLocks noGrp="1"/>
          </p:cNvSpPr>
          <p:nvPr>
            <p:ph sz="half" idx="1"/>
          </p:nvPr>
        </p:nvSpPr>
        <p:spPr/>
        <p:txBody>
          <a:bodyPr>
            <a:normAutofit lnSpcReduction="10000"/>
          </a:bodyPr>
          <a:lstStyle/>
          <a:p>
            <a:pPr>
              <a:lnSpc>
                <a:spcPct val="100000"/>
              </a:lnSpc>
            </a:pPr>
            <a:r>
              <a:rPr lang="en-US" sz="2800"/>
              <a:t>Speakers:</a:t>
            </a:r>
          </a:p>
          <a:p>
            <a:pPr lvl="1">
              <a:lnSpc>
                <a:spcPct val="100000"/>
              </a:lnSpc>
            </a:pPr>
            <a:r>
              <a:rPr lang="en-US" sz="2800" b="1"/>
              <a:t>Kala Shah Surprenant</a:t>
            </a:r>
            <a:r>
              <a:rPr lang="en-US" sz="2800"/>
              <a:t>, Senior Counsel Office of the General Counsel, U.S. Department of Education</a:t>
            </a:r>
          </a:p>
          <a:p>
            <a:pPr lvl="1">
              <a:lnSpc>
                <a:spcPct val="100000"/>
              </a:lnSpc>
            </a:pPr>
            <a:endParaRPr lang="en-US" sz="2800" b="1"/>
          </a:p>
          <a:p>
            <a:pPr lvl="1">
              <a:lnSpc>
                <a:spcPct val="100000"/>
              </a:lnSpc>
            </a:pPr>
            <a:r>
              <a:rPr lang="en-US" sz="2800" b="1"/>
              <a:t>Frank Miller</a:t>
            </a:r>
            <a:r>
              <a:rPr lang="en-US" sz="2800"/>
              <a:t>, Acting Director Student Privacy Policy Office, U.S. Department of Education</a:t>
            </a:r>
          </a:p>
        </p:txBody>
      </p:sp>
      <p:sp>
        <p:nvSpPr>
          <p:cNvPr id="4" name="Content Placeholder 3">
            <a:extLst>
              <a:ext uri="{FF2B5EF4-FFF2-40B4-BE49-F238E27FC236}">
                <a16:creationId xmlns:a16="http://schemas.microsoft.com/office/drawing/2014/main" id="{8F9DE7E7-FA95-DD29-D2BF-2F5827A23380}"/>
              </a:ext>
            </a:extLst>
          </p:cNvPr>
          <p:cNvSpPr>
            <a:spLocks noGrp="1"/>
          </p:cNvSpPr>
          <p:nvPr>
            <p:ph sz="half" idx="2"/>
          </p:nvPr>
        </p:nvSpPr>
        <p:spPr>
          <a:xfrm>
            <a:off x="6172199" y="1825625"/>
            <a:ext cx="5547575" cy="4351338"/>
          </a:xfrm>
        </p:spPr>
        <p:txBody>
          <a:bodyPr vert="horz" lIns="91440" tIns="45720" rIns="91440" bIns="45720" rtlCol="0" anchor="t">
            <a:normAutofit lnSpcReduction="10000"/>
          </a:bodyPr>
          <a:lstStyle/>
          <a:p>
            <a:pPr>
              <a:lnSpc>
                <a:spcPct val="100000"/>
              </a:lnSpc>
            </a:pPr>
            <a:r>
              <a:rPr lang="en-US" sz="2800" dirty="0">
                <a:latin typeface="Tahoma"/>
                <a:ea typeface="Tahoma"/>
                <a:cs typeface="Tahoma"/>
              </a:rPr>
              <a:t>Moderators &amp; Key TA Providers:</a:t>
            </a:r>
          </a:p>
          <a:p>
            <a:pPr lvl="1">
              <a:lnSpc>
                <a:spcPct val="100000"/>
              </a:lnSpc>
              <a:spcAft>
                <a:spcPts val="2400"/>
              </a:spcAft>
            </a:pPr>
            <a:r>
              <a:rPr lang="en-US" sz="2800" b="1" dirty="0">
                <a:latin typeface="Tahoma"/>
                <a:ea typeface="Tahoma"/>
                <a:cs typeface="Tahoma"/>
              </a:rPr>
              <a:t>Ross Lemke</a:t>
            </a:r>
            <a:r>
              <a:rPr lang="en-US" sz="2800" dirty="0">
                <a:latin typeface="Tahoma"/>
                <a:ea typeface="Tahoma"/>
                <a:cs typeface="Tahoma"/>
              </a:rPr>
              <a:t>, Director                                                       Privacy Technical Assistance Center (PTAC)</a:t>
            </a:r>
          </a:p>
          <a:p>
            <a:pPr lvl="1">
              <a:lnSpc>
                <a:spcPct val="100000"/>
              </a:lnSpc>
            </a:pPr>
            <a:r>
              <a:rPr lang="en-US" sz="2800" b="1" dirty="0">
                <a:latin typeface="Tahoma"/>
                <a:ea typeface="Tahoma"/>
                <a:cs typeface="Tahoma"/>
              </a:rPr>
              <a:t>Sharon Walsh,</a:t>
            </a:r>
            <a:br>
              <a:rPr lang="en-US" sz="2800" dirty="0">
                <a:latin typeface="Tahoma"/>
                <a:ea typeface="Tahoma"/>
                <a:cs typeface="Tahoma"/>
              </a:rPr>
            </a:br>
            <a:r>
              <a:rPr lang="en-US" sz="2800" dirty="0" err="1">
                <a:latin typeface="Tahoma"/>
                <a:ea typeface="Tahoma"/>
                <a:cs typeface="Tahoma"/>
              </a:rPr>
              <a:t>DaSy</a:t>
            </a:r>
            <a:r>
              <a:rPr lang="en-US" sz="2800" dirty="0">
                <a:latin typeface="Tahoma"/>
                <a:ea typeface="Tahoma"/>
                <a:cs typeface="Tahoma"/>
              </a:rPr>
              <a:t> &amp; ECTA</a:t>
            </a:r>
            <a:endParaRPr lang="en-US" dirty="0"/>
          </a:p>
        </p:txBody>
      </p:sp>
    </p:spTree>
    <p:extLst>
      <p:ext uri="{BB962C8B-B14F-4D97-AF65-F5344CB8AC3E}">
        <p14:creationId xmlns:p14="http://schemas.microsoft.com/office/powerpoint/2010/main" val="25145550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4400" dirty="0"/>
              <a:t>When Parent Consent is Not Needed: IDEA</a:t>
            </a:r>
            <a:r>
              <a:rPr lang="en-US" dirty="0"/>
              <a:t> and </a:t>
            </a:r>
            <a:r>
              <a:rPr lang="en-US" sz="4400" dirty="0"/>
              <a:t>FERPA </a:t>
            </a:r>
            <a:r>
              <a:rPr lang="en-US" dirty="0"/>
              <a:t>Exception – Audit/Evaluation</a:t>
            </a:r>
            <a:endParaRPr lang="en-US" dirty="0">
              <a:effectLst/>
            </a:endParaRPr>
          </a:p>
        </p:txBody>
      </p:sp>
      <p:sp>
        <p:nvSpPr>
          <p:cNvPr id="9" name="Content Placeholder 8"/>
          <p:cNvSpPr>
            <a:spLocks noGrp="1"/>
          </p:cNvSpPr>
          <p:nvPr>
            <p:ph idx="1"/>
          </p:nvPr>
        </p:nvSpPr>
        <p:spPr>
          <a:xfrm>
            <a:off x="-111211" y="1943014"/>
            <a:ext cx="11918091" cy="4351338"/>
          </a:xfrm>
        </p:spPr>
        <p:txBody>
          <a:bodyPr>
            <a:normAutofit/>
          </a:bodyPr>
          <a:lstStyle/>
          <a:p>
            <a:pPr lvl="1">
              <a:lnSpc>
                <a:spcPct val="110000"/>
              </a:lnSpc>
              <a:spcBef>
                <a:spcPts val="0"/>
              </a:spcBef>
              <a:buFont typeface="Arial" panose="020B0604020202020204" pitchFamily="34" charset="0"/>
              <a:buChar char="•"/>
            </a:pPr>
            <a:r>
              <a:rPr lang="en-US" dirty="0"/>
              <a:t>Federal, State, &amp; local officials under § 99.31(a)(3), or their </a:t>
            </a:r>
            <a:r>
              <a:rPr lang="en-US" b="1" dirty="0"/>
              <a:t>authorized representative</a:t>
            </a:r>
            <a:r>
              <a:rPr lang="en-US" dirty="0"/>
              <a:t>, may access PII from education/early intervention records only</a:t>
            </a:r>
          </a:p>
          <a:p>
            <a:pPr lvl="2">
              <a:lnSpc>
                <a:spcPct val="110000"/>
              </a:lnSpc>
              <a:spcBef>
                <a:spcPts val="0"/>
              </a:spcBef>
              <a:spcAft>
                <a:spcPts val="1200"/>
              </a:spcAft>
              <a:buFont typeface="Tahoma" panose="020B0604030504040204" pitchFamily="34" charset="0"/>
              <a:buChar char="–"/>
            </a:pPr>
            <a:r>
              <a:rPr lang="en-US" dirty="0"/>
              <a:t>in connection with an audit or </a:t>
            </a:r>
            <a:r>
              <a:rPr lang="en-US" b="1" dirty="0"/>
              <a:t>evaluation</a:t>
            </a:r>
            <a:r>
              <a:rPr lang="en-US" dirty="0"/>
              <a:t> of Federal or State supported education programs, or</a:t>
            </a:r>
          </a:p>
          <a:p>
            <a:pPr lvl="2">
              <a:lnSpc>
                <a:spcPct val="110000"/>
              </a:lnSpc>
              <a:spcBef>
                <a:spcPts val="0"/>
              </a:spcBef>
              <a:spcAft>
                <a:spcPts val="1200"/>
              </a:spcAft>
              <a:buFont typeface="Tahoma" panose="020B0604030504040204" pitchFamily="34" charset="0"/>
              <a:buChar char="–"/>
            </a:pPr>
            <a:r>
              <a:rPr lang="en-US" dirty="0"/>
              <a:t>for the enforcement of or compliance with Federal legal requirements which relate to those programs.</a:t>
            </a:r>
          </a:p>
        </p:txBody>
      </p:sp>
      <p:sp>
        <p:nvSpPr>
          <p:cNvPr id="2" name="TextBox 1" descr="&quot; &quot;">
            <a:extLst>
              <a:ext uri="{FF2B5EF4-FFF2-40B4-BE49-F238E27FC236}">
                <a16:creationId xmlns:a16="http://schemas.microsoft.com/office/drawing/2014/main" id="{CFAC029C-7631-3041-4A83-40128354BE49}"/>
              </a:ext>
            </a:extLst>
          </p:cNvPr>
          <p:cNvSpPr txBox="1"/>
          <p:nvPr/>
        </p:nvSpPr>
        <p:spPr>
          <a:xfrm>
            <a:off x="248165" y="4918955"/>
            <a:ext cx="11695669" cy="880754"/>
          </a:xfrm>
          <a:prstGeom prst="rect">
            <a:avLst/>
          </a:prstGeom>
          <a:solidFill>
            <a:srgbClr val="154578"/>
          </a:solidFill>
        </p:spPr>
        <p:txBody>
          <a:bodyPr wrap="square" rtlCol="0">
            <a:spAutoFit/>
          </a:bodyPr>
          <a:lstStyle/>
          <a:p>
            <a:pPr marL="0" lvl="2">
              <a:lnSpc>
                <a:spcPct val="110000"/>
              </a:lnSpc>
              <a:spcBef>
                <a:spcPts val="0"/>
              </a:spcBef>
            </a:pPr>
            <a:r>
              <a:rPr lang="en-US" sz="2400" dirty="0">
                <a:solidFill>
                  <a:schemeClr val="bg1"/>
                </a:solidFill>
                <a:latin typeface="Tahoma" panose="020B0604030504040204" pitchFamily="34" charset="0"/>
                <a:ea typeface="Tahoma" panose="020B0604030504040204" pitchFamily="34" charset="0"/>
                <a:cs typeface="Tahoma" panose="020B0604030504040204" pitchFamily="34" charset="0"/>
              </a:rPr>
              <a:t>The information must be protected in a manner that does not permit disclosure of PII to anyone; and destroyed when no longer needed for the purposes listed above.</a:t>
            </a:r>
            <a:endParaRPr lang="en-US" dirty="0"/>
          </a:p>
        </p:txBody>
      </p:sp>
    </p:spTree>
    <p:extLst>
      <p:ext uri="{BB962C8B-B14F-4D97-AF65-F5344CB8AC3E}">
        <p14:creationId xmlns:p14="http://schemas.microsoft.com/office/powerpoint/2010/main" val="3479308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DAF7C7-C14F-0468-1DFB-E269618B1338}"/>
              </a:ext>
            </a:extLst>
          </p:cNvPr>
          <p:cNvSpPr>
            <a:spLocks noGrp="1"/>
          </p:cNvSpPr>
          <p:nvPr>
            <p:ph type="ctrTitle"/>
          </p:nvPr>
        </p:nvSpPr>
        <p:spPr>
          <a:xfrm>
            <a:off x="485775" y="0"/>
            <a:ext cx="5398190" cy="3255962"/>
          </a:xfrm>
        </p:spPr>
        <p:txBody>
          <a:bodyPr/>
          <a:lstStyle/>
          <a:p>
            <a:r>
              <a:rPr lang="en-US" dirty="0"/>
              <a:t>Let’s apply what was just discussed:</a:t>
            </a:r>
          </a:p>
        </p:txBody>
      </p:sp>
      <p:sp>
        <p:nvSpPr>
          <p:cNvPr id="5" name="Subtitle 4">
            <a:extLst>
              <a:ext uri="{FF2B5EF4-FFF2-40B4-BE49-F238E27FC236}">
                <a16:creationId xmlns:a16="http://schemas.microsoft.com/office/drawing/2014/main" id="{3E52326F-7C5F-7988-3E05-184084A27670}"/>
              </a:ext>
            </a:extLst>
          </p:cNvPr>
          <p:cNvSpPr>
            <a:spLocks noGrp="1"/>
          </p:cNvSpPr>
          <p:nvPr>
            <p:ph type="subTitle" idx="1"/>
          </p:nvPr>
        </p:nvSpPr>
        <p:spPr/>
        <p:txBody>
          <a:bodyPr/>
          <a:lstStyle/>
          <a:p>
            <a:r>
              <a:rPr lang="en-US"/>
              <a:t>We’ll address responses to four frequently encountered issues.</a:t>
            </a:r>
          </a:p>
        </p:txBody>
      </p:sp>
      <p:pic>
        <p:nvPicPr>
          <p:cNvPr id="11" name="Picture 10" descr="&quot; &quot;">
            <a:extLst>
              <a:ext uri="{FF2B5EF4-FFF2-40B4-BE49-F238E27FC236}">
                <a16:creationId xmlns:a16="http://schemas.microsoft.com/office/drawing/2014/main" id="{5A3821E0-BE42-A1E6-EDF5-C837F4A3AA8F}"/>
              </a:ext>
            </a:extLst>
          </p:cNvPr>
          <p:cNvPicPr>
            <a:picLocks noChangeAspect="1"/>
          </p:cNvPicPr>
          <p:nvPr/>
        </p:nvPicPr>
        <p:blipFill>
          <a:blip r:embed="rId3"/>
          <a:stretch>
            <a:fillRect/>
          </a:stretch>
        </p:blipFill>
        <p:spPr>
          <a:xfrm>
            <a:off x="6096000" y="1279921"/>
            <a:ext cx="6096000" cy="4063603"/>
          </a:xfrm>
          <a:prstGeom prst="rect">
            <a:avLst/>
          </a:prstGeom>
        </p:spPr>
      </p:pic>
    </p:spTree>
    <p:extLst>
      <p:ext uri="{BB962C8B-B14F-4D97-AF65-F5344CB8AC3E}">
        <p14:creationId xmlns:p14="http://schemas.microsoft.com/office/powerpoint/2010/main" val="375594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B655-F8A0-C6D7-9FF8-B875D38A63AD}"/>
              </a:ext>
            </a:extLst>
          </p:cNvPr>
          <p:cNvSpPr>
            <a:spLocks noGrp="1"/>
          </p:cNvSpPr>
          <p:nvPr>
            <p:ph type="title"/>
          </p:nvPr>
        </p:nvSpPr>
        <p:spPr/>
        <p:txBody>
          <a:bodyPr>
            <a:normAutofit/>
          </a:bodyPr>
          <a:lstStyle/>
          <a:p>
            <a:r>
              <a:rPr lang="en-US" dirty="0"/>
              <a:t>Issue #1 – Who Can Be a Parent?</a:t>
            </a:r>
          </a:p>
        </p:txBody>
      </p:sp>
      <p:sp>
        <p:nvSpPr>
          <p:cNvPr id="3" name="Content Placeholder 2">
            <a:extLst>
              <a:ext uri="{FF2B5EF4-FFF2-40B4-BE49-F238E27FC236}">
                <a16:creationId xmlns:a16="http://schemas.microsoft.com/office/drawing/2014/main" id="{53F04843-68D4-47C8-0BE4-2F8C2D6E5C49}"/>
              </a:ext>
            </a:extLst>
          </p:cNvPr>
          <p:cNvSpPr>
            <a:spLocks noGrp="1"/>
          </p:cNvSpPr>
          <p:nvPr>
            <p:ph idx="1"/>
          </p:nvPr>
        </p:nvSpPr>
        <p:spPr/>
        <p:txBody>
          <a:bodyPr/>
          <a:lstStyle/>
          <a:p>
            <a:pPr>
              <a:lnSpc>
                <a:spcPct val="100000"/>
              </a:lnSpc>
            </a:pPr>
            <a:r>
              <a:rPr lang="en-US" sz="2800" dirty="0"/>
              <a:t>A child is referred to the IDEA program from the child welfare agency. The child is placed in foster care and living with foster parents. The child’s biological parents declined to consent to disclose information back to the child welfare agency.  </a:t>
            </a:r>
          </a:p>
        </p:txBody>
      </p:sp>
    </p:spTree>
    <p:extLst>
      <p:ext uri="{BB962C8B-B14F-4D97-AF65-F5344CB8AC3E}">
        <p14:creationId xmlns:p14="http://schemas.microsoft.com/office/powerpoint/2010/main" val="26523028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B655-F8A0-C6D7-9FF8-B875D38A63AD}"/>
              </a:ext>
            </a:extLst>
          </p:cNvPr>
          <p:cNvSpPr>
            <a:spLocks noGrp="1"/>
          </p:cNvSpPr>
          <p:nvPr>
            <p:ph type="title"/>
          </p:nvPr>
        </p:nvSpPr>
        <p:spPr/>
        <p:txBody>
          <a:bodyPr>
            <a:normAutofit/>
          </a:bodyPr>
          <a:lstStyle/>
          <a:p>
            <a:r>
              <a:rPr lang="en-US" dirty="0"/>
              <a:t>Response to Issue #1 – Who Can Be a Parent? </a:t>
            </a:r>
            <a:r>
              <a:rPr lang="en-US" dirty="0">
                <a:solidFill>
                  <a:schemeClr val="bg1"/>
                </a:solidFill>
              </a:rPr>
              <a:t>(</a:t>
            </a:r>
            <a:r>
              <a:rPr lang="en-US" dirty="0" err="1">
                <a:solidFill>
                  <a:schemeClr val="bg1"/>
                </a:solidFill>
              </a:rPr>
              <a:t>con’t</a:t>
            </a:r>
            <a:r>
              <a:rPr lang="en-US" dirty="0">
                <a:solidFill>
                  <a:schemeClr val="bg1"/>
                </a:solidFill>
              </a:rPr>
              <a:t>)</a:t>
            </a:r>
          </a:p>
        </p:txBody>
      </p:sp>
      <p:sp>
        <p:nvSpPr>
          <p:cNvPr id="3" name="Content Placeholder 2">
            <a:extLst>
              <a:ext uri="{FF2B5EF4-FFF2-40B4-BE49-F238E27FC236}">
                <a16:creationId xmlns:a16="http://schemas.microsoft.com/office/drawing/2014/main" id="{53F04843-68D4-47C8-0BE4-2F8C2D6E5C49}"/>
              </a:ext>
            </a:extLst>
          </p:cNvPr>
          <p:cNvSpPr>
            <a:spLocks noGrp="1"/>
          </p:cNvSpPr>
          <p:nvPr>
            <p:ph idx="1"/>
          </p:nvPr>
        </p:nvSpPr>
        <p:spPr/>
        <p:txBody>
          <a:bodyPr>
            <a:normAutofit lnSpcReduction="10000"/>
          </a:bodyPr>
          <a:lstStyle/>
          <a:p>
            <a:pPr marL="0" indent="0">
              <a:spcAft>
                <a:spcPts val="3600"/>
              </a:spcAft>
              <a:buNone/>
            </a:pPr>
            <a:r>
              <a:rPr lang="en-US" sz="2600" dirty="0"/>
              <a:t>More than one parent:</a:t>
            </a:r>
          </a:p>
          <a:p>
            <a:pPr>
              <a:lnSpc>
                <a:spcPct val="100000"/>
              </a:lnSpc>
            </a:pPr>
            <a:r>
              <a:rPr lang="en-US" sz="2600" dirty="0" err="1"/>
              <a:t>IDEA’s</a:t>
            </a:r>
            <a:r>
              <a:rPr lang="en-US" sz="2600" dirty="0"/>
              <a:t> definition of parent is more specific and when read with the FERPA definition of parent for IDEA children, look to IDEA first.</a:t>
            </a:r>
          </a:p>
          <a:p>
            <a:pPr>
              <a:lnSpc>
                <a:spcPct val="100000"/>
              </a:lnSpc>
            </a:pPr>
            <a:r>
              <a:rPr lang="en-US" sz="2600" dirty="0"/>
              <a:t>IDEA definition of parent includes a priority for biological and adoptive parents over others who may serve as the “parent.”</a:t>
            </a:r>
          </a:p>
          <a:p>
            <a:pPr>
              <a:spcAft>
                <a:spcPts val="1200"/>
              </a:spcAft>
            </a:pPr>
            <a:r>
              <a:rPr lang="en-US" sz="2600" dirty="0"/>
              <a:t>There are multiple people who can serve as the “parent” under the IDEA. </a:t>
            </a:r>
          </a:p>
          <a:p>
            <a:pPr>
              <a:spcAft>
                <a:spcPts val="1200"/>
              </a:spcAft>
            </a:pPr>
            <a:r>
              <a:rPr lang="en-US" sz="2600" dirty="0"/>
              <a:t>Parent consent is required under IDEA for multiple purposes. Here, we are discussing only parent consent to disclose PII.</a:t>
            </a:r>
          </a:p>
        </p:txBody>
      </p:sp>
    </p:spTree>
    <p:extLst>
      <p:ext uri="{BB962C8B-B14F-4D97-AF65-F5344CB8AC3E}">
        <p14:creationId xmlns:p14="http://schemas.microsoft.com/office/powerpoint/2010/main" val="3739246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B655-F8A0-C6D7-9FF8-B875D38A63AD}"/>
              </a:ext>
            </a:extLst>
          </p:cNvPr>
          <p:cNvSpPr>
            <a:spLocks noGrp="1"/>
          </p:cNvSpPr>
          <p:nvPr>
            <p:ph type="title"/>
          </p:nvPr>
        </p:nvSpPr>
        <p:spPr/>
        <p:txBody>
          <a:bodyPr>
            <a:normAutofit/>
          </a:bodyPr>
          <a:lstStyle/>
          <a:p>
            <a:r>
              <a:rPr lang="en-US" dirty="0"/>
              <a:t>Issue #2 – Disagreement between Parents</a:t>
            </a:r>
          </a:p>
        </p:txBody>
      </p:sp>
      <p:sp>
        <p:nvSpPr>
          <p:cNvPr id="3" name="Content Placeholder 2">
            <a:extLst>
              <a:ext uri="{FF2B5EF4-FFF2-40B4-BE49-F238E27FC236}">
                <a16:creationId xmlns:a16="http://schemas.microsoft.com/office/drawing/2014/main" id="{53F04843-68D4-47C8-0BE4-2F8C2D6E5C49}"/>
              </a:ext>
            </a:extLst>
          </p:cNvPr>
          <p:cNvSpPr>
            <a:spLocks noGrp="1"/>
          </p:cNvSpPr>
          <p:nvPr>
            <p:ph idx="1"/>
          </p:nvPr>
        </p:nvSpPr>
        <p:spPr/>
        <p:txBody>
          <a:bodyPr/>
          <a:lstStyle/>
          <a:p>
            <a:pPr>
              <a:lnSpc>
                <a:spcPct val="100000"/>
              </a:lnSpc>
              <a:spcAft>
                <a:spcPts val="1200"/>
              </a:spcAft>
            </a:pPr>
            <a:r>
              <a:rPr lang="en-US" sz="2800" dirty="0"/>
              <a:t>Parents are divorced, and the mother has physical custody of the child who has an </a:t>
            </a:r>
            <a:r>
              <a:rPr lang="en-US" sz="2800" dirty="0" err="1"/>
              <a:t>IFSP</a:t>
            </a:r>
            <a:r>
              <a:rPr lang="en-US" sz="2800" dirty="0"/>
              <a:t>/</a:t>
            </a:r>
            <a:r>
              <a:rPr lang="en-US" sz="2800" dirty="0" err="1"/>
              <a:t>IEP</a:t>
            </a:r>
            <a:r>
              <a:rPr lang="en-US" sz="2800" dirty="0"/>
              <a:t> under IDEA. Doctor requests copy of the </a:t>
            </a:r>
            <a:r>
              <a:rPr lang="en-US" sz="2800" dirty="0" err="1"/>
              <a:t>IFSP</a:t>
            </a:r>
            <a:r>
              <a:rPr lang="en-US" sz="2800" dirty="0"/>
              <a:t>/</a:t>
            </a:r>
            <a:r>
              <a:rPr lang="en-US" sz="2800" dirty="0" err="1"/>
              <a:t>IEP</a:t>
            </a:r>
            <a:r>
              <a:rPr lang="en-US" sz="2800" dirty="0"/>
              <a:t>. </a:t>
            </a:r>
          </a:p>
          <a:p>
            <a:pPr>
              <a:lnSpc>
                <a:spcPct val="100000"/>
              </a:lnSpc>
              <a:spcAft>
                <a:spcPts val="1200"/>
              </a:spcAft>
            </a:pPr>
            <a:r>
              <a:rPr lang="en-US" sz="2800" dirty="0"/>
              <a:t>One parent consents and the other parent does not provide consent and may even affirmatively object.</a:t>
            </a:r>
          </a:p>
          <a:p>
            <a:pPr>
              <a:spcAft>
                <a:spcPts val="1200"/>
              </a:spcAft>
            </a:pPr>
            <a:r>
              <a:rPr lang="en-US" sz="2800" dirty="0"/>
              <a:t>Can you send the </a:t>
            </a:r>
            <a:r>
              <a:rPr lang="en-US" sz="2800" dirty="0" err="1"/>
              <a:t>IFSP</a:t>
            </a:r>
            <a:r>
              <a:rPr lang="en-US" sz="2800" dirty="0"/>
              <a:t>/</a:t>
            </a:r>
            <a:r>
              <a:rPr lang="en-US" sz="2800" dirty="0" err="1"/>
              <a:t>IEP</a:t>
            </a:r>
            <a:r>
              <a:rPr lang="en-US" sz="2800" dirty="0"/>
              <a:t>?</a:t>
            </a:r>
          </a:p>
        </p:txBody>
      </p:sp>
    </p:spTree>
    <p:extLst>
      <p:ext uri="{BB962C8B-B14F-4D97-AF65-F5344CB8AC3E}">
        <p14:creationId xmlns:p14="http://schemas.microsoft.com/office/powerpoint/2010/main" val="28332193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A823C-7D6B-C860-B34C-C07A6A7C0678}"/>
              </a:ext>
            </a:extLst>
          </p:cNvPr>
          <p:cNvSpPr>
            <a:spLocks noGrp="1"/>
          </p:cNvSpPr>
          <p:nvPr>
            <p:ph type="title"/>
          </p:nvPr>
        </p:nvSpPr>
        <p:spPr/>
        <p:txBody>
          <a:bodyPr/>
          <a:lstStyle/>
          <a:p>
            <a:r>
              <a:rPr lang="en-US" dirty="0"/>
              <a:t>Response to Issue #2 – Disagreement between Parents</a:t>
            </a:r>
          </a:p>
        </p:txBody>
      </p:sp>
      <p:sp>
        <p:nvSpPr>
          <p:cNvPr id="3" name="Content Placeholder 2">
            <a:extLst>
              <a:ext uri="{FF2B5EF4-FFF2-40B4-BE49-F238E27FC236}">
                <a16:creationId xmlns:a16="http://schemas.microsoft.com/office/drawing/2014/main" id="{6CF3EA16-B54C-ED3A-3941-2E4618BBB3E3}"/>
              </a:ext>
            </a:extLst>
          </p:cNvPr>
          <p:cNvSpPr>
            <a:spLocks noGrp="1"/>
          </p:cNvSpPr>
          <p:nvPr>
            <p:ph idx="1"/>
          </p:nvPr>
        </p:nvSpPr>
        <p:spPr/>
        <p:txBody>
          <a:bodyPr/>
          <a:lstStyle/>
          <a:p>
            <a:pPr>
              <a:spcAft>
                <a:spcPts val="3600"/>
              </a:spcAft>
            </a:pPr>
            <a:r>
              <a:rPr lang="en-US" sz="2800" dirty="0"/>
              <a:t>Family disagreements can be difficult for IDEA programs to navigate.</a:t>
            </a:r>
          </a:p>
          <a:p>
            <a:r>
              <a:rPr lang="en-US" sz="2800" dirty="0"/>
              <a:t>In some cases, one or both parents may not be satisfied by the resolution. It is important for the IDEA program to document its communications  with each parent.</a:t>
            </a:r>
          </a:p>
        </p:txBody>
      </p:sp>
    </p:spTree>
    <p:extLst>
      <p:ext uri="{BB962C8B-B14F-4D97-AF65-F5344CB8AC3E}">
        <p14:creationId xmlns:p14="http://schemas.microsoft.com/office/powerpoint/2010/main" val="860576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F1CF7-E673-2AC1-3AF4-5BB8F6C3B334}"/>
              </a:ext>
            </a:extLst>
          </p:cNvPr>
          <p:cNvSpPr>
            <a:spLocks noGrp="1"/>
          </p:cNvSpPr>
          <p:nvPr>
            <p:ph type="title"/>
          </p:nvPr>
        </p:nvSpPr>
        <p:spPr/>
        <p:txBody>
          <a:bodyPr>
            <a:normAutofit/>
          </a:bodyPr>
          <a:lstStyle/>
          <a:p>
            <a:r>
              <a:rPr lang="en-US" dirty="0"/>
              <a:t>Issue #3 – How Can Data Be Shared With Referral Source?</a:t>
            </a:r>
            <a:endParaRPr lang="en-US" b="1" dirty="0"/>
          </a:p>
        </p:txBody>
      </p:sp>
      <p:sp>
        <p:nvSpPr>
          <p:cNvPr id="3" name="Content Placeholder 2">
            <a:extLst>
              <a:ext uri="{FF2B5EF4-FFF2-40B4-BE49-F238E27FC236}">
                <a16:creationId xmlns:a16="http://schemas.microsoft.com/office/drawing/2014/main" id="{B990E357-60B8-F16E-3E4A-629EBB148411}"/>
              </a:ext>
            </a:extLst>
          </p:cNvPr>
          <p:cNvSpPr>
            <a:spLocks noGrp="1"/>
          </p:cNvSpPr>
          <p:nvPr>
            <p:ph idx="1"/>
          </p:nvPr>
        </p:nvSpPr>
        <p:spPr/>
        <p:txBody>
          <a:bodyPr>
            <a:normAutofit/>
          </a:bodyPr>
          <a:lstStyle/>
          <a:p>
            <a:pPr marL="0" indent="0">
              <a:lnSpc>
                <a:spcPct val="100000"/>
              </a:lnSpc>
              <a:buNone/>
            </a:pPr>
            <a:r>
              <a:rPr lang="en-US" sz="2800"/>
              <a:t>Primary r</a:t>
            </a:r>
            <a:r>
              <a:rPr lang="en-US" sz="2800">
                <a:effectLst/>
              </a:rPr>
              <a:t>eferral sources, such as EHDI programs</a:t>
            </a:r>
            <a:r>
              <a:rPr lang="en-US" sz="2800"/>
              <a:t> and </a:t>
            </a:r>
            <a:r>
              <a:rPr lang="en-US" sz="2800">
                <a:effectLst/>
              </a:rPr>
              <a:t>physicians, are interested in receiving follow-up information when they refer a child to </a:t>
            </a:r>
            <a:r>
              <a:rPr lang="en-US" sz="2800"/>
              <a:t>the IDEA </a:t>
            </a:r>
            <a:r>
              <a:rPr lang="en-US" sz="2800">
                <a:effectLst/>
              </a:rPr>
              <a:t>Part C program.</a:t>
            </a:r>
          </a:p>
          <a:p>
            <a:pPr>
              <a:lnSpc>
                <a:spcPct val="100000"/>
              </a:lnSpc>
            </a:pPr>
            <a:r>
              <a:rPr lang="en-US" sz="2800">
                <a:effectLst/>
              </a:rPr>
              <a:t>What information can be shared with referral sources?</a:t>
            </a:r>
          </a:p>
          <a:p>
            <a:pPr>
              <a:lnSpc>
                <a:spcPct val="100000"/>
              </a:lnSpc>
            </a:pPr>
            <a:r>
              <a:rPr lang="en-US" sz="2800">
                <a:effectLst/>
              </a:rPr>
              <a:t> For example, can the IDEA program disclose: </a:t>
            </a:r>
          </a:p>
          <a:p>
            <a:pPr lvl="1">
              <a:lnSpc>
                <a:spcPct val="100000"/>
              </a:lnSpc>
              <a:buFont typeface="Tahoma" panose="020B0604030504040204" pitchFamily="34" charset="0"/>
              <a:buChar char="–"/>
            </a:pPr>
            <a:r>
              <a:rPr lang="en-US" sz="2800"/>
              <a:t>t</a:t>
            </a:r>
            <a:r>
              <a:rPr lang="en-US" sz="2800">
                <a:effectLst/>
              </a:rPr>
              <a:t>hat they have not been able to reach the child’s parent</a:t>
            </a:r>
            <a:r>
              <a:rPr lang="en-US" sz="2800"/>
              <a:t>?</a:t>
            </a:r>
            <a:endParaRPr lang="en-US" sz="2800">
              <a:effectLst/>
            </a:endParaRPr>
          </a:p>
          <a:p>
            <a:pPr lvl="1">
              <a:lnSpc>
                <a:spcPct val="100000"/>
              </a:lnSpc>
              <a:buFont typeface="Tahoma" panose="020B0604030504040204" pitchFamily="34" charset="0"/>
              <a:buChar char="–"/>
            </a:pPr>
            <a:r>
              <a:rPr lang="en-US" sz="2800"/>
              <a:t>w</a:t>
            </a:r>
            <a:r>
              <a:rPr lang="en-US" sz="2800">
                <a:effectLst/>
              </a:rPr>
              <a:t>hethe</a:t>
            </a:r>
            <a:r>
              <a:rPr lang="en-US" sz="2800"/>
              <a:t>r the </a:t>
            </a:r>
            <a:r>
              <a:rPr lang="en-US" sz="2800">
                <a:effectLst/>
              </a:rPr>
              <a:t>child is determined eligible</a:t>
            </a:r>
            <a:r>
              <a:rPr lang="en-US" sz="2800"/>
              <a:t>?</a:t>
            </a:r>
            <a:endParaRPr lang="en-US" sz="2800">
              <a:effectLst/>
            </a:endParaRPr>
          </a:p>
        </p:txBody>
      </p:sp>
    </p:spTree>
    <p:extLst>
      <p:ext uri="{BB962C8B-B14F-4D97-AF65-F5344CB8AC3E}">
        <p14:creationId xmlns:p14="http://schemas.microsoft.com/office/powerpoint/2010/main" val="1551601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F1CF7-E673-2AC1-3AF4-5BB8F6C3B334}"/>
              </a:ext>
            </a:extLst>
          </p:cNvPr>
          <p:cNvSpPr>
            <a:spLocks noGrp="1"/>
          </p:cNvSpPr>
          <p:nvPr>
            <p:ph type="title"/>
          </p:nvPr>
        </p:nvSpPr>
        <p:spPr/>
        <p:txBody>
          <a:bodyPr>
            <a:normAutofit/>
          </a:bodyPr>
          <a:lstStyle/>
          <a:p>
            <a:r>
              <a:rPr lang="en-US" dirty="0"/>
              <a:t>Response to Issue #3 – How Can Data Be Shared With Referral Source?</a:t>
            </a:r>
            <a:endParaRPr lang="en-US" b="1" dirty="0"/>
          </a:p>
        </p:txBody>
      </p:sp>
      <p:sp>
        <p:nvSpPr>
          <p:cNvPr id="3" name="Content Placeholder 2">
            <a:extLst>
              <a:ext uri="{FF2B5EF4-FFF2-40B4-BE49-F238E27FC236}">
                <a16:creationId xmlns:a16="http://schemas.microsoft.com/office/drawing/2014/main" id="{B990E357-60B8-F16E-3E4A-629EBB148411}"/>
              </a:ext>
            </a:extLst>
          </p:cNvPr>
          <p:cNvSpPr>
            <a:spLocks noGrp="1"/>
          </p:cNvSpPr>
          <p:nvPr>
            <p:ph idx="1"/>
          </p:nvPr>
        </p:nvSpPr>
        <p:spPr/>
        <p:txBody>
          <a:bodyPr/>
          <a:lstStyle/>
          <a:p>
            <a:pPr>
              <a:lnSpc>
                <a:spcPct val="100000"/>
              </a:lnSpc>
            </a:pPr>
            <a:r>
              <a:rPr lang="en-US" sz="2800" dirty="0"/>
              <a:t>If the referral source is also part of service provision, </a:t>
            </a:r>
            <a:r>
              <a:rPr lang="en-US" sz="2800" dirty="0" err="1"/>
              <a:t>IDEA’s</a:t>
            </a:r>
            <a:r>
              <a:rPr lang="en-US" sz="2800" dirty="0"/>
              <a:t> definition of participating agency permits PII and data sharing without parent consent.</a:t>
            </a:r>
          </a:p>
          <a:p>
            <a:pPr>
              <a:lnSpc>
                <a:spcPct val="100000"/>
              </a:lnSpc>
            </a:pPr>
            <a:r>
              <a:rPr lang="en-US" sz="2800" dirty="0"/>
              <a:t>Otherwise, parent consent is needed.</a:t>
            </a:r>
          </a:p>
          <a:p>
            <a:pPr>
              <a:lnSpc>
                <a:spcPct val="100000"/>
              </a:lnSpc>
            </a:pPr>
            <a:r>
              <a:rPr lang="en-US" sz="2800" dirty="0"/>
              <a:t>Is the answer different under Part B of the IDEA when a child is referred to either Part B or Section 619 preschool services? </a:t>
            </a:r>
          </a:p>
          <a:p>
            <a:pPr lvl="1">
              <a:lnSpc>
                <a:spcPct val="100000"/>
              </a:lnSpc>
            </a:pPr>
            <a:r>
              <a:rPr lang="en-US" sz="2800" dirty="0"/>
              <a:t>No.</a:t>
            </a:r>
          </a:p>
        </p:txBody>
      </p:sp>
    </p:spTree>
    <p:extLst>
      <p:ext uri="{BB962C8B-B14F-4D97-AF65-F5344CB8AC3E}">
        <p14:creationId xmlns:p14="http://schemas.microsoft.com/office/powerpoint/2010/main" val="4000536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D1673-4C68-BBC9-89E8-6420FE4D6B73}"/>
              </a:ext>
            </a:extLst>
          </p:cNvPr>
          <p:cNvSpPr>
            <a:spLocks noGrp="1"/>
          </p:cNvSpPr>
          <p:nvPr>
            <p:ph type="title"/>
          </p:nvPr>
        </p:nvSpPr>
        <p:spPr>
          <a:xfrm>
            <a:off x="826770" y="365125"/>
            <a:ext cx="11365230" cy="1216025"/>
          </a:xfrm>
        </p:spPr>
        <p:txBody>
          <a:bodyPr>
            <a:noAutofit/>
          </a:bodyPr>
          <a:lstStyle/>
          <a:p>
            <a:r>
              <a:rPr lang="en-US" dirty="0"/>
              <a:t>Issue #4 – What PII Can Be Shared at Transition?</a:t>
            </a:r>
          </a:p>
        </p:txBody>
      </p:sp>
      <p:sp>
        <p:nvSpPr>
          <p:cNvPr id="3" name="Content Placeholder 2">
            <a:extLst>
              <a:ext uri="{FF2B5EF4-FFF2-40B4-BE49-F238E27FC236}">
                <a16:creationId xmlns:a16="http://schemas.microsoft.com/office/drawing/2014/main" id="{265D74F1-723D-89D2-5435-79535EC18489}"/>
              </a:ext>
            </a:extLst>
          </p:cNvPr>
          <p:cNvSpPr>
            <a:spLocks noGrp="1"/>
          </p:cNvSpPr>
          <p:nvPr>
            <p:ph idx="1"/>
          </p:nvPr>
        </p:nvSpPr>
        <p:spPr/>
        <p:txBody>
          <a:bodyPr>
            <a:normAutofit/>
          </a:bodyPr>
          <a:lstStyle/>
          <a:p>
            <a:pPr>
              <a:lnSpc>
                <a:spcPct val="100000"/>
              </a:lnSpc>
              <a:spcAft>
                <a:spcPts val="3600"/>
              </a:spcAft>
            </a:pPr>
            <a:r>
              <a:rPr lang="en-US" sz="2800" dirty="0"/>
              <a:t>A child is approaching age 3, and the Part C system is ready to conduct the Transition Notification to the state educational agency (SEA) and the local educational agency (LEA). </a:t>
            </a:r>
          </a:p>
          <a:p>
            <a:pPr>
              <a:lnSpc>
                <a:spcPct val="100000"/>
              </a:lnSpc>
              <a:spcAft>
                <a:spcPts val="3600"/>
              </a:spcAft>
            </a:pPr>
            <a:r>
              <a:rPr lang="en-US" sz="2800" dirty="0"/>
              <a:t>What PII can be shared at transition?</a:t>
            </a:r>
          </a:p>
          <a:p>
            <a:pPr>
              <a:lnSpc>
                <a:spcPct val="100000"/>
              </a:lnSpc>
            </a:pPr>
            <a:r>
              <a:rPr lang="en-US" sz="2800" dirty="0"/>
              <a:t>Opt-out policy must be adopted by the SEA.</a:t>
            </a:r>
          </a:p>
        </p:txBody>
      </p:sp>
    </p:spTree>
    <p:extLst>
      <p:ext uri="{BB962C8B-B14F-4D97-AF65-F5344CB8AC3E}">
        <p14:creationId xmlns:p14="http://schemas.microsoft.com/office/powerpoint/2010/main" val="558210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D1673-4C68-BBC9-89E8-6420FE4D6B73}"/>
              </a:ext>
            </a:extLst>
          </p:cNvPr>
          <p:cNvSpPr>
            <a:spLocks noGrp="1"/>
          </p:cNvSpPr>
          <p:nvPr>
            <p:ph type="title"/>
          </p:nvPr>
        </p:nvSpPr>
        <p:spPr>
          <a:xfrm>
            <a:off x="826770" y="365125"/>
            <a:ext cx="10725150" cy="1216025"/>
          </a:xfrm>
        </p:spPr>
        <p:txBody>
          <a:bodyPr>
            <a:noAutofit/>
          </a:bodyPr>
          <a:lstStyle/>
          <a:p>
            <a:r>
              <a:rPr lang="en-US" dirty="0"/>
              <a:t>Response to Issue #4 – What PII Can Be Shared at Transition?</a:t>
            </a:r>
          </a:p>
        </p:txBody>
      </p:sp>
      <p:sp>
        <p:nvSpPr>
          <p:cNvPr id="3" name="Content Placeholder 2">
            <a:extLst>
              <a:ext uri="{FF2B5EF4-FFF2-40B4-BE49-F238E27FC236}">
                <a16:creationId xmlns:a16="http://schemas.microsoft.com/office/drawing/2014/main" id="{265D74F1-723D-89D2-5435-79535EC18489}"/>
              </a:ext>
            </a:extLst>
          </p:cNvPr>
          <p:cNvSpPr>
            <a:spLocks noGrp="1"/>
          </p:cNvSpPr>
          <p:nvPr>
            <p:ph idx="1"/>
          </p:nvPr>
        </p:nvSpPr>
        <p:spPr/>
        <p:txBody>
          <a:bodyPr>
            <a:normAutofit/>
          </a:bodyPr>
          <a:lstStyle/>
          <a:p>
            <a:pPr>
              <a:lnSpc>
                <a:spcPct val="100000"/>
              </a:lnSpc>
            </a:pPr>
            <a:r>
              <a:rPr lang="en-US" sz="2800"/>
              <a:t>The LEA requests the service coordinator provide the parent’s email address and language – can that be disclosed?</a:t>
            </a:r>
          </a:p>
          <a:p>
            <a:pPr>
              <a:lnSpc>
                <a:spcPct val="100000"/>
              </a:lnSpc>
            </a:pPr>
            <a:r>
              <a:rPr lang="en-US" sz="2800"/>
              <a:t>The LEA requests the IFSP and the current evaluation to expedite the evaluation process. Can this be done without parental consent? </a:t>
            </a:r>
          </a:p>
          <a:p>
            <a:pPr>
              <a:lnSpc>
                <a:spcPct val="100000"/>
              </a:lnSpc>
            </a:pPr>
            <a:r>
              <a:rPr lang="en-US" sz="2800"/>
              <a:t>What must the LEA do to invite the service coordinator to the initial IEP meeting?</a:t>
            </a:r>
          </a:p>
        </p:txBody>
      </p:sp>
    </p:spTree>
    <p:extLst>
      <p:ext uri="{BB962C8B-B14F-4D97-AF65-F5344CB8AC3E}">
        <p14:creationId xmlns:p14="http://schemas.microsoft.com/office/powerpoint/2010/main" val="698836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D40D6-C8DA-4FFB-CB52-5D5D4829FC2A}"/>
              </a:ext>
            </a:extLst>
          </p:cNvPr>
          <p:cNvSpPr>
            <a:spLocks noGrp="1"/>
          </p:cNvSpPr>
          <p:nvPr>
            <p:ph type="title"/>
          </p:nvPr>
        </p:nvSpPr>
        <p:spPr>
          <a:xfrm>
            <a:off x="838200" y="365125"/>
            <a:ext cx="10967019" cy="1325563"/>
          </a:xfrm>
        </p:spPr>
        <p:txBody>
          <a:bodyPr>
            <a:normAutofit fontScale="90000"/>
          </a:bodyPr>
          <a:lstStyle/>
          <a:p>
            <a:r>
              <a:rPr lang="en-US" sz="4900" dirty="0"/>
              <a:t>Poll Question 1: </a:t>
            </a:r>
            <a:r>
              <a:rPr lang="en-US" sz="4900" kern="0" dirty="0"/>
              <a:t>What option </a:t>
            </a:r>
            <a:r>
              <a:rPr lang="en-US" sz="4900" kern="0" dirty="0">
                <a:effectLst/>
              </a:rPr>
              <a:t>best describes your primary role?</a:t>
            </a:r>
            <a:r>
              <a:rPr lang="en-US" sz="4900" dirty="0">
                <a:effectLst/>
              </a:rPr>
              <a:t> </a:t>
            </a:r>
            <a:endParaRPr lang="en-US" sz="4900" dirty="0"/>
          </a:p>
        </p:txBody>
      </p:sp>
      <p:sp>
        <p:nvSpPr>
          <p:cNvPr id="3" name="Content Placeholder 2">
            <a:extLst>
              <a:ext uri="{FF2B5EF4-FFF2-40B4-BE49-F238E27FC236}">
                <a16:creationId xmlns:a16="http://schemas.microsoft.com/office/drawing/2014/main" id="{2CF2C532-F1B0-11EE-D2AB-1F74433A6E3F}"/>
              </a:ext>
            </a:extLst>
          </p:cNvPr>
          <p:cNvSpPr>
            <a:spLocks noGrp="1"/>
          </p:cNvSpPr>
          <p:nvPr>
            <p:ph idx="1"/>
          </p:nvPr>
        </p:nvSpPr>
        <p:spPr>
          <a:xfrm>
            <a:off x="1372674" y="1817908"/>
            <a:ext cx="9787760" cy="4928323"/>
          </a:xfrm>
        </p:spPr>
        <p:txBody>
          <a:bodyPr>
            <a:noAutofit/>
          </a:bodyPr>
          <a:lstStyle/>
          <a:p>
            <a:pPr marL="685800" marR="0" indent="-457200">
              <a:spcBef>
                <a:spcPts val="0"/>
              </a:spcBef>
              <a:spcAft>
                <a:spcPts val="2400"/>
              </a:spcAft>
              <a:buFont typeface="+mj-lt"/>
              <a:buAutoNum type="arabicPeriod"/>
            </a:pPr>
            <a:r>
              <a:rPr lang="en-US" dirty="0">
                <a:effectLst/>
              </a:rPr>
              <a:t>Part C Coordinator or Data Manager</a:t>
            </a:r>
          </a:p>
          <a:p>
            <a:pPr marL="685800" marR="0" indent="-457200">
              <a:spcBef>
                <a:spcPts val="0"/>
              </a:spcBef>
              <a:spcAft>
                <a:spcPts val="2400"/>
              </a:spcAft>
              <a:buFont typeface="+mj-lt"/>
              <a:buAutoNum type="arabicPeriod"/>
            </a:pPr>
            <a:r>
              <a:rPr lang="en-US" dirty="0">
                <a:effectLst/>
              </a:rPr>
              <a:t>Part B 619 Coordinator or Data Manager</a:t>
            </a:r>
          </a:p>
          <a:p>
            <a:pPr marL="685800" marR="0" indent="-457200">
              <a:spcBef>
                <a:spcPts val="0"/>
              </a:spcBef>
              <a:spcAft>
                <a:spcPts val="2400"/>
              </a:spcAft>
              <a:buFont typeface="+mj-lt"/>
              <a:buAutoNum type="arabicPeriod"/>
            </a:pPr>
            <a:r>
              <a:rPr lang="en-US" dirty="0">
                <a:effectLst/>
              </a:rPr>
              <a:t>Other Part C State Staff </a:t>
            </a:r>
          </a:p>
          <a:p>
            <a:pPr marL="685800" marR="0" indent="-457200">
              <a:spcBef>
                <a:spcPts val="0"/>
              </a:spcBef>
              <a:spcAft>
                <a:spcPts val="2400"/>
              </a:spcAft>
              <a:buFont typeface="+mj-lt"/>
              <a:buAutoNum type="arabicPeriod"/>
            </a:pPr>
            <a:r>
              <a:rPr lang="en-US" dirty="0">
                <a:effectLst/>
              </a:rPr>
              <a:t>Other Part B State Staff</a:t>
            </a:r>
          </a:p>
          <a:p>
            <a:pPr marL="685800" marR="0" indent="-457200">
              <a:spcBef>
                <a:spcPts val="0"/>
              </a:spcBef>
              <a:spcAft>
                <a:spcPts val="2400"/>
              </a:spcAft>
              <a:buFont typeface="+mj-lt"/>
              <a:buAutoNum type="arabicPeriod"/>
            </a:pPr>
            <a:r>
              <a:rPr lang="en-US" dirty="0">
                <a:effectLst/>
              </a:rPr>
              <a:t>Regional or Local Provider</a:t>
            </a:r>
          </a:p>
          <a:p>
            <a:pPr marL="685800" marR="0" indent="-457200">
              <a:spcBef>
                <a:spcPts val="0"/>
              </a:spcBef>
              <a:spcAft>
                <a:spcPts val="2400"/>
              </a:spcAft>
              <a:buFont typeface="+mj-lt"/>
              <a:buAutoNum type="arabicPeriod"/>
            </a:pPr>
            <a:r>
              <a:rPr lang="en-US" dirty="0">
                <a:effectLst/>
              </a:rPr>
              <a:t>National or State TA Provider</a:t>
            </a:r>
          </a:p>
          <a:p>
            <a:pPr marL="685800" indent="-457200">
              <a:spcBef>
                <a:spcPts val="0"/>
              </a:spcBef>
              <a:spcAft>
                <a:spcPts val="2400"/>
              </a:spcAft>
              <a:buFont typeface="+mj-lt"/>
              <a:buAutoNum type="arabicPeriod"/>
            </a:pPr>
            <a:r>
              <a:rPr lang="en-US" dirty="0"/>
              <a:t>Parent or Family Member</a:t>
            </a:r>
          </a:p>
          <a:p>
            <a:pPr marL="685800" marR="0" indent="-457200">
              <a:spcBef>
                <a:spcPts val="0"/>
              </a:spcBef>
              <a:spcAft>
                <a:spcPts val="0"/>
              </a:spcAft>
              <a:buFont typeface="+mj-lt"/>
              <a:buAutoNum type="arabicPeriod"/>
            </a:pPr>
            <a:r>
              <a:rPr lang="en-US" dirty="0">
                <a:effectLst/>
              </a:rPr>
              <a:t>Other: Please describe in the </a:t>
            </a:r>
            <a:r>
              <a:rPr lang="en-US" dirty="0"/>
              <a:t>chat.</a:t>
            </a:r>
            <a:endParaRPr lang="en-US" dirty="0">
              <a:effectLst/>
            </a:endParaRPr>
          </a:p>
        </p:txBody>
      </p:sp>
      <p:pic>
        <p:nvPicPr>
          <p:cNvPr id="7" name="Picture 6" descr="&quot; &quot;">
            <a:extLst>
              <a:ext uri="{FF2B5EF4-FFF2-40B4-BE49-F238E27FC236}">
                <a16:creationId xmlns:a16="http://schemas.microsoft.com/office/drawing/2014/main" id="{8FDB054C-15FB-87FB-2072-68FFBB3AC481}"/>
              </a:ext>
            </a:extLst>
          </p:cNvPr>
          <p:cNvPicPr>
            <a:picLocks noChangeAspect="1"/>
          </p:cNvPicPr>
          <p:nvPr/>
        </p:nvPicPr>
        <p:blipFill>
          <a:blip r:embed="rId3"/>
          <a:stretch>
            <a:fillRect/>
          </a:stretch>
        </p:blipFill>
        <p:spPr>
          <a:xfrm>
            <a:off x="8324596" y="2736930"/>
            <a:ext cx="2835838" cy="2835838"/>
          </a:xfrm>
          <a:prstGeom prst="rect">
            <a:avLst/>
          </a:prstGeom>
        </p:spPr>
      </p:pic>
    </p:spTree>
    <p:extLst>
      <p:ext uri="{BB962C8B-B14F-4D97-AF65-F5344CB8AC3E}">
        <p14:creationId xmlns:p14="http://schemas.microsoft.com/office/powerpoint/2010/main" val="976225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106-3A3C-B948-8A14-46D1B4833C24}"/>
              </a:ext>
            </a:extLst>
          </p:cNvPr>
          <p:cNvSpPr>
            <a:spLocks noGrp="1"/>
          </p:cNvSpPr>
          <p:nvPr>
            <p:ph type="title"/>
          </p:nvPr>
        </p:nvSpPr>
        <p:spPr>
          <a:xfrm>
            <a:off x="586739" y="327026"/>
            <a:ext cx="11193781" cy="1244600"/>
          </a:xfrm>
        </p:spPr>
        <p:txBody>
          <a:bodyPr>
            <a:noAutofit/>
          </a:bodyPr>
          <a:lstStyle/>
          <a:p>
            <a:r>
              <a:rPr lang="en-US" sz="3800" dirty="0"/>
              <a:t>Issue #5 – How Can PII/Data Be Shared Through Written Agreements Under the Evaluation Exception?</a:t>
            </a:r>
          </a:p>
        </p:txBody>
      </p:sp>
      <p:sp>
        <p:nvSpPr>
          <p:cNvPr id="3" name="Content Placeholder 2">
            <a:extLst>
              <a:ext uri="{FF2B5EF4-FFF2-40B4-BE49-F238E27FC236}">
                <a16:creationId xmlns:a16="http://schemas.microsoft.com/office/drawing/2014/main" id="{981B8CAA-BC11-5E98-CF2F-4D48FF6F6682}"/>
              </a:ext>
            </a:extLst>
          </p:cNvPr>
          <p:cNvSpPr>
            <a:spLocks noGrp="1"/>
          </p:cNvSpPr>
          <p:nvPr>
            <p:ph idx="1"/>
          </p:nvPr>
        </p:nvSpPr>
        <p:spPr>
          <a:xfrm>
            <a:off x="838200" y="2325189"/>
            <a:ext cx="9337895" cy="3767793"/>
          </a:xfrm>
        </p:spPr>
        <p:txBody>
          <a:bodyPr>
            <a:normAutofit/>
          </a:bodyPr>
          <a:lstStyle/>
          <a:p>
            <a:pPr>
              <a:lnSpc>
                <a:spcPct val="100000"/>
              </a:lnSpc>
            </a:pPr>
            <a:r>
              <a:rPr lang="en-US" sz="2800" dirty="0">
                <a:effectLst/>
              </a:rPr>
              <a:t>The IDEA agency/provider is asked to share PII/data with another agency </a:t>
            </a:r>
            <a:r>
              <a:rPr lang="en-US" sz="2800" dirty="0"/>
              <a:t>such as </a:t>
            </a:r>
            <a:r>
              <a:rPr lang="en-US" sz="2800" dirty="0" err="1">
                <a:effectLst/>
              </a:rPr>
              <a:t>EHDI</a:t>
            </a:r>
            <a:r>
              <a:rPr lang="en-US" sz="2800" dirty="0"/>
              <a:t> or</a:t>
            </a:r>
            <a:r>
              <a:rPr lang="en-US" sz="2800" dirty="0">
                <a:effectLst/>
              </a:rPr>
              <a:t> Head Start for children served under IDEA.</a:t>
            </a:r>
          </a:p>
        </p:txBody>
      </p:sp>
    </p:spTree>
    <p:extLst>
      <p:ext uri="{BB962C8B-B14F-4D97-AF65-F5344CB8AC3E}">
        <p14:creationId xmlns:p14="http://schemas.microsoft.com/office/powerpoint/2010/main" val="7921125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106-3A3C-B948-8A14-46D1B4833C24}"/>
              </a:ext>
            </a:extLst>
          </p:cNvPr>
          <p:cNvSpPr>
            <a:spLocks noGrp="1"/>
          </p:cNvSpPr>
          <p:nvPr>
            <p:ph type="title"/>
          </p:nvPr>
        </p:nvSpPr>
        <p:spPr>
          <a:xfrm>
            <a:off x="838199" y="365126"/>
            <a:ext cx="11353801" cy="1244600"/>
          </a:xfrm>
        </p:spPr>
        <p:txBody>
          <a:bodyPr>
            <a:noAutofit/>
          </a:bodyPr>
          <a:lstStyle/>
          <a:p>
            <a:r>
              <a:rPr lang="en-US" sz="3700" dirty="0"/>
              <a:t>Response to Issue #5 – How Can PII/Data Be Shared Through Written Agreements Under the Evaluation Exception?</a:t>
            </a:r>
          </a:p>
        </p:txBody>
      </p:sp>
      <p:sp>
        <p:nvSpPr>
          <p:cNvPr id="3" name="Content Placeholder 2">
            <a:extLst>
              <a:ext uri="{FF2B5EF4-FFF2-40B4-BE49-F238E27FC236}">
                <a16:creationId xmlns:a16="http://schemas.microsoft.com/office/drawing/2014/main" id="{981B8CAA-BC11-5E98-CF2F-4D48FF6F6682}"/>
              </a:ext>
            </a:extLst>
          </p:cNvPr>
          <p:cNvSpPr>
            <a:spLocks noGrp="1"/>
          </p:cNvSpPr>
          <p:nvPr>
            <p:ph idx="1"/>
          </p:nvPr>
        </p:nvSpPr>
        <p:spPr/>
        <p:txBody>
          <a:bodyPr>
            <a:normAutofit/>
          </a:bodyPr>
          <a:lstStyle/>
          <a:p>
            <a:pPr>
              <a:lnSpc>
                <a:spcPct val="100000"/>
              </a:lnSpc>
            </a:pPr>
            <a:r>
              <a:rPr lang="en-US" sz="2800" dirty="0"/>
              <a:t>The IDEA agency/provider must determine whether data sharing is needed by first answering: </a:t>
            </a:r>
          </a:p>
          <a:p>
            <a:pPr lvl="1">
              <a:lnSpc>
                <a:spcPct val="100000"/>
              </a:lnSpc>
            </a:pPr>
            <a:r>
              <a:rPr lang="en-US" sz="2800" dirty="0"/>
              <a:t>For what purpose is data being shared, </a:t>
            </a:r>
          </a:p>
          <a:p>
            <a:pPr lvl="1">
              <a:lnSpc>
                <a:spcPct val="100000"/>
              </a:lnSpc>
            </a:pPr>
            <a:r>
              <a:rPr lang="en-US" sz="2800" dirty="0"/>
              <a:t>For what outcomes; and</a:t>
            </a:r>
          </a:p>
          <a:p>
            <a:pPr lvl="1">
              <a:lnSpc>
                <a:spcPct val="100000"/>
              </a:lnSpc>
              <a:spcAft>
                <a:spcPts val="3600"/>
              </a:spcAft>
            </a:pPr>
            <a:r>
              <a:rPr lang="en-US" sz="2800" dirty="0"/>
              <a:t>What data elements are needed for these specific purposes and outcomes.</a:t>
            </a:r>
          </a:p>
          <a:p>
            <a:pPr>
              <a:lnSpc>
                <a:spcPct val="100000"/>
              </a:lnSpc>
            </a:pPr>
            <a:r>
              <a:rPr lang="en-US" sz="2800" dirty="0"/>
              <a:t>Without these steps, the IDEA/FERPA Evaluation Exception cannot be used.</a:t>
            </a:r>
          </a:p>
        </p:txBody>
      </p:sp>
    </p:spTree>
    <p:extLst>
      <p:ext uri="{BB962C8B-B14F-4D97-AF65-F5344CB8AC3E}">
        <p14:creationId xmlns:p14="http://schemas.microsoft.com/office/powerpoint/2010/main" val="22456466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1106-3A3C-B948-8A14-46D1B4833C24}"/>
              </a:ext>
            </a:extLst>
          </p:cNvPr>
          <p:cNvSpPr>
            <a:spLocks noGrp="1"/>
          </p:cNvSpPr>
          <p:nvPr>
            <p:ph type="title"/>
          </p:nvPr>
        </p:nvSpPr>
        <p:spPr>
          <a:xfrm>
            <a:off x="568412" y="365126"/>
            <a:ext cx="11522674" cy="1244600"/>
          </a:xfrm>
        </p:spPr>
        <p:txBody>
          <a:bodyPr>
            <a:normAutofit fontScale="90000"/>
          </a:bodyPr>
          <a:lstStyle/>
          <a:p>
            <a:r>
              <a:rPr lang="en-US" sz="4100" dirty="0"/>
              <a:t>Response to Issue #5 – How Can PII/Data Be Shared Through Written Agreements Under the Evaluation Exception? </a:t>
            </a:r>
            <a:r>
              <a:rPr lang="en-US" sz="4100" dirty="0">
                <a:solidFill>
                  <a:schemeClr val="bg1"/>
                </a:solidFill>
              </a:rPr>
              <a:t>(</a:t>
            </a:r>
            <a:r>
              <a:rPr lang="en-US" sz="4100" dirty="0" err="1">
                <a:solidFill>
                  <a:schemeClr val="bg1"/>
                </a:solidFill>
              </a:rPr>
              <a:t>con’t</a:t>
            </a:r>
            <a:r>
              <a:rPr lang="en-US" sz="3600" dirty="0">
                <a:solidFill>
                  <a:schemeClr val="bg1"/>
                </a:solidFill>
              </a:rPr>
              <a:t>)</a:t>
            </a:r>
          </a:p>
        </p:txBody>
      </p:sp>
      <p:sp>
        <p:nvSpPr>
          <p:cNvPr id="3" name="Content Placeholder 2">
            <a:extLst>
              <a:ext uri="{FF2B5EF4-FFF2-40B4-BE49-F238E27FC236}">
                <a16:creationId xmlns:a16="http://schemas.microsoft.com/office/drawing/2014/main" id="{981B8CAA-BC11-5E98-CF2F-4D48FF6F6682}"/>
              </a:ext>
            </a:extLst>
          </p:cNvPr>
          <p:cNvSpPr>
            <a:spLocks noGrp="1"/>
          </p:cNvSpPr>
          <p:nvPr>
            <p:ph idx="1"/>
          </p:nvPr>
        </p:nvSpPr>
        <p:spPr/>
        <p:txBody>
          <a:bodyPr>
            <a:normAutofit/>
          </a:bodyPr>
          <a:lstStyle/>
          <a:p>
            <a:pPr>
              <a:lnSpc>
                <a:spcPct val="100000"/>
              </a:lnSpc>
              <a:spcAft>
                <a:spcPts val="3600"/>
              </a:spcAft>
            </a:pPr>
            <a:r>
              <a:rPr lang="en-US" sz="2800" dirty="0">
                <a:effectLst/>
              </a:rPr>
              <a:t>The written agreement needs to be developed with all the required elements.</a:t>
            </a:r>
          </a:p>
          <a:p>
            <a:pPr>
              <a:lnSpc>
                <a:spcPct val="100000"/>
              </a:lnSpc>
            </a:pPr>
            <a:r>
              <a:rPr lang="en-US" sz="2800" dirty="0">
                <a:effectLst/>
              </a:rPr>
              <a:t>This IDEA/FERPA exception is not intended for “tracking” individual children, but to improve outcomes for children with disabilities and evaluate the IDEA program.</a:t>
            </a:r>
            <a:endParaRPr lang="en-US" sz="2800" dirty="0"/>
          </a:p>
        </p:txBody>
      </p:sp>
    </p:spTree>
    <p:extLst>
      <p:ext uri="{BB962C8B-B14F-4D97-AF65-F5344CB8AC3E}">
        <p14:creationId xmlns:p14="http://schemas.microsoft.com/office/powerpoint/2010/main" val="16507991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lstStyle/>
          <a:p>
            <a:r>
              <a:rPr lang="en-US" dirty="0"/>
              <a:t>Resources </a:t>
            </a:r>
          </a:p>
        </p:txBody>
      </p:sp>
      <p:pic>
        <p:nvPicPr>
          <p:cNvPr id="3074" name="Picture 2" descr="&quot; &quot;">
            <a:extLst>
              <a:ext uri="{FF2B5EF4-FFF2-40B4-BE49-F238E27FC236}">
                <a16:creationId xmlns:a16="http://schemas.microsoft.com/office/drawing/2014/main" id="{FB7FBE0E-2FB9-60E4-D7E3-09E5DDD3E2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250" y="1994170"/>
            <a:ext cx="5143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1273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6DDDC-3D15-EB18-E16D-3EF3A2F882BC}"/>
              </a:ext>
            </a:extLst>
          </p:cNvPr>
          <p:cNvSpPr>
            <a:spLocks noGrp="1"/>
          </p:cNvSpPr>
          <p:nvPr>
            <p:ph type="title"/>
          </p:nvPr>
        </p:nvSpPr>
        <p:spPr/>
        <p:txBody>
          <a:bodyPr/>
          <a:lstStyle/>
          <a:p>
            <a:r>
              <a:rPr lang="en-US" dirty="0"/>
              <a:t>New Resources from the Department</a:t>
            </a:r>
          </a:p>
        </p:txBody>
      </p:sp>
      <p:pic>
        <p:nvPicPr>
          <p:cNvPr id="4" name="Content Placeholder 3" descr="Screen shot of Data Sharing Agreement Checklist">
            <a:extLst>
              <a:ext uri="{FF2B5EF4-FFF2-40B4-BE49-F238E27FC236}">
                <a16:creationId xmlns:a16="http://schemas.microsoft.com/office/drawing/2014/main" id="{DE61B0A2-9316-3DD0-E6B4-69A07581D654}"/>
              </a:ext>
            </a:extLst>
          </p:cNvPr>
          <p:cNvPicPr>
            <a:picLocks noGrp="1" noChangeAspect="1"/>
          </p:cNvPicPr>
          <p:nvPr>
            <p:ph idx="1"/>
          </p:nvPr>
        </p:nvPicPr>
        <p:blipFill>
          <a:blip r:embed="rId3"/>
          <a:stretch>
            <a:fillRect/>
          </a:stretch>
        </p:blipFill>
        <p:spPr>
          <a:xfrm>
            <a:off x="838200" y="1852518"/>
            <a:ext cx="4935538" cy="4297551"/>
          </a:xfrm>
          <a:prstGeom prst="rect">
            <a:avLst/>
          </a:prstGeom>
        </p:spPr>
      </p:pic>
      <p:pic>
        <p:nvPicPr>
          <p:cNvPr id="5" name="Picture 4" descr="Screen shot of Data Sharing Agreement Template">
            <a:extLst>
              <a:ext uri="{FF2B5EF4-FFF2-40B4-BE49-F238E27FC236}">
                <a16:creationId xmlns:a16="http://schemas.microsoft.com/office/drawing/2014/main" id="{47E60B1A-9C98-1F40-7F7B-484AC38D5C74}"/>
              </a:ext>
            </a:extLst>
          </p:cNvPr>
          <p:cNvPicPr>
            <a:picLocks noChangeAspect="1"/>
          </p:cNvPicPr>
          <p:nvPr/>
        </p:nvPicPr>
        <p:blipFill>
          <a:blip r:embed="rId4"/>
          <a:stretch>
            <a:fillRect/>
          </a:stretch>
        </p:blipFill>
        <p:spPr>
          <a:xfrm>
            <a:off x="5952863" y="1825625"/>
            <a:ext cx="5780712" cy="4196715"/>
          </a:xfrm>
          <a:prstGeom prst="rect">
            <a:avLst/>
          </a:prstGeom>
        </p:spPr>
      </p:pic>
    </p:spTree>
    <p:extLst>
      <p:ext uri="{BB962C8B-B14F-4D97-AF65-F5344CB8AC3E}">
        <p14:creationId xmlns:p14="http://schemas.microsoft.com/office/powerpoint/2010/main" val="23532848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7C22C-39BB-DCCF-781B-C286B2DDBACD}"/>
              </a:ext>
            </a:extLst>
          </p:cNvPr>
          <p:cNvSpPr>
            <a:spLocks noGrp="1"/>
          </p:cNvSpPr>
          <p:nvPr>
            <p:ph type="title"/>
          </p:nvPr>
        </p:nvSpPr>
        <p:spPr/>
        <p:txBody>
          <a:bodyPr/>
          <a:lstStyle/>
          <a:p>
            <a:r>
              <a:rPr lang="en-US" dirty="0"/>
              <a:t>Resources on </a:t>
            </a:r>
            <a:r>
              <a:rPr lang="en-US" dirty="0" err="1"/>
              <a:t>DaSy</a:t>
            </a:r>
            <a:r>
              <a:rPr lang="en-US" dirty="0"/>
              <a:t> Website</a:t>
            </a:r>
          </a:p>
        </p:txBody>
      </p:sp>
      <p:sp>
        <p:nvSpPr>
          <p:cNvPr id="3" name="Content Placeholder 2">
            <a:extLst>
              <a:ext uri="{FF2B5EF4-FFF2-40B4-BE49-F238E27FC236}">
                <a16:creationId xmlns:a16="http://schemas.microsoft.com/office/drawing/2014/main" id="{9DB8329D-BEE7-51D9-B696-18B0D5CC01F4}"/>
              </a:ext>
            </a:extLst>
          </p:cNvPr>
          <p:cNvSpPr>
            <a:spLocks noGrp="1"/>
          </p:cNvSpPr>
          <p:nvPr>
            <p:ph idx="1"/>
          </p:nvPr>
        </p:nvSpPr>
        <p:spPr/>
        <p:txBody>
          <a:bodyPr>
            <a:normAutofit fontScale="92500" lnSpcReduction="20000"/>
          </a:bodyPr>
          <a:lstStyle/>
          <a:p>
            <a:pPr>
              <a:lnSpc>
                <a:spcPct val="100000"/>
              </a:lnSpc>
            </a:pPr>
            <a:r>
              <a:rPr lang="en-US" sz="2800" dirty="0"/>
              <a:t>IDEA Part C - Early Hearing Detection and Intervention (</a:t>
            </a:r>
            <a:r>
              <a:rPr lang="en-US" sz="2800" dirty="0" err="1"/>
              <a:t>EHDI</a:t>
            </a:r>
            <a:r>
              <a:rPr lang="en-US" sz="2800" dirty="0"/>
              <a:t>) </a:t>
            </a:r>
          </a:p>
          <a:p>
            <a:pPr lvl="1">
              <a:lnSpc>
                <a:spcPct val="100000"/>
              </a:lnSpc>
              <a:spcAft>
                <a:spcPts val="3600"/>
              </a:spcAft>
            </a:pPr>
            <a:r>
              <a:rPr lang="en-US" sz="2800" dirty="0"/>
              <a:t>New data sharing agreement checklist developed jointly by </a:t>
            </a:r>
            <a:r>
              <a:rPr lang="en-US" sz="2800" dirty="0" err="1"/>
              <a:t>DaSy</a:t>
            </a:r>
            <a:r>
              <a:rPr lang="en-US" sz="2800" dirty="0"/>
              <a:t>, ECTA, and </a:t>
            </a:r>
            <a:r>
              <a:rPr lang="en-US" sz="2800" dirty="0" err="1"/>
              <a:t>NCHAM</a:t>
            </a:r>
            <a:r>
              <a:rPr lang="en-US" sz="2800" dirty="0"/>
              <a:t>  </a:t>
            </a:r>
            <a:r>
              <a:rPr lang="en-US" sz="2800" dirty="0">
                <a:hlinkClick r:id="rId3" tooltip="Data Sharing Agreement Checklist: Early Hearing Detection, and Intervention Program (EHDI) and Part C"/>
              </a:rPr>
              <a:t>https://ectacenter.org/topics/earlyid/ehdichecklist.asp</a:t>
            </a:r>
            <a:r>
              <a:rPr lang="en-US" sz="2800" dirty="0"/>
              <a:t> </a:t>
            </a:r>
          </a:p>
          <a:p>
            <a:pPr>
              <a:lnSpc>
                <a:spcPct val="100000"/>
              </a:lnSpc>
            </a:pPr>
            <a:r>
              <a:rPr lang="en-US" sz="2800" dirty="0"/>
              <a:t>IDEA Part B, Section 619 and IDEA Part C</a:t>
            </a:r>
          </a:p>
          <a:p>
            <a:pPr lvl="1">
              <a:lnSpc>
                <a:spcPct val="100000"/>
              </a:lnSpc>
            </a:pPr>
            <a:r>
              <a:rPr lang="en-US" sz="2800" dirty="0"/>
              <a:t>New data sharing agreement template developed jointly by the U.S. Department of Education and the Centers for Disease Control (CDC)</a:t>
            </a:r>
          </a:p>
          <a:p>
            <a:pPr lvl="1">
              <a:lnSpc>
                <a:spcPct val="100000"/>
              </a:lnSpc>
            </a:pPr>
            <a:r>
              <a:rPr lang="en-US" sz="2800" dirty="0">
                <a:hlinkClick r:id="rId4" tooltip="U.S. Department of Education Shares IDEA Data Sharing MOU Template"/>
              </a:rPr>
              <a:t>https://dasycenter.org/us-dept-ed-shares-idea-data-sharing-mou-template/</a:t>
            </a:r>
            <a:r>
              <a:rPr lang="en-US" sz="2800" dirty="0"/>
              <a:t> </a:t>
            </a:r>
          </a:p>
        </p:txBody>
      </p:sp>
    </p:spTree>
    <p:extLst>
      <p:ext uri="{BB962C8B-B14F-4D97-AF65-F5344CB8AC3E}">
        <p14:creationId xmlns:p14="http://schemas.microsoft.com/office/powerpoint/2010/main" val="321883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97E89-7018-80C1-7139-7FCF7DA6472A}"/>
              </a:ext>
            </a:extLst>
          </p:cNvPr>
          <p:cNvSpPr>
            <a:spLocks noGrp="1"/>
          </p:cNvSpPr>
          <p:nvPr>
            <p:ph type="title"/>
          </p:nvPr>
        </p:nvSpPr>
        <p:spPr/>
        <p:txBody>
          <a:bodyPr/>
          <a:lstStyle/>
          <a:p>
            <a:r>
              <a:rPr lang="en-US" sz="4400" dirty="0"/>
              <a:t>Department Privacy Resources</a:t>
            </a:r>
            <a:endParaRPr lang="en-US" dirty="0"/>
          </a:p>
        </p:txBody>
      </p:sp>
      <p:sp>
        <p:nvSpPr>
          <p:cNvPr id="3" name="Content Placeholder 2">
            <a:extLst>
              <a:ext uri="{FF2B5EF4-FFF2-40B4-BE49-F238E27FC236}">
                <a16:creationId xmlns:a16="http://schemas.microsoft.com/office/drawing/2014/main" id="{9BDF306C-BBE5-DE3C-C3EA-1DBED4AEEAD0}"/>
              </a:ext>
            </a:extLst>
          </p:cNvPr>
          <p:cNvSpPr>
            <a:spLocks noGrp="1"/>
          </p:cNvSpPr>
          <p:nvPr>
            <p:ph idx="1"/>
          </p:nvPr>
        </p:nvSpPr>
        <p:spPr/>
        <p:txBody>
          <a:bodyPr>
            <a:normAutofit/>
          </a:bodyPr>
          <a:lstStyle/>
          <a:p>
            <a:r>
              <a:rPr lang="en-US" dirty="0"/>
              <a:t>IDEA/FERPA Crosswalk –</a:t>
            </a:r>
            <a:r>
              <a:rPr lang="en-US" dirty="0">
                <a:hlinkClick r:id="rId3" tooltip="FERPA/IDEA Crosswalk"/>
              </a:rPr>
              <a:t>https://studentprivacy.ed.gov/resources/ferpaidea-cross-walk</a:t>
            </a:r>
            <a:r>
              <a:rPr lang="en-US" dirty="0"/>
              <a:t> </a:t>
            </a:r>
          </a:p>
          <a:p>
            <a:r>
              <a:rPr lang="en-US" dirty="0"/>
              <a:t>FERPA 101 Training Modules – </a:t>
            </a:r>
            <a:r>
              <a:rPr lang="en-US" dirty="0">
                <a:hlinkClick r:id="rId4" tooltip="FERPA 101: For Local Education Agencies"/>
              </a:rPr>
              <a:t>https://studentprivacy.ed.gov/training/ferpa-101-local-education-agencies</a:t>
            </a:r>
            <a:r>
              <a:rPr lang="en-US" dirty="0"/>
              <a:t> </a:t>
            </a:r>
          </a:p>
          <a:p>
            <a:r>
              <a:rPr lang="en-US" dirty="0"/>
              <a:t>Student Privacy Newsletter – </a:t>
            </a:r>
            <a:br>
              <a:rPr lang="en-US" dirty="0"/>
            </a:br>
            <a:r>
              <a:rPr lang="en-US" dirty="0">
                <a:hlinkClick r:id="rId5" tooltip="Subscribe to the Student Privacy Newsletter"/>
              </a:rPr>
              <a:t>https://studentprivacy.ed.gov/subscribe-student-privacy-newsletter</a:t>
            </a:r>
            <a:r>
              <a:rPr lang="en-US" dirty="0"/>
              <a:t> </a:t>
            </a:r>
          </a:p>
          <a:p>
            <a:r>
              <a:rPr lang="en-US" dirty="0"/>
              <a:t>Understanding the Confidentiality Requirements Applicable to IDEA Early Childhood Programs FAQs Oct. 2016 – </a:t>
            </a:r>
            <a:r>
              <a:rPr lang="en-US" dirty="0">
                <a:hlinkClick r:id="rId6" tooltip="Understanding the Confidentiality Requirements Applicable to IDEA Early Childhood Programs FAQs"/>
              </a:rPr>
              <a:t>https://studentprivacy.ed.gov/sites/default/files/resource_document/file/idea-confidentiality-requirements-faq_0.pdf</a:t>
            </a:r>
            <a:r>
              <a:rPr lang="en-US" dirty="0"/>
              <a:t> </a:t>
            </a:r>
          </a:p>
        </p:txBody>
      </p:sp>
    </p:spTree>
    <p:extLst>
      <p:ext uri="{BB962C8B-B14F-4D97-AF65-F5344CB8AC3E}">
        <p14:creationId xmlns:p14="http://schemas.microsoft.com/office/powerpoint/2010/main" val="2484085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97E89-7018-80C1-7139-7FCF7DA6472A}"/>
              </a:ext>
            </a:extLst>
          </p:cNvPr>
          <p:cNvSpPr>
            <a:spLocks noGrp="1"/>
          </p:cNvSpPr>
          <p:nvPr>
            <p:ph type="title"/>
          </p:nvPr>
        </p:nvSpPr>
        <p:spPr/>
        <p:txBody>
          <a:bodyPr/>
          <a:lstStyle/>
          <a:p>
            <a:r>
              <a:rPr lang="en-US" dirty="0"/>
              <a:t>Resources on PTAC Website</a:t>
            </a:r>
          </a:p>
        </p:txBody>
      </p:sp>
      <p:sp>
        <p:nvSpPr>
          <p:cNvPr id="3" name="Content Placeholder 2">
            <a:extLst>
              <a:ext uri="{FF2B5EF4-FFF2-40B4-BE49-F238E27FC236}">
                <a16:creationId xmlns:a16="http://schemas.microsoft.com/office/drawing/2014/main" id="{9BDF306C-BBE5-DE3C-C3EA-1DBED4AEEAD0}"/>
              </a:ext>
            </a:extLst>
          </p:cNvPr>
          <p:cNvSpPr>
            <a:spLocks noGrp="1"/>
          </p:cNvSpPr>
          <p:nvPr>
            <p:ph idx="1"/>
          </p:nvPr>
        </p:nvSpPr>
        <p:spPr/>
        <p:txBody>
          <a:bodyPr>
            <a:normAutofit/>
          </a:bodyPr>
          <a:lstStyle/>
          <a:p>
            <a:r>
              <a:rPr lang="en-US" dirty="0"/>
              <a:t>Written Agreement Checklist –</a:t>
            </a:r>
            <a:r>
              <a:rPr lang="en-US" u="sng" dirty="0">
                <a:solidFill>
                  <a:srgbClr val="0563C1"/>
                </a:solidFill>
                <a:hlinkClick r:id="rId3" tooltip="Written Agreement Checklist"/>
              </a:rPr>
              <a:t>https://studentprivacy.ed.gov/resources/written-agreement-checklist</a:t>
            </a:r>
            <a:endParaRPr lang="en-US" dirty="0"/>
          </a:p>
          <a:p>
            <a:r>
              <a:rPr lang="en-US" dirty="0"/>
              <a:t>Guidance for Reasonable Methods – </a:t>
            </a:r>
            <a:r>
              <a:rPr lang="en-US" u="sng" dirty="0">
                <a:solidFill>
                  <a:srgbClr val="0563C1"/>
                </a:solidFill>
                <a:hlinkClick r:id="rId4" tooltip="Guidance for Reasonable Methods and Written Agreements"/>
              </a:rPr>
              <a:t>https://studentprivacy.ed.gov/resources/guidance-reasonable-methods-and-written-agreements</a:t>
            </a:r>
            <a:r>
              <a:rPr lang="en-US" dirty="0"/>
              <a:t> </a:t>
            </a:r>
          </a:p>
          <a:p>
            <a:r>
              <a:rPr lang="en-US" dirty="0"/>
              <a:t>Mapping Data Flows Checklist –</a:t>
            </a:r>
            <a:br>
              <a:rPr lang="en-US" dirty="0"/>
            </a:br>
            <a:r>
              <a:rPr lang="en-US" u="sng" dirty="0">
                <a:solidFill>
                  <a:srgbClr val="0563C1"/>
                </a:solidFill>
                <a:hlinkClick r:id="rId5" tooltip="Checklist: Mapping Data Flows"/>
              </a:rPr>
              <a:t>https://studentprivacy.ed.gov/resources/checklist-mapping-data-flows</a:t>
            </a:r>
            <a:endParaRPr lang="en-US" dirty="0"/>
          </a:p>
          <a:p>
            <a:r>
              <a:rPr lang="en-US" dirty="0"/>
              <a:t>Data Sharing Agreement Checklist for IDEA Part C and Part B 619 Agencies and Programs – </a:t>
            </a:r>
            <a:br>
              <a:rPr lang="en-US" dirty="0"/>
            </a:br>
            <a:r>
              <a:rPr lang="en-US" u="sng" dirty="0">
                <a:solidFill>
                  <a:srgbClr val="0563C1"/>
                </a:solidFill>
                <a:hlinkClick r:id="rId6" tooltip="Data Sharing Agreement Checklist for IDEA Part C and Part B 619 Agencies and Programs"/>
              </a:rPr>
              <a:t>https://dasycenter.org/data-sharing-agreement-checklist-for-idea-part-c-and-part-b-619-agencies-and-programs-2/</a:t>
            </a:r>
            <a:endParaRPr lang="en-US" u="sng" dirty="0">
              <a:solidFill>
                <a:srgbClr val="0563C1"/>
              </a:solidFill>
            </a:endParaRPr>
          </a:p>
        </p:txBody>
      </p:sp>
    </p:spTree>
    <p:extLst>
      <p:ext uri="{BB962C8B-B14F-4D97-AF65-F5344CB8AC3E}">
        <p14:creationId xmlns:p14="http://schemas.microsoft.com/office/powerpoint/2010/main" val="565515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E60B4-8882-A006-B517-D648AC6CD2DF}"/>
              </a:ext>
            </a:extLst>
          </p:cNvPr>
          <p:cNvSpPr>
            <a:spLocks noGrp="1"/>
          </p:cNvSpPr>
          <p:nvPr>
            <p:ph type="title"/>
          </p:nvPr>
        </p:nvSpPr>
        <p:spPr/>
        <p:txBody>
          <a:bodyPr/>
          <a:lstStyle/>
          <a:p>
            <a:r>
              <a:rPr lang="en-US" altLang="en-US" dirty="0"/>
              <a:t>Q &amp; A</a:t>
            </a:r>
            <a:endParaRPr lang="en-US" dirty="0"/>
          </a:p>
        </p:txBody>
      </p:sp>
      <p:sp>
        <p:nvSpPr>
          <p:cNvPr id="3" name="Content Placeholder 2">
            <a:extLst>
              <a:ext uri="{FF2B5EF4-FFF2-40B4-BE49-F238E27FC236}">
                <a16:creationId xmlns:a16="http://schemas.microsoft.com/office/drawing/2014/main" id="{E4C90EE3-6A68-0B71-CBE9-60FF2A6DF120}"/>
              </a:ext>
            </a:extLst>
          </p:cNvPr>
          <p:cNvSpPr>
            <a:spLocks noGrp="1"/>
          </p:cNvSpPr>
          <p:nvPr>
            <p:ph idx="1"/>
          </p:nvPr>
        </p:nvSpPr>
        <p:spPr>
          <a:xfrm>
            <a:off x="432486" y="1792437"/>
            <a:ext cx="8896866" cy="3273125"/>
          </a:xfrm>
        </p:spPr>
        <p:txBody>
          <a:bodyPr/>
          <a:lstStyle/>
          <a:p>
            <a:r>
              <a:rPr lang="en-US" sz="2800" dirty="0"/>
              <a:t>Please continue to add your questions to the chat. </a:t>
            </a:r>
          </a:p>
          <a:p>
            <a:r>
              <a:rPr lang="en-US" sz="2800" dirty="0"/>
              <a:t>The recording is being turned off now.</a:t>
            </a:r>
          </a:p>
          <a:p>
            <a:r>
              <a:rPr lang="en-US" sz="2800" dirty="0"/>
              <a:t>Kala, Frank, and Ross will answer as many questions as time permits. </a:t>
            </a:r>
          </a:p>
        </p:txBody>
      </p:sp>
      <p:sp>
        <p:nvSpPr>
          <p:cNvPr id="5" name="TextBox 4">
            <a:extLst>
              <a:ext uri="{FF2B5EF4-FFF2-40B4-BE49-F238E27FC236}">
                <a16:creationId xmlns:a16="http://schemas.microsoft.com/office/drawing/2014/main" id="{C59794CE-E0E3-74EF-B1F6-8CA20EBCB973}"/>
              </a:ext>
            </a:extLst>
          </p:cNvPr>
          <p:cNvSpPr txBox="1"/>
          <p:nvPr/>
        </p:nvSpPr>
        <p:spPr>
          <a:xfrm>
            <a:off x="265670" y="5056546"/>
            <a:ext cx="9228438" cy="861774"/>
          </a:xfrm>
          <a:prstGeom prst="rect">
            <a:avLst/>
          </a:prstGeom>
          <a:solidFill>
            <a:srgbClr val="154578"/>
          </a:solidFill>
          <a:ln>
            <a:solidFill>
              <a:schemeClr val="tx2"/>
            </a:solidFill>
          </a:ln>
        </p:spPr>
        <p:txBody>
          <a:bodyPr wrap="square">
            <a:spAutoFit/>
          </a:bodyPr>
          <a:lstStyle/>
          <a:p>
            <a:r>
              <a:rPr lang="en-US" sz="2500">
                <a:solidFill>
                  <a:schemeClr val="bg1"/>
                </a:solidFill>
                <a:latin typeface="Tahoma" panose="020B0604030504040204" pitchFamily="34" charset="0"/>
                <a:ea typeface="Tahoma" panose="020B0604030504040204" pitchFamily="34" charset="0"/>
                <a:cs typeface="Tahoma" panose="020B0604030504040204" pitchFamily="34" charset="0"/>
              </a:rPr>
              <a:t>Reminder: When reading IDEA &amp; FERPA to answer a privacy question, </a:t>
            </a:r>
            <a:r>
              <a:rPr lang="en-US" sz="2500" b="1">
                <a:solidFill>
                  <a:schemeClr val="bg1"/>
                </a:solidFill>
                <a:latin typeface="Tahoma" panose="020B0604030504040204" pitchFamily="34" charset="0"/>
                <a:ea typeface="Tahoma" panose="020B0604030504040204" pitchFamily="34" charset="0"/>
                <a:cs typeface="Tahoma" panose="020B0604030504040204" pitchFamily="34" charset="0"/>
              </a:rPr>
              <a:t>always start with IDEA first</a:t>
            </a:r>
            <a:r>
              <a:rPr lang="en-US" sz="250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pic>
        <p:nvPicPr>
          <p:cNvPr id="6" name="Content Placeholder 4" descr="&quot; &quot;">
            <a:extLst>
              <a:ext uri="{FF2B5EF4-FFF2-40B4-BE49-F238E27FC236}">
                <a16:creationId xmlns:a16="http://schemas.microsoft.com/office/drawing/2014/main" id="{302B4B4B-3409-8063-50E6-82C9220483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600344" y="1801153"/>
            <a:ext cx="2313629" cy="1743647"/>
          </a:xfrm>
          <a:prstGeom prst="rect">
            <a:avLst/>
          </a:prstGeom>
          <a:ln w="12700">
            <a:miter lim="400000"/>
          </a:ln>
          <a:extLst>
            <a:ext uri="{C572A759-6A51-4108-AA02-DFA0A04FC94B}">
              <ma14:wrappingTextBoxFlag xmlns:ma14="http://schemas.microsoft.com/office/mac/drawingml/2011/main" xmlns="" val="1"/>
            </a:ext>
          </a:extLst>
        </p:spPr>
      </p:pic>
      <p:pic>
        <p:nvPicPr>
          <p:cNvPr id="7" name="Picture 1" descr="&quot; &quot;">
            <a:extLst>
              <a:ext uri="{FF2B5EF4-FFF2-40B4-BE49-F238E27FC236}">
                <a16:creationId xmlns:a16="http://schemas.microsoft.com/office/drawing/2014/main" id="{DD0AC3E9-F1B9-1607-6DD6-250457657F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12701" y="3595675"/>
            <a:ext cx="2313629" cy="231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66037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F9989-653C-7D5B-BBEB-BC90E75C22B9}"/>
              </a:ext>
            </a:extLst>
          </p:cNvPr>
          <p:cNvSpPr>
            <a:spLocks noGrp="1"/>
          </p:cNvSpPr>
          <p:nvPr>
            <p:ph type="title"/>
          </p:nvPr>
        </p:nvSpPr>
        <p:spPr/>
        <p:txBody>
          <a:bodyPr/>
          <a:lstStyle/>
          <a:p>
            <a:r>
              <a:rPr lang="en-US" dirty="0"/>
              <a:t>What’s Next?</a:t>
            </a:r>
          </a:p>
        </p:txBody>
      </p:sp>
      <p:sp>
        <p:nvSpPr>
          <p:cNvPr id="4" name="Content Placeholder 3">
            <a:extLst>
              <a:ext uri="{FF2B5EF4-FFF2-40B4-BE49-F238E27FC236}">
                <a16:creationId xmlns:a16="http://schemas.microsoft.com/office/drawing/2014/main" id="{24CC51B7-8300-CAB5-F341-CBAC89BD361C}"/>
              </a:ext>
            </a:extLst>
          </p:cNvPr>
          <p:cNvSpPr>
            <a:spLocks noGrp="1"/>
          </p:cNvSpPr>
          <p:nvPr>
            <p:ph sz="half" idx="1"/>
          </p:nvPr>
        </p:nvSpPr>
        <p:spPr>
          <a:xfrm>
            <a:off x="838199" y="1825625"/>
            <a:ext cx="6151195" cy="4351338"/>
          </a:xfrm>
        </p:spPr>
        <p:txBody>
          <a:bodyPr/>
          <a:lstStyle/>
          <a:p>
            <a:pPr marL="0" indent="0">
              <a:buClr>
                <a:srgbClr val="154578"/>
              </a:buClr>
              <a:buNone/>
            </a:pPr>
            <a:r>
              <a:rPr lang="en-US" sz="3200" dirty="0"/>
              <a:t>Be on the lookout:</a:t>
            </a:r>
          </a:p>
          <a:p>
            <a:pPr marL="457200" indent="-457200">
              <a:buClr>
                <a:srgbClr val="154578"/>
              </a:buClr>
              <a:buFont typeface="Arial" panose="020B0604020202020204" pitchFamily="34" charset="0"/>
              <a:buChar char="•"/>
            </a:pPr>
            <a:r>
              <a:rPr lang="en-US" sz="3200" dirty="0"/>
              <a:t>Slides from this webinar will be posted to the </a:t>
            </a:r>
            <a:r>
              <a:rPr lang="en-US" sz="3200" dirty="0" err="1"/>
              <a:t>DaSy</a:t>
            </a:r>
            <a:r>
              <a:rPr lang="en-US" sz="3200" dirty="0"/>
              <a:t> website: </a:t>
            </a:r>
            <a:r>
              <a:rPr lang="en-US" sz="3200" dirty="0">
                <a:hlinkClick r:id="rId3" tooltip="DaSy Center website"/>
              </a:rPr>
              <a:t>https://dasycenter.org/</a:t>
            </a:r>
            <a:r>
              <a:rPr lang="en-US" sz="3200" dirty="0"/>
              <a:t> </a:t>
            </a:r>
          </a:p>
          <a:p>
            <a:pPr marL="457200" indent="-457200">
              <a:buClr>
                <a:srgbClr val="154578"/>
              </a:buClr>
              <a:buFont typeface="Arial" panose="020B0604020202020204" pitchFamily="34" charset="0"/>
              <a:buChar char="•"/>
            </a:pPr>
            <a:r>
              <a:rPr lang="en-US" sz="3200" dirty="0"/>
              <a:t>An evaluation survey will be sent to the email you used for registration. We appreciate your feedback!</a:t>
            </a:r>
          </a:p>
        </p:txBody>
      </p:sp>
      <p:pic>
        <p:nvPicPr>
          <p:cNvPr id="4098" name="Picture 2" descr="&quot; &quot;">
            <a:extLst>
              <a:ext uri="{FF2B5EF4-FFF2-40B4-BE49-F238E27FC236}">
                <a16:creationId xmlns:a16="http://schemas.microsoft.com/office/drawing/2014/main" id="{F714D386-1C98-7B54-9E0D-0E8046A305AE}"/>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7080422" y="1825625"/>
            <a:ext cx="4273378" cy="4260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267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A3DA1-E681-3128-380D-6C934AD496F6}"/>
              </a:ext>
            </a:extLst>
          </p:cNvPr>
          <p:cNvSpPr>
            <a:spLocks noGrp="1"/>
          </p:cNvSpPr>
          <p:nvPr>
            <p:ph type="title"/>
          </p:nvPr>
        </p:nvSpPr>
        <p:spPr>
          <a:xfrm>
            <a:off x="838199" y="476655"/>
            <a:ext cx="10791825" cy="1214034"/>
          </a:xfrm>
        </p:spPr>
        <p:txBody>
          <a:bodyPr>
            <a:normAutofit/>
          </a:bodyPr>
          <a:lstStyle/>
          <a:p>
            <a:r>
              <a:rPr lang="en-US" sz="4400" dirty="0">
                <a:effectLst/>
              </a:rPr>
              <a:t>Objectives</a:t>
            </a:r>
            <a:endParaRPr lang="en-US" dirty="0"/>
          </a:p>
        </p:txBody>
      </p:sp>
      <p:sp>
        <p:nvSpPr>
          <p:cNvPr id="3" name="Content Placeholder 2">
            <a:extLst>
              <a:ext uri="{FF2B5EF4-FFF2-40B4-BE49-F238E27FC236}">
                <a16:creationId xmlns:a16="http://schemas.microsoft.com/office/drawing/2014/main" id="{3C967122-4A10-5D74-2D44-4578384241CB}"/>
              </a:ext>
            </a:extLst>
          </p:cNvPr>
          <p:cNvSpPr>
            <a:spLocks noGrp="1"/>
          </p:cNvSpPr>
          <p:nvPr>
            <p:ph idx="1"/>
          </p:nvPr>
        </p:nvSpPr>
        <p:spPr>
          <a:xfrm>
            <a:off x="838200" y="1825625"/>
            <a:ext cx="11028680" cy="4351338"/>
          </a:xfrm>
        </p:spPr>
        <p:txBody>
          <a:bodyPr/>
          <a:lstStyle/>
          <a:p>
            <a:pPr marL="0" marR="0" indent="0">
              <a:spcBef>
                <a:spcPts val="0"/>
              </a:spcBef>
              <a:spcAft>
                <a:spcPts val="2400"/>
              </a:spcAft>
              <a:buNone/>
            </a:pPr>
            <a:r>
              <a:rPr lang="en-US" b="1" dirty="0">
                <a:effectLst/>
              </a:rPr>
              <a:t>Participants will:</a:t>
            </a:r>
          </a:p>
          <a:p>
            <a:pPr>
              <a:spcBef>
                <a:spcPts val="0"/>
              </a:spcBef>
              <a:spcAft>
                <a:spcPts val="2400"/>
              </a:spcAft>
            </a:pPr>
            <a:r>
              <a:rPr lang="en-US" dirty="0"/>
              <a:t>Learn about policy and data trends that impact privacy. </a:t>
            </a:r>
          </a:p>
          <a:p>
            <a:pPr>
              <a:spcBef>
                <a:spcPts val="0"/>
              </a:spcBef>
              <a:spcAft>
                <a:spcPts val="2400"/>
              </a:spcAft>
            </a:pPr>
            <a:r>
              <a:rPr lang="en-US" dirty="0"/>
              <a:t>Examine best practices for protecting personally identifiable information (PII). </a:t>
            </a:r>
          </a:p>
          <a:p>
            <a:pPr>
              <a:spcBef>
                <a:spcPts val="0"/>
              </a:spcBef>
              <a:spcAft>
                <a:spcPts val="2400"/>
              </a:spcAft>
            </a:pPr>
            <a:r>
              <a:rPr lang="en-US" dirty="0"/>
              <a:t>Gain understanding of parent consent.</a:t>
            </a:r>
          </a:p>
          <a:p>
            <a:pPr>
              <a:spcBef>
                <a:spcPts val="0"/>
              </a:spcBef>
              <a:spcAft>
                <a:spcPts val="2400"/>
              </a:spcAft>
            </a:pPr>
            <a:r>
              <a:rPr lang="en-US" dirty="0"/>
              <a:t>Review the role of participating agencies.</a:t>
            </a:r>
          </a:p>
          <a:p>
            <a:pPr>
              <a:spcBef>
                <a:spcPts val="0"/>
              </a:spcBef>
              <a:spcAft>
                <a:spcPts val="2400"/>
              </a:spcAft>
            </a:pPr>
            <a:r>
              <a:rPr lang="en-US" dirty="0"/>
              <a:t>Identify options for data sharing. </a:t>
            </a:r>
          </a:p>
        </p:txBody>
      </p:sp>
    </p:spTree>
    <p:extLst>
      <p:ext uri="{BB962C8B-B14F-4D97-AF65-F5344CB8AC3E}">
        <p14:creationId xmlns:p14="http://schemas.microsoft.com/office/powerpoint/2010/main" val="15082176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D858C5-9190-E484-B7E9-1E35E30A5284}"/>
              </a:ext>
            </a:extLst>
          </p:cNvPr>
          <p:cNvSpPr>
            <a:spLocks noGrp="1"/>
          </p:cNvSpPr>
          <p:nvPr>
            <p:ph type="title" idx="4294967295"/>
          </p:nvPr>
        </p:nvSpPr>
        <p:spPr>
          <a:xfrm>
            <a:off x="838200" y="365126"/>
            <a:ext cx="10515600" cy="980444"/>
          </a:xfrm>
        </p:spPr>
        <p:txBody>
          <a:bodyPr>
            <a:normAutofit/>
          </a:bodyPr>
          <a:lstStyle/>
          <a:p>
            <a:pPr algn="ctr"/>
            <a:r>
              <a:rPr lang="en-US" b="1" dirty="0"/>
              <a:t>Thank you!</a:t>
            </a:r>
          </a:p>
        </p:txBody>
      </p:sp>
      <p:pic>
        <p:nvPicPr>
          <p:cNvPr id="2" name="Picture 1" descr="US Department of Education logo">
            <a:extLst>
              <a:ext uri="{FF2B5EF4-FFF2-40B4-BE49-F238E27FC236}">
                <a16:creationId xmlns:a16="http://schemas.microsoft.com/office/drawing/2014/main" id="{997FB052-2437-66E0-A43F-8843DCA39A7E}"/>
              </a:ext>
            </a:extLst>
          </p:cNvPr>
          <p:cNvPicPr>
            <a:picLocks noChangeAspect="1"/>
          </p:cNvPicPr>
          <p:nvPr/>
        </p:nvPicPr>
        <p:blipFill>
          <a:blip r:embed="rId3"/>
          <a:stretch>
            <a:fillRect/>
          </a:stretch>
        </p:blipFill>
        <p:spPr>
          <a:xfrm>
            <a:off x="1386643" y="2047606"/>
            <a:ext cx="1280160" cy="1280160"/>
          </a:xfrm>
          <a:prstGeom prst="rect">
            <a:avLst/>
          </a:prstGeom>
        </p:spPr>
      </p:pic>
      <p:sp>
        <p:nvSpPr>
          <p:cNvPr id="3" name="TextBox 2">
            <a:extLst>
              <a:ext uri="{FF2B5EF4-FFF2-40B4-BE49-F238E27FC236}">
                <a16:creationId xmlns:a16="http://schemas.microsoft.com/office/drawing/2014/main" id="{2D6ED0B4-A033-9718-B415-DEE759AE7AD2}"/>
              </a:ext>
            </a:extLst>
          </p:cNvPr>
          <p:cNvSpPr txBox="1"/>
          <p:nvPr/>
        </p:nvSpPr>
        <p:spPr>
          <a:xfrm>
            <a:off x="982356" y="3369221"/>
            <a:ext cx="2088735" cy="461665"/>
          </a:xfrm>
          <a:prstGeom prst="rect">
            <a:avLst/>
          </a:prstGeom>
          <a:noFill/>
        </p:spPr>
        <p:txBody>
          <a:bodyPr wrap="square" rtlCol="0">
            <a:spAutoFit/>
          </a:bodyPr>
          <a:lstStyle/>
          <a:p>
            <a:pPr algn="ctr">
              <a:spcBef>
                <a:spcPts val="600"/>
              </a:spcBef>
              <a:spcAft>
                <a:spcPts val="600"/>
              </a:spcAft>
              <a:defRPr/>
            </a:pPr>
            <a:r>
              <a:rPr lang="en-US" sz="2400" u="sng" dirty="0">
                <a:solidFill>
                  <a:srgbClr val="154578"/>
                </a:solidFill>
                <a:hlinkClick r:id="rId4">
                  <a:extLst>
                    <a:ext uri="{A12FA001-AC4F-418D-AE19-62706E023703}">
                      <ahyp:hlinkClr xmlns:ahyp="http://schemas.microsoft.com/office/drawing/2018/hyperlinkcolor" val="tx"/>
                    </a:ext>
                  </a:extLst>
                </a:hlinkClick>
              </a:rPr>
              <a:t>www.ed.gov</a:t>
            </a:r>
            <a:endParaRPr lang="en-US" sz="2400" u="sng" dirty="0">
              <a:solidFill>
                <a:srgbClr val="154578"/>
              </a:solidFill>
            </a:endParaRPr>
          </a:p>
        </p:txBody>
      </p:sp>
      <p:pic>
        <p:nvPicPr>
          <p:cNvPr id="4" name="Picture 3" descr="US Department of Education Privacy Technical Assistance Center logo">
            <a:extLst>
              <a:ext uri="{FF2B5EF4-FFF2-40B4-BE49-F238E27FC236}">
                <a16:creationId xmlns:a16="http://schemas.microsoft.com/office/drawing/2014/main" id="{D8E28556-B56A-20C3-C567-022422BB0C3A}"/>
              </a:ext>
            </a:extLst>
          </p:cNvPr>
          <p:cNvPicPr>
            <a:picLocks noChangeAspect="1"/>
          </p:cNvPicPr>
          <p:nvPr/>
        </p:nvPicPr>
        <p:blipFill>
          <a:blip r:embed="rId5"/>
          <a:stretch>
            <a:fillRect/>
          </a:stretch>
        </p:blipFill>
        <p:spPr>
          <a:xfrm>
            <a:off x="3975960" y="2018348"/>
            <a:ext cx="1280160" cy="1280160"/>
          </a:xfrm>
          <a:prstGeom prst="rect">
            <a:avLst/>
          </a:prstGeom>
        </p:spPr>
      </p:pic>
      <p:sp>
        <p:nvSpPr>
          <p:cNvPr id="9" name="TextBox 8">
            <a:extLst>
              <a:ext uri="{FF2B5EF4-FFF2-40B4-BE49-F238E27FC236}">
                <a16:creationId xmlns:a16="http://schemas.microsoft.com/office/drawing/2014/main" id="{6A6E8C6C-03A5-0C2C-866F-14CAFD964ADC}"/>
              </a:ext>
            </a:extLst>
          </p:cNvPr>
          <p:cNvSpPr txBox="1"/>
          <p:nvPr/>
        </p:nvSpPr>
        <p:spPr>
          <a:xfrm>
            <a:off x="2927157" y="3369221"/>
            <a:ext cx="3377767" cy="461665"/>
          </a:xfrm>
          <a:prstGeom prst="rect">
            <a:avLst/>
          </a:prstGeom>
          <a:noFill/>
        </p:spPr>
        <p:txBody>
          <a:bodyPr wrap="square" rtlCol="0">
            <a:spAutoFit/>
          </a:bodyPr>
          <a:lstStyle/>
          <a:p>
            <a:pPr lvl="0" algn="ctr">
              <a:spcBef>
                <a:spcPts val="600"/>
              </a:spcBef>
              <a:spcAft>
                <a:spcPts val="600"/>
              </a:spcAft>
              <a:defRPr/>
            </a:pPr>
            <a:r>
              <a:rPr lang="en-US" sz="2400" u="sng" dirty="0">
                <a:solidFill>
                  <a:srgbClr val="154578"/>
                </a:solidFill>
              </a:rPr>
              <a:t>studentprivacy.ed.gov</a:t>
            </a:r>
          </a:p>
        </p:txBody>
      </p:sp>
      <p:pic>
        <p:nvPicPr>
          <p:cNvPr id="16" name="Picture 15" descr="DaSy: The Center for IDEA Early Childhood Data Systems logo">
            <a:extLst>
              <a:ext uri="{FF2B5EF4-FFF2-40B4-BE49-F238E27FC236}">
                <a16:creationId xmlns:a16="http://schemas.microsoft.com/office/drawing/2014/main" id="{D63D23C7-2ABF-B740-9870-84DDDCE9FC69}"/>
              </a:ext>
            </a:extLst>
          </p:cNvPr>
          <p:cNvPicPr>
            <a:picLocks noChangeAspect="1"/>
          </p:cNvPicPr>
          <p:nvPr/>
        </p:nvPicPr>
        <p:blipFill>
          <a:blip r:embed="rId6"/>
          <a:stretch>
            <a:fillRect/>
          </a:stretch>
        </p:blipFill>
        <p:spPr>
          <a:xfrm>
            <a:off x="6623024" y="1926908"/>
            <a:ext cx="1645920" cy="1371600"/>
          </a:xfrm>
          <a:prstGeom prst="rect">
            <a:avLst/>
          </a:prstGeom>
        </p:spPr>
      </p:pic>
      <p:sp>
        <p:nvSpPr>
          <p:cNvPr id="10" name="TextBox 9">
            <a:extLst>
              <a:ext uri="{FF2B5EF4-FFF2-40B4-BE49-F238E27FC236}">
                <a16:creationId xmlns:a16="http://schemas.microsoft.com/office/drawing/2014/main" id="{E95227DE-917C-23ED-D851-B0AE12F2CE29}"/>
              </a:ext>
            </a:extLst>
          </p:cNvPr>
          <p:cNvSpPr txBox="1"/>
          <p:nvPr/>
        </p:nvSpPr>
        <p:spPr>
          <a:xfrm>
            <a:off x="5757101" y="3369221"/>
            <a:ext cx="3377767" cy="461665"/>
          </a:xfrm>
          <a:prstGeom prst="rect">
            <a:avLst/>
          </a:prstGeom>
          <a:noFill/>
        </p:spPr>
        <p:txBody>
          <a:bodyPr wrap="square" rtlCol="0">
            <a:spAutoFit/>
          </a:bodyPr>
          <a:lstStyle/>
          <a:p>
            <a:pPr lvl="0" algn="ctr">
              <a:spcBef>
                <a:spcPts val="600"/>
              </a:spcBef>
              <a:spcAft>
                <a:spcPts val="600"/>
              </a:spcAft>
              <a:defRPr/>
            </a:pPr>
            <a:r>
              <a:rPr lang="en-US" sz="2400" dirty="0">
                <a:solidFill>
                  <a:srgbClr val="154578"/>
                </a:solidFill>
                <a:hlinkClick r:id="rId7" tooltip="DaSy Center website">
                  <a:extLst>
                    <a:ext uri="{A12FA001-AC4F-418D-AE19-62706E023703}">
                      <ahyp:hlinkClr xmlns:ahyp="http://schemas.microsoft.com/office/drawing/2018/hyperlinkcolor" val="tx"/>
                    </a:ext>
                  </a:extLst>
                </a:hlinkClick>
              </a:rPr>
              <a:t>dasycenter.org</a:t>
            </a:r>
            <a:endParaRPr lang="en-US" sz="2400" dirty="0">
              <a:solidFill>
                <a:srgbClr val="154578"/>
              </a:solidFill>
            </a:endParaRPr>
          </a:p>
        </p:txBody>
      </p:sp>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9081004" y="2171246"/>
            <a:ext cx="1942338" cy="1188720"/>
          </a:xfrm>
          <a:prstGeom prst="rect">
            <a:avLst/>
          </a:prstGeom>
        </p:spPr>
      </p:pic>
      <p:sp>
        <p:nvSpPr>
          <p:cNvPr id="12" name="TextBox 11">
            <a:extLst>
              <a:ext uri="{FF2B5EF4-FFF2-40B4-BE49-F238E27FC236}">
                <a16:creationId xmlns:a16="http://schemas.microsoft.com/office/drawing/2014/main" id="{A9CD690C-5184-8DF1-27C6-8EC659A90A0B}"/>
              </a:ext>
            </a:extLst>
          </p:cNvPr>
          <p:cNvSpPr txBox="1"/>
          <p:nvPr/>
        </p:nvSpPr>
        <p:spPr>
          <a:xfrm>
            <a:off x="8363290" y="3369221"/>
            <a:ext cx="3377767" cy="461665"/>
          </a:xfrm>
          <a:prstGeom prst="rect">
            <a:avLst/>
          </a:prstGeom>
          <a:noFill/>
        </p:spPr>
        <p:txBody>
          <a:bodyPr wrap="square" rtlCol="0">
            <a:spAutoFit/>
          </a:bodyPr>
          <a:lstStyle/>
          <a:p>
            <a:pPr lvl="0" algn="ctr">
              <a:spcBef>
                <a:spcPts val="600"/>
              </a:spcBef>
              <a:spcAft>
                <a:spcPts val="600"/>
              </a:spcAft>
              <a:defRPr/>
            </a:pPr>
            <a:r>
              <a:rPr lang="en-US" sz="2400" dirty="0">
                <a:solidFill>
                  <a:srgbClr val="154578"/>
                </a:solidFill>
                <a:hlinkClick r:id="rId9">
                  <a:extLst>
                    <a:ext uri="{A12FA001-AC4F-418D-AE19-62706E023703}">
                      <ahyp:hlinkClr xmlns:ahyp="http://schemas.microsoft.com/office/drawing/2018/hyperlinkcolor" val="tx"/>
                    </a:ext>
                  </a:extLst>
                </a:hlinkClick>
              </a:rPr>
              <a:t>ectacenter.org</a:t>
            </a:r>
            <a:endParaRPr lang="en-US" sz="2400" dirty="0">
              <a:solidFill>
                <a:srgbClr val="154578"/>
              </a:solidFill>
            </a:endParaRPr>
          </a:p>
        </p:txBody>
      </p:sp>
      <p:sp>
        <p:nvSpPr>
          <p:cNvPr id="7" name="Rectangle 6" descr="&quot; &quot;">
            <a:extLst>
              <a:ext uri="{FF2B5EF4-FFF2-40B4-BE49-F238E27FC236}">
                <a16:creationId xmlns:a16="http://schemas.microsoft.com/office/drawing/2014/main" id="{56351E58-02D1-867C-88D9-58EA8AF54071}"/>
              </a:ext>
            </a:extLst>
          </p:cNvPr>
          <p:cNvSpPr/>
          <p:nvPr/>
        </p:nvSpPr>
        <p:spPr>
          <a:xfrm>
            <a:off x="436094" y="6152827"/>
            <a:ext cx="4492367" cy="705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IDEAs that Work. U.S. Office of Special Education Programs logo">
            <a:extLst>
              <a:ext uri="{FF2B5EF4-FFF2-40B4-BE49-F238E27FC236}">
                <a16:creationId xmlns:a16="http://schemas.microsoft.com/office/drawing/2014/main" id="{01161BB5-FB79-054C-A51F-7B821A3752A0}"/>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36094" y="5415674"/>
            <a:ext cx="1351142" cy="1126962"/>
          </a:xfrm>
          <a:prstGeom prst="rect">
            <a:avLst/>
          </a:prstGeom>
        </p:spPr>
      </p:pic>
      <p:sp>
        <p:nvSpPr>
          <p:cNvPr id="5" name="Title 1">
            <a:extLst>
              <a:ext uri="{FF2B5EF4-FFF2-40B4-BE49-F238E27FC236}">
                <a16:creationId xmlns:a16="http://schemas.microsoft.com/office/drawing/2014/main" id="{82868270-1D6E-A64D-BEBF-EAE6FFC751AF}"/>
              </a:ext>
            </a:extLst>
          </p:cNvPr>
          <p:cNvSpPr txBox="1">
            <a:spLocks/>
          </p:cNvSpPr>
          <p:nvPr/>
        </p:nvSpPr>
        <p:spPr>
          <a:xfrm>
            <a:off x="1981199" y="5682343"/>
            <a:ext cx="9899401" cy="888002"/>
          </a:xfrm>
          <a:prstGeom prst="rect">
            <a:avLst/>
          </a:prstGeom>
        </p:spPr>
        <p:txBody>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endParaRPr lang="en-US" sz="1100"/>
          </a:p>
          <a:p>
            <a:endParaRPr lang="en-US" sz="1100"/>
          </a:p>
          <a:p>
            <a:r>
              <a:rPr lang="en-US" sz="1100"/>
              <a:t>The contents of this presentation were developed under grants from the U.S. Department of Education, #H373Z190002 and #H326P220002. However, those contents do not necessarily represent the policy of the U.S. Department of Education, and you should not assume endorsement by the Federal Government. Project Officers: Meredith Miceli, Amy Bae, and Julia Martin </a:t>
            </a:r>
            <a:r>
              <a:rPr lang="en-US" sz="1100" err="1"/>
              <a:t>Eile</a:t>
            </a:r>
            <a:r>
              <a:rPr lang="en-US" sz="1100"/>
              <a:t>. </a:t>
            </a:r>
          </a:p>
        </p:txBody>
      </p:sp>
    </p:spTree>
    <p:extLst>
      <p:ext uri="{BB962C8B-B14F-4D97-AF65-F5344CB8AC3E}">
        <p14:creationId xmlns:p14="http://schemas.microsoft.com/office/powerpoint/2010/main" val="3306976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9C820-A405-2EFB-F639-28AC58486742}"/>
              </a:ext>
            </a:extLst>
          </p:cNvPr>
          <p:cNvSpPr>
            <a:spLocks noGrp="1"/>
          </p:cNvSpPr>
          <p:nvPr>
            <p:ph type="title"/>
          </p:nvPr>
        </p:nvSpPr>
        <p:spPr/>
        <p:txBody>
          <a:bodyPr>
            <a:normAutofit/>
          </a:bodyPr>
          <a:lstStyle/>
          <a:p>
            <a:r>
              <a:rPr lang="en-US" dirty="0"/>
              <a:t>Agenda</a:t>
            </a:r>
          </a:p>
        </p:txBody>
      </p:sp>
      <p:sp>
        <p:nvSpPr>
          <p:cNvPr id="3" name="Content Placeholder 2">
            <a:extLst>
              <a:ext uri="{FF2B5EF4-FFF2-40B4-BE49-F238E27FC236}">
                <a16:creationId xmlns:a16="http://schemas.microsoft.com/office/drawing/2014/main" id="{88B30CFA-EE67-8ED1-CB01-5A1283B6264C}"/>
              </a:ext>
            </a:extLst>
          </p:cNvPr>
          <p:cNvSpPr>
            <a:spLocks noGrp="1"/>
          </p:cNvSpPr>
          <p:nvPr>
            <p:ph sz="half" idx="1"/>
          </p:nvPr>
        </p:nvSpPr>
        <p:spPr>
          <a:xfrm>
            <a:off x="754380" y="2031365"/>
            <a:ext cx="5650064" cy="4351338"/>
          </a:xfrm>
        </p:spPr>
        <p:txBody>
          <a:bodyPr>
            <a:normAutofit/>
          </a:bodyPr>
          <a:lstStyle/>
          <a:p>
            <a:pPr>
              <a:spcAft>
                <a:spcPts val="1800"/>
              </a:spcAft>
            </a:pPr>
            <a:r>
              <a:rPr lang="en-US" sz="2800"/>
              <a:t>Trends in IDEA policy and data that impact privacy</a:t>
            </a:r>
          </a:p>
          <a:p>
            <a:pPr>
              <a:spcAft>
                <a:spcPts val="1800"/>
              </a:spcAft>
            </a:pPr>
            <a:r>
              <a:rPr lang="en-US" sz="2800"/>
              <a:t>Overview on IDEA and FERPA </a:t>
            </a:r>
          </a:p>
          <a:p>
            <a:pPr>
              <a:spcAft>
                <a:spcPts val="1800"/>
              </a:spcAft>
            </a:pPr>
            <a:r>
              <a:rPr lang="en-US" sz="2800"/>
              <a:t>Application of knowledge </a:t>
            </a:r>
          </a:p>
          <a:p>
            <a:pPr>
              <a:spcAft>
                <a:spcPts val="1800"/>
              </a:spcAft>
            </a:pPr>
            <a:r>
              <a:rPr lang="en-US" sz="2800"/>
              <a:t>Resources </a:t>
            </a:r>
          </a:p>
          <a:p>
            <a:pPr>
              <a:spcAft>
                <a:spcPts val="1800"/>
              </a:spcAft>
            </a:pPr>
            <a:r>
              <a:rPr lang="en-US" sz="2800"/>
              <a:t>Q &amp; A </a:t>
            </a:r>
          </a:p>
        </p:txBody>
      </p:sp>
      <p:pic>
        <p:nvPicPr>
          <p:cNvPr id="1026" name="Picture 2" descr="&quot; &quot;">
            <a:extLst>
              <a:ext uri="{FF2B5EF4-FFF2-40B4-BE49-F238E27FC236}">
                <a16:creationId xmlns:a16="http://schemas.microsoft.com/office/drawing/2014/main" id="{0B50AB1C-FBFC-6E34-7E84-C4CE9BC4E3F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301740" y="2094155"/>
            <a:ext cx="5530124" cy="3675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941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a:xfrm>
            <a:off x="838199" y="365125"/>
            <a:ext cx="10869039" cy="1325563"/>
          </a:xfrm>
        </p:spPr>
        <p:txBody>
          <a:bodyPr/>
          <a:lstStyle/>
          <a:p>
            <a:r>
              <a:rPr lang="en-US" dirty="0"/>
              <a:t>IDEA Policy Trends</a:t>
            </a:r>
          </a:p>
        </p:txBody>
      </p:sp>
      <p:sp>
        <p:nvSpPr>
          <p:cNvPr id="3" name="TextBox 2">
            <a:extLst>
              <a:ext uri="{FF2B5EF4-FFF2-40B4-BE49-F238E27FC236}">
                <a16:creationId xmlns:a16="http://schemas.microsoft.com/office/drawing/2014/main" id="{B9B8D389-DE6E-9330-740D-F658603E2A78}"/>
              </a:ext>
            </a:extLst>
          </p:cNvPr>
          <p:cNvSpPr txBox="1"/>
          <p:nvPr/>
        </p:nvSpPr>
        <p:spPr>
          <a:xfrm>
            <a:off x="435676" y="2542976"/>
            <a:ext cx="11160271" cy="4062651"/>
          </a:xfrm>
          <a:prstGeom prst="rect">
            <a:avLst/>
          </a:prstGeom>
          <a:noFill/>
        </p:spPr>
        <p:txBody>
          <a:bodyPr wrap="square" rtlCol="0">
            <a:spAutoFit/>
          </a:bodyPr>
          <a:lstStyle/>
          <a:p>
            <a:pPr marL="342900" indent="-342900">
              <a:buClr>
                <a:srgbClr val="154578"/>
              </a:buClr>
              <a:buFont typeface="Arial" panose="020B0604020202020204" pitchFamily="34" charset="0"/>
              <a:buChar char="•"/>
            </a:pPr>
            <a:r>
              <a:rPr lang="en-US" sz="2400" b="1"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3" tooltip="IDEA Part C: Early Learning and Early Childhood"/>
              </a:rPr>
              <a:t>Child Find: </a:t>
            </a:r>
            <a:r>
              <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3" tooltip="IDEA Part C: Early Learning and Early Childhood"/>
              </a:rPr>
              <a:t>Part C Technical Assistance Implementation Guides on Child Find</a:t>
            </a:r>
            <a:endPar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endParaRPr lang="en-US" sz="2400" u="sng" kern="100" dirty="0">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r>
              <a:rPr lang="en-US" sz="2400" b="1"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4" tooltip="Guidance on Creating an Effective Memorandum of Understanding to Support High-Quality Inclusive Early Childhood Systems (Oct. 5, 2022)"/>
              </a:rPr>
              <a:t>Head Start: </a:t>
            </a:r>
            <a:r>
              <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4" tooltip="Guidance on Creating an Effective Memorandum of Understanding to Support High-Quality Inclusive Early Childhood Systems (Oct. 5, 2022)"/>
              </a:rPr>
              <a:t>Guidance on Creating an Effective Memorandum of Understanding to Support High-Quality Inclusive Early Childhood Systems </a:t>
            </a:r>
            <a:endPar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endParaRPr lang="en-US" sz="2400" u="sng" kern="100" dirty="0">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r>
              <a:rPr lang="en-US" sz="2400" b="1"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5" tooltip="POLICY STATEMENT: Inclusion of Children with Disabilities in Early Childhood Programs (Nov. 28, 2023)"/>
              </a:rPr>
              <a:t>Inclusion:</a:t>
            </a:r>
            <a:r>
              <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hlinkClick r:id="rId5" tooltip="POLICY STATEMENT: Inclusion of Children with Disabilities in Early Childhood Programs (Nov. 28, 2023)"/>
              </a:rPr>
              <a:t> Policy Statement on the Inclusion of Children with Disabilities in Early Childhood Programs</a:t>
            </a:r>
            <a:endParaRPr lang="en-US" sz="2400" u="sng" kern="100" dirty="0">
              <a:solidFill>
                <a:srgbClr val="467886"/>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endParaRPr lang="en-US" sz="2400" kern="100" dirty="0">
              <a:effectLst/>
              <a:latin typeface="Tahoma" panose="020B0604030504040204" pitchFamily="34" charset="0"/>
              <a:ea typeface="Tahoma" panose="020B0604030504040204" pitchFamily="34" charset="0"/>
              <a:cs typeface="Tahoma" panose="020B0604030504040204" pitchFamily="34" charset="0"/>
            </a:endParaRPr>
          </a:p>
          <a:p>
            <a:pPr marL="342900" indent="-342900">
              <a:buClr>
                <a:srgbClr val="154578"/>
              </a:buClr>
              <a:buFont typeface="Arial" panose="020B0604020202020204" pitchFamily="34" charset="0"/>
              <a:buChar char="•"/>
            </a:pPr>
            <a:r>
              <a:rPr lang="en-US" sz="2400" b="1" kern="100" dirty="0">
                <a:effectLst/>
                <a:latin typeface="Tahoma" panose="020B0604030504040204" pitchFamily="34" charset="0"/>
                <a:ea typeface="Tahoma" panose="020B0604030504040204" pitchFamily="34" charset="0"/>
                <a:cs typeface="Tahoma" panose="020B0604030504040204" pitchFamily="34" charset="0"/>
                <a:hlinkClick r:id="rId6" tooltip="Joint Dear Colleague Letter on Early Hearing Detection and Intervention and Part C Programs (Aug. 5, 2024)"/>
              </a:rPr>
              <a:t>EDHI:</a:t>
            </a:r>
            <a:r>
              <a:rPr lang="en-US" sz="2400" kern="100" dirty="0">
                <a:effectLst/>
                <a:latin typeface="Tahoma" panose="020B0604030504040204" pitchFamily="34" charset="0"/>
                <a:ea typeface="Tahoma" panose="020B0604030504040204" pitchFamily="34" charset="0"/>
                <a:cs typeface="Tahoma" panose="020B0604030504040204" pitchFamily="34" charset="0"/>
                <a:hlinkClick r:id="rId6" tooltip="Joint Dear Colleague Letter on Early Hearing Detection and Intervention and Part C Programs (Aug. 5, 2024)"/>
              </a:rPr>
              <a:t> Dear Colleague Letter on Coordination Between Part C and Early Hearing Detection and Intervention Programs</a:t>
            </a:r>
            <a:endParaRPr lang="en-US" sz="2400" kern="100" dirty="0">
              <a:effectLst/>
              <a:latin typeface="Tahoma" panose="020B0604030504040204" pitchFamily="34" charset="0"/>
              <a:ea typeface="Tahoma" panose="020B0604030504040204" pitchFamily="34" charset="0"/>
              <a:cs typeface="Tahoma" panose="020B0604030504040204" pitchFamily="34" charset="0"/>
            </a:endParaRPr>
          </a:p>
          <a:p>
            <a:endParaRPr lang="en-US" dirty="0"/>
          </a:p>
        </p:txBody>
      </p:sp>
      <p:sp>
        <p:nvSpPr>
          <p:cNvPr id="6" name="TextBox 5">
            <a:extLst>
              <a:ext uri="{FF2B5EF4-FFF2-40B4-BE49-F238E27FC236}">
                <a16:creationId xmlns:a16="http://schemas.microsoft.com/office/drawing/2014/main" id="{7DF08F96-6E3C-ED2C-0874-DE4A2CECF4DE}"/>
              </a:ext>
            </a:extLst>
          </p:cNvPr>
          <p:cNvSpPr txBox="1"/>
          <p:nvPr/>
        </p:nvSpPr>
        <p:spPr>
          <a:xfrm>
            <a:off x="477953" y="1855222"/>
            <a:ext cx="11004482" cy="523220"/>
          </a:xfrm>
          <a:prstGeom prst="rect">
            <a:avLst/>
          </a:prstGeom>
          <a:solidFill>
            <a:srgbClr val="154578"/>
          </a:solidFill>
          <a:ln>
            <a:solidFill>
              <a:schemeClr val="tx2"/>
            </a:solidFill>
          </a:ln>
        </p:spPr>
        <p:txBody>
          <a:bodyPr wrap="square">
            <a:spAutoFit/>
          </a:bodyPr>
          <a:lstStyle/>
          <a:p>
            <a:r>
              <a:rPr lang="en-US" sz="2800">
                <a:solidFill>
                  <a:schemeClr val="bg1"/>
                </a:solidFill>
                <a:latin typeface="Tahoma" panose="020B0604030504040204" pitchFamily="34" charset="0"/>
                <a:ea typeface="Tahoma" panose="020B0604030504040204" pitchFamily="34" charset="0"/>
                <a:cs typeface="Tahoma" panose="020B0604030504040204" pitchFamily="34" charset="0"/>
              </a:rPr>
              <a:t>Remember: Effective interagency coordination requires data sharing.</a:t>
            </a:r>
          </a:p>
        </p:txBody>
      </p:sp>
    </p:spTree>
    <p:extLst>
      <p:ext uri="{BB962C8B-B14F-4D97-AF65-F5344CB8AC3E}">
        <p14:creationId xmlns:p14="http://schemas.microsoft.com/office/powerpoint/2010/main" val="671463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F9989-653C-7D5B-BBEB-BC90E75C22B9}"/>
              </a:ext>
            </a:extLst>
          </p:cNvPr>
          <p:cNvSpPr>
            <a:spLocks noGrp="1"/>
          </p:cNvSpPr>
          <p:nvPr>
            <p:ph type="title"/>
          </p:nvPr>
        </p:nvSpPr>
        <p:spPr/>
        <p:txBody>
          <a:bodyPr/>
          <a:lstStyle/>
          <a:p>
            <a:r>
              <a:rPr lang="en-US" dirty="0"/>
              <a:t>What does this mean for IDEA Programs?</a:t>
            </a:r>
          </a:p>
        </p:txBody>
      </p:sp>
      <p:sp>
        <p:nvSpPr>
          <p:cNvPr id="4" name="Content Placeholder 3">
            <a:extLst>
              <a:ext uri="{FF2B5EF4-FFF2-40B4-BE49-F238E27FC236}">
                <a16:creationId xmlns:a16="http://schemas.microsoft.com/office/drawing/2014/main" id="{36D66033-5ACD-68B0-4F50-A759C725B6B3}"/>
              </a:ext>
            </a:extLst>
          </p:cNvPr>
          <p:cNvSpPr>
            <a:spLocks noGrp="1"/>
          </p:cNvSpPr>
          <p:nvPr>
            <p:ph sz="half" idx="1"/>
          </p:nvPr>
        </p:nvSpPr>
        <p:spPr/>
        <p:txBody>
          <a:bodyPr>
            <a:noAutofit/>
          </a:bodyPr>
          <a:lstStyle/>
          <a:p>
            <a:pPr marL="457200" indent="-457200">
              <a:spcAft>
                <a:spcPts val="6000"/>
              </a:spcAft>
              <a:buClr>
                <a:srgbClr val="154578"/>
              </a:buClr>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Purpose and outcomes for data </a:t>
            </a:r>
            <a:r>
              <a:rPr lang="en-US" dirty="0"/>
              <a:t>s</a:t>
            </a:r>
            <a:r>
              <a:rPr lang="en-US" dirty="0">
                <a:latin typeface="Tahoma" panose="020B0604030504040204" pitchFamily="34" charset="0"/>
                <a:ea typeface="Tahoma" panose="020B0604030504040204" pitchFamily="34" charset="0"/>
                <a:cs typeface="Tahoma" panose="020B0604030504040204" pitchFamily="34" charset="0"/>
              </a:rPr>
              <a:t>haring is critical to define </a:t>
            </a:r>
            <a:r>
              <a:rPr lang="en-US" b="1" dirty="0">
                <a:latin typeface="Tahoma" panose="020B0604030504040204" pitchFamily="34" charset="0"/>
                <a:ea typeface="Tahoma" panose="020B0604030504040204" pitchFamily="34" charset="0"/>
                <a:cs typeface="Tahoma" panose="020B0604030504040204" pitchFamily="34" charset="0"/>
              </a:rPr>
              <a:t>before</a:t>
            </a:r>
            <a:r>
              <a:rPr lang="en-US" dirty="0">
                <a:latin typeface="Tahoma" panose="020B0604030504040204" pitchFamily="34" charset="0"/>
                <a:ea typeface="Tahoma" panose="020B0604030504040204" pitchFamily="34" charset="0"/>
                <a:cs typeface="Tahoma" panose="020B0604030504040204" pitchFamily="34" charset="0"/>
              </a:rPr>
              <a:t> any data sharing can occur.</a:t>
            </a:r>
          </a:p>
          <a:p>
            <a:pPr marL="457200" indent="-457200">
              <a:buClr>
                <a:srgbClr val="154578"/>
              </a:buClr>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Examples include</a:t>
            </a:r>
            <a:r>
              <a:rPr lang="en-US" dirty="0"/>
              <a:t> </a:t>
            </a:r>
            <a:r>
              <a:rPr lang="en-US" dirty="0">
                <a:latin typeface="Tahoma" panose="020B0604030504040204" pitchFamily="34" charset="0"/>
                <a:ea typeface="Tahoma" panose="020B0604030504040204" pitchFamily="34" charset="0"/>
                <a:cs typeface="Tahoma" panose="020B0604030504040204" pitchFamily="34" charset="0"/>
              </a:rPr>
              <a:t>facilitating and assisting in: </a:t>
            </a:r>
          </a:p>
          <a:p>
            <a:pPr marL="914400" lvl="1" indent="-45720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Child Find activities</a:t>
            </a:r>
          </a:p>
          <a:p>
            <a:pPr marL="914400" lvl="1" indent="-45720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Timely service delivery</a:t>
            </a:r>
            <a:endParaRPr lang="en-US" dirty="0"/>
          </a:p>
          <a:p>
            <a:pPr marL="914400" lvl="1" indent="-457200">
              <a:buFont typeface="Arial" panose="020B0604020202020204" pitchFamily="34" charset="0"/>
              <a:buChar char="•"/>
            </a:pPr>
            <a:r>
              <a:rPr lang="en-US" dirty="0"/>
              <a:t>P</a:t>
            </a:r>
            <a:r>
              <a:rPr lang="en-US" dirty="0">
                <a:latin typeface="Tahoma" panose="020B0604030504040204" pitchFamily="34" charset="0"/>
                <a:ea typeface="Tahoma" panose="020B0604030504040204" pitchFamily="34" charset="0"/>
                <a:cs typeface="Tahoma" panose="020B0604030504040204" pitchFamily="34" charset="0"/>
              </a:rPr>
              <a:t>rogram </a:t>
            </a:r>
            <a:r>
              <a:rPr lang="en-US" dirty="0"/>
              <a:t>i</a:t>
            </a:r>
            <a:r>
              <a:rPr lang="en-US" dirty="0">
                <a:latin typeface="Tahoma" panose="020B0604030504040204" pitchFamily="34" charset="0"/>
                <a:ea typeface="Tahoma" panose="020B0604030504040204" pitchFamily="34" charset="0"/>
                <a:cs typeface="Tahoma" panose="020B0604030504040204" pitchFamily="34" charset="0"/>
              </a:rPr>
              <a:t>mprovement</a:t>
            </a:r>
            <a:endParaRPr lang="en-US" dirty="0"/>
          </a:p>
          <a:p>
            <a:pPr marL="914400" lvl="1" indent="-457200">
              <a:buFont typeface="Arial" panose="020B0604020202020204" pitchFamily="34" charset="0"/>
              <a:buChar char="•"/>
            </a:pPr>
            <a:r>
              <a:rPr lang="en-US" dirty="0">
                <a:latin typeface="Tahoma" panose="020B0604030504040204" pitchFamily="34" charset="0"/>
                <a:ea typeface="Tahoma" panose="020B0604030504040204" pitchFamily="34" charset="0"/>
                <a:cs typeface="Tahoma" panose="020B0604030504040204" pitchFamily="34" charset="0"/>
              </a:rPr>
              <a:t>Child Outcomes</a:t>
            </a:r>
            <a:endParaRPr lang="en-US" dirty="0"/>
          </a:p>
        </p:txBody>
      </p:sp>
      <p:pic>
        <p:nvPicPr>
          <p:cNvPr id="2050" name="Picture 2" descr="&quot; &quot;">
            <a:extLst>
              <a:ext uri="{FF2B5EF4-FFF2-40B4-BE49-F238E27FC236}">
                <a16:creationId xmlns:a16="http://schemas.microsoft.com/office/drawing/2014/main" id="{0E30773A-8082-1827-AEF9-2FF8D1D16BE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608691" y="1825625"/>
            <a:ext cx="4566286" cy="4118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971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A032D-E98F-A44A-9184-DE24550177F2}"/>
              </a:ext>
            </a:extLst>
          </p:cNvPr>
          <p:cNvSpPr>
            <a:spLocks noGrp="1"/>
          </p:cNvSpPr>
          <p:nvPr>
            <p:ph type="title"/>
          </p:nvPr>
        </p:nvSpPr>
        <p:spPr/>
        <p:txBody>
          <a:bodyPr>
            <a:normAutofit/>
          </a:bodyPr>
          <a:lstStyle/>
          <a:p>
            <a:r>
              <a:rPr lang="en-US" sz="4900" dirty="0"/>
              <a:t>Data Trends: Impact on Privacy </a:t>
            </a:r>
            <a:endParaRPr lang="en-US" dirty="0"/>
          </a:p>
        </p:txBody>
      </p:sp>
      <p:sp>
        <p:nvSpPr>
          <p:cNvPr id="4" name="Content Placeholder 3">
            <a:extLst>
              <a:ext uri="{FF2B5EF4-FFF2-40B4-BE49-F238E27FC236}">
                <a16:creationId xmlns:a16="http://schemas.microsoft.com/office/drawing/2014/main" id="{D7D254D6-9F85-9293-BD9B-5D2B0E3DFFBE}"/>
              </a:ext>
            </a:extLst>
          </p:cNvPr>
          <p:cNvSpPr>
            <a:spLocks noGrp="1"/>
          </p:cNvSpPr>
          <p:nvPr>
            <p:ph sz="half" idx="1"/>
          </p:nvPr>
        </p:nvSpPr>
        <p:spPr>
          <a:xfrm>
            <a:off x="332737" y="1915573"/>
            <a:ext cx="9408029" cy="3975088"/>
          </a:xfrm>
        </p:spPr>
        <p:txBody>
          <a:bodyPr/>
          <a:lstStyle/>
          <a:p>
            <a:pPr marL="457200" indent="-457200">
              <a:spcAft>
                <a:spcPts val="1800"/>
              </a:spcAft>
            </a:pPr>
            <a:r>
              <a:rPr lang="en-US" sz="2800" dirty="0">
                <a:latin typeface="Tahoma" panose="020B0604030504040204" pitchFamily="34" charset="0"/>
                <a:ea typeface="Tahoma" panose="020B0604030504040204" pitchFamily="34" charset="0"/>
                <a:cs typeface="Tahoma" panose="020B0604030504040204" pitchFamily="34" charset="0"/>
              </a:rPr>
              <a:t>Increased use of </a:t>
            </a:r>
            <a:r>
              <a:rPr lang="en-US" sz="2800" dirty="0">
                <a:latin typeface="Tahoma" panose="020B0604030504040204" pitchFamily="34" charset="0"/>
                <a:ea typeface="Tahoma" panose="020B0604030504040204" pitchFamily="34" charset="0"/>
                <a:cs typeface="Tahoma" panose="020B0604030504040204" pitchFamily="34" charset="0"/>
                <a:hlinkClick r:id="rId3" tooltip="Department of Education Open Data Platform"/>
              </a:rPr>
              <a:t>open data</a:t>
            </a:r>
            <a:r>
              <a:rPr lang="en-US" sz="2800" dirty="0">
                <a:latin typeface="Tahoma" panose="020B0604030504040204" pitchFamily="34" charset="0"/>
                <a:ea typeface="Tahoma" panose="020B0604030504040204" pitchFamily="34" charset="0"/>
                <a:cs typeface="Tahoma" panose="020B0604030504040204" pitchFamily="34" charset="0"/>
              </a:rPr>
              <a:t> under </a:t>
            </a:r>
            <a:r>
              <a:rPr lang="en-US" sz="2800" dirty="0"/>
              <a:t>Foundations for Evidence-Based Policymaking Act of 2018</a:t>
            </a:r>
            <a:endParaRPr lang="en-US" sz="2800" dirty="0">
              <a:latin typeface="Tahoma" panose="020B0604030504040204" pitchFamily="34" charset="0"/>
              <a:ea typeface="Tahoma" panose="020B0604030504040204" pitchFamily="34" charset="0"/>
              <a:cs typeface="Tahoma" panose="020B0604030504040204" pitchFamily="34" charset="0"/>
            </a:endParaRPr>
          </a:p>
          <a:p>
            <a:pPr marL="457200" indent="-457200">
              <a:spcAft>
                <a:spcPts val="1800"/>
              </a:spcAft>
              <a:buClr>
                <a:srgbClr val="154578"/>
              </a:buClr>
              <a:buFont typeface="Arial" panose="020B0604020202020204" pitchFamily="34" charset="0"/>
              <a:buChar char="•"/>
            </a:pPr>
            <a:r>
              <a:rPr lang="en-US" sz="2800" dirty="0"/>
              <a:t>Greater awareness of data incidents </a:t>
            </a:r>
          </a:p>
          <a:p>
            <a:pPr marL="457200" indent="-457200">
              <a:spcAft>
                <a:spcPts val="1800"/>
              </a:spcAft>
              <a:buClr>
                <a:srgbClr val="154578"/>
              </a:buClr>
              <a:buFont typeface="Arial" panose="020B0604020202020204" pitchFamily="34" charset="0"/>
              <a:buChar char="•"/>
            </a:pPr>
            <a:r>
              <a:rPr lang="en-US" sz="2800" dirty="0"/>
              <a:t>Need for written agreements with third parties </a:t>
            </a:r>
          </a:p>
          <a:p>
            <a:pPr marL="457200" indent="-457200">
              <a:spcAft>
                <a:spcPts val="1800"/>
              </a:spcAft>
              <a:buClr>
                <a:srgbClr val="154578"/>
              </a:buClr>
              <a:buFont typeface="Arial" panose="020B0604020202020204" pitchFamily="34" charset="0"/>
              <a:buChar char="•"/>
            </a:pPr>
            <a:r>
              <a:rPr lang="en-US" sz="2800" dirty="0">
                <a:latin typeface="Tahoma" panose="020B0604030504040204" pitchFamily="34" charset="0"/>
                <a:ea typeface="Tahoma" panose="020B0604030504040204" pitchFamily="34" charset="0"/>
                <a:cs typeface="Tahoma" panose="020B0604030504040204" pitchFamily="34" charset="0"/>
              </a:rPr>
              <a:t>Use of multiple platforms for communication</a:t>
            </a:r>
            <a:endParaRPr lang="en-US" dirty="0"/>
          </a:p>
        </p:txBody>
      </p:sp>
    </p:spTree>
    <p:extLst>
      <p:ext uri="{BB962C8B-B14F-4D97-AF65-F5344CB8AC3E}">
        <p14:creationId xmlns:p14="http://schemas.microsoft.com/office/powerpoint/2010/main" val="3600508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C161E-246D-78C7-8AF3-55824740F4CF}"/>
              </a:ext>
            </a:extLst>
          </p:cNvPr>
          <p:cNvSpPr>
            <a:spLocks noGrp="1"/>
          </p:cNvSpPr>
          <p:nvPr>
            <p:ph type="title"/>
          </p:nvPr>
        </p:nvSpPr>
        <p:spPr/>
        <p:txBody>
          <a:bodyPr/>
          <a:lstStyle/>
          <a:p>
            <a:r>
              <a:rPr lang="en-US" dirty="0"/>
              <a:t>Overview on IDEA and FERPA </a:t>
            </a:r>
          </a:p>
        </p:txBody>
      </p:sp>
      <p:sp>
        <p:nvSpPr>
          <p:cNvPr id="3" name="Content Placeholder 2">
            <a:extLst>
              <a:ext uri="{FF2B5EF4-FFF2-40B4-BE49-F238E27FC236}">
                <a16:creationId xmlns:a16="http://schemas.microsoft.com/office/drawing/2014/main" id="{E350E4B3-493F-2CCB-9229-1B5ED5BC05A7}"/>
              </a:ext>
            </a:extLst>
          </p:cNvPr>
          <p:cNvSpPr>
            <a:spLocks noGrp="1"/>
          </p:cNvSpPr>
          <p:nvPr>
            <p:ph idx="1"/>
          </p:nvPr>
        </p:nvSpPr>
        <p:spPr>
          <a:xfrm>
            <a:off x="838199" y="1825625"/>
            <a:ext cx="10808043" cy="2974975"/>
          </a:xfrm>
        </p:spPr>
        <p:txBody>
          <a:bodyPr vert="horz" lIns="91440" tIns="45720" rIns="91440" bIns="45720" rtlCol="0" anchor="t">
            <a:normAutofit lnSpcReduction="10000"/>
          </a:bodyPr>
          <a:lstStyle/>
          <a:p>
            <a:pPr>
              <a:spcAft>
                <a:spcPts val="1800"/>
              </a:spcAft>
            </a:pPr>
            <a:r>
              <a:rPr lang="en-US" sz="2800" dirty="0">
                <a:latin typeface="Tahoma"/>
                <a:ea typeface="Tahoma"/>
                <a:cs typeface="Tahoma"/>
              </a:rPr>
              <a:t>IDEA &amp; FERPA apply to PII from records of children referred to IDEA.</a:t>
            </a:r>
          </a:p>
          <a:p>
            <a:pPr>
              <a:spcAft>
                <a:spcPts val="1800"/>
              </a:spcAft>
            </a:pPr>
            <a:r>
              <a:rPr lang="en-US" sz="2800" dirty="0">
                <a:latin typeface="Tahoma"/>
                <a:ea typeface="Tahoma"/>
                <a:cs typeface="Tahoma"/>
              </a:rPr>
              <a:t>Federal Policy: </a:t>
            </a:r>
          </a:p>
          <a:p>
            <a:pPr lvl="1"/>
            <a:r>
              <a:rPr lang="en-US" sz="2800" dirty="0">
                <a:latin typeface="Tahoma"/>
                <a:ea typeface="Tahoma"/>
                <a:cs typeface="Tahoma"/>
              </a:rPr>
              <a:t>IDEA Part B: 34 CFR 300.611 - 300.627 (2006)</a:t>
            </a:r>
          </a:p>
          <a:p>
            <a:pPr lvl="1"/>
            <a:r>
              <a:rPr lang="en-US" sz="2800" dirty="0">
                <a:latin typeface="Tahoma"/>
                <a:ea typeface="Tahoma"/>
                <a:cs typeface="Tahoma"/>
              </a:rPr>
              <a:t>IDEA Part C: 34 CFR 303.401 - 303.417 (2011)</a:t>
            </a:r>
          </a:p>
          <a:p>
            <a:pPr lvl="1"/>
            <a:r>
              <a:rPr lang="en-US" sz="2800" dirty="0">
                <a:latin typeface="Tahoma"/>
                <a:ea typeface="Tahoma"/>
                <a:cs typeface="Tahoma"/>
              </a:rPr>
              <a:t>FERPA: 20 U.S.C. § 1232g and 34 CFR Part 99 </a:t>
            </a:r>
          </a:p>
        </p:txBody>
      </p:sp>
    </p:spTree>
    <p:extLst>
      <p:ext uri="{BB962C8B-B14F-4D97-AF65-F5344CB8AC3E}">
        <p14:creationId xmlns:p14="http://schemas.microsoft.com/office/powerpoint/2010/main" val="16907579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139BCD5E4E49947981F85D03D6B774B" ma:contentTypeVersion="8" ma:contentTypeDescription="Create a new document." ma:contentTypeScope="" ma:versionID="bad5284ea92ecd59c87f2dd6d17ca6f6">
  <xsd:schema xmlns:xsd="http://www.w3.org/2001/XMLSchema" xmlns:xs="http://www.w3.org/2001/XMLSchema" xmlns:p="http://schemas.microsoft.com/office/2006/metadata/properties" xmlns:ns2="85d5c221-f304-43b5-b2d2-b4697d279cd5" targetNamespace="http://schemas.microsoft.com/office/2006/metadata/properties" ma:root="true" ma:fieldsID="e86d6a97b038f671ab2826fbf70ad18f" ns2:_="">
    <xsd:import namespace="85d5c221-f304-43b5-b2d2-b4697d279cd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d5c221-f304-43b5-b2d2-b4697d279c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90624D-1625-4036-92F8-D0D6EFD08D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d5c221-f304-43b5-b2d2-b4697d279c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868ADE-723D-4E89-9BCF-A8241344890A}">
  <ds:schemaRefs>
    <ds:schemaRef ds:uri="http://schemas.microsoft.com/sharepoint/v3/contenttype/forms"/>
  </ds:schemaRefs>
</ds:datastoreItem>
</file>

<file path=customXml/itemProps3.xml><?xml version="1.0" encoding="utf-8"?>
<ds:datastoreItem xmlns:ds="http://schemas.openxmlformats.org/officeDocument/2006/customXml" ds:itemID="{E7A55D86-83A8-4A00-A882-E44A6296FAA3}">
  <ds:schemaRefs>
    <ds:schemaRef ds:uri="http://schemas.microsoft.com/office/2006/metadata/properties"/>
    <ds:schemaRef ds:uri="http://schemas.microsoft.com/office/2006/documentManagement/types"/>
    <ds:schemaRef ds:uri="http://purl.org/dc/dcmitype/"/>
    <ds:schemaRef ds:uri="85d5c221-f304-43b5-b2d2-b4697d279cd5"/>
    <ds:schemaRef ds:uri="http://schemas.openxmlformats.org/package/2006/metadata/core-properties"/>
    <ds:schemaRef ds:uri="http://purl.org/dc/elements/1.1/"/>
    <ds:schemaRef ds:uri="http://www.w3.org/XML/1998/namespace"/>
    <ds:schemaRef ds:uri="http://schemas.microsoft.com/office/infopath/2007/PartnerControls"/>
    <ds:schemaRef ds:uri="http://purl.org/dc/terms/"/>
  </ds:schemaRefs>
</ds:datastoreItem>
</file>

<file path=docMetadata/LabelInfo.xml><?xml version="1.0" encoding="utf-8"?>
<clbl:labelList xmlns:clbl="http://schemas.microsoft.com/office/2020/mipLabelMetadata">
  <clbl:label id="{afded6f5-d1d0-4596-a1c0-00c047dd6749}" enabled="1" method="Standard" siteId="{7a41925e-f697-4f7c-bec3-0470887ac752}" removed="0"/>
</clbl:labelList>
</file>

<file path=docProps/app.xml><?xml version="1.0" encoding="utf-8"?>
<Properties xmlns="http://schemas.openxmlformats.org/officeDocument/2006/extended-properties" xmlns:vt="http://schemas.openxmlformats.org/officeDocument/2006/docPropsVTypes">
  <TotalTime>402</TotalTime>
  <Words>3372</Words>
  <Application>Microsoft Office PowerPoint</Application>
  <PresentationFormat>Widescreen</PresentationFormat>
  <Paragraphs>356</Paragraphs>
  <Slides>40</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Aptos</vt:lpstr>
      <vt:lpstr>Arial</vt:lpstr>
      <vt:lpstr>Calibri</vt:lpstr>
      <vt:lpstr>Courier New</vt:lpstr>
      <vt:lpstr>Segoe UI</vt:lpstr>
      <vt:lpstr>System Font Regular</vt:lpstr>
      <vt:lpstr>Tahoma</vt:lpstr>
      <vt:lpstr>Wingdings</vt:lpstr>
      <vt:lpstr>Office Theme</vt:lpstr>
      <vt:lpstr>Unlocking Early Childhood Privacy: Trends, Insights, and What You Need to Know</vt:lpstr>
      <vt:lpstr>Introductions</vt:lpstr>
      <vt:lpstr>Poll Question 1: What option best describes your primary role? </vt:lpstr>
      <vt:lpstr>Objectives</vt:lpstr>
      <vt:lpstr>Agenda</vt:lpstr>
      <vt:lpstr>IDEA Policy Trends</vt:lpstr>
      <vt:lpstr>What does this mean for IDEA Programs?</vt:lpstr>
      <vt:lpstr>Data Trends: Impact on Privacy </vt:lpstr>
      <vt:lpstr>Overview on IDEA and FERPA </vt:lpstr>
      <vt:lpstr>When do IDEA and FERPA apply?</vt:lpstr>
      <vt:lpstr>What Is Personally Identifiable Information (PII)?</vt:lpstr>
      <vt:lpstr>What Else Is Personally Identifiable Information (PII)?</vt:lpstr>
      <vt:lpstr>What Else Is Personally Identifiable Information (PII)? (con’t)</vt:lpstr>
      <vt:lpstr>IDEA and FERPA Parent Consent Requirements</vt:lpstr>
      <vt:lpstr>How Can PII/Data Be Shared? </vt:lpstr>
      <vt:lpstr>When Parent Consent is Not Needed:  De-identified Data/Aggregated Data</vt:lpstr>
      <vt:lpstr>When Parent Consent is Not Needed: Participating Agency under the IDEA</vt:lpstr>
      <vt:lpstr>When Parent Consent is Not Needed: IDEA and FERPA Exceptions</vt:lpstr>
      <vt:lpstr>When Parent Consent is Not Needed: IDEA and FERPA Exception – USA</vt:lpstr>
      <vt:lpstr>When Parent Consent is Not Needed: IDEA and FERPA Exception – Audit/Evaluation</vt:lpstr>
      <vt:lpstr>Let’s apply what was just discussed:</vt:lpstr>
      <vt:lpstr>Issue #1 – Who Can Be a Parent?</vt:lpstr>
      <vt:lpstr>Response to Issue #1 – Who Can Be a Parent? (con’t)</vt:lpstr>
      <vt:lpstr>Issue #2 – Disagreement between Parents</vt:lpstr>
      <vt:lpstr>Response to Issue #2 – Disagreement between Parents</vt:lpstr>
      <vt:lpstr>Issue #3 – How Can Data Be Shared With Referral Source?</vt:lpstr>
      <vt:lpstr>Response to Issue #3 – How Can Data Be Shared With Referral Source?</vt:lpstr>
      <vt:lpstr>Issue #4 – What PII Can Be Shared at Transition?</vt:lpstr>
      <vt:lpstr>Response to Issue #4 – What PII Can Be Shared at Transition?</vt:lpstr>
      <vt:lpstr>Issue #5 – How Can PII/Data Be Shared Through Written Agreements Under the Evaluation Exception?</vt:lpstr>
      <vt:lpstr>Response to Issue #5 – How Can PII/Data Be Shared Through Written Agreements Under the Evaluation Exception?</vt:lpstr>
      <vt:lpstr>Response to Issue #5 – How Can PII/Data Be Shared Through Written Agreements Under the Evaluation Exception? (con’t)</vt:lpstr>
      <vt:lpstr>Resources </vt:lpstr>
      <vt:lpstr>New Resources from the Department</vt:lpstr>
      <vt:lpstr>Resources on DaSy Website</vt:lpstr>
      <vt:lpstr>Department Privacy Resources</vt:lpstr>
      <vt:lpstr>Resources on PTAC Website</vt:lpstr>
      <vt:lpstr>Q &amp; A</vt:lpstr>
      <vt:lpstr>What’s Next?</vt:lpstr>
      <vt:lpstr>Thank you!</vt:lpstr>
    </vt:vector>
  </TitlesOfParts>
  <Manager/>
  <Company>SRI International, FPG Child Development Institute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Unlocking Early Childhood Privacy: Trends &amp; Insights &amp;  What You Need to Know</dc:title>
  <dc:subject/>
  <dc:creator>The DaSy Center, the ECTA Center, Privacy Technical Assistance Center, U.S. Department of Education</dc:creator>
  <cp:keywords/>
  <dc:description/>
  <cp:lastModifiedBy>Roxanne Jones</cp:lastModifiedBy>
  <cp:revision>9</cp:revision>
  <dcterms:created xsi:type="dcterms:W3CDTF">2020-09-01T15:49:59Z</dcterms:created>
  <dcterms:modified xsi:type="dcterms:W3CDTF">2024-10-02T00:41:38Z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0x010100B139BCD5E4E49947981F85D03D6B774B</vt:lpwstr>
  </property>
  <property fmtid="{D5CDD505-2E9C-101B-9397-08002B2CF9AE}" pid="3" name="Language">
    <vt:lpwstr>English</vt:lpwstr>
  </property>
  <property fmtid="{D5CDD505-2E9C-101B-9397-08002B2CF9AE}" pid="4" name="Status">
    <vt:lpwstr>Final</vt:lpwstr>
  </property>
</Properties>
</file>