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0"/>
  </p:notesMasterIdLst>
  <p:handoutMasterIdLst>
    <p:handoutMasterId r:id="rId21"/>
  </p:handoutMasterIdLst>
  <p:sldIdLst>
    <p:sldId id="261" r:id="rId5"/>
    <p:sldId id="262" r:id="rId6"/>
    <p:sldId id="264" r:id="rId7"/>
    <p:sldId id="275" r:id="rId8"/>
    <p:sldId id="284" r:id="rId9"/>
    <p:sldId id="277" r:id="rId10"/>
    <p:sldId id="280" r:id="rId11"/>
    <p:sldId id="285" r:id="rId12"/>
    <p:sldId id="281" r:id="rId13"/>
    <p:sldId id="276" r:id="rId14"/>
    <p:sldId id="288" r:id="rId15"/>
    <p:sldId id="282" r:id="rId16"/>
    <p:sldId id="279" r:id="rId17"/>
    <p:sldId id="267" r:id="rId18"/>
    <p:sldId id="28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6E98F05-29F3-FD01-5C98-EA4B34428CDA}" name="Sally Shepherd" initials="SS" userId="S::sshepherd_sriinternational.com#ext#@admin.live.unc.edu::c757e511-4dca-4552-a4bc-dfe0fb3a2d7b" providerId="AD"/>
  <p188:author id="{3110C261-E213-42B2-B1D6-4F3E04EE96E2}" name="Roxanne Jones" initials="RJ" userId="S::RJones@sriinternational.com::eee357d1-15dd-4a73-981c-b7041387288c" providerId="AD"/>
  <p188:author id="{3CE46E6D-815A-FD98-4565-F29AA77A6BD7}" name="Allison Davey" initials="AD" userId="S::adavey@wested.org::280a5182-3f7d-483c-ba14-494d3f56d01f" providerId="AD"/>
  <p188:author id="{A3034DB3-7FCD-114E-84BA-4B181AB19979}" name="Sally Shepherd" initials="SS" userId="S::SShepherd@sriinternational.com::276e0854-6c87-4819-89ef-b02acdcd32a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7532"/>
    <a:srgbClr val="39B54A"/>
    <a:srgbClr val="1045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4C4463-C6DB-C3F0-1B86-6CFFD6A29447}" v="7" dt="2024-11-15T19:17:27.618"/>
    <p1510:client id="{564A5996-6983-4E08-BEBB-D33C02244AF9}" v="886" dt="2024-11-15T23:44:54.035"/>
    <p1510:client id="{8F007950-CAAA-47F5-A2E8-F3B4068E442C}" v="4" dt="2024-11-15T19:44:56.0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69" autoAdjust="0"/>
    <p:restoredTop sz="86395" autoAdjust="0"/>
  </p:normalViewPr>
  <p:slideViewPr>
    <p:cSldViewPr snapToGrid="0">
      <p:cViewPr varScale="1">
        <p:scale>
          <a:sx n="68" d="100"/>
          <a:sy n="68" d="100"/>
        </p:scale>
        <p:origin x="54" y="36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98058-8D94-324A-88BA-6357AD2FDE55}" type="datetimeFigureOut">
              <a:rPr lang="en-US" smtClean="0"/>
              <a:t>11/18/2024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2207470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523FA6-E043-9F4E-99C7-7E8AF99961B7}" type="datetimeFigureOut">
              <a:rPr lang="en-US" smtClean="0"/>
              <a:t>11/18/2024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BAE9E6-FC52-7F4E-B22E-76509B4751CB}" type="slidenum">
              <a:rPr lang="en-US" smtClean="0"/>
              <a:t>‹#›</a:t>
            </a:fld>
            <a:endParaRPr lang="en-US"/>
          </a:p>
        </p:txBody>
      </p:sp>
    </p:spTree>
    <p:extLst>
      <p:ext uri="{BB962C8B-B14F-4D97-AF65-F5344CB8AC3E}">
        <p14:creationId xmlns:p14="http://schemas.microsoft.com/office/powerpoint/2010/main" val="1988391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Sally</a:t>
            </a:r>
          </a:p>
          <a:p>
            <a:r>
              <a:rPr lang="en-US"/>
              <a:t>5 mins</a:t>
            </a:r>
          </a:p>
          <a:p>
            <a:r>
              <a:rPr lang="en-US"/>
              <a:t>Introduce facilitators</a:t>
            </a:r>
          </a:p>
          <a:p>
            <a:r>
              <a:rPr lang="en-US"/>
              <a:t>Who is in the room?</a:t>
            </a:r>
          </a:p>
        </p:txBody>
      </p:sp>
      <p:sp>
        <p:nvSpPr>
          <p:cNvPr id="4" name="Slide Number Placeholder 3"/>
          <p:cNvSpPr>
            <a:spLocks noGrp="1"/>
          </p:cNvSpPr>
          <p:nvPr>
            <p:ph type="sldNum" sz="quarter" idx="5"/>
          </p:nvPr>
        </p:nvSpPr>
        <p:spPr/>
        <p:txBody>
          <a:bodyPr/>
          <a:lstStyle/>
          <a:p>
            <a:fld id="{44BAE9E6-FC52-7F4E-B22E-76509B4751CB}" type="slidenum">
              <a:rPr lang="en-US" smtClean="0"/>
              <a:t>2</a:t>
            </a:fld>
            <a:endParaRPr lang="en-US"/>
          </a:p>
        </p:txBody>
      </p:sp>
    </p:spTree>
    <p:extLst>
      <p:ext uri="{BB962C8B-B14F-4D97-AF65-F5344CB8AC3E}">
        <p14:creationId xmlns:p14="http://schemas.microsoft.com/office/powerpoint/2010/main" val="3855280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Charlene</a:t>
            </a:r>
          </a:p>
          <a:p>
            <a:r>
              <a:rPr lang="en-US"/>
              <a:t>45 mins</a:t>
            </a:r>
          </a:p>
        </p:txBody>
      </p:sp>
      <p:sp>
        <p:nvSpPr>
          <p:cNvPr id="4" name="Slide Number Placeholder 3"/>
          <p:cNvSpPr>
            <a:spLocks noGrp="1"/>
          </p:cNvSpPr>
          <p:nvPr>
            <p:ph type="sldNum" sz="quarter" idx="5"/>
          </p:nvPr>
        </p:nvSpPr>
        <p:spPr/>
        <p:txBody>
          <a:bodyPr/>
          <a:lstStyle/>
          <a:p>
            <a:fld id="{44BAE9E6-FC52-7F4E-B22E-76509B4751CB}" type="slidenum">
              <a:rPr lang="en-US" smtClean="0"/>
              <a:t>11</a:t>
            </a:fld>
            <a:endParaRPr lang="en-US"/>
          </a:p>
        </p:txBody>
      </p:sp>
    </p:spTree>
    <p:extLst>
      <p:ext uri="{BB962C8B-B14F-4D97-AF65-F5344CB8AC3E}">
        <p14:creationId xmlns:p14="http://schemas.microsoft.com/office/powerpoint/2010/main" val="1555821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100" kern="100">
                <a:effectLst/>
                <a:latin typeface="Calibri" panose="020F0502020204030204" pitchFamily="34" charset="0"/>
                <a:ea typeface="Calibri" panose="020F0502020204030204" pitchFamily="34" charset="0"/>
                <a:cs typeface="Times New Roman" panose="02020603050405020304" pitchFamily="18" charset="0"/>
              </a:rPr>
              <a:t>Charlene</a:t>
            </a:r>
          </a:p>
          <a:p>
            <a:pPr marL="285750" marR="0" lvl="0" indent="-285750">
              <a:lnSpc>
                <a:spcPct val="107000"/>
              </a:lnSpc>
              <a:spcBef>
                <a:spcPts val="0"/>
              </a:spcBef>
              <a:spcAft>
                <a:spcPts val="800"/>
              </a:spcAft>
              <a:buFont typeface="Courier New" panose="02070309020205020404" pitchFamily="49" charset="0"/>
              <a:buChar char="o"/>
            </a:pPr>
            <a:r>
              <a:rPr lang="en-US" sz="1100" kern="100">
                <a:effectLst/>
                <a:latin typeface="Calibri" panose="020F0502020204030204" pitchFamily="34" charset="0"/>
                <a:ea typeface="Calibri" panose="020F0502020204030204" pitchFamily="34" charset="0"/>
                <a:cs typeface="Times New Roman" panose="02020603050405020304" pitchFamily="18" charset="0"/>
              </a:rPr>
              <a:t>Quick overview of steps 6-8</a:t>
            </a:r>
          </a:p>
          <a:p>
            <a:pPr marL="742950" marR="0" lvl="1" indent="-285750">
              <a:lnSpc>
                <a:spcPct val="107000"/>
              </a:lnSpc>
              <a:spcBef>
                <a:spcPts val="0"/>
              </a:spcBef>
              <a:spcAft>
                <a:spcPts val="800"/>
              </a:spcAft>
              <a:buFont typeface="Courier New" panose="02070309020205020404" pitchFamily="49" charset="0"/>
              <a:buChar char="o"/>
            </a:pPr>
            <a:r>
              <a:rPr lang="en-US" sz="1100" kern="100">
                <a:effectLst/>
                <a:latin typeface="Calibri" panose="020F0502020204030204" pitchFamily="34" charset="0"/>
                <a:ea typeface="Calibri" panose="020F0502020204030204" pitchFamily="34" charset="0"/>
                <a:cs typeface="Times New Roman" panose="02020603050405020304" pitchFamily="18" charset="0"/>
              </a:rPr>
              <a:t>Emphasis for this workshop is Step 5</a:t>
            </a:r>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12</a:t>
            </a:fld>
            <a:endParaRPr lang="en-US"/>
          </a:p>
        </p:txBody>
      </p:sp>
    </p:spTree>
    <p:extLst>
      <p:ext uri="{BB962C8B-B14F-4D97-AF65-F5344CB8AC3E}">
        <p14:creationId xmlns:p14="http://schemas.microsoft.com/office/powerpoint/2010/main" val="2844555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Charlene</a:t>
            </a:r>
          </a:p>
          <a:p>
            <a:r>
              <a:rPr lang="en-US"/>
              <a:t>Progress- familiarizing yourself with the protocols, drafting a plan or even the next step</a:t>
            </a:r>
          </a:p>
        </p:txBody>
      </p:sp>
      <p:sp>
        <p:nvSpPr>
          <p:cNvPr id="4" name="Slide Number Placeholder 3"/>
          <p:cNvSpPr>
            <a:spLocks noGrp="1"/>
          </p:cNvSpPr>
          <p:nvPr>
            <p:ph type="sldNum" sz="quarter" idx="5"/>
          </p:nvPr>
        </p:nvSpPr>
        <p:spPr/>
        <p:txBody>
          <a:bodyPr/>
          <a:lstStyle/>
          <a:p>
            <a:fld id="{44BAE9E6-FC52-7F4E-B22E-76509B4751CB}" type="slidenum">
              <a:rPr lang="en-US" smtClean="0"/>
              <a:t>13</a:t>
            </a:fld>
            <a:endParaRPr lang="en-US"/>
          </a:p>
        </p:txBody>
      </p:sp>
    </p:spTree>
    <p:extLst>
      <p:ext uri="{BB962C8B-B14F-4D97-AF65-F5344CB8AC3E}">
        <p14:creationId xmlns:p14="http://schemas.microsoft.com/office/powerpoint/2010/main" val="421802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Charlene</a:t>
            </a:r>
          </a:p>
        </p:txBody>
      </p:sp>
      <p:sp>
        <p:nvSpPr>
          <p:cNvPr id="4" name="Slide Number Placeholder 3"/>
          <p:cNvSpPr>
            <a:spLocks noGrp="1"/>
          </p:cNvSpPr>
          <p:nvPr>
            <p:ph type="sldNum" sz="quarter" idx="5"/>
          </p:nvPr>
        </p:nvSpPr>
        <p:spPr/>
        <p:txBody>
          <a:bodyPr/>
          <a:lstStyle/>
          <a:p>
            <a:fld id="{44BAE9E6-FC52-7F4E-B22E-76509B4751CB}" type="slidenum">
              <a:rPr lang="en-US" smtClean="0"/>
              <a:t>14</a:t>
            </a:fld>
            <a:endParaRPr lang="en-US"/>
          </a:p>
        </p:txBody>
      </p:sp>
    </p:spTree>
    <p:extLst>
      <p:ext uri="{BB962C8B-B14F-4D97-AF65-F5344CB8AC3E}">
        <p14:creationId xmlns:p14="http://schemas.microsoft.com/office/powerpoint/2010/main" val="3390148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Sally </a:t>
            </a:r>
          </a:p>
          <a:p>
            <a:r>
              <a:rPr lang="en-US"/>
              <a:t>5 mins</a:t>
            </a:r>
          </a:p>
        </p:txBody>
      </p:sp>
      <p:sp>
        <p:nvSpPr>
          <p:cNvPr id="4" name="Slide Number Placeholder 3"/>
          <p:cNvSpPr>
            <a:spLocks noGrp="1"/>
          </p:cNvSpPr>
          <p:nvPr>
            <p:ph type="sldNum" sz="quarter" idx="5"/>
          </p:nvPr>
        </p:nvSpPr>
        <p:spPr/>
        <p:txBody>
          <a:bodyPr/>
          <a:lstStyle/>
          <a:p>
            <a:fld id="{44BAE9E6-FC52-7F4E-B22E-76509B4751CB}" type="slidenum">
              <a:rPr lang="en-US" smtClean="0"/>
              <a:t>3</a:t>
            </a:fld>
            <a:endParaRPr lang="en-US"/>
          </a:p>
        </p:txBody>
      </p:sp>
    </p:spTree>
    <p:extLst>
      <p:ext uri="{BB962C8B-B14F-4D97-AF65-F5344CB8AC3E}">
        <p14:creationId xmlns:p14="http://schemas.microsoft.com/office/powerpoint/2010/main" val="1581127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Tx/>
              <a:buNone/>
            </a:pPr>
            <a:r>
              <a:rPr lang="en-US" sz="1100" kern="100">
                <a:effectLst/>
                <a:latin typeface="Calibri" panose="020F0502020204030204" pitchFamily="34" charset="0"/>
                <a:ea typeface="Calibri" panose="020F0502020204030204" pitchFamily="34" charset="0"/>
                <a:cs typeface="Times New Roman" panose="02020603050405020304" pitchFamily="18" charset="0"/>
              </a:rPr>
              <a:t>Sally</a:t>
            </a:r>
          </a:p>
          <a:p>
            <a:pPr marL="0" marR="0" lvl="0" indent="0">
              <a:lnSpc>
                <a:spcPct val="107000"/>
              </a:lnSpc>
              <a:spcBef>
                <a:spcPts val="0"/>
              </a:spcBef>
              <a:spcAft>
                <a:spcPts val="0"/>
              </a:spcAft>
              <a:buFontTx/>
              <a:buNone/>
            </a:pPr>
            <a:r>
              <a:rPr lang="en-US" sz="1100" kern="100">
                <a:effectLst/>
                <a:latin typeface="Calibri" panose="020F0502020204030204" pitchFamily="34" charset="0"/>
                <a:ea typeface="Calibri" panose="020F0502020204030204" pitchFamily="34" charset="0"/>
                <a:cs typeface="Times New Roman" panose="02020603050405020304" pitchFamily="18" charset="0"/>
              </a:rPr>
              <a:t>15 Mins</a:t>
            </a:r>
          </a:p>
          <a:p>
            <a:pPr marL="0" marR="0" lvl="0" indent="0">
              <a:lnSpc>
                <a:spcPct val="107000"/>
              </a:lnSpc>
              <a:spcBef>
                <a:spcPts val="0"/>
              </a:spcBef>
              <a:spcAft>
                <a:spcPts val="0"/>
              </a:spcAft>
              <a:buFontTx/>
              <a:buNone/>
            </a:pPr>
            <a:r>
              <a:rPr lang="en-US" sz="1100" kern="100">
                <a:effectLst/>
                <a:latin typeface="Calibri" panose="020F0502020204030204" pitchFamily="34" charset="0"/>
                <a:ea typeface="Calibri" panose="020F0502020204030204" pitchFamily="34" charset="0"/>
                <a:cs typeface="Times New Roman" panose="02020603050405020304" pitchFamily="18" charset="0"/>
              </a:rPr>
              <a:t>Overview of the DMS- steps 1-4</a:t>
            </a:r>
          </a:p>
          <a:p>
            <a:pPr marL="0" marR="0" lvl="0" indent="0">
              <a:lnSpc>
                <a:spcPct val="107000"/>
              </a:lnSpc>
              <a:spcBef>
                <a:spcPts val="0"/>
              </a:spcBef>
              <a:spcAft>
                <a:spcPts val="0"/>
              </a:spcAft>
              <a:buFontTx/>
              <a:buNone/>
            </a:pPr>
            <a:r>
              <a:rPr lang="en-US" sz="1100" kern="100">
                <a:effectLst/>
                <a:latin typeface="Calibri" panose="020F0502020204030204" pitchFamily="34" charset="0"/>
                <a:ea typeface="Calibri" panose="020F0502020204030204" pitchFamily="34" charset="0"/>
                <a:cs typeface="Times New Roman" panose="02020603050405020304" pitchFamily="18" charset="0"/>
              </a:rPr>
              <a:t>Show website and share gap analysis worksheets</a:t>
            </a:r>
          </a:p>
          <a:p>
            <a:pPr marL="457200" marR="0" lvl="1" indent="0">
              <a:lnSpc>
                <a:spcPct val="107000"/>
              </a:lnSpc>
              <a:spcBef>
                <a:spcPts val="0"/>
              </a:spcBef>
              <a:spcAft>
                <a:spcPts val="800"/>
              </a:spcAft>
              <a:buFontTx/>
              <a:buNone/>
            </a:pPr>
            <a:r>
              <a:rPr lang="en-US" sz="1100" kern="100">
                <a:effectLst/>
                <a:latin typeface="Calibri" panose="020F0502020204030204" pitchFamily="34" charset="0"/>
                <a:ea typeface="Calibri" panose="020F0502020204030204" pitchFamily="34" charset="0"/>
                <a:cs typeface="Times New Roman" panose="02020603050405020304" pitchFamily="18" charset="0"/>
              </a:rPr>
              <a:t>Emphasis for this workshop is Step 5</a:t>
            </a:r>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4</a:t>
            </a:fld>
            <a:endParaRPr lang="en-US"/>
          </a:p>
        </p:txBody>
      </p:sp>
    </p:spTree>
    <p:extLst>
      <p:ext uri="{BB962C8B-B14F-4D97-AF65-F5344CB8AC3E}">
        <p14:creationId xmlns:p14="http://schemas.microsoft.com/office/powerpoint/2010/main" val="2136024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mins</a:t>
            </a:r>
          </a:p>
          <a:p>
            <a:r>
              <a:rPr lang="en-US" dirty="0"/>
              <a:t>Sharon</a:t>
            </a:r>
          </a:p>
        </p:txBody>
      </p:sp>
      <p:sp>
        <p:nvSpPr>
          <p:cNvPr id="4" name="Slide Number Placeholder 3"/>
          <p:cNvSpPr>
            <a:spLocks noGrp="1"/>
          </p:cNvSpPr>
          <p:nvPr>
            <p:ph type="sldNum" sz="quarter" idx="5"/>
          </p:nvPr>
        </p:nvSpPr>
        <p:spPr/>
        <p:txBody>
          <a:bodyPr/>
          <a:lstStyle/>
          <a:p>
            <a:fld id="{44BAE9E6-FC52-7F4E-B22E-76509B4751CB}" type="slidenum">
              <a:rPr lang="en-US" smtClean="0"/>
              <a:t>5</a:t>
            </a:fld>
            <a:endParaRPr lang="en-US"/>
          </a:p>
        </p:txBody>
      </p:sp>
    </p:spTree>
    <p:extLst>
      <p:ext uri="{BB962C8B-B14F-4D97-AF65-F5344CB8AC3E}">
        <p14:creationId xmlns:p14="http://schemas.microsoft.com/office/powerpoint/2010/main" val="3931130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Sharon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(15 minutes) TA facilitating the conversation</a:t>
            </a:r>
          </a:p>
          <a:p>
            <a:r>
              <a:rPr lang="en-US"/>
              <a:t>10 Activity </a:t>
            </a:r>
          </a:p>
          <a:p>
            <a:r>
              <a:rPr lang="en-US" b="1"/>
              <a:t>5 min Report out </a:t>
            </a:r>
          </a:p>
        </p:txBody>
      </p:sp>
      <p:sp>
        <p:nvSpPr>
          <p:cNvPr id="4" name="Slide Number Placeholder 3"/>
          <p:cNvSpPr>
            <a:spLocks noGrp="1"/>
          </p:cNvSpPr>
          <p:nvPr>
            <p:ph type="sldNum" sz="quarter" idx="5"/>
          </p:nvPr>
        </p:nvSpPr>
        <p:spPr/>
        <p:txBody>
          <a:bodyPr/>
          <a:lstStyle/>
          <a:p>
            <a:fld id="{44BAE9E6-FC52-7F4E-B22E-76509B4751CB}" type="slidenum">
              <a:rPr lang="en-US" smtClean="0"/>
              <a:t>6</a:t>
            </a:fld>
            <a:endParaRPr lang="en-US"/>
          </a:p>
        </p:txBody>
      </p:sp>
    </p:spTree>
    <p:extLst>
      <p:ext uri="{BB962C8B-B14F-4D97-AF65-F5344CB8AC3E}">
        <p14:creationId xmlns:p14="http://schemas.microsoft.com/office/powerpoint/2010/main" val="2232531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Allison</a:t>
            </a:r>
          </a:p>
          <a:p>
            <a:r>
              <a:rPr lang="en-US"/>
              <a:t>More instructions to come</a:t>
            </a:r>
          </a:p>
        </p:txBody>
      </p:sp>
      <p:sp>
        <p:nvSpPr>
          <p:cNvPr id="4" name="Slide Number Placeholder 3"/>
          <p:cNvSpPr>
            <a:spLocks noGrp="1"/>
          </p:cNvSpPr>
          <p:nvPr>
            <p:ph type="sldNum" sz="quarter" idx="5"/>
          </p:nvPr>
        </p:nvSpPr>
        <p:spPr/>
        <p:txBody>
          <a:bodyPr/>
          <a:lstStyle/>
          <a:p>
            <a:fld id="{44BAE9E6-FC52-7F4E-B22E-76509B4751CB}" type="slidenum">
              <a:rPr lang="en-US" smtClean="0"/>
              <a:t>7</a:t>
            </a:fld>
            <a:endParaRPr lang="en-US"/>
          </a:p>
        </p:txBody>
      </p:sp>
    </p:spTree>
    <p:extLst>
      <p:ext uri="{BB962C8B-B14F-4D97-AF65-F5344CB8AC3E}">
        <p14:creationId xmlns:p14="http://schemas.microsoft.com/office/powerpoint/2010/main" val="3885268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kern="100">
                <a:effectLst/>
                <a:latin typeface="Calibri" panose="020F0502020204030204" pitchFamily="34" charset="0"/>
                <a:ea typeface="Calibri" panose="020F0502020204030204" pitchFamily="34" charset="0"/>
                <a:cs typeface="Times New Roman" panose="02020603050405020304" pitchFamily="18" charset="0"/>
              </a:rPr>
              <a:t>Allison</a:t>
            </a:r>
          </a:p>
          <a:p>
            <a:pPr marL="0" marR="0">
              <a:lnSpc>
                <a:spcPct val="107000"/>
              </a:lnSpc>
              <a:spcBef>
                <a:spcPts val="0"/>
              </a:spcBef>
              <a:spcAft>
                <a:spcPts val="0"/>
              </a:spcAft>
            </a:pPr>
            <a:r>
              <a:rPr lang="en-US" sz="1200" kern="100">
                <a:effectLst/>
                <a:latin typeface="Calibri" panose="020F0502020204030204" pitchFamily="34" charset="0"/>
                <a:ea typeface="Calibri" panose="020F0502020204030204" pitchFamily="34" charset="0"/>
                <a:cs typeface="Times New Roman" panose="02020603050405020304" pitchFamily="18" charset="0"/>
              </a:rPr>
              <a:t>Fiscal-</a:t>
            </a:r>
          </a:p>
          <a:p>
            <a:pPr marL="0" marR="0">
              <a:lnSpc>
                <a:spcPct val="107000"/>
              </a:lnSpc>
              <a:spcBef>
                <a:spcPts val="0"/>
              </a:spcBef>
              <a:spcAft>
                <a:spcPts val="0"/>
              </a:spcAft>
            </a:pPr>
            <a:r>
              <a:rPr lang="en-US" sz="1200" kern="100">
                <a:effectLst/>
                <a:latin typeface="Calibri" panose="020F0502020204030204" pitchFamily="34" charset="0"/>
                <a:ea typeface="Calibri" panose="020F0502020204030204" pitchFamily="34" charset="0"/>
                <a:cs typeface="Times New Roman" panose="02020603050405020304" pitchFamily="18" charset="0"/>
              </a:rPr>
              <a:t>Data-</a:t>
            </a:r>
          </a:p>
          <a:p>
            <a:pPr marL="0" marR="0">
              <a:lnSpc>
                <a:spcPct val="107000"/>
              </a:lnSpc>
              <a:spcBef>
                <a:spcPts val="0"/>
              </a:spcBef>
              <a:spcAft>
                <a:spcPts val="0"/>
              </a:spcAft>
            </a:pPr>
            <a:r>
              <a:rPr lang="en-US" sz="1200" kern="100">
                <a:effectLst/>
                <a:latin typeface="Calibri" panose="020F0502020204030204" pitchFamily="34" charset="0"/>
                <a:ea typeface="Calibri" panose="020F0502020204030204" pitchFamily="34" charset="0"/>
                <a:cs typeface="Times New Roman" panose="02020603050405020304" pitchFamily="18" charset="0"/>
              </a:rPr>
              <a:t>Dispute-</a:t>
            </a:r>
          </a:p>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Monitoring-</a:t>
            </a:r>
          </a:p>
          <a:p>
            <a:pPr marL="0" marR="0" indent="0">
              <a:lnSpc>
                <a:spcPct val="107000"/>
              </a:lnSpc>
              <a:spcBef>
                <a:spcPts val="0"/>
              </a:spcBef>
              <a:spcAft>
                <a:spcPts val="0"/>
              </a:spcAft>
              <a:buNone/>
            </a:pPr>
            <a:r>
              <a:rPr lang="en-US">
                <a:latin typeface="Calibri" panose="020F0502020204030204" pitchFamily="34" charset="0"/>
                <a:cs typeface="Times New Roman" panose="02020603050405020304" pitchFamily="18" charset="0"/>
              </a:rPr>
              <a:t>Biggest part of session- allow states to work on identifying gaps in their chosen topic with assistance from facilitators. </a:t>
            </a:r>
          </a:p>
          <a:p>
            <a:pPr marL="0" marR="0" indent="0">
              <a:lnSpc>
                <a:spcPct val="107000"/>
              </a:lnSpc>
              <a:spcBef>
                <a:spcPts val="0"/>
              </a:spcBef>
              <a:spcAft>
                <a:spcPts val="0"/>
              </a:spcAft>
              <a:buNone/>
            </a:pPr>
            <a:r>
              <a:rPr lang="en-US">
                <a:latin typeface="Calibri" panose="020F0502020204030204" pitchFamily="34" charset="0"/>
                <a:cs typeface="Times New Roman" panose="02020603050405020304" pitchFamily="18" charset="0"/>
              </a:rPr>
              <a:t>I think at one time it may have been suggested that we present steps and let participants work on that step to break up the 3 hours- I am totally ok with doing what the group thinks is best.</a:t>
            </a:r>
            <a:endParaRPr lang="en-US"/>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8</a:t>
            </a:fld>
            <a:endParaRPr lang="en-US"/>
          </a:p>
        </p:txBody>
      </p:sp>
    </p:spTree>
    <p:extLst>
      <p:ext uri="{BB962C8B-B14F-4D97-AF65-F5344CB8AC3E}">
        <p14:creationId xmlns:p14="http://schemas.microsoft.com/office/powerpoint/2010/main" val="1394633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45 mins</a:t>
            </a:r>
          </a:p>
          <a:p>
            <a:r>
              <a:rPr lang="en-US"/>
              <a:t>Allison</a:t>
            </a:r>
          </a:p>
        </p:txBody>
      </p:sp>
      <p:sp>
        <p:nvSpPr>
          <p:cNvPr id="4" name="Slide Number Placeholder 3"/>
          <p:cNvSpPr>
            <a:spLocks noGrp="1"/>
          </p:cNvSpPr>
          <p:nvPr>
            <p:ph type="sldNum" sz="quarter" idx="5"/>
          </p:nvPr>
        </p:nvSpPr>
        <p:spPr/>
        <p:txBody>
          <a:bodyPr/>
          <a:lstStyle/>
          <a:p>
            <a:fld id="{44BAE9E6-FC52-7F4E-B22E-76509B4751CB}" type="slidenum">
              <a:rPr lang="en-US" smtClean="0"/>
              <a:t>9</a:t>
            </a:fld>
            <a:endParaRPr lang="en-US"/>
          </a:p>
        </p:txBody>
      </p:sp>
    </p:spTree>
    <p:extLst>
      <p:ext uri="{BB962C8B-B14F-4D97-AF65-F5344CB8AC3E}">
        <p14:creationId xmlns:p14="http://schemas.microsoft.com/office/powerpoint/2010/main" val="374666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Allison</a:t>
            </a:r>
          </a:p>
          <a:p>
            <a:r>
              <a:rPr lang="en-US"/>
              <a:t>When you come back you will move to your next chosen topic. If you want to repeat the topic stay where you are. </a:t>
            </a:r>
          </a:p>
        </p:txBody>
      </p:sp>
      <p:sp>
        <p:nvSpPr>
          <p:cNvPr id="4" name="Slide Number Placeholder 3"/>
          <p:cNvSpPr>
            <a:spLocks noGrp="1"/>
          </p:cNvSpPr>
          <p:nvPr>
            <p:ph type="sldNum" sz="quarter" idx="5"/>
          </p:nvPr>
        </p:nvSpPr>
        <p:spPr/>
        <p:txBody>
          <a:bodyPr/>
          <a:lstStyle/>
          <a:p>
            <a:fld id="{44BAE9E6-FC52-7F4E-B22E-76509B4751CB}" type="slidenum">
              <a:rPr lang="en-US" smtClean="0"/>
              <a:t>10</a:t>
            </a:fld>
            <a:endParaRPr lang="en-US"/>
          </a:p>
        </p:txBody>
      </p:sp>
    </p:spTree>
    <p:extLst>
      <p:ext uri="{BB962C8B-B14F-4D97-AF65-F5344CB8AC3E}">
        <p14:creationId xmlns:p14="http://schemas.microsoft.com/office/powerpoint/2010/main" val="6389660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ECTA">
    <p:bg>
      <p:bgPr>
        <a:gradFill>
          <a:gsLst>
            <a:gs pos="82000">
              <a:schemeClr val="bg1"/>
            </a:gs>
            <a:gs pos="89000">
              <a:schemeClr val="bg1">
                <a:lumMod val="95000"/>
              </a:schemeClr>
            </a:gs>
          </a:gsLst>
          <a:lin ang="5400000" scaled="1"/>
        </a:gra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5183F405-385F-4347-8627-2FFAC5E4B36E}"/>
              </a:ext>
            </a:extLst>
          </p:cNvPr>
          <p:cNvCxnSpPr>
            <a:cxnSpLocks/>
          </p:cNvCxnSpPr>
          <p:nvPr userDrawn="1"/>
        </p:nvCxnSpPr>
        <p:spPr>
          <a:xfrm flipV="1">
            <a:off x="495300" y="4135995"/>
            <a:ext cx="11103142" cy="1"/>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pic>
        <p:nvPicPr>
          <p:cNvPr id="2" name="Picture 1" title="Logo: Early Childhood Technical Assistance (ECTA) Cen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5300" y="923204"/>
            <a:ext cx="4081679" cy="602215"/>
          </a:xfrm>
          <a:prstGeom prst="rect">
            <a:avLst/>
          </a:prstGeom>
        </p:spPr>
      </p:pic>
      <p:pic>
        <p:nvPicPr>
          <p:cNvPr id="4" name="Picture 3" title="Logo: The Center for IDEA Early Childhood Data Systems (DaSy)">
            <a:extLst>
              <a:ext uri="{FF2B5EF4-FFF2-40B4-BE49-F238E27FC236}">
                <a16:creationId xmlns:a16="http://schemas.microsoft.com/office/drawing/2014/main" id="{593F925B-A6DF-B144-8BF5-61A1B8D83AFB}"/>
              </a:ext>
            </a:extLst>
          </p:cNvPr>
          <p:cNvPicPr>
            <a:picLocks noChangeAspect="1"/>
          </p:cNvPicPr>
          <p:nvPr userDrawn="1"/>
        </p:nvPicPr>
        <p:blipFill>
          <a:blip r:embed="rId3"/>
          <a:stretch>
            <a:fillRect/>
          </a:stretch>
        </p:blipFill>
        <p:spPr>
          <a:xfrm>
            <a:off x="4825025" y="718764"/>
            <a:ext cx="3998446" cy="903887"/>
          </a:xfrm>
          <a:prstGeom prst="rect">
            <a:avLst/>
          </a:prstGeom>
        </p:spPr>
      </p:pic>
      <p:sp>
        <p:nvSpPr>
          <p:cNvPr id="8" name="Subtitle 2"/>
          <p:cNvSpPr>
            <a:spLocks noGrp="1"/>
          </p:cNvSpPr>
          <p:nvPr>
            <p:ph type="subTitle" idx="1" hasCustomPrompt="1"/>
          </p:nvPr>
        </p:nvSpPr>
        <p:spPr>
          <a:xfrm>
            <a:off x="495300" y="4436836"/>
            <a:ext cx="11103142"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itle 1"/>
          <p:cNvSpPr>
            <a:spLocks noGrp="1"/>
          </p:cNvSpPr>
          <p:nvPr>
            <p:ph type="ctrTitle" hasCustomPrompt="1"/>
          </p:nvPr>
        </p:nvSpPr>
        <p:spPr>
          <a:xfrm>
            <a:off x="495300" y="1993311"/>
            <a:ext cx="11103142" cy="1841842"/>
          </a:xfrm>
        </p:spPr>
        <p:txBody>
          <a:bodyPr bIns="0" anchor="b">
            <a:normAutofit/>
          </a:bodyPr>
          <a:lstStyle>
            <a:lvl1pPr algn="l">
              <a:defRPr sz="5400" b="0" cap="none">
                <a:solidFill>
                  <a:schemeClr val="accent5">
                    <a:lumMod val="75000"/>
                  </a:schemeClr>
                </a:solidFill>
              </a:defRPr>
            </a:lvl1pPr>
          </a:lstStyle>
          <a:p>
            <a:r>
              <a:rPr lang="en-US"/>
              <a:t>Click to edit master title style</a:t>
            </a:r>
          </a:p>
        </p:txBody>
      </p:sp>
      <p:pic>
        <p:nvPicPr>
          <p:cNvPr id="5" name="Picture 4" descr="Logo: Center for IDEA Fiscal Reporting (CIFR)">
            <a:extLst>
              <a:ext uri="{FF2B5EF4-FFF2-40B4-BE49-F238E27FC236}">
                <a16:creationId xmlns:a16="http://schemas.microsoft.com/office/drawing/2014/main" id="{3CDE9ACA-7D5B-F245-B1A6-A31BA47C8943}"/>
              </a:ext>
            </a:extLst>
          </p:cNvPr>
          <p:cNvPicPr>
            <a:picLocks noChangeAspect="1"/>
          </p:cNvPicPr>
          <p:nvPr userDrawn="1"/>
        </p:nvPicPr>
        <p:blipFill>
          <a:blip r:embed="rId4"/>
          <a:stretch>
            <a:fillRect/>
          </a:stretch>
        </p:blipFill>
        <p:spPr>
          <a:xfrm>
            <a:off x="9172330" y="846294"/>
            <a:ext cx="2426112" cy="77635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No Logo">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1E7E2749-C774-FD43-A3E7-4BE38AA0A809}"/>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0" name="Footer Placeholder 4">
            <a:extLst>
              <a:ext uri="{FF2B5EF4-FFF2-40B4-BE49-F238E27FC236}">
                <a16:creationId xmlns:a16="http://schemas.microsoft.com/office/drawing/2014/main" id="{6FFCE1D0-9637-2942-9FC0-5730A9A40C69}"/>
              </a:ext>
            </a:extLst>
          </p:cNvPr>
          <p:cNvSpPr>
            <a:spLocks noGrp="1"/>
          </p:cNvSpPr>
          <p:nvPr>
            <p:ph type="ftr" sz="quarter" idx="3"/>
          </p:nvPr>
        </p:nvSpPr>
        <p:spPr>
          <a:xfrm>
            <a:off x="587829" y="6319553"/>
            <a:ext cx="9772682" cy="496463"/>
          </a:xfrm>
          <a:prstGeom prst="rect">
            <a:avLst/>
          </a:prstGeom>
        </p:spPr>
        <p:txBody>
          <a:bodyPr anchor="ctr" anchorCtr="0"/>
          <a:lstStyle>
            <a:lvl1pPr>
              <a:defRPr sz="1400">
                <a:solidFill>
                  <a:srgbClr val="104578"/>
                </a:solidFill>
              </a:defRPr>
            </a:lvl1pPr>
          </a:lstStyle>
          <a:p>
            <a:endParaRPr lang="en-US"/>
          </a:p>
        </p:txBody>
      </p:sp>
      <p:sp>
        <p:nvSpPr>
          <p:cNvPr id="3" name="Content Placeholder 2"/>
          <p:cNvSpPr>
            <a:spLocks noGrp="1"/>
          </p:cNvSpPr>
          <p:nvPr>
            <p:ph idx="1"/>
          </p:nvPr>
        </p:nvSpPr>
        <p:spPr>
          <a:xfrm>
            <a:off x="587829" y="1368358"/>
            <a:ext cx="11005457" cy="447780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2321138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Content2: ECTA">
    <p:spTree>
      <p:nvGrpSpPr>
        <p:cNvPr id="1" name=""/>
        <p:cNvGrpSpPr/>
        <p:nvPr/>
      </p:nvGrpSpPr>
      <p:grpSpPr>
        <a:xfrm>
          <a:off x="0" y="0"/>
          <a:ext cx="0" cy="0"/>
          <a:chOff x="0" y="0"/>
          <a:chExt cx="0" cy="0"/>
        </a:xfrm>
      </p:grpSpPr>
      <p:pic>
        <p:nvPicPr>
          <p:cNvPr id="9" name="Picture 8" title="Logo: DaSy">
            <a:extLst>
              <a:ext uri="{FF2B5EF4-FFF2-40B4-BE49-F238E27FC236}">
                <a16:creationId xmlns:a16="http://schemas.microsoft.com/office/drawing/2014/main" id="{9A75216B-F3C0-0A41-A3DB-E796040CF3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464" y="6127771"/>
            <a:ext cx="895911" cy="643275"/>
          </a:xfrm>
          <a:prstGeom prst="rect">
            <a:avLst/>
          </a:prstGeom>
        </p:spPr>
      </p:pic>
      <p:pic>
        <p:nvPicPr>
          <p:cNvPr id="10" name="Picture 9" title="Logo: ECTA">
            <a:extLst>
              <a:ext uri="{FF2B5EF4-FFF2-40B4-BE49-F238E27FC236}">
                <a16:creationId xmlns:a16="http://schemas.microsoft.com/office/drawing/2014/main" id="{74302E6B-5405-5D49-8373-ACF0C8A0E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9012" y="6250394"/>
            <a:ext cx="1190767" cy="457987"/>
          </a:xfrm>
          <a:prstGeom prst="rect">
            <a:avLst/>
          </a:prstGeom>
        </p:spPr>
      </p:pic>
      <p:sp>
        <p:nvSpPr>
          <p:cNvPr id="14" name="Slide Number Placeholder 5">
            <a:extLst>
              <a:ext uri="{FF2B5EF4-FFF2-40B4-BE49-F238E27FC236}">
                <a16:creationId xmlns:a16="http://schemas.microsoft.com/office/drawing/2014/main" id="{E4D7F0D2-857C-7A42-A2C9-10B1AD0DC8BD}"/>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4" name="Content Placeholder 3"/>
          <p:cNvSpPr>
            <a:spLocks noGrp="1"/>
          </p:cNvSpPr>
          <p:nvPr>
            <p:ph sz="half" idx="2"/>
          </p:nvPr>
        </p:nvSpPr>
        <p:spPr>
          <a:xfrm>
            <a:off x="6204856" y="1376140"/>
            <a:ext cx="5388429" cy="4470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587829" y="1368357"/>
            <a:ext cx="5388428" cy="4479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87829" y="226979"/>
            <a:ext cx="11005456" cy="899693"/>
          </a:xfrm>
        </p:spPr>
        <p:txBody>
          <a:bodyPr/>
          <a:lstStyle>
            <a:lvl1pPr>
              <a:defRPr cap="none"/>
            </a:lvl1pPr>
          </a:lstStyle>
          <a:p>
            <a:r>
              <a:rPr lang="en-US"/>
              <a:t>Click to edit master title style</a:t>
            </a:r>
          </a:p>
        </p:txBody>
      </p:sp>
      <p:pic>
        <p:nvPicPr>
          <p:cNvPr id="12" name="Picture 11" descr="Logo: CIFR">
            <a:extLst>
              <a:ext uri="{FF2B5EF4-FFF2-40B4-BE49-F238E27FC236}">
                <a16:creationId xmlns:a16="http://schemas.microsoft.com/office/drawing/2014/main" id="{4D76772A-4A5A-9F4A-A95E-1911675AC40A}"/>
              </a:ext>
            </a:extLst>
          </p:cNvPr>
          <p:cNvPicPr>
            <a:picLocks noChangeAspect="1"/>
          </p:cNvPicPr>
          <p:nvPr userDrawn="1"/>
        </p:nvPicPr>
        <p:blipFill>
          <a:blip r:embed="rId4"/>
          <a:stretch>
            <a:fillRect/>
          </a:stretch>
        </p:blipFill>
        <p:spPr>
          <a:xfrm>
            <a:off x="2953060" y="6312437"/>
            <a:ext cx="1650623" cy="359268"/>
          </a:xfrm>
          <a:prstGeom prst="rect">
            <a:avLst/>
          </a:prstGeom>
        </p:spPr>
      </p:pic>
      <p:sp>
        <p:nvSpPr>
          <p:cNvPr id="13" name="Footer Placeholder 4">
            <a:extLst>
              <a:ext uri="{FF2B5EF4-FFF2-40B4-BE49-F238E27FC236}">
                <a16:creationId xmlns:a16="http://schemas.microsoft.com/office/drawing/2014/main" id="{032C6527-033B-8A4B-9D9B-664949B1F297}"/>
              </a:ext>
            </a:extLst>
          </p:cNvPr>
          <p:cNvSpPr>
            <a:spLocks noGrp="1"/>
          </p:cNvSpPr>
          <p:nvPr>
            <p:ph type="ftr" sz="quarter" idx="3"/>
          </p:nvPr>
        </p:nvSpPr>
        <p:spPr>
          <a:xfrm>
            <a:off x="5181600" y="6319553"/>
            <a:ext cx="5178910" cy="496463"/>
          </a:xfrm>
          <a:prstGeom prst="rect">
            <a:avLst/>
          </a:prstGeom>
        </p:spPr>
        <p:txBody>
          <a:bodyPr anchor="ctr" anchorCtr="0"/>
          <a:lstStyle>
            <a:lvl1pPr>
              <a:defRPr sz="1400">
                <a:solidFill>
                  <a:srgbClr val="104578"/>
                </a:solidFill>
              </a:defRPr>
            </a:lvl1pPr>
          </a:lstStyle>
          <a:p>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Content2: DaSy">
    <p:spTree>
      <p:nvGrpSpPr>
        <p:cNvPr id="1" name=""/>
        <p:cNvGrpSpPr/>
        <p:nvPr/>
      </p:nvGrpSpPr>
      <p:grpSpPr>
        <a:xfrm>
          <a:off x="0" y="0"/>
          <a:ext cx="0" cy="0"/>
          <a:chOff x="0" y="0"/>
          <a:chExt cx="0" cy="0"/>
        </a:xfrm>
      </p:grpSpPr>
      <p:pic>
        <p:nvPicPr>
          <p:cNvPr id="13" name="Picture 12" title="Logo: ECTA">
            <a:extLst>
              <a:ext uri="{FF2B5EF4-FFF2-40B4-BE49-F238E27FC236}">
                <a16:creationId xmlns:a16="http://schemas.microsoft.com/office/drawing/2014/main" id="{6DC21DC3-FA2A-8947-AD46-863BD10708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4556" y="6250394"/>
            <a:ext cx="1190767" cy="457987"/>
          </a:xfrm>
          <a:prstGeom prst="rect">
            <a:avLst/>
          </a:prstGeom>
        </p:spPr>
      </p:pic>
      <p:pic>
        <p:nvPicPr>
          <p:cNvPr id="12" name="Picture 11" title="Logo: DaSy">
            <a:extLst>
              <a:ext uri="{FF2B5EF4-FFF2-40B4-BE49-F238E27FC236}">
                <a16:creationId xmlns:a16="http://schemas.microsoft.com/office/drawing/2014/main" id="{B90E49D4-530B-6C45-A7BD-397A8BD473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6461" y="6127771"/>
            <a:ext cx="895911" cy="643275"/>
          </a:xfrm>
          <a:prstGeom prst="rect">
            <a:avLst/>
          </a:prstGeom>
        </p:spPr>
      </p:pic>
      <p:sp>
        <p:nvSpPr>
          <p:cNvPr id="14" name="Slide Number Placeholder 5">
            <a:extLst>
              <a:ext uri="{FF2B5EF4-FFF2-40B4-BE49-F238E27FC236}">
                <a16:creationId xmlns:a16="http://schemas.microsoft.com/office/drawing/2014/main" id="{E4D7F0D2-857C-7A42-A2C9-10B1AD0DC8BD}"/>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4" name="Content Placeholder 3"/>
          <p:cNvSpPr>
            <a:spLocks noGrp="1"/>
          </p:cNvSpPr>
          <p:nvPr>
            <p:ph sz="half" idx="2"/>
          </p:nvPr>
        </p:nvSpPr>
        <p:spPr>
          <a:xfrm>
            <a:off x="6204856" y="1376140"/>
            <a:ext cx="5388429" cy="44686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587829" y="1368358"/>
            <a:ext cx="5388428" cy="4477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87829" y="226979"/>
            <a:ext cx="11005456" cy="899693"/>
          </a:xfrm>
        </p:spPr>
        <p:txBody>
          <a:bodyPr/>
          <a:lstStyle>
            <a:lvl1pPr>
              <a:defRPr cap="none"/>
            </a:lvl1pPr>
          </a:lstStyle>
          <a:p>
            <a:r>
              <a:rPr lang="en-US"/>
              <a:t>Click to edit master title style</a:t>
            </a:r>
          </a:p>
        </p:txBody>
      </p:sp>
      <p:pic>
        <p:nvPicPr>
          <p:cNvPr id="9" name="Picture 8" descr="Logo: CIFR">
            <a:extLst>
              <a:ext uri="{FF2B5EF4-FFF2-40B4-BE49-F238E27FC236}">
                <a16:creationId xmlns:a16="http://schemas.microsoft.com/office/drawing/2014/main" id="{1DC1DA7F-2DE7-E743-9814-FF10D614157B}"/>
              </a:ext>
            </a:extLst>
          </p:cNvPr>
          <p:cNvPicPr>
            <a:picLocks noChangeAspect="1"/>
          </p:cNvPicPr>
          <p:nvPr userDrawn="1"/>
        </p:nvPicPr>
        <p:blipFill>
          <a:blip r:embed="rId4"/>
          <a:stretch>
            <a:fillRect/>
          </a:stretch>
        </p:blipFill>
        <p:spPr>
          <a:xfrm>
            <a:off x="2953060" y="6312437"/>
            <a:ext cx="1650623" cy="359268"/>
          </a:xfrm>
          <a:prstGeom prst="rect">
            <a:avLst/>
          </a:prstGeom>
        </p:spPr>
      </p:pic>
      <p:sp>
        <p:nvSpPr>
          <p:cNvPr id="10" name="Footer Placeholder 4">
            <a:extLst>
              <a:ext uri="{FF2B5EF4-FFF2-40B4-BE49-F238E27FC236}">
                <a16:creationId xmlns:a16="http://schemas.microsoft.com/office/drawing/2014/main" id="{B90ED03F-ACE9-2143-8CD2-B253D5227433}"/>
              </a:ext>
            </a:extLst>
          </p:cNvPr>
          <p:cNvSpPr>
            <a:spLocks noGrp="1"/>
          </p:cNvSpPr>
          <p:nvPr>
            <p:ph type="ftr" sz="quarter" idx="3"/>
          </p:nvPr>
        </p:nvSpPr>
        <p:spPr>
          <a:xfrm>
            <a:off x="5181600" y="6319553"/>
            <a:ext cx="5178910" cy="496463"/>
          </a:xfrm>
          <a:prstGeom prst="rect">
            <a:avLst/>
          </a:prstGeom>
        </p:spPr>
        <p:txBody>
          <a:bodyPr anchor="ctr" anchorCtr="0"/>
          <a:lstStyle>
            <a:lvl1pPr>
              <a:defRPr sz="1400">
                <a:solidFill>
                  <a:srgbClr val="104578"/>
                </a:solidFill>
              </a:defRPr>
            </a:lvl1pPr>
          </a:lstStyle>
          <a:p>
            <a:endParaRPr lang="en-US"/>
          </a:p>
        </p:txBody>
      </p:sp>
    </p:spTree>
    <p:extLst>
      <p:ext uri="{BB962C8B-B14F-4D97-AF65-F5344CB8AC3E}">
        <p14:creationId xmlns:p14="http://schemas.microsoft.com/office/powerpoint/2010/main" val="2332261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Content2: No Logo">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E4D7F0D2-857C-7A42-A2C9-10B1AD0DC8BD}"/>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1" name="Footer Placeholder 4">
            <a:extLst>
              <a:ext uri="{FF2B5EF4-FFF2-40B4-BE49-F238E27FC236}">
                <a16:creationId xmlns:a16="http://schemas.microsoft.com/office/drawing/2014/main" id="{FC22B58D-2202-A346-8FF6-EC023667125E}"/>
              </a:ext>
            </a:extLst>
          </p:cNvPr>
          <p:cNvSpPr>
            <a:spLocks noGrp="1"/>
          </p:cNvSpPr>
          <p:nvPr>
            <p:ph type="ftr" sz="quarter" idx="3"/>
          </p:nvPr>
        </p:nvSpPr>
        <p:spPr>
          <a:xfrm>
            <a:off x="587829" y="6319553"/>
            <a:ext cx="9772681" cy="496463"/>
          </a:xfrm>
          <a:prstGeom prst="rect">
            <a:avLst/>
          </a:prstGeom>
        </p:spPr>
        <p:txBody>
          <a:bodyPr anchor="ctr" anchorCtr="0"/>
          <a:lstStyle>
            <a:lvl1pPr>
              <a:defRPr sz="1400">
                <a:solidFill>
                  <a:srgbClr val="104578"/>
                </a:solidFill>
              </a:defRPr>
            </a:lvl1pPr>
          </a:lstStyle>
          <a:p>
            <a:endParaRPr lang="en-US"/>
          </a:p>
        </p:txBody>
      </p:sp>
      <p:sp>
        <p:nvSpPr>
          <p:cNvPr id="4" name="Content Placeholder 3"/>
          <p:cNvSpPr>
            <a:spLocks noGrp="1"/>
          </p:cNvSpPr>
          <p:nvPr>
            <p:ph sz="half" idx="2"/>
          </p:nvPr>
        </p:nvSpPr>
        <p:spPr>
          <a:xfrm>
            <a:off x="6204856" y="1376140"/>
            <a:ext cx="5388429" cy="44686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587829" y="1368358"/>
            <a:ext cx="5388428" cy="4477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87829" y="226979"/>
            <a:ext cx="11005456" cy="899693"/>
          </a:xfrm>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2390935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4: Color Blocks 1">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E5DFC899-3EC5-DB43-A9CC-118545BCA960}"/>
              </a:ext>
            </a:extLst>
          </p:cNvPr>
          <p:cNvSpPr>
            <a:spLocks noGrp="1"/>
          </p:cNvSpPr>
          <p:nvPr>
            <p:ph type="sldNum" sz="quarter" idx="11"/>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9" name="Footer Placeholder 4">
            <a:extLst>
              <a:ext uri="{FF2B5EF4-FFF2-40B4-BE49-F238E27FC236}">
                <a16:creationId xmlns:a16="http://schemas.microsoft.com/office/drawing/2014/main" id="{1C2A460B-0C02-0947-B29B-910DB98C9E32}"/>
              </a:ext>
            </a:extLst>
          </p:cNvPr>
          <p:cNvSpPr>
            <a:spLocks noGrp="1"/>
          </p:cNvSpPr>
          <p:nvPr>
            <p:ph type="ftr" sz="quarter" idx="10"/>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6" name="Content Placeholder 5"/>
          <p:cNvSpPr>
            <a:spLocks noGrp="1"/>
          </p:cNvSpPr>
          <p:nvPr>
            <p:ph sz="quarter" idx="4"/>
          </p:nvPr>
        </p:nvSpPr>
        <p:spPr>
          <a:xfrm>
            <a:off x="6204857" y="2147817"/>
            <a:ext cx="5388429" cy="4012634"/>
          </a:xfrm>
          <a:solidFill>
            <a:schemeClr val="accent4">
              <a:lumMod val="20000"/>
              <a:lumOff val="80000"/>
            </a:schemeClr>
          </a:solidFill>
          <a:effectLst>
            <a:softEdge rad="12700"/>
          </a:effectLst>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4">
              <a:lumMod val="50000"/>
            </a:schemeClr>
          </a:solidFill>
          <a:ln w="50800">
            <a:solidFill>
              <a:schemeClr val="accent4">
                <a:lumMod val="75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7829" y="2148784"/>
            <a:ext cx="5388428" cy="4023415"/>
          </a:xfrm>
          <a:solidFill>
            <a:schemeClr val="accent5">
              <a:lumMod val="20000"/>
              <a:lumOff val="80000"/>
            </a:schemeClr>
          </a:solidFill>
          <a:effectLst>
            <a:softEdge rad="12700"/>
          </a:effectLst>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587829" y="1258112"/>
            <a:ext cx="5388428" cy="771302"/>
          </a:xfrm>
          <a:solidFill>
            <a:schemeClr val="accent5">
              <a:lumMod val="50000"/>
            </a:schemeClr>
          </a:solidFill>
          <a:ln w="50800">
            <a:solidFill>
              <a:schemeClr val="accent5"/>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ntent4: Color Blocks 2">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5F550C6-E3F1-3B41-A219-010D2B67CB95}"/>
              </a:ext>
            </a:extLst>
          </p:cNvPr>
          <p:cNvSpPr>
            <a:spLocks noGrp="1"/>
          </p:cNvSpPr>
          <p:nvPr>
            <p:ph type="sldNum" sz="quarter" idx="11"/>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9" name="Footer Placeholder 4">
            <a:extLst>
              <a:ext uri="{FF2B5EF4-FFF2-40B4-BE49-F238E27FC236}">
                <a16:creationId xmlns:a16="http://schemas.microsoft.com/office/drawing/2014/main" id="{5CED27E4-1CB0-884A-BB5B-AE76B59F9324}"/>
              </a:ext>
            </a:extLst>
          </p:cNvPr>
          <p:cNvSpPr>
            <a:spLocks noGrp="1"/>
          </p:cNvSpPr>
          <p:nvPr>
            <p:ph type="ftr" sz="quarter" idx="10"/>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4" name="Content Placeholder 3"/>
          <p:cNvSpPr>
            <a:spLocks noGrp="1"/>
          </p:cNvSpPr>
          <p:nvPr>
            <p:ph sz="half" idx="2"/>
          </p:nvPr>
        </p:nvSpPr>
        <p:spPr>
          <a:xfrm>
            <a:off x="587829" y="2148784"/>
            <a:ext cx="5388428" cy="4023415"/>
          </a:xfrm>
          <a:solidFill>
            <a:schemeClr val="accent2">
              <a:lumMod val="20000"/>
              <a:lumOff val="80000"/>
            </a:schemeClr>
          </a:solidFill>
          <a:effectLst>
            <a:softEdge rad="12700"/>
          </a:effectLst>
        </p:spPr>
        <p:txBody>
          <a:bodyPr/>
          <a:lstStyle>
            <a:lvl1pPr>
              <a:buClr>
                <a:schemeClr val="accent2">
                  <a:lumMod val="75000"/>
                </a:schemeClr>
              </a:buClr>
              <a:defRPr/>
            </a:lvl1pPr>
            <a:lvl2pPr>
              <a:buClr>
                <a:schemeClr val="accent2">
                  <a:lumMod val="75000"/>
                </a:schemeClr>
              </a:buClr>
              <a:defRPr/>
            </a:lvl2pPr>
            <a:lvl3pPr>
              <a:buClr>
                <a:schemeClr val="accent2">
                  <a:lumMod val="75000"/>
                </a:schemeClr>
              </a:buClr>
              <a:defRPr/>
            </a:lvl3pPr>
            <a:lvl4pPr>
              <a:buClr>
                <a:schemeClr val="accent2">
                  <a:lumMod val="75000"/>
                </a:schemeClr>
              </a:buClr>
              <a:defRPr/>
            </a:lvl4pPr>
            <a:lvl5pPr>
              <a:buClr>
                <a:schemeClr val="accent2">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587829" y="1258112"/>
            <a:ext cx="5388428" cy="771302"/>
          </a:xfrm>
          <a:solidFill>
            <a:schemeClr val="accent2">
              <a:lumMod val="75000"/>
            </a:schemeClr>
          </a:solidFill>
          <a:ln w="50800">
            <a:solidFill>
              <a:schemeClr val="accent2">
                <a:lumMod val="60000"/>
                <a:lumOff val="40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4857" y="2147817"/>
            <a:ext cx="5388429" cy="4012634"/>
          </a:xfrm>
          <a:solidFill>
            <a:schemeClr val="accent6">
              <a:lumMod val="20000"/>
              <a:lumOff val="80000"/>
            </a:schemeClr>
          </a:solidFill>
          <a:effectLst>
            <a:softEdge rad="12700"/>
          </a:effectLst>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6">
              <a:lumMod val="75000"/>
            </a:schemeClr>
          </a:solidFill>
          <a:ln w="50800">
            <a:solidFill>
              <a:schemeClr val="accent6"/>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tent4: Color Blocks 3">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5F550C6-E3F1-3B41-A219-010D2B67CB95}"/>
              </a:ext>
            </a:extLst>
          </p:cNvPr>
          <p:cNvSpPr>
            <a:spLocks noGrp="1"/>
          </p:cNvSpPr>
          <p:nvPr>
            <p:ph type="sldNum" sz="quarter" idx="11"/>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9" name="Footer Placeholder 4">
            <a:extLst>
              <a:ext uri="{FF2B5EF4-FFF2-40B4-BE49-F238E27FC236}">
                <a16:creationId xmlns:a16="http://schemas.microsoft.com/office/drawing/2014/main" id="{5CED27E4-1CB0-884A-BB5B-AE76B59F9324}"/>
              </a:ext>
            </a:extLst>
          </p:cNvPr>
          <p:cNvSpPr>
            <a:spLocks noGrp="1"/>
          </p:cNvSpPr>
          <p:nvPr>
            <p:ph type="ftr" sz="quarter" idx="10"/>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6" name="Content Placeholder 5"/>
          <p:cNvSpPr>
            <a:spLocks noGrp="1"/>
          </p:cNvSpPr>
          <p:nvPr>
            <p:ph sz="quarter" idx="4"/>
          </p:nvPr>
        </p:nvSpPr>
        <p:spPr>
          <a:xfrm>
            <a:off x="6204857" y="2147817"/>
            <a:ext cx="5388429" cy="4012634"/>
          </a:xfrm>
          <a:solidFill>
            <a:schemeClr val="accent3">
              <a:lumMod val="20000"/>
              <a:lumOff val="80000"/>
            </a:schemeClr>
          </a:solidFill>
          <a:ln>
            <a:noFill/>
          </a:ln>
          <a:effectLst>
            <a:softEdge rad="12700"/>
          </a:effectLst>
        </p:spPr>
        <p:txBody>
          <a:bodyPr/>
          <a:lstStyle>
            <a:lvl1pPr>
              <a:buClr>
                <a:schemeClr val="accent3">
                  <a:lumMod val="75000"/>
                </a:schemeClr>
              </a:buClr>
              <a:defRPr/>
            </a:lvl1pPr>
            <a:lvl2pPr>
              <a:buClr>
                <a:schemeClr val="accent3">
                  <a:lumMod val="75000"/>
                </a:schemeClr>
              </a:buClr>
              <a:defRPr/>
            </a:lvl2pPr>
            <a:lvl3pPr>
              <a:buClr>
                <a:schemeClr val="accent3">
                  <a:lumMod val="75000"/>
                </a:schemeClr>
              </a:buClr>
              <a:defRPr/>
            </a:lvl3pPr>
            <a:lvl4pPr>
              <a:buClr>
                <a:schemeClr val="accent3">
                  <a:lumMod val="75000"/>
                </a:schemeClr>
              </a:buClr>
              <a:defRPr/>
            </a:lvl4pPr>
            <a:lvl5pPr>
              <a:buClr>
                <a:schemeClr val="accent3">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3">
              <a:lumMod val="75000"/>
            </a:schemeClr>
          </a:solidFill>
          <a:ln w="50800">
            <a:solidFill>
              <a:schemeClr val="accent3">
                <a:lumMod val="60000"/>
                <a:lumOff val="40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7829" y="2148784"/>
            <a:ext cx="5388428" cy="4023415"/>
          </a:xfrm>
          <a:solidFill>
            <a:schemeClr val="accent1">
              <a:lumMod val="20000"/>
              <a:lumOff val="80000"/>
            </a:schemeClr>
          </a:solidFill>
          <a:effectLst>
            <a:softEdge rad="12700"/>
          </a:effectLst>
        </p:spPr>
        <p:txBody>
          <a:bodyP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587829" y="1258112"/>
            <a:ext cx="5388428" cy="771302"/>
          </a:xfrm>
          <a:solidFill>
            <a:schemeClr val="accent1">
              <a:lumMod val="50000"/>
            </a:schemeClr>
          </a:solidFill>
          <a:ln w="50800">
            <a:solidFill>
              <a:schemeClr val="accent1">
                <a:lumMod val="75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22805324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5: Complex; No Logos">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A7F9705D-84BE-9B47-92B6-2C9E1EF227A6}"/>
              </a:ext>
            </a:extLst>
          </p:cNvPr>
          <p:cNvSpPr>
            <a:spLocks noGrp="1"/>
          </p:cNvSpPr>
          <p:nvPr>
            <p:ph type="sldNum" sz="quarter" idx="4"/>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7" name="Footer Placeholder 4">
            <a:extLst>
              <a:ext uri="{FF2B5EF4-FFF2-40B4-BE49-F238E27FC236}">
                <a16:creationId xmlns:a16="http://schemas.microsoft.com/office/drawing/2014/main" id="{E3E57410-020D-7546-9C85-5557049FC25D}"/>
              </a:ext>
            </a:extLst>
          </p:cNvPr>
          <p:cNvSpPr>
            <a:spLocks noGrp="1"/>
          </p:cNvSpPr>
          <p:nvPr>
            <p:ph type="ftr" sz="quarter" idx="3"/>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3" name="Content Placeholder 2"/>
          <p:cNvSpPr>
            <a:spLocks noGrp="1"/>
          </p:cNvSpPr>
          <p:nvPr>
            <p:ph idx="1"/>
          </p:nvPr>
        </p:nvSpPr>
        <p:spPr>
          <a:xfrm>
            <a:off x="5043714" y="798973"/>
            <a:ext cx="6549572" cy="5394997"/>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87329" y="3205491"/>
            <a:ext cx="4132356" cy="298847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itle 1"/>
          <p:cNvSpPr>
            <a:spLocks noGrp="1"/>
          </p:cNvSpPr>
          <p:nvPr>
            <p:ph type="title" hasCustomPrompt="1"/>
          </p:nvPr>
        </p:nvSpPr>
        <p:spPr>
          <a:xfrm>
            <a:off x="587829" y="798973"/>
            <a:ext cx="4129941" cy="2247117"/>
          </a:xfrm>
        </p:spPr>
        <p:txBody>
          <a:bodyPr anchor="b">
            <a:normAutofit/>
          </a:bodyPr>
          <a:lstStyle>
            <a:lvl1pPr algn="ctr">
              <a:defRPr sz="2400" cap="none">
                <a:solidFill>
                  <a:schemeClr val="accent5">
                    <a:lumMod val="50000"/>
                  </a:schemeClr>
                </a:solidFill>
              </a:defRPr>
            </a:lvl1pPr>
          </a:lstStyle>
          <a:p>
            <a:r>
              <a:rPr lang="en-US"/>
              <a:t>Click to edit master title style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Blank: ECTA">
    <p:spTree>
      <p:nvGrpSpPr>
        <p:cNvPr id="1" name=""/>
        <p:cNvGrpSpPr/>
        <p:nvPr/>
      </p:nvGrpSpPr>
      <p:grpSpPr>
        <a:xfrm>
          <a:off x="0" y="0"/>
          <a:ext cx="0" cy="0"/>
          <a:chOff x="0" y="0"/>
          <a:chExt cx="0" cy="0"/>
        </a:xfrm>
      </p:grpSpPr>
      <p:pic>
        <p:nvPicPr>
          <p:cNvPr id="7" name="Picture 6" title="Logo: DaSy">
            <a:extLst>
              <a:ext uri="{FF2B5EF4-FFF2-40B4-BE49-F238E27FC236}">
                <a16:creationId xmlns:a16="http://schemas.microsoft.com/office/drawing/2014/main" id="{57FA37DA-13B6-714F-B5B5-B44257DAA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464" y="6127771"/>
            <a:ext cx="895911" cy="643275"/>
          </a:xfrm>
          <a:prstGeom prst="rect">
            <a:avLst/>
          </a:prstGeom>
        </p:spPr>
      </p:pic>
      <p:pic>
        <p:nvPicPr>
          <p:cNvPr id="8" name="Picture 7" title="Logo: ECTA">
            <a:extLst>
              <a:ext uri="{FF2B5EF4-FFF2-40B4-BE49-F238E27FC236}">
                <a16:creationId xmlns:a16="http://schemas.microsoft.com/office/drawing/2014/main" id="{CDC2E725-B364-8B4E-ADC5-CA79FA137D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9012" y="6250394"/>
            <a:ext cx="1190767" cy="457987"/>
          </a:xfrm>
          <a:prstGeom prst="rect">
            <a:avLst/>
          </a:prstGeom>
        </p:spPr>
      </p:pic>
      <p:sp>
        <p:nvSpPr>
          <p:cNvPr id="12" name="Slide Number Placeholder 5">
            <a:extLst>
              <a:ext uri="{FF2B5EF4-FFF2-40B4-BE49-F238E27FC236}">
                <a16:creationId xmlns:a16="http://schemas.microsoft.com/office/drawing/2014/main" id="{89DE2F01-BF07-1541-BAC6-892BA875643E}"/>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2" name="Title 1"/>
          <p:cNvSpPr>
            <a:spLocks noGrp="1"/>
          </p:cNvSpPr>
          <p:nvPr>
            <p:ph type="title" hasCustomPrompt="1"/>
          </p:nvPr>
        </p:nvSpPr>
        <p:spPr/>
        <p:txBody>
          <a:bodyPr/>
          <a:lstStyle>
            <a:lvl1pPr>
              <a:defRPr cap="none"/>
            </a:lvl1pPr>
          </a:lstStyle>
          <a:p>
            <a:r>
              <a:rPr lang="en-US"/>
              <a:t>Click to edit master title style</a:t>
            </a:r>
          </a:p>
        </p:txBody>
      </p:sp>
      <p:pic>
        <p:nvPicPr>
          <p:cNvPr id="9" name="Picture 8" descr="Logo: CIFR">
            <a:extLst>
              <a:ext uri="{FF2B5EF4-FFF2-40B4-BE49-F238E27FC236}">
                <a16:creationId xmlns:a16="http://schemas.microsoft.com/office/drawing/2014/main" id="{FB30DDCC-B785-7848-8799-7CA44A2BA6F4}"/>
              </a:ext>
            </a:extLst>
          </p:cNvPr>
          <p:cNvPicPr>
            <a:picLocks noChangeAspect="1"/>
          </p:cNvPicPr>
          <p:nvPr userDrawn="1"/>
        </p:nvPicPr>
        <p:blipFill>
          <a:blip r:embed="rId4"/>
          <a:stretch>
            <a:fillRect/>
          </a:stretch>
        </p:blipFill>
        <p:spPr>
          <a:xfrm>
            <a:off x="2953060" y="6312437"/>
            <a:ext cx="1650623" cy="359268"/>
          </a:xfrm>
          <a:prstGeom prst="rect">
            <a:avLst/>
          </a:prstGeom>
        </p:spPr>
      </p:pic>
      <p:sp>
        <p:nvSpPr>
          <p:cNvPr id="10" name="Footer Placeholder 4">
            <a:extLst>
              <a:ext uri="{FF2B5EF4-FFF2-40B4-BE49-F238E27FC236}">
                <a16:creationId xmlns:a16="http://schemas.microsoft.com/office/drawing/2014/main" id="{B21D359A-8ACA-514E-B812-737DFA943181}"/>
              </a:ext>
            </a:extLst>
          </p:cNvPr>
          <p:cNvSpPr>
            <a:spLocks noGrp="1"/>
          </p:cNvSpPr>
          <p:nvPr>
            <p:ph type="ftr" sz="quarter" idx="3"/>
          </p:nvPr>
        </p:nvSpPr>
        <p:spPr>
          <a:xfrm>
            <a:off x="5181600" y="6319553"/>
            <a:ext cx="5178910" cy="496463"/>
          </a:xfrm>
          <a:prstGeom prst="rect">
            <a:avLst/>
          </a:prstGeom>
        </p:spPr>
        <p:txBody>
          <a:bodyPr anchor="ctr" anchorCtr="0"/>
          <a:lstStyle>
            <a:lvl1pPr>
              <a:defRPr sz="1400">
                <a:solidFill>
                  <a:srgbClr val="104578"/>
                </a:solidFill>
              </a:defRPr>
            </a:lvl1pPr>
          </a:lstStyle>
          <a:p>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DaSy">
    <p:spTree>
      <p:nvGrpSpPr>
        <p:cNvPr id="1" name=""/>
        <p:cNvGrpSpPr/>
        <p:nvPr/>
      </p:nvGrpSpPr>
      <p:grpSpPr>
        <a:xfrm>
          <a:off x="0" y="0"/>
          <a:ext cx="0" cy="0"/>
          <a:chOff x="0" y="0"/>
          <a:chExt cx="0" cy="0"/>
        </a:xfrm>
      </p:grpSpPr>
      <p:pic>
        <p:nvPicPr>
          <p:cNvPr id="11" name="Picture 10" title="Logo: ECTA">
            <a:extLst>
              <a:ext uri="{FF2B5EF4-FFF2-40B4-BE49-F238E27FC236}">
                <a16:creationId xmlns:a16="http://schemas.microsoft.com/office/drawing/2014/main" id="{9DA26D44-7A0D-9E49-AE51-4F7EF2A694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4556" y="6250394"/>
            <a:ext cx="1190767" cy="457987"/>
          </a:xfrm>
          <a:prstGeom prst="rect">
            <a:avLst/>
          </a:prstGeom>
        </p:spPr>
      </p:pic>
      <p:pic>
        <p:nvPicPr>
          <p:cNvPr id="10" name="Picture 9" title="Logo: DaSy">
            <a:extLst>
              <a:ext uri="{FF2B5EF4-FFF2-40B4-BE49-F238E27FC236}">
                <a16:creationId xmlns:a16="http://schemas.microsoft.com/office/drawing/2014/main" id="{54682CFA-0607-B241-8E73-0D62C07A24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6461" y="6127771"/>
            <a:ext cx="895911" cy="643275"/>
          </a:xfrm>
          <a:prstGeom prst="rect">
            <a:avLst/>
          </a:prstGeom>
        </p:spPr>
      </p:pic>
      <p:sp>
        <p:nvSpPr>
          <p:cNvPr id="9" name="Slide Number Placeholder 5">
            <a:extLst>
              <a:ext uri="{FF2B5EF4-FFF2-40B4-BE49-F238E27FC236}">
                <a16:creationId xmlns:a16="http://schemas.microsoft.com/office/drawing/2014/main" id="{54ABE0DE-2F54-FA4D-A82C-11F51AB13AE3}"/>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6" name="Title 1">
            <a:extLst>
              <a:ext uri="{FF2B5EF4-FFF2-40B4-BE49-F238E27FC236}">
                <a16:creationId xmlns:a16="http://schemas.microsoft.com/office/drawing/2014/main" id="{C245F5E8-80C8-524B-A9DF-4983789D51C0}"/>
              </a:ext>
            </a:extLst>
          </p:cNvPr>
          <p:cNvSpPr>
            <a:spLocks noGrp="1"/>
          </p:cNvSpPr>
          <p:nvPr>
            <p:ph type="title" hasCustomPrompt="1"/>
          </p:nvPr>
        </p:nvSpPr>
        <p:spPr>
          <a:xfrm>
            <a:off x="587828" y="226980"/>
            <a:ext cx="11005457" cy="914400"/>
          </a:xfrm>
        </p:spPr>
        <p:txBody>
          <a:bodyPr/>
          <a:lstStyle>
            <a:lvl1pPr>
              <a:defRPr cap="none"/>
            </a:lvl1pPr>
          </a:lstStyle>
          <a:p>
            <a:r>
              <a:rPr lang="en-US"/>
              <a:t>Click to edit master title style</a:t>
            </a:r>
          </a:p>
        </p:txBody>
      </p:sp>
      <p:pic>
        <p:nvPicPr>
          <p:cNvPr id="7" name="Picture 6" descr="Logo: CIFR">
            <a:extLst>
              <a:ext uri="{FF2B5EF4-FFF2-40B4-BE49-F238E27FC236}">
                <a16:creationId xmlns:a16="http://schemas.microsoft.com/office/drawing/2014/main" id="{4FFCE39D-0B49-F245-AC9B-703363D70D47}"/>
              </a:ext>
            </a:extLst>
          </p:cNvPr>
          <p:cNvPicPr>
            <a:picLocks noChangeAspect="1"/>
          </p:cNvPicPr>
          <p:nvPr userDrawn="1"/>
        </p:nvPicPr>
        <p:blipFill>
          <a:blip r:embed="rId4"/>
          <a:stretch>
            <a:fillRect/>
          </a:stretch>
        </p:blipFill>
        <p:spPr>
          <a:xfrm>
            <a:off x="2953060" y="6312437"/>
            <a:ext cx="1650623" cy="359268"/>
          </a:xfrm>
          <a:prstGeom prst="rect">
            <a:avLst/>
          </a:prstGeom>
        </p:spPr>
      </p:pic>
      <p:sp>
        <p:nvSpPr>
          <p:cNvPr id="12" name="Footer Placeholder 4">
            <a:extLst>
              <a:ext uri="{FF2B5EF4-FFF2-40B4-BE49-F238E27FC236}">
                <a16:creationId xmlns:a16="http://schemas.microsoft.com/office/drawing/2014/main" id="{F583E449-7D01-3747-A903-650B3920B124}"/>
              </a:ext>
            </a:extLst>
          </p:cNvPr>
          <p:cNvSpPr>
            <a:spLocks noGrp="1"/>
          </p:cNvSpPr>
          <p:nvPr>
            <p:ph type="ftr" sz="quarter" idx="3"/>
          </p:nvPr>
        </p:nvSpPr>
        <p:spPr>
          <a:xfrm>
            <a:off x="5181600" y="6319553"/>
            <a:ext cx="5178910" cy="496463"/>
          </a:xfrm>
          <a:prstGeom prst="rect">
            <a:avLst/>
          </a:prstGeom>
        </p:spPr>
        <p:txBody>
          <a:bodyPr anchor="ctr" anchorCtr="0"/>
          <a:lstStyle>
            <a:lvl1pPr>
              <a:defRPr sz="1400">
                <a:solidFill>
                  <a:srgbClr val="104578"/>
                </a:solidFill>
              </a:defRPr>
            </a:lvl1p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DaSy">
    <p:bg>
      <p:bgPr>
        <a:gradFill>
          <a:gsLst>
            <a:gs pos="82000">
              <a:schemeClr val="bg1"/>
            </a:gs>
            <a:gs pos="89000">
              <a:schemeClr val="bg1">
                <a:lumMod val="95000"/>
              </a:schemeClr>
            </a:gs>
          </a:gsLst>
          <a:lin ang="5400000" scaled="1"/>
        </a:gra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51334B48-82A9-CF47-99E7-279285FAC58A}"/>
              </a:ext>
            </a:extLst>
          </p:cNvPr>
          <p:cNvCxnSpPr>
            <a:cxnSpLocks/>
          </p:cNvCxnSpPr>
          <p:nvPr userDrawn="1"/>
        </p:nvCxnSpPr>
        <p:spPr>
          <a:xfrm flipV="1">
            <a:off x="495300" y="4135995"/>
            <a:ext cx="11103142" cy="1"/>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8761A80A-1896-1341-AB24-ABE0BB635E64}"/>
              </a:ext>
            </a:extLst>
          </p:cNvPr>
          <p:cNvSpPr>
            <a:spLocks noGrp="1"/>
          </p:cNvSpPr>
          <p:nvPr>
            <p:ph type="subTitle" idx="1" hasCustomPrompt="1"/>
          </p:nvPr>
        </p:nvSpPr>
        <p:spPr>
          <a:xfrm>
            <a:off x="495300" y="4436836"/>
            <a:ext cx="11103142"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itle 1">
            <a:extLst>
              <a:ext uri="{FF2B5EF4-FFF2-40B4-BE49-F238E27FC236}">
                <a16:creationId xmlns:a16="http://schemas.microsoft.com/office/drawing/2014/main" id="{913B8F30-4749-634F-BCF0-D0A3B22CB2D1}"/>
              </a:ext>
            </a:extLst>
          </p:cNvPr>
          <p:cNvSpPr>
            <a:spLocks noGrp="1"/>
          </p:cNvSpPr>
          <p:nvPr>
            <p:ph type="ctrTitle" hasCustomPrompt="1"/>
          </p:nvPr>
        </p:nvSpPr>
        <p:spPr>
          <a:xfrm>
            <a:off x="495300" y="1993311"/>
            <a:ext cx="11103142" cy="1841842"/>
          </a:xfrm>
        </p:spPr>
        <p:txBody>
          <a:bodyPr bIns="0" anchor="b">
            <a:normAutofit/>
          </a:bodyPr>
          <a:lstStyle>
            <a:lvl1pPr algn="l">
              <a:defRPr sz="5400" b="0" cap="none"/>
            </a:lvl1pPr>
          </a:lstStyle>
          <a:p>
            <a:r>
              <a:rPr lang="en-US"/>
              <a:t>Click to edit master title style</a:t>
            </a:r>
          </a:p>
        </p:txBody>
      </p:sp>
      <p:pic>
        <p:nvPicPr>
          <p:cNvPr id="9" name="Picture 8" title="Logo: Early Childhood Technical Assistance (ECTA) Center">
            <a:extLst>
              <a:ext uri="{FF2B5EF4-FFF2-40B4-BE49-F238E27FC236}">
                <a16:creationId xmlns:a16="http://schemas.microsoft.com/office/drawing/2014/main" id="{F5481A84-5805-B64E-B89D-A1457EFBBD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2198" y="923204"/>
            <a:ext cx="4081679" cy="602215"/>
          </a:xfrm>
          <a:prstGeom prst="rect">
            <a:avLst/>
          </a:prstGeom>
        </p:spPr>
      </p:pic>
      <p:pic>
        <p:nvPicPr>
          <p:cNvPr id="10" name="Picture 9" title="Logo: The Center for IDEA Early Childhood Data Systems (DaSy)">
            <a:extLst>
              <a:ext uri="{FF2B5EF4-FFF2-40B4-BE49-F238E27FC236}">
                <a16:creationId xmlns:a16="http://schemas.microsoft.com/office/drawing/2014/main" id="{B21DF90D-7AC5-1646-8AAE-F65F0570E268}"/>
              </a:ext>
            </a:extLst>
          </p:cNvPr>
          <p:cNvPicPr>
            <a:picLocks noChangeAspect="1"/>
          </p:cNvPicPr>
          <p:nvPr userDrawn="1"/>
        </p:nvPicPr>
        <p:blipFill>
          <a:blip r:embed="rId3"/>
          <a:stretch>
            <a:fillRect/>
          </a:stretch>
        </p:blipFill>
        <p:spPr>
          <a:xfrm>
            <a:off x="495300" y="718764"/>
            <a:ext cx="3998446" cy="903887"/>
          </a:xfrm>
          <a:prstGeom prst="rect">
            <a:avLst/>
          </a:prstGeom>
        </p:spPr>
      </p:pic>
      <p:pic>
        <p:nvPicPr>
          <p:cNvPr id="11" name="Picture 10" descr="Logo: Center for IDEA Fiscal Reporting (CIFR)">
            <a:extLst>
              <a:ext uri="{FF2B5EF4-FFF2-40B4-BE49-F238E27FC236}">
                <a16:creationId xmlns:a16="http://schemas.microsoft.com/office/drawing/2014/main" id="{ADC2DC9D-F859-C445-898A-A5A91DC98FD7}"/>
              </a:ext>
            </a:extLst>
          </p:cNvPr>
          <p:cNvPicPr>
            <a:picLocks noChangeAspect="1"/>
          </p:cNvPicPr>
          <p:nvPr userDrawn="1"/>
        </p:nvPicPr>
        <p:blipFill>
          <a:blip r:embed="rId4"/>
          <a:stretch>
            <a:fillRect/>
          </a:stretch>
        </p:blipFill>
        <p:spPr>
          <a:xfrm>
            <a:off x="9172330" y="846294"/>
            <a:ext cx="2426112" cy="776357"/>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54ABE0DE-2F54-FA4D-A82C-11F51AB13AE3}"/>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8" name="Footer Placeholder 4">
            <a:extLst>
              <a:ext uri="{FF2B5EF4-FFF2-40B4-BE49-F238E27FC236}">
                <a16:creationId xmlns:a16="http://schemas.microsoft.com/office/drawing/2014/main" id="{DEC3398F-E097-534F-AB11-120DEF5A7050}"/>
              </a:ext>
            </a:extLst>
          </p:cNvPr>
          <p:cNvSpPr>
            <a:spLocks noGrp="1"/>
          </p:cNvSpPr>
          <p:nvPr>
            <p:ph type="ftr" sz="quarter" idx="3"/>
          </p:nvPr>
        </p:nvSpPr>
        <p:spPr>
          <a:xfrm>
            <a:off x="587829" y="6319553"/>
            <a:ext cx="9772682" cy="496463"/>
          </a:xfrm>
          <a:prstGeom prst="rect">
            <a:avLst/>
          </a:prstGeom>
        </p:spPr>
        <p:txBody>
          <a:bodyPr anchor="ctr" anchorCtr="0"/>
          <a:lstStyle>
            <a:lvl1pPr>
              <a:defRPr sz="1400">
                <a:solidFill>
                  <a:srgbClr val="104578"/>
                </a:solidFill>
              </a:defRPr>
            </a:lvl1pPr>
          </a:lstStyle>
          <a:p>
            <a:endParaRPr lang="en-US"/>
          </a:p>
        </p:txBody>
      </p:sp>
      <p:sp>
        <p:nvSpPr>
          <p:cNvPr id="6" name="Title 1">
            <a:extLst>
              <a:ext uri="{FF2B5EF4-FFF2-40B4-BE49-F238E27FC236}">
                <a16:creationId xmlns:a16="http://schemas.microsoft.com/office/drawing/2014/main" id="{C245F5E8-80C8-524B-A9DF-4983789D51C0}"/>
              </a:ext>
            </a:extLst>
          </p:cNvPr>
          <p:cNvSpPr>
            <a:spLocks noGrp="1"/>
          </p:cNvSpPr>
          <p:nvPr>
            <p:ph type="title" hasCustomPrompt="1"/>
          </p:nvPr>
        </p:nvSpPr>
        <p:spPr>
          <a:xfrm>
            <a:off x="587828" y="226980"/>
            <a:ext cx="11005457" cy="914400"/>
          </a:xfrm>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2498888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e: ECTA">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25CC5FE8-12C2-FD46-820B-4130229A6D41}"/>
              </a:ext>
            </a:extLst>
          </p:cNvPr>
          <p:cNvCxnSpPr/>
          <p:nvPr userDrawn="1"/>
        </p:nvCxnSpPr>
        <p:spPr>
          <a:xfrm>
            <a:off x="1973580" y="3349278"/>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4B31A5-9F95-734E-8045-BD3BF0922473}"/>
              </a:ext>
            </a:extLst>
          </p:cNvPr>
          <p:cNvCxnSpPr/>
          <p:nvPr userDrawn="1"/>
        </p:nvCxnSpPr>
        <p:spPr>
          <a:xfrm>
            <a:off x="1973580" y="1863907"/>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2" name="Picture 11" title="Logo: OSEP: IDEAs that Work">
            <a:extLst>
              <a:ext uri="{FF2B5EF4-FFF2-40B4-BE49-F238E27FC236}">
                <a16:creationId xmlns:a16="http://schemas.microsoft.com/office/drawing/2014/main" id="{6390C289-AC1D-A143-ACE0-64A98DEF7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9800" y="3613237"/>
            <a:ext cx="2183128" cy="1285333"/>
          </a:xfrm>
          <a:prstGeom prst="rect">
            <a:avLst/>
          </a:prstGeom>
        </p:spPr>
      </p:pic>
      <p:sp>
        <p:nvSpPr>
          <p:cNvPr id="3" name="TextBox 2">
            <a:extLst>
              <a:ext uri="{FF2B5EF4-FFF2-40B4-BE49-F238E27FC236}">
                <a16:creationId xmlns:a16="http://schemas.microsoft.com/office/drawing/2014/main" id="{4B4C06CB-4F94-5A40-9177-5C4E1F343A0D}"/>
              </a:ext>
            </a:extLst>
          </p:cNvPr>
          <p:cNvSpPr txBox="1"/>
          <p:nvPr userDrawn="1"/>
        </p:nvSpPr>
        <p:spPr>
          <a:xfrm>
            <a:off x="1973580" y="3613237"/>
            <a:ext cx="5798820" cy="2308324"/>
          </a:xfrm>
          <a:prstGeom prst="rect">
            <a:avLst/>
          </a:prstGeom>
          <a:noFill/>
        </p:spPr>
        <p:txBody>
          <a:bodyPr wrap="square" rtlCol="0">
            <a:spAutoFit/>
          </a:bodyPr>
          <a:lstStyle/>
          <a:p>
            <a:pPr marL="0" indent="0">
              <a:buNone/>
            </a:pPr>
            <a:r>
              <a:rPr lang="en-US" sz="1200" dirty="0">
                <a:latin typeface="Arial" panose="020B0604020202020204" pitchFamily="34" charset="0"/>
                <a:cs typeface="Arial" panose="020B0604020202020204" pitchFamily="34" charset="0"/>
              </a:rPr>
              <a:t>The contents of this document were developed under grants #H373Z190002 (</a:t>
            </a:r>
            <a:r>
              <a:rPr lang="en-US" sz="1200" dirty="0" err="1">
                <a:latin typeface="Arial" panose="020B0604020202020204" pitchFamily="34" charset="0"/>
                <a:cs typeface="Arial" panose="020B0604020202020204" pitchFamily="34" charset="0"/>
              </a:rPr>
              <a:t>DaSy</a:t>
            </a:r>
            <a:r>
              <a:rPr lang="en-US" sz="1200" dirty="0">
                <a:latin typeface="Arial" panose="020B0604020202020204" pitchFamily="34" charset="0"/>
                <a:cs typeface="Arial" panose="020B0604020202020204" pitchFamily="34" charset="0"/>
              </a:rPr>
              <a:t>) and #</a:t>
            </a:r>
            <a:r>
              <a:rPr lang="en-US" sz="1200" dirty="0"/>
              <a:t>H373F200001 (</a:t>
            </a:r>
            <a:r>
              <a:rPr lang="en-US" sz="1200" dirty="0" err="1"/>
              <a:t>CIFR</a:t>
            </a:r>
            <a:r>
              <a:rPr lang="en-US" sz="1200" dirty="0"/>
              <a:t>)</a:t>
            </a:r>
            <a:r>
              <a:rPr lang="en-US" sz="1200" dirty="0">
                <a:latin typeface="Arial" panose="020B0604020202020204" pitchFamily="34" charset="0"/>
                <a:cs typeface="Arial" panose="020B0604020202020204" pitchFamily="34" charset="0"/>
              </a:rPr>
              <a:t>, and cooperative agreement #</a:t>
            </a:r>
            <a:r>
              <a:rPr lang="en-US" sz="1200" dirty="0"/>
              <a:t>H326P220002</a:t>
            </a:r>
            <a:r>
              <a:rPr lang="en-US" sz="1200" dirty="0">
                <a:latin typeface="Arial" panose="020B0604020202020204" pitchFamily="34" charset="0"/>
                <a:cs typeface="Arial" panose="020B0604020202020204" pitchFamily="34" charset="0"/>
              </a:rPr>
              <a:t> (ECTA), from the Office of Special Education Programs, U.S. Department of Education. However, the content does not necessarily represent the policy of the U.S. Department of Education, and you should not assume endorsement by the Federal Government.</a:t>
            </a:r>
          </a:p>
          <a:p>
            <a:pPr marL="0" indent="0">
              <a:buNone/>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ECTA Center Project Officer: Julia Martin Eile</a:t>
            </a:r>
          </a:p>
          <a:p>
            <a:pPr marL="0" indent="0">
              <a:buNone/>
            </a:pPr>
            <a:endParaRPr lang="en-US" sz="1200" dirty="0">
              <a:latin typeface="Arial" panose="020B0604020202020204" pitchFamily="34" charset="0"/>
              <a:cs typeface="Arial" panose="020B0604020202020204" pitchFamily="34" charset="0"/>
            </a:endParaRPr>
          </a:p>
          <a:p>
            <a:pPr marL="0" indent="0">
              <a:buNone/>
            </a:pPr>
            <a:r>
              <a:rPr lang="en-US" sz="1200" dirty="0" err="1">
                <a:latin typeface="Arial" panose="020B0604020202020204" pitchFamily="34" charset="0"/>
                <a:cs typeface="Arial" panose="020B0604020202020204" pitchFamily="34" charset="0"/>
              </a:rPr>
              <a:t>DaSy</a:t>
            </a:r>
            <a:r>
              <a:rPr lang="en-US" sz="1200" dirty="0">
                <a:latin typeface="Arial" panose="020B0604020202020204" pitchFamily="34" charset="0"/>
                <a:cs typeface="Arial" panose="020B0604020202020204" pitchFamily="34" charset="0"/>
              </a:rPr>
              <a:t> Center Project Officers: Meredith Miceli and Amy Bae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CIFR</a:t>
            </a:r>
            <a:r>
              <a:rPr lang="en-US" sz="1200" dirty="0"/>
              <a:t> Project Officers: Jennifer Finch and Charles </a:t>
            </a:r>
            <a:r>
              <a:rPr lang="en-US" sz="1200" dirty="0" err="1"/>
              <a:t>Kniseley</a:t>
            </a:r>
            <a:endParaRPr lang="en-US" sz="1200" dirty="0">
              <a:latin typeface="Arial" panose="020B0604020202020204" pitchFamily="34" charset="0"/>
              <a:cs typeface="Arial" panose="020B0604020202020204" pitchFamily="34" charset="0"/>
            </a:endParaRPr>
          </a:p>
        </p:txBody>
      </p:sp>
      <p:sp>
        <p:nvSpPr>
          <p:cNvPr id="24" name="Title 1">
            <a:extLst>
              <a:ext uri="{FF2B5EF4-FFF2-40B4-BE49-F238E27FC236}">
                <a16:creationId xmlns:a16="http://schemas.microsoft.com/office/drawing/2014/main" id="{AA3EA1C7-F4F9-944F-B906-67B63B9C34C5}"/>
              </a:ext>
            </a:extLst>
          </p:cNvPr>
          <p:cNvSpPr>
            <a:spLocks noGrp="1"/>
          </p:cNvSpPr>
          <p:nvPr>
            <p:ph type="title" hasCustomPrompt="1"/>
          </p:nvPr>
        </p:nvSpPr>
        <p:spPr>
          <a:xfrm>
            <a:off x="1973580" y="2170919"/>
            <a:ext cx="8259347" cy="914400"/>
          </a:xfrm>
        </p:spPr>
        <p:txBody>
          <a:bodyPr anchor="ctr" anchorCtr="0">
            <a:normAutofit fontScale="90000"/>
          </a:bodyPr>
          <a:lstStyle>
            <a:lvl1pPr>
              <a:defRPr b="1"/>
            </a:lvl1pPr>
          </a:lstStyle>
          <a:p>
            <a:r>
              <a:rPr lang="en-US" b="0" dirty="0"/>
              <a:t>Find out more at</a:t>
            </a:r>
            <a:r>
              <a:rPr lang="en-US" dirty="0"/>
              <a:t> ectacenter.org</a:t>
            </a:r>
            <a:br>
              <a:rPr lang="en-US" dirty="0"/>
            </a:br>
            <a:r>
              <a:rPr lang="en-US" dirty="0"/>
              <a:t>dasycenter.org </a:t>
            </a:r>
            <a:r>
              <a:rPr lang="en-US" b="0" dirty="0"/>
              <a:t>and</a:t>
            </a:r>
            <a:r>
              <a:rPr lang="en-US" dirty="0"/>
              <a:t> cifr.wested.org</a:t>
            </a:r>
          </a:p>
        </p:txBody>
      </p:sp>
      <p:pic>
        <p:nvPicPr>
          <p:cNvPr id="9" name="Picture 8" title="Logo: Early Childhood Technical Assistance (ECTA) Center">
            <a:extLst>
              <a:ext uri="{FF2B5EF4-FFF2-40B4-BE49-F238E27FC236}">
                <a16:creationId xmlns:a16="http://schemas.microsoft.com/office/drawing/2014/main" id="{F157ECC0-0D9C-0E43-8D82-A5913E9B99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5300" y="923204"/>
            <a:ext cx="4081679" cy="602215"/>
          </a:xfrm>
          <a:prstGeom prst="rect">
            <a:avLst/>
          </a:prstGeom>
        </p:spPr>
      </p:pic>
      <p:pic>
        <p:nvPicPr>
          <p:cNvPr id="10" name="Picture 9" title="Logo: The Center for IDEA Early Childhood Data Systems (DaSy)">
            <a:extLst>
              <a:ext uri="{FF2B5EF4-FFF2-40B4-BE49-F238E27FC236}">
                <a16:creationId xmlns:a16="http://schemas.microsoft.com/office/drawing/2014/main" id="{DB8E5748-A1A5-964F-B797-0BDC20644A64}"/>
              </a:ext>
            </a:extLst>
          </p:cNvPr>
          <p:cNvPicPr>
            <a:picLocks noChangeAspect="1"/>
          </p:cNvPicPr>
          <p:nvPr userDrawn="1"/>
        </p:nvPicPr>
        <p:blipFill>
          <a:blip r:embed="rId4"/>
          <a:stretch>
            <a:fillRect/>
          </a:stretch>
        </p:blipFill>
        <p:spPr>
          <a:xfrm>
            <a:off x="4825025" y="718764"/>
            <a:ext cx="3998446" cy="903887"/>
          </a:xfrm>
          <a:prstGeom prst="rect">
            <a:avLst/>
          </a:prstGeom>
        </p:spPr>
      </p:pic>
      <p:pic>
        <p:nvPicPr>
          <p:cNvPr id="11" name="Picture 10" descr="Logo: Center for IDEA Fiscal Reporting (CIFR)">
            <a:extLst>
              <a:ext uri="{FF2B5EF4-FFF2-40B4-BE49-F238E27FC236}">
                <a16:creationId xmlns:a16="http://schemas.microsoft.com/office/drawing/2014/main" id="{E4C2819A-A218-794E-9229-0A40B15E3B4E}"/>
              </a:ext>
            </a:extLst>
          </p:cNvPr>
          <p:cNvPicPr>
            <a:picLocks noChangeAspect="1"/>
          </p:cNvPicPr>
          <p:nvPr userDrawn="1"/>
        </p:nvPicPr>
        <p:blipFill>
          <a:blip r:embed="rId5"/>
          <a:stretch>
            <a:fillRect/>
          </a:stretch>
        </p:blipFill>
        <p:spPr>
          <a:xfrm>
            <a:off x="9172330" y="846294"/>
            <a:ext cx="2426112" cy="776357"/>
          </a:xfrm>
          <a:prstGeom prst="rect">
            <a:avLst/>
          </a:prstGeom>
        </p:spPr>
      </p:pic>
    </p:spTree>
    <p:extLst>
      <p:ext uri="{BB962C8B-B14F-4D97-AF65-F5344CB8AC3E}">
        <p14:creationId xmlns:p14="http://schemas.microsoft.com/office/powerpoint/2010/main" val="23707583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e: DaSy">
    <p:spTree>
      <p:nvGrpSpPr>
        <p:cNvPr id="1" name=""/>
        <p:cNvGrpSpPr/>
        <p:nvPr/>
      </p:nvGrpSpPr>
      <p:grpSpPr>
        <a:xfrm>
          <a:off x="0" y="0"/>
          <a:ext cx="0" cy="0"/>
          <a:chOff x="0" y="0"/>
          <a:chExt cx="0" cy="0"/>
        </a:xfrm>
      </p:grpSpPr>
      <p:pic>
        <p:nvPicPr>
          <p:cNvPr id="12" name="Picture 11" title="Logo: The Center for IDEA Early Childhood Data Systems (DaSy)">
            <a:extLst>
              <a:ext uri="{FF2B5EF4-FFF2-40B4-BE49-F238E27FC236}">
                <a16:creationId xmlns:a16="http://schemas.microsoft.com/office/drawing/2014/main" id="{4EEDB8A8-5D97-4346-B49B-408015C19110}"/>
              </a:ext>
            </a:extLst>
          </p:cNvPr>
          <p:cNvPicPr>
            <a:picLocks noChangeAspect="1"/>
          </p:cNvPicPr>
          <p:nvPr userDrawn="1"/>
        </p:nvPicPr>
        <p:blipFill>
          <a:blip r:embed="rId2"/>
          <a:stretch>
            <a:fillRect/>
          </a:stretch>
        </p:blipFill>
        <p:spPr>
          <a:xfrm>
            <a:off x="538777" y="718764"/>
            <a:ext cx="3998446" cy="903887"/>
          </a:xfrm>
          <a:prstGeom prst="rect">
            <a:avLst/>
          </a:prstGeom>
        </p:spPr>
      </p:pic>
      <p:cxnSp>
        <p:nvCxnSpPr>
          <p:cNvPr id="16" name="Straight Connector 15">
            <a:extLst>
              <a:ext uri="{FF2B5EF4-FFF2-40B4-BE49-F238E27FC236}">
                <a16:creationId xmlns:a16="http://schemas.microsoft.com/office/drawing/2014/main" id="{8098D700-1770-E84C-870C-C000EF1C291B}"/>
              </a:ext>
            </a:extLst>
          </p:cNvPr>
          <p:cNvCxnSpPr/>
          <p:nvPr userDrawn="1"/>
        </p:nvCxnSpPr>
        <p:spPr>
          <a:xfrm>
            <a:off x="1973580" y="1863907"/>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E175660-4F39-C347-AFC6-E25DE82FC7C0}"/>
              </a:ext>
            </a:extLst>
          </p:cNvPr>
          <p:cNvCxnSpPr/>
          <p:nvPr userDrawn="1"/>
        </p:nvCxnSpPr>
        <p:spPr>
          <a:xfrm>
            <a:off x="1973580" y="3349278"/>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 name="Picture 9" title="Logo: OSEP: IDEAs that Work">
            <a:extLst>
              <a:ext uri="{FF2B5EF4-FFF2-40B4-BE49-F238E27FC236}">
                <a16:creationId xmlns:a16="http://schemas.microsoft.com/office/drawing/2014/main" id="{26DFEC1E-414E-CC44-AB2A-4684EC4FC1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49800" y="3613237"/>
            <a:ext cx="2183128" cy="1285333"/>
          </a:xfrm>
          <a:prstGeom prst="rect">
            <a:avLst/>
          </a:prstGeom>
        </p:spPr>
      </p:pic>
      <p:sp>
        <p:nvSpPr>
          <p:cNvPr id="9" name="TextBox 8">
            <a:extLst>
              <a:ext uri="{FF2B5EF4-FFF2-40B4-BE49-F238E27FC236}">
                <a16:creationId xmlns:a16="http://schemas.microsoft.com/office/drawing/2014/main" id="{5F2FE289-1EED-DF41-BE1B-9E86A92F7019}"/>
              </a:ext>
            </a:extLst>
          </p:cNvPr>
          <p:cNvSpPr txBox="1"/>
          <p:nvPr userDrawn="1"/>
        </p:nvSpPr>
        <p:spPr>
          <a:xfrm>
            <a:off x="1973580" y="3613237"/>
            <a:ext cx="5798820" cy="2308324"/>
          </a:xfrm>
          <a:prstGeom prst="rect">
            <a:avLst/>
          </a:prstGeom>
          <a:noFill/>
        </p:spPr>
        <p:txBody>
          <a:bodyPr wrap="square" rtlCol="0">
            <a:spAutoFit/>
          </a:bodyPr>
          <a:lstStyle/>
          <a:p>
            <a:pPr marL="0" indent="0">
              <a:buNone/>
            </a:pPr>
            <a:r>
              <a:rPr lang="en-US" sz="1200">
                <a:latin typeface="Arial" panose="020B0604020202020204" pitchFamily="34" charset="0"/>
                <a:cs typeface="Arial" panose="020B0604020202020204" pitchFamily="34" charset="0"/>
              </a:rPr>
              <a:t>The contents of this document were developed under grants #H373Z190002 (</a:t>
            </a:r>
            <a:r>
              <a:rPr lang="en-US" sz="1200" err="1">
                <a:latin typeface="Arial" panose="020B0604020202020204" pitchFamily="34" charset="0"/>
                <a:cs typeface="Arial" panose="020B0604020202020204" pitchFamily="34" charset="0"/>
              </a:rPr>
              <a:t>DaSy</a:t>
            </a:r>
            <a:r>
              <a:rPr lang="en-US" sz="1200">
                <a:latin typeface="Arial" panose="020B0604020202020204" pitchFamily="34" charset="0"/>
                <a:cs typeface="Arial" panose="020B0604020202020204" pitchFamily="34" charset="0"/>
              </a:rPr>
              <a:t>) and #</a:t>
            </a:r>
            <a:r>
              <a:rPr lang="en-US" sz="1200"/>
              <a:t>H373F200001 (CIFR)</a:t>
            </a:r>
            <a:r>
              <a:rPr lang="en-US" sz="1200">
                <a:latin typeface="Arial" panose="020B0604020202020204" pitchFamily="34" charset="0"/>
                <a:cs typeface="Arial" panose="020B0604020202020204" pitchFamily="34" charset="0"/>
              </a:rPr>
              <a:t>, and cooperative agreement #</a:t>
            </a:r>
            <a:r>
              <a:rPr lang="en-US" sz="1200"/>
              <a:t>H326P220002s</a:t>
            </a:r>
            <a:r>
              <a:rPr lang="en-US" sz="1200">
                <a:latin typeface="Arial" panose="020B0604020202020204" pitchFamily="34" charset="0"/>
                <a:cs typeface="Arial" panose="020B0604020202020204" pitchFamily="34" charset="0"/>
              </a:rPr>
              <a:t> (ECTA), from the Office of Special Education Programs, U.S. Department of Education. However, the content does not necessarily represent the policy of the U.S. Department of Education, and you should not assume endorsement by the Federal Government.</a:t>
            </a:r>
          </a:p>
          <a:p>
            <a:pPr marL="0" indent="0">
              <a:buNone/>
            </a:pPr>
            <a:endParaRPr lang="en-US" sz="1200">
              <a:latin typeface="Arial" panose="020B0604020202020204" pitchFamily="34" charset="0"/>
              <a:cs typeface="Arial" panose="020B0604020202020204" pitchFamily="34" charset="0"/>
            </a:endParaRPr>
          </a:p>
          <a:p>
            <a:pPr marL="0" indent="0">
              <a:buNone/>
            </a:pPr>
            <a:r>
              <a:rPr lang="en-US" sz="1200" err="1">
                <a:latin typeface="Arial" panose="020B0604020202020204" pitchFamily="34" charset="0"/>
                <a:cs typeface="Arial" panose="020B0604020202020204" pitchFamily="34" charset="0"/>
              </a:rPr>
              <a:t>DaSy</a:t>
            </a:r>
            <a:r>
              <a:rPr lang="en-US" sz="1200">
                <a:latin typeface="Arial" panose="020B0604020202020204" pitchFamily="34" charset="0"/>
                <a:cs typeface="Arial" panose="020B0604020202020204" pitchFamily="34" charset="0"/>
              </a:rPr>
              <a:t> Center Project Officers: Meredith Miceli and Amy Bae</a:t>
            </a:r>
          </a:p>
          <a:p>
            <a:pPr marL="0" indent="0">
              <a:buNone/>
            </a:pPr>
            <a:endParaRPr lang="en-U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ECTA Center Project Officer: Julia Martin </a:t>
            </a:r>
            <a:r>
              <a:rPr lang="en-US" sz="1200" err="1">
                <a:latin typeface="Arial" panose="020B0604020202020204" pitchFamily="34" charset="0"/>
                <a:cs typeface="Arial" panose="020B0604020202020204" pitchFamily="34" charset="0"/>
              </a:rPr>
              <a:t>Eile</a:t>
            </a:r>
            <a:endParaRPr lang="en-U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CIFR Project Officers: Jennifer Finch and Charles </a:t>
            </a:r>
            <a:r>
              <a:rPr lang="en-US" sz="1200" err="1"/>
              <a:t>Kniseley</a:t>
            </a:r>
            <a:endParaRPr lang="en-US" sz="1200">
              <a:latin typeface="Arial" panose="020B0604020202020204" pitchFamily="34" charset="0"/>
              <a:cs typeface="Arial" panose="020B0604020202020204" pitchFamily="34" charset="0"/>
            </a:endParaRPr>
          </a:p>
        </p:txBody>
      </p:sp>
      <p:sp>
        <p:nvSpPr>
          <p:cNvPr id="22" name="Title 1">
            <a:extLst>
              <a:ext uri="{FF2B5EF4-FFF2-40B4-BE49-F238E27FC236}">
                <a16:creationId xmlns:a16="http://schemas.microsoft.com/office/drawing/2014/main" id="{466FE9D8-B2F8-F343-BB50-AC0590FAD917}"/>
              </a:ext>
            </a:extLst>
          </p:cNvPr>
          <p:cNvSpPr>
            <a:spLocks noGrp="1"/>
          </p:cNvSpPr>
          <p:nvPr>
            <p:ph type="title" hasCustomPrompt="1"/>
          </p:nvPr>
        </p:nvSpPr>
        <p:spPr>
          <a:xfrm>
            <a:off x="1973580" y="2170919"/>
            <a:ext cx="8259347" cy="914400"/>
          </a:xfrm>
        </p:spPr>
        <p:txBody>
          <a:bodyPr anchor="ctr" anchorCtr="0">
            <a:normAutofit fontScale="90000"/>
          </a:bodyPr>
          <a:lstStyle>
            <a:lvl1pPr>
              <a:defRPr b="1"/>
            </a:lvl1pPr>
          </a:lstStyle>
          <a:p>
            <a:r>
              <a:rPr lang="en-US" b="0"/>
              <a:t>Find out more at</a:t>
            </a:r>
            <a:r>
              <a:rPr lang="en-US"/>
              <a:t> </a:t>
            </a:r>
            <a:r>
              <a:rPr lang="en-US" err="1"/>
              <a:t>dasycenter.org</a:t>
            </a:r>
            <a:br>
              <a:rPr lang="en-US"/>
            </a:br>
            <a:r>
              <a:rPr lang="en-US" err="1"/>
              <a:t>ectacenter.org</a:t>
            </a:r>
            <a:r>
              <a:rPr lang="en-US"/>
              <a:t> </a:t>
            </a:r>
            <a:r>
              <a:rPr lang="en-US" b="0"/>
              <a:t>and</a:t>
            </a:r>
            <a:r>
              <a:rPr lang="en-US"/>
              <a:t> </a:t>
            </a:r>
            <a:r>
              <a:rPr lang="en-US" err="1"/>
              <a:t>cifr.wested.org</a:t>
            </a:r>
            <a:endParaRPr lang="en-US"/>
          </a:p>
        </p:txBody>
      </p:sp>
      <p:pic>
        <p:nvPicPr>
          <p:cNvPr id="11" name="Picture 10" title="Logo: Early Childhood Technical Assistance (ECTA) Center">
            <a:extLst>
              <a:ext uri="{FF2B5EF4-FFF2-40B4-BE49-F238E27FC236}">
                <a16:creationId xmlns:a16="http://schemas.microsoft.com/office/drawing/2014/main" id="{8270C466-BF03-4841-A886-D4B5B05AC11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13937" y="923204"/>
            <a:ext cx="4081679" cy="602215"/>
          </a:xfrm>
          <a:prstGeom prst="rect">
            <a:avLst/>
          </a:prstGeom>
        </p:spPr>
      </p:pic>
      <p:pic>
        <p:nvPicPr>
          <p:cNvPr id="13" name="Picture 12" descr="Logo: Center for IDEA Fiscal Reporting (CIFR)">
            <a:extLst>
              <a:ext uri="{FF2B5EF4-FFF2-40B4-BE49-F238E27FC236}">
                <a16:creationId xmlns:a16="http://schemas.microsoft.com/office/drawing/2014/main" id="{7D58046D-9125-E94A-8DD3-B95218C424ED}"/>
              </a:ext>
            </a:extLst>
          </p:cNvPr>
          <p:cNvPicPr>
            <a:picLocks noChangeAspect="1"/>
          </p:cNvPicPr>
          <p:nvPr userDrawn="1"/>
        </p:nvPicPr>
        <p:blipFill>
          <a:blip r:embed="rId5"/>
          <a:stretch>
            <a:fillRect/>
          </a:stretch>
        </p:blipFill>
        <p:spPr>
          <a:xfrm>
            <a:off x="9172330" y="846294"/>
            <a:ext cx="2426112" cy="776357"/>
          </a:xfrm>
          <a:prstGeom prst="rect">
            <a:avLst/>
          </a:prstGeom>
        </p:spPr>
      </p:pic>
    </p:spTree>
    <p:extLst>
      <p:ext uri="{BB962C8B-B14F-4D97-AF65-F5344CB8AC3E}">
        <p14:creationId xmlns:p14="http://schemas.microsoft.com/office/powerpoint/2010/main" val="41433803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5C43AA-3006-354C-98C1-058D814A2ED1}"/>
              </a:ext>
            </a:extLst>
          </p:cNvPr>
          <p:cNvSpPr/>
          <p:nvPr userDrawn="1"/>
        </p:nvSpPr>
        <p:spPr>
          <a:xfrm>
            <a:off x="-14284" y="0"/>
            <a:ext cx="12206284" cy="6858000"/>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3">
            <a:extLst>
              <a:ext uri="{FF2B5EF4-FFF2-40B4-BE49-F238E27FC236}">
                <a16:creationId xmlns:a16="http://schemas.microsoft.com/office/drawing/2014/main" id="{3FEB0352-F9D2-B044-A614-D5D3D9482497}"/>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1421514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2: ECTA">
    <p:spTree>
      <p:nvGrpSpPr>
        <p:cNvPr id="1" name=""/>
        <p:cNvGrpSpPr/>
        <p:nvPr/>
      </p:nvGrpSpPr>
      <p:grpSpPr>
        <a:xfrm>
          <a:off x="0" y="0"/>
          <a:ext cx="0" cy="0"/>
          <a:chOff x="0" y="0"/>
          <a:chExt cx="0" cy="0"/>
        </a:xfrm>
      </p:grpSpPr>
      <p:cxnSp>
        <p:nvCxnSpPr>
          <p:cNvPr id="7" name="Straight Connector 6"/>
          <p:cNvCxnSpPr/>
          <p:nvPr userDrawn="1"/>
        </p:nvCxnSpPr>
        <p:spPr>
          <a:xfrm flipV="1">
            <a:off x="571154" y="2743200"/>
            <a:ext cx="11009158" cy="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Picture 7" title="Logo: DaSy">
            <a:extLst>
              <a:ext uri="{FF2B5EF4-FFF2-40B4-BE49-F238E27FC236}">
                <a16:creationId xmlns:a16="http://schemas.microsoft.com/office/drawing/2014/main" id="{C0A80A36-3B90-0A44-96A3-F09C55CDC5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0002" y="964540"/>
            <a:ext cx="2210057" cy="1586849"/>
          </a:xfrm>
          <a:prstGeom prst="rect">
            <a:avLst/>
          </a:prstGeom>
        </p:spPr>
      </p:pic>
      <p:pic>
        <p:nvPicPr>
          <p:cNvPr id="9" name="Picture 8" title="Logo: ECTA">
            <a:extLst>
              <a:ext uri="{FF2B5EF4-FFF2-40B4-BE49-F238E27FC236}">
                <a16:creationId xmlns:a16="http://schemas.microsoft.com/office/drawing/2014/main" id="{ABAE5F31-12CD-8642-8344-62FA90A8B5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2782" y="1292081"/>
            <a:ext cx="2937416" cy="1129775"/>
          </a:xfrm>
          <a:prstGeom prst="rect">
            <a:avLst/>
          </a:prstGeom>
        </p:spPr>
      </p:pic>
      <p:sp>
        <p:nvSpPr>
          <p:cNvPr id="3" name="Subtitle 2"/>
          <p:cNvSpPr>
            <a:spLocks noGrp="1"/>
          </p:cNvSpPr>
          <p:nvPr>
            <p:ph type="subTitle" idx="1" hasCustomPrompt="1"/>
          </p:nvPr>
        </p:nvSpPr>
        <p:spPr>
          <a:xfrm>
            <a:off x="571155" y="4588551"/>
            <a:ext cx="11027288" cy="977621"/>
          </a:xfrm>
        </p:spPr>
        <p:txBody>
          <a:bodyPr tIns="91440" bIns="9144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p:cNvSpPr>
            <a:spLocks noGrp="1"/>
          </p:cNvSpPr>
          <p:nvPr>
            <p:ph type="ctrTitle" hasCustomPrompt="1"/>
          </p:nvPr>
        </p:nvSpPr>
        <p:spPr>
          <a:xfrm>
            <a:off x="571154" y="3063240"/>
            <a:ext cx="11027289" cy="1333500"/>
          </a:xfrm>
        </p:spPr>
        <p:txBody>
          <a:bodyPr bIns="0" anchor="t" anchorCtr="0">
            <a:normAutofit/>
          </a:bodyPr>
          <a:lstStyle>
            <a:lvl1pPr algn="l">
              <a:defRPr sz="3600" cap="none"/>
            </a:lvl1pPr>
          </a:lstStyle>
          <a:p>
            <a:r>
              <a:rPr lang="en-US"/>
              <a:t>Click to edit master title style</a:t>
            </a:r>
          </a:p>
        </p:txBody>
      </p:sp>
      <p:pic>
        <p:nvPicPr>
          <p:cNvPr id="4" name="Picture 3" descr="Logo: CIFR">
            <a:extLst>
              <a:ext uri="{FF2B5EF4-FFF2-40B4-BE49-F238E27FC236}">
                <a16:creationId xmlns:a16="http://schemas.microsoft.com/office/drawing/2014/main" id="{A3142B8D-419E-2349-BCDB-541F56BB7D45}"/>
              </a:ext>
            </a:extLst>
          </p:cNvPr>
          <p:cNvPicPr>
            <a:picLocks noChangeAspect="1"/>
          </p:cNvPicPr>
          <p:nvPr userDrawn="1"/>
        </p:nvPicPr>
        <p:blipFill>
          <a:blip r:embed="rId4"/>
          <a:stretch>
            <a:fillRect/>
          </a:stretch>
        </p:blipFill>
        <p:spPr>
          <a:xfrm>
            <a:off x="6084798" y="1400556"/>
            <a:ext cx="4301933" cy="93634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2: DaSy">
    <p:spTree>
      <p:nvGrpSpPr>
        <p:cNvPr id="1" name=""/>
        <p:cNvGrpSpPr/>
        <p:nvPr/>
      </p:nvGrpSpPr>
      <p:grpSpPr>
        <a:xfrm>
          <a:off x="0" y="0"/>
          <a:ext cx="0" cy="0"/>
          <a:chOff x="0" y="0"/>
          <a:chExt cx="0" cy="0"/>
        </a:xfrm>
      </p:grpSpPr>
      <p:cxnSp>
        <p:nvCxnSpPr>
          <p:cNvPr id="7" name="Straight Connector 6"/>
          <p:cNvCxnSpPr/>
          <p:nvPr userDrawn="1"/>
        </p:nvCxnSpPr>
        <p:spPr>
          <a:xfrm flipV="1">
            <a:off x="571154" y="2743200"/>
            <a:ext cx="11009158" cy="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 name="Picture 8" title="Logo: ECTA">
            <a:extLst>
              <a:ext uri="{FF2B5EF4-FFF2-40B4-BE49-F238E27FC236}">
                <a16:creationId xmlns:a16="http://schemas.microsoft.com/office/drawing/2014/main" id="{ABAE5F31-12CD-8642-8344-62FA90A8B5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46518" y="1292081"/>
            <a:ext cx="2937416" cy="1129775"/>
          </a:xfrm>
          <a:prstGeom prst="rect">
            <a:avLst/>
          </a:prstGeom>
        </p:spPr>
      </p:pic>
      <p:pic>
        <p:nvPicPr>
          <p:cNvPr id="8" name="Picture 7" title="Logo: DaSy">
            <a:extLst>
              <a:ext uri="{FF2B5EF4-FFF2-40B4-BE49-F238E27FC236}">
                <a16:creationId xmlns:a16="http://schemas.microsoft.com/office/drawing/2014/main" id="{C0A80A36-3B90-0A44-96A3-F09C55CDC5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6461" y="964540"/>
            <a:ext cx="2210057" cy="1586849"/>
          </a:xfrm>
          <a:prstGeom prst="rect">
            <a:avLst/>
          </a:prstGeom>
        </p:spPr>
      </p:pic>
      <p:sp>
        <p:nvSpPr>
          <p:cNvPr id="3" name="Subtitle 2"/>
          <p:cNvSpPr>
            <a:spLocks noGrp="1"/>
          </p:cNvSpPr>
          <p:nvPr>
            <p:ph type="subTitle" idx="1" hasCustomPrompt="1"/>
          </p:nvPr>
        </p:nvSpPr>
        <p:spPr>
          <a:xfrm>
            <a:off x="571155" y="4588551"/>
            <a:ext cx="11027288" cy="977621"/>
          </a:xfrm>
        </p:spPr>
        <p:txBody>
          <a:bodyPr tIns="91440" bIns="9144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p:cNvSpPr>
            <a:spLocks noGrp="1"/>
          </p:cNvSpPr>
          <p:nvPr>
            <p:ph type="ctrTitle" hasCustomPrompt="1"/>
          </p:nvPr>
        </p:nvSpPr>
        <p:spPr>
          <a:xfrm>
            <a:off x="571154" y="3063240"/>
            <a:ext cx="11027289" cy="1333500"/>
          </a:xfrm>
        </p:spPr>
        <p:txBody>
          <a:bodyPr bIns="0" anchor="t" anchorCtr="0">
            <a:normAutofit/>
          </a:bodyPr>
          <a:lstStyle>
            <a:lvl1pPr algn="l">
              <a:defRPr sz="3600" cap="none"/>
            </a:lvl1pPr>
          </a:lstStyle>
          <a:p>
            <a:r>
              <a:rPr lang="en-US"/>
              <a:t>Click to edit master title style</a:t>
            </a:r>
          </a:p>
        </p:txBody>
      </p:sp>
      <p:pic>
        <p:nvPicPr>
          <p:cNvPr id="11" name="Picture 10" descr="Logo: CIFR">
            <a:extLst>
              <a:ext uri="{FF2B5EF4-FFF2-40B4-BE49-F238E27FC236}">
                <a16:creationId xmlns:a16="http://schemas.microsoft.com/office/drawing/2014/main" id="{9428B34D-C901-4A44-9D25-E139891C57DD}"/>
              </a:ext>
            </a:extLst>
          </p:cNvPr>
          <p:cNvPicPr>
            <a:picLocks noChangeAspect="1"/>
          </p:cNvPicPr>
          <p:nvPr userDrawn="1"/>
        </p:nvPicPr>
        <p:blipFill>
          <a:blip r:embed="rId4"/>
          <a:stretch>
            <a:fillRect/>
          </a:stretch>
        </p:blipFill>
        <p:spPr>
          <a:xfrm>
            <a:off x="6084798" y="1400556"/>
            <a:ext cx="4301933" cy="936342"/>
          </a:xfrm>
          <a:prstGeom prst="rect">
            <a:avLst/>
          </a:prstGeom>
        </p:spPr>
      </p:pic>
    </p:spTree>
    <p:extLst>
      <p:ext uri="{BB962C8B-B14F-4D97-AF65-F5344CB8AC3E}">
        <p14:creationId xmlns:p14="http://schemas.microsoft.com/office/powerpoint/2010/main" val="4016102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Cover3: ECTA">
    <p:spTree>
      <p:nvGrpSpPr>
        <p:cNvPr id="1" name=""/>
        <p:cNvGrpSpPr/>
        <p:nvPr/>
      </p:nvGrpSpPr>
      <p:grpSpPr>
        <a:xfrm>
          <a:off x="0" y="0"/>
          <a:ext cx="0" cy="0"/>
          <a:chOff x="0" y="0"/>
          <a:chExt cx="0" cy="0"/>
        </a:xfrm>
      </p:grpSpPr>
      <p:cxnSp>
        <p:nvCxnSpPr>
          <p:cNvPr id="7" name="Straight Connector 6"/>
          <p:cNvCxnSpPr/>
          <p:nvPr userDrawn="1"/>
        </p:nvCxnSpPr>
        <p:spPr>
          <a:xfrm flipV="1">
            <a:off x="5048084" y="802299"/>
            <a:ext cx="0" cy="466124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4" name="Picture 13" title="Logo: DaSy"/>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2438" y="2273883"/>
            <a:ext cx="2392815" cy="1718072"/>
          </a:xfrm>
          <a:prstGeom prst="rect">
            <a:avLst/>
          </a:prstGeom>
        </p:spPr>
      </p:pic>
      <p:pic>
        <p:nvPicPr>
          <p:cNvPr id="9" name="Picture 8" title="Logo: ECTA"/>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4719" y="720762"/>
            <a:ext cx="2937416" cy="1129775"/>
          </a:xfrm>
          <a:prstGeom prst="rect">
            <a:avLst/>
          </a:prstGeom>
        </p:spPr>
      </p:pic>
      <p:sp>
        <p:nvSpPr>
          <p:cNvPr id="3" name="Subtitle 2"/>
          <p:cNvSpPr>
            <a:spLocks noGrp="1"/>
          </p:cNvSpPr>
          <p:nvPr>
            <p:ph type="subTitle" idx="1" hasCustomPrompt="1"/>
          </p:nvPr>
        </p:nvSpPr>
        <p:spPr>
          <a:xfrm>
            <a:off x="5565919" y="3761141"/>
            <a:ext cx="6032523"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hasCustomPrompt="1"/>
          </p:nvPr>
        </p:nvSpPr>
        <p:spPr>
          <a:xfrm>
            <a:off x="5565919" y="802298"/>
            <a:ext cx="6032524" cy="2541431"/>
          </a:xfrm>
        </p:spPr>
        <p:txBody>
          <a:bodyPr bIns="0" anchor="b">
            <a:normAutofit/>
          </a:bodyPr>
          <a:lstStyle>
            <a:lvl1pPr algn="l">
              <a:defRPr sz="6600" cap="none">
                <a:solidFill>
                  <a:srgbClr val="104578"/>
                </a:solidFill>
              </a:defRPr>
            </a:lvl1pPr>
          </a:lstStyle>
          <a:p>
            <a:r>
              <a:rPr lang="en-US"/>
              <a:t>Click to edit master title style</a:t>
            </a:r>
          </a:p>
        </p:txBody>
      </p:sp>
      <p:pic>
        <p:nvPicPr>
          <p:cNvPr id="8" name="Picture 7" descr="Logo: CIFR">
            <a:extLst>
              <a:ext uri="{FF2B5EF4-FFF2-40B4-BE49-F238E27FC236}">
                <a16:creationId xmlns:a16="http://schemas.microsoft.com/office/drawing/2014/main" id="{9A95C442-D918-1B4E-B6F3-36DEBE9B4C64}"/>
              </a:ext>
            </a:extLst>
          </p:cNvPr>
          <p:cNvPicPr>
            <a:picLocks noChangeAspect="1"/>
          </p:cNvPicPr>
          <p:nvPr userDrawn="1"/>
        </p:nvPicPr>
        <p:blipFill>
          <a:blip r:embed="rId4"/>
          <a:stretch>
            <a:fillRect/>
          </a:stretch>
        </p:blipFill>
        <p:spPr>
          <a:xfrm>
            <a:off x="282841" y="4612340"/>
            <a:ext cx="4301933" cy="93634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3: DaSy">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254C1BDA-3F34-4841-9CBE-F319A4B14A9A}"/>
              </a:ext>
            </a:extLst>
          </p:cNvPr>
          <p:cNvCxnSpPr/>
          <p:nvPr userDrawn="1"/>
        </p:nvCxnSpPr>
        <p:spPr>
          <a:xfrm flipV="1">
            <a:off x="5048084" y="802299"/>
            <a:ext cx="0" cy="466124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1" name="Picture 10" title="Logo: DaSy">
            <a:extLst>
              <a:ext uri="{FF2B5EF4-FFF2-40B4-BE49-F238E27FC236}">
                <a16:creationId xmlns:a16="http://schemas.microsoft.com/office/drawing/2014/main" id="{12B475D2-0D9D-A443-AB28-6F8943C80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2438" y="527588"/>
            <a:ext cx="2392815" cy="1718072"/>
          </a:xfrm>
          <a:prstGeom prst="rect">
            <a:avLst/>
          </a:prstGeom>
        </p:spPr>
      </p:pic>
      <p:pic>
        <p:nvPicPr>
          <p:cNvPr id="12" name="Picture 11" title="Logo: ECTA">
            <a:extLst>
              <a:ext uri="{FF2B5EF4-FFF2-40B4-BE49-F238E27FC236}">
                <a16:creationId xmlns:a16="http://schemas.microsoft.com/office/drawing/2014/main" id="{44CD371D-B204-0D48-83DA-3C83462B18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4719" y="2631366"/>
            <a:ext cx="2937416" cy="1129775"/>
          </a:xfrm>
          <a:prstGeom prst="rect">
            <a:avLst/>
          </a:prstGeom>
        </p:spPr>
      </p:pic>
      <p:pic>
        <p:nvPicPr>
          <p:cNvPr id="13" name="Picture 12" descr="Logo: CIFR">
            <a:extLst>
              <a:ext uri="{FF2B5EF4-FFF2-40B4-BE49-F238E27FC236}">
                <a16:creationId xmlns:a16="http://schemas.microsoft.com/office/drawing/2014/main" id="{2772B7B8-6EB2-794F-A266-916A7F02F247}"/>
              </a:ext>
            </a:extLst>
          </p:cNvPr>
          <p:cNvPicPr>
            <a:picLocks noChangeAspect="1"/>
          </p:cNvPicPr>
          <p:nvPr userDrawn="1"/>
        </p:nvPicPr>
        <p:blipFill>
          <a:blip r:embed="rId4"/>
          <a:stretch>
            <a:fillRect/>
          </a:stretch>
        </p:blipFill>
        <p:spPr>
          <a:xfrm>
            <a:off x="282841" y="4612340"/>
            <a:ext cx="4301933" cy="936342"/>
          </a:xfrm>
          <a:prstGeom prst="rect">
            <a:avLst/>
          </a:prstGeom>
        </p:spPr>
      </p:pic>
      <p:sp>
        <p:nvSpPr>
          <p:cNvPr id="14" name="Subtitle 2">
            <a:extLst>
              <a:ext uri="{FF2B5EF4-FFF2-40B4-BE49-F238E27FC236}">
                <a16:creationId xmlns:a16="http://schemas.microsoft.com/office/drawing/2014/main" id="{2207C2F6-A455-5E42-B015-DB963A87CB5D}"/>
              </a:ext>
            </a:extLst>
          </p:cNvPr>
          <p:cNvSpPr>
            <a:spLocks noGrp="1"/>
          </p:cNvSpPr>
          <p:nvPr>
            <p:ph type="subTitle" idx="1" hasCustomPrompt="1"/>
          </p:nvPr>
        </p:nvSpPr>
        <p:spPr>
          <a:xfrm>
            <a:off x="5565919" y="3761141"/>
            <a:ext cx="6032523"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Title 1">
            <a:extLst>
              <a:ext uri="{FF2B5EF4-FFF2-40B4-BE49-F238E27FC236}">
                <a16:creationId xmlns:a16="http://schemas.microsoft.com/office/drawing/2014/main" id="{A05222E7-08E1-3244-93BA-1C1E95198FD7}"/>
              </a:ext>
            </a:extLst>
          </p:cNvPr>
          <p:cNvSpPr>
            <a:spLocks noGrp="1"/>
          </p:cNvSpPr>
          <p:nvPr>
            <p:ph type="ctrTitle" hasCustomPrompt="1"/>
          </p:nvPr>
        </p:nvSpPr>
        <p:spPr>
          <a:xfrm>
            <a:off x="5565919" y="802298"/>
            <a:ext cx="6032524" cy="2541431"/>
          </a:xfrm>
        </p:spPr>
        <p:txBody>
          <a:bodyPr bIns="0" anchor="b">
            <a:normAutofit/>
          </a:bodyPr>
          <a:lstStyle>
            <a:lvl1pPr algn="l">
              <a:defRPr sz="6600" cap="none">
                <a:solidFill>
                  <a:srgbClr val="104578"/>
                </a:solidFill>
              </a:defRPr>
            </a:lvl1p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No Logos">
    <p:spTree>
      <p:nvGrpSpPr>
        <p:cNvPr id="1" name=""/>
        <p:cNvGrpSpPr/>
        <p:nvPr/>
      </p:nvGrpSpPr>
      <p:grpSpPr>
        <a:xfrm>
          <a:off x="0" y="0"/>
          <a:ext cx="0" cy="0"/>
          <a:chOff x="0" y="0"/>
          <a:chExt cx="0" cy="0"/>
        </a:xfrm>
      </p:grpSpPr>
      <p:cxnSp>
        <p:nvCxnSpPr>
          <p:cNvPr id="8" name="Straight Connector 7"/>
          <p:cNvCxnSpPr/>
          <p:nvPr userDrawn="1"/>
        </p:nvCxnSpPr>
        <p:spPr>
          <a:xfrm>
            <a:off x="1941533" y="3713663"/>
            <a:ext cx="8299747" cy="0"/>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1941679" y="3949888"/>
            <a:ext cx="8287544"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p:cNvSpPr>
            <a:spLocks noGrp="1"/>
          </p:cNvSpPr>
          <p:nvPr>
            <p:ph type="title" hasCustomPrompt="1"/>
          </p:nvPr>
        </p:nvSpPr>
        <p:spPr>
          <a:xfrm>
            <a:off x="1941533" y="1609738"/>
            <a:ext cx="8299747" cy="1887950"/>
          </a:xfrm>
        </p:spPr>
        <p:txBody>
          <a:bodyPr anchor="b">
            <a:normAutofit/>
          </a:bodyPr>
          <a:lstStyle>
            <a:lvl1pPr algn="ctr">
              <a:defRPr sz="3600" cap="none"/>
            </a:lvl1p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Content: ECTA">
    <p:spTree>
      <p:nvGrpSpPr>
        <p:cNvPr id="1" name=""/>
        <p:cNvGrpSpPr/>
        <p:nvPr/>
      </p:nvGrpSpPr>
      <p:grpSpPr>
        <a:xfrm>
          <a:off x="0" y="0"/>
          <a:ext cx="0" cy="0"/>
          <a:chOff x="0" y="0"/>
          <a:chExt cx="0" cy="0"/>
        </a:xfrm>
      </p:grpSpPr>
      <p:pic>
        <p:nvPicPr>
          <p:cNvPr id="8" name="Picture 7" title="Logo: DaSy">
            <a:extLst>
              <a:ext uri="{FF2B5EF4-FFF2-40B4-BE49-F238E27FC236}">
                <a16:creationId xmlns:a16="http://schemas.microsoft.com/office/drawing/2014/main" id="{E119EBA2-A20F-F444-BAF3-F0B1372CFA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464" y="6127771"/>
            <a:ext cx="895911" cy="643275"/>
          </a:xfrm>
          <a:prstGeom prst="rect">
            <a:avLst/>
          </a:prstGeom>
        </p:spPr>
      </p:pic>
      <p:pic>
        <p:nvPicPr>
          <p:cNvPr id="9" name="Picture 8" title="Logo: ECTA">
            <a:extLst>
              <a:ext uri="{FF2B5EF4-FFF2-40B4-BE49-F238E27FC236}">
                <a16:creationId xmlns:a16="http://schemas.microsoft.com/office/drawing/2014/main" id="{2B16A54A-755C-A442-BD08-132F837F29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9012" y="6250394"/>
            <a:ext cx="1190767" cy="457987"/>
          </a:xfrm>
          <a:prstGeom prst="rect">
            <a:avLst/>
          </a:prstGeom>
        </p:spPr>
      </p:pic>
      <p:sp>
        <p:nvSpPr>
          <p:cNvPr id="11" name="Slide Number Placeholder 5">
            <a:extLst>
              <a:ext uri="{FF2B5EF4-FFF2-40B4-BE49-F238E27FC236}">
                <a16:creationId xmlns:a16="http://schemas.microsoft.com/office/drawing/2014/main" id="{D32A7D1F-55B1-8F42-9218-AFF4F6DB44DB}"/>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0" name="Footer Placeholder 4">
            <a:extLst>
              <a:ext uri="{FF2B5EF4-FFF2-40B4-BE49-F238E27FC236}">
                <a16:creationId xmlns:a16="http://schemas.microsoft.com/office/drawing/2014/main" id="{65A037DF-05AD-7B4D-A7ED-3FAE44DBCF0D}"/>
              </a:ext>
            </a:extLst>
          </p:cNvPr>
          <p:cNvSpPr>
            <a:spLocks noGrp="1"/>
          </p:cNvSpPr>
          <p:nvPr>
            <p:ph type="ftr" sz="quarter" idx="3"/>
          </p:nvPr>
        </p:nvSpPr>
        <p:spPr>
          <a:xfrm>
            <a:off x="5181600" y="6319553"/>
            <a:ext cx="5178910" cy="496463"/>
          </a:xfrm>
          <a:prstGeom prst="rect">
            <a:avLst/>
          </a:prstGeom>
        </p:spPr>
        <p:txBody>
          <a:bodyPr anchor="ctr" anchorCtr="0"/>
          <a:lstStyle>
            <a:lvl1pPr>
              <a:defRPr sz="1400">
                <a:solidFill>
                  <a:srgbClr val="104578"/>
                </a:solidFill>
              </a:defRPr>
            </a:lvl1pPr>
          </a:lstStyle>
          <a:p>
            <a:endParaRPr lang="en-US"/>
          </a:p>
        </p:txBody>
      </p:sp>
      <p:sp>
        <p:nvSpPr>
          <p:cNvPr id="3" name="Content Placeholder 2"/>
          <p:cNvSpPr>
            <a:spLocks noGrp="1"/>
          </p:cNvSpPr>
          <p:nvPr>
            <p:ph idx="1"/>
          </p:nvPr>
        </p:nvSpPr>
        <p:spPr>
          <a:xfrm>
            <a:off x="587829" y="1368358"/>
            <a:ext cx="11005457" cy="447780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cap="none"/>
            </a:lvl1pPr>
          </a:lstStyle>
          <a:p>
            <a:r>
              <a:rPr lang="en-US"/>
              <a:t>Click to edit master title style</a:t>
            </a:r>
          </a:p>
        </p:txBody>
      </p:sp>
      <p:pic>
        <p:nvPicPr>
          <p:cNvPr id="12" name="Picture 11" descr="Logo: CIFR">
            <a:extLst>
              <a:ext uri="{FF2B5EF4-FFF2-40B4-BE49-F238E27FC236}">
                <a16:creationId xmlns:a16="http://schemas.microsoft.com/office/drawing/2014/main" id="{947627F7-2FF0-B940-BDA8-E04FFB6E97B1}"/>
              </a:ext>
            </a:extLst>
          </p:cNvPr>
          <p:cNvPicPr>
            <a:picLocks noChangeAspect="1"/>
          </p:cNvPicPr>
          <p:nvPr userDrawn="1"/>
        </p:nvPicPr>
        <p:blipFill>
          <a:blip r:embed="rId4"/>
          <a:stretch>
            <a:fillRect/>
          </a:stretch>
        </p:blipFill>
        <p:spPr>
          <a:xfrm>
            <a:off x="2953060" y="6312437"/>
            <a:ext cx="1650623" cy="359268"/>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Content: DaSy">
    <p:spTree>
      <p:nvGrpSpPr>
        <p:cNvPr id="1" name=""/>
        <p:cNvGrpSpPr/>
        <p:nvPr/>
      </p:nvGrpSpPr>
      <p:grpSpPr>
        <a:xfrm>
          <a:off x="0" y="0"/>
          <a:ext cx="0" cy="0"/>
          <a:chOff x="0" y="0"/>
          <a:chExt cx="0" cy="0"/>
        </a:xfrm>
      </p:grpSpPr>
      <p:pic>
        <p:nvPicPr>
          <p:cNvPr id="9" name="Picture 8" title="Logo: ECTA">
            <a:extLst>
              <a:ext uri="{FF2B5EF4-FFF2-40B4-BE49-F238E27FC236}">
                <a16:creationId xmlns:a16="http://schemas.microsoft.com/office/drawing/2014/main" id="{2B16A54A-755C-A442-BD08-132F837F29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4556" y="6250394"/>
            <a:ext cx="1190767" cy="457987"/>
          </a:xfrm>
          <a:prstGeom prst="rect">
            <a:avLst/>
          </a:prstGeom>
        </p:spPr>
      </p:pic>
      <p:pic>
        <p:nvPicPr>
          <p:cNvPr id="8" name="Picture 7" title="Logo: DaSy">
            <a:extLst>
              <a:ext uri="{FF2B5EF4-FFF2-40B4-BE49-F238E27FC236}">
                <a16:creationId xmlns:a16="http://schemas.microsoft.com/office/drawing/2014/main" id="{E119EBA2-A20F-F444-BAF3-F0B1372CFA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6461" y="6127771"/>
            <a:ext cx="895911" cy="643275"/>
          </a:xfrm>
          <a:prstGeom prst="rect">
            <a:avLst/>
          </a:prstGeom>
        </p:spPr>
      </p:pic>
      <p:sp>
        <p:nvSpPr>
          <p:cNvPr id="11" name="Slide Number Placeholder 5">
            <a:extLst>
              <a:ext uri="{FF2B5EF4-FFF2-40B4-BE49-F238E27FC236}">
                <a16:creationId xmlns:a16="http://schemas.microsoft.com/office/drawing/2014/main" id="{1E7E2749-C774-FD43-A3E7-4BE38AA0A809}"/>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3" name="Content Placeholder 2"/>
          <p:cNvSpPr>
            <a:spLocks noGrp="1"/>
          </p:cNvSpPr>
          <p:nvPr>
            <p:ph idx="1"/>
          </p:nvPr>
        </p:nvSpPr>
        <p:spPr>
          <a:xfrm>
            <a:off x="587829" y="1368358"/>
            <a:ext cx="11005457" cy="447780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cap="none"/>
            </a:lvl1pPr>
          </a:lstStyle>
          <a:p>
            <a:r>
              <a:rPr lang="en-US"/>
              <a:t>Click to edit master title style</a:t>
            </a:r>
          </a:p>
        </p:txBody>
      </p:sp>
      <p:pic>
        <p:nvPicPr>
          <p:cNvPr id="12" name="Picture 11" descr="Logo: CIFR">
            <a:extLst>
              <a:ext uri="{FF2B5EF4-FFF2-40B4-BE49-F238E27FC236}">
                <a16:creationId xmlns:a16="http://schemas.microsoft.com/office/drawing/2014/main" id="{62DEBD58-B4F8-204B-81B6-47E92EF0BE72}"/>
              </a:ext>
            </a:extLst>
          </p:cNvPr>
          <p:cNvPicPr>
            <a:picLocks noChangeAspect="1"/>
          </p:cNvPicPr>
          <p:nvPr userDrawn="1"/>
        </p:nvPicPr>
        <p:blipFill>
          <a:blip r:embed="rId4"/>
          <a:stretch>
            <a:fillRect/>
          </a:stretch>
        </p:blipFill>
        <p:spPr>
          <a:xfrm>
            <a:off x="2953060" y="6312437"/>
            <a:ext cx="1650623" cy="359268"/>
          </a:xfrm>
          <a:prstGeom prst="rect">
            <a:avLst/>
          </a:prstGeom>
        </p:spPr>
      </p:pic>
      <p:sp>
        <p:nvSpPr>
          <p:cNvPr id="13" name="Footer Placeholder 4">
            <a:extLst>
              <a:ext uri="{FF2B5EF4-FFF2-40B4-BE49-F238E27FC236}">
                <a16:creationId xmlns:a16="http://schemas.microsoft.com/office/drawing/2014/main" id="{4BB67393-E52C-CE4D-899A-E3093468BBBF}"/>
              </a:ext>
            </a:extLst>
          </p:cNvPr>
          <p:cNvSpPr>
            <a:spLocks noGrp="1"/>
          </p:cNvSpPr>
          <p:nvPr>
            <p:ph type="ftr" sz="quarter" idx="3"/>
          </p:nvPr>
        </p:nvSpPr>
        <p:spPr>
          <a:xfrm>
            <a:off x="5181600" y="6319553"/>
            <a:ext cx="5178910" cy="496463"/>
          </a:xfrm>
          <a:prstGeom prst="rect">
            <a:avLst/>
          </a:prstGeom>
        </p:spPr>
        <p:txBody>
          <a:bodyPr anchor="ctr" anchorCtr="0"/>
          <a:lstStyle>
            <a:lvl1pPr>
              <a:defRPr sz="1400">
                <a:solidFill>
                  <a:srgbClr val="104578"/>
                </a:solidFill>
              </a:defRPr>
            </a:lvl1pPr>
          </a:lstStyle>
          <a:p>
            <a:endParaRPr lang="en-US"/>
          </a:p>
        </p:txBody>
      </p:sp>
    </p:spTree>
    <p:extLst>
      <p:ext uri="{BB962C8B-B14F-4D97-AF65-F5344CB8AC3E}">
        <p14:creationId xmlns:p14="http://schemas.microsoft.com/office/powerpoint/2010/main" val="3276533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82000">
              <a:schemeClr val="bg1"/>
            </a:gs>
            <a:gs pos="89000">
              <a:schemeClr val="bg1">
                <a:lumMod val="95000"/>
              </a:schemeClr>
            </a:gs>
          </a:gsLst>
          <a:lin ang="5400000" scaled="1"/>
        </a:gra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EA94B60-EE4C-FE4C-AFBC-B4BDBF4367A6}"/>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6" name="Footer Placeholder 4">
            <a:extLst>
              <a:ext uri="{FF2B5EF4-FFF2-40B4-BE49-F238E27FC236}">
                <a16:creationId xmlns:a16="http://schemas.microsoft.com/office/drawing/2014/main" id="{7511721A-BFCF-7348-B8A7-84C708CA93D7}"/>
              </a:ext>
            </a:extLst>
          </p:cNvPr>
          <p:cNvSpPr>
            <a:spLocks noGrp="1"/>
          </p:cNvSpPr>
          <p:nvPr>
            <p:ph type="ftr" sz="quarter" idx="3"/>
          </p:nvPr>
        </p:nvSpPr>
        <p:spPr>
          <a:xfrm>
            <a:off x="587829" y="6319553"/>
            <a:ext cx="9772682" cy="496463"/>
          </a:xfrm>
          <a:prstGeom prst="rect">
            <a:avLst/>
          </a:prstGeom>
        </p:spPr>
        <p:txBody>
          <a:bodyPr anchor="ctr" anchorCtr="0"/>
          <a:lstStyle>
            <a:lvl1pPr>
              <a:defRPr sz="1400">
                <a:solidFill>
                  <a:srgbClr val="104578"/>
                </a:solidFill>
              </a:defRPr>
            </a:lvl1pPr>
          </a:lstStyle>
          <a:p>
            <a:endParaRPr lang="en-US"/>
          </a:p>
        </p:txBody>
      </p:sp>
      <p:sp>
        <p:nvSpPr>
          <p:cNvPr id="3" name="Text Placeholder 2"/>
          <p:cNvSpPr>
            <a:spLocks noGrp="1"/>
          </p:cNvSpPr>
          <p:nvPr>
            <p:ph type="body" idx="1"/>
          </p:nvPr>
        </p:nvSpPr>
        <p:spPr>
          <a:xfrm>
            <a:off x="587829" y="1368358"/>
            <a:ext cx="11005457" cy="447780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587828" y="226980"/>
            <a:ext cx="11005457" cy="914400"/>
          </a:xfrm>
          <a:prstGeom prst="rect">
            <a:avLst/>
          </a:prstGeom>
        </p:spPr>
        <p:txBody>
          <a:bodyPr vert="horz" lIns="91440" tIns="45720" rIns="91440" bIns="45720" rtlCol="0" anchor="t">
            <a:normAutofit/>
          </a:bodyPr>
          <a:lstStyle/>
          <a:p>
            <a:r>
              <a:rPr lang="en-US"/>
              <a:t>Click to edit Master title style</a:t>
            </a:r>
          </a:p>
        </p:txBody>
      </p:sp>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sldLayoutIdLst>
    <p:sldLayoutId id="2147483676" r:id="rId1"/>
    <p:sldLayoutId id="2147483674" r:id="rId2"/>
    <p:sldLayoutId id="2147483672" r:id="rId3"/>
    <p:sldLayoutId id="2147483681" r:id="rId4"/>
    <p:sldLayoutId id="2147483661" r:id="rId5"/>
    <p:sldLayoutId id="2147483673" r:id="rId6"/>
    <p:sldLayoutId id="2147483663" r:id="rId7"/>
    <p:sldLayoutId id="2147483662" r:id="rId8"/>
    <p:sldLayoutId id="2147483682" r:id="rId9"/>
    <p:sldLayoutId id="2147483686" r:id="rId10"/>
    <p:sldLayoutId id="2147483664" r:id="rId11"/>
    <p:sldLayoutId id="2147483684" r:id="rId12"/>
    <p:sldLayoutId id="2147483687" r:id="rId13"/>
    <p:sldLayoutId id="2147483665" r:id="rId14"/>
    <p:sldLayoutId id="2147483671" r:id="rId15"/>
    <p:sldLayoutId id="2147483685" r:id="rId16"/>
    <p:sldLayoutId id="2147483668" r:id="rId17"/>
    <p:sldLayoutId id="2147483666" r:id="rId18"/>
    <p:sldLayoutId id="2147483667" r:id="rId19"/>
    <p:sldLayoutId id="2147483688" r:id="rId20"/>
    <p:sldLayoutId id="2147483679" r:id="rId21"/>
    <p:sldLayoutId id="2147483680" r:id="rId22"/>
    <p:sldLayoutId id="2147483689" r:id="rId23"/>
  </p:sldLayoutIdLst>
  <p:hf hdr="0"/>
  <p:txStyles>
    <p:titleStyle>
      <a:lvl1pPr algn="ctr" defTabSz="914400" rtl="0" eaLnBrk="1" latinLnBrk="0" hangingPunct="1">
        <a:lnSpc>
          <a:spcPct val="90000"/>
        </a:lnSpc>
        <a:spcBef>
          <a:spcPct val="0"/>
        </a:spcBef>
        <a:buNone/>
        <a:defRPr sz="3200" b="0" i="0" kern="1200" cap="none">
          <a:solidFill>
            <a:schemeClr val="accent5">
              <a:lumMod val="75000"/>
            </a:schemeClr>
          </a:solidFill>
          <a:effectLst/>
          <a:latin typeface="Arial" charset="0"/>
          <a:ea typeface="Arial" charset="0"/>
          <a:cs typeface="Arial" charset="0"/>
        </a:defRPr>
      </a:lvl1pPr>
    </p:titleStyle>
    <p:bodyStyle>
      <a:lvl1pPr marL="228600" indent="-228600" algn="l" defTabSz="914400" rtl="0" eaLnBrk="1" latinLnBrk="0" hangingPunct="1">
        <a:lnSpc>
          <a:spcPct val="120000"/>
        </a:lnSpc>
        <a:spcBef>
          <a:spcPts val="10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1pPr>
      <a:lvl2pPr marL="6858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2pPr>
      <a:lvl3pPr marL="11430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3pPr>
      <a:lvl4pPr marL="16002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4pPr>
      <a:lvl5pPr marL="20574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hyperlink" Target="https://ectacenter.org/topics/gensup/dms-preparing.asp"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sv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s://ectacenter.org/topics/gensup/dms-preparing.asp"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5.jp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hyperlink" Target="https://ectacenter.org/topics/gensup/dms-preparing.asp"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E3BF7-4897-7948-9C11-946FD16D8882}"/>
              </a:ext>
            </a:extLst>
          </p:cNvPr>
          <p:cNvSpPr>
            <a:spLocks noGrp="1"/>
          </p:cNvSpPr>
          <p:nvPr>
            <p:ph type="ctrTitle"/>
          </p:nvPr>
        </p:nvSpPr>
        <p:spPr>
          <a:xfrm>
            <a:off x="5565919" y="823866"/>
            <a:ext cx="6266960" cy="2752254"/>
          </a:xfrm>
        </p:spPr>
        <p:txBody>
          <a:bodyPr>
            <a:normAutofit/>
          </a:bodyPr>
          <a:lstStyle/>
          <a:p>
            <a:r>
              <a:rPr lang="en-US" sz="5400" dirty="0"/>
              <a:t>Preparing for DMS: Steps for Improving State Systems </a:t>
            </a:r>
          </a:p>
        </p:txBody>
      </p:sp>
      <p:sp>
        <p:nvSpPr>
          <p:cNvPr id="3" name="Subtitle 2">
            <a:extLst>
              <a:ext uri="{FF2B5EF4-FFF2-40B4-BE49-F238E27FC236}">
                <a16:creationId xmlns:a16="http://schemas.microsoft.com/office/drawing/2014/main" id="{8E2FBB3E-1DF4-4541-BE02-1180BC91EA86}"/>
              </a:ext>
            </a:extLst>
          </p:cNvPr>
          <p:cNvSpPr>
            <a:spLocks noGrp="1"/>
          </p:cNvSpPr>
          <p:nvPr>
            <p:ph type="subTitle" idx="1"/>
          </p:nvPr>
        </p:nvSpPr>
        <p:spPr>
          <a:xfrm>
            <a:off x="5565919" y="4463359"/>
            <a:ext cx="6626081" cy="1819746"/>
          </a:xfrm>
        </p:spPr>
        <p:txBody>
          <a:bodyPr>
            <a:normAutofit/>
          </a:bodyPr>
          <a:lstStyle/>
          <a:p>
            <a:pPr>
              <a:spcBef>
                <a:spcPts val="0"/>
              </a:spcBef>
            </a:pPr>
            <a:r>
              <a:rPr lang="en-US" dirty="0"/>
              <a:t>Charlene Robles, Sharon Walsh, Allison Davey, Sally Shepherd</a:t>
            </a:r>
          </a:p>
        </p:txBody>
      </p:sp>
    </p:spTree>
    <p:extLst>
      <p:ext uri="{BB962C8B-B14F-4D97-AF65-F5344CB8AC3E}">
        <p14:creationId xmlns:p14="http://schemas.microsoft.com/office/powerpoint/2010/main" val="3535543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EE416C-0B08-D846-B55A-C71E05D1C08E}"/>
              </a:ext>
            </a:extLst>
          </p:cNvPr>
          <p:cNvSpPr>
            <a:spLocks noGrp="1"/>
          </p:cNvSpPr>
          <p:nvPr>
            <p:ph type="sldNum" sz="quarter" idx="4"/>
          </p:nvPr>
        </p:nvSpPr>
        <p:spPr/>
        <p:txBody>
          <a:bodyPr/>
          <a:lstStyle/>
          <a:p>
            <a:fld id="{8FF8BE51-C3B0-9B4F-9A06-4F809A9A7941}" type="slidenum">
              <a:rPr lang="en-US" smtClean="0"/>
              <a:pPr/>
              <a:t>10</a:t>
            </a:fld>
            <a:endParaRPr lang="en-US"/>
          </a:p>
        </p:txBody>
      </p:sp>
      <p:sp>
        <p:nvSpPr>
          <p:cNvPr id="6" name="Title 5">
            <a:extLst>
              <a:ext uri="{FF2B5EF4-FFF2-40B4-BE49-F238E27FC236}">
                <a16:creationId xmlns:a16="http://schemas.microsoft.com/office/drawing/2014/main" id="{E9FE4C71-7220-A14B-A836-149CE5651A1D}"/>
              </a:ext>
            </a:extLst>
          </p:cNvPr>
          <p:cNvSpPr>
            <a:spLocks noGrp="1"/>
          </p:cNvSpPr>
          <p:nvPr>
            <p:ph type="title"/>
          </p:nvPr>
        </p:nvSpPr>
        <p:spPr/>
        <p:txBody>
          <a:bodyPr>
            <a:normAutofit/>
          </a:bodyPr>
          <a:lstStyle/>
          <a:p>
            <a:r>
              <a:rPr lang="en-US" sz="4400" dirty="0">
                <a:latin typeface="Tahoma" panose="020B0604030504040204" pitchFamily="34" charset="0"/>
                <a:ea typeface="Tahoma" panose="020B0604030504040204" pitchFamily="34" charset="0"/>
                <a:cs typeface="Tahoma" panose="020B0604030504040204" pitchFamily="34" charset="0"/>
              </a:rPr>
              <a:t>Report Out</a:t>
            </a:r>
          </a:p>
        </p:txBody>
      </p:sp>
      <p:sp>
        <p:nvSpPr>
          <p:cNvPr id="7" name="Content Placeholder 6" descr="&quot; &quot;">
            <a:extLst>
              <a:ext uri="{FF2B5EF4-FFF2-40B4-BE49-F238E27FC236}">
                <a16:creationId xmlns:a16="http://schemas.microsoft.com/office/drawing/2014/main" id="{D81AF524-A86F-384E-9B83-57FE27B8F3C0}"/>
              </a:ext>
              <a:ext uri="{C183D7F6-B498-43B3-948B-1728B52AA6E4}">
                <adec:decorative xmlns:adec="http://schemas.microsoft.com/office/drawing/2017/decorative" val="0"/>
              </a:ext>
            </a:extLst>
          </p:cNvPr>
          <p:cNvSpPr>
            <a:spLocks noGrp="1"/>
          </p:cNvSpPr>
          <p:nvPr>
            <p:ph idx="1"/>
          </p:nvPr>
        </p:nvSpPr>
        <p:spPr>
          <a:xfrm>
            <a:off x="587829" y="1491563"/>
            <a:ext cx="11005457" cy="4477806"/>
          </a:xfrm>
        </p:spPr>
        <p:txBody>
          <a:bodyPr>
            <a:normAutofit/>
          </a:bodyPr>
          <a:lstStyle/>
          <a:p>
            <a:r>
              <a:rPr lang="en-US" dirty="0">
                <a:latin typeface="Tahoma" panose="020B0604030504040204" pitchFamily="34" charset="0"/>
                <a:ea typeface="Tahoma" panose="020B0604030504040204" pitchFamily="34" charset="0"/>
                <a:cs typeface="Tahoma" panose="020B0604030504040204" pitchFamily="34" charset="0"/>
              </a:rPr>
              <a:t>Any ah-ha’s you want to share?</a:t>
            </a:r>
          </a:p>
          <a:p>
            <a:r>
              <a:rPr lang="en-US" dirty="0">
                <a:latin typeface="Tahoma" panose="020B0604030504040204" pitchFamily="34" charset="0"/>
                <a:ea typeface="Tahoma" panose="020B0604030504040204" pitchFamily="34" charset="0"/>
                <a:cs typeface="Tahoma" panose="020B0604030504040204" pitchFamily="34" charset="0"/>
              </a:rPr>
              <a:t>What questions do you have?</a:t>
            </a:r>
          </a:p>
          <a:p>
            <a:r>
              <a:rPr lang="en-US" dirty="0">
                <a:latin typeface="Tahoma" panose="020B0604030504040204" pitchFamily="34" charset="0"/>
                <a:ea typeface="Tahoma" panose="020B0604030504040204" pitchFamily="34" charset="0"/>
                <a:cs typeface="Tahoma" panose="020B0604030504040204" pitchFamily="34" charset="0"/>
              </a:rPr>
              <a:t>Were there any surprises?</a:t>
            </a:r>
          </a:p>
          <a:p>
            <a:pPr>
              <a:spcAft>
                <a:spcPts val="11400"/>
              </a:spcAft>
            </a:pPr>
            <a:r>
              <a:rPr lang="en-US" dirty="0">
                <a:latin typeface="Tahoma" panose="020B0604030504040204" pitchFamily="34" charset="0"/>
                <a:ea typeface="Tahoma" panose="020B0604030504040204" pitchFamily="34" charset="0"/>
                <a:cs typeface="Tahoma" panose="020B0604030504040204" pitchFamily="34" charset="0"/>
              </a:rPr>
              <a:t>What are your next steps?</a:t>
            </a:r>
          </a:p>
          <a:p>
            <a:pPr marL="0" indent="0" algn="ctr">
              <a:buNone/>
            </a:pPr>
            <a:r>
              <a:rPr lang="en-US" sz="3600" b="1" dirty="0">
                <a:solidFill>
                  <a:srgbClr val="227532"/>
                </a:solidFill>
                <a:latin typeface="Tahoma" panose="020B0604030504040204" pitchFamily="34" charset="0"/>
                <a:ea typeface="Tahoma" panose="020B0604030504040204" pitchFamily="34" charset="0"/>
                <a:cs typeface="Tahoma" panose="020B0604030504040204" pitchFamily="34" charset="0"/>
              </a:rPr>
              <a:t>Let's take a 15-minute break</a:t>
            </a:r>
          </a:p>
        </p:txBody>
      </p:sp>
      <p:pic>
        <p:nvPicPr>
          <p:cNvPr id="5" name="Picture 4" descr="A picture containing grass, outdoor, person, arm">
            <a:extLst>
              <a:ext uri="{FF2B5EF4-FFF2-40B4-BE49-F238E27FC236}">
                <a16:creationId xmlns:a16="http://schemas.microsoft.com/office/drawing/2014/main" id="{3085A8AD-9712-E4C6-E5B8-90C3E61B89EA}"/>
              </a:ext>
            </a:extLst>
          </p:cNvPr>
          <p:cNvPicPr>
            <a:picLocks noChangeAspect="1"/>
          </p:cNvPicPr>
          <p:nvPr/>
        </p:nvPicPr>
        <p:blipFill>
          <a:blip r:embed="rId3"/>
          <a:stretch>
            <a:fillRect/>
          </a:stretch>
        </p:blipFill>
        <p:spPr>
          <a:xfrm>
            <a:off x="6212395" y="1491563"/>
            <a:ext cx="5242415" cy="3435529"/>
          </a:xfrm>
          <a:prstGeom prst="rect">
            <a:avLst/>
          </a:prstGeom>
          <a:effectLst>
            <a:softEdge rad="31750"/>
          </a:effectLst>
        </p:spPr>
      </p:pic>
    </p:spTree>
    <p:extLst>
      <p:ext uri="{BB962C8B-B14F-4D97-AF65-F5344CB8AC3E}">
        <p14:creationId xmlns:p14="http://schemas.microsoft.com/office/powerpoint/2010/main" val="386015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C5B69B-F70F-B91C-0FE6-7398C4246246}"/>
              </a:ext>
            </a:extLst>
          </p:cNvPr>
          <p:cNvSpPr>
            <a:spLocks noGrp="1"/>
          </p:cNvSpPr>
          <p:nvPr>
            <p:ph type="sldNum" sz="quarter" idx="4"/>
          </p:nvPr>
        </p:nvSpPr>
        <p:spPr/>
        <p:txBody>
          <a:bodyPr/>
          <a:lstStyle/>
          <a:p>
            <a:fld id="{8FF8BE51-C3B0-9B4F-9A06-4F809A9A7941}" type="slidenum">
              <a:rPr lang="en-US" smtClean="0"/>
              <a:pPr/>
              <a:t>11</a:t>
            </a:fld>
            <a:endParaRPr lang="en-US"/>
          </a:p>
        </p:txBody>
      </p:sp>
      <p:sp>
        <p:nvSpPr>
          <p:cNvPr id="5" name="Title 4">
            <a:extLst>
              <a:ext uri="{FF2B5EF4-FFF2-40B4-BE49-F238E27FC236}">
                <a16:creationId xmlns:a16="http://schemas.microsoft.com/office/drawing/2014/main" id="{E21C3AC0-7039-3BDA-7FFC-C436393823DB}"/>
              </a:ext>
            </a:extLst>
          </p:cNvPr>
          <p:cNvSpPr>
            <a:spLocks noGrp="1"/>
          </p:cNvSpPr>
          <p:nvPr>
            <p:ph type="title"/>
          </p:nvPr>
        </p:nvSpPr>
        <p:spPr/>
        <p:txBody>
          <a:bodyPr>
            <a:noAutofit/>
          </a:bodyPr>
          <a:lstStyle/>
          <a:p>
            <a:r>
              <a:rPr lang="en-US" sz="4400" dirty="0">
                <a:latin typeface="Tahoma" panose="020B0604030504040204" pitchFamily="34" charset="0"/>
                <a:ea typeface="Tahoma" panose="020B0604030504040204" pitchFamily="34" charset="0"/>
                <a:cs typeface="Tahoma" panose="020B0604030504040204" pitchFamily="34" charset="0"/>
              </a:rPr>
              <a:t>State Work Time Instructions, Second Round</a:t>
            </a:r>
          </a:p>
        </p:txBody>
      </p:sp>
      <p:sp>
        <p:nvSpPr>
          <p:cNvPr id="4" name="Content Placeholder 3">
            <a:extLst>
              <a:ext uri="{FF2B5EF4-FFF2-40B4-BE49-F238E27FC236}">
                <a16:creationId xmlns:a16="http://schemas.microsoft.com/office/drawing/2014/main" id="{63572FCE-526E-3CF6-9ACB-3F032A39D6C8}"/>
              </a:ext>
            </a:extLst>
          </p:cNvPr>
          <p:cNvSpPr>
            <a:spLocks noGrp="1"/>
          </p:cNvSpPr>
          <p:nvPr>
            <p:ph idx="1"/>
          </p:nvPr>
        </p:nvSpPr>
        <p:spPr>
          <a:xfrm>
            <a:off x="587829" y="1368358"/>
            <a:ext cx="11005457" cy="3604695"/>
          </a:xfrm>
        </p:spPr>
        <p:txBody>
          <a:bodyPr>
            <a:normAutofit fontScale="92500" lnSpcReduction="10000"/>
          </a:bodyPr>
          <a:lstStyle/>
          <a:p>
            <a:pPr marL="457200" indent="-457200">
              <a:buClr>
                <a:srgbClr val="227532"/>
              </a:buClr>
              <a:buFont typeface="+mj-lt"/>
              <a:buAutoNum type="arabicPeriod"/>
            </a:pPr>
            <a:r>
              <a:rPr lang="en-US" sz="2200" dirty="0">
                <a:latin typeface="Tahoma" panose="020B0604030504040204" pitchFamily="34" charset="0"/>
                <a:ea typeface="Tahoma" panose="020B0604030504040204" pitchFamily="34" charset="0"/>
                <a:cs typeface="Tahoma" panose="020B0604030504040204" pitchFamily="34" charset="0"/>
              </a:rPr>
              <a:t>If there are new participants at the table, introduce yourself, state you represent, and what DMS cohort you are in.</a:t>
            </a:r>
          </a:p>
          <a:p>
            <a:pPr marL="457200" indent="-457200">
              <a:buClr>
                <a:srgbClr val="227532"/>
              </a:buClr>
              <a:buFont typeface="+mj-lt"/>
              <a:buAutoNum type="arabicPeriod"/>
            </a:pPr>
            <a:r>
              <a:rPr lang="en-US" sz="2200" dirty="0">
                <a:latin typeface="Tahoma" panose="020B0604030504040204" pitchFamily="34" charset="0"/>
                <a:ea typeface="Tahoma" panose="020B0604030504040204" pitchFamily="34" charset="0"/>
                <a:cs typeface="Tahoma" panose="020B0604030504040204" pitchFamily="34" charset="0"/>
              </a:rPr>
              <a:t>Review each item and indicate whether you are doing it and if you have evidence/documentation. Indicate Yes (and where evidence is located), No, or Unknown. </a:t>
            </a:r>
          </a:p>
          <a:p>
            <a:pPr marL="457200" indent="-457200">
              <a:buClr>
                <a:srgbClr val="227532"/>
              </a:buClr>
              <a:buFont typeface="+mj-lt"/>
              <a:buAutoNum type="arabicPeriod"/>
            </a:pPr>
            <a:r>
              <a:rPr lang="en-US" sz="2200" dirty="0">
                <a:latin typeface="Tahoma" panose="020B0604030504040204" pitchFamily="34" charset="0"/>
                <a:ea typeface="Tahoma" panose="020B0604030504040204" pitchFamily="34" charset="0"/>
                <a:cs typeface="Tahoma" panose="020B0604030504040204" pitchFamily="34" charset="0"/>
              </a:rPr>
              <a:t>For “yes” responses, determine if what you are doing is described in written procedures.</a:t>
            </a:r>
          </a:p>
          <a:p>
            <a:pPr lvl="1">
              <a:buClr>
                <a:srgbClr val="227532"/>
              </a:buClr>
            </a:pPr>
            <a:r>
              <a:rPr lang="en-US" sz="2200" dirty="0">
                <a:latin typeface="Tahoma" panose="020B0604030504040204" pitchFamily="34" charset="0"/>
                <a:ea typeface="Tahoma" panose="020B0604030504040204" pitchFamily="34" charset="0"/>
                <a:cs typeface="Tahoma" panose="020B0604030504040204" pitchFamily="34" charset="0"/>
              </a:rPr>
              <a:t>Record the document and page number/section where this information can be found.</a:t>
            </a:r>
          </a:p>
          <a:p>
            <a:pPr lvl="1">
              <a:buClr>
                <a:srgbClr val="227532"/>
              </a:buClr>
            </a:pPr>
            <a:r>
              <a:rPr lang="en-US" sz="2200" dirty="0">
                <a:latin typeface="Tahoma" panose="020B0604030504040204" pitchFamily="34" charset="0"/>
                <a:ea typeface="Tahoma" panose="020B0604030504040204" pitchFamily="34" charset="0"/>
                <a:cs typeface="Tahoma" panose="020B0604030504040204" pitchFamily="34" charset="0"/>
              </a:rPr>
              <a:t>Identify the status of each item (1, 2, 3, or 4)</a:t>
            </a:r>
          </a:p>
          <a:p>
            <a:pPr marL="457200" indent="-457200">
              <a:buClr>
                <a:srgbClr val="227532"/>
              </a:buClr>
              <a:buFont typeface="+mj-lt"/>
              <a:buAutoNum type="arabicPeriod"/>
            </a:pPr>
            <a:r>
              <a:rPr lang="en-US" sz="2200" dirty="0">
                <a:latin typeface="Tahoma" panose="020B0604030504040204" pitchFamily="34" charset="0"/>
                <a:ea typeface="Tahoma" panose="020B0604030504040204" pitchFamily="34" charset="0"/>
                <a:cs typeface="Tahoma" panose="020B0604030504040204" pitchFamily="34" charset="0"/>
              </a:rPr>
              <a:t>If time permits, or when you return to your office, note anything missing or that needs modification in the “What’s Missing/Next Steps” column.  </a:t>
            </a:r>
          </a:p>
        </p:txBody>
      </p:sp>
    </p:spTree>
    <p:extLst>
      <p:ext uri="{BB962C8B-B14F-4D97-AF65-F5344CB8AC3E}">
        <p14:creationId xmlns:p14="http://schemas.microsoft.com/office/powerpoint/2010/main" val="6728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EE416C-0B08-D846-B55A-C71E05D1C08E}"/>
              </a:ext>
            </a:extLst>
          </p:cNvPr>
          <p:cNvSpPr>
            <a:spLocks noGrp="1"/>
          </p:cNvSpPr>
          <p:nvPr>
            <p:ph type="sldNum" sz="quarter" idx="4"/>
          </p:nvPr>
        </p:nvSpPr>
        <p:spPr>
          <a:xfrm>
            <a:off x="10360510" y="6319554"/>
            <a:ext cx="1232776" cy="503578"/>
          </a:xfrm>
        </p:spPr>
        <p:txBody>
          <a:bodyPr anchor="ctr">
            <a:normAutofit/>
          </a:bodyPr>
          <a:lstStyle/>
          <a:p>
            <a:pPr>
              <a:spcAft>
                <a:spcPts val="600"/>
              </a:spcAft>
            </a:pPr>
            <a:fld id="{8FF8BE51-C3B0-9B4F-9A06-4F809A9A7941}" type="slidenum">
              <a:rPr lang="en-US" smtClean="0"/>
              <a:pPr>
                <a:spcAft>
                  <a:spcPts val="600"/>
                </a:spcAft>
              </a:pPr>
              <a:t>12</a:t>
            </a:fld>
            <a:endParaRPr lang="en-US"/>
          </a:p>
        </p:txBody>
      </p:sp>
      <p:sp>
        <p:nvSpPr>
          <p:cNvPr id="6" name="Title 5">
            <a:extLst>
              <a:ext uri="{FF2B5EF4-FFF2-40B4-BE49-F238E27FC236}">
                <a16:creationId xmlns:a16="http://schemas.microsoft.com/office/drawing/2014/main" id="{E9FE4C71-7220-A14B-A836-149CE5651A1D}"/>
              </a:ext>
            </a:extLst>
          </p:cNvPr>
          <p:cNvSpPr>
            <a:spLocks noGrp="1"/>
          </p:cNvSpPr>
          <p:nvPr>
            <p:ph type="title"/>
          </p:nvPr>
        </p:nvSpPr>
        <p:spPr>
          <a:xfrm>
            <a:off x="587829" y="226979"/>
            <a:ext cx="11005456" cy="899693"/>
          </a:xfrm>
        </p:spPr>
        <p:txBody>
          <a:bodyPr anchor="t">
            <a:normAutofit/>
          </a:bodyPr>
          <a:lstStyle/>
          <a:p>
            <a:r>
              <a:rPr lang="en-US" sz="4400" dirty="0">
                <a:latin typeface="Tahoma" panose="020B0604030504040204" pitchFamily="34" charset="0"/>
                <a:ea typeface="Tahoma" panose="020B0604030504040204" pitchFamily="34" charset="0"/>
                <a:cs typeface="Tahoma" panose="020B0604030504040204" pitchFamily="34" charset="0"/>
              </a:rPr>
              <a:t>Overview of Steps 6-8</a:t>
            </a:r>
          </a:p>
        </p:txBody>
      </p:sp>
      <p:pic>
        <p:nvPicPr>
          <p:cNvPr id="5" name="Content Placeholder 4" descr="Step 6: Summarize Gap Analysis and Develop Plans to Address Gaps. Step 7: Make Improvements. Step 8: Prepare for OSEP Interviews">
            <a:extLst>
              <a:ext uri="{FF2B5EF4-FFF2-40B4-BE49-F238E27FC236}">
                <a16:creationId xmlns:a16="http://schemas.microsoft.com/office/drawing/2014/main" id="{57605E3D-080A-D020-9393-47C44717CEB9}"/>
              </a:ext>
              <a:ext uri="{C183D7F6-B498-43B3-948B-1728B52AA6E4}">
                <adec:decorative xmlns:adec="http://schemas.microsoft.com/office/drawing/2017/decorative" val="0"/>
              </a:ext>
            </a:extLst>
          </p:cNvPr>
          <p:cNvPicPr>
            <a:picLocks noGrp="1" noChangeAspect="1"/>
          </p:cNvPicPr>
          <p:nvPr>
            <p:ph sz="half" idx="1"/>
          </p:nvPr>
        </p:nvPicPr>
        <p:blipFill>
          <a:blip r:embed="rId3"/>
          <a:stretch>
            <a:fillRect/>
          </a:stretch>
        </p:blipFill>
        <p:spPr>
          <a:xfrm>
            <a:off x="1301407" y="1062845"/>
            <a:ext cx="9578299" cy="4597581"/>
          </a:xfrm>
          <a:noFill/>
        </p:spPr>
      </p:pic>
      <p:sp>
        <p:nvSpPr>
          <p:cNvPr id="13" name="Content Placeholder 3">
            <a:extLst>
              <a:ext uri="{FF2B5EF4-FFF2-40B4-BE49-F238E27FC236}">
                <a16:creationId xmlns:a16="http://schemas.microsoft.com/office/drawing/2014/main" id="{CA51080D-7A99-66A4-AB5D-6840F5CBA832}"/>
              </a:ext>
              <a:ext uri="{C183D7F6-B498-43B3-948B-1728B52AA6E4}">
                <adec:decorative xmlns:adec="http://schemas.microsoft.com/office/drawing/2017/decorative" val="1"/>
              </a:ext>
            </a:extLst>
          </p:cNvPr>
          <p:cNvSpPr>
            <a:spLocks noGrp="1"/>
          </p:cNvSpPr>
          <p:nvPr>
            <p:ph sz="half" idx="2"/>
          </p:nvPr>
        </p:nvSpPr>
        <p:spPr>
          <a:xfrm>
            <a:off x="396444" y="5865795"/>
            <a:ext cx="11005456" cy="503578"/>
          </a:xfrm>
        </p:spPr>
        <p:txBody>
          <a:bodyPr>
            <a:noAutofit/>
          </a:bodyPr>
          <a:lstStyle/>
          <a:p>
            <a:pPr marL="0" indent="0">
              <a:buNone/>
            </a:pPr>
            <a:r>
              <a:rPr lang="en-US" dirty="0">
                <a:latin typeface="Tahoma" panose="020B0604030504040204" pitchFamily="34" charset="0"/>
                <a:ea typeface="Tahoma" panose="020B0604030504040204" pitchFamily="34" charset="0"/>
                <a:cs typeface="Tahoma" panose="020B0604030504040204" pitchFamily="34" charset="0"/>
              </a:rPr>
              <a:t>Preparing for DMS 2.0: </a:t>
            </a:r>
            <a:r>
              <a:rPr lang="en-US" dirty="0">
                <a:latin typeface="Tahoma" panose="020B0604030504040204" pitchFamily="34" charset="0"/>
                <a:ea typeface="Tahoma" panose="020B0604030504040204" pitchFamily="34" charset="0"/>
                <a:cs typeface="Tahoma" panose="020B0604030504040204" pitchFamily="34" charset="0"/>
                <a:hlinkClick r:id="rId4" tooltip="Preparing for DMS 2.0"/>
              </a:rPr>
              <a:t>https://ectacenter.org/topics/gensup/dms-preparing.asp</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9" name="Graphic 8" descr="&quot; &quot;">
            <a:extLst>
              <a:ext uri="{FF2B5EF4-FFF2-40B4-BE49-F238E27FC236}">
                <a16:creationId xmlns:a16="http://schemas.microsoft.com/office/drawing/2014/main" id="{925F300F-0851-0E12-E1CD-3D997B263633}"/>
              </a:ext>
              <a:ext uri="{C183D7F6-B498-43B3-948B-1728B52AA6E4}">
                <adec:decorative xmlns:adec="http://schemas.microsoft.com/office/drawing/2017/decorative" val="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12802">
            <a:off x="463139" y="3790918"/>
            <a:ext cx="739527" cy="739527"/>
          </a:xfrm>
          <a:prstGeom prst="rect">
            <a:avLst/>
          </a:prstGeom>
        </p:spPr>
      </p:pic>
      <p:pic>
        <p:nvPicPr>
          <p:cNvPr id="7" name="Graphic 6" descr="&quot; &quot;">
            <a:extLst>
              <a:ext uri="{FF2B5EF4-FFF2-40B4-BE49-F238E27FC236}">
                <a16:creationId xmlns:a16="http://schemas.microsoft.com/office/drawing/2014/main" id="{00397EAA-B107-039B-EC93-D3A5C43A667C}"/>
              </a:ext>
              <a:ext uri="{C183D7F6-B498-43B3-948B-1728B52AA6E4}">
                <adec:decorative xmlns:adec="http://schemas.microsoft.com/office/drawing/2017/decorative" val="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12802">
            <a:off x="477553" y="4349119"/>
            <a:ext cx="739385" cy="739385"/>
          </a:xfrm>
          <a:prstGeom prst="rect">
            <a:avLst/>
          </a:prstGeom>
        </p:spPr>
      </p:pic>
      <p:pic>
        <p:nvPicPr>
          <p:cNvPr id="8" name="Graphic 7" descr="&quot; &quot;">
            <a:extLst>
              <a:ext uri="{FF2B5EF4-FFF2-40B4-BE49-F238E27FC236}">
                <a16:creationId xmlns:a16="http://schemas.microsoft.com/office/drawing/2014/main" id="{0BDC7A4E-77BE-6D7F-0B14-4EDC8D66C9B3}"/>
              </a:ext>
              <a:ext uri="{C183D7F6-B498-43B3-948B-1728B52AA6E4}">
                <adec:decorative xmlns:adec="http://schemas.microsoft.com/office/drawing/2017/decorative" val="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12802">
            <a:off x="495427" y="4890644"/>
            <a:ext cx="739153" cy="739153"/>
          </a:xfrm>
          <a:prstGeom prst="rect">
            <a:avLst/>
          </a:prstGeom>
        </p:spPr>
      </p:pic>
    </p:spTree>
    <p:extLst>
      <p:ext uri="{BB962C8B-B14F-4D97-AF65-F5344CB8AC3E}">
        <p14:creationId xmlns:p14="http://schemas.microsoft.com/office/powerpoint/2010/main" val="3881734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EE416C-0B08-D846-B55A-C71E05D1C08E}"/>
              </a:ext>
            </a:extLst>
          </p:cNvPr>
          <p:cNvSpPr>
            <a:spLocks noGrp="1"/>
          </p:cNvSpPr>
          <p:nvPr>
            <p:ph type="sldNum" sz="quarter" idx="4"/>
          </p:nvPr>
        </p:nvSpPr>
        <p:spPr/>
        <p:txBody>
          <a:bodyPr/>
          <a:lstStyle/>
          <a:p>
            <a:fld id="{8FF8BE51-C3B0-9B4F-9A06-4F809A9A7941}" type="slidenum">
              <a:rPr lang="en-US" smtClean="0"/>
              <a:pPr/>
              <a:t>13</a:t>
            </a:fld>
            <a:endParaRPr lang="en-US"/>
          </a:p>
        </p:txBody>
      </p:sp>
      <p:sp>
        <p:nvSpPr>
          <p:cNvPr id="6" name="Title 5">
            <a:extLst>
              <a:ext uri="{FF2B5EF4-FFF2-40B4-BE49-F238E27FC236}">
                <a16:creationId xmlns:a16="http://schemas.microsoft.com/office/drawing/2014/main" id="{E9FE4C71-7220-A14B-A836-149CE5651A1D}"/>
              </a:ext>
            </a:extLst>
          </p:cNvPr>
          <p:cNvSpPr>
            <a:spLocks noGrp="1"/>
          </p:cNvSpPr>
          <p:nvPr>
            <p:ph type="title"/>
          </p:nvPr>
        </p:nvSpPr>
        <p:spPr/>
        <p:txBody>
          <a:bodyPr>
            <a:normAutofit/>
          </a:bodyPr>
          <a:lstStyle/>
          <a:p>
            <a:r>
              <a:rPr lang="en-US" sz="4400" dirty="0">
                <a:latin typeface="Tahoma" panose="020B0604030504040204" pitchFamily="34" charset="0"/>
                <a:ea typeface="Tahoma" panose="020B0604030504040204" pitchFamily="34" charset="0"/>
                <a:cs typeface="Tahoma" panose="020B0604030504040204" pitchFamily="34" charset="0"/>
              </a:rPr>
              <a:t>Large Group Sharing</a:t>
            </a:r>
          </a:p>
        </p:txBody>
      </p:sp>
      <p:sp>
        <p:nvSpPr>
          <p:cNvPr id="7" name="Content Placeholder 6">
            <a:extLst>
              <a:ext uri="{FF2B5EF4-FFF2-40B4-BE49-F238E27FC236}">
                <a16:creationId xmlns:a16="http://schemas.microsoft.com/office/drawing/2014/main" id="{D81AF524-A86F-384E-9B83-57FE27B8F3C0}"/>
              </a:ext>
            </a:extLst>
          </p:cNvPr>
          <p:cNvSpPr>
            <a:spLocks noGrp="1"/>
          </p:cNvSpPr>
          <p:nvPr>
            <p:ph idx="1"/>
          </p:nvPr>
        </p:nvSpPr>
        <p:spPr>
          <a:xfrm>
            <a:off x="367747" y="1844842"/>
            <a:ext cx="11688417" cy="4040610"/>
          </a:xfrm>
        </p:spPr>
        <p:txBody>
          <a:bodyPr>
            <a:normAutofit/>
          </a:bodyPr>
          <a:lstStyle/>
          <a:p>
            <a:pPr marL="0" marR="0">
              <a:lnSpc>
                <a:spcPct val="107000"/>
              </a:lnSpc>
              <a:spcBef>
                <a:spcPts val="0"/>
              </a:spcBef>
              <a:spcAft>
                <a:spcPts val="0"/>
              </a:spcAft>
            </a:pPr>
            <a:r>
              <a:rPr lang="en-US" kern="100" dirty="0">
                <a:effectLst/>
                <a:latin typeface="Tahoma" panose="020B0604030504040204" pitchFamily="34" charset="0"/>
                <a:ea typeface="Tahoma" panose="020B0604030504040204" pitchFamily="34" charset="0"/>
                <a:cs typeface="Tahoma" panose="020B0604030504040204" pitchFamily="34" charset="0"/>
              </a:rPr>
              <a:t>What progress have you made today?</a:t>
            </a:r>
          </a:p>
          <a:p>
            <a:pPr marL="0" marR="0">
              <a:lnSpc>
                <a:spcPct val="107000"/>
              </a:lnSpc>
              <a:spcBef>
                <a:spcPts val="0"/>
              </a:spcBef>
              <a:spcAft>
                <a:spcPts val="0"/>
              </a:spcAft>
            </a:pPr>
            <a:r>
              <a:rPr lang="en-US" kern="100" dirty="0">
                <a:latin typeface="Tahoma" panose="020B0604030504040204" pitchFamily="34" charset="0"/>
                <a:ea typeface="Tahoma" panose="020B0604030504040204" pitchFamily="34" charset="0"/>
                <a:cs typeface="Tahoma" panose="020B0604030504040204" pitchFamily="34" charset="0"/>
              </a:rPr>
              <a:t>Did you hit any snags?</a:t>
            </a:r>
          </a:p>
          <a:p>
            <a:pPr marL="0" marR="0">
              <a:lnSpc>
                <a:spcPct val="107000"/>
              </a:lnSpc>
              <a:spcBef>
                <a:spcPts val="0"/>
              </a:spcBef>
              <a:spcAft>
                <a:spcPts val="10200"/>
              </a:spcAft>
            </a:pPr>
            <a:r>
              <a:rPr lang="en-US" kern="100" dirty="0">
                <a:effectLst/>
                <a:latin typeface="Tahoma" panose="020B0604030504040204" pitchFamily="34" charset="0"/>
                <a:ea typeface="Tahoma" panose="020B0604030504040204" pitchFamily="34" charset="0"/>
                <a:cs typeface="Tahoma" panose="020B0604030504040204" pitchFamily="34" charset="0"/>
              </a:rPr>
              <a:t>What are your next steps?</a:t>
            </a:r>
            <a:endParaRPr lang="en-US" b="1" i="1" kern="100" dirty="0">
              <a:solidFill>
                <a:srgbClr val="00B050"/>
              </a:solidFill>
              <a:latin typeface="Tahoma" panose="020B0604030504040204" pitchFamily="34" charset="0"/>
              <a:ea typeface="Tahoma" panose="020B0604030504040204" pitchFamily="34" charset="0"/>
              <a:cs typeface="Tahoma" panose="020B0604030504040204" pitchFamily="34" charset="0"/>
            </a:endParaRPr>
          </a:p>
          <a:p>
            <a:pPr marL="0" marR="0" indent="0">
              <a:lnSpc>
                <a:spcPct val="107000"/>
              </a:lnSpc>
              <a:spcBef>
                <a:spcPts val="0"/>
              </a:spcBef>
              <a:spcAft>
                <a:spcPts val="3600"/>
              </a:spcAft>
              <a:buNone/>
            </a:pPr>
            <a:r>
              <a:rPr lang="en-US" b="1" i="1" kern="100" dirty="0">
                <a:solidFill>
                  <a:srgbClr val="227532"/>
                </a:solidFill>
                <a:latin typeface="Tahoma" panose="020B0604030504040204" pitchFamily="34" charset="0"/>
                <a:ea typeface="Tahoma" panose="020B0604030504040204" pitchFamily="34" charset="0"/>
                <a:cs typeface="Tahoma" panose="020B0604030504040204" pitchFamily="34" charset="0"/>
              </a:rPr>
              <a:t>We are here to support you! </a:t>
            </a:r>
            <a:endParaRPr lang="en-US" sz="3400" b="1" i="1" kern="100" dirty="0">
              <a:solidFill>
                <a:srgbClr val="227532"/>
              </a:solidFill>
              <a:latin typeface="Tahoma" panose="020B0604030504040204" pitchFamily="34" charset="0"/>
              <a:ea typeface="Tahoma" panose="020B0604030504040204" pitchFamily="34" charset="0"/>
              <a:cs typeface="Tahoma" panose="020B0604030504040204" pitchFamily="34" charset="0"/>
            </a:endParaRPr>
          </a:p>
          <a:p>
            <a:pPr marL="0" marR="0" indent="0">
              <a:lnSpc>
                <a:spcPct val="107000"/>
              </a:lnSpc>
              <a:spcBef>
                <a:spcPts val="0"/>
              </a:spcBef>
              <a:spcAft>
                <a:spcPts val="0"/>
              </a:spcAft>
              <a:buNone/>
            </a:pPr>
            <a:r>
              <a:rPr lang="en-US" b="1" i="1" kern="100" dirty="0">
                <a:solidFill>
                  <a:srgbClr val="227532"/>
                </a:solidFill>
                <a:latin typeface="Tahoma" panose="020B0604030504040204" pitchFamily="34" charset="0"/>
                <a:ea typeface="Tahoma" panose="020B0604030504040204" pitchFamily="34" charset="0"/>
                <a:cs typeface="Tahoma" panose="020B0604030504040204" pitchFamily="34" charset="0"/>
              </a:rPr>
              <a:t>Please reach out if you would like continued support as you navigate DMS.</a:t>
            </a:r>
            <a:r>
              <a:rPr lang="en-US" b="1" i="1" kern="100" dirty="0">
                <a:solidFill>
                  <a:srgbClr val="00B050"/>
                </a:solidFill>
                <a:latin typeface="Tahoma" panose="020B0604030504040204" pitchFamily="34" charset="0"/>
                <a:ea typeface="Tahoma" panose="020B0604030504040204" pitchFamily="34" charset="0"/>
                <a:cs typeface="Tahoma" panose="020B0604030504040204" pitchFamily="34" charset="0"/>
              </a:rPr>
              <a:t> </a:t>
            </a:r>
            <a:endParaRPr lang="en-US" b="1" i="1" kern="10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quot; &quot;">
            <a:extLst>
              <a:ext uri="{FF2B5EF4-FFF2-40B4-BE49-F238E27FC236}">
                <a16:creationId xmlns:a16="http://schemas.microsoft.com/office/drawing/2014/main" id="{20782EB0-DF66-CBFE-FFCF-35745097EE14}"/>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6411433" y="1407646"/>
            <a:ext cx="5181853" cy="3451433"/>
          </a:xfrm>
          <a:prstGeom prst="rect">
            <a:avLst/>
          </a:prstGeom>
          <a:effectLst>
            <a:softEdge rad="127000"/>
          </a:effectLst>
        </p:spPr>
      </p:pic>
    </p:spTree>
    <p:extLst>
      <p:ext uri="{BB962C8B-B14F-4D97-AF65-F5344CB8AC3E}">
        <p14:creationId xmlns:p14="http://schemas.microsoft.com/office/powerpoint/2010/main" val="418054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888F5-B5D9-8FB5-5829-55D4452C245D}"/>
              </a:ext>
            </a:extLst>
          </p:cNvPr>
          <p:cNvSpPr>
            <a:spLocks noGrp="1"/>
          </p:cNvSpPr>
          <p:nvPr>
            <p:ph type="title" idx="4294967295"/>
          </p:nvPr>
        </p:nvSpPr>
        <p:spPr>
          <a:xfrm>
            <a:off x="587828" y="-914400"/>
            <a:ext cx="11005457" cy="914400"/>
          </a:xfrm>
        </p:spPr>
        <p:txBody>
          <a:bodyPr vert="horz" lIns="91440" tIns="45720" rIns="91440" bIns="45720" rtlCol="0" anchor="b">
            <a:normAutofit/>
          </a:bodyPr>
          <a:lstStyle/>
          <a:p>
            <a:r>
              <a:rPr lang="en-US" dirty="0"/>
              <a:t>Thank You</a:t>
            </a:r>
          </a:p>
        </p:txBody>
      </p:sp>
      <p:sp>
        <p:nvSpPr>
          <p:cNvPr id="3" name="Title 1">
            <a:extLst>
              <a:ext uri="{FF2B5EF4-FFF2-40B4-BE49-F238E27FC236}">
                <a16:creationId xmlns:a16="http://schemas.microsoft.com/office/drawing/2014/main" id="{C75DC96A-8B8F-7046-A2E9-DD201715C8CF}"/>
              </a:ext>
            </a:extLst>
          </p:cNvPr>
          <p:cNvSpPr txBox="1">
            <a:spLocks/>
          </p:cNvSpPr>
          <p:nvPr/>
        </p:nvSpPr>
        <p:spPr>
          <a:xfrm>
            <a:off x="664368" y="1174044"/>
            <a:ext cx="10863263" cy="2571691"/>
          </a:xfrm>
          <a:prstGeom prst="rect">
            <a:avLst/>
          </a:prstGeom>
        </p:spPr>
        <p:txBody>
          <a:bodyPr/>
          <a:lstStyle>
            <a:lvl1pPr algn="l" defTabSz="914400" rtl="0" eaLnBrk="1" latinLnBrk="0" hangingPunct="1">
              <a:lnSpc>
                <a:spcPct val="90000"/>
              </a:lnSpc>
              <a:spcBef>
                <a:spcPct val="0"/>
              </a:spcBef>
              <a:buNone/>
              <a:defRPr sz="44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pPr algn="ctr"/>
            <a:r>
              <a:rPr lang="en-US" sz="7200" b="1" dirty="0">
                <a:solidFill>
                  <a:schemeClr val="bg1"/>
                </a:solidFill>
              </a:rPr>
              <a:t>Thank you!</a:t>
            </a:r>
          </a:p>
          <a:p>
            <a:pPr algn="ctr"/>
            <a:endParaRPr lang="en-US" sz="7200" b="1" dirty="0">
              <a:solidFill>
                <a:schemeClr val="bg1"/>
              </a:solidFill>
            </a:endParaRPr>
          </a:p>
          <a:p>
            <a:pPr algn="ctr"/>
            <a:r>
              <a:rPr lang="en-US" sz="5500" dirty="0">
                <a:solidFill>
                  <a:schemeClr val="bg1"/>
                </a:solidFill>
              </a:rPr>
              <a:t>Be sure to fill out your session evaluation. You might win a prize!</a:t>
            </a:r>
          </a:p>
        </p:txBody>
      </p:sp>
    </p:spTree>
    <p:extLst>
      <p:ext uri="{BB962C8B-B14F-4D97-AF65-F5344CB8AC3E}">
        <p14:creationId xmlns:p14="http://schemas.microsoft.com/office/powerpoint/2010/main" val="40427533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84BB26-87AB-3A4C-83B5-BF8749AC93EE}"/>
              </a:ext>
            </a:extLst>
          </p:cNvPr>
          <p:cNvSpPr>
            <a:spLocks noGrp="1"/>
          </p:cNvSpPr>
          <p:nvPr>
            <p:ph type="title"/>
          </p:nvPr>
        </p:nvSpPr>
        <p:spPr/>
        <p:txBody>
          <a:bodyPr>
            <a:normAutofit/>
          </a:bodyPr>
          <a:lstStyle/>
          <a:p>
            <a:r>
              <a:rPr lang="en-US" dirty="0">
                <a:solidFill>
                  <a:schemeClr val="bg1"/>
                </a:solidFill>
              </a:rPr>
              <a:t>Center Information</a:t>
            </a:r>
          </a:p>
        </p:txBody>
      </p:sp>
      <p:sp>
        <p:nvSpPr>
          <p:cNvPr id="4" name="TextBox 3">
            <a:extLst>
              <a:ext uri="{FF2B5EF4-FFF2-40B4-BE49-F238E27FC236}">
                <a16:creationId xmlns:a16="http://schemas.microsoft.com/office/drawing/2014/main" id="{B1DE81E1-9BC9-C8A9-74FC-D4A2756975A1}"/>
              </a:ext>
            </a:extLst>
          </p:cNvPr>
          <p:cNvSpPr txBox="1"/>
          <p:nvPr/>
        </p:nvSpPr>
        <p:spPr>
          <a:xfrm>
            <a:off x="3094631" y="2185492"/>
            <a:ext cx="6445154" cy="984885"/>
          </a:xfrm>
          <a:prstGeom prst="rect">
            <a:avLst/>
          </a:prstGeom>
          <a:noFill/>
        </p:spPr>
        <p:txBody>
          <a:bodyPr wrap="square">
            <a:spAutoFit/>
          </a:bodyPr>
          <a:lstStyle/>
          <a:p>
            <a:r>
              <a:rPr lang="en-US" sz="2900" dirty="0">
                <a:solidFill>
                  <a:schemeClr val="accent5">
                    <a:lumMod val="75000"/>
                  </a:schemeClr>
                </a:solidFill>
                <a:latin typeface="Arial" charset="0"/>
                <a:cs typeface="Arial" charset="0"/>
              </a:rPr>
              <a:t>Find out more at </a:t>
            </a:r>
            <a:r>
              <a:rPr lang="en-US" sz="2900" b="1" dirty="0">
                <a:solidFill>
                  <a:schemeClr val="accent5">
                    <a:lumMod val="75000"/>
                  </a:schemeClr>
                </a:solidFill>
                <a:latin typeface="Arial" charset="0"/>
                <a:cs typeface="Arial" charset="0"/>
              </a:rPr>
              <a:t>dasycenter.org, ectacenter.org, </a:t>
            </a:r>
            <a:r>
              <a:rPr lang="en-US" sz="2900" dirty="0">
                <a:solidFill>
                  <a:schemeClr val="accent5">
                    <a:lumMod val="75000"/>
                  </a:schemeClr>
                </a:solidFill>
                <a:latin typeface="Arial" charset="0"/>
                <a:cs typeface="Arial" charset="0"/>
              </a:rPr>
              <a:t>and </a:t>
            </a:r>
            <a:r>
              <a:rPr lang="en-US" sz="2900" b="1" dirty="0">
                <a:solidFill>
                  <a:schemeClr val="accent5">
                    <a:lumMod val="75000"/>
                  </a:schemeClr>
                </a:solidFill>
                <a:latin typeface="Arial" charset="0"/>
                <a:cs typeface="Arial" charset="0"/>
              </a:rPr>
              <a:t>cifr.wested.org</a:t>
            </a:r>
          </a:p>
        </p:txBody>
      </p:sp>
    </p:spTree>
    <p:extLst>
      <p:ext uri="{BB962C8B-B14F-4D97-AF65-F5344CB8AC3E}">
        <p14:creationId xmlns:p14="http://schemas.microsoft.com/office/powerpoint/2010/main" val="2515480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6742C5E-21C5-670F-CBF0-604262B27F5D}"/>
              </a:ext>
            </a:extLst>
          </p:cNvPr>
          <p:cNvSpPr>
            <a:spLocks noGrp="1"/>
          </p:cNvSpPr>
          <p:nvPr>
            <p:ph type="title"/>
          </p:nvPr>
        </p:nvSpPr>
        <p:spPr/>
        <p:txBody>
          <a:bodyPr>
            <a:normAutofit/>
          </a:bodyPr>
          <a:lstStyle/>
          <a:p>
            <a:r>
              <a:rPr lang="en-US" sz="4400" b="1" dirty="0">
                <a:latin typeface="Tahoma" panose="020B0604030504040204" pitchFamily="34" charset="0"/>
                <a:ea typeface="Tahoma" panose="020B0604030504040204" pitchFamily="34" charset="0"/>
                <a:cs typeface="Tahoma" panose="020B0604030504040204" pitchFamily="34" charset="0"/>
              </a:rPr>
              <a:t>Welcome</a:t>
            </a:r>
          </a:p>
        </p:txBody>
      </p:sp>
      <p:sp>
        <p:nvSpPr>
          <p:cNvPr id="13" name="Content Placeholder 12">
            <a:extLst>
              <a:ext uri="{FF2B5EF4-FFF2-40B4-BE49-F238E27FC236}">
                <a16:creationId xmlns:a16="http://schemas.microsoft.com/office/drawing/2014/main" id="{B8C442D2-DDE0-5603-F00F-72DD5ED04E10}"/>
              </a:ext>
            </a:extLst>
          </p:cNvPr>
          <p:cNvSpPr>
            <a:spLocks noGrp="1"/>
          </p:cNvSpPr>
          <p:nvPr>
            <p:ph sz="half" idx="2"/>
          </p:nvPr>
        </p:nvSpPr>
        <p:spPr>
          <a:xfrm>
            <a:off x="4539343" y="1366953"/>
            <a:ext cx="7053943" cy="4739933"/>
          </a:xfrm>
        </p:spPr>
        <p:txBody>
          <a:bodyPr>
            <a:normAutofit lnSpcReduction="10000"/>
          </a:bodyPr>
          <a:lstStyle/>
          <a:p>
            <a:r>
              <a:rPr lang="en-US" dirty="0">
                <a:latin typeface="Tahoma" panose="020B0604030504040204" pitchFamily="34" charset="0"/>
                <a:ea typeface="Tahoma" panose="020B0604030504040204" pitchFamily="34" charset="0"/>
                <a:cs typeface="Tahoma" panose="020B0604030504040204" pitchFamily="34" charset="0"/>
              </a:rPr>
              <a:t>Data Managers</a:t>
            </a:r>
          </a:p>
          <a:p>
            <a:r>
              <a:rPr lang="en-US" dirty="0">
                <a:latin typeface="Tahoma" panose="020B0604030504040204" pitchFamily="34" charset="0"/>
                <a:ea typeface="Tahoma" panose="020B0604030504040204" pitchFamily="34" charset="0"/>
                <a:cs typeface="Tahoma" panose="020B0604030504040204" pitchFamily="34" charset="0"/>
              </a:rPr>
              <a:t>Part C Coordinator</a:t>
            </a:r>
          </a:p>
          <a:p>
            <a:r>
              <a:rPr lang="en-US" dirty="0">
                <a:latin typeface="Tahoma" panose="020B0604030504040204" pitchFamily="34" charset="0"/>
                <a:ea typeface="Tahoma" panose="020B0604030504040204" pitchFamily="34" charset="0"/>
                <a:cs typeface="Tahoma" panose="020B0604030504040204" pitchFamily="34" charset="0"/>
              </a:rPr>
              <a:t>619 Coordinator</a:t>
            </a:r>
          </a:p>
          <a:p>
            <a:r>
              <a:rPr lang="en-US" dirty="0">
                <a:latin typeface="Tahoma" panose="020B0604030504040204" pitchFamily="34" charset="0"/>
                <a:ea typeface="Tahoma" panose="020B0604030504040204" pitchFamily="34" charset="0"/>
                <a:cs typeface="Tahoma" panose="020B0604030504040204" pitchFamily="34" charset="0"/>
              </a:rPr>
              <a:t>Program Director</a:t>
            </a:r>
          </a:p>
          <a:p>
            <a:r>
              <a:rPr lang="en-US" dirty="0">
                <a:latin typeface="Tahoma" panose="020B0604030504040204" pitchFamily="34" charset="0"/>
                <a:ea typeface="Tahoma" panose="020B0604030504040204" pitchFamily="34" charset="0"/>
                <a:cs typeface="Tahoma" panose="020B0604030504040204" pitchFamily="34" charset="0"/>
              </a:rPr>
              <a:t>Budget/Finance</a:t>
            </a:r>
          </a:p>
          <a:p>
            <a:r>
              <a:rPr lang="en-US" dirty="0">
                <a:latin typeface="Tahoma" panose="020B0604030504040204" pitchFamily="34" charset="0"/>
                <a:ea typeface="Tahoma" panose="020B0604030504040204" pitchFamily="34" charset="0"/>
                <a:cs typeface="Tahoma" panose="020B0604030504040204" pitchFamily="34" charset="0"/>
              </a:rPr>
              <a:t>TA Provider</a:t>
            </a:r>
          </a:p>
          <a:p>
            <a:r>
              <a:rPr lang="en-US" dirty="0">
                <a:latin typeface="Tahoma" panose="020B0604030504040204" pitchFamily="34" charset="0"/>
                <a:ea typeface="Tahoma" panose="020B0604030504040204" pitchFamily="34" charset="0"/>
                <a:cs typeface="Tahoma" panose="020B0604030504040204" pitchFamily="34" charset="0"/>
              </a:rPr>
              <a:t>Topic Lead (Ex. General Supervision/Monitoring, Procedural Safeguard)</a:t>
            </a:r>
          </a:p>
          <a:p>
            <a:r>
              <a:rPr lang="en-US" dirty="0">
                <a:latin typeface="Tahoma" panose="020B0604030504040204" pitchFamily="34" charset="0"/>
                <a:ea typeface="Tahoma" panose="020B0604030504040204" pitchFamily="34" charset="0"/>
                <a:cs typeface="Tahoma" panose="020B0604030504040204" pitchFamily="34" charset="0"/>
              </a:rPr>
              <a:t>Other</a:t>
            </a:r>
          </a:p>
        </p:txBody>
      </p:sp>
      <p:pic>
        <p:nvPicPr>
          <p:cNvPr id="11" name="Picture 10" descr="&quot; &quot;">
            <a:extLst>
              <a:ext uri="{FF2B5EF4-FFF2-40B4-BE49-F238E27FC236}">
                <a16:creationId xmlns:a16="http://schemas.microsoft.com/office/drawing/2014/main" id="{43FB583D-93EF-984A-8ACD-499CA1C20388}"/>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781595" y="1126672"/>
            <a:ext cx="3200400" cy="4801843"/>
          </a:xfrm>
          <a:prstGeom prst="rect">
            <a:avLst/>
          </a:prstGeom>
          <a:effectLst>
            <a:softEdge rad="12700"/>
          </a:effectLst>
        </p:spPr>
      </p:pic>
    </p:spTree>
    <p:extLst>
      <p:ext uri="{BB962C8B-B14F-4D97-AF65-F5344CB8AC3E}">
        <p14:creationId xmlns:p14="http://schemas.microsoft.com/office/powerpoint/2010/main" val="60573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EE416C-0B08-D846-B55A-C71E05D1C08E}"/>
              </a:ext>
            </a:extLst>
          </p:cNvPr>
          <p:cNvSpPr>
            <a:spLocks noGrp="1"/>
          </p:cNvSpPr>
          <p:nvPr>
            <p:ph type="sldNum" sz="quarter" idx="4"/>
          </p:nvPr>
        </p:nvSpPr>
        <p:spPr/>
        <p:txBody>
          <a:bodyPr/>
          <a:lstStyle/>
          <a:p>
            <a:fld id="{8FF8BE51-C3B0-9B4F-9A06-4F809A9A7941}" type="slidenum">
              <a:rPr lang="en-US" smtClean="0"/>
              <a:pPr/>
              <a:t>3</a:t>
            </a:fld>
            <a:endParaRPr lang="en-US"/>
          </a:p>
        </p:txBody>
      </p:sp>
      <p:sp>
        <p:nvSpPr>
          <p:cNvPr id="6" name="Title 5">
            <a:extLst>
              <a:ext uri="{FF2B5EF4-FFF2-40B4-BE49-F238E27FC236}">
                <a16:creationId xmlns:a16="http://schemas.microsoft.com/office/drawing/2014/main" id="{E9FE4C71-7220-A14B-A836-149CE5651A1D}"/>
              </a:ext>
            </a:extLst>
          </p:cNvPr>
          <p:cNvSpPr>
            <a:spLocks noGrp="1"/>
          </p:cNvSpPr>
          <p:nvPr>
            <p:ph type="title"/>
          </p:nvPr>
        </p:nvSpPr>
        <p:spPr/>
        <p:txBody>
          <a:bodyPr>
            <a:normAutofit/>
          </a:bodyPr>
          <a:lstStyle/>
          <a:p>
            <a:r>
              <a:rPr lang="en-US" sz="4400" dirty="0">
                <a:latin typeface="Tahoma" panose="020B0604030504040204" pitchFamily="34" charset="0"/>
                <a:ea typeface="Tahoma" panose="020B0604030504040204" pitchFamily="34" charset="0"/>
                <a:cs typeface="Tahoma" panose="020B0604030504040204" pitchFamily="34" charset="0"/>
              </a:rPr>
              <a:t>Workshop Agenda</a:t>
            </a:r>
          </a:p>
        </p:txBody>
      </p:sp>
      <p:sp>
        <p:nvSpPr>
          <p:cNvPr id="7" name="Content Placeholder 6">
            <a:extLst>
              <a:ext uri="{FF2B5EF4-FFF2-40B4-BE49-F238E27FC236}">
                <a16:creationId xmlns:a16="http://schemas.microsoft.com/office/drawing/2014/main" id="{D81AF524-A86F-384E-9B83-57FE27B8F3C0}"/>
              </a:ext>
            </a:extLst>
          </p:cNvPr>
          <p:cNvSpPr>
            <a:spLocks noGrp="1"/>
          </p:cNvSpPr>
          <p:nvPr>
            <p:ph idx="1"/>
          </p:nvPr>
        </p:nvSpPr>
        <p:spPr/>
        <p:txBody>
          <a:bodyPr/>
          <a:lstStyle/>
          <a:p>
            <a:r>
              <a:rPr lang="en-US" dirty="0">
                <a:latin typeface="Tahoma"/>
                <a:ea typeface="Tahoma"/>
                <a:cs typeface="Tahoma"/>
              </a:rPr>
              <a:t>Overview of DMS 2.0 (Steps 1 – 4)</a:t>
            </a:r>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Gap analysis discussion</a:t>
            </a:r>
          </a:p>
          <a:p>
            <a:r>
              <a:rPr lang="en-US" dirty="0">
                <a:latin typeface="Tahoma"/>
                <a:ea typeface="Tahoma"/>
                <a:cs typeface="Tahoma"/>
              </a:rPr>
              <a:t>Topic specific state work (Step 5)</a:t>
            </a:r>
            <a:endParaRPr lang="en-US" dirty="0"/>
          </a:p>
          <a:p>
            <a:r>
              <a:rPr lang="en-US" dirty="0">
                <a:latin typeface="Tahoma"/>
                <a:ea typeface="Tahoma"/>
                <a:cs typeface="Tahoma"/>
              </a:rPr>
              <a:t>Overview of DMS 2.0 (Steps 6 – 8)</a:t>
            </a:r>
          </a:p>
          <a:p>
            <a:r>
              <a:rPr lang="en-US" dirty="0">
                <a:latin typeface="Tahoma" panose="020B0604030504040204" pitchFamily="34" charset="0"/>
                <a:ea typeface="Tahoma" panose="020B0604030504040204" pitchFamily="34" charset="0"/>
                <a:cs typeface="Tahoma" panose="020B0604030504040204" pitchFamily="34" charset="0"/>
              </a:rPr>
              <a:t>Close</a:t>
            </a:r>
          </a:p>
        </p:txBody>
      </p:sp>
      <p:pic>
        <p:nvPicPr>
          <p:cNvPr id="5" name="Picture 4" descr="&quot; &quot;">
            <a:extLst>
              <a:ext uri="{FF2B5EF4-FFF2-40B4-BE49-F238E27FC236}">
                <a16:creationId xmlns:a16="http://schemas.microsoft.com/office/drawing/2014/main" id="{D2DF4BCF-DF1A-F173-5956-4B8D097C3F1F}"/>
              </a:ext>
            </a:extLst>
          </p:cNvPr>
          <p:cNvPicPr>
            <a:picLocks noChangeAspect="1"/>
          </p:cNvPicPr>
          <p:nvPr/>
        </p:nvPicPr>
        <p:blipFill rotWithShape="1">
          <a:blip r:embed="rId3"/>
          <a:srcRect r="12482"/>
          <a:stretch/>
        </p:blipFill>
        <p:spPr>
          <a:xfrm>
            <a:off x="6090556" y="1282569"/>
            <a:ext cx="6103532" cy="4649384"/>
          </a:xfrm>
          <a:prstGeom prst="rect">
            <a:avLst/>
          </a:prstGeom>
          <a:effectLst>
            <a:softEdge rad="127000"/>
          </a:effectLst>
        </p:spPr>
      </p:pic>
    </p:spTree>
    <p:extLst>
      <p:ext uri="{BB962C8B-B14F-4D97-AF65-F5344CB8AC3E}">
        <p14:creationId xmlns:p14="http://schemas.microsoft.com/office/powerpoint/2010/main" val="2353343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EE416C-0B08-D846-B55A-C71E05D1C08E}"/>
              </a:ext>
            </a:extLst>
          </p:cNvPr>
          <p:cNvSpPr>
            <a:spLocks noGrp="1"/>
          </p:cNvSpPr>
          <p:nvPr>
            <p:ph type="sldNum" sz="quarter" idx="4"/>
          </p:nvPr>
        </p:nvSpPr>
        <p:spPr>
          <a:xfrm>
            <a:off x="10360510" y="6319554"/>
            <a:ext cx="1232776" cy="503578"/>
          </a:xfrm>
        </p:spPr>
        <p:txBody>
          <a:bodyPr anchor="ctr">
            <a:normAutofit/>
          </a:bodyPr>
          <a:lstStyle/>
          <a:p>
            <a:pPr>
              <a:spcAft>
                <a:spcPts val="600"/>
              </a:spcAft>
            </a:pPr>
            <a:fld id="{8FF8BE51-C3B0-9B4F-9A06-4F809A9A7941}" type="slidenum">
              <a:rPr lang="en-US" smtClean="0"/>
              <a:pPr>
                <a:spcAft>
                  <a:spcPts val="600"/>
                </a:spcAft>
              </a:pPr>
              <a:t>4</a:t>
            </a:fld>
            <a:endParaRPr lang="en-US"/>
          </a:p>
        </p:txBody>
      </p:sp>
      <p:sp>
        <p:nvSpPr>
          <p:cNvPr id="6" name="Title 5">
            <a:extLst>
              <a:ext uri="{FF2B5EF4-FFF2-40B4-BE49-F238E27FC236}">
                <a16:creationId xmlns:a16="http://schemas.microsoft.com/office/drawing/2014/main" id="{E9FE4C71-7220-A14B-A836-149CE5651A1D}"/>
              </a:ext>
            </a:extLst>
          </p:cNvPr>
          <p:cNvSpPr>
            <a:spLocks noGrp="1"/>
          </p:cNvSpPr>
          <p:nvPr>
            <p:ph type="title"/>
          </p:nvPr>
        </p:nvSpPr>
        <p:spPr>
          <a:xfrm>
            <a:off x="587829" y="226979"/>
            <a:ext cx="11005456" cy="899693"/>
          </a:xfrm>
        </p:spPr>
        <p:txBody>
          <a:bodyPr anchor="t">
            <a:normAutofit/>
          </a:bodyPr>
          <a:lstStyle/>
          <a:p>
            <a:r>
              <a:rPr lang="en-US" sz="4400" dirty="0">
                <a:latin typeface="Tahoma" panose="020B0604030504040204" pitchFamily="34" charset="0"/>
                <a:ea typeface="Tahoma" panose="020B0604030504040204" pitchFamily="34" charset="0"/>
                <a:cs typeface="Tahoma" panose="020B0604030504040204" pitchFamily="34" charset="0"/>
              </a:rPr>
              <a:t>Overview of Steps 1-4</a:t>
            </a:r>
          </a:p>
        </p:txBody>
      </p:sp>
      <p:pic>
        <p:nvPicPr>
          <p:cNvPr id="5" name="Content Placeholder 4" descr="Step 1: Get Organized. Step 2: Prepare State Structure Overview. Step 3: Develop Systems Overviews. Step 4: Review Foundational Information">
            <a:extLst>
              <a:ext uri="{FF2B5EF4-FFF2-40B4-BE49-F238E27FC236}">
                <a16:creationId xmlns:a16="http://schemas.microsoft.com/office/drawing/2014/main" id="{57605E3D-080A-D020-9393-47C44717CEB9}"/>
              </a:ext>
              <a:ext uri="{C183D7F6-B498-43B3-948B-1728B52AA6E4}">
                <adec:decorative xmlns:adec="http://schemas.microsoft.com/office/drawing/2017/decorative" val="0"/>
              </a:ext>
            </a:extLst>
          </p:cNvPr>
          <p:cNvPicPr>
            <a:picLocks noGrp="1" noChangeAspect="1"/>
          </p:cNvPicPr>
          <p:nvPr>
            <p:ph sz="half" idx="1"/>
          </p:nvPr>
        </p:nvPicPr>
        <p:blipFill>
          <a:blip r:embed="rId3"/>
          <a:stretch>
            <a:fillRect/>
          </a:stretch>
        </p:blipFill>
        <p:spPr>
          <a:xfrm>
            <a:off x="1301407" y="1062845"/>
            <a:ext cx="9578299" cy="4597581"/>
          </a:xfrm>
          <a:noFill/>
        </p:spPr>
      </p:pic>
      <p:sp>
        <p:nvSpPr>
          <p:cNvPr id="13" name="Content Placeholder 3">
            <a:extLst>
              <a:ext uri="{FF2B5EF4-FFF2-40B4-BE49-F238E27FC236}">
                <a16:creationId xmlns:a16="http://schemas.microsoft.com/office/drawing/2014/main" id="{CA51080D-7A99-66A4-AB5D-6840F5CBA832}"/>
              </a:ext>
              <a:ext uri="{C183D7F6-B498-43B3-948B-1728B52AA6E4}">
                <adec:decorative xmlns:adec="http://schemas.microsoft.com/office/drawing/2017/decorative" val="1"/>
              </a:ext>
            </a:extLst>
          </p:cNvPr>
          <p:cNvSpPr>
            <a:spLocks noGrp="1"/>
          </p:cNvSpPr>
          <p:nvPr>
            <p:ph sz="half" idx="2"/>
          </p:nvPr>
        </p:nvSpPr>
        <p:spPr>
          <a:xfrm>
            <a:off x="396444" y="5865795"/>
            <a:ext cx="11005456" cy="503578"/>
          </a:xfrm>
        </p:spPr>
        <p:txBody>
          <a:bodyPr>
            <a:noAutofit/>
          </a:bodyPr>
          <a:lstStyle/>
          <a:p>
            <a:pPr marL="0" indent="0">
              <a:buNone/>
            </a:pPr>
            <a:r>
              <a:rPr lang="en-US" dirty="0"/>
              <a:t>Preparing for DMS 2.0: </a:t>
            </a:r>
            <a:r>
              <a:rPr lang="en-US" dirty="0">
                <a:hlinkClick r:id="rId4" tooltip="Preparing for DMS 2.0"/>
              </a:rPr>
              <a:t>https://ectacenter.org/topics/gensup/dms-preparing.asp</a:t>
            </a:r>
            <a:endParaRPr lang="en-US" dirty="0"/>
          </a:p>
        </p:txBody>
      </p:sp>
      <p:pic>
        <p:nvPicPr>
          <p:cNvPr id="7" name="Picture 6" descr="&quot; &quot;">
            <a:extLst>
              <a:ext uri="{FF2B5EF4-FFF2-40B4-BE49-F238E27FC236}">
                <a16:creationId xmlns:a16="http://schemas.microsoft.com/office/drawing/2014/main" id="{EA99569A-851D-7CA1-3F1F-4FADAB6F6B32}"/>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277574" y="779184"/>
            <a:ext cx="1176630" cy="1176630"/>
          </a:xfrm>
          <a:prstGeom prst="rect">
            <a:avLst/>
          </a:prstGeom>
        </p:spPr>
      </p:pic>
      <p:pic>
        <p:nvPicPr>
          <p:cNvPr id="4" name="Picture 3" descr="&quot; &quot;">
            <a:extLst>
              <a:ext uri="{FF2B5EF4-FFF2-40B4-BE49-F238E27FC236}">
                <a16:creationId xmlns:a16="http://schemas.microsoft.com/office/drawing/2014/main" id="{4B975755-B5A1-0A8E-0E65-D0D61460841C}"/>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277574" y="1327193"/>
            <a:ext cx="1176630" cy="1176630"/>
          </a:xfrm>
          <a:prstGeom prst="rect">
            <a:avLst/>
          </a:prstGeom>
        </p:spPr>
      </p:pic>
      <p:pic>
        <p:nvPicPr>
          <p:cNvPr id="3" name="Picture 2" descr="&quot; &quot;">
            <a:extLst>
              <a:ext uri="{FF2B5EF4-FFF2-40B4-BE49-F238E27FC236}">
                <a16:creationId xmlns:a16="http://schemas.microsoft.com/office/drawing/2014/main" id="{EB7B561F-5BDC-FD21-9CBA-5174AE76182C}"/>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271346" y="1875433"/>
            <a:ext cx="1176630" cy="1176630"/>
          </a:xfrm>
          <a:prstGeom prst="rect">
            <a:avLst/>
          </a:prstGeom>
        </p:spPr>
      </p:pic>
      <p:pic>
        <p:nvPicPr>
          <p:cNvPr id="9" name="Graphic 8" descr="&quot; &quot;">
            <a:extLst>
              <a:ext uri="{FF2B5EF4-FFF2-40B4-BE49-F238E27FC236}">
                <a16:creationId xmlns:a16="http://schemas.microsoft.com/office/drawing/2014/main" id="{925F300F-0851-0E12-E1CD-3D997B263633}"/>
              </a:ext>
              <a:ext uri="{C183D7F6-B498-43B3-948B-1728B52AA6E4}">
                <adec:decorative xmlns:adec="http://schemas.microsoft.com/office/drawing/2017/decorative" val="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456750">
            <a:off x="345636" y="2519518"/>
            <a:ext cx="1040772" cy="1040772"/>
          </a:xfrm>
          <a:prstGeom prst="rect">
            <a:avLst/>
          </a:prstGeom>
        </p:spPr>
      </p:pic>
    </p:spTree>
    <p:extLst>
      <p:ext uri="{BB962C8B-B14F-4D97-AF65-F5344CB8AC3E}">
        <p14:creationId xmlns:p14="http://schemas.microsoft.com/office/powerpoint/2010/main" val="3137464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7EFD53-F43C-B16D-FE1B-9CA02FFE606D}"/>
              </a:ext>
            </a:extLst>
          </p:cNvPr>
          <p:cNvSpPr>
            <a:spLocks noGrp="1"/>
          </p:cNvSpPr>
          <p:nvPr>
            <p:ph type="sldNum" sz="quarter" idx="4"/>
          </p:nvPr>
        </p:nvSpPr>
        <p:spPr/>
        <p:txBody>
          <a:bodyPr/>
          <a:lstStyle/>
          <a:p>
            <a:fld id="{8FF8BE51-C3B0-9B4F-9A06-4F809A9A7941}" type="slidenum">
              <a:rPr lang="en-US" smtClean="0"/>
              <a:pPr/>
              <a:t>5</a:t>
            </a:fld>
            <a:endParaRPr lang="en-US"/>
          </a:p>
        </p:txBody>
      </p:sp>
      <p:sp>
        <p:nvSpPr>
          <p:cNvPr id="5" name="Title 4">
            <a:extLst>
              <a:ext uri="{FF2B5EF4-FFF2-40B4-BE49-F238E27FC236}">
                <a16:creationId xmlns:a16="http://schemas.microsoft.com/office/drawing/2014/main" id="{E32E62AF-BCC8-3A32-D48D-6015E12753E3}"/>
              </a:ext>
            </a:extLst>
          </p:cNvPr>
          <p:cNvSpPr>
            <a:spLocks noGrp="1"/>
          </p:cNvSpPr>
          <p:nvPr>
            <p:ph type="title"/>
          </p:nvPr>
        </p:nvSpPr>
        <p:spPr/>
        <p:txBody>
          <a:bodyPr>
            <a:normAutofit/>
          </a:bodyPr>
          <a:lstStyle/>
          <a:p>
            <a:r>
              <a:rPr lang="en-US" sz="4400" dirty="0">
                <a:latin typeface="Tahoma" panose="020B0604030504040204" pitchFamily="34" charset="0"/>
                <a:ea typeface="Tahoma" panose="020B0604030504040204" pitchFamily="34" charset="0"/>
                <a:cs typeface="Tahoma" panose="020B0604030504040204" pitchFamily="34" charset="0"/>
              </a:rPr>
              <a:t>Where Are You on Gap Analysis</a:t>
            </a:r>
          </a:p>
        </p:txBody>
      </p:sp>
      <p:pic>
        <p:nvPicPr>
          <p:cNvPr id="7" name="Picture 6" descr="Step 5: Complete a Gap Analysis">
            <a:extLst>
              <a:ext uri="{FF2B5EF4-FFF2-40B4-BE49-F238E27FC236}">
                <a16:creationId xmlns:a16="http://schemas.microsoft.com/office/drawing/2014/main" id="{0F626A5B-CAFB-1734-4ED1-5C946C9AFB66}"/>
              </a:ext>
            </a:extLst>
          </p:cNvPr>
          <p:cNvPicPr>
            <a:picLocks noChangeAspect="1"/>
          </p:cNvPicPr>
          <p:nvPr/>
        </p:nvPicPr>
        <p:blipFill>
          <a:blip r:embed="rId3"/>
          <a:stretch>
            <a:fillRect/>
          </a:stretch>
        </p:blipFill>
        <p:spPr>
          <a:xfrm>
            <a:off x="1466850" y="1368358"/>
            <a:ext cx="9258300" cy="523875"/>
          </a:xfrm>
          <a:prstGeom prst="rect">
            <a:avLst/>
          </a:prstGeom>
        </p:spPr>
      </p:pic>
      <p:sp>
        <p:nvSpPr>
          <p:cNvPr id="4" name="Content Placeholder 3">
            <a:extLst>
              <a:ext uri="{FF2B5EF4-FFF2-40B4-BE49-F238E27FC236}">
                <a16:creationId xmlns:a16="http://schemas.microsoft.com/office/drawing/2014/main" id="{E2248789-B061-5F68-3661-4F7DD03AD901}"/>
              </a:ext>
            </a:extLst>
          </p:cNvPr>
          <p:cNvSpPr>
            <a:spLocks noGrp="1"/>
          </p:cNvSpPr>
          <p:nvPr>
            <p:ph idx="1"/>
          </p:nvPr>
        </p:nvSpPr>
        <p:spPr/>
        <p:txBody>
          <a:bodyPr/>
          <a:lstStyle/>
          <a:p>
            <a:endParaRPr lang="en-US">
              <a:latin typeface="Tahoma" panose="020B0604030504040204" pitchFamily="34" charset="0"/>
              <a:ea typeface="Tahoma" panose="020B0604030504040204" pitchFamily="34" charset="0"/>
              <a:cs typeface="Tahoma" panose="020B0604030504040204" pitchFamily="34" charset="0"/>
            </a:endParaRPr>
          </a:p>
          <a:p>
            <a:r>
              <a:rPr lang="en-US">
                <a:latin typeface="Tahoma" panose="020B0604030504040204" pitchFamily="34" charset="0"/>
                <a:ea typeface="Tahoma" panose="020B0604030504040204" pitchFamily="34" charset="0"/>
                <a:cs typeface="Tahoma" panose="020B0604030504040204" pitchFamily="34" charset="0"/>
              </a:rPr>
              <a:t>Did you participate in any of the DMS Topical Working Series or in the DMS National Webinar? Which ones?</a:t>
            </a:r>
          </a:p>
          <a:p>
            <a:r>
              <a:rPr lang="en-US">
                <a:latin typeface="Tahoma" panose="020B0604030504040204" pitchFamily="34" charset="0"/>
                <a:ea typeface="Tahoma" panose="020B0604030504040204" pitchFamily="34" charset="0"/>
                <a:cs typeface="Tahoma" panose="020B0604030504040204" pitchFamily="34" charset="0"/>
              </a:rPr>
              <a:t>Have you started a gap analysis? </a:t>
            </a:r>
          </a:p>
          <a:p>
            <a:pPr lvl="1"/>
            <a:r>
              <a:rPr lang="en-US">
                <a:latin typeface="Tahoma" panose="020B0604030504040204" pitchFamily="34" charset="0"/>
                <a:ea typeface="Tahoma" panose="020B0604030504040204" pitchFamily="34" charset="0"/>
                <a:cs typeface="Tahoma" panose="020B0604030504040204" pitchFamily="34" charset="0"/>
              </a:rPr>
              <a:t>Reading materials and planning</a:t>
            </a:r>
          </a:p>
          <a:p>
            <a:pPr lvl="1"/>
            <a:r>
              <a:rPr lang="en-US">
                <a:latin typeface="Tahoma" panose="020B0604030504040204" pitchFamily="34" charset="0"/>
                <a:ea typeface="Tahoma" panose="020B0604030504040204" pitchFamily="34" charset="0"/>
                <a:cs typeface="Tahoma" panose="020B0604030504040204" pitchFamily="34" charset="0"/>
              </a:rPr>
              <a:t>In the middle of the process</a:t>
            </a:r>
          </a:p>
          <a:p>
            <a:pPr lvl="1"/>
            <a:r>
              <a:rPr lang="en-US">
                <a:latin typeface="Tahoma" panose="020B0604030504040204" pitchFamily="34" charset="0"/>
                <a:ea typeface="Tahoma" panose="020B0604030504040204" pitchFamily="34" charset="0"/>
                <a:cs typeface="Tahoma" panose="020B0604030504040204" pitchFamily="34" charset="0"/>
              </a:rPr>
              <a:t>Completed the gap analysis</a:t>
            </a:r>
          </a:p>
        </p:txBody>
      </p:sp>
      <p:pic>
        <p:nvPicPr>
          <p:cNvPr id="8" name="Picture 7" descr="&quot; &quot;">
            <a:extLst>
              <a:ext uri="{FF2B5EF4-FFF2-40B4-BE49-F238E27FC236}">
                <a16:creationId xmlns:a16="http://schemas.microsoft.com/office/drawing/2014/main" id="{81C5F95B-7B6F-2995-D965-EC4D5EAFFF2C}"/>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41140" y="1057403"/>
            <a:ext cx="997336" cy="1030954"/>
          </a:xfrm>
          <a:prstGeom prst="rect">
            <a:avLst/>
          </a:prstGeom>
        </p:spPr>
      </p:pic>
      <p:pic>
        <p:nvPicPr>
          <p:cNvPr id="9" name="Picture 8" descr="A baby writing on a book">
            <a:extLst>
              <a:ext uri="{FF2B5EF4-FFF2-40B4-BE49-F238E27FC236}">
                <a16:creationId xmlns:a16="http://schemas.microsoft.com/office/drawing/2014/main" id="{81B54D7A-EE94-0A21-A1BB-937527262DA5}"/>
              </a:ext>
            </a:extLst>
          </p:cNvPr>
          <p:cNvPicPr>
            <a:picLocks noChangeAspect="1"/>
          </p:cNvPicPr>
          <p:nvPr/>
        </p:nvPicPr>
        <p:blipFill>
          <a:blip r:embed="rId5"/>
          <a:stretch>
            <a:fillRect/>
          </a:stretch>
        </p:blipFill>
        <p:spPr>
          <a:xfrm>
            <a:off x="6596379" y="2628364"/>
            <a:ext cx="4549415" cy="3587688"/>
          </a:xfrm>
          <a:prstGeom prst="rect">
            <a:avLst/>
          </a:prstGeom>
          <a:effectLst>
            <a:softEdge rad="63500"/>
          </a:effectLst>
        </p:spPr>
      </p:pic>
    </p:spTree>
    <p:extLst>
      <p:ext uri="{BB962C8B-B14F-4D97-AF65-F5344CB8AC3E}">
        <p14:creationId xmlns:p14="http://schemas.microsoft.com/office/powerpoint/2010/main" val="4267431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EE416C-0B08-D846-B55A-C71E05D1C08E}"/>
              </a:ext>
            </a:extLst>
          </p:cNvPr>
          <p:cNvSpPr>
            <a:spLocks noGrp="1"/>
          </p:cNvSpPr>
          <p:nvPr>
            <p:ph type="sldNum" sz="quarter" idx="4"/>
          </p:nvPr>
        </p:nvSpPr>
        <p:spPr/>
        <p:txBody>
          <a:bodyPr/>
          <a:lstStyle/>
          <a:p>
            <a:fld id="{8FF8BE51-C3B0-9B4F-9A06-4F809A9A7941}" type="slidenum">
              <a:rPr lang="en-US" smtClean="0"/>
              <a:pPr/>
              <a:t>6</a:t>
            </a:fld>
            <a:endParaRPr lang="en-US"/>
          </a:p>
        </p:txBody>
      </p:sp>
      <p:sp>
        <p:nvSpPr>
          <p:cNvPr id="6" name="Title 5">
            <a:extLst>
              <a:ext uri="{FF2B5EF4-FFF2-40B4-BE49-F238E27FC236}">
                <a16:creationId xmlns:a16="http://schemas.microsoft.com/office/drawing/2014/main" id="{E9FE4C71-7220-A14B-A836-149CE5651A1D}"/>
              </a:ext>
            </a:extLst>
          </p:cNvPr>
          <p:cNvSpPr>
            <a:spLocks noGrp="1"/>
          </p:cNvSpPr>
          <p:nvPr>
            <p:ph type="title"/>
          </p:nvPr>
        </p:nvSpPr>
        <p:spPr/>
        <p:txBody>
          <a:bodyPr>
            <a:normAutofit/>
          </a:bodyPr>
          <a:lstStyle/>
          <a:p>
            <a:r>
              <a:rPr lang="en-US" sz="4400" dirty="0">
                <a:latin typeface="Tahoma" panose="020B0604030504040204" pitchFamily="34" charset="0"/>
                <a:ea typeface="Tahoma" panose="020B0604030504040204" pitchFamily="34" charset="0"/>
                <a:cs typeface="Tahoma" panose="020B0604030504040204" pitchFamily="34" charset="0"/>
              </a:rPr>
              <a:t>Table Talk</a:t>
            </a:r>
          </a:p>
        </p:txBody>
      </p:sp>
      <p:sp>
        <p:nvSpPr>
          <p:cNvPr id="7" name="Content Placeholder 6">
            <a:extLst>
              <a:ext uri="{FF2B5EF4-FFF2-40B4-BE49-F238E27FC236}">
                <a16:creationId xmlns:a16="http://schemas.microsoft.com/office/drawing/2014/main" id="{D81AF524-A86F-384E-9B83-57FE27B8F3C0}"/>
              </a:ext>
            </a:extLst>
          </p:cNvPr>
          <p:cNvSpPr>
            <a:spLocks noGrp="1"/>
          </p:cNvSpPr>
          <p:nvPr>
            <p:ph idx="1"/>
          </p:nvPr>
        </p:nvSpPr>
        <p:spPr>
          <a:xfrm>
            <a:off x="587829" y="1141380"/>
            <a:ext cx="11005457" cy="4704784"/>
          </a:xfrm>
        </p:spPr>
        <p:txBody>
          <a:bodyPr/>
          <a:lstStyle/>
          <a:p>
            <a:pPr marL="457200" indent="-457200">
              <a:buClr>
                <a:srgbClr val="227532"/>
              </a:buClr>
              <a:buFont typeface="+mj-lt"/>
              <a:buAutoNum type="arabicPeriod"/>
            </a:pPr>
            <a:r>
              <a:rPr lang="en-US" dirty="0">
                <a:latin typeface="Tahoma" panose="020B0604030504040204" pitchFamily="34" charset="0"/>
                <a:ea typeface="Tahoma" panose="020B0604030504040204" pitchFamily="34" charset="0"/>
                <a:cs typeface="Tahoma" panose="020B0604030504040204" pitchFamily="34" charset="0"/>
              </a:rPr>
              <a:t>How did you/or will you prepare and complete a gap analysis?</a:t>
            </a:r>
          </a:p>
          <a:p>
            <a:pPr lvl="1">
              <a:buClr>
                <a:srgbClr val="227532"/>
              </a:buClr>
            </a:pPr>
            <a:r>
              <a:rPr lang="en-US" dirty="0">
                <a:latin typeface="Tahoma" panose="020B0604030504040204" pitchFamily="34" charset="0"/>
                <a:ea typeface="Tahoma" panose="020B0604030504040204" pitchFamily="34" charset="0"/>
                <a:cs typeface="Tahoma" panose="020B0604030504040204" pitchFamily="34" charset="0"/>
              </a:rPr>
              <a:t>Who was/will be on the team?</a:t>
            </a:r>
          </a:p>
          <a:p>
            <a:pPr lvl="1">
              <a:buClr>
                <a:srgbClr val="227532"/>
              </a:buClr>
            </a:pPr>
            <a:r>
              <a:rPr lang="en-US" dirty="0">
                <a:latin typeface="Tahoma" panose="020B0604030504040204" pitchFamily="34" charset="0"/>
                <a:ea typeface="Tahoma" panose="020B0604030504040204" pitchFamily="34" charset="0"/>
                <a:cs typeface="Tahoma" panose="020B0604030504040204" pitchFamily="34" charset="0"/>
              </a:rPr>
              <a:t>What are/were the steps used to complete the gap analysis?</a:t>
            </a:r>
          </a:p>
          <a:p>
            <a:pPr marL="457200" indent="-457200">
              <a:buClr>
                <a:srgbClr val="227532"/>
              </a:buClr>
              <a:buFont typeface="+mj-lt"/>
              <a:buAutoNum type="arabicPeriod"/>
            </a:pPr>
            <a:r>
              <a:rPr lang="en-US" dirty="0">
                <a:latin typeface="Tahoma" panose="020B0604030504040204" pitchFamily="34" charset="0"/>
                <a:ea typeface="Tahoma" panose="020B0604030504040204" pitchFamily="34" charset="0"/>
                <a:cs typeface="Tahoma" panose="020B0604030504040204" pitchFamily="34" charset="0"/>
              </a:rPr>
              <a:t>What were some challenges you have or anticipate? </a:t>
            </a:r>
          </a:p>
          <a:p>
            <a:pPr marL="457200" indent="-457200">
              <a:buClr>
                <a:srgbClr val="227532"/>
              </a:buClr>
              <a:buFont typeface="+mj-lt"/>
              <a:buAutoNum type="arabicPeriod"/>
            </a:pPr>
            <a:r>
              <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What tips do you have for colleagues?</a:t>
            </a:r>
          </a:p>
        </p:txBody>
      </p:sp>
      <p:pic>
        <p:nvPicPr>
          <p:cNvPr id="5" name="Picture 4" descr="&quot; &quot;">
            <a:extLst>
              <a:ext uri="{FF2B5EF4-FFF2-40B4-BE49-F238E27FC236}">
                <a16:creationId xmlns:a16="http://schemas.microsoft.com/office/drawing/2014/main" id="{1C3C87FE-1389-144C-F7D0-F768E1C70BC5}"/>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7679458" y="3441202"/>
            <a:ext cx="2343122" cy="3156340"/>
          </a:xfrm>
          <a:prstGeom prst="rect">
            <a:avLst/>
          </a:prstGeom>
          <a:effectLst>
            <a:softEdge rad="63500"/>
          </a:effectLst>
        </p:spPr>
      </p:pic>
    </p:spTree>
    <p:extLst>
      <p:ext uri="{BB962C8B-B14F-4D97-AF65-F5344CB8AC3E}">
        <p14:creationId xmlns:p14="http://schemas.microsoft.com/office/powerpoint/2010/main" val="1774592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C5B69B-F70F-B91C-0FE6-7398C4246246}"/>
              </a:ext>
            </a:extLst>
          </p:cNvPr>
          <p:cNvSpPr>
            <a:spLocks noGrp="1"/>
          </p:cNvSpPr>
          <p:nvPr>
            <p:ph type="sldNum" sz="quarter" idx="4"/>
          </p:nvPr>
        </p:nvSpPr>
        <p:spPr/>
        <p:txBody>
          <a:bodyPr/>
          <a:lstStyle/>
          <a:p>
            <a:fld id="{8FF8BE51-C3B0-9B4F-9A06-4F809A9A7941}" type="slidenum">
              <a:rPr lang="en-US" smtClean="0"/>
              <a:pPr/>
              <a:t>7</a:t>
            </a:fld>
            <a:endParaRPr lang="en-US"/>
          </a:p>
        </p:txBody>
      </p:sp>
      <p:sp>
        <p:nvSpPr>
          <p:cNvPr id="5" name="Title 4">
            <a:extLst>
              <a:ext uri="{FF2B5EF4-FFF2-40B4-BE49-F238E27FC236}">
                <a16:creationId xmlns:a16="http://schemas.microsoft.com/office/drawing/2014/main" id="{E21C3AC0-7039-3BDA-7FFC-C436393823DB}"/>
              </a:ext>
            </a:extLst>
          </p:cNvPr>
          <p:cNvSpPr>
            <a:spLocks noGrp="1"/>
          </p:cNvSpPr>
          <p:nvPr>
            <p:ph type="title"/>
          </p:nvPr>
        </p:nvSpPr>
        <p:spPr/>
        <p:txBody>
          <a:bodyPr>
            <a:normAutofit/>
          </a:bodyPr>
          <a:lstStyle/>
          <a:p>
            <a:r>
              <a:rPr lang="en-US" sz="4400" dirty="0">
                <a:latin typeface="Tahoma" panose="020B0604030504040204" pitchFamily="34" charset="0"/>
                <a:ea typeface="Tahoma" panose="020B0604030504040204" pitchFamily="34" charset="0"/>
                <a:cs typeface="Tahoma" panose="020B0604030504040204" pitchFamily="34" charset="0"/>
              </a:rPr>
              <a:t>State Work Time Instructions (1 of 2)</a:t>
            </a:r>
          </a:p>
        </p:txBody>
      </p:sp>
      <p:sp>
        <p:nvSpPr>
          <p:cNvPr id="4" name="Content Placeholder 3">
            <a:extLst>
              <a:ext uri="{FF2B5EF4-FFF2-40B4-BE49-F238E27FC236}">
                <a16:creationId xmlns:a16="http://schemas.microsoft.com/office/drawing/2014/main" id="{63572FCE-526E-3CF6-9ACB-3F032A39D6C8}"/>
              </a:ext>
            </a:extLst>
          </p:cNvPr>
          <p:cNvSpPr>
            <a:spLocks noGrp="1"/>
          </p:cNvSpPr>
          <p:nvPr>
            <p:ph idx="1"/>
          </p:nvPr>
        </p:nvSpPr>
        <p:spPr/>
        <p:txBody>
          <a:bodyPr>
            <a:normAutofit/>
          </a:bodyPr>
          <a:lstStyle/>
          <a:p>
            <a:pPr marL="457200" indent="-457200">
              <a:buClr>
                <a:srgbClr val="227532"/>
              </a:buClr>
              <a:buFont typeface="+mj-lt"/>
              <a:buAutoNum type="arabicPeriod"/>
            </a:pPr>
            <a:r>
              <a:rPr lang="en-US" dirty="0">
                <a:latin typeface="Tahoma" panose="020B0604030504040204" pitchFamily="34" charset="0"/>
                <a:ea typeface="Tahoma" panose="020B0604030504040204" pitchFamily="34" charset="0"/>
                <a:cs typeface="Tahoma" panose="020B0604030504040204" pitchFamily="34" charset="0"/>
              </a:rPr>
              <a:t>There will be 2 independent work opportunities. </a:t>
            </a:r>
          </a:p>
          <a:p>
            <a:pPr lvl="1">
              <a:buClr>
                <a:srgbClr val="227532"/>
              </a:buClr>
            </a:pPr>
            <a:r>
              <a:rPr lang="en-US" dirty="0">
                <a:latin typeface="Tahoma" panose="020B0604030504040204" pitchFamily="34" charset="0"/>
                <a:ea typeface="Tahoma" panose="020B0604030504040204" pitchFamily="34" charset="0"/>
                <a:cs typeface="Tahoma" panose="020B0604030504040204" pitchFamily="34" charset="0"/>
              </a:rPr>
              <a:t>You may select 1 or 2 topics you wish to focus on today.</a:t>
            </a:r>
          </a:p>
          <a:p>
            <a:pPr marL="457200" indent="-457200">
              <a:buClr>
                <a:srgbClr val="227532"/>
              </a:buClr>
              <a:buFont typeface="+mj-lt"/>
              <a:buAutoNum type="arabicPeriod"/>
            </a:pPr>
            <a:r>
              <a:rPr lang="en-US" dirty="0">
                <a:latin typeface="Tahoma" panose="020B0604030504040204" pitchFamily="34" charset="0"/>
                <a:ea typeface="Tahoma" panose="020B0604030504040204" pitchFamily="34" charset="0"/>
                <a:cs typeface="Tahoma" panose="020B0604030504040204" pitchFamily="34" charset="0"/>
              </a:rPr>
              <a:t>Move to the appropriate table (fiscal, data, dispute, or monitoring).</a:t>
            </a:r>
          </a:p>
          <a:p>
            <a:pPr marL="457200" indent="-457200">
              <a:buClr>
                <a:srgbClr val="227532"/>
              </a:buClr>
              <a:buFont typeface="+mj-lt"/>
              <a:buAutoNum type="arabicPeriod"/>
            </a:pPr>
            <a:r>
              <a:rPr lang="en-US" dirty="0">
                <a:latin typeface="Tahoma" panose="020B0604030504040204" pitchFamily="34" charset="0"/>
                <a:ea typeface="Tahoma" panose="020B0604030504040204" pitchFamily="34" charset="0"/>
                <a:cs typeface="Tahoma" panose="020B0604030504040204" pitchFamily="34" charset="0"/>
              </a:rPr>
              <a:t>Download the corresponding gap analysis worksheet(s) under </a:t>
            </a:r>
            <a:r>
              <a:rPr lang="en-US" dirty="0">
                <a:latin typeface="Tahoma" panose="020B0604030504040204" pitchFamily="34" charset="0"/>
                <a:ea typeface="Tahoma" panose="020B0604030504040204" pitchFamily="34" charset="0"/>
                <a:cs typeface="Tahoma" panose="020B0604030504040204" pitchFamily="34" charset="0"/>
                <a:hlinkClick r:id="rId3" tooltip="Preparing for DMS 2.0"/>
              </a:rPr>
              <a:t>Step 5 on the DMS webpage</a:t>
            </a:r>
            <a:r>
              <a:rPr lang="en-US" dirty="0">
                <a:latin typeface="Tahoma" panose="020B0604030504040204" pitchFamily="34" charset="0"/>
                <a:ea typeface="Tahoma" panose="020B0604030504040204" pitchFamily="34" charset="0"/>
                <a:cs typeface="Tahoma" panose="020B0604030504040204" pitchFamily="34" charset="0"/>
              </a:rPr>
              <a:t>.</a:t>
            </a:r>
          </a:p>
          <a:p>
            <a:pPr marL="457200" indent="-457200">
              <a:buClr>
                <a:srgbClr val="227532"/>
              </a:buClr>
              <a:buFont typeface="+mj-lt"/>
              <a:buAutoNum type="arabicPeriod"/>
            </a:pPr>
            <a:r>
              <a:rPr lang="en-US" dirty="0">
                <a:latin typeface="Tahoma" panose="020B0604030504040204" pitchFamily="34" charset="0"/>
                <a:ea typeface="Tahoma" panose="020B0604030504040204" pitchFamily="34" charset="0"/>
                <a:cs typeface="Tahoma" panose="020B0604030504040204" pitchFamily="34" charset="0"/>
              </a:rPr>
              <a:t>You have 45 mins for each work session.</a:t>
            </a:r>
          </a:p>
          <a:p>
            <a:pPr marL="457200" indent="-457200">
              <a:buClr>
                <a:srgbClr val="227532"/>
              </a:buClr>
              <a:buFont typeface="+mj-lt"/>
              <a:buAutoNum type="arabicPeriod"/>
            </a:pPr>
            <a:r>
              <a:rPr lang="en-US" dirty="0">
                <a:latin typeface="Tahoma" panose="020B0604030504040204" pitchFamily="34" charset="0"/>
                <a:ea typeface="Tahoma" panose="020B0604030504040204" pitchFamily="34" charset="0"/>
                <a:cs typeface="Tahoma" panose="020B0604030504040204" pitchFamily="34" charset="0"/>
              </a:rPr>
              <a:t>There will be a report out and break between the 2 work sessions.</a:t>
            </a:r>
          </a:p>
        </p:txBody>
      </p:sp>
    </p:spTree>
    <p:extLst>
      <p:ext uri="{BB962C8B-B14F-4D97-AF65-F5344CB8AC3E}">
        <p14:creationId xmlns:p14="http://schemas.microsoft.com/office/powerpoint/2010/main" val="4010420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EE416C-0B08-D846-B55A-C71E05D1C08E}"/>
              </a:ext>
            </a:extLst>
          </p:cNvPr>
          <p:cNvSpPr>
            <a:spLocks noGrp="1"/>
          </p:cNvSpPr>
          <p:nvPr>
            <p:ph type="sldNum" sz="quarter" idx="4"/>
          </p:nvPr>
        </p:nvSpPr>
        <p:spPr/>
        <p:txBody>
          <a:bodyPr/>
          <a:lstStyle/>
          <a:p>
            <a:fld id="{8FF8BE51-C3B0-9B4F-9A06-4F809A9A7941}" type="slidenum">
              <a:rPr lang="en-US" smtClean="0"/>
              <a:pPr/>
              <a:t>8</a:t>
            </a:fld>
            <a:endParaRPr lang="en-US"/>
          </a:p>
        </p:txBody>
      </p:sp>
      <p:sp>
        <p:nvSpPr>
          <p:cNvPr id="6" name="Title 5">
            <a:extLst>
              <a:ext uri="{FF2B5EF4-FFF2-40B4-BE49-F238E27FC236}">
                <a16:creationId xmlns:a16="http://schemas.microsoft.com/office/drawing/2014/main" id="{E9FE4C71-7220-A14B-A836-149CE5651A1D}"/>
              </a:ext>
            </a:extLst>
          </p:cNvPr>
          <p:cNvSpPr>
            <a:spLocks noGrp="1"/>
          </p:cNvSpPr>
          <p:nvPr>
            <p:ph type="title"/>
          </p:nvPr>
        </p:nvSpPr>
        <p:spPr/>
        <p:txBody>
          <a:bodyPr>
            <a:normAutofit/>
          </a:bodyPr>
          <a:lstStyle/>
          <a:p>
            <a:r>
              <a:rPr lang="en-US" sz="4400" dirty="0">
                <a:latin typeface="Tahoma" panose="020B0604030504040204" pitchFamily="34" charset="0"/>
                <a:ea typeface="Tahoma" panose="020B0604030504040204" pitchFamily="34" charset="0"/>
                <a:cs typeface="Tahoma" panose="020B0604030504040204" pitchFamily="34" charset="0"/>
              </a:rPr>
              <a:t>State Work Time – Topic Groups</a:t>
            </a:r>
          </a:p>
        </p:txBody>
      </p:sp>
      <p:sp>
        <p:nvSpPr>
          <p:cNvPr id="7" name="Content Placeholder 6">
            <a:extLst>
              <a:ext uri="{FF2B5EF4-FFF2-40B4-BE49-F238E27FC236}">
                <a16:creationId xmlns:a16="http://schemas.microsoft.com/office/drawing/2014/main" id="{D81AF524-A86F-384E-9B83-57FE27B8F3C0}"/>
              </a:ext>
            </a:extLst>
          </p:cNvPr>
          <p:cNvSpPr>
            <a:spLocks noGrp="1"/>
          </p:cNvSpPr>
          <p:nvPr>
            <p:ph idx="1"/>
          </p:nvPr>
        </p:nvSpPr>
        <p:spPr>
          <a:xfrm>
            <a:off x="1167062" y="2424224"/>
            <a:ext cx="10426223" cy="3545144"/>
          </a:xfrm>
        </p:spPr>
        <p:txBody>
          <a:bodyPr/>
          <a:lstStyle/>
          <a:p>
            <a:pPr marL="0" marR="0">
              <a:lnSpc>
                <a:spcPct val="107000"/>
              </a:lnSpc>
              <a:spcBef>
                <a:spcPts val="0"/>
              </a:spcBef>
              <a:spcAft>
                <a:spcPts val="0"/>
              </a:spcAft>
              <a:buClr>
                <a:srgbClr val="227532"/>
              </a:buClr>
            </a:pPr>
            <a:r>
              <a:rPr lang="en-US" sz="2400" kern="100" dirty="0">
                <a:effectLst/>
                <a:latin typeface="Tahoma" panose="020B0604030504040204" pitchFamily="34" charset="0"/>
                <a:ea typeface="Tahoma" panose="020B0604030504040204" pitchFamily="34" charset="0"/>
                <a:cs typeface="Tahoma" panose="020B0604030504040204" pitchFamily="34" charset="0"/>
              </a:rPr>
              <a:t>Fiscal (Allison Davey)</a:t>
            </a:r>
          </a:p>
          <a:p>
            <a:pPr marL="0" marR="0">
              <a:lnSpc>
                <a:spcPct val="107000"/>
              </a:lnSpc>
              <a:spcBef>
                <a:spcPts val="0"/>
              </a:spcBef>
              <a:spcAft>
                <a:spcPts val="0"/>
              </a:spcAft>
              <a:buClr>
                <a:srgbClr val="227532"/>
              </a:buClr>
            </a:pPr>
            <a:r>
              <a:rPr lang="en-US" sz="2400" kern="100" dirty="0">
                <a:effectLst/>
                <a:latin typeface="Tahoma" panose="020B0604030504040204" pitchFamily="34" charset="0"/>
                <a:ea typeface="Tahoma" panose="020B0604030504040204" pitchFamily="34" charset="0"/>
                <a:cs typeface="Tahoma" panose="020B0604030504040204" pitchFamily="34" charset="0"/>
              </a:rPr>
              <a:t>Data (Sally Shepherd)</a:t>
            </a:r>
          </a:p>
          <a:p>
            <a:pPr marL="0" marR="0">
              <a:lnSpc>
                <a:spcPct val="107000"/>
              </a:lnSpc>
              <a:spcBef>
                <a:spcPts val="0"/>
              </a:spcBef>
              <a:spcAft>
                <a:spcPts val="0"/>
              </a:spcAft>
              <a:buClr>
                <a:srgbClr val="227532"/>
              </a:buClr>
            </a:pPr>
            <a:r>
              <a:rPr lang="en-US" sz="2400" kern="100" dirty="0">
                <a:effectLst/>
                <a:latin typeface="Tahoma" panose="020B0604030504040204" pitchFamily="34" charset="0"/>
                <a:ea typeface="Tahoma" panose="020B0604030504040204" pitchFamily="34" charset="0"/>
                <a:cs typeface="Tahoma" panose="020B0604030504040204" pitchFamily="34" charset="0"/>
              </a:rPr>
              <a:t>Dispute (Sharon Walsh)</a:t>
            </a:r>
          </a:p>
          <a:p>
            <a:pPr marL="0" marR="0">
              <a:lnSpc>
                <a:spcPct val="107000"/>
              </a:lnSpc>
              <a:spcBef>
                <a:spcPts val="0"/>
              </a:spcBef>
              <a:spcAft>
                <a:spcPts val="0"/>
              </a:spcAft>
              <a:buClr>
                <a:srgbClr val="227532"/>
              </a:buClr>
            </a:pPr>
            <a:r>
              <a:rPr lang="en-US" sz="2400" dirty="0">
                <a:effectLst/>
                <a:latin typeface="Tahoma" panose="020B0604030504040204" pitchFamily="34" charset="0"/>
                <a:ea typeface="Tahoma" panose="020B0604030504040204" pitchFamily="34" charset="0"/>
                <a:cs typeface="Tahoma" panose="020B0604030504040204" pitchFamily="34" charset="0"/>
              </a:rPr>
              <a:t>Monitoring (Charlene Robles)</a:t>
            </a:r>
          </a:p>
        </p:txBody>
      </p:sp>
      <p:pic>
        <p:nvPicPr>
          <p:cNvPr id="4" name="Picture 3" descr="A group of children sitting at a table">
            <a:extLst>
              <a:ext uri="{FF2B5EF4-FFF2-40B4-BE49-F238E27FC236}">
                <a16:creationId xmlns:a16="http://schemas.microsoft.com/office/drawing/2014/main" id="{366C7BC4-9B16-3B97-6CE6-FC1656C1527A}"/>
              </a:ext>
            </a:extLst>
          </p:cNvPr>
          <p:cNvPicPr>
            <a:picLocks noChangeAspect="1"/>
          </p:cNvPicPr>
          <p:nvPr/>
        </p:nvPicPr>
        <p:blipFill>
          <a:blip r:embed="rId3"/>
          <a:stretch>
            <a:fillRect/>
          </a:stretch>
        </p:blipFill>
        <p:spPr>
          <a:xfrm>
            <a:off x="6386022" y="1719684"/>
            <a:ext cx="5207263" cy="3728119"/>
          </a:xfrm>
          <a:prstGeom prst="rect">
            <a:avLst/>
          </a:prstGeom>
          <a:effectLst>
            <a:softEdge rad="317500"/>
          </a:effectLst>
        </p:spPr>
      </p:pic>
    </p:spTree>
    <p:extLst>
      <p:ext uri="{BB962C8B-B14F-4D97-AF65-F5344CB8AC3E}">
        <p14:creationId xmlns:p14="http://schemas.microsoft.com/office/powerpoint/2010/main" val="3520627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C5B69B-F70F-B91C-0FE6-7398C4246246}"/>
              </a:ext>
            </a:extLst>
          </p:cNvPr>
          <p:cNvSpPr>
            <a:spLocks noGrp="1"/>
          </p:cNvSpPr>
          <p:nvPr>
            <p:ph type="sldNum" sz="quarter" idx="4"/>
          </p:nvPr>
        </p:nvSpPr>
        <p:spPr/>
        <p:txBody>
          <a:bodyPr/>
          <a:lstStyle/>
          <a:p>
            <a:fld id="{8FF8BE51-C3B0-9B4F-9A06-4F809A9A7941}" type="slidenum">
              <a:rPr lang="en-US" smtClean="0"/>
              <a:pPr/>
              <a:t>9</a:t>
            </a:fld>
            <a:endParaRPr lang="en-US"/>
          </a:p>
        </p:txBody>
      </p:sp>
      <p:sp>
        <p:nvSpPr>
          <p:cNvPr id="5" name="Title 4">
            <a:extLst>
              <a:ext uri="{FF2B5EF4-FFF2-40B4-BE49-F238E27FC236}">
                <a16:creationId xmlns:a16="http://schemas.microsoft.com/office/drawing/2014/main" id="{E21C3AC0-7039-3BDA-7FFC-C436393823DB}"/>
              </a:ext>
            </a:extLst>
          </p:cNvPr>
          <p:cNvSpPr>
            <a:spLocks noGrp="1"/>
          </p:cNvSpPr>
          <p:nvPr>
            <p:ph type="title"/>
          </p:nvPr>
        </p:nvSpPr>
        <p:spPr/>
        <p:txBody>
          <a:bodyPr>
            <a:normAutofit/>
          </a:bodyPr>
          <a:lstStyle/>
          <a:p>
            <a:r>
              <a:rPr lang="en-US" sz="4400" dirty="0">
                <a:latin typeface="Tahoma" panose="020B0604030504040204" pitchFamily="34" charset="0"/>
                <a:ea typeface="Tahoma" panose="020B0604030504040204" pitchFamily="34" charset="0"/>
                <a:cs typeface="Tahoma" panose="020B0604030504040204" pitchFamily="34" charset="0"/>
              </a:rPr>
              <a:t>State Work Time Instructions (2 of 2)</a:t>
            </a:r>
          </a:p>
        </p:txBody>
      </p:sp>
      <p:sp>
        <p:nvSpPr>
          <p:cNvPr id="4" name="Content Placeholder 3">
            <a:extLst>
              <a:ext uri="{FF2B5EF4-FFF2-40B4-BE49-F238E27FC236}">
                <a16:creationId xmlns:a16="http://schemas.microsoft.com/office/drawing/2014/main" id="{63572FCE-526E-3CF6-9ACB-3F032A39D6C8}"/>
              </a:ext>
            </a:extLst>
          </p:cNvPr>
          <p:cNvSpPr>
            <a:spLocks noGrp="1"/>
          </p:cNvSpPr>
          <p:nvPr>
            <p:ph idx="1"/>
          </p:nvPr>
        </p:nvSpPr>
        <p:spPr/>
        <p:txBody>
          <a:bodyPr>
            <a:normAutofit fontScale="92500" lnSpcReduction="20000"/>
          </a:bodyPr>
          <a:lstStyle/>
          <a:p>
            <a:pPr marL="457200" indent="-457200">
              <a:buClr>
                <a:srgbClr val="227532"/>
              </a:buClr>
              <a:buFont typeface="+mj-lt"/>
              <a:buAutoNum type="arabicPeriod" startAt="4"/>
            </a:pPr>
            <a:r>
              <a:rPr lang="en-US" dirty="0"/>
              <a:t>Introduce yourself, state you represent, and what DMS cohort you are in.</a:t>
            </a:r>
          </a:p>
          <a:p>
            <a:pPr marL="457200" indent="-457200">
              <a:buClr>
                <a:srgbClr val="227532"/>
              </a:buClr>
              <a:buFont typeface="+mj-lt"/>
              <a:buAutoNum type="arabicPeriod" startAt="4"/>
            </a:pPr>
            <a:r>
              <a:rPr lang="en-US" dirty="0"/>
              <a:t>Review each item and indicate whether you are doing it and if you have evidence/documentation.</a:t>
            </a:r>
          </a:p>
          <a:p>
            <a:pPr lvl="1">
              <a:buClr>
                <a:srgbClr val="227532"/>
              </a:buClr>
            </a:pPr>
            <a:r>
              <a:rPr lang="en-US" dirty="0"/>
              <a:t>Indicate Yes (and where evidence is located), No, or Unknown. </a:t>
            </a:r>
          </a:p>
          <a:p>
            <a:pPr marL="457200" indent="-457200">
              <a:buClr>
                <a:srgbClr val="227532"/>
              </a:buClr>
              <a:buFont typeface="+mj-lt"/>
              <a:buAutoNum type="arabicPeriod" startAt="4"/>
            </a:pPr>
            <a:r>
              <a:rPr lang="en-US" dirty="0"/>
              <a:t>For “yes” responses, determine if what you are doing is described in written procedures.</a:t>
            </a:r>
          </a:p>
          <a:p>
            <a:pPr lvl="1">
              <a:buClr>
                <a:srgbClr val="227532"/>
              </a:buClr>
            </a:pPr>
            <a:r>
              <a:rPr lang="en-US" dirty="0"/>
              <a:t>Record the document and page number/section where this information can be found.</a:t>
            </a:r>
          </a:p>
          <a:p>
            <a:pPr lvl="1">
              <a:buClr>
                <a:srgbClr val="227532"/>
              </a:buClr>
            </a:pPr>
            <a:r>
              <a:rPr lang="en-US" dirty="0"/>
              <a:t>Identify the status of each item (1, 2, 3, or 4).</a:t>
            </a:r>
          </a:p>
          <a:p>
            <a:pPr marL="457200" indent="-457200">
              <a:buClr>
                <a:srgbClr val="227532"/>
              </a:buClr>
              <a:buFont typeface="+mj-lt"/>
              <a:buAutoNum type="arabicPeriod" startAt="4"/>
            </a:pPr>
            <a:r>
              <a:rPr lang="en-US" dirty="0"/>
              <a:t>If time permits, or when you return to your office, note anything missing or that needs modification in the “What’s Missing/Next Steps” column.  </a:t>
            </a:r>
          </a:p>
        </p:txBody>
      </p:sp>
    </p:spTree>
    <p:extLst>
      <p:ext uri="{BB962C8B-B14F-4D97-AF65-F5344CB8AC3E}">
        <p14:creationId xmlns:p14="http://schemas.microsoft.com/office/powerpoint/2010/main" val="241318971"/>
      </p:ext>
    </p:extLst>
  </p:cSld>
  <p:clrMapOvr>
    <a:masterClrMapping/>
  </p:clrMapOvr>
</p:sld>
</file>

<file path=ppt/theme/theme1.xml><?xml version="1.0" encoding="utf-8"?>
<a:theme xmlns:a="http://schemas.openxmlformats.org/drawingml/2006/main" name="Gallery">
  <a:themeElements>
    <a:clrScheme name="ECTA-DaSy">
      <a:dk1>
        <a:srgbClr val="000000"/>
      </a:dk1>
      <a:lt1>
        <a:srgbClr val="FFFFFF"/>
      </a:lt1>
      <a:dk2>
        <a:srgbClr val="222222"/>
      </a:dk2>
      <a:lt2>
        <a:srgbClr val="CCCCCC"/>
      </a:lt2>
      <a:accent1>
        <a:srgbClr val="ED3232"/>
      </a:accent1>
      <a:accent2>
        <a:srgbClr val="FF6600"/>
      </a:accent2>
      <a:accent3>
        <a:srgbClr val="FFBE00"/>
      </a:accent3>
      <a:accent4>
        <a:srgbClr val="38B549"/>
      </a:accent4>
      <a:accent5>
        <a:srgbClr val="2777B9"/>
      </a:accent5>
      <a:accent6>
        <a:srgbClr val="982C78"/>
      </a:accent6>
      <a:hlink>
        <a:srgbClr val="007BFF"/>
      </a:hlink>
      <a:folHlink>
        <a:srgbClr val="007B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cta2-template" id="{E5C0DB02-524A-EA4E-8D6F-50CA54B66DB3}" vid="{F3436B59-AE16-654A-BAEA-9AD8E5CF8C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DF84414A722C74E87EA90AED3F9BE86" ma:contentTypeVersion="8" ma:contentTypeDescription="Create a new document." ma:contentTypeScope="" ma:versionID="b2299d2593c624cff3bc1b77c70fde4c">
  <xsd:schema xmlns:xsd="http://www.w3.org/2001/XMLSchema" xmlns:xs="http://www.w3.org/2001/XMLSchema" xmlns:p="http://schemas.microsoft.com/office/2006/metadata/properties" xmlns:ns2="c8efdab1-0b93-404a-b73f-13c81a97d61a" targetNamespace="http://schemas.microsoft.com/office/2006/metadata/properties" ma:root="true" ma:fieldsID="ee9ec6fb6a4aafd7d897894423360e35" ns2:_="">
    <xsd:import namespace="c8efdab1-0b93-404a-b73f-13c81a97d61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efdab1-0b93-404a-b73f-13c81a97d6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0A24BE1-197E-4994-BDBC-0DAF4C7A6B0F}">
  <ds:schemaRefs>
    <ds:schemaRef ds:uri="http://purl.org/dc/terms/"/>
    <ds:schemaRef ds:uri="http://schemas.microsoft.com/office/infopath/2007/PartnerControls"/>
    <ds:schemaRef ds:uri="http://schemas.microsoft.com/office/2006/documentManagement/types"/>
    <ds:schemaRef ds:uri="http://schemas.microsoft.com/office/2006/metadata/properties"/>
    <ds:schemaRef ds:uri="http://schemas.openxmlformats.org/package/2006/metadata/core-properties"/>
    <ds:schemaRef ds:uri="http://www.w3.org/XML/1998/namespace"/>
    <ds:schemaRef ds:uri="c8efdab1-0b93-404a-b73f-13c81a97d61a"/>
    <ds:schemaRef ds:uri="http://purl.org/dc/dcmitype/"/>
    <ds:schemaRef ds:uri="http://purl.org/dc/elements/1.1/"/>
  </ds:schemaRefs>
</ds:datastoreItem>
</file>

<file path=customXml/itemProps2.xml><?xml version="1.0" encoding="utf-8"?>
<ds:datastoreItem xmlns:ds="http://schemas.openxmlformats.org/officeDocument/2006/customXml" ds:itemID="{A7B7DDFE-E545-4098-B7E5-26D587947B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efdab1-0b93-404a-b73f-13c81a97d6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4A60EFD-CAE2-4217-9151-A873F388147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ecta2-template-v1</Template>
  <TotalTime>298</TotalTime>
  <Words>944</Words>
  <Application>Microsoft Office PowerPoint</Application>
  <PresentationFormat>Widescreen</PresentationFormat>
  <Paragraphs>141</Paragraphs>
  <Slides>15</Slides>
  <Notes>13</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Gallery</vt:lpstr>
      <vt:lpstr>Preparing for DMS: Steps for Improving State Systems </vt:lpstr>
      <vt:lpstr>Welcome</vt:lpstr>
      <vt:lpstr>Workshop Agenda</vt:lpstr>
      <vt:lpstr>Overview of Steps 1-4</vt:lpstr>
      <vt:lpstr>Where Are You on Gap Analysis</vt:lpstr>
      <vt:lpstr>Table Talk</vt:lpstr>
      <vt:lpstr>State Work Time Instructions (1 of 2)</vt:lpstr>
      <vt:lpstr>State Work Time – Topic Groups</vt:lpstr>
      <vt:lpstr>State Work Time Instructions (2 of 2)</vt:lpstr>
      <vt:lpstr>Report Out</vt:lpstr>
      <vt:lpstr>State Work Time Instructions, Second Round</vt:lpstr>
      <vt:lpstr>Overview of Steps 6-8</vt:lpstr>
      <vt:lpstr>Large Group Sharing</vt:lpstr>
      <vt:lpstr>Thank You</vt:lpstr>
      <vt:lpstr>Center Information</vt:lpstr>
    </vt:vector>
  </TitlesOfParts>
  <Company>DaSy, ECTA, CIFR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Preparing for DMS: Steps for Improving State Systems </dc:title>
  <dc:creator>Charlene Robles, Sharon Walsh, Allison Davey, Sally Shepherd</dc:creator>
  <cp:lastModifiedBy>Roxanne Jones</cp:lastModifiedBy>
  <cp:revision>10</cp:revision>
  <dcterms:created xsi:type="dcterms:W3CDTF">2017-11-28T16:39:02Z</dcterms:created>
  <dcterms:modified xsi:type="dcterms:W3CDTF">2024-11-18T22:53:57Z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0x0101009DF84414A722C74E87EA90AED3F9BE86</vt:lpwstr>
  </property>
  <property fmtid="{D5CDD505-2E9C-101B-9397-08002B2CF9AE}" pid="3" name="MediaServiceImageTags">
    <vt:lpwstr/>
  </property>
  <property fmtid="{D5CDD505-2E9C-101B-9397-08002B2CF9AE}" pid="4" name="Language">
    <vt:lpwstr>English</vt:lpwstr>
  </property>
  <property fmtid="{D5CDD505-2E9C-101B-9397-08002B2CF9AE}" pid="5" name="Status">
    <vt:lpwstr>Final</vt:lpwstr>
  </property>
</Properties>
</file>