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9"/>
  </p:notesMasterIdLst>
  <p:handoutMasterIdLst>
    <p:handoutMasterId r:id="rId30"/>
  </p:handoutMasterIdLst>
  <p:sldIdLst>
    <p:sldId id="256" r:id="rId5"/>
    <p:sldId id="2145707470" r:id="rId6"/>
    <p:sldId id="2145707474" r:id="rId7"/>
    <p:sldId id="264" r:id="rId8"/>
    <p:sldId id="2145707478" r:id="rId9"/>
    <p:sldId id="2145707484" r:id="rId10"/>
    <p:sldId id="266" r:id="rId11"/>
    <p:sldId id="2145707493" r:id="rId12"/>
    <p:sldId id="2145707494" r:id="rId13"/>
    <p:sldId id="2145707485" r:id="rId14"/>
    <p:sldId id="2145707486" r:id="rId15"/>
    <p:sldId id="2145707487" r:id="rId16"/>
    <p:sldId id="2145707489" r:id="rId17"/>
    <p:sldId id="2145707501" r:id="rId18"/>
    <p:sldId id="2145707490" r:id="rId19"/>
    <p:sldId id="2145707491" r:id="rId20"/>
    <p:sldId id="2145707492" r:id="rId21"/>
    <p:sldId id="2145707495" r:id="rId22"/>
    <p:sldId id="2145707498" r:id="rId23"/>
    <p:sldId id="2145707488" r:id="rId24"/>
    <p:sldId id="2145707496" r:id="rId25"/>
    <p:sldId id="2145707499" r:id="rId26"/>
    <p:sldId id="2145707497" r:id="rId27"/>
    <p:sldId id="27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978780-0ABD-7C3B-33CD-FECEFCC08B6D}" name="Margaret Gillis" initials="MG" userId="S::MGillis@sriinternational.com::b92883f0-fb2e-4bdb-a669-1e9fa090b866" providerId="AD"/>
  <p188:author id="{B49CA4A1-3623-1ACF-8F41-753B6ECE6671}" name="Margaret Gillis" initials="MG" userId="S::mgillis@sriinternational.com::b92883f0-fb2e-4bdb-a669-1e9fa090b866" providerId="AD"/>
  <p188:author id="{2B007DF2-CDCC-EB34-71FA-96D7F44E44DC}" name="Mary Lee Porterfield" initials="MLP" userId="S::MPorterfield@sriinternational.com::deb813fa-b9ba-47eb-8fe0-1fb868e5c8a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8837"/>
    <a:srgbClr val="227532"/>
    <a:srgbClr val="ED3232"/>
    <a:srgbClr val="38B549"/>
    <a:srgbClr val="FF0000"/>
    <a:srgbClr val="000000"/>
    <a:srgbClr val="BF4D00"/>
    <a:srgbClr val="CD2026"/>
    <a:srgbClr val="FF6600"/>
    <a:srgbClr val="39B5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5A7C3E-3790-4A99-8413-1A86789C19D0}" v="967" dt="2024-07-25T19:47:27.2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5" autoAdjust="0"/>
    <p:restoredTop sz="86432" autoAdjust="0"/>
  </p:normalViewPr>
  <p:slideViewPr>
    <p:cSldViewPr snapToGrid="0">
      <p:cViewPr varScale="1">
        <p:scale>
          <a:sx n="92" d="100"/>
          <a:sy n="92" d="100"/>
        </p:scale>
        <p:origin x="432" y="84"/>
      </p:cViewPr>
      <p:guideLst/>
    </p:cSldViewPr>
  </p:slideViewPr>
  <p:outlineViewPr>
    <p:cViewPr>
      <p:scale>
        <a:sx n="33" d="100"/>
        <a:sy n="33" d="100"/>
      </p:scale>
      <p:origin x="0" y="-4692"/>
    </p:cViewPr>
  </p:outlineViewPr>
  <p:notesTextViewPr>
    <p:cViewPr>
      <p:scale>
        <a:sx n="1" d="1"/>
        <a:sy n="1" d="1"/>
      </p:scale>
      <p:origin x="0" y="-906"/>
    </p:cViewPr>
  </p:notesTextViewPr>
  <p:sorterViewPr>
    <p:cViewPr>
      <p:scale>
        <a:sx n="100" d="100"/>
        <a:sy n="100" d="100"/>
      </p:scale>
      <p:origin x="0" y="-954"/>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aret Gillis" userId="S::mgillis@sriinternational.com::b92883f0-fb2e-4bdb-a669-1e9fa090b866" providerId="AD" clId="Web-{A33EA4DF-B2C5-E048-CB03-9662A5F68281}"/>
    <pc:docChg chg="mod delSld modSld sldOrd">
      <pc:chgData name="Margaret Gillis" userId="S::mgillis@sriinternational.com::b92883f0-fb2e-4bdb-a669-1e9fa090b866" providerId="AD" clId="Web-{A33EA4DF-B2C5-E048-CB03-9662A5F68281}" dt="2024-05-24T01:10:46.977" v="30"/>
      <pc:docMkLst>
        <pc:docMk/>
      </pc:docMkLst>
      <pc:sldChg chg="modSp">
        <pc:chgData name="Margaret Gillis" userId="S::mgillis@sriinternational.com::b92883f0-fb2e-4bdb-a669-1e9fa090b866" providerId="AD" clId="Web-{A33EA4DF-B2C5-E048-CB03-9662A5F68281}" dt="2024-05-24T01:08:03.728" v="2" actId="20577"/>
        <pc:sldMkLst>
          <pc:docMk/>
          <pc:sldMk cId="2307636121" sldId="256"/>
        </pc:sldMkLst>
        <pc:spChg chg="mod">
          <ac:chgData name="Margaret Gillis" userId="S::mgillis@sriinternational.com::b92883f0-fb2e-4bdb-a669-1e9fa090b866" providerId="AD" clId="Web-{A33EA4DF-B2C5-E048-CB03-9662A5F68281}" dt="2024-05-24T01:08:03.728" v="2" actId="20577"/>
          <ac:spMkLst>
            <pc:docMk/>
            <pc:sldMk cId="2307636121" sldId="256"/>
            <ac:spMk id="3" creationId="{D875D2F0-EA7E-0244-A293-FB0C89A08954}"/>
          </ac:spMkLst>
        </pc:spChg>
      </pc:sldChg>
      <pc:sldChg chg="del">
        <pc:chgData name="Margaret Gillis" userId="S::mgillis@sriinternational.com::b92883f0-fb2e-4bdb-a669-1e9fa090b866" providerId="AD" clId="Web-{A33EA4DF-B2C5-E048-CB03-9662A5F68281}" dt="2024-05-24T01:09:04.978" v="10"/>
        <pc:sldMkLst>
          <pc:docMk/>
          <pc:sldMk cId="4265548218" sldId="265"/>
        </pc:sldMkLst>
      </pc:sldChg>
      <pc:sldChg chg="del">
        <pc:chgData name="Margaret Gillis" userId="S::mgillis@sriinternational.com::b92883f0-fb2e-4bdb-a669-1e9fa090b866" providerId="AD" clId="Web-{A33EA4DF-B2C5-E048-CB03-9662A5F68281}" dt="2024-05-24T01:08:53.665" v="6"/>
        <pc:sldMkLst>
          <pc:docMk/>
          <pc:sldMk cId="970441559" sldId="276"/>
        </pc:sldMkLst>
      </pc:sldChg>
      <pc:sldChg chg="del">
        <pc:chgData name="Margaret Gillis" userId="S::mgillis@sriinternational.com::b92883f0-fb2e-4bdb-a669-1e9fa090b866" providerId="AD" clId="Web-{A33EA4DF-B2C5-E048-CB03-9662A5F68281}" dt="2024-05-24T01:09:06.134" v="11"/>
        <pc:sldMkLst>
          <pc:docMk/>
          <pc:sldMk cId="2337017261" sldId="277"/>
        </pc:sldMkLst>
      </pc:sldChg>
      <pc:sldChg chg="mod ord modShow">
        <pc:chgData name="Margaret Gillis" userId="S::mgillis@sriinternational.com::b92883f0-fb2e-4bdb-a669-1e9fa090b866" providerId="AD" clId="Web-{A33EA4DF-B2C5-E048-CB03-9662A5F68281}" dt="2024-05-24T01:09:51.790" v="26"/>
        <pc:sldMkLst>
          <pc:docMk/>
          <pc:sldMk cId="1833942824" sldId="278"/>
        </pc:sldMkLst>
      </pc:sldChg>
      <pc:sldChg chg="del">
        <pc:chgData name="Margaret Gillis" userId="S::mgillis@sriinternational.com::b92883f0-fb2e-4bdb-a669-1e9fa090b866" providerId="AD" clId="Web-{A33EA4DF-B2C5-E048-CB03-9662A5F68281}" dt="2024-05-24T01:09:10.228" v="13"/>
        <pc:sldMkLst>
          <pc:docMk/>
          <pc:sldMk cId="1507259395" sldId="281"/>
        </pc:sldMkLst>
      </pc:sldChg>
      <pc:sldChg chg="mod ord modShow">
        <pc:chgData name="Margaret Gillis" userId="S::mgillis@sriinternational.com::b92883f0-fb2e-4bdb-a669-1e9fa090b866" providerId="AD" clId="Web-{A33EA4DF-B2C5-E048-CB03-9662A5F68281}" dt="2024-05-24T01:09:54.884" v="27"/>
        <pc:sldMkLst>
          <pc:docMk/>
          <pc:sldMk cId="2834241943" sldId="282"/>
        </pc:sldMkLst>
      </pc:sldChg>
      <pc:sldChg chg="del">
        <pc:chgData name="Margaret Gillis" userId="S::mgillis@sriinternational.com::b92883f0-fb2e-4bdb-a669-1e9fa090b866" providerId="AD" clId="Web-{A33EA4DF-B2C5-E048-CB03-9662A5F68281}" dt="2024-05-24T01:08:58.118" v="8"/>
        <pc:sldMkLst>
          <pc:docMk/>
          <pc:sldMk cId="848687093" sldId="2145707460"/>
        </pc:sldMkLst>
      </pc:sldChg>
      <pc:sldChg chg="modSp addCm delCm">
        <pc:chgData name="Margaret Gillis" userId="S::mgillis@sriinternational.com::b92883f0-fb2e-4bdb-a669-1e9fa090b866" providerId="AD" clId="Web-{A33EA4DF-B2C5-E048-CB03-9662A5F68281}" dt="2024-05-24T01:10:46.977" v="30"/>
        <pc:sldMkLst>
          <pc:docMk/>
          <pc:sldMk cId="3470109558" sldId="2145707467"/>
        </pc:sldMkLst>
        <pc:spChg chg="mod">
          <ac:chgData name="Margaret Gillis" userId="S::mgillis@sriinternational.com::b92883f0-fb2e-4bdb-a669-1e9fa090b866" providerId="AD" clId="Web-{A33EA4DF-B2C5-E048-CB03-9662A5F68281}" dt="2024-05-24T01:10:06.853" v="28" actId="20577"/>
          <ac:spMkLst>
            <pc:docMk/>
            <pc:sldMk cId="3470109558" sldId="2145707467"/>
            <ac:spMk id="6" creationId="{435A68A8-CA55-CD0F-41FC-727D97063B83}"/>
          </ac:spMkLst>
        </pc:spChg>
        <pc:extLst>
          <p:ext xmlns:p="http://schemas.openxmlformats.org/presentationml/2006/main" uri="{D6D511B9-2390-475A-947B-AFAB55BFBCF1}">
            <pc226:cmChg xmlns:pc226="http://schemas.microsoft.com/office/powerpoint/2022/06/main/command" chg="add">
              <pc226:chgData name="Margaret Gillis" userId="S::mgillis@sriinternational.com::b92883f0-fb2e-4bdb-a669-1e9fa090b866" providerId="AD" clId="Web-{A33EA4DF-B2C5-E048-CB03-9662A5F68281}" dt="2024-05-24T01:10:46.977" v="30"/>
              <pc2:cmMkLst xmlns:pc2="http://schemas.microsoft.com/office/powerpoint/2019/9/main/command">
                <pc:docMk/>
                <pc:sldMk cId="3470109558" sldId="2145707467"/>
                <pc2:cmMk id="{D89D391C-913E-485C-8A29-9A3C74812B17}"/>
              </pc2:cmMkLst>
            </pc226:cmChg>
            <pc226:cmChg xmlns:pc226="http://schemas.microsoft.com/office/powerpoint/2022/06/main/command" chg="del">
              <pc226:chgData name="Margaret Gillis" userId="S::mgillis@sriinternational.com::b92883f0-fb2e-4bdb-a669-1e9fa090b866" providerId="AD" clId="Web-{A33EA4DF-B2C5-E048-CB03-9662A5F68281}" dt="2024-05-24T01:08:39.009" v="3"/>
              <pc2:cmMkLst xmlns:pc2="http://schemas.microsoft.com/office/powerpoint/2019/9/main/command">
                <pc:docMk/>
                <pc:sldMk cId="3470109558" sldId="2145707467"/>
                <pc2:cmMk id="{33E0254B-DBC5-4D64-97E0-D4F2E03CBB89}"/>
              </pc2:cmMkLst>
            </pc226:cmChg>
          </p:ext>
        </pc:extLst>
      </pc:sldChg>
      <pc:sldChg chg="del">
        <pc:chgData name="Margaret Gillis" userId="S::mgillis@sriinternational.com::b92883f0-fb2e-4bdb-a669-1e9fa090b866" providerId="AD" clId="Web-{A33EA4DF-B2C5-E048-CB03-9662A5F68281}" dt="2024-05-24T01:09:24.040" v="22"/>
        <pc:sldMkLst>
          <pc:docMk/>
          <pc:sldMk cId="2534201656" sldId="2145707477"/>
        </pc:sldMkLst>
      </pc:sldChg>
      <pc:sldChg chg="del">
        <pc:chgData name="Margaret Gillis" userId="S::mgillis@sriinternational.com::b92883f0-fb2e-4bdb-a669-1e9fa090b866" providerId="AD" clId="Web-{A33EA4DF-B2C5-E048-CB03-9662A5F68281}" dt="2024-05-24T01:08:49.790" v="5"/>
        <pc:sldMkLst>
          <pc:docMk/>
          <pc:sldMk cId="690358636" sldId="2145707479"/>
        </pc:sldMkLst>
      </pc:sldChg>
      <pc:sldChg chg="del">
        <pc:chgData name="Margaret Gillis" userId="S::mgillis@sriinternational.com::b92883f0-fb2e-4bdb-a669-1e9fa090b866" providerId="AD" clId="Web-{A33EA4DF-B2C5-E048-CB03-9662A5F68281}" dt="2024-05-24T01:08:56.025" v="7"/>
        <pc:sldMkLst>
          <pc:docMk/>
          <pc:sldMk cId="2894339121" sldId="2145707480"/>
        </pc:sldMkLst>
      </pc:sldChg>
      <pc:sldChg chg="del">
        <pc:chgData name="Margaret Gillis" userId="S::mgillis@sriinternational.com::b92883f0-fb2e-4bdb-a669-1e9fa090b866" providerId="AD" clId="Web-{A33EA4DF-B2C5-E048-CB03-9662A5F68281}" dt="2024-05-24T01:09:29.837" v="23"/>
        <pc:sldMkLst>
          <pc:docMk/>
          <pc:sldMk cId="3585205170" sldId="2145707484"/>
        </pc:sldMkLst>
      </pc:sldChg>
      <pc:sldChg chg="del">
        <pc:chgData name="Margaret Gillis" userId="S::mgillis@sriinternational.com::b92883f0-fb2e-4bdb-a669-1e9fa090b866" providerId="AD" clId="Web-{A33EA4DF-B2C5-E048-CB03-9662A5F68281}" dt="2024-05-24T01:09:00.884" v="9"/>
        <pc:sldMkLst>
          <pc:docMk/>
          <pc:sldMk cId="1884973080" sldId="2145707485"/>
        </pc:sldMkLst>
      </pc:sldChg>
      <pc:sldChg chg="del">
        <pc:chgData name="Margaret Gillis" userId="S::mgillis@sriinternational.com::b92883f0-fb2e-4bdb-a669-1e9fa090b866" providerId="AD" clId="Web-{A33EA4DF-B2C5-E048-CB03-9662A5F68281}" dt="2024-05-24T01:08:47.587" v="4"/>
        <pc:sldMkLst>
          <pc:docMk/>
          <pc:sldMk cId="3930070279" sldId="2145707486"/>
        </pc:sldMkLst>
      </pc:sldChg>
      <pc:sldChg chg="del">
        <pc:chgData name="Margaret Gillis" userId="S::mgillis@sriinternational.com::b92883f0-fb2e-4bdb-a669-1e9fa090b866" providerId="AD" clId="Web-{A33EA4DF-B2C5-E048-CB03-9662A5F68281}" dt="2024-05-24T01:09:15.306" v="18"/>
        <pc:sldMkLst>
          <pc:docMk/>
          <pc:sldMk cId="3885533019" sldId="2145707488"/>
        </pc:sldMkLst>
      </pc:sldChg>
      <pc:sldChg chg="del">
        <pc:chgData name="Margaret Gillis" userId="S::mgillis@sriinternational.com::b92883f0-fb2e-4bdb-a669-1e9fa090b866" providerId="AD" clId="Web-{A33EA4DF-B2C5-E048-CB03-9662A5F68281}" dt="2024-05-24T01:09:08.290" v="12"/>
        <pc:sldMkLst>
          <pc:docMk/>
          <pc:sldMk cId="526374130" sldId="2145707489"/>
        </pc:sldMkLst>
      </pc:sldChg>
      <pc:sldChg chg="del">
        <pc:chgData name="Margaret Gillis" userId="S::mgillis@sriinternational.com::b92883f0-fb2e-4bdb-a669-1e9fa090b866" providerId="AD" clId="Web-{A33EA4DF-B2C5-E048-CB03-9662A5F68281}" dt="2024-05-24T01:09:15.962" v="19"/>
        <pc:sldMkLst>
          <pc:docMk/>
          <pc:sldMk cId="2489508845" sldId="2145707490"/>
        </pc:sldMkLst>
      </pc:sldChg>
      <pc:sldChg chg="del">
        <pc:chgData name="Margaret Gillis" userId="S::mgillis@sriinternational.com::b92883f0-fb2e-4bdb-a669-1e9fa090b866" providerId="AD" clId="Web-{A33EA4DF-B2C5-E048-CB03-9662A5F68281}" dt="2024-05-24T01:09:14.384" v="17"/>
        <pc:sldMkLst>
          <pc:docMk/>
          <pc:sldMk cId="1474595977" sldId="2145707491"/>
        </pc:sldMkLst>
      </pc:sldChg>
      <pc:sldChg chg="del">
        <pc:chgData name="Margaret Gillis" userId="S::mgillis@sriinternational.com::b92883f0-fb2e-4bdb-a669-1e9fa090b866" providerId="AD" clId="Web-{A33EA4DF-B2C5-E048-CB03-9662A5F68281}" dt="2024-05-24T01:09:12.446" v="15"/>
        <pc:sldMkLst>
          <pc:docMk/>
          <pc:sldMk cId="3601686205" sldId="2145707492"/>
        </pc:sldMkLst>
      </pc:sldChg>
      <pc:sldChg chg="del">
        <pc:chgData name="Margaret Gillis" userId="S::mgillis@sriinternational.com::b92883f0-fb2e-4bdb-a669-1e9fa090b866" providerId="AD" clId="Web-{A33EA4DF-B2C5-E048-CB03-9662A5F68281}" dt="2024-05-24T01:09:13.368" v="16"/>
        <pc:sldMkLst>
          <pc:docMk/>
          <pc:sldMk cId="4010032865" sldId="2145707493"/>
        </pc:sldMkLst>
      </pc:sldChg>
      <pc:sldChg chg="del">
        <pc:chgData name="Margaret Gillis" userId="S::mgillis@sriinternational.com::b92883f0-fb2e-4bdb-a669-1e9fa090b866" providerId="AD" clId="Web-{A33EA4DF-B2C5-E048-CB03-9662A5F68281}" dt="2024-05-24T01:09:16.181" v="20"/>
        <pc:sldMkLst>
          <pc:docMk/>
          <pc:sldMk cId="373432463" sldId="2145707494"/>
        </pc:sldMkLst>
      </pc:sldChg>
      <pc:sldChg chg="del">
        <pc:chgData name="Margaret Gillis" userId="S::mgillis@sriinternational.com::b92883f0-fb2e-4bdb-a669-1e9fa090b866" providerId="AD" clId="Web-{A33EA4DF-B2C5-E048-CB03-9662A5F68281}" dt="2024-05-24T01:09:11.571" v="14"/>
        <pc:sldMkLst>
          <pc:docMk/>
          <pc:sldMk cId="1321411909" sldId="2145707495"/>
        </pc:sldMkLst>
      </pc:sldChg>
      <pc:sldChg chg="del">
        <pc:chgData name="Margaret Gillis" userId="S::mgillis@sriinternational.com::b92883f0-fb2e-4bdb-a669-1e9fa090b866" providerId="AD" clId="Web-{A33EA4DF-B2C5-E048-CB03-9662A5F68281}" dt="2024-05-24T01:09:16.837" v="21"/>
        <pc:sldMkLst>
          <pc:docMk/>
          <pc:sldMk cId="980862905" sldId="2145707496"/>
        </pc:sldMkLst>
      </pc:sldChg>
    </pc:docChg>
  </pc:docChgLst>
  <pc:docChgLst>
    <pc:chgData name="Mary Lee Porterfield" userId="deb813fa-b9ba-47eb-8fe0-1fb868e5c8a3" providerId="ADAL" clId="{DD9AE2AB-CA24-42C7-8388-A57856EE76F5}"/>
    <pc:docChg chg="custSel modSld">
      <pc:chgData name="Mary Lee Porterfield" userId="deb813fa-b9ba-47eb-8fe0-1fb868e5c8a3" providerId="ADAL" clId="{DD9AE2AB-CA24-42C7-8388-A57856EE76F5}" dt="2024-07-03T20:22:17.820" v="139"/>
      <pc:docMkLst>
        <pc:docMk/>
      </pc:docMkLst>
      <pc:sldChg chg="modNotesTx">
        <pc:chgData name="Mary Lee Porterfield" userId="deb813fa-b9ba-47eb-8fe0-1fb868e5c8a3" providerId="ADAL" clId="{DD9AE2AB-CA24-42C7-8388-A57856EE76F5}" dt="2024-07-03T20:02:20.794" v="132" actId="20577"/>
        <pc:sldMkLst>
          <pc:docMk/>
          <pc:sldMk cId="1858873068" sldId="2145707478"/>
        </pc:sldMkLst>
      </pc:sldChg>
      <pc:sldChg chg="addSp delSp modSp mod">
        <pc:chgData name="Mary Lee Porterfield" userId="deb813fa-b9ba-47eb-8fe0-1fb868e5c8a3" providerId="ADAL" clId="{DD9AE2AB-CA24-42C7-8388-A57856EE76F5}" dt="2024-07-03T20:22:17.820" v="139"/>
        <pc:sldMkLst>
          <pc:docMk/>
          <pc:sldMk cId="2312324444" sldId="2145707488"/>
        </pc:sldMkLst>
        <pc:spChg chg="del">
          <ac:chgData name="Mary Lee Porterfield" userId="deb813fa-b9ba-47eb-8fe0-1fb868e5c8a3" providerId="ADAL" clId="{DD9AE2AB-CA24-42C7-8388-A57856EE76F5}" dt="2024-07-03T20:21:59.608" v="137" actId="21"/>
          <ac:spMkLst>
            <pc:docMk/>
            <pc:sldMk cId="2312324444" sldId="2145707488"/>
            <ac:spMk id="4" creationId="{A8F18468-6823-033A-5161-15CE91AD1FAD}"/>
          </ac:spMkLst>
        </pc:spChg>
        <pc:spChg chg="add del mod">
          <ac:chgData name="Mary Lee Porterfield" userId="deb813fa-b9ba-47eb-8fe0-1fb868e5c8a3" providerId="ADAL" clId="{DD9AE2AB-CA24-42C7-8388-A57856EE76F5}" dt="2024-07-03T20:22:17.820" v="139"/>
          <ac:spMkLst>
            <pc:docMk/>
            <pc:sldMk cId="2312324444" sldId="2145707488"/>
            <ac:spMk id="6" creationId="{598FA37C-2D66-87CD-6C1A-5A0E76B18251}"/>
          </ac:spMkLst>
        </pc:spChg>
        <pc:spChg chg="add mod">
          <ac:chgData name="Mary Lee Porterfield" userId="deb813fa-b9ba-47eb-8fe0-1fb868e5c8a3" providerId="ADAL" clId="{DD9AE2AB-CA24-42C7-8388-A57856EE76F5}" dt="2024-07-03T20:22:17.820" v="139"/>
          <ac:spMkLst>
            <pc:docMk/>
            <pc:sldMk cId="2312324444" sldId="2145707488"/>
            <ac:spMk id="7" creationId="{A15F0E7B-2455-0A2C-6025-03397FF48153}"/>
          </ac:spMkLst>
        </pc:spChg>
      </pc:sldChg>
      <pc:sldChg chg="modNotesTx">
        <pc:chgData name="Mary Lee Porterfield" userId="deb813fa-b9ba-47eb-8fe0-1fb868e5c8a3" providerId="ADAL" clId="{DD9AE2AB-CA24-42C7-8388-A57856EE76F5}" dt="2024-07-03T20:20:18.180" v="136" actId="20577"/>
        <pc:sldMkLst>
          <pc:docMk/>
          <pc:sldMk cId="606805110" sldId="2145707494"/>
        </pc:sldMkLst>
      </pc:sldChg>
      <pc:sldChg chg="addSp delSp modSp">
        <pc:chgData name="Mary Lee Porterfield" userId="deb813fa-b9ba-47eb-8fe0-1fb868e5c8a3" providerId="ADAL" clId="{DD9AE2AB-CA24-42C7-8388-A57856EE76F5}" dt="2024-07-03T20:22:03.963" v="138"/>
        <pc:sldMkLst>
          <pc:docMk/>
          <pc:sldMk cId="4140900727" sldId="2145707495"/>
        </pc:sldMkLst>
        <pc:spChg chg="del">
          <ac:chgData name="Mary Lee Porterfield" userId="deb813fa-b9ba-47eb-8fe0-1fb868e5c8a3" providerId="ADAL" clId="{DD9AE2AB-CA24-42C7-8388-A57856EE76F5}" dt="2024-07-03T20:22:03.963" v="138"/>
          <ac:spMkLst>
            <pc:docMk/>
            <pc:sldMk cId="4140900727" sldId="2145707495"/>
            <ac:spMk id="8" creationId="{079B1DA6-F15D-29CA-6633-E2A58FB5F2A7}"/>
          </ac:spMkLst>
        </pc:spChg>
        <pc:spChg chg="add mod">
          <ac:chgData name="Mary Lee Porterfield" userId="deb813fa-b9ba-47eb-8fe0-1fb868e5c8a3" providerId="ADAL" clId="{DD9AE2AB-CA24-42C7-8388-A57856EE76F5}" dt="2024-07-03T20:22:03.963" v="138"/>
          <ac:spMkLst>
            <pc:docMk/>
            <pc:sldMk cId="4140900727" sldId="2145707495"/>
            <ac:spMk id="9" creationId="{A8F18468-6823-033A-5161-15CE91AD1FAD}"/>
          </ac:spMkLst>
        </pc:spChg>
      </pc:sldChg>
    </pc:docChg>
  </pc:docChgLst>
  <pc:docChgLst>
    <pc:chgData name="Roxanne Jones" userId="eee357d1-15dd-4a73-981c-b7041387288c" providerId="ADAL" clId="{0B5A7C3E-3790-4A99-8413-1A86789C19D0}"/>
    <pc:docChg chg="modSld">
      <pc:chgData name="Roxanne Jones" userId="eee357d1-15dd-4a73-981c-b7041387288c" providerId="ADAL" clId="{0B5A7C3E-3790-4A99-8413-1A86789C19D0}" dt="2024-07-25T16:34:00.178" v="942" actId="962"/>
      <pc:docMkLst>
        <pc:docMk/>
      </pc:docMkLst>
      <pc:sldChg chg="delSp modSp">
        <pc:chgData name="Roxanne Jones" userId="eee357d1-15dd-4a73-981c-b7041387288c" providerId="ADAL" clId="{0B5A7C3E-3790-4A99-8413-1A86789C19D0}" dt="2024-07-25T15:34:03.615" v="35" actId="478"/>
        <pc:sldMkLst>
          <pc:docMk/>
          <pc:sldMk cId="2353343699" sldId="264"/>
        </pc:sldMkLst>
        <pc:spChg chg="del">
          <ac:chgData name="Roxanne Jones" userId="eee357d1-15dd-4a73-981c-b7041387288c" providerId="ADAL" clId="{0B5A7C3E-3790-4A99-8413-1A86789C19D0}" dt="2024-07-25T15:34:03.615" v="35" actId="478"/>
          <ac:spMkLst>
            <pc:docMk/>
            <pc:sldMk cId="2353343699" sldId="264"/>
            <ac:spMk id="3" creationId="{E4CEAEC7-D030-8649-87B6-AD411C1E14C9}"/>
          </ac:spMkLst>
        </pc:spChg>
        <pc:spChg chg="mod">
          <ac:chgData name="Roxanne Jones" userId="eee357d1-15dd-4a73-981c-b7041387288c" providerId="ADAL" clId="{0B5A7C3E-3790-4A99-8413-1A86789C19D0}" dt="2024-07-25T15:29:11.189" v="9" actId="20577"/>
          <ac:spMkLst>
            <pc:docMk/>
            <pc:sldMk cId="2353343699" sldId="264"/>
            <ac:spMk id="7" creationId="{D81AF524-A86F-384E-9B83-57FE27B8F3C0}"/>
          </ac:spMkLst>
        </pc:spChg>
      </pc:sldChg>
      <pc:sldChg chg="delSp modSp">
        <pc:chgData name="Roxanne Jones" userId="eee357d1-15dd-4a73-981c-b7041387288c" providerId="ADAL" clId="{0B5A7C3E-3790-4A99-8413-1A86789C19D0}" dt="2024-07-25T15:56:40.921" v="82" actId="20577"/>
        <pc:sldMkLst>
          <pc:docMk/>
          <pc:sldMk cId="2144262811" sldId="266"/>
        </pc:sldMkLst>
        <pc:spChg chg="del">
          <ac:chgData name="Roxanne Jones" userId="eee357d1-15dd-4a73-981c-b7041387288c" providerId="ADAL" clId="{0B5A7C3E-3790-4A99-8413-1A86789C19D0}" dt="2024-07-25T15:36:33.671" v="44" actId="478"/>
          <ac:spMkLst>
            <pc:docMk/>
            <pc:sldMk cId="2144262811" sldId="266"/>
            <ac:spMk id="3" creationId="{8E262EE1-D226-3E4E-A7F9-AEFEB22D7DF5}"/>
          </ac:spMkLst>
        </pc:spChg>
        <pc:spChg chg="mod">
          <ac:chgData name="Roxanne Jones" userId="eee357d1-15dd-4a73-981c-b7041387288c" providerId="ADAL" clId="{0B5A7C3E-3790-4A99-8413-1A86789C19D0}" dt="2024-07-25T15:56:40.921" v="82" actId="20577"/>
          <ac:spMkLst>
            <pc:docMk/>
            <pc:sldMk cId="2144262811" sldId="266"/>
            <ac:spMk id="8" creationId="{7794D221-BFBF-9E46-BC8C-8EE592DF87F7}"/>
          </ac:spMkLst>
        </pc:spChg>
        <pc:picChg chg="mod">
          <ac:chgData name="Roxanne Jones" userId="eee357d1-15dd-4a73-981c-b7041387288c" providerId="ADAL" clId="{0B5A7C3E-3790-4A99-8413-1A86789C19D0}" dt="2024-07-25T15:56:33.526" v="80" actId="962"/>
          <ac:picMkLst>
            <pc:docMk/>
            <pc:sldMk cId="2144262811" sldId="266"/>
            <ac:picMk id="6" creationId="{2CF0A6D8-DFB4-29BA-3FB6-E397AB9D1251}"/>
          </ac:picMkLst>
        </pc:picChg>
      </pc:sldChg>
      <pc:sldChg chg="delSp modSp">
        <pc:chgData name="Roxanne Jones" userId="eee357d1-15dd-4a73-981c-b7041387288c" providerId="ADAL" clId="{0B5A7C3E-3790-4A99-8413-1A86789C19D0}" dt="2024-07-25T15:40:57.443" v="46" actId="207"/>
        <pc:sldMkLst>
          <pc:docMk/>
          <pc:sldMk cId="1562127316" sldId="2145707470"/>
        </pc:sldMkLst>
        <pc:spChg chg="del">
          <ac:chgData name="Roxanne Jones" userId="eee357d1-15dd-4a73-981c-b7041387288c" providerId="ADAL" clId="{0B5A7C3E-3790-4A99-8413-1A86789C19D0}" dt="2024-07-25T15:30:26.875" v="30" actId="478"/>
          <ac:spMkLst>
            <pc:docMk/>
            <pc:sldMk cId="1562127316" sldId="2145707470"/>
            <ac:spMk id="3" creationId="{F86ABD17-75F1-115C-C1AF-C83E73DD1E02}"/>
          </ac:spMkLst>
        </pc:spChg>
        <pc:spChg chg="mod">
          <ac:chgData name="Roxanne Jones" userId="eee357d1-15dd-4a73-981c-b7041387288c" providerId="ADAL" clId="{0B5A7C3E-3790-4A99-8413-1A86789C19D0}" dt="2024-07-25T15:40:57.443" v="46" actId="207"/>
          <ac:spMkLst>
            <pc:docMk/>
            <pc:sldMk cId="1562127316" sldId="2145707470"/>
            <ac:spMk id="4" creationId="{3D6F06DB-175B-E1A1-4592-9988246545F3}"/>
          </ac:spMkLst>
        </pc:spChg>
      </pc:sldChg>
      <pc:sldChg chg="delSp modSp">
        <pc:chgData name="Roxanne Jones" userId="eee357d1-15dd-4a73-981c-b7041387288c" providerId="ADAL" clId="{0B5A7C3E-3790-4A99-8413-1A86789C19D0}" dt="2024-07-25T15:47:16.633" v="66" actId="27636"/>
        <pc:sldMkLst>
          <pc:docMk/>
          <pc:sldMk cId="4270006044" sldId="2145707474"/>
        </pc:sldMkLst>
        <pc:spChg chg="del mod">
          <ac:chgData name="Roxanne Jones" userId="eee357d1-15dd-4a73-981c-b7041387288c" providerId="ADAL" clId="{0B5A7C3E-3790-4A99-8413-1A86789C19D0}" dt="2024-07-25T15:33:59.112" v="34" actId="478"/>
          <ac:spMkLst>
            <pc:docMk/>
            <pc:sldMk cId="4270006044" sldId="2145707474"/>
            <ac:spMk id="3" creationId="{38F3AA7A-B505-6B1B-7565-C6B7F8FA6551}"/>
          </ac:spMkLst>
        </pc:spChg>
        <pc:spChg chg="mod">
          <ac:chgData name="Roxanne Jones" userId="eee357d1-15dd-4a73-981c-b7041387288c" providerId="ADAL" clId="{0B5A7C3E-3790-4A99-8413-1A86789C19D0}" dt="2024-07-25T15:47:16.633" v="66" actId="27636"/>
          <ac:spMkLst>
            <pc:docMk/>
            <pc:sldMk cId="4270006044" sldId="2145707474"/>
            <ac:spMk id="6" creationId="{2C0DAE71-1EF8-2BC6-8B64-A0D577FB9A61}"/>
          </ac:spMkLst>
        </pc:spChg>
        <pc:spChg chg="mod">
          <ac:chgData name="Roxanne Jones" userId="eee357d1-15dd-4a73-981c-b7041387288c" providerId="ADAL" clId="{0B5A7C3E-3790-4A99-8413-1A86789C19D0}" dt="2024-07-25T15:29:06.356" v="5" actId="20577"/>
          <ac:spMkLst>
            <pc:docMk/>
            <pc:sldMk cId="4270006044" sldId="2145707474"/>
            <ac:spMk id="7" creationId="{2D91C0E4-CBA6-D4B0-40D3-CCB3404C8040}"/>
          </ac:spMkLst>
        </pc:spChg>
      </pc:sldChg>
      <pc:sldChg chg="modSp">
        <pc:chgData name="Roxanne Jones" userId="eee357d1-15dd-4a73-981c-b7041387288c" providerId="ADAL" clId="{0B5A7C3E-3790-4A99-8413-1A86789C19D0}" dt="2024-07-25T15:34:16.859" v="42" actId="962"/>
        <pc:sldMkLst>
          <pc:docMk/>
          <pc:sldMk cId="1858873068" sldId="2145707478"/>
        </pc:sldMkLst>
        <pc:spChg chg="mod">
          <ac:chgData name="Roxanne Jones" userId="eee357d1-15dd-4a73-981c-b7041387288c" providerId="ADAL" clId="{0B5A7C3E-3790-4A99-8413-1A86789C19D0}" dt="2024-07-25T15:29:15.761" v="11" actId="20577"/>
          <ac:spMkLst>
            <pc:docMk/>
            <pc:sldMk cId="1858873068" sldId="2145707478"/>
            <ac:spMk id="8" creationId="{283BE79B-98F7-C6AC-67F9-251B15791F8E}"/>
          </ac:spMkLst>
        </pc:spChg>
        <pc:picChg chg="mod">
          <ac:chgData name="Roxanne Jones" userId="eee357d1-15dd-4a73-981c-b7041387288c" providerId="ADAL" clId="{0B5A7C3E-3790-4A99-8413-1A86789C19D0}" dt="2024-07-25T15:34:16.859" v="42" actId="962"/>
          <ac:picMkLst>
            <pc:docMk/>
            <pc:sldMk cId="1858873068" sldId="2145707478"/>
            <ac:picMk id="14" creationId="{B653385C-725F-6D0F-EE44-0117975D729C}"/>
          </ac:picMkLst>
        </pc:picChg>
      </pc:sldChg>
      <pc:sldChg chg="delSp">
        <pc:chgData name="Roxanne Jones" userId="eee357d1-15dd-4a73-981c-b7041387288c" providerId="ADAL" clId="{0B5A7C3E-3790-4A99-8413-1A86789C19D0}" dt="2024-07-25T15:36:28.926" v="43" actId="478"/>
        <pc:sldMkLst>
          <pc:docMk/>
          <pc:sldMk cId="307059058" sldId="2145707484"/>
        </pc:sldMkLst>
        <pc:spChg chg="del">
          <ac:chgData name="Roxanne Jones" userId="eee357d1-15dd-4a73-981c-b7041387288c" providerId="ADAL" clId="{0B5A7C3E-3790-4A99-8413-1A86789C19D0}" dt="2024-07-25T15:36:28.926" v="43" actId="478"/>
          <ac:spMkLst>
            <pc:docMk/>
            <pc:sldMk cId="307059058" sldId="2145707484"/>
            <ac:spMk id="3" creationId="{F0C9A452-089F-2E75-B2B0-947D15BC67BD}"/>
          </ac:spMkLst>
        </pc:spChg>
      </pc:sldChg>
      <pc:sldChg chg="delSp modSp">
        <pc:chgData name="Roxanne Jones" userId="eee357d1-15dd-4a73-981c-b7041387288c" providerId="ADAL" clId="{0B5A7C3E-3790-4A99-8413-1A86789C19D0}" dt="2024-07-25T16:01:09.858" v="383" actId="962"/>
        <pc:sldMkLst>
          <pc:docMk/>
          <pc:sldMk cId="26389977" sldId="2145707485"/>
        </pc:sldMkLst>
        <pc:spChg chg="del">
          <ac:chgData name="Roxanne Jones" userId="eee357d1-15dd-4a73-981c-b7041387288c" providerId="ADAL" clId="{0B5A7C3E-3790-4A99-8413-1A86789C19D0}" dt="2024-07-25T15:42:45.408" v="50" actId="478"/>
          <ac:spMkLst>
            <pc:docMk/>
            <pc:sldMk cId="26389977" sldId="2145707485"/>
            <ac:spMk id="3" creationId="{79D15212-04FB-7CFE-ED8D-8E92EFC916AF}"/>
          </ac:spMkLst>
        </pc:spChg>
        <pc:spChg chg="mod">
          <ac:chgData name="Roxanne Jones" userId="eee357d1-15dd-4a73-981c-b7041387288c" providerId="ADAL" clId="{0B5A7C3E-3790-4A99-8413-1A86789C19D0}" dt="2024-07-25T15:29:25.498" v="15" actId="20577"/>
          <ac:spMkLst>
            <pc:docMk/>
            <pc:sldMk cId="26389977" sldId="2145707485"/>
            <ac:spMk id="4" creationId="{247B0A35-629D-605E-B05C-1100DC0CE875}"/>
          </ac:spMkLst>
        </pc:spChg>
        <pc:graphicFrameChg chg="mod">
          <ac:chgData name="Roxanne Jones" userId="eee357d1-15dd-4a73-981c-b7041387288c" providerId="ADAL" clId="{0B5A7C3E-3790-4A99-8413-1A86789C19D0}" dt="2024-07-25T16:01:09.858" v="383" actId="962"/>
          <ac:graphicFrameMkLst>
            <pc:docMk/>
            <pc:sldMk cId="26389977" sldId="2145707485"/>
            <ac:graphicFrameMk id="6" creationId="{3F8DC6EC-CA2F-C735-3549-55273A0D90BA}"/>
          </ac:graphicFrameMkLst>
        </pc:graphicFrameChg>
      </pc:sldChg>
      <pc:sldChg chg="delSp">
        <pc:chgData name="Roxanne Jones" userId="eee357d1-15dd-4a73-981c-b7041387288c" providerId="ADAL" clId="{0B5A7C3E-3790-4A99-8413-1A86789C19D0}" dt="2024-07-25T15:42:49.199" v="51" actId="478"/>
        <pc:sldMkLst>
          <pc:docMk/>
          <pc:sldMk cId="1017615843" sldId="2145707486"/>
        </pc:sldMkLst>
        <pc:spChg chg="del">
          <ac:chgData name="Roxanne Jones" userId="eee357d1-15dd-4a73-981c-b7041387288c" providerId="ADAL" clId="{0B5A7C3E-3790-4A99-8413-1A86789C19D0}" dt="2024-07-25T15:42:49.199" v="51" actId="478"/>
          <ac:spMkLst>
            <pc:docMk/>
            <pc:sldMk cId="1017615843" sldId="2145707486"/>
            <ac:spMk id="3" creationId="{B2D454DE-21C9-C29D-C64E-12A977CA762F}"/>
          </ac:spMkLst>
        </pc:spChg>
      </pc:sldChg>
      <pc:sldChg chg="modSp">
        <pc:chgData name="Roxanne Jones" userId="eee357d1-15dd-4a73-981c-b7041387288c" providerId="ADAL" clId="{0B5A7C3E-3790-4A99-8413-1A86789C19D0}" dt="2024-07-25T16:02:56.687" v="619" actId="962"/>
        <pc:sldMkLst>
          <pc:docMk/>
          <pc:sldMk cId="1784340114" sldId="2145707487"/>
        </pc:sldMkLst>
        <pc:spChg chg="mod">
          <ac:chgData name="Roxanne Jones" userId="eee357d1-15dd-4a73-981c-b7041387288c" providerId="ADAL" clId="{0B5A7C3E-3790-4A99-8413-1A86789C19D0}" dt="2024-07-25T15:29:30.801" v="17" actId="20577"/>
          <ac:spMkLst>
            <pc:docMk/>
            <pc:sldMk cId="1784340114" sldId="2145707487"/>
            <ac:spMk id="8" creationId="{99C5A5A4-1AC3-D292-05A5-59401A54081C}"/>
          </ac:spMkLst>
        </pc:spChg>
        <pc:graphicFrameChg chg="mod">
          <ac:chgData name="Roxanne Jones" userId="eee357d1-15dd-4a73-981c-b7041387288c" providerId="ADAL" clId="{0B5A7C3E-3790-4A99-8413-1A86789C19D0}" dt="2024-07-25T16:02:36.797" v="585" actId="962"/>
          <ac:graphicFrameMkLst>
            <pc:docMk/>
            <pc:sldMk cId="1784340114" sldId="2145707487"/>
            <ac:graphicFrameMk id="9" creationId="{40BF6D5F-163A-EA63-410D-1B2FED3D04BA}"/>
          </ac:graphicFrameMkLst>
        </pc:graphicFrameChg>
        <pc:graphicFrameChg chg="mod">
          <ac:chgData name="Roxanne Jones" userId="eee357d1-15dd-4a73-981c-b7041387288c" providerId="ADAL" clId="{0B5A7C3E-3790-4A99-8413-1A86789C19D0}" dt="2024-07-25T16:02:56.687" v="619" actId="962"/>
          <ac:graphicFrameMkLst>
            <pc:docMk/>
            <pc:sldMk cId="1784340114" sldId="2145707487"/>
            <ac:graphicFrameMk id="12" creationId="{2CCB4870-313F-B5A4-221B-568B785E8964}"/>
          </ac:graphicFrameMkLst>
        </pc:graphicFrameChg>
      </pc:sldChg>
      <pc:sldChg chg="delSp modSp">
        <pc:chgData name="Roxanne Jones" userId="eee357d1-15dd-4a73-981c-b7041387288c" providerId="ADAL" clId="{0B5A7C3E-3790-4A99-8413-1A86789C19D0}" dt="2024-07-25T15:30:04.272" v="29" actId="478"/>
        <pc:sldMkLst>
          <pc:docMk/>
          <pc:sldMk cId="2312324444" sldId="2145707488"/>
        </pc:sldMkLst>
        <pc:spChg chg="del">
          <ac:chgData name="Roxanne Jones" userId="eee357d1-15dd-4a73-981c-b7041387288c" providerId="ADAL" clId="{0B5A7C3E-3790-4A99-8413-1A86789C19D0}" dt="2024-07-25T15:30:04.272" v="29" actId="478"/>
          <ac:spMkLst>
            <pc:docMk/>
            <pc:sldMk cId="2312324444" sldId="2145707488"/>
            <ac:spMk id="3" creationId="{05C884F1-CEDC-B4C6-F92F-D153AA6457D3}"/>
          </ac:spMkLst>
        </pc:spChg>
        <pc:spChg chg="mod">
          <ac:chgData name="Roxanne Jones" userId="eee357d1-15dd-4a73-981c-b7041387288c" providerId="ADAL" clId="{0B5A7C3E-3790-4A99-8413-1A86789C19D0}" dt="2024-07-25T15:29:58.420" v="28" actId="20577"/>
          <ac:spMkLst>
            <pc:docMk/>
            <pc:sldMk cId="2312324444" sldId="2145707488"/>
            <ac:spMk id="7" creationId="{A15F0E7B-2455-0A2C-6025-03397FF48153}"/>
          </ac:spMkLst>
        </pc:spChg>
      </pc:sldChg>
      <pc:sldChg chg="delSp">
        <pc:chgData name="Roxanne Jones" userId="eee357d1-15dd-4a73-981c-b7041387288c" providerId="ADAL" clId="{0B5A7C3E-3790-4A99-8413-1A86789C19D0}" dt="2024-07-25T15:43:01.152" v="52" actId="478"/>
        <pc:sldMkLst>
          <pc:docMk/>
          <pc:sldMk cId="160375056" sldId="2145707489"/>
        </pc:sldMkLst>
        <pc:spChg chg="del">
          <ac:chgData name="Roxanne Jones" userId="eee357d1-15dd-4a73-981c-b7041387288c" providerId="ADAL" clId="{0B5A7C3E-3790-4A99-8413-1A86789C19D0}" dt="2024-07-25T15:43:01.152" v="52" actId="478"/>
          <ac:spMkLst>
            <pc:docMk/>
            <pc:sldMk cId="160375056" sldId="2145707489"/>
            <ac:spMk id="3" creationId="{2EA69106-033B-0F1F-5676-B03C284AEB82}"/>
          </ac:spMkLst>
        </pc:spChg>
      </pc:sldChg>
      <pc:sldChg chg="delSp modSp">
        <pc:chgData name="Roxanne Jones" userId="eee357d1-15dd-4a73-981c-b7041387288c" providerId="ADAL" clId="{0B5A7C3E-3790-4A99-8413-1A86789C19D0}" dt="2024-07-25T16:31:50.070" v="649" actId="962"/>
        <pc:sldMkLst>
          <pc:docMk/>
          <pc:sldMk cId="2235983626" sldId="2145707490"/>
        </pc:sldMkLst>
        <pc:spChg chg="del">
          <ac:chgData name="Roxanne Jones" userId="eee357d1-15dd-4a73-981c-b7041387288c" providerId="ADAL" clId="{0B5A7C3E-3790-4A99-8413-1A86789C19D0}" dt="2024-07-25T15:43:42.840" v="54" actId="478"/>
          <ac:spMkLst>
            <pc:docMk/>
            <pc:sldMk cId="2235983626" sldId="2145707490"/>
            <ac:spMk id="3" creationId="{6435B28B-1D96-B41C-1FF1-45D971260B53}"/>
          </ac:spMkLst>
        </pc:spChg>
        <pc:spChg chg="mod">
          <ac:chgData name="Roxanne Jones" userId="eee357d1-15dd-4a73-981c-b7041387288c" providerId="ADAL" clId="{0B5A7C3E-3790-4A99-8413-1A86789C19D0}" dt="2024-07-25T15:29:41.430" v="20" actId="27636"/>
          <ac:spMkLst>
            <pc:docMk/>
            <pc:sldMk cId="2235983626" sldId="2145707490"/>
            <ac:spMk id="4" creationId="{6B739D16-76CE-04FD-0808-28A9C7F6DC9B}"/>
          </ac:spMkLst>
        </pc:spChg>
        <pc:graphicFrameChg chg="mod">
          <ac:chgData name="Roxanne Jones" userId="eee357d1-15dd-4a73-981c-b7041387288c" providerId="ADAL" clId="{0B5A7C3E-3790-4A99-8413-1A86789C19D0}" dt="2024-07-25T16:31:50.070" v="649" actId="962"/>
          <ac:graphicFrameMkLst>
            <pc:docMk/>
            <pc:sldMk cId="2235983626" sldId="2145707490"/>
            <ac:graphicFrameMk id="6" creationId="{3E34A54B-32DF-BF9E-F441-3FDFB4CBB425}"/>
          </ac:graphicFrameMkLst>
        </pc:graphicFrameChg>
      </pc:sldChg>
      <pc:sldChg chg="delSp modSp">
        <pc:chgData name="Roxanne Jones" userId="eee357d1-15dd-4a73-981c-b7041387288c" providerId="ADAL" clId="{0B5A7C3E-3790-4A99-8413-1A86789C19D0}" dt="2024-07-25T15:43:46.191" v="55" actId="478"/>
        <pc:sldMkLst>
          <pc:docMk/>
          <pc:sldMk cId="3002759652" sldId="2145707491"/>
        </pc:sldMkLst>
        <pc:spChg chg="del">
          <ac:chgData name="Roxanne Jones" userId="eee357d1-15dd-4a73-981c-b7041387288c" providerId="ADAL" clId="{0B5A7C3E-3790-4A99-8413-1A86789C19D0}" dt="2024-07-25T15:43:46.191" v="55" actId="478"/>
          <ac:spMkLst>
            <pc:docMk/>
            <pc:sldMk cId="3002759652" sldId="2145707491"/>
            <ac:spMk id="3" creationId="{67AEF0C7-08A8-DC89-657A-AACC813F5AFD}"/>
          </ac:spMkLst>
        </pc:spChg>
        <pc:spChg chg="mod">
          <ac:chgData name="Roxanne Jones" userId="eee357d1-15dd-4a73-981c-b7041387288c" providerId="ADAL" clId="{0B5A7C3E-3790-4A99-8413-1A86789C19D0}" dt="2024-07-25T15:29:46.013" v="22" actId="20577"/>
          <ac:spMkLst>
            <pc:docMk/>
            <pc:sldMk cId="3002759652" sldId="2145707491"/>
            <ac:spMk id="4" creationId="{13D10732-A4F0-87C4-C48E-118AEA5DB7FB}"/>
          </ac:spMkLst>
        </pc:spChg>
      </pc:sldChg>
      <pc:sldChg chg="modSp">
        <pc:chgData name="Roxanne Jones" userId="eee357d1-15dd-4a73-981c-b7041387288c" providerId="ADAL" clId="{0B5A7C3E-3790-4A99-8413-1A86789C19D0}" dt="2024-07-25T16:33:15.264" v="821" actId="962"/>
        <pc:sldMkLst>
          <pc:docMk/>
          <pc:sldMk cId="3769974333" sldId="2145707492"/>
        </pc:sldMkLst>
        <pc:spChg chg="mod">
          <ac:chgData name="Roxanne Jones" userId="eee357d1-15dd-4a73-981c-b7041387288c" providerId="ADAL" clId="{0B5A7C3E-3790-4A99-8413-1A86789C19D0}" dt="2024-07-25T15:49:08.733" v="68"/>
          <ac:spMkLst>
            <pc:docMk/>
            <pc:sldMk cId="3769974333" sldId="2145707492"/>
            <ac:spMk id="3" creationId="{D6BA6920-BC0E-2B4E-1101-FD44FDF3AE39}"/>
          </ac:spMkLst>
        </pc:spChg>
        <pc:graphicFrameChg chg="mod">
          <ac:chgData name="Roxanne Jones" userId="eee357d1-15dd-4a73-981c-b7041387288c" providerId="ADAL" clId="{0B5A7C3E-3790-4A99-8413-1A86789C19D0}" dt="2024-07-25T16:32:59.768" v="807" actId="962"/>
          <ac:graphicFrameMkLst>
            <pc:docMk/>
            <pc:sldMk cId="3769974333" sldId="2145707492"/>
            <ac:graphicFrameMk id="7" creationId="{DE2BB486-E300-B67D-2CFB-33B06FA23E3B}"/>
          </ac:graphicFrameMkLst>
        </pc:graphicFrameChg>
        <pc:graphicFrameChg chg="mod">
          <ac:chgData name="Roxanne Jones" userId="eee357d1-15dd-4a73-981c-b7041387288c" providerId="ADAL" clId="{0B5A7C3E-3790-4A99-8413-1A86789C19D0}" dt="2024-07-25T16:33:15.264" v="821" actId="962"/>
          <ac:graphicFrameMkLst>
            <pc:docMk/>
            <pc:sldMk cId="3769974333" sldId="2145707492"/>
            <ac:graphicFrameMk id="15" creationId="{073CC3F9-84FF-1BB0-DA61-B22655DD15D3}"/>
          </ac:graphicFrameMkLst>
        </pc:graphicFrameChg>
      </pc:sldChg>
      <pc:sldChg chg="delSp modSp">
        <pc:chgData name="Roxanne Jones" userId="eee357d1-15dd-4a73-981c-b7041387288c" providerId="ADAL" clId="{0B5A7C3E-3790-4A99-8413-1A86789C19D0}" dt="2024-07-25T15:56:54.095" v="89" actId="962"/>
        <pc:sldMkLst>
          <pc:docMk/>
          <pc:sldMk cId="2797438547" sldId="2145707493"/>
        </pc:sldMkLst>
        <pc:spChg chg="del">
          <ac:chgData name="Roxanne Jones" userId="eee357d1-15dd-4a73-981c-b7041387288c" providerId="ADAL" clId="{0B5A7C3E-3790-4A99-8413-1A86789C19D0}" dt="2024-07-25T15:42:38.219" v="48" actId="478"/>
          <ac:spMkLst>
            <pc:docMk/>
            <pc:sldMk cId="2797438547" sldId="2145707493"/>
            <ac:spMk id="3" creationId="{7B6D117E-47AA-FDE2-311C-8F4856B06DC4}"/>
          </ac:spMkLst>
        </pc:spChg>
        <pc:spChg chg="mod">
          <ac:chgData name="Roxanne Jones" userId="eee357d1-15dd-4a73-981c-b7041387288c" providerId="ADAL" clId="{0B5A7C3E-3790-4A99-8413-1A86789C19D0}" dt="2024-07-25T15:29:21.083" v="13" actId="20577"/>
          <ac:spMkLst>
            <pc:docMk/>
            <pc:sldMk cId="2797438547" sldId="2145707493"/>
            <ac:spMk id="5" creationId="{882C4427-8EEF-CFA5-AF0A-7B6D677A4745}"/>
          </ac:spMkLst>
        </pc:spChg>
        <pc:picChg chg="mod">
          <ac:chgData name="Roxanne Jones" userId="eee357d1-15dd-4a73-981c-b7041387288c" providerId="ADAL" clId="{0B5A7C3E-3790-4A99-8413-1A86789C19D0}" dt="2024-07-25T15:56:54.095" v="89" actId="962"/>
          <ac:picMkLst>
            <pc:docMk/>
            <pc:sldMk cId="2797438547" sldId="2145707493"/>
            <ac:picMk id="10" creationId="{1FF4BCCA-4348-7992-2863-91D32C0847B4}"/>
          </ac:picMkLst>
        </pc:picChg>
      </pc:sldChg>
      <pc:sldChg chg="delSp">
        <pc:chgData name="Roxanne Jones" userId="eee357d1-15dd-4a73-981c-b7041387288c" providerId="ADAL" clId="{0B5A7C3E-3790-4A99-8413-1A86789C19D0}" dt="2024-07-25T15:42:41.754" v="49" actId="478"/>
        <pc:sldMkLst>
          <pc:docMk/>
          <pc:sldMk cId="606805110" sldId="2145707494"/>
        </pc:sldMkLst>
        <pc:spChg chg="del">
          <ac:chgData name="Roxanne Jones" userId="eee357d1-15dd-4a73-981c-b7041387288c" providerId="ADAL" clId="{0B5A7C3E-3790-4A99-8413-1A86789C19D0}" dt="2024-07-25T15:42:41.754" v="49" actId="478"/>
          <ac:spMkLst>
            <pc:docMk/>
            <pc:sldMk cId="606805110" sldId="2145707494"/>
            <ac:spMk id="3" creationId="{F0C9A452-089F-2E75-B2B0-947D15BC67BD}"/>
          </ac:spMkLst>
        </pc:spChg>
      </pc:sldChg>
      <pc:sldChg chg="delSp modSp">
        <pc:chgData name="Roxanne Jones" userId="eee357d1-15dd-4a73-981c-b7041387288c" providerId="ADAL" clId="{0B5A7C3E-3790-4A99-8413-1A86789C19D0}" dt="2024-07-25T15:43:55.382" v="56" actId="478"/>
        <pc:sldMkLst>
          <pc:docMk/>
          <pc:sldMk cId="4140900727" sldId="2145707495"/>
        </pc:sldMkLst>
        <pc:spChg chg="del">
          <ac:chgData name="Roxanne Jones" userId="eee357d1-15dd-4a73-981c-b7041387288c" providerId="ADAL" clId="{0B5A7C3E-3790-4A99-8413-1A86789C19D0}" dt="2024-07-25T15:43:55.382" v="56" actId="478"/>
          <ac:spMkLst>
            <pc:docMk/>
            <pc:sldMk cId="4140900727" sldId="2145707495"/>
            <ac:spMk id="3" creationId="{DA655963-1540-8F09-0A11-8E166624BABB}"/>
          </ac:spMkLst>
        </pc:spChg>
        <pc:spChg chg="mod">
          <ac:chgData name="Roxanne Jones" userId="eee357d1-15dd-4a73-981c-b7041387288c" providerId="ADAL" clId="{0B5A7C3E-3790-4A99-8413-1A86789C19D0}" dt="2024-07-25T15:29:50.140" v="24" actId="20577"/>
          <ac:spMkLst>
            <pc:docMk/>
            <pc:sldMk cId="4140900727" sldId="2145707495"/>
            <ac:spMk id="9" creationId="{A8F18468-6823-033A-5161-15CE91AD1FAD}"/>
          </ac:spMkLst>
        </pc:spChg>
      </pc:sldChg>
      <pc:sldChg chg="delSp modSp">
        <pc:chgData name="Roxanne Jones" userId="eee357d1-15dd-4a73-981c-b7041387288c" providerId="ADAL" clId="{0B5A7C3E-3790-4A99-8413-1A86789C19D0}" dt="2024-07-25T16:33:37.274" v="844" actId="962"/>
        <pc:sldMkLst>
          <pc:docMk/>
          <pc:sldMk cId="3591140071" sldId="2145707496"/>
        </pc:sldMkLst>
        <pc:spChg chg="del">
          <ac:chgData name="Roxanne Jones" userId="eee357d1-15dd-4a73-981c-b7041387288c" providerId="ADAL" clId="{0B5A7C3E-3790-4A99-8413-1A86789C19D0}" dt="2024-07-25T15:44:04.356" v="58" actId="478"/>
          <ac:spMkLst>
            <pc:docMk/>
            <pc:sldMk cId="3591140071" sldId="2145707496"/>
            <ac:spMk id="3" creationId="{E8AA536F-900E-8625-66AD-52F0CBCE501A}"/>
          </ac:spMkLst>
        </pc:spChg>
        <pc:picChg chg="mod">
          <ac:chgData name="Roxanne Jones" userId="eee357d1-15dd-4a73-981c-b7041387288c" providerId="ADAL" clId="{0B5A7C3E-3790-4A99-8413-1A86789C19D0}" dt="2024-07-25T16:33:37.274" v="844" actId="962"/>
          <ac:picMkLst>
            <pc:docMk/>
            <pc:sldMk cId="3591140071" sldId="2145707496"/>
            <ac:picMk id="8" creationId="{7A456EB6-06BE-E6A5-5FEF-425396668DF4}"/>
          </ac:picMkLst>
        </pc:picChg>
      </pc:sldChg>
      <pc:sldChg chg="modSp">
        <pc:chgData name="Roxanne Jones" userId="eee357d1-15dd-4a73-981c-b7041387288c" providerId="ADAL" clId="{0B5A7C3E-3790-4A99-8413-1A86789C19D0}" dt="2024-07-25T15:54:44.287" v="73" actId="6549"/>
        <pc:sldMkLst>
          <pc:docMk/>
          <pc:sldMk cId="2542930247" sldId="2145707497"/>
        </pc:sldMkLst>
        <pc:spChg chg="mod">
          <ac:chgData name="Roxanne Jones" userId="eee357d1-15dd-4a73-981c-b7041387288c" providerId="ADAL" clId="{0B5A7C3E-3790-4A99-8413-1A86789C19D0}" dt="2024-07-25T15:54:44.287" v="73" actId="6549"/>
          <ac:spMkLst>
            <pc:docMk/>
            <pc:sldMk cId="2542930247" sldId="2145707497"/>
            <ac:spMk id="7" creationId="{44698E68-D54A-9576-D967-AC61AC11BEBB}"/>
          </ac:spMkLst>
        </pc:spChg>
      </pc:sldChg>
      <pc:sldChg chg="delSp modSp">
        <pc:chgData name="Roxanne Jones" userId="eee357d1-15dd-4a73-981c-b7041387288c" providerId="ADAL" clId="{0B5A7C3E-3790-4A99-8413-1A86789C19D0}" dt="2024-07-25T15:43:59.231" v="57" actId="478"/>
        <pc:sldMkLst>
          <pc:docMk/>
          <pc:sldMk cId="2483567229" sldId="2145707498"/>
        </pc:sldMkLst>
        <pc:spChg chg="del">
          <ac:chgData name="Roxanne Jones" userId="eee357d1-15dd-4a73-981c-b7041387288c" providerId="ADAL" clId="{0B5A7C3E-3790-4A99-8413-1A86789C19D0}" dt="2024-07-25T15:43:59.231" v="57" actId="478"/>
          <ac:spMkLst>
            <pc:docMk/>
            <pc:sldMk cId="2483567229" sldId="2145707498"/>
            <ac:spMk id="3" creationId="{18321712-1B9A-20C7-B578-029CB4C12E84}"/>
          </ac:spMkLst>
        </pc:spChg>
        <pc:spChg chg="mod">
          <ac:chgData name="Roxanne Jones" userId="eee357d1-15dd-4a73-981c-b7041387288c" providerId="ADAL" clId="{0B5A7C3E-3790-4A99-8413-1A86789C19D0}" dt="2024-07-25T15:29:54.380" v="26" actId="20577"/>
          <ac:spMkLst>
            <pc:docMk/>
            <pc:sldMk cId="2483567229" sldId="2145707498"/>
            <ac:spMk id="4" creationId="{2772EB43-1A13-476C-4D6C-8EC5216D1260}"/>
          </ac:spMkLst>
        </pc:spChg>
      </pc:sldChg>
      <pc:sldChg chg="delSp modSp">
        <pc:chgData name="Roxanne Jones" userId="eee357d1-15dd-4a73-981c-b7041387288c" providerId="ADAL" clId="{0B5A7C3E-3790-4A99-8413-1A86789C19D0}" dt="2024-07-25T16:34:00.178" v="942" actId="962"/>
        <pc:sldMkLst>
          <pc:docMk/>
          <pc:sldMk cId="3466817008" sldId="2145707499"/>
        </pc:sldMkLst>
        <pc:spChg chg="del">
          <ac:chgData name="Roxanne Jones" userId="eee357d1-15dd-4a73-981c-b7041387288c" providerId="ADAL" clId="{0B5A7C3E-3790-4A99-8413-1A86789C19D0}" dt="2024-07-25T15:44:08.232" v="59" actId="478"/>
          <ac:spMkLst>
            <pc:docMk/>
            <pc:sldMk cId="3466817008" sldId="2145707499"/>
            <ac:spMk id="3" creationId="{56D2F0C5-30B4-C2D7-AB75-DD831862FDE2}"/>
          </ac:spMkLst>
        </pc:spChg>
        <pc:spChg chg="mod">
          <ac:chgData name="Roxanne Jones" userId="eee357d1-15dd-4a73-981c-b7041387288c" providerId="ADAL" clId="{0B5A7C3E-3790-4A99-8413-1A86789C19D0}" dt="2024-07-25T15:53:26.821" v="72" actId="207"/>
          <ac:spMkLst>
            <pc:docMk/>
            <pc:sldMk cId="3466817008" sldId="2145707499"/>
            <ac:spMk id="5" creationId="{C35C33E1-5982-0192-09C2-7569A22F3B9D}"/>
          </ac:spMkLst>
        </pc:spChg>
        <pc:picChg chg="mod">
          <ac:chgData name="Roxanne Jones" userId="eee357d1-15dd-4a73-981c-b7041387288c" providerId="ADAL" clId="{0B5A7C3E-3790-4A99-8413-1A86789C19D0}" dt="2024-07-25T16:34:00.178" v="942" actId="962"/>
          <ac:picMkLst>
            <pc:docMk/>
            <pc:sldMk cId="3466817008" sldId="2145707499"/>
            <ac:picMk id="10" creationId="{BF6634BC-3B32-6FF3-7FF2-19A7E6BDCC80}"/>
          </ac:picMkLst>
        </pc:picChg>
      </pc:sldChg>
      <pc:sldChg chg="delSp">
        <pc:chgData name="Roxanne Jones" userId="eee357d1-15dd-4a73-981c-b7041387288c" providerId="ADAL" clId="{0B5A7C3E-3790-4A99-8413-1A86789C19D0}" dt="2024-07-25T15:43:35.948" v="53" actId="478"/>
        <pc:sldMkLst>
          <pc:docMk/>
          <pc:sldMk cId="2449697262" sldId="2145707501"/>
        </pc:sldMkLst>
        <pc:spChg chg="del">
          <ac:chgData name="Roxanne Jones" userId="eee357d1-15dd-4a73-981c-b7041387288c" providerId="ADAL" clId="{0B5A7C3E-3790-4A99-8413-1A86789C19D0}" dt="2024-07-25T15:43:35.948" v="53" actId="478"/>
          <ac:spMkLst>
            <pc:docMk/>
            <pc:sldMk cId="2449697262" sldId="2145707501"/>
            <ac:spMk id="3" creationId="{2EA69106-033B-0F1F-5676-B03C284AEB82}"/>
          </ac:spMkLst>
        </pc:spChg>
      </pc:sldChg>
    </pc:docChg>
  </pc:docChgLst>
  <pc:docChgLst>
    <pc:chgData name="Mary Lee Porterfield" userId="196958fc-1de0-4128-97d1-ab392c39b9af" providerId="ADAL" clId="{6973F3E9-CCEE-4945-94E5-D00EF31202C1}"/>
    <pc:docChg chg="custSel addSld delSld modSld">
      <pc:chgData name="Mary Lee Porterfield" userId="196958fc-1de0-4128-97d1-ab392c39b9af" providerId="ADAL" clId="{6973F3E9-CCEE-4945-94E5-D00EF31202C1}" dt="2024-04-29T16:28:08.822" v="1598" actId="20577"/>
      <pc:docMkLst>
        <pc:docMk/>
      </pc:docMkLst>
      <pc:sldChg chg="modSp mod">
        <pc:chgData name="Mary Lee Porterfield" userId="196958fc-1de0-4128-97d1-ab392c39b9af" providerId="ADAL" clId="{6973F3E9-CCEE-4945-94E5-D00EF31202C1}" dt="2024-04-29T16:14:46.917" v="1218" actId="20577"/>
        <pc:sldMkLst>
          <pc:docMk/>
          <pc:sldMk cId="2307636121" sldId="256"/>
        </pc:sldMkLst>
        <pc:spChg chg="mod">
          <ac:chgData name="Mary Lee Porterfield" userId="196958fc-1de0-4128-97d1-ab392c39b9af" providerId="ADAL" clId="{6973F3E9-CCEE-4945-94E5-D00EF31202C1}" dt="2024-04-29T16:14:46.917" v="1218" actId="20577"/>
          <ac:spMkLst>
            <pc:docMk/>
            <pc:sldMk cId="2307636121" sldId="256"/>
            <ac:spMk id="2" creationId="{958F7323-677C-714C-9180-C0FA395F34B8}"/>
          </ac:spMkLst>
        </pc:spChg>
        <pc:spChg chg="mod">
          <ac:chgData name="Mary Lee Porterfield" userId="196958fc-1de0-4128-97d1-ab392c39b9af" providerId="ADAL" clId="{6973F3E9-CCEE-4945-94E5-D00EF31202C1}" dt="2024-04-28T12:29:15.283" v="176" actId="403"/>
          <ac:spMkLst>
            <pc:docMk/>
            <pc:sldMk cId="2307636121" sldId="256"/>
            <ac:spMk id="3" creationId="{D875D2F0-EA7E-0244-A293-FB0C89A08954}"/>
          </ac:spMkLst>
        </pc:spChg>
      </pc:sldChg>
      <pc:sldChg chg="del">
        <pc:chgData name="Mary Lee Porterfield" userId="196958fc-1de0-4128-97d1-ab392c39b9af" providerId="ADAL" clId="{6973F3E9-CCEE-4945-94E5-D00EF31202C1}" dt="2024-04-28T12:28:07.377" v="164" actId="47"/>
        <pc:sldMkLst>
          <pc:docMk/>
          <pc:sldMk cId="3905395710" sldId="257"/>
        </pc:sldMkLst>
      </pc:sldChg>
      <pc:sldChg chg="del">
        <pc:chgData name="Mary Lee Porterfield" userId="196958fc-1de0-4128-97d1-ab392c39b9af" providerId="ADAL" clId="{6973F3E9-CCEE-4945-94E5-D00EF31202C1}" dt="2024-04-28T12:28:13.744" v="165" actId="2696"/>
        <pc:sldMkLst>
          <pc:docMk/>
          <pc:sldMk cId="2409276046" sldId="258"/>
        </pc:sldMkLst>
      </pc:sldChg>
      <pc:sldChg chg="del">
        <pc:chgData name="Mary Lee Porterfield" userId="196958fc-1de0-4128-97d1-ab392c39b9af" providerId="ADAL" clId="{6973F3E9-CCEE-4945-94E5-D00EF31202C1}" dt="2024-04-28T12:28:16.753" v="166" actId="47"/>
        <pc:sldMkLst>
          <pc:docMk/>
          <pc:sldMk cId="3324746560" sldId="259"/>
        </pc:sldMkLst>
      </pc:sldChg>
      <pc:sldChg chg="del">
        <pc:chgData name="Mary Lee Porterfield" userId="196958fc-1de0-4128-97d1-ab392c39b9af" providerId="ADAL" clId="{6973F3E9-CCEE-4945-94E5-D00EF31202C1}" dt="2024-04-28T12:28:17.599" v="167" actId="47"/>
        <pc:sldMkLst>
          <pc:docMk/>
          <pc:sldMk cId="93301195" sldId="260"/>
        </pc:sldMkLst>
      </pc:sldChg>
      <pc:sldChg chg="del">
        <pc:chgData name="Mary Lee Porterfield" userId="196958fc-1de0-4128-97d1-ab392c39b9af" providerId="ADAL" clId="{6973F3E9-CCEE-4945-94E5-D00EF31202C1}" dt="2024-04-28T12:28:18.420" v="168" actId="47"/>
        <pc:sldMkLst>
          <pc:docMk/>
          <pc:sldMk cId="3535543434" sldId="261"/>
        </pc:sldMkLst>
      </pc:sldChg>
      <pc:sldChg chg="del">
        <pc:chgData name="Mary Lee Porterfield" userId="196958fc-1de0-4128-97d1-ab392c39b9af" providerId="ADAL" clId="{6973F3E9-CCEE-4945-94E5-D00EF31202C1}" dt="2024-04-28T12:28:19.114" v="169" actId="47"/>
        <pc:sldMkLst>
          <pc:docMk/>
          <pc:sldMk cId="605731485" sldId="262"/>
        </pc:sldMkLst>
      </pc:sldChg>
      <pc:sldChg chg="modSp mod">
        <pc:chgData name="Mary Lee Porterfield" userId="196958fc-1de0-4128-97d1-ab392c39b9af" providerId="ADAL" clId="{6973F3E9-CCEE-4945-94E5-D00EF31202C1}" dt="2024-04-28T12:31:02.310" v="408" actId="20577"/>
        <pc:sldMkLst>
          <pc:docMk/>
          <pc:sldMk cId="340034828" sldId="263"/>
        </pc:sldMkLst>
        <pc:spChg chg="mod">
          <ac:chgData name="Mary Lee Porterfield" userId="196958fc-1de0-4128-97d1-ab392c39b9af" providerId="ADAL" clId="{6973F3E9-CCEE-4945-94E5-D00EF31202C1}" dt="2024-04-28T12:30:28.935" v="243" actId="20577"/>
          <ac:spMkLst>
            <pc:docMk/>
            <pc:sldMk cId="340034828" sldId="263"/>
            <ac:spMk id="4" creationId="{B7E00CD3-838A-4343-980E-ACEBEC48274B}"/>
          </ac:spMkLst>
        </pc:spChg>
        <pc:spChg chg="mod">
          <ac:chgData name="Mary Lee Porterfield" userId="196958fc-1de0-4128-97d1-ab392c39b9af" providerId="ADAL" clId="{6973F3E9-CCEE-4945-94E5-D00EF31202C1}" dt="2024-04-28T12:31:02.310" v="408" actId="20577"/>
          <ac:spMkLst>
            <pc:docMk/>
            <pc:sldMk cId="340034828" sldId="263"/>
            <ac:spMk id="5" creationId="{DC4B43B2-B340-8640-B876-C0FCB0548880}"/>
          </ac:spMkLst>
        </pc:spChg>
      </pc:sldChg>
      <pc:sldChg chg="modSp mod modNotesTx">
        <pc:chgData name="Mary Lee Porterfield" userId="196958fc-1de0-4128-97d1-ab392c39b9af" providerId="ADAL" clId="{6973F3E9-CCEE-4945-94E5-D00EF31202C1}" dt="2024-04-29T16:22:00.935" v="1296" actId="20577"/>
        <pc:sldMkLst>
          <pc:docMk/>
          <pc:sldMk cId="2353343699" sldId="264"/>
        </pc:sldMkLst>
        <pc:spChg chg="mod">
          <ac:chgData name="Mary Lee Porterfield" userId="196958fc-1de0-4128-97d1-ab392c39b9af" providerId="ADAL" clId="{6973F3E9-CCEE-4945-94E5-D00EF31202C1}" dt="2024-04-28T12:41:05.428" v="1049" actId="403"/>
          <ac:spMkLst>
            <pc:docMk/>
            <pc:sldMk cId="2353343699" sldId="264"/>
            <ac:spMk id="6" creationId="{E9FE4C71-7220-A14B-A836-149CE5651A1D}"/>
          </ac:spMkLst>
        </pc:spChg>
        <pc:spChg chg="mod">
          <ac:chgData name="Mary Lee Porterfield" userId="196958fc-1de0-4128-97d1-ab392c39b9af" providerId="ADAL" clId="{6973F3E9-CCEE-4945-94E5-D00EF31202C1}" dt="2024-04-29T16:22:00.935" v="1296" actId="20577"/>
          <ac:spMkLst>
            <pc:docMk/>
            <pc:sldMk cId="2353343699" sldId="264"/>
            <ac:spMk id="7" creationId="{D81AF524-A86F-384E-9B83-57FE27B8F3C0}"/>
          </ac:spMkLst>
        </pc:spChg>
      </pc:sldChg>
      <pc:sldChg chg="modSp mod">
        <pc:chgData name="Mary Lee Porterfield" userId="196958fc-1de0-4128-97d1-ab392c39b9af" providerId="ADAL" clId="{6973F3E9-CCEE-4945-94E5-D00EF31202C1}" dt="2024-04-29T12:30:22.590" v="1201" actId="20577"/>
        <pc:sldMkLst>
          <pc:docMk/>
          <pc:sldMk cId="4265548218" sldId="265"/>
        </pc:sldMkLst>
        <pc:spChg chg="mod">
          <ac:chgData name="Mary Lee Porterfield" userId="196958fc-1de0-4128-97d1-ab392c39b9af" providerId="ADAL" clId="{6973F3E9-CCEE-4945-94E5-D00EF31202C1}" dt="2024-04-29T12:30:22.590" v="1201" actId="20577"/>
          <ac:spMkLst>
            <pc:docMk/>
            <pc:sldMk cId="4265548218" sldId="265"/>
            <ac:spMk id="6" creationId="{3B5AE730-4D82-FD46-B96C-8DF63275F4C5}"/>
          </ac:spMkLst>
        </pc:spChg>
      </pc:sldChg>
      <pc:sldChg chg="del">
        <pc:chgData name="Mary Lee Porterfield" userId="196958fc-1de0-4128-97d1-ab392c39b9af" providerId="ADAL" clId="{6973F3E9-CCEE-4945-94E5-D00EF31202C1}" dt="2024-04-29T12:26:52.305" v="1171" actId="47"/>
        <pc:sldMkLst>
          <pc:docMk/>
          <pc:sldMk cId="2143923576" sldId="270"/>
        </pc:sldMkLst>
      </pc:sldChg>
      <pc:sldChg chg="del">
        <pc:chgData name="Mary Lee Porterfield" userId="196958fc-1de0-4128-97d1-ab392c39b9af" providerId="ADAL" clId="{6973F3E9-CCEE-4945-94E5-D00EF31202C1}" dt="2024-04-29T12:26:50.820" v="1170" actId="47"/>
        <pc:sldMkLst>
          <pc:docMk/>
          <pc:sldMk cId="1801222429" sldId="271"/>
        </pc:sldMkLst>
      </pc:sldChg>
      <pc:sldChg chg="delSp modSp del mod">
        <pc:chgData name="Mary Lee Porterfield" userId="196958fc-1de0-4128-97d1-ab392c39b9af" providerId="ADAL" clId="{6973F3E9-CCEE-4945-94E5-D00EF31202C1}" dt="2024-04-29T12:26:53.259" v="1172" actId="47"/>
        <pc:sldMkLst>
          <pc:docMk/>
          <pc:sldMk cId="3208258806" sldId="272"/>
        </pc:sldMkLst>
        <pc:spChg chg="del">
          <ac:chgData name="Mary Lee Porterfield" userId="196958fc-1de0-4128-97d1-ab392c39b9af" providerId="ADAL" clId="{6973F3E9-CCEE-4945-94E5-D00EF31202C1}" dt="2024-04-29T12:26:47.071" v="1169" actId="478"/>
          <ac:spMkLst>
            <pc:docMk/>
            <pc:sldMk cId="3208258806" sldId="272"/>
            <ac:spMk id="3" creationId="{89CD6CC1-1DC9-5D48-8B0B-747149E377BD}"/>
          </ac:spMkLst>
        </pc:spChg>
        <pc:spChg chg="mod">
          <ac:chgData name="Mary Lee Porterfield" userId="196958fc-1de0-4128-97d1-ab392c39b9af" providerId="ADAL" clId="{6973F3E9-CCEE-4945-94E5-D00EF31202C1}" dt="2024-04-29T12:26:30.889" v="1168" actId="20577"/>
          <ac:spMkLst>
            <pc:docMk/>
            <pc:sldMk cId="3208258806" sldId="272"/>
            <ac:spMk id="5" creationId="{40B6F85A-EB42-5645-85CE-D4A3C93FBDC1}"/>
          </ac:spMkLst>
        </pc:spChg>
      </pc:sldChg>
      <pc:sldChg chg="add">
        <pc:chgData name="Mary Lee Porterfield" userId="196958fc-1de0-4128-97d1-ab392c39b9af" providerId="ADAL" clId="{6973F3E9-CCEE-4945-94E5-D00EF31202C1}" dt="2024-04-29T16:20:29.945" v="1289" actId="2890"/>
        <pc:sldMkLst>
          <pc:docMk/>
          <pc:sldMk cId="1794278056" sldId="275"/>
        </pc:sldMkLst>
      </pc:sldChg>
      <pc:sldChg chg="modSp new mod">
        <pc:chgData name="Mary Lee Porterfield" userId="196958fc-1de0-4128-97d1-ab392c39b9af" providerId="ADAL" clId="{6973F3E9-CCEE-4945-94E5-D00EF31202C1}" dt="2024-04-29T16:23:13.819" v="1370" actId="20577"/>
        <pc:sldMkLst>
          <pc:docMk/>
          <pc:sldMk cId="970441559" sldId="276"/>
        </pc:sldMkLst>
        <pc:spChg chg="mod">
          <ac:chgData name="Mary Lee Porterfield" userId="196958fc-1de0-4128-97d1-ab392c39b9af" providerId="ADAL" clId="{6973F3E9-CCEE-4945-94E5-D00EF31202C1}" dt="2024-04-29T16:23:13.819" v="1370" actId="20577"/>
          <ac:spMkLst>
            <pc:docMk/>
            <pc:sldMk cId="970441559" sldId="276"/>
            <ac:spMk id="4" creationId="{45A0511D-BEAB-BC63-DB60-183B8D2FE840}"/>
          </ac:spMkLst>
        </pc:spChg>
        <pc:spChg chg="mod">
          <ac:chgData name="Mary Lee Porterfield" userId="196958fc-1de0-4128-97d1-ab392c39b9af" providerId="ADAL" clId="{6973F3E9-CCEE-4945-94E5-D00EF31202C1}" dt="2024-04-29T16:22:16.275" v="1314" actId="20577"/>
          <ac:spMkLst>
            <pc:docMk/>
            <pc:sldMk cId="970441559" sldId="276"/>
            <ac:spMk id="5" creationId="{E1CF2F00-7A25-8F9A-FB61-B2DAC1EB0F75}"/>
          </ac:spMkLst>
        </pc:spChg>
      </pc:sldChg>
      <pc:sldChg chg="modSp new mod">
        <pc:chgData name="Mary Lee Porterfield" userId="196958fc-1de0-4128-97d1-ab392c39b9af" providerId="ADAL" clId="{6973F3E9-CCEE-4945-94E5-D00EF31202C1}" dt="2024-04-29T16:22:40.093" v="1334" actId="20577"/>
        <pc:sldMkLst>
          <pc:docMk/>
          <pc:sldMk cId="2337017261" sldId="277"/>
        </pc:sldMkLst>
        <pc:spChg chg="mod">
          <ac:chgData name="Mary Lee Porterfield" userId="196958fc-1de0-4128-97d1-ab392c39b9af" providerId="ADAL" clId="{6973F3E9-CCEE-4945-94E5-D00EF31202C1}" dt="2024-04-29T16:22:40.093" v="1334" actId="20577"/>
          <ac:spMkLst>
            <pc:docMk/>
            <pc:sldMk cId="2337017261" sldId="277"/>
            <ac:spMk id="5" creationId="{6601A4A7-27EB-EC26-BD0F-1DE58AD1B95C}"/>
          </ac:spMkLst>
        </pc:spChg>
      </pc:sldChg>
      <pc:sldChg chg="modSp new mod">
        <pc:chgData name="Mary Lee Porterfield" userId="196958fc-1de0-4128-97d1-ab392c39b9af" providerId="ADAL" clId="{6973F3E9-CCEE-4945-94E5-D00EF31202C1}" dt="2024-04-29T16:28:08.822" v="1598" actId="20577"/>
        <pc:sldMkLst>
          <pc:docMk/>
          <pc:sldMk cId="1833942824" sldId="278"/>
        </pc:sldMkLst>
        <pc:spChg chg="mod">
          <ac:chgData name="Mary Lee Porterfield" userId="196958fc-1de0-4128-97d1-ab392c39b9af" providerId="ADAL" clId="{6973F3E9-CCEE-4945-94E5-D00EF31202C1}" dt="2024-04-29T16:28:08.822" v="1598" actId="20577"/>
          <ac:spMkLst>
            <pc:docMk/>
            <pc:sldMk cId="1833942824" sldId="278"/>
            <ac:spMk id="4" creationId="{2F658022-D5A1-4CB0-84EC-D5D12393B826}"/>
          </ac:spMkLst>
        </pc:spChg>
        <pc:spChg chg="mod">
          <ac:chgData name="Mary Lee Porterfield" userId="196958fc-1de0-4128-97d1-ab392c39b9af" providerId="ADAL" clId="{6973F3E9-CCEE-4945-94E5-D00EF31202C1}" dt="2024-04-29T16:24:00.504" v="1444" actId="20577"/>
          <ac:spMkLst>
            <pc:docMk/>
            <pc:sldMk cId="1833942824" sldId="278"/>
            <ac:spMk id="5" creationId="{F0EFEEF6-B4CA-F06D-0BF1-E7376E03490C}"/>
          </ac:spMkLst>
        </pc:spChg>
      </pc:sldChg>
      <pc:sldChg chg="modSp new mod">
        <pc:chgData name="Mary Lee Porterfield" userId="196958fc-1de0-4128-97d1-ab392c39b9af" providerId="ADAL" clId="{6973F3E9-CCEE-4945-94E5-D00EF31202C1}" dt="2024-04-29T16:26:54.345" v="1559" actId="20577"/>
        <pc:sldMkLst>
          <pc:docMk/>
          <pc:sldMk cId="949992652" sldId="279"/>
        </pc:sldMkLst>
        <pc:spChg chg="mod">
          <ac:chgData name="Mary Lee Porterfield" userId="196958fc-1de0-4128-97d1-ab392c39b9af" providerId="ADAL" clId="{6973F3E9-CCEE-4945-94E5-D00EF31202C1}" dt="2024-04-29T16:26:54.345" v="1559" actId="20577"/>
          <ac:spMkLst>
            <pc:docMk/>
            <pc:sldMk cId="949992652" sldId="279"/>
            <ac:spMk id="4" creationId="{60A7B464-3709-16B1-CEC2-13633D85E040}"/>
          </ac:spMkLst>
        </pc:spChg>
        <pc:spChg chg="mod">
          <ac:chgData name="Mary Lee Porterfield" userId="196958fc-1de0-4128-97d1-ab392c39b9af" providerId="ADAL" clId="{6973F3E9-CCEE-4945-94E5-D00EF31202C1}" dt="2024-04-29T16:26:44.949" v="1549" actId="20577"/>
          <ac:spMkLst>
            <pc:docMk/>
            <pc:sldMk cId="949992652" sldId="279"/>
            <ac:spMk id="5" creationId="{85A82A29-EA30-7795-433D-3EE72C15D85D}"/>
          </ac:spMkLst>
        </pc:spChg>
      </pc:sldChg>
    </pc:docChg>
  </pc:docChgLst>
  <pc:docChgLst>
    <pc:chgData name="Margaret Gillis" userId="S::mgillis@sriinternational.com::b92883f0-fb2e-4bdb-a669-1e9fa090b866" providerId="AD" clId="Web-{E61071D5-7382-5D48-725B-42AE70BA0FB3}"/>
    <pc:docChg chg="addSld modSld">
      <pc:chgData name="Margaret Gillis" userId="S::mgillis@sriinternational.com::b92883f0-fb2e-4bdb-a669-1e9fa090b866" providerId="AD" clId="Web-{E61071D5-7382-5D48-725B-42AE70BA0FB3}" dt="2024-05-01T19:51:42.449" v="459" actId="20577"/>
      <pc:docMkLst>
        <pc:docMk/>
      </pc:docMkLst>
      <pc:sldChg chg="modSp">
        <pc:chgData name="Margaret Gillis" userId="S::mgillis@sriinternational.com::b92883f0-fb2e-4bdb-a669-1e9fa090b866" providerId="AD" clId="Web-{E61071D5-7382-5D48-725B-42AE70BA0FB3}" dt="2024-05-01T19:43:57.763" v="355" actId="20577"/>
        <pc:sldMkLst>
          <pc:docMk/>
          <pc:sldMk cId="2353343699" sldId="264"/>
        </pc:sldMkLst>
        <pc:spChg chg="mod">
          <ac:chgData name="Margaret Gillis" userId="S::mgillis@sriinternational.com::b92883f0-fb2e-4bdb-a669-1e9fa090b866" providerId="AD" clId="Web-{E61071D5-7382-5D48-725B-42AE70BA0FB3}" dt="2024-05-01T19:43:57.763" v="355" actId="20577"/>
          <ac:spMkLst>
            <pc:docMk/>
            <pc:sldMk cId="2353343699" sldId="264"/>
            <ac:spMk id="7" creationId="{D81AF524-A86F-384E-9B83-57FE27B8F3C0}"/>
          </ac:spMkLst>
        </pc:spChg>
      </pc:sldChg>
      <pc:sldChg chg="modSp">
        <pc:chgData name="Margaret Gillis" userId="S::mgillis@sriinternational.com::b92883f0-fb2e-4bdb-a669-1e9fa090b866" providerId="AD" clId="Web-{E61071D5-7382-5D48-725B-42AE70BA0FB3}" dt="2024-05-01T19:45:29.138" v="413" actId="20577"/>
        <pc:sldMkLst>
          <pc:docMk/>
          <pc:sldMk cId="1794278056" sldId="275"/>
        </pc:sldMkLst>
        <pc:spChg chg="mod">
          <ac:chgData name="Margaret Gillis" userId="S::mgillis@sriinternational.com::b92883f0-fb2e-4bdb-a669-1e9fa090b866" providerId="AD" clId="Web-{E61071D5-7382-5D48-725B-42AE70BA0FB3}" dt="2024-05-01T19:14:10.710" v="39" actId="20577"/>
          <ac:spMkLst>
            <pc:docMk/>
            <pc:sldMk cId="1794278056" sldId="275"/>
            <ac:spMk id="6" creationId="{E9FE4C71-7220-A14B-A836-149CE5651A1D}"/>
          </ac:spMkLst>
        </pc:spChg>
        <pc:spChg chg="mod">
          <ac:chgData name="Margaret Gillis" userId="S::mgillis@sriinternational.com::b92883f0-fb2e-4bdb-a669-1e9fa090b866" providerId="AD" clId="Web-{E61071D5-7382-5D48-725B-42AE70BA0FB3}" dt="2024-05-01T19:45:29.138" v="413" actId="20577"/>
          <ac:spMkLst>
            <pc:docMk/>
            <pc:sldMk cId="1794278056" sldId="275"/>
            <ac:spMk id="7" creationId="{D81AF524-A86F-384E-9B83-57FE27B8F3C0}"/>
          </ac:spMkLst>
        </pc:spChg>
      </pc:sldChg>
      <pc:sldChg chg="addSp delSp modSp new mod modClrScheme chgLayout">
        <pc:chgData name="Margaret Gillis" userId="S::mgillis@sriinternational.com::b92883f0-fb2e-4bdb-a669-1e9fa090b866" providerId="AD" clId="Web-{E61071D5-7382-5D48-725B-42AE70BA0FB3}" dt="2024-05-01T19:51:42.449" v="459" actId="20577"/>
        <pc:sldMkLst>
          <pc:docMk/>
          <pc:sldMk cId="2834241943" sldId="282"/>
        </pc:sldMkLst>
        <pc:spChg chg="mod ord">
          <ac:chgData name="Margaret Gillis" userId="S::mgillis@sriinternational.com::b92883f0-fb2e-4bdb-a669-1e9fa090b866" providerId="AD" clId="Web-{E61071D5-7382-5D48-725B-42AE70BA0FB3}" dt="2024-05-01T19:50:57.074" v="415"/>
          <ac:spMkLst>
            <pc:docMk/>
            <pc:sldMk cId="2834241943" sldId="282"/>
            <ac:spMk id="2" creationId="{3955EF35-9713-B7C6-7712-14C1E9DC062B}"/>
          </ac:spMkLst>
        </pc:spChg>
        <pc:spChg chg="mod ord">
          <ac:chgData name="Margaret Gillis" userId="S::mgillis@sriinternational.com::b92883f0-fb2e-4bdb-a669-1e9fa090b866" providerId="AD" clId="Web-{E61071D5-7382-5D48-725B-42AE70BA0FB3}" dt="2024-05-01T19:50:57.074" v="415"/>
          <ac:spMkLst>
            <pc:docMk/>
            <pc:sldMk cId="2834241943" sldId="282"/>
            <ac:spMk id="3" creationId="{B0445493-EC32-1476-B1C2-EE0BD2C278F3}"/>
          </ac:spMkLst>
        </pc:spChg>
        <pc:spChg chg="del">
          <ac:chgData name="Margaret Gillis" userId="S::mgillis@sriinternational.com::b92883f0-fb2e-4bdb-a669-1e9fa090b866" providerId="AD" clId="Web-{E61071D5-7382-5D48-725B-42AE70BA0FB3}" dt="2024-05-01T19:50:57.074" v="415"/>
          <ac:spMkLst>
            <pc:docMk/>
            <pc:sldMk cId="2834241943" sldId="282"/>
            <ac:spMk id="4" creationId="{198B263E-3701-15D4-6B66-FEDB05875360}"/>
          </ac:spMkLst>
        </pc:spChg>
        <pc:spChg chg="del mod ord">
          <ac:chgData name="Margaret Gillis" userId="S::mgillis@sriinternational.com::b92883f0-fb2e-4bdb-a669-1e9fa090b866" providerId="AD" clId="Web-{E61071D5-7382-5D48-725B-42AE70BA0FB3}" dt="2024-05-01T19:51:03.152" v="416"/>
          <ac:spMkLst>
            <pc:docMk/>
            <pc:sldMk cId="2834241943" sldId="282"/>
            <ac:spMk id="5" creationId="{01EFE67C-8C66-4A6E-39BC-F0DF2015E4A2}"/>
          </ac:spMkLst>
        </pc:spChg>
        <pc:spChg chg="mod ord">
          <ac:chgData name="Margaret Gillis" userId="S::mgillis@sriinternational.com::b92883f0-fb2e-4bdb-a669-1e9fa090b866" providerId="AD" clId="Web-{E61071D5-7382-5D48-725B-42AE70BA0FB3}" dt="2024-05-01T19:51:42.449" v="459" actId="20577"/>
          <ac:spMkLst>
            <pc:docMk/>
            <pc:sldMk cId="2834241943" sldId="282"/>
            <ac:spMk id="6" creationId="{3707BEAF-51B9-AAB4-B30B-39A4D19CBF20}"/>
          </ac:spMkLst>
        </pc:spChg>
        <pc:picChg chg="add mod ord">
          <ac:chgData name="Margaret Gillis" userId="S::mgillis@sriinternational.com::b92883f0-fb2e-4bdb-a669-1e9fa090b866" providerId="AD" clId="Web-{E61071D5-7382-5D48-725B-42AE70BA0FB3}" dt="2024-05-01T19:51:03.152" v="416"/>
          <ac:picMkLst>
            <pc:docMk/>
            <pc:sldMk cId="2834241943" sldId="282"/>
            <ac:picMk id="7" creationId="{8F72FD2E-0186-F2E3-B7D8-D472E806EBC5}"/>
          </ac:picMkLst>
        </pc:picChg>
      </pc:sldChg>
    </pc:docChg>
  </pc:docChgLst>
  <pc:docChgLst>
    <pc:chgData name="Margaret Gillis" userId="b92883f0-fb2e-4bdb-a669-1e9fa090b866" providerId="ADAL" clId="{A7DD6E79-0F4E-40AE-A6A7-D18DD3C89250}"/>
    <pc:docChg chg="undo custSel addSld delSld modSld sldOrd">
      <pc:chgData name="Margaret Gillis" userId="b92883f0-fb2e-4bdb-a669-1e9fa090b866" providerId="ADAL" clId="{A7DD6E79-0F4E-40AE-A6A7-D18DD3C89250}" dt="2024-05-24T01:04:33.938" v="19077" actId="729"/>
      <pc:docMkLst>
        <pc:docMk/>
      </pc:docMkLst>
      <pc:sldChg chg="modSp mod modClrScheme chgLayout">
        <pc:chgData name="Margaret Gillis" userId="b92883f0-fb2e-4bdb-a669-1e9fa090b866" providerId="ADAL" clId="{A7DD6E79-0F4E-40AE-A6A7-D18DD3C89250}" dt="2024-04-29T16:32:03.542" v="0" actId="700"/>
        <pc:sldMkLst>
          <pc:docMk/>
          <pc:sldMk cId="2307636121" sldId="256"/>
        </pc:sldMkLst>
        <pc:spChg chg="mod ord">
          <ac:chgData name="Margaret Gillis" userId="b92883f0-fb2e-4bdb-a669-1e9fa090b866" providerId="ADAL" clId="{A7DD6E79-0F4E-40AE-A6A7-D18DD3C89250}" dt="2024-04-29T16:32:03.542" v="0" actId="700"/>
          <ac:spMkLst>
            <pc:docMk/>
            <pc:sldMk cId="2307636121" sldId="256"/>
            <ac:spMk id="2" creationId="{958F7323-677C-714C-9180-C0FA395F34B8}"/>
          </ac:spMkLst>
        </pc:spChg>
        <pc:spChg chg="mod ord">
          <ac:chgData name="Margaret Gillis" userId="b92883f0-fb2e-4bdb-a669-1e9fa090b866" providerId="ADAL" clId="{A7DD6E79-0F4E-40AE-A6A7-D18DD3C89250}" dt="2024-04-29T16:32:03.542" v="0" actId="700"/>
          <ac:spMkLst>
            <pc:docMk/>
            <pc:sldMk cId="2307636121" sldId="256"/>
            <ac:spMk id="3" creationId="{D875D2F0-EA7E-0244-A293-FB0C89A08954}"/>
          </ac:spMkLst>
        </pc:spChg>
      </pc:sldChg>
      <pc:sldChg chg="modSp del mod modClrScheme chgLayout">
        <pc:chgData name="Margaret Gillis" userId="b92883f0-fb2e-4bdb-a669-1e9fa090b866" providerId="ADAL" clId="{A7DD6E79-0F4E-40AE-A6A7-D18DD3C89250}" dt="2024-05-20T12:19:22.481" v="2654" actId="47"/>
        <pc:sldMkLst>
          <pc:docMk/>
          <pc:sldMk cId="340034828" sldId="263"/>
        </pc:sldMkLst>
        <pc:spChg chg="mod ord">
          <ac:chgData name="Margaret Gillis" userId="b92883f0-fb2e-4bdb-a669-1e9fa090b866" providerId="ADAL" clId="{A7DD6E79-0F4E-40AE-A6A7-D18DD3C89250}" dt="2024-04-29T16:32:55.819" v="4" actId="700"/>
          <ac:spMkLst>
            <pc:docMk/>
            <pc:sldMk cId="340034828" sldId="263"/>
            <ac:spMk id="4" creationId="{B7E00CD3-838A-4343-980E-ACEBEC48274B}"/>
          </ac:spMkLst>
        </pc:spChg>
        <pc:spChg chg="mod ord">
          <ac:chgData name="Margaret Gillis" userId="b92883f0-fb2e-4bdb-a669-1e9fa090b866" providerId="ADAL" clId="{A7DD6E79-0F4E-40AE-A6A7-D18DD3C89250}" dt="2024-05-20T12:18:53.077" v="2648" actId="21"/>
          <ac:spMkLst>
            <pc:docMk/>
            <pc:sldMk cId="340034828" sldId="263"/>
            <ac:spMk id="5" creationId="{DC4B43B2-B340-8640-B876-C0FCB0548880}"/>
          </ac:spMkLst>
        </pc:spChg>
      </pc:sldChg>
      <pc:sldChg chg="modSp mod ord modNotesTx">
        <pc:chgData name="Margaret Gillis" userId="b92883f0-fb2e-4bdb-a669-1e9fa090b866" providerId="ADAL" clId="{A7DD6E79-0F4E-40AE-A6A7-D18DD3C89250}" dt="2024-05-23T13:58:32.457" v="11703" actId="6549"/>
        <pc:sldMkLst>
          <pc:docMk/>
          <pc:sldMk cId="2353343699" sldId="264"/>
        </pc:sldMkLst>
        <pc:spChg chg="mod">
          <ac:chgData name="Margaret Gillis" userId="b92883f0-fb2e-4bdb-a669-1e9fa090b866" providerId="ADAL" clId="{A7DD6E79-0F4E-40AE-A6A7-D18DD3C89250}" dt="2024-05-23T13:38:43.519" v="11578" actId="20577"/>
          <ac:spMkLst>
            <pc:docMk/>
            <pc:sldMk cId="2353343699" sldId="264"/>
            <ac:spMk id="7" creationId="{D81AF524-A86F-384E-9B83-57FE27B8F3C0}"/>
          </ac:spMkLst>
        </pc:spChg>
      </pc:sldChg>
      <pc:sldChg chg="addSp delSp modSp mod ord modClrScheme modAnim modShow chgLayout modNotesTx">
        <pc:chgData name="Margaret Gillis" userId="b92883f0-fb2e-4bdb-a669-1e9fa090b866" providerId="ADAL" clId="{A7DD6E79-0F4E-40AE-A6A7-D18DD3C89250}" dt="2024-05-24T00:46:45.822" v="18249"/>
        <pc:sldMkLst>
          <pc:docMk/>
          <pc:sldMk cId="4265548218" sldId="265"/>
        </pc:sldMkLst>
        <pc:spChg chg="mod ord">
          <ac:chgData name="Margaret Gillis" userId="b92883f0-fb2e-4bdb-a669-1e9fa090b866" providerId="ADAL" clId="{A7DD6E79-0F4E-40AE-A6A7-D18DD3C89250}" dt="2024-04-29T16:32:35.747" v="2" actId="700"/>
          <ac:spMkLst>
            <pc:docMk/>
            <pc:sldMk cId="4265548218" sldId="265"/>
            <ac:spMk id="2" creationId="{E8021855-1B39-2049-B28D-D8C399A8AD4A}"/>
          </ac:spMkLst>
        </pc:spChg>
        <pc:spChg chg="mod ord">
          <ac:chgData name="Margaret Gillis" userId="b92883f0-fb2e-4bdb-a669-1e9fa090b866" providerId="ADAL" clId="{A7DD6E79-0F4E-40AE-A6A7-D18DD3C89250}" dt="2024-04-29T16:32:35.747" v="2" actId="700"/>
          <ac:spMkLst>
            <pc:docMk/>
            <pc:sldMk cId="4265548218" sldId="265"/>
            <ac:spMk id="3" creationId="{1DBDB27A-0519-1D46-B0D1-9A2B200997C0}"/>
          </ac:spMkLst>
        </pc:spChg>
        <pc:spChg chg="add mod ord">
          <ac:chgData name="Margaret Gillis" userId="b92883f0-fb2e-4bdb-a669-1e9fa090b866" providerId="ADAL" clId="{A7DD6E79-0F4E-40AE-A6A7-D18DD3C89250}" dt="2024-05-23T22:52:52.179" v="18049" actId="20577"/>
          <ac:spMkLst>
            <pc:docMk/>
            <pc:sldMk cId="4265548218" sldId="265"/>
            <ac:spMk id="4" creationId="{3E1E3977-58B5-9184-A3BB-7BC5A6FA8B1A}"/>
          </ac:spMkLst>
        </pc:spChg>
        <pc:spChg chg="add del mod">
          <ac:chgData name="Margaret Gillis" userId="b92883f0-fb2e-4bdb-a669-1e9fa090b866" providerId="ADAL" clId="{A7DD6E79-0F4E-40AE-A6A7-D18DD3C89250}" dt="2024-05-24T00:46:22.918" v="18242" actId="478"/>
          <ac:spMkLst>
            <pc:docMk/>
            <pc:sldMk cId="4265548218" sldId="265"/>
            <ac:spMk id="5" creationId="{772CDEAC-C402-4D6B-1845-C4CA7998D724}"/>
          </ac:spMkLst>
        </pc:spChg>
        <pc:spChg chg="mod ord">
          <ac:chgData name="Margaret Gillis" userId="b92883f0-fb2e-4bdb-a669-1e9fa090b866" providerId="ADAL" clId="{A7DD6E79-0F4E-40AE-A6A7-D18DD3C89250}" dt="2024-05-20T18:19:50.775" v="7909" actId="6549"/>
          <ac:spMkLst>
            <pc:docMk/>
            <pc:sldMk cId="4265548218" sldId="265"/>
            <ac:spMk id="6" creationId="{3B5AE730-4D82-FD46-B96C-8DF63275F4C5}"/>
          </ac:spMkLst>
        </pc:spChg>
        <pc:spChg chg="add mod">
          <ac:chgData name="Margaret Gillis" userId="b92883f0-fb2e-4bdb-a669-1e9fa090b866" providerId="ADAL" clId="{A7DD6E79-0F4E-40AE-A6A7-D18DD3C89250}" dt="2024-05-24T00:46:42.520" v="18248" actId="14100"/>
          <ac:spMkLst>
            <pc:docMk/>
            <pc:sldMk cId="4265548218" sldId="265"/>
            <ac:spMk id="7" creationId="{1783CE97-0177-A836-611C-88BB18F94F85}"/>
          </ac:spMkLst>
        </pc:spChg>
        <pc:spChg chg="del mod ord">
          <ac:chgData name="Margaret Gillis" userId="b92883f0-fb2e-4bdb-a669-1e9fa090b866" providerId="ADAL" clId="{A7DD6E79-0F4E-40AE-A6A7-D18DD3C89250}" dt="2024-04-29T16:32:35.747" v="2" actId="700"/>
          <ac:spMkLst>
            <pc:docMk/>
            <pc:sldMk cId="4265548218" sldId="265"/>
            <ac:spMk id="7" creationId="{232CF101-7531-6B43-B982-3E8C8F5240C1}"/>
          </ac:spMkLst>
        </pc:spChg>
        <pc:spChg chg="del">
          <ac:chgData name="Margaret Gillis" userId="b92883f0-fb2e-4bdb-a669-1e9fa090b866" providerId="ADAL" clId="{A7DD6E79-0F4E-40AE-A6A7-D18DD3C89250}" dt="2024-04-29T16:32:35.747" v="2" actId="700"/>
          <ac:spMkLst>
            <pc:docMk/>
            <pc:sldMk cId="4265548218" sldId="265"/>
            <ac:spMk id="8" creationId="{AD498100-5BF6-DF42-8754-C95717F143F8}"/>
          </ac:spMkLst>
        </pc:spChg>
      </pc:sldChg>
      <pc:sldChg chg="addSp modSp mod addCm modNotesTx">
        <pc:chgData name="Margaret Gillis" userId="b92883f0-fb2e-4bdb-a669-1e9fa090b866" providerId="ADAL" clId="{A7DD6E79-0F4E-40AE-A6A7-D18DD3C89250}" dt="2024-05-20T18:54:08.671" v="8320" actId="1582"/>
        <pc:sldMkLst>
          <pc:docMk/>
          <pc:sldMk cId="2144262811" sldId="266"/>
        </pc:sldMkLst>
        <pc:spChg chg="add mod">
          <ac:chgData name="Margaret Gillis" userId="b92883f0-fb2e-4bdb-a669-1e9fa090b866" providerId="ADAL" clId="{A7DD6E79-0F4E-40AE-A6A7-D18DD3C89250}" dt="2024-05-20T18:54:08.671" v="8320" actId="1582"/>
          <ac:spMkLst>
            <pc:docMk/>
            <pc:sldMk cId="2144262811" sldId="266"/>
            <ac:spMk id="4" creationId="{04B845FC-94E5-22D4-241A-BC1E55DBAFA3}"/>
          </ac:spMkLst>
        </pc:spChg>
        <pc:spChg chg="mod">
          <ac:chgData name="Margaret Gillis" userId="b92883f0-fb2e-4bdb-a669-1e9fa090b866" providerId="ADAL" clId="{A7DD6E79-0F4E-40AE-A6A7-D18DD3C89250}" dt="2024-04-29T16:56:07.673" v="243" actId="20577"/>
          <ac:spMkLst>
            <pc:docMk/>
            <pc:sldMk cId="2144262811" sldId="266"/>
            <ac:spMk id="7" creationId="{8990F888-53FA-D24A-B5B9-C3B902FC028B}"/>
          </ac:spMkLst>
        </pc:spChg>
        <pc:spChg chg="mod">
          <ac:chgData name="Margaret Gillis" userId="b92883f0-fb2e-4bdb-a669-1e9fa090b866" providerId="ADAL" clId="{A7DD6E79-0F4E-40AE-A6A7-D18DD3C89250}" dt="2024-05-20T18:48:22.432" v="8033" actId="14100"/>
          <ac:spMkLst>
            <pc:docMk/>
            <pc:sldMk cId="2144262811" sldId="266"/>
            <ac:spMk id="8" creationId="{7794D221-BFBF-9E46-BC8C-8EE592DF87F7}"/>
          </ac:spMkLst>
        </pc:spChg>
        <pc:spChg chg="mod">
          <ac:chgData name="Margaret Gillis" userId="b92883f0-fb2e-4bdb-a669-1e9fa090b866" providerId="ADAL" clId="{A7DD6E79-0F4E-40AE-A6A7-D18DD3C89250}" dt="2024-05-20T18:48:26.812" v="8034" actId="14100"/>
          <ac:spMkLst>
            <pc:docMk/>
            <pc:sldMk cId="2144262811" sldId="266"/>
            <ac:spMk id="9" creationId="{D1229ABA-79A3-594A-947D-0CCFE79D1051}"/>
          </ac:spMkLst>
        </pc:spChg>
        <pc:extLst>
          <p:ext xmlns:p="http://schemas.openxmlformats.org/presentationml/2006/main" uri="{D6D511B9-2390-475A-947B-AFAB55BFBCF1}">
            <pc226:cmChg xmlns:pc226="http://schemas.microsoft.com/office/powerpoint/2022/06/main/command" chg="add">
              <pc226:chgData name="Margaret Gillis" userId="b92883f0-fb2e-4bdb-a669-1e9fa090b866" providerId="ADAL" clId="{A7DD6E79-0F4E-40AE-A6A7-D18DD3C89250}" dt="2024-05-13T16:10:01.017" v="503"/>
              <pc2:cmMkLst xmlns:pc2="http://schemas.microsoft.com/office/powerpoint/2019/9/main/command">
                <pc:docMk/>
                <pc:sldMk cId="2144262811" sldId="266"/>
                <pc2:cmMk id="{7C209F8C-6C55-4DE9-B8C1-4E5C5073F400}"/>
              </pc2:cmMkLst>
            </pc226:cmChg>
          </p:ext>
        </pc:extLst>
      </pc:sldChg>
      <pc:sldChg chg="del">
        <pc:chgData name="Margaret Gillis" userId="b92883f0-fb2e-4bdb-a669-1e9fa090b866" providerId="ADAL" clId="{A7DD6E79-0F4E-40AE-A6A7-D18DD3C89250}" dt="2024-04-29T16:32:42.012" v="3" actId="47"/>
        <pc:sldMkLst>
          <pc:docMk/>
          <pc:sldMk cId="2515480730" sldId="273"/>
        </pc:sldMkLst>
      </pc:sldChg>
      <pc:sldChg chg="ord">
        <pc:chgData name="Margaret Gillis" userId="b92883f0-fb2e-4bdb-a669-1e9fa090b866" providerId="ADAL" clId="{A7DD6E79-0F4E-40AE-A6A7-D18DD3C89250}" dt="2024-05-13T21:11:05.927" v="2068"/>
        <pc:sldMkLst>
          <pc:docMk/>
          <pc:sldMk cId="1227089815" sldId="274"/>
        </pc:sldMkLst>
      </pc:sldChg>
      <pc:sldChg chg="del ord">
        <pc:chgData name="Margaret Gillis" userId="b92883f0-fb2e-4bdb-a669-1e9fa090b866" providerId="ADAL" clId="{A7DD6E79-0F4E-40AE-A6A7-D18DD3C89250}" dt="2024-05-20T17:16:59.368" v="7269" actId="47"/>
        <pc:sldMkLst>
          <pc:docMk/>
          <pc:sldMk cId="1794278056" sldId="275"/>
        </pc:sldMkLst>
      </pc:sldChg>
      <pc:sldChg chg="addSp modSp mod ord modShow modNotesTx">
        <pc:chgData name="Margaret Gillis" userId="b92883f0-fb2e-4bdb-a669-1e9fa090b866" providerId="ADAL" clId="{A7DD6E79-0F4E-40AE-A6A7-D18DD3C89250}" dt="2024-05-23T15:16:54.802" v="14447" actId="20577"/>
        <pc:sldMkLst>
          <pc:docMk/>
          <pc:sldMk cId="970441559" sldId="276"/>
        </pc:sldMkLst>
        <pc:spChg chg="mod">
          <ac:chgData name="Margaret Gillis" userId="b92883f0-fb2e-4bdb-a669-1e9fa090b866" providerId="ADAL" clId="{A7DD6E79-0F4E-40AE-A6A7-D18DD3C89250}" dt="2024-05-23T15:12:27.568" v="13640" actId="27636"/>
          <ac:spMkLst>
            <pc:docMk/>
            <pc:sldMk cId="970441559" sldId="276"/>
            <ac:spMk id="4" creationId="{45A0511D-BEAB-BC63-DB60-183B8D2FE840}"/>
          </ac:spMkLst>
        </pc:spChg>
        <pc:spChg chg="mod">
          <ac:chgData name="Margaret Gillis" userId="b92883f0-fb2e-4bdb-a669-1e9fa090b866" providerId="ADAL" clId="{A7DD6E79-0F4E-40AE-A6A7-D18DD3C89250}" dt="2024-05-20T18:11:54.618" v="7801" actId="14100"/>
          <ac:spMkLst>
            <pc:docMk/>
            <pc:sldMk cId="970441559" sldId="276"/>
            <ac:spMk id="5" creationId="{E1CF2F00-7A25-8F9A-FB61-B2DAC1EB0F75}"/>
          </ac:spMkLst>
        </pc:spChg>
        <pc:picChg chg="add mod">
          <ac:chgData name="Margaret Gillis" userId="b92883f0-fb2e-4bdb-a669-1e9fa090b866" providerId="ADAL" clId="{A7DD6E79-0F4E-40AE-A6A7-D18DD3C89250}" dt="2024-05-20T18:16:50.067" v="7860" actId="14100"/>
          <ac:picMkLst>
            <pc:docMk/>
            <pc:sldMk cId="970441559" sldId="276"/>
            <ac:picMk id="7" creationId="{48FB0BD6-C400-9ACF-60BA-6E91062E8A5C}"/>
          </ac:picMkLst>
        </pc:picChg>
      </pc:sldChg>
      <pc:sldChg chg="addSp delSp modSp mod modNotesTx">
        <pc:chgData name="Margaret Gillis" userId="b92883f0-fb2e-4bdb-a669-1e9fa090b866" providerId="ADAL" clId="{A7DD6E79-0F4E-40AE-A6A7-D18DD3C89250}" dt="2024-05-21T21:51:36.650" v="8868" actId="478"/>
        <pc:sldMkLst>
          <pc:docMk/>
          <pc:sldMk cId="2337017261" sldId="277"/>
        </pc:sldMkLst>
        <pc:spChg chg="mod">
          <ac:chgData name="Margaret Gillis" userId="b92883f0-fb2e-4bdb-a669-1e9fa090b866" providerId="ADAL" clId="{A7DD6E79-0F4E-40AE-A6A7-D18DD3C89250}" dt="2024-05-21T18:43:56.038" v="8770" actId="14100"/>
          <ac:spMkLst>
            <pc:docMk/>
            <pc:sldMk cId="2337017261" sldId="277"/>
            <ac:spMk id="4" creationId="{1DC61EAA-2975-2BC0-825A-7A3039415F50}"/>
          </ac:spMkLst>
        </pc:spChg>
        <pc:spChg chg="add mod">
          <ac:chgData name="Margaret Gillis" userId="b92883f0-fb2e-4bdb-a669-1e9fa090b866" providerId="ADAL" clId="{A7DD6E79-0F4E-40AE-A6A7-D18DD3C89250}" dt="2024-05-21T18:31:26.751" v="8597"/>
          <ac:spMkLst>
            <pc:docMk/>
            <pc:sldMk cId="2337017261" sldId="277"/>
            <ac:spMk id="6" creationId="{85468988-CD00-563A-D846-F0B0704A7179}"/>
          </ac:spMkLst>
        </pc:spChg>
        <pc:spChg chg="add mod">
          <ac:chgData name="Margaret Gillis" userId="b92883f0-fb2e-4bdb-a669-1e9fa090b866" providerId="ADAL" clId="{A7DD6E79-0F4E-40AE-A6A7-D18DD3C89250}" dt="2024-05-21T18:44:35.766" v="8794" actId="255"/>
          <ac:spMkLst>
            <pc:docMk/>
            <pc:sldMk cId="2337017261" sldId="277"/>
            <ac:spMk id="7" creationId="{5DE0490C-0C4C-B3DE-F411-644069D8B25C}"/>
          </ac:spMkLst>
        </pc:spChg>
        <pc:spChg chg="add del mod">
          <ac:chgData name="Margaret Gillis" userId="b92883f0-fb2e-4bdb-a669-1e9fa090b866" providerId="ADAL" clId="{A7DD6E79-0F4E-40AE-A6A7-D18DD3C89250}" dt="2024-05-21T21:46:30.957" v="8797"/>
          <ac:spMkLst>
            <pc:docMk/>
            <pc:sldMk cId="2337017261" sldId="277"/>
            <ac:spMk id="8" creationId="{81E97F41-A8B7-4103-204A-CA57DE92BA0B}"/>
          </ac:spMkLst>
        </pc:spChg>
        <pc:graphicFrameChg chg="add del mod">
          <ac:chgData name="Margaret Gillis" userId="b92883f0-fb2e-4bdb-a669-1e9fa090b866" providerId="ADAL" clId="{A7DD6E79-0F4E-40AE-A6A7-D18DD3C89250}" dt="2024-05-21T21:51:36.650" v="8868" actId="478"/>
          <ac:graphicFrameMkLst>
            <pc:docMk/>
            <pc:sldMk cId="2337017261" sldId="277"/>
            <ac:graphicFrameMk id="9" creationId="{3BE294F6-4428-488A-6EE7-15B516471532}"/>
          </ac:graphicFrameMkLst>
        </pc:graphicFrameChg>
      </pc:sldChg>
      <pc:sldChg chg="mod ord modShow">
        <pc:chgData name="Margaret Gillis" userId="b92883f0-fb2e-4bdb-a669-1e9fa090b866" providerId="ADAL" clId="{A7DD6E79-0F4E-40AE-A6A7-D18DD3C89250}" dt="2024-05-24T01:04:30.770" v="19076" actId="729"/>
        <pc:sldMkLst>
          <pc:docMk/>
          <pc:sldMk cId="1833942824" sldId="278"/>
        </pc:sldMkLst>
      </pc:sldChg>
      <pc:sldChg chg="del">
        <pc:chgData name="Margaret Gillis" userId="b92883f0-fb2e-4bdb-a669-1e9fa090b866" providerId="ADAL" clId="{A7DD6E79-0F4E-40AE-A6A7-D18DD3C89250}" dt="2024-05-24T00:47:02.250" v="18250" actId="47"/>
        <pc:sldMkLst>
          <pc:docMk/>
          <pc:sldMk cId="949992652" sldId="279"/>
        </pc:sldMkLst>
      </pc:sldChg>
      <pc:sldChg chg="addSp delSp modSp mod modClrScheme chgLayout">
        <pc:chgData name="Margaret Gillis" userId="b92883f0-fb2e-4bdb-a669-1e9fa090b866" providerId="ADAL" clId="{A7DD6E79-0F4E-40AE-A6A7-D18DD3C89250}" dt="2024-04-29T16:33:09.799" v="19" actId="20577"/>
        <pc:sldMkLst>
          <pc:docMk/>
          <pc:sldMk cId="1218183079" sldId="280"/>
        </pc:sldMkLst>
        <pc:spChg chg="del mod ord">
          <ac:chgData name="Margaret Gillis" userId="b92883f0-fb2e-4bdb-a669-1e9fa090b866" providerId="ADAL" clId="{A7DD6E79-0F4E-40AE-A6A7-D18DD3C89250}" dt="2024-04-29T16:32:12.228" v="1" actId="700"/>
          <ac:spMkLst>
            <pc:docMk/>
            <pc:sldMk cId="1218183079" sldId="280"/>
            <ac:spMk id="2" creationId="{88737B4B-8879-F9EB-9D2B-2A3CE305A445}"/>
          </ac:spMkLst>
        </pc:spChg>
        <pc:spChg chg="del mod ord">
          <ac:chgData name="Margaret Gillis" userId="b92883f0-fb2e-4bdb-a669-1e9fa090b866" providerId="ADAL" clId="{A7DD6E79-0F4E-40AE-A6A7-D18DD3C89250}" dt="2024-04-29T16:32:12.228" v="1" actId="700"/>
          <ac:spMkLst>
            <pc:docMk/>
            <pc:sldMk cId="1218183079" sldId="280"/>
            <ac:spMk id="3" creationId="{2A84074A-4127-A081-528B-47C55C7728AD}"/>
          </ac:spMkLst>
        </pc:spChg>
        <pc:spChg chg="add mod ord">
          <ac:chgData name="Margaret Gillis" userId="b92883f0-fb2e-4bdb-a669-1e9fa090b866" providerId="ADAL" clId="{A7DD6E79-0F4E-40AE-A6A7-D18DD3C89250}" dt="2024-04-29T16:33:09.799" v="19" actId="20577"/>
          <ac:spMkLst>
            <pc:docMk/>
            <pc:sldMk cId="1218183079" sldId="280"/>
            <ac:spMk id="4" creationId="{39F87218-DDA2-BA20-5A8A-962DCC0FC0AF}"/>
          </ac:spMkLst>
        </pc:spChg>
        <pc:spChg chg="add mod ord">
          <ac:chgData name="Margaret Gillis" userId="b92883f0-fb2e-4bdb-a669-1e9fa090b866" providerId="ADAL" clId="{A7DD6E79-0F4E-40AE-A6A7-D18DD3C89250}" dt="2024-04-29T16:32:12.228" v="1" actId="700"/>
          <ac:spMkLst>
            <pc:docMk/>
            <pc:sldMk cId="1218183079" sldId="280"/>
            <ac:spMk id="5" creationId="{B91FA3D6-9514-A78E-65E5-B8E14119AA4C}"/>
          </ac:spMkLst>
        </pc:spChg>
      </pc:sldChg>
      <pc:sldChg chg="modSp new mod">
        <pc:chgData name="Margaret Gillis" userId="b92883f0-fb2e-4bdb-a669-1e9fa090b866" providerId="ADAL" clId="{A7DD6E79-0F4E-40AE-A6A7-D18DD3C89250}" dt="2024-05-23T17:13:51.135" v="17962" actId="6549"/>
        <pc:sldMkLst>
          <pc:docMk/>
          <pc:sldMk cId="1507259395" sldId="281"/>
        </pc:sldMkLst>
        <pc:spChg chg="mod">
          <ac:chgData name="Margaret Gillis" userId="b92883f0-fb2e-4bdb-a669-1e9fa090b866" providerId="ADAL" clId="{A7DD6E79-0F4E-40AE-A6A7-D18DD3C89250}" dt="2024-05-23T17:13:51.135" v="17962" actId="6549"/>
          <ac:spMkLst>
            <pc:docMk/>
            <pc:sldMk cId="1507259395" sldId="281"/>
            <ac:spMk id="4" creationId="{70D53CE7-D34F-9022-D428-F69C5871FEA8}"/>
          </ac:spMkLst>
        </pc:spChg>
        <pc:spChg chg="mod">
          <ac:chgData name="Margaret Gillis" userId="b92883f0-fb2e-4bdb-a669-1e9fa090b866" providerId="ADAL" clId="{A7DD6E79-0F4E-40AE-A6A7-D18DD3C89250}" dt="2024-04-29T16:50:29.967" v="35" actId="20577"/>
          <ac:spMkLst>
            <pc:docMk/>
            <pc:sldMk cId="1507259395" sldId="281"/>
            <ac:spMk id="5" creationId="{785FCA15-DD5B-9720-7CE1-D4FE39DD874D}"/>
          </ac:spMkLst>
        </pc:spChg>
      </pc:sldChg>
      <pc:sldChg chg="mod ord modShow">
        <pc:chgData name="Margaret Gillis" userId="b92883f0-fb2e-4bdb-a669-1e9fa090b866" providerId="ADAL" clId="{A7DD6E79-0F4E-40AE-A6A7-D18DD3C89250}" dt="2024-05-24T01:04:33.938" v="19077" actId="729"/>
        <pc:sldMkLst>
          <pc:docMk/>
          <pc:sldMk cId="2834241943" sldId="282"/>
        </pc:sldMkLst>
      </pc:sldChg>
      <pc:sldChg chg="addSp delSp modSp mod ord modNotesTx">
        <pc:chgData name="Margaret Gillis" userId="b92883f0-fb2e-4bdb-a669-1e9fa090b866" providerId="ADAL" clId="{A7DD6E79-0F4E-40AE-A6A7-D18DD3C89250}" dt="2024-05-23T15:47:56.418" v="16518" actId="20577"/>
        <pc:sldMkLst>
          <pc:docMk/>
          <pc:sldMk cId="848687093" sldId="2145707460"/>
        </pc:sldMkLst>
        <pc:spChg chg="mod">
          <ac:chgData name="Margaret Gillis" userId="b92883f0-fb2e-4bdb-a669-1e9fa090b866" providerId="ADAL" clId="{A7DD6E79-0F4E-40AE-A6A7-D18DD3C89250}" dt="2024-05-20T15:31:30.034" v="4364" actId="20577"/>
          <ac:spMkLst>
            <pc:docMk/>
            <pc:sldMk cId="848687093" sldId="2145707460"/>
            <ac:spMk id="5" creationId="{EB388ACD-3B31-A627-25DE-830D53EAF854}"/>
          </ac:spMkLst>
        </pc:spChg>
        <pc:spChg chg="mod">
          <ac:chgData name="Margaret Gillis" userId="b92883f0-fb2e-4bdb-a669-1e9fa090b866" providerId="ADAL" clId="{A7DD6E79-0F4E-40AE-A6A7-D18DD3C89250}" dt="2024-05-20T15:13:05.140" v="4246" actId="20577"/>
          <ac:spMkLst>
            <pc:docMk/>
            <pc:sldMk cId="848687093" sldId="2145707460"/>
            <ac:spMk id="12" creationId="{A102759A-C716-0D6E-0463-9EB7896BF1ED}"/>
          </ac:spMkLst>
        </pc:spChg>
        <pc:picChg chg="add mod">
          <ac:chgData name="Margaret Gillis" userId="b92883f0-fb2e-4bdb-a669-1e9fa090b866" providerId="ADAL" clId="{A7DD6E79-0F4E-40AE-A6A7-D18DD3C89250}" dt="2024-05-20T14:06:47.437" v="3741" actId="1076"/>
          <ac:picMkLst>
            <pc:docMk/>
            <pc:sldMk cId="848687093" sldId="2145707460"/>
            <ac:picMk id="6" creationId="{3F66EDDC-46AE-9EFF-C4E0-7C839FFD044E}"/>
          </ac:picMkLst>
        </pc:picChg>
        <pc:picChg chg="del">
          <ac:chgData name="Margaret Gillis" userId="b92883f0-fb2e-4bdb-a669-1e9fa090b866" providerId="ADAL" clId="{A7DD6E79-0F4E-40AE-A6A7-D18DD3C89250}" dt="2024-05-20T13:49:49.108" v="3446" actId="478"/>
          <ac:picMkLst>
            <pc:docMk/>
            <pc:sldMk cId="848687093" sldId="2145707460"/>
            <ac:picMk id="7" creationId="{FC096775-E12D-739F-EE02-57B59F6FD92A}"/>
          </ac:picMkLst>
        </pc:picChg>
      </pc:sldChg>
      <pc:sldChg chg="delSp modSp mod addCm modNotesTx">
        <pc:chgData name="Margaret Gillis" userId="b92883f0-fb2e-4bdb-a669-1e9fa090b866" providerId="ADAL" clId="{A7DD6E79-0F4E-40AE-A6A7-D18DD3C89250}" dt="2024-05-20T15:12:13.208" v="4242"/>
        <pc:sldMkLst>
          <pc:docMk/>
          <pc:sldMk cId="3470109558" sldId="2145707467"/>
        </pc:sldMkLst>
        <pc:spChg chg="mod">
          <ac:chgData name="Margaret Gillis" userId="b92883f0-fb2e-4bdb-a669-1e9fa090b866" providerId="ADAL" clId="{A7DD6E79-0F4E-40AE-A6A7-D18DD3C89250}" dt="2024-05-20T12:19:04.428" v="2653"/>
          <ac:spMkLst>
            <pc:docMk/>
            <pc:sldMk cId="3470109558" sldId="2145707467"/>
            <ac:spMk id="6" creationId="{435A68A8-CA55-CD0F-41FC-727D97063B83}"/>
          </ac:spMkLst>
        </pc:spChg>
        <pc:picChg chg="del">
          <ac:chgData name="Margaret Gillis" userId="b92883f0-fb2e-4bdb-a669-1e9fa090b866" providerId="ADAL" clId="{A7DD6E79-0F4E-40AE-A6A7-D18DD3C89250}" dt="2024-05-20T12:15:46.667" v="2608" actId="478"/>
          <ac:picMkLst>
            <pc:docMk/>
            <pc:sldMk cId="3470109558" sldId="2145707467"/>
            <ac:picMk id="8" creationId="{3B9CE317-E62F-2483-A0CA-83F938343EA9}"/>
          </ac:picMkLst>
        </pc:picChg>
        <pc:extLst>
          <p:ext xmlns:p="http://schemas.openxmlformats.org/presentationml/2006/main" uri="{D6D511B9-2390-475A-947B-AFAB55BFBCF1}">
            <pc226:cmChg xmlns:pc226="http://schemas.microsoft.com/office/powerpoint/2022/06/main/command" chg="add">
              <pc226:chgData name="Margaret Gillis" userId="b92883f0-fb2e-4bdb-a669-1e9fa090b866" providerId="ADAL" clId="{A7DD6E79-0F4E-40AE-A6A7-D18DD3C89250}" dt="2024-05-20T15:12:13.208" v="4242"/>
              <pc2:cmMkLst xmlns:pc2="http://schemas.microsoft.com/office/powerpoint/2019/9/main/command">
                <pc:docMk/>
                <pc:sldMk cId="3470109558" sldId="2145707467"/>
                <pc2:cmMk id="{33E0254B-DBC5-4D64-97E0-D4F2E03CBB89}"/>
              </pc2:cmMkLst>
            </pc226:cmChg>
          </p:ext>
        </pc:extLst>
      </pc:sldChg>
      <pc:sldChg chg="modSp mod ord modNotesTx">
        <pc:chgData name="Margaret Gillis" userId="b92883f0-fb2e-4bdb-a669-1e9fa090b866" providerId="ADAL" clId="{A7DD6E79-0F4E-40AE-A6A7-D18DD3C89250}" dt="2024-05-23T13:34:51.385" v="11151" actId="6549"/>
        <pc:sldMkLst>
          <pc:docMk/>
          <pc:sldMk cId="1562127316" sldId="2145707470"/>
        </pc:sldMkLst>
        <pc:spChg chg="mod">
          <ac:chgData name="Margaret Gillis" userId="b92883f0-fb2e-4bdb-a669-1e9fa090b866" providerId="ADAL" clId="{A7DD6E79-0F4E-40AE-A6A7-D18DD3C89250}" dt="2024-05-20T12:16:34.416" v="2623" actId="20577"/>
          <ac:spMkLst>
            <pc:docMk/>
            <pc:sldMk cId="1562127316" sldId="2145707470"/>
            <ac:spMk id="4" creationId="{3D6F06DB-175B-E1A1-4592-9988246545F3}"/>
          </ac:spMkLst>
        </pc:spChg>
        <pc:spChg chg="mod">
          <ac:chgData name="Margaret Gillis" userId="b92883f0-fb2e-4bdb-a669-1e9fa090b866" providerId="ADAL" clId="{A7DD6E79-0F4E-40AE-A6A7-D18DD3C89250}" dt="2024-05-23T13:32:30.706" v="10834" actId="6549"/>
          <ac:spMkLst>
            <pc:docMk/>
            <pc:sldMk cId="1562127316" sldId="2145707470"/>
            <ac:spMk id="5" creationId="{EAAFB996-BA37-432C-AD84-45BEBE05B7A0}"/>
          </ac:spMkLst>
        </pc:spChg>
      </pc:sldChg>
      <pc:sldChg chg="modSp mod addCm delCm modNotesTx">
        <pc:chgData name="Margaret Gillis" userId="b92883f0-fb2e-4bdb-a669-1e9fa090b866" providerId="ADAL" clId="{A7DD6E79-0F4E-40AE-A6A7-D18DD3C89250}" dt="2024-05-23T13:35:45.447" v="11251" actId="6549"/>
        <pc:sldMkLst>
          <pc:docMk/>
          <pc:sldMk cId="4270006044" sldId="2145707474"/>
        </pc:sldMkLst>
        <pc:spChg chg="mod">
          <ac:chgData name="Margaret Gillis" userId="b92883f0-fb2e-4bdb-a669-1e9fa090b866" providerId="ADAL" clId="{A7DD6E79-0F4E-40AE-A6A7-D18DD3C89250}" dt="2024-05-20T12:14:00.048" v="2605" actId="20577"/>
          <ac:spMkLst>
            <pc:docMk/>
            <pc:sldMk cId="4270006044" sldId="2145707474"/>
            <ac:spMk id="6" creationId="{2C0DAE71-1EF8-2BC6-8B64-A0D577FB9A61}"/>
          </ac:spMkLst>
        </pc:spChg>
        <pc:extLst>
          <p:ext xmlns:p="http://schemas.openxmlformats.org/presentationml/2006/main" uri="{D6D511B9-2390-475A-947B-AFAB55BFBCF1}">
            <pc226:cmChg xmlns:pc226="http://schemas.microsoft.com/office/powerpoint/2022/06/main/command" chg="add del">
              <pc226:chgData name="Margaret Gillis" userId="b92883f0-fb2e-4bdb-a669-1e9fa090b866" providerId="ADAL" clId="{A7DD6E79-0F4E-40AE-A6A7-D18DD3C89250}" dt="2024-05-20T12:13:36.729" v="2601"/>
              <pc2:cmMkLst xmlns:pc2="http://schemas.microsoft.com/office/powerpoint/2019/9/main/command">
                <pc:docMk/>
                <pc:sldMk cId="4270006044" sldId="2145707474"/>
                <pc2:cmMk id="{170D869F-5DB2-43FE-BCB1-8F5149A3341A}"/>
              </pc2:cmMkLst>
            </pc226:cmChg>
          </p:ext>
        </pc:extLst>
      </pc:sldChg>
      <pc:sldChg chg="addSp delSp modSp del mod ord">
        <pc:chgData name="Margaret Gillis" userId="b92883f0-fb2e-4bdb-a669-1e9fa090b866" providerId="ADAL" clId="{A7DD6E79-0F4E-40AE-A6A7-D18DD3C89250}" dt="2024-05-24T00:47:24.746" v="18252" actId="47"/>
        <pc:sldMkLst>
          <pc:docMk/>
          <pc:sldMk cId="1276480317" sldId="2145707475"/>
        </pc:sldMkLst>
        <pc:spChg chg="add mod">
          <ac:chgData name="Margaret Gillis" userId="b92883f0-fb2e-4bdb-a669-1e9fa090b866" providerId="ADAL" clId="{A7DD6E79-0F4E-40AE-A6A7-D18DD3C89250}" dt="2024-05-24T00:47:22.280" v="18251" actId="478"/>
          <ac:spMkLst>
            <pc:docMk/>
            <pc:sldMk cId="1276480317" sldId="2145707475"/>
            <ac:spMk id="6" creationId="{6DA730C4-D861-23FB-E2FA-42B70F57F82E}"/>
          </ac:spMkLst>
        </pc:spChg>
        <pc:graphicFrameChg chg="del">
          <ac:chgData name="Margaret Gillis" userId="b92883f0-fb2e-4bdb-a669-1e9fa090b866" providerId="ADAL" clId="{A7DD6E79-0F4E-40AE-A6A7-D18DD3C89250}" dt="2024-05-24T00:47:22.280" v="18251" actId="478"/>
          <ac:graphicFrameMkLst>
            <pc:docMk/>
            <pc:sldMk cId="1276480317" sldId="2145707475"/>
            <ac:graphicFrameMk id="9" creationId="{7AFC246F-F606-421F-B20A-E1EF26CF544C}"/>
          </ac:graphicFrameMkLst>
        </pc:graphicFrameChg>
      </pc:sldChg>
      <pc:sldChg chg="addCm">
        <pc:chgData name="Margaret Gillis" userId="b92883f0-fb2e-4bdb-a669-1e9fa090b866" providerId="ADAL" clId="{A7DD6E79-0F4E-40AE-A6A7-D18DD3C89250}" dt="2024-05-13T17:22:20.143" v="504"/>
        <pc:sldMkLst>
          <pc:docMk/>
          <pc:sldMk cId="83377282" sldId="2145707476"/>
        </pc:sldMkLst>
        <pc:extLst>
          <p:ext xmlns:p="http://schemas.openxmlformats.org/presentationml/2006/main" uri="{D6D511B9-2390-475A-947B-AFAB55BFBCF1}">
            <pc226:cmChg xmlns:pc226="http://schemas.microsoft.com/office/powerpoint/2022/06/main/command" chg="add">
              <pc226:chgData name="Margaret Gillis" userId="b92883f0-fb2e-4bdb-a669-1e9fa090b866" providerId="ADAL" clId="{A7DD6E79-0F4E-40AE-A6A7-D18DD3C89250}" dt="2024-05-13T17:22:20.143" v="504"/>
              <pc2:cmMkLst xmlns:pc2="http://schemas.microsoft.com/office/powerpoint/2019/9/main/command">
                <pc:docMk/>
                <pc:sldMk cId="83377282" sldId="2145707476"/>
                <pc2:cmMk id="{8A6BEAD9-BDF5-46F0-BDBC-34BC14652089}"/>
              </pc2:cmMkLst>
            </pc226:cmChg>
          </p:ext>
        </pc:extLst>
      </pc:sldChg>
      <pc:sldChg chg="delSp modSp mod modClrScheme addCm delCm chgLayout">
        <pc:chgData name="Margaret Gillis" userId="b92883f0-fb2e-4bdb-a669-1e9fa090b866" providerId="ADAL" clId="{A7DD6E79-0F4E-40AE-A6A7-D18DD3C89250}" dt="2024-05-20T12:28:41.650" v="3425" actId="700"/>
        <pc:sldMkLst>
          <pc:docMk/>
          <pc:sldMk cId="2534201656" sldId="2145707477"/>
        </pc:sldMkLst>
        <pc:spChg chg="mod ord">
          <ac:chgData name="Margaret Gillis" userId="b92883f0-fb2e-4bdb-a669-1e9fa090b866" providerId="ADAL" clId="{A7DD6E79-0F4E-40AE-A6A7-D18DD3C89250}" dt="2024-05-20T12:28:41.650" v="3425" actId="700"/>
          <ac:spMkLst>
            <pc:docMk/>
            <pc:sldMk cId="2534201656" sldId="2145707477"/>
            <ac:spMk id="2" creationId="{042BFB34-4FAA-4997-81AC-00E637B7DE48}"/>
          </ac:spMkLst>
        </pc:spChg>
        <pc:spChg chg="mod ord">
          <ac:chgData name="Margaret Gillis" userId="b92883f0-fb2e-4bdb-a669-1e9fa090b866" providerId="ADAL" clId="{A7DD6E79-0F4E-40AE-A6A7-D18DD3C89250}" dt="2024-05-20T12:28:41.650" v="3425" actId="700"/>
          <ac:spMkLst>
            <pc:docMk/>
            <pc:sldMk cId="2534201656" sldId="2145707477"/>
            <ac:spMk id="3" creationId="{783844C8-A4C8-8768-6B5A-270726D3AAF6}"/>
          </ac:spMkLst>
        </pc:spChg>
        <pc:spChg chg="del mod">
          <ac:chgData name="Margaret Gillis" userId="b92883f0-fb2e-4bdb-a669-1e9fa090b866" providerId="ADAL" clId="{A7DD6E79-0F4E-40AE-A6A7-D18DD3C89250}" dt="2024-05-20T12:28:36.476" v="3424" actId="478"/>
          <ac:spMkLst>
            <pc:docMk/>
            <pc:sldMk cId="2534201656" sldId="2145707477"/>
            <ac:spMk id="4" creationId="{64317545-2D55-1FE8-2C28-5F201E0CE7D5}"/>
          </ac:spMkLst>
        </pc:spChg>
        <pc:spChg chg="mod ord">
          <ac:chgData name="Margaret Gillis" userId="b92883f0-fb2e-4bdb-a669-1e9fa090b866" providerId="ADAL" clId="{A7DD6E79-0F4E-40AE-A6A7-D18DD3C89250}" dt="2024-05-20T12:28:41.650" v="3425" actId="700"/>
          <ac:spMkLst>
            <pc:docMk/>
            <pc:sldMk cId="2534201656" sldId="2145707477"/>
            <ac:spMk id="5" creationId="{62453E64-8A8A-97D5-79BB-153E56B98B14}"/>
          </ac:spMkLst>
        </pc:spChg>
        <pc:spChg chg="mod ord">
          <ac:chgData name="Margaret Gillis" userId="b92883f0-fb2e-4bdb-a669-1e9fa090b866" providerId="ADAL" clId="{A7DD6E79-0F4E-40AE-A6A7-D18DD3C89250}" dt="2024-05-20T12:28:41.650" v="3425" actId="700"/>
          <ac:spMkLst>
            <pc:docMk/>
            <pc:sldMk cId="2534201656" sldId="2145707477"/>
            <ac:spMk id="6" creationId="{62AE25B7-1440-0F60-82BB-FA15F872E026}"/>
          </ac:spMkLst>
        </pc:spChg>
        <pc:extLst>
          <p:ext xmlns:p="http://schemas.openxmlformats.org/presentationml/2006/main" uri="{D6D511B9-2390-475A-947B-AFAB55BFBCF1}">
            <pc226:cmChg xmlns:pc226="http://schemas.microsoft.com/office/powerpoint/2022/06/main/command" chg="add del">
              <pc226:chgData name="Margaret Gillis" userId="b92883f0-fb2e-4bdb-a669-1e9fa090b866" providerId="ADAL" clId="{A7DD6E79-0F4E-40AE-A6A7-D18DD3C89250}" dt="2024-05-20T12:20:24.302" v="2679"/>
              <pc2:cmMkLst xmlns:pc2="http://schemas.microsoft.com/office/powerpoint/2019/9/main/command">
                <pc:docMk/>
                <pc:sldMk cId="2534201656" sldId="2145707477"/>
                <pc2:cmMk id="{8AEAF7D8-AC39-42CC-81A4-94C45DAC59B6}"/>
              </pc2:cmMkLst>
            </pc226:cmChg>
          </p:ext>
        </pc:extLst>
      </pc:sldChg>
      <pc:sldChg chg="new">
        <pc:chgData name="Margaret Gillis" userId="b92883f0-fb2e-4bdb-a669-1e9fa090b866" providerId="ADAL" clId="{A7DD6E79-0F4E-40AE-A6A7-D18DD3C89250}" dt="2024-05-13T16:04:31.088" v="502" actId="680"/>
        <pc:sldMkLst>
          <pc:docMk/>
          <pc:sldMk cId="1858873068" sldId="2145707478"/>
        </pc:sldMkLst>
      </pc:sldChg>
      <pc:sldChg chg="addSp modSp new mod modAnim modNotesTx">
        <pc:chgData name="Margaret Gillis" userId="b92883f0-fb2e-4bdb-a669-1e9fa090b866" providerId="ADAL" clId="{A7DD6E79-0F4E-40AE-A6A7-D18DD3C89250}" dt="2024-05-23T14:02:33.803" v="12442" actId="20577"/>
        <pc:sldMkLst>
          <pc:docMk/>
          <pc:sldMk cId="690358636" sldId="2145707479"/>
        </pc:sldMkLst>
        <pc:spChg chg="mod">
          <ac:chgData name="Margaret Gillis" userId="b92883f0-fb2e-4bdb-a669-1e9fa090b866" providerId="ADAL" clId="{A7DD6E79-0F4E-40AE-A6A7-D18DD3C89250}" dt="2024-05-23T13:55:32.963" v="11702" actId="27636"/>
          <ac:spMkLst>
            <pc:docMk/>
            <pc:sldMk cId="690358636" sldId="2145707479"/>
            <ac:spMk id="4" creationId="{581D85F4-E1A4-21E9-9229-59D8F478D300}"/>
          </ac:spMkLst>
        </pc:spChg>
        <pc:spChg chg="mod">
          <ac:chgData name="Margaret Gillis" userId="b92883f0-fb2e-4bdb-a669-1e9fa090b866" providerId="ADAL" clId="{A7DD6E79-0F4E-40AE-A6A7-D18DD3C89250}" dt="2024-05-13T18:28:12.176" v="634" actId="20577"/>
          <ac:spMkLst>
            <pc:docMk/>
            <pc:sldMk cId="690358636" sldId="2145707479"/>
            <ac:spMk id="5" creationId="{104E7004-FEA9-DADA-3B5F-50E1BBDA9CC4}"/>
          </ac:spMkLst>
        </pc:spChg>
        <pc:picChg chg="add mod modCrop">
          <ac:chgData name="Margaret Gillis" userId="b92883f0-fb2e-4bdb-a669-1e9fa090b866" providerId="ADAL" clId="{A7DD6E79-0F4E-40AE-A6A7-D18DD3C89250}" dt="2024-05-20T12:31:00.506" v="3434" actId="1076"/>
          <ac:picMkLst>
            <pc:docMk/>
            <pc:sldMk cId="690358636" sldId="2145707479"/>
            <ac:picMk id="7" creationId="{1804E2EB-DE34-9C1A-37BB-270F7E85E59C}"/>
          </ac:picMkLst>
        </pc:picChg>
      </pc:sldChg>
      <pc:sldChg chg="addSp delSp modSp new mod ord modClrScheme modAnim chgLayout modNotesTx">
        <pc:chgData name="Margaret Gillis" userId="b92883f0-fb2e-4bdb-a669-1e9fa090b866" providerId="ADAL" clId="{A7DD6E79-0F4E-40AE-A6A7-D18DD3C89250}" dt="2024-05-23T15:45:32.007" v="16128" actId="20577"/>
        <pc:sldMkLst>
          <pc:docMk/>
          <pc:sldMk cId="2894339121" sldId="2145707480"/>
        </pc:sldMkLst>
        <pc:spChg chg="mod ord">
          <ac:chgData name="Margaret Gillis" userId="b92883f0-fb2e-4bdb-a669-1e9fa090b866" providerId="ADAL" clId="{A7DD6E79-0F4E-40AE-A6A7-D18DD3C89250}" dt="2024-05-13T18:53:49.586" v="1531" actId="26606"/>
          <ac:spMkLst>
            <pc:docMk/>
            <pc:sldMk cId="2894339121" sldId="2145707480"/>
            <ac:spMk id="2" creationId="{223E1E51-DFAC-9E3D-E372-A020A801A187}"/>
          </ac:spMkLst>
        </pc:spChg>
        <pc:spChg chg="del mod ord">
          <ac:chgData name="Margaret Gillis" userId="b92883f0-fb2e-4bdb-a669-1e9fa090b866" providerId="ADAL" clId="{A7DD6E79-0F4E-40AE-A6A7-D18DD3C89250}" dt="2024-05-13T18:53:49.586" v="1531" actId="26606"/>
          <ac:spMkLst>
            <pc:docMk/>
            <pc:sldMk cId="2894339121" sldId="2145707480"/>
            <ac:spMk id="3" creationId="{5BF22B8D-9F31-0639-20F3-16F6D96513CB}"/>
          </ac:spMkLst>
        </pc:spChg>
        <pc:spChg chg="del mod ord">
          <ac:chgData name="Margaret Gillis" userId="b92883f0-fb2e-4bdb-a669-1e9fa090b866" providerId="ADAL" clId="{A7DD6E79-0F4E-40AE-A6A7-D18DD3C89250}" dt="2024-05-13T18:53:44.471" v="1530" actId="700"/>
          <ac:spMkLst>
            <pc:docMk/>
            <pc:sldMk cId="2894339121" sldId="2145707480"/>
            <ac:spMk id="4" creationId="{AA342930-EE47-68B8-16F1-A5075D612EF2}"/>
          </ac:spMkLst>
        </pc:spChg>
        <pc:spChg chg="mod ord">
          <ac:chgData name="Margaret Gillis" userId="b92883f0-fb2e-4bdb-a669-1e9fa090b866" providerId="ADAL" clId="{A7DD6E79-0F4E-40AE-A6A7-D18DD3C89250}" dt="2024-05-20T18:17:24.771" v="7863" actId="6549"/>
          <ac:spMkLst>
            <pc:docMk/>
            <pc:sldMk cId="2894339121" sldId="2145707480"/>
            <ac:spMk id="5" creationId="{63C6E45A-BB01-D3E7-76C0-A27459FEBCAB}"/>
          </ac:spMkLst>
        </pc:spChg>
        <pc:spChg chg="add del mod ord">
          <ac:chgData name="Margaret Gillis" userId="b92883f0-fb2e-4bdb-a669-1e9fa090b866" providerId="ADAL" clId="{A7DD6E79-0F4E-40AE-A6A7-D18DD3C89250}" dt="2024-05-13T18:53:49.586" v="1531" actId="26606"/>
          <ac:spMkLst>
            <pc:docMk/>
            <pc:sldMk cId="2894339121" sldId="2145707480"/>
            <ac:spMk id="6" creationId="{B27221CB-F37F-C54F-7EAF-04D84FDC7F85}"/>
          </ac:spMkLst>
        </pc:spChg>
        <pc:spChg chg="add del mod ord">
          <ac:chgData name="Margaret Gillis" userId="b92883f0-fb2e-4bdb-a669-1e9fa090b866" providerId="ADAL" clId="{A7DD6E79-0F4E-40AE-A6A7-D18DD3C89250}" dt="2024-05-13T18:53:49.586" v="1531" actId="26606"/>
          <ac:spMkLst>
            <pc:docMk/>
            <pc:sldMk cId="2894339121" sldId="2145707480"/>
            <ac:spMk id="7" creationId="{F65662E7-5C0B-066D-C3AC-FB2251519F3F}"/>
          </ac:spMkLst>
        </pc:spChg>
        <pc:spChg chg="add mod">
          <ac:chgData name="Margaret Gillis" userId="b92883f0-fb2e-4bdb-a669-1e9fa090b866" providerId="ADAL" clId="{A7DD6E79-0F4E-40AE-A6A7-D18DD3C89250}" dt="2024-05-13T21:03:27.446" v="2054" actId="122"/>
          <ac:spMkLst>
            <pc:docMk/>
            <pc:sldMk cId="2894339121" sldId="2145707480"/>
            <ac:spMk id="8" creationId="{EBDCEC48-33BD-1392-2B1E-60E8C6A47991}"/>
          </ac:spMkLst>
        </pc:spChg>
        <pc:spChg chg="add mod">
          <ac:chgData name="Margaret Gillis" userId="b92883f0-fb2e-4bdb-a669-1e9fa090b866" providerId="ADAL" clId="{A7DD6E79-0F4E-40AE-A6A7-D18DD3C89250}" dt="2024-05-13T18:53:49.586" v="1531" actId="26606"/>
          <ac:spMkLst>
            <pc:docMk/>
            <pc:sldMk cId="2894339121" sldId="2145707480"/>
            <ac:spMk id="12" creationId="{800C4016-EC46-7D66-7CAC-98B1C1760045}"/>
          </ac:spMkLst>
        </pc:spChg>
        <pc:spChg chg="add mod">
          <ac:chgData name="Margaret Gillis" userId="b92883f0-fb2e-4bdb-a669-1e9fa090b866" providerId="ADAL" clId="{A7DD6E79-0F4E-40AE-A6A7-D18DD3C89250}" dt="2024-05-13T18:56:20.820" v="1742" actId="20577"/>
          <ac:spMkLst>
            <pc:docMk/>
            <pc:sldMk cId="2894339121" sldId="2145707480"/>
            <ac:spMk id="14" creationId="{48D05CFC-7D84-F56D-7FD8-01A53CE9DA37}"/>
          </ac:spMkLst>
        </pc:spChg>
        <pc:spChg chg="add mod">
          <ac:chgData name="Margaret Gillis" userId="b92883f0-fb2e-4bdb-a669-1e9fa090b866" providerId="ADAL" clId="{A7DD6E79-0F4E-40AE-A6A7-D18DD3C89250}" dt="2024-05-13T18:54:03.701" v="1560" actId="20577"/>
          <ac:spMkLst>
            <pc:docMk/>
            <pc:sldMk cId="2894339121" sldId="2145707480"/>
            <ac:spMk id="16" creationId="{16346064-16E4-26CF-824D-E390B71AE514}"/>
          </ac:spMkLst>
        </pc:spChg>
        <pc:spChg chg="add mod">
          <ac:chgData name="Margaret Gillis" userId="b92883f0-fb2e-4bdb-a669-1e9fa090b866" providerId="ADAL" clId="{A7DD6E79-0F4E-40AE-A6A7-D18DD3C89250}" dt="2024-05-13T21:02:25.290" v="2034" actId="5793"/>
          <ac:spMkLst>
            <pc:docMk/>
            <pc:sldMk cId="2894339121" sldId="2145707480"/>
            <ac:spMk id="18" creationId="{4EDF130E-AAE4-9FB5-EC9C-0DBC8B1183AE}"/>
          </ac:spMkLst>
        </pc:spChg>
        <pc:spChg chg="add mod">
          <ac:chgData name="Margaret Gillis" userId="b92883f0-fb2e-4bdb-a669-1e9fa090b866" providerId="ADAL" clId="{A7DD6E79-0F4E-40AE-A6A7-D18DD3C89250}" dt="2024-05-13T18:54:22.844" v="1564" actId="20577"/>
          <ac:spMkLst>
            <pc:docMk/>
            <pc:sldMk cId="2894339121" sldId="2145707480"/>
            <ac:spMk id="20" creationId="{FBDF5C9D-F1A2-3F40-F76D-205BCE82C2CC}"/>
          </ac:spMkLst>
        </pc:spChg>
      </pc:sldChg>
      <pc:sldChg chg="addSp delSp modSp new del mod">
        <pc:chgData name="Margaret Gillis" userId="b92883f0-fb2e-4bdb-a669-1e9fa090b866" providerId="ADAL" clId="{A7DD6E79-0F4E-40AE-A6A7-D18DD3C89250}" dt="2024-05-20T15:12:20.594" v="4243" actId="47"/>
        <pc:sldMkLst>
          <pc:docMk/>
          <pc:sldMk cId="4243979215" sldId="2145707481"/>
        </pc:sldMkLst>
        <pc:spChg chg="del">
          <ac:chgData name="Margaret Gillis" userId="b92883f0-fb2e-4bdb-a669-1e9fa090b866" providerId="ADAL" clId="{A7DD6E79-0F4E-40AE-A6A7-D18DD3C89250}" dt="2024-05-16T15:12:44.833" v="2077" actId="22"/>
          <ac:spMkLst>
            <pc:docMk/>
            <pc:sldMk cId="4243979215" sldId="2145707481"/>
            <ac:spMk id="4" creationId="{D33035FF-8114-37FF-B061-024F1A9C99A1}"/>
          </ac:spMkLst>
        </pc:spChg>
        <pc:spChg chg="add del mod">
          <ac:chgData name="Margaret Gillis" userId="b92883f0-fb2e-4bdb-a669-1e9fa090b866" providerId="ADAL" clId="{A7DD6E79-0F4E-40AE-A6A7-D18DD3C89250}" dt="2024-05-16T15:13:49.220" v="2080" actId="22"/>
          <ac:spMkLst>
            <pc:docMk/>
            <pc:sldMk cId="4243979215" sldId="2145707481"/>
            <ac:spMk id="9" creationId="{23B0530F-F285-734F-0312-45C65C5461D9}"/>
          </ac:spMkLst>
        </pc:spChg>
        <pc:spChg chg="add del mod">
          <ac:chgData name="Margaret Gillis" userId="b92883f0-fb2e-4bdb-a669-1e9fa090b866" providerId="ADAL" clId="{A7DD6E79-0F4E-40AE-A6A7-D18DD3C89250}" dt="2024-05-16T15:29:58.599" v="2088" actId="478"/>
          <ac:spMkLst>
            <pc:docMk/>
            <pc:sldMk cId="4243979215" sldId="2145707481"/>
            <ac:spMk id="17" creationId="{D494CE1E-A5A6-ED49-9DB4-194736BB3399}"/>
          </ac:spMkLst>
        </pc:spChg>
        <pc:picChg chg="add del mod ord modCrop">
          <ac:chgData name="Margaret Gillis" userId="b92883f0-fb2e-4bdb-a669-1e9fa090b866" providerId="ADAL" clId="{A7DD6E79-0F4E-40AE-A6A7-D18DD3C89250}" dt="2024-05-16T15:13:46.163" v="2079" actId="478"/>
          <ac:picMkLst>
            <pc:docMk/>
            <pc:sldMk cId="4243979215" sldId="2145707481"/>
            <ac:picMk id="7" creationId="{4F0FC78A-3AC3-3977-BEE4-A3D9328BD41B}"/>
          </ac:picMkLst>
        </pc:picChg>
        <pc:picChg chg="add del mod ord">
          <ac:chgData name="Margaret Gillis" userId="b92883f0-fb2e-4bdb-a669-1e9fa090b866" providerId="ADAL" clId="{A7DD6E79-0F4E-40AE-A6A7-D18DD3C89250}" dt="2024-05-16T15:29:43.377" v="2087" actId="21"/>
          <ac:picMkLst>
            <pc:docMk/>
            <pc:sldMk cId="4243979215" sldId="2145707481"/>
            <ac:picMk id="11" creationId="{046B2C25-8FA5-1AC4-057E-85AEFE5AEC81}"/>
          </ac:picMkLst>
        </pc:picChg>
        <pc:picChg chg="add del mod">
          <ac:chgData name="Margaret Gillis" userId="b92883f0-fb2e-4bdb-a669-1e9fa090b866" providerId="ADAL" clId="{A7DD6E79-0F4E-40AE-A6A7-D18DD3C89250}" dt="2024-05-16T15:30:05.992" v="2090" actId="21"/>
          <ac:picMkLst>
            <pc:docMk/>
            <pc:sldMk cId="4243979215" sldId="2145707481"/>
            <ac:picMk id="13" creationId="{F31B312F-9FCF-19A4-1835-B0DE85115FBD}"/>
          </ac:picMkLst>
        </pc:picChg>
        <pc:picChg chg="add del mod">
          <ac:chgData name="Margaret Gillis" userId="b92883f0-fb2e-4bdb-a669-1e9fa090b866" providerId="ADAL" clId="{A7DD6E79-0F4E-40AE-A6A7-D18DD3C89250}" dt="2024-05-16T15:30:47.929" v="2091" actId="21"/>
          <ac:picMkLst>
            <pc:docMk/>
            <pc:sldMk cId="4243979215" sldId="2145707481"/>
            <ac:picMk id="15" creationId="{B06A5D0B-412F-5368-5F40-96A565576162}"/>
          </ac:picMkLst>
        </pc:picChg>
      </pc:sldChg>
      <pc:sldChg chg="add mod modShow modNotesTx">
        <pc:chgData name="Margaret Gillis" userId="b92883f0-fb2e-4bdb-a669-1e9fa090b866" providerId="ADAL" clId="{A7DD6E79-0F4E-40AE-A6A7-D18DD3C89250}" dt="2024-05-23T13:32:13.973" v="10812" actId="729"/>
        <pc:sldMkLst>
          <pc:docMk/>
          <pc:sldMk cId="2587070611" sldId="2145707482"/>
        </pc:sldMkLst>
      </pc:sldChg>
      <pc:sldChg chg="modNotesTx">
        <pc:chgData name="Margaret Gillis" userId="b92883f0-fb2e-4bdb-a669-1e9fa090b866" providerId="ADAL" clId="{A7DD6E79-0F4E-40AE-A6A7-D18DD3C89250}" dt="2024-05-23T13:40:35.927" v="11683"/>
        <pc:sldMkLst>
          <pc:docMk/>
          <pc:sldMk cId="316395708" sldId="2145707483"/>
        </pc:sldMkLst>
      </pc:sldChg>
      <pc:sldChg chg="addSp delSp modSp new mod modClrScheme chgLayout">
        <pc:chgData name="Margaret Gillis" userId="b92883f0-fb2e-4bdb-a669-1e9fa090b866" providerId="ADAL" clId="{A7DD6E79-0F4E-40AE-A6A7-D18DD3C89250}" dt="2024-05-23T16:57:47.320" v="17698" actId="20577"/>
        <pc:sldMkLst>
          <pc:docMk/>
          <pc:sldMk cId="3585205170" sldId="2145707484"/>
        </pc:sldMkLst>
        <pc:spChg chg="mod ord">
          <ac:chgData name="Margaret Gillis" userId="b92883f0-fb2e-4bdb-a669-1e9fa090b866" providerId="ADAL" clId="{A7DD6E79-0F4E-40AE-A6A7-D18DD3C89250}" dt="2024-05-20T12:23:33.102" v="2908" actId="700"/>
          <ac:spMkLst>
            <pc:docMk/>
            <pc:sldMk cId="3585205170" sldId="2145707484"/>
            <ac:spMk id="2" creationId="{90020781-029D-2814-9162-A130B58BCFA1}"/>
          </ac:spMkLst>
        </pc:spChg>
        <pc:spChg chg="mod ord">
          <ac:chgData name="Margaret Gillis" userId="b92883f0-fb2e-4bdb-a669-1e9fa090b866" providerId="ADAL" clId="{A7DD6E79-0F4E-40AE-A6A7-D18DD3C89250}" dt="2024-05-20T12:23:33.102" v="2908" actId="700"/>
          <ac:spMkLst>
            <pc:docMk/>
            <pc:sldMk cId="3585205170" sldId="2145707484"/>
            <ac:spMk id="3" creationId="{804C95D6-3919-B69D-7D38-90E8182B2F55}"/>
          </ac:spMkLst>
        </pc:spChg>
        <pc:spChg chg="del">
          <ac:chgData name="Margaret Gillis" userId="b92883f0-fb2e-4bdb-a669-1e9fa090b866" providerId="ADAL" clId="{A7DD6E79-0F4E-40AE-A6A7-D18DD3C89250}" dt="2024-05-20T12:23:33.102" v="2908" actId="700"/>
          <ac:spMkLst>
            <pc:docMk/>
            <pc:sldMk cId="3585205170" sldId="2145707484"/>
            <ac:spMk id="4" creationId="{24CD7F71-15AC-733B-BD50-531980E074D9}"/>
          </ac:spMkLst>
        </pc:spChg>
        <pc:spChg chg="del mod ord">
          <ac:chgData name="Margaret Gillis" userId="b92883f0-fb2e-4bdb-a669-1e9fa090b866" providerId="ADAL" clId="{A7DD6E79-0F4E-40AE-A6A7-D18DD3C89250}" dt="2024-05-20T12:23:33.102" v="2908" actId="700"/>
          <ac:spMkLst>
            <pc:docMk/>
            <pc:sldMk cId="3585205170" sldId="2145707484"/>
            <ac:spMk id="5" creationId="{EED9ED37-1CF6-B34E-8464-61AC98F3E04A}"/>
          </ac:spMkLst>
        </pc:spChg>
        <pc:spChg chg="del mod ord">
          <ac:chgData name="Margaret Gillis" userId="b92883f0-fb2e-4bdb-a669-1e9fa090b866" providerId="ADAL" clId="{A7DD6E79-0F4E-40AE-A6A7-D18DD3C89250}" dt="2024-05-20T12:23:33.102" v="2908" actId="700"/>
          <ac:spMkLst>
            <pc:docMk/>
            <pc:sldMk cId="3585205170" sldId="2145707484"/>
            <ac:spMk id="6" creationId="{D774F9A7-D388-0E9F-6ED4-FD6C68018EAA}"/>
          </ac:spMkLst>
        </pc:spChg>
        <pc:spChg chg="add mod ord">
          <ac:chgData name="Margaret Gillis" userId="b92883f0-fb2e-4bdb-a669-1e9fa090b866" providerId="ADAL" clId="{A7DD6E79-0F4E-40AE-A6A7-D18DD3C89250}" dt="2024-05-20T12:23:44.788" v="2939" actId="20577"/>
          <ac:spMkLst>
            <pc:docMk/>
            <pc:sldMk cId="3585205170" sldId="2145707484"/>
            <ac:spMk id="7" creationId="{00D2AA02-CBF8-79F9-6BF6-3C1115D68C9D}"/>
          </ac:spMkLst>
        </pc:spChg>
        <pc:spChg chg="add mod ord">
          <ac:chgData name="Margaret Gillis" userId="b92883f0-fb2e-4bdb-a669-1e9fa090b866" providerId="ADAL" clId="{A7DD6E79-0F4E-40AE-A6A7-D18DD3C89250}" dt="2024-05-23T16:57:47.320" v="17698" actId="20577"/>
          <ac:spMkLst>
            <pc:docMk/>
            <pc:sldMk cId="3585205170" sldId="2145707484"/>
            <ac:spMk id="8" creationId="{C46FFCC2-38F8-7768-831E-5372BD80616B}"/>
          </ac:spMkLst>
        </pc:spChg>
      </pc:sldChg>
      <pc:sldChg chg="modSp new mod ord modNotesTx">
        <pc:chgData name="Margaret Gillis" userId="b92883f0-fb2e-4bdb-a669-1e9fa090b866" providerId="ADAL" clId="{A7DD6E79-0F4E-40AE-A6A7-D18DD3C89250}" dt="2024-05-23T16:14:32.504" v="16717" actId="20577"/>
        <pc:sldMkLst>
          <pc:docMk/>
          <pc:sldMk cId="1884973080" sldId="2145707485"/>
        </pc:sldMkLst>
        <pc:spChg chg="mod">
          <ac:chgData name="Margaret Gillis" userId="b92883f0-fb2e-4bdb-a669-1e9fa090b866" providerId="ADAL" clId="{A7DD6E79-0F4E-40AE-A6A7-D18DD3C89250}" dt="2024-05-20T15:33:50.703" v="4421" actId="15"/>
          <ac:spMkLst>
            <pc:docMk/>
            <pc:sldMk cId="1884973080" sldId="2145707485"/>
            <ac:spMk id="4" creationId="{39448AEE-CFE6-7D08-8EF5-4C767DB185A0}"/>
          </ac:spMkLst>
        </pc:spChg>
        <pc:spChg chg="mod">
          <ac:chgData name="Margaret Gillis" userId="b92883f0-fb2e-4bdb-a669-1e9fa090b866" providerId="ADAL" clId="{A7DD6E79-0F4E-40AE-A6A7-D18DD3C89250}" dt="2024-05-20T14:16:01.696" v="3928" actId="20577"/>
          <ac:spMkLst>
            <pc:docMk/>
            <pc:sldMk cId="1884973080" sldId="2145707485"/>
            <ac:spMk id="5" creationId="{5F313A7E-F31F-1E1A-8243-D2FCC8EFBECB}"/>
          </ac:spMkLst>
        </pc:spChg>
      </pc:sldChg>
      <pc:sldChg chg="addSp delSp modSp new mod modAnim modNotesTx">
        <pc:chgData name="Margaret Gillis" userId="b92883f0-fb2e-4bdb-a669-1e9fa090b866" providerId="ADAL" clId="{A7DD6E79-0F4E-40AE-A6A7-D18DD3C89250}" dt="2024-05-23T14:10:28.598" v="13240" actId="113"/>
        <pc:sldMkLst>
          <pc:docMk/>
          <pc:sldMk cId="3930070279" sldId="2145707486"/>
        </pc:sldMkLst>
        <pc:spChg chg="mod">
          <ac:chgData name="Margaret Gillis" userId="b92883f0-fb2e-4bdb-a669-1e9fa090b866" providerId="ADAL" clId="{A7DD6E79-0F4E-40AE-A6A7-D18DD3C89250}" dt="2024-05-20T17:06:24.865" v="7268" actId="6549"/>
          <ac:spMkLst>
            <pc:docMk/>
            <pc:sldMk cId="3930070279" sldId="2145707486"/>
            <ac:spMk id="3" creationId="{D657B85D-2C4C-281B-3DC8-71EA67E5898E}"/>
          </ac:spMkLst>
        </pc:spChg>
        <pc:spChg chg="mod">
          <ac:chgData name="Margaret Gillis" userId="b92883f0-fb2e-4bdb-a669-1e9fa090b866" providerId="ADAL" clId="{A7DD6E79-0F4E-40AE-A6A7-D18DD3C89250}" dt="2024-05-20T16:30:49.620" v="5557" actId="20577"/>
          <ac:spMkLst>
            <pc:docMk/>
            <pc:sldMk cId="3930070279" sldId="2145707486"/>
            <ac:spMk id="4" creationId="{717A5EF8-0CB9-3601-FB01-887F7F297FB7}"/>
          </ac:spMkLst>
        </pc:spChg>
        <pc:spChg chg="mod">
          <ac:chgData name="Margaret Gillis" userId="b92883f0-fb2e-4bdb-a669-1e9fa090b866" providerId="ADAL" clId="{A7DD6E79-0F4E-40AE-A6A7-D18DD3C89250}" dt="2024-05-20T15:37:54.443" v="4487" actId="20577"/>
          <ac:spMkLst>
            <pc:docMk/>
            <pc:sldMk cId="3930070279" sldId="2145707486"/>
            <ac:spMk id="5" creationId="{A6F69542-5FC8-DF3E-8A76-27E5A74D7164}"/>
          </ac:spMkLst>
        </pc:spChg>
        <pc:spChg chg="add mod">
          <ac:chgData name="Margaret Gillis" userId="b92883f0-fb2e-4bdb-a669-1e9fa090b866" providerId="ADAL" clId="{A7DD6E79-0F4E-40AE-A6A7-D18DD3C89250}" dt="2024-05-20T16:35:09.951" v="5562" actId="14100"/>
          <ac:spMkLst>
            <pc:docMk/>
            <pc:sldMk cId="3930070279" sldId="2145707486"/>
            <ac:spMk id="8" creationId="{DAC6F6F4-3E1C-9D12-54AB-A919FE5FDD9D}"/>
          </ac:spMkLst>
        </pc:spChg>
        <pc:picChg chg="add del mod modCrop">
          <ac:chgData name="Margaret Gillis" userId="b92883f0-fb2e-4bdb-a669-1e9fa090b866" providerId="ADAL" clId="{A7DD6E79-0F4E-40AE-A6A7-D18DD3C89250}" dt="2024-05-20T16:37:11.366" v="5563" actId="478"/>
          <ac:picMkLst>
            <pc:docMk/>
            <pc:sldMk cId="3930070279" sldId="2145707486"/>
            <ac:picMk id="7" creationId="{8826FBD0-7B9B-C150-D960-9A58B4DF0B9A}"/>
          </ac:picMkLst>
        </pc:picChg>
        <pc:picChg chg="add mod">
          <ac:chgData name="Margaret Gillis" userId="b92883f0-fb2e-4bdb-a669-1e9fa090b866" providerId="ADAL" clId="{A7DD6E79-0F4E-40AE-A6A7-D18DD3C89250}" dt="2024-05-20T16:37:38.519" v="5567" actId="14100"/>
          <ac:picMkLst>
            <pc:docMk/>
            <pc:sldMk cId="3930070279" sldId="2145707486"/>
            <ac:picMk id="10" creationId="{2AAF05AB-E4E0-81CF-3732-9BE925E53CDD}"/>
          </ac:picMkLst>
        </pc:picChg>
      </pc:sldChg>
      <pc:sldChg chg="addSp delSp modSp new del mod modClrScheme chgLayout">
        <pc:chgData name="Margaret Gillis" userId="b92883f0-fb2e-4bdb-a669-1e9fa090b866" providerId="ADAL" clId="{A7DD6E79-0F4E-40AE-A6A7-D18DD3C89250}" dt="2024-05-20T19:14:00.055" v="8576" actId="47"/>
        <pc:sldMkLst>
          <pc:docMk/>
          <pc:sldMk cId="2166468220" sldId="2145707487"/>
        </pc:sldMkLst>
        <pc:spChg chg="mod ord">
          <ac:chgData name="Margaret Gillis" userId="b92883f0-fb2e-4bdb-a669-1e9fa090b866" providerId="ADAL" clId="{A7DD6E79-0F4E-40AE-A6A7-D18DD3C89250}" dt="2024-05-20T18:59:14.636" v="8322" actId="700"/>
          <ac:spMkLst>
            <pc:docMk/>
            <pc:sldMk cId="2166468220" sldId="2145707487"/>
            <ac:spMk id="2" creationId="{D246FB5B-E83F-DC03-1EE9-62D8B4E033B9}"/>
          </ac:spMkLst>
        </pc:spChg>
        <pc:spChg chg="mod ord">
          <ac:chgData name="Margaret Gillis" userId="b92883f0-fb2e-4bdb-a669-1e9fa090b866" providerId="ADAL" clId="{A7DD6E79-0F4E-40AE-A6A7-D18DD3C89250}" dt="2024-05-20T19:03:30.369" v="8393" actId="20577"/>
          <ac:spMkLst>
            <pc:docMk/>
            <pc:sldMk cId="2166468220" sldId="2145707487"/>
            <ac:spMk id="3" creationId="{51A93F49-9599-DF22-1602-3B49E93731B4}"/>
          </ac:spMkLst>
        </pc:spChg>
        <pc:spChg chg="del mod ord">
          <ac:chgData name="Margaret Gillis" userId="b92883f0-fb2e-4bdb-a669-1e9fa090b866" providerId="ADAL" clId="{A7DD6E79-0F4E-40AE-A6A7-D18DD3C89250}" dt="2024-05-20T18:59:14.636" v="8322" actId="700"/>
          <ac:spMkLst>
            <pc:docMk/>
            <pc:sldMk cId="2166468220" sldId="2145707487"/>
            <ac:spMk id="4" creationId="{87F2A5F0-0C65-8075-2BA2-7CE7D20CBC40}"/>
          </ac:spMkLst>
        </pc:spChg>
        <pc:spChg chg="del mod ord">
          <ac:chgData name="Margaret Gillis" userId="b92883f0-fb2e-4bdb-a669-1e9fa090b866" providerId="ADAL" clId="{A7DD6E79-0F4E-40AE-A6A7-D18DD3C89250}" dt="2024-05-20T18:59:14.636" v="8322" actId="700"/>
          <ac:spMkLst>
            <pc:docMk/>
            <pc:sldMk cId="2166468220" sldId="2145707487"/>
            <ac:spMk id="5" creationId="{1EC18DCF-4725-0BE6-E433-7B5097A3E543}"/>
          </ac:spMkLst>
        </pc:spChg>
        <pc:spChg chg="add mod ord">
          <ac:chgData name="Margaret Gillis" userId="b92883f0-fb2e-4bdb-a669-1e9fa090b866" providerId="ADAL" clId="{A7DD6E79-0F4E-40AE-A6A7-D18DD3C89250}" dt="2024-05-20T19:05:57.678" v="8427" actId="20577"/>
          <ac:spMkLst>
            <pc:docMk/>
            <pc:sldMk cId="2166468220" sldId="2145707487"/>
            <ac:spMk id="6" creationId="{9AE12813-162D-E27B-595E-DAF7859D67D3}"/>
          </ac:spMkLst>
        </pc:spChg>
        <pc:spChg chg="add del mod ord">
          <ac:chgData name="Margaret Gillis" userId="b92883f0-fb2e-4bdb-a669-1e9fa090b866" providerId="ADAL" clId="{A7DD6E79-0F4E-40AE-A6A7-D18DD3C89250}" dt="2024-05-20T18:59:45.574" v="8323" actId="3680"/>
          <ac:spMkLst>
            <pc:docMk/>
            <pc:sldMk cId="2166468220" sldId="2145707487"/>
            <ac:spMk id="7" creationId="{73AE0CA8-F825-F567-FBA8-FF094E021872}"/>
          </ac:spMkLst>
        </pc:spChg>
        <pc:spChg chg="add del mod ord">
          <ac:chgData name="Margaret Gillis" userId="b92883f0-fb2e-4bdb-a669-1e9fa090b866" providerId="ADAL" clId="{A7DD6E79-0F4E-40AE-A6A7-D18DD3C89250}" dt="2024-05-20T19:01:05.334" v="8362" actId="1957"/>
          <ac:spMkLst>
            <pc:docMk/>
            <pc:sldMk cId="2166468220" sldId="2145707487"/>
            <ac:spMk id="8" creationId="{C50EDEA3-B322-438C-E3F5-48E72EF63534}"/>
          </ac:spMkLst>
        </pc:spChg>
        <pc:graphicFrameChg chg="add mod ord modGraphic">
          <ac:chgData name="Margaret Gillis" userId="b92883f0-fb2e-4bdb-a669-1e9fa090b866" providerId="ADAL" clId="{A7DD6E79-0F4E-40AE-A6A7-D18DD3C89250}" dt="2024-05-20T19:00:35.885" v="8359" actId="255"/>
          <ac:graphicFrameMkLst>
            <pc:docMk/>
            <pc:sldMk cId="2166468220" sldId="2145707487"/>
            <ac:graphicFrameMk id="9" creationId="{98BD2ED2-CC3D-AE11-B2B5-44DD7B706442}"/>
          </ac:graphicFrameMkLst>
        </pc:graphicFrameChg>
        <pc:graphicFrameChg chg="add mod">
          <ac:chgData name="Margaret Gillis" userId="b92883f0-fb2e-4bdb-a669-1e9fa090b866" providerId="ADAL" clId="{A7DD6E79-0F4E-40AE-A6A7-D18DD3C89250}" dt="2024-05-20T19:04:38.529" v="8398"/>
          <ac:graphicFrameMkLst>
            <pc:docMk/>
            <pc:sldMk cId="2166468220" sldId="2145707487"/>
            <ac:graphicFrameMk id="12" creationId="{E0F98CBC-9F81-1B12-13E4-BB5A63E3FB16}"/>
          </ac:graphicFrameMkLst>
        </pc:graphicFrameChg>
      </pc:sldChg>
      <pc:sldChg chg="addSp delSp modSp new mod ord">
        <pc:chgData name="Margaret Gillis" userId="b92883f0-fb2e-4bdb-a669-1e9fa090b866" providerId="ADAL" clId="{A7DD6E79-0F4E-40AE-A6A7-D18DD3C89250}" dt="2024-05-24T00:48:37.007" v="18385" actId="6549"/>
        <pc:sldMkLst>
          <pc:docMk/>
          <pc:sldMk cId="3885533019" sldId="2145707488"/>
        </pc:sldMkLst>
        <pc:spChg chg="mod">
          <ac:chgData name="Margaret Gillis" userId="b92883f0-fb2e-4bdb-a669-1e9fa090b866" providerId="ADAL" clId="{A7DD6E79-0F4E-40AE-A6A7-D18DD3C89250}" dt="2024-05-20T19:30:08.787" v="8587" actId="20577"/>
          <ac:spMkLst>
            <pc:docMk/>
            <pc:sldMk cId="3885533019" sldId="2145707488"/>
            <ac:spMk id="3" creationId="{94FFFF53-1901-3697-6126-59A6F63F5F6A}"/>
          </ac:spMkLst>
        </pc:spChg>
        <pc:spChg chg="del">
          <ac:chgData name="Margaret Gillis" userId="b92883f0-fb2e-4bdb-a669-1e9fa090b866" providerId="ADAL" clId="{A7DD6E79-0F4E-40AE-A6A7-D18DD3C89250}" dt="2024-05-20T19:10:40.769" v="8501" actId="1957"/>
          <ac:spMkLst>
            <pc:docMk/>
            <pc:sldMk cId="3885533019" sldId="2145707488"/>
            <ac:spMk id="4" creationId="{B0AA0F0F-1A45-CB67-0058-1A6C23CC2D7F}"/>
          </ac:spMkLst>
        </pc:spChg>
        <pc:spChg chg="del">
          <ac:chgData name="Margaret Gillis" userId="b92883f0-fb2e-4bdb-a669-1e9fa090b866" providerId="ADAL" clId="{A7DD6E79-0F4E-40AE-A6A7-D18DD3C89250}" dt="2024-05-20T19:08:29.822" v="8429" actId="3680"/>
          <ac:spMkLst>
            <pc:docMk/>
            <pc:sldMk cId="3885533019" sldId="2145707488"/>
            <ac:spMk id="5" creationId="{72457900-217F-A4BE-A4C4-D7B615CE8FA3}"/>
          </ac:spMkLst>
        </pc:spChg>
        <pc:spChg chg="mod">
          <ac:chgData name="Margaret Gillis" userId="b92883f0-fb2e-4bdb-a669-1e9fa090b866" providerId="ADAL" clId="{A7DD6E79-0F4E-40AE-A6A7-D18DD3C89250}" dt="2024-05-24T00:48:37.007" v="18385" actId="6549"/>
          <ac:spMkLst>
            <pc:docMk/>
            <pc:sldMk cId="3885533019" sldId="2145707488"/>
            <ac:spMk id="6" creationId="{D8540484-D2D5-5AE7-94DF-10D2FF6EFA4B}"/>
          </ac:spMkLst>
        </pc:spChg>
        <pc:graphicFrameChg chg="add mod ord modGraphic">
          <ac:chgData name="Margaret Gillis" userId="b92883f0-fb2e-4bdb-a669-1e9fa090b866" providerId="ADAL" clId="{A7DD6E79-0F4E-40AE-A6A7-D18DD3C89250}" dt="2024-05-20T19:13:31.720" v="8520" actId="121"/>
          <ac:graphicFrameMkLst>
            <pc:docMk/>
            <pc:sldMk cId="3885533019" sldId="2145707488"/>
            <ac:graphicFrameMk id="7" creationId="{9FAB8412-F3B6-3262-6EEB-310A36D9017B}"/>
          </ac:graphicFrameMkLst>
        </pc:graphicFrameChg>
        <pc:graphicFrameChg chg="add mod">
          <ac:chgData name="Margaret Gillis" userId="b92883f0-fb2e-4bdb-a669-1e9fa090b866" providerId="ADAL" clId="{A7DD6E79-0F4E-40AE-A6A7-D18DD3C89250}" dt="2024-05-20T19:12:51.478" v="8516" actId="255"/>
          <ac:graphicFrameMkLst>
            <pc:docMk/>
            <pc:sldMk cId="3885533019" sldId="2145707488"/>
            <ac:graphicFrameMk id="10" creationId="{F9BDAF37-DA68-B58B-8B3C-B44DFFF6430E}"/>
          </ac:graphicFrameMkLst>
        </pc:graphicFrameChg>
      </pc:sldChg>
      <pc:sldChg chg="modSp mod modNotesTx">
        <pc:chgData name="Margaret Gillis" userId="b92883f0-fb2e-4bdb-a669-1e9fa090b866" providerId="ADAL" clId="{A7DD6E79-0F4E-40AE-A6A7-D18DD3C89250}" dt="2024-05-21T22:06:44.722" v="9333" actId="20577"/>
        <pc:sldMkLst>
          <pc:docMk/>
          <pc:sldMk cId="526374130" sldId="2145707489"/>
        </pc:sldMkLst>
        <pc:spChg chg="mod">
          <ac:chgData name="Margaret Gillis" userId="b92883f0-fb2e-4bdb-a669-1e9fa090b866" providerId="ADAL" clId="{A7DD6E79-0F4E-40AE-A6A7-D18DD3C89250}" dt="2024-05-21T21:48:47.030" v="8863" actId="20577"/>
          <ac:spMkLst>
            <pc:docMk/>
            <pc:sldMk cId="526374130" sldId="2145707489"/>
            <ac:spMk id="4" creationId="{1DC61EAA-2975-2BC0-825A-7A3039415F50}"/>
          </ac:spMkLst>
        </pc:spChg>
        <pc:spChg chg="mod">
          <ac:chgData name="Margaret Gillis" userId="b92883f0-fb2e-4bdb-a669-1e9fa090b866" providerId="ADAL" clId="{A7DD6E79-0F4E-40AE-A6A7-D18DD3C89250}" dt="2024-05-21T21:47:08.058" v="8805" actId="20577"/>
          <ac:spMkLst>
            <pc:docMk/>
            <pc:sldMk cId="526374130" sldId="2145707489"/>
            <ac:spMk id="5" creationId="{6601A4A7-27EB-EC26-BD0F-1DE58AD1B95C}"/>
          </ac:spMkLst>
        </pc:spChg>
      </pc:sldChg>
      <pc:sldChg chg="addSp delSp modSp new mod ord modClrScheme modAnim chgLayout modNotesTx">
        <pc:chgData name="Margaret Gillis" userId="b92883f0-fb2e-4bdb-a669-1e9fa090b866" providerId="ADAL" clId="{A7DD6E79-0F4E-40AE-A6A7-D18DD3C89250}" dt="2024-05-24T00:56:29.006" v="18678" actId="6549"/>
        <pc:sldMkLst>
          <pc:docMk/>
          <pc:sldMk cId="2489508845" sldId="2145707490"/>
        </pc:sldMkLst>
        <pc:spChg chg="mod ord">
          <ac:chgData name="Margaret Gillis" userId="b92883f0-fb2e-4bdb-a669-1e9fa090b866" providerId="ADAL" clId="{A7DD6E79-0F4E-40AE-A6A7-D18DD3C89250}" dt="2024-05-21T22:03:05.971" v="8870" actId="700"/>
          <ac:spMkLst>
            <pc:docMk/>
            <pc:sldMk cId="2489508845" sldId="2145707490"/>
            <ac:spMk id="2" creationId="{C91A27C1-0279-EB3D-B728-1A12B0950084}"/>
          </ac:spMkLst>
        </pc:spChg>
        <pc:spChg chg="mod ord">
          <ac:chgData name="Margaret Gillis" userId="b92883f0-fb2e-4bdb-a669-1e9fa090b866" providerId="ADAL" clId="{A7DD6E79-0F4E-40AE-A6A7-D18DD3C89250}" dt="2024-05-21T22:25:17.498" v="9711" actId="20577"/>
          <ac:spMkLst>
            <pc:docMk/>
            <pc:sldMk cId="2489508845" sldId="2145707490"/>
            <ac:spMk id="3" creationId="{C6F6AB01-3022-F638-65C1-C865D3E2FCE9}"/>
          </ac:spMkLst>
        </pc:spChg>
        <pc:spChg chg="del mod ord">
          <ac:chgData name="Margaret Gillis" userId="b92883f0-fb2e-4bdb-a669-1e9fa090b866" providerId="ADAL" clId="{A7DD6E79-0F4E-40AE-A6A7-D18DD3C89250}" dt="2024-05-21T22:03:05.971" v="8870" actId="700"/>
          <ac:spMkLst>
            <pc:docMk/>
            <pc:sldMk cId="2489508845" sldId="2145707490"/>
            <ac:spMk id="4" creationId="{A3111FB5-A4A1-1F42-1E32-E877E0422C48}"/>
          </ac:spMkLst>
        </pc:spChg>
        <pc:spChg chg="del mod ord">
          <ac:chgData name="Margaret Gillis" userId="b92883f0-fb2e-4bdb-a669-1e9fa090b866" providerId="ADAL" clId="{A7DD6E79-0F4E-40AE-A6A7-D18DD3C89250}" dt="2024-05-21T22:03:05.971" v="8870" actId="700"/>
          <ac:spMkLst>
            <pc:docMk/>
            <pc:sldMk cId="2489508845" sldId="2145707490"/>
            <ac:spMk id="5" creationId="{E68AD2C3-A5FB-7FCC-F646-F50E93288EE8}"/>
          </ac:spMkLst>
        </pc:spChg>
        <pc:spChg chg="add mod ord">
          <ac:chgData name="Margaret Gillis" userId="b92883f0-fb2e-4bdb-a669-1e9fa090b866" providerId="ADAL" clId="{A7DD6E79-0F4E-40AE-A6A7-D18DD3C89250}" dt="2024-05-21T22:03:31.514" v="8914" actId="20577"/>
          <ac:spMkLst>
            <pc:docMk/>
            <pc:sldMk cId="2489508845" sldId="2145707490"/>
            <ac:spMk id="6" creationId="{2DA979F6-3E98-7EC6-48F5-7859E79FC1AC}"/>
          </ac:spMkLst>
        </pc:spChg>
        <pc:spChg chg="add del mod ord">
          <ac:chgData name="Margaret Gillis" userId="b92883f0-fb2e-4bdb-a669-1e9fa090b866" providerId="ADAL" clId="{A7DD6E79-0F4E-40AE-A6A7-D18DD3C89250}" dt="2024-05-21T22:23:35.385" v="9696" actId="1957"/>
          <ac:spMkLst>
            <pc:docMk/>
            <pc:sldMk cId="2489508845" sldId="2145707490"/>
            <ac:spMk id="7" creationId="{825616AB-979A-ECCB-3A8E-84C24FCC3858}"/>
          </ac:spMkLst>
        </pc:spChg>
        <pc:spChg chg="add del mod ord">
          <ac:chgData name="Margaret Gillis" userId="b92883f0-fb2e-4bdb-a669-1e9fa090b866" providerId="ADAL" clId="{A7DD6E79-0F4E-40AE-A6A7-D18DD3C89250}" dt="2024-05-21T22:32:18.413" v="10047" actId="1957"/>
          <ac:spMkLst>
            <pc:docMk/>
            <pc:sldMk cId="2489508845" sldId="2145707490"/>
            <ac:spMk id="8" creationId="{961F6FD6-F3B2-739D-201E-325ED5842615}"/>
          </ac:spMkLst>
        </pc:spChg>
        <pc:spChg chg="add mod ord">
          <ac:chgData name="Margaret Gillis" userId="b92883f0-fb2e-4bdb-a669-1e9fa090b866" providerId="ADAL" clId="{A7DD6E79-0F4E-40AE-A6A7-D18DD3C89250}" dt="2024-05-23T16:51:18.985" v="17499" actId="14100"/>
          <ac:spMkLst>
            <pc:docMk/>
            <pc:sldMk cId="2489508845" sldId="2145707490"/>
            <ac:spMk id="11" creationId="{E08EFBEA-57D4-AB62-F32A-5A3FB7FF6D3B}"/>
          </ac:spMkLst>
        </pc:spChg>
        <pc:spChg chg="add mod">
          <ac:chgData name="Margaret Gillis" userId="b92883f0-fb2e-4bdb-a669-1e9fa090b866" providerId="ADAL" clId="{A7DD6E79-0F4E-40AE-A6A7-D18DD3C89250}" dt="2024-05-21T22:30:56.457" v="9990" actId="14100"/>
          <ac:spMkLst>
            <pc:docMk/>
            <pc:sldMk cId="2489508845" sldId="2145707490"/>
            <ac:spMk id="15" creationId="{7AA88FD6-754D-2232-6734-70C49305D5E4}"/>
          </ac:spMkLst>
        </pc:spChg>
        <pc:spChg chg="add mod">
          <ac:chgData name="Margaret Gillis" userId="b92883f0-fb2e-4bdb-a669-1e9fa090b866" providerId="ADAL" clId="{A7DD6E79-0F4E-40AE-A6A7-D18DD3C89250}" dt="2024-05-23T16:23:11.329" v="16947" actId="14100"/>
          <ac:spMkLst>
            <pc:docMk/>
            <pc:sldMk cId="2489508845" sldId="2145707490"/>
            <ac:spMk id="19" creationId="{BF97C662-0163-C902-FA4B-7A317E571221}"/>
          </ac:spMkLst>
        </pc:spChg>
        <pc:spChg chg="add mod">
          <ac:chgData name="Margaret Gillis" userId="b92883f0-fb2e-4bdb-a669-1e9fa090b866" providerId="ADAL" clId="{A7DD6E79-0F4E-40AE-A6A7-D18DD3C89250}" dt="2024-05-24T00:50:03.008" v="18554" actId="14100"/>
          <ac:spMkLst>
            <pc:docMk/>
            <pc:sldMk cId="2489508845" sldId="2145707490"/>
            <ac:spMk id="20" creationId="{E3E4B0AA-DD1C-51E7-94E5-92625DF30E5F}"/>
          </ac:spMkLst>
        </pc:spChg>
        <pc:graphicFrameChg chg="add mod">
          <ac:chgData name="Margaret Gillis" userId="b92883f0-fb2e-4bdb-a669-1e9fa090b866" providerId="ADAL" clId="{A7DD6E79-0F4E-40AE-A6A7-D18DD3C89250}" dt="2024-05-21T22:29:47.609" v="9878" actId="207"/>
          <ac:graphicFrameMkLst>
            <pc:docMk/>
            <pc:sldMk cId="2489508845" sldId="2145707490"/>
            <ac:graphicFrameMk id="14" creationId="{C994840A-321A-E806-A0C1-E93384427FBC}"/>
          </ac:graphicFrameMkLst>
        </pc:graphicFrameChg>
        <pc:graphicFrameChg chg="add mod">
          <ac:chgData name="Margaret Gillis" userId="b92883f0-fb2e-4bdb-a669-1e9fa090b866" providerId="ADAL" clId="{A7DD6E79-0F4E-40AE-A6A7-D18DD3C89250}" dt="2024-05-23T16:43:48.655" v="17226" actId="207"/>
          <ac:graphicFrameMkLst>
            <pc:docMk/>
            <pc:sldMk cId="2489508845" sldId="2145707490"/>
            <ac:graphicFrameMk id="18" creationId="{3AAB2CE1-03C5-3D60-C4F3-FCBAA7F66952}"/>
          </ac:graphicFrameMkLst>
        </pc:graphicFrameChg>
        <pc:picChg chg="add del mod">
          <ac:chgData name="Margaret Gillis" userId="b92883f0-fb2e-4bdb-a669-1e9fa090b866" providerId="ADAL" clId="{A7DD6E79-0F4E-40AE-A6A7-D18DD3C89250}" dt="2024-05-23T16:49:46.256" v="17480" actId="478"/>
          <ac:picMkLst>
            <pc:docMk/>
            <pc:sldMk cId="2489508845" sldId="2145707490"/>
            <ac:picMk id="10" creationId="{1E6D1FB5-8B37-9E5D-09EB-3E7D5DADF56B}"/>
          </ac:picMkLst>
        </pc:picChg>
        <pc:picChg chg="add mod ord">
          <ac:chgData name="Margaret Gillis" userId="b92883f0-fb2e-4bdb-a669-1e9fa090b866" providerId="ADAL" clId="{A7DD6E79-0F4E-40AE-A6A7-D18DD3C89250}" dt="2024-05-23T16:50:37.210" v="17493" actId="1076"/>
          <ac:picMkLst>
            <pc:docMk/>
            <pc:sldMk cId="2489508845" sldId="2145707490"/>
            <ac:picMk id="22" creationId="{5A0009C2-700C-DB38-0B19-57CF7FC4182A}"/>
          </ac:picMkLst>
        </pc:picChg>
      </pc:sldChg>
      <pc:sldChg chg="addSp delSp modSp new mod ord modClrScheme chgLayout">
        <pc:chgData name="Margaret Gillis" userId="b92883f0-fb2e-4bdb-a669-1e9fa090b866" providerId="ADAL" clId="{A7DD6E79-0F4E-40AE-A6A7-D18DD3C89250}" dt="2024-05-24T00:55:04.100" v="18639" actId="13240"/>
        <pc:sldMkLst>
          <pc:docMk/>
          <pc:sldMk cId="1474595977" sldId="2145707491"/>
        </pc:sldMkLst>
        <pc:spChg chg="mod ord">
          <ac:chgData name="Margaret Gillis" userId="b92883f0-fb2e-4bdb-a669-1e9fa090b866" providerId="ADAL" clId="{A7DD6E79-0F4E-40AE-A6A7-D18DD3C89250}" dt="2024-05-23T17:08:11.555" v="17734" actId="700"/>
          <ac:spMkLst>
            <pc:docMk/>
            <pc:sldMk cId="1474595977" sldId="2145707491"/>
            <ac:spMk id="2" creationId="{D8D90F7F-D1B0-30FC-E11E-B5AF06CBE859}"/>
          </ac:spMkLst>
        </pc:spChg>
        <pc:spChg chg="mod ord">
          <ac:chgData name="Margaret Gillis" userId="b92883f0-fb2e-4bdb-a669-1e9fa090b866" providerId="ADAL" clId="{A7DD6E79-0F4E-40AE-A6A7-D18DD3C89250}" dt="2024-05-23T17:11:01.631" v="17872" actId="20577"/>
          <ac:spMkLst>
            <pc:docMk/>
            <pc:sldMk cId="1474595977" sldId="2145707491"/>
            <ac:spMk id="3" creationId="{BE65D4D0-7DCC-4A52-C448-0DEC6A485567}"/>
          </ac:spMkLst>
        </pc:spChg>
        <pc:spChg chg="del mod ord">
          <ac:chgData name="Margaret Gillis" userId="b92883f0-fb2e-4bdb-a669-1e9fa090b866" providerId="ADAL" clId="{A7DD6E79-0F4E-40AE-A6A7-D18DD3C89250}" dt="2024-05-23T17:08:11.555" v="17734" actId="700"/>
          <ac:spMkLst>
            <pc:docMk/>
            <pc:sldMk cId="1474595977" sldId="2145707491"/>
            <ac:spMk id="4" creationId="{3EC6748C-6984-237E-B68F-17770C7B3932}"/>
          </ac:spMkLst>
        </pc:spChg>
        <pc:spChg chg="del mod ord">
          <ac:chgData name="Margaret Gillis" userId="b92883f0-fb2e-4bdb-a669-1e9fa090b866" providerId="ADAL" clId="{A7DD6E79-0F4E-40AE-A6A7-D18DD3C89250}" dt="2024-05-23T17:08:11.555" v="17734" actId="700"/>
          <ac:spMkLst>
            <pc:docMk/>
            <pc:sldMk cId="1474595977" sldId="2145707491"/>
            <ac:spMk id="5" creationId="{DC513903-5639-57D0-B280-9E1BF6696306}"/>
          </ac:spMkLst>
        </pc:spChg>
        <pc:spChg chg="add mod ord">
          <ac:chgData name="Margaret Gillis" userId="b92883f0-fb2e-4bdb-a669-1e9fa090b866" providerId="ADAL" clId="{A7DD6E79-0F4E-40AE-A6A7-D18DD3C89250}" dt="2024-05-23T17:12:05.808" v="17903" actId="20577"/>
          <ac:spMkLst>
            <pc:docMk/>
            <pc:sldMk cId="1474595977" sldId="2145707491"/>
            <ac:spMk id="6" creationId="{EFB3C7C7-D743-21BF-6CAA-C8348F4C3AFB}"/>
          </ac:spMkLst>
        </pc:spChg>
        <pc:spChg chg="add del mod ord">
          <ac:chgData name="Margaret Gillis" userId="b92883f0-fb2e-4bdb-a669-1e9fa090b866" providerId="ADAL" clId="{A7DD6E79-0F4E-40AE-A6A7-D18DD3C89250}" dt="2024-05-23T17:08:58.667" v="17739" actId="3680"/>
          <ac:spMkLst>
            <pc:docMk/>
            <pc:sldMk cId="1474595977" sldId="2145707491"/>
            <ac:spMk id="7" creationId="{EDE7B196-230A-DB86-3E95-FA1F8558F913}"/>
          </ac:spMkLst>
        </pc:spChg>
        <pc:spChg chg="add del mod ord">
          <ac:chgData name="Margaret Gillis" userId="b92883f0-fb2e-4bdb-a669-1e9fa090b866" providerId="ADAL" clId="{A7DD6E79-0F4E-40AE-A6A7-D18DD3C89250}" dt="2024-05-23T17:10:11.445" v="17862" actId="1957"/>
          <ac:spMkLst>
            <pc:docMk/>
            <pc:sldMk cId="1474595977" sldId="2145707491"/>
            <ac:spMk id="8" creationId="{9596416C-1CE2-5A3C-0079-9FC9AB01DCAA}"/>
          </ac:spMkLst>
        </pc:spChg>
        <pc:graphicFrameChg chg="add mod ord modGraphic">
          <ac:chgData name="Margaret Gillis" userId="b92883f0-fb2e-4bdb-a669-1e9fa090b866" providerId="ADAL" clId="{A7DD6E79-0F4E-40AE-A6A7-D18DD3C89250}" dt="2024-05-24T00:55:04.100" v="18639" actId="13240"/>
          <ac:graphicFrameMkLst>
            <pc:docMk/>
            <pc:sldMk cId="1474595977" sldId="2145707491"/>
            <ac:graphicFrameMk id="9" creationId="{7553FDB3-F307-D04F-1A9B-6AFC457540F9}"/>
          </ac:graphicFrameMkLst>
        </pc:graphicFrameChg>
        <pc:graphicFrameChg chg="add mod">
          <ac:chgData name="Margaret Gillis" userId="b92883f0-fb2e-4bdb-a669-1e9fa090b866" providerId="ADAL" clId="{A7DD6E79-0F4E-40AE-A6A7-D18DD3C89250}" dt="2024-05-23T17:11:51.593" v="17875" actId="207"/>
          <ac:graphicFrameMkLst>
            <pc:docMk/>
            <pc:sldMk cId="1474595977" sldId="2145707491"/>
            <ac:graphicFrameMk id="12" creationId="{99D6EC12-F2BF-CF79-CCCA-4342CFC05A6E}"/>
          </ac:graphicFrameMkLst>
        </pc:graphicFrameChg>
      </pc:sldChg>
      <pc:sldChg chg="addSp delSp modSp new mod modClrScheme chgLayout">
        <pc:chgData name="Margaret Gillis" userId="b92883f0-fb2e-4bdb-a669-1e9fa090b866" providerId="ADAL" clId="{A7DD6E79-0F4E-40AE-A6A7-D18DD3C89250}" dt="2024-05-24T00:50:51.961" v="18570" actId="700"/>
        <pc:sldMkLst>
          <pc:docMk/>
          <pc:sldMk cId="3601686205" sldId="2145707492"/>
        </pc:sldMkLst>
        <pc:spChg chg="mod ord">
          <ac:chgData name="Margaret Gillis" userId="b92883f0-fb2e-4bdb-a669-1e9fa090b866" providerId="ADAL" clId="{A7DD6E79-0F4E-40AE-A6A7-D18DD3C89250}" dt="2024-05-24T00:50:51.961" v="18570" actId="700"/>
          <ac:spMkLst>
            <pc:docMk/>
            <pc:sldMk cId="3601686205" sldId="2145707492"/>
            <ac:spMk id="2" creationId="{78C5B67E-778E-59E5-89B2-71EA061F492C}"/>
          </ac:spMkLst>
        </pc:spChg>
        <pc:spChg chg="del">
          <ac:chgData name="Margaret Gillis" userId="b92883f0-fb2e-4bdb-a669-1e9fa090b866" providerId="ADAL" clId="{A7DD6E79-0F4E-40AE-A6A7-D18DD3C89250}" dt="2024-05-23T17:13:06.236" v="17934" actId="700"/>
          <ac:spMkLst>
            <pc:docMk/>
            <pc:sldMk cId="3601686205" sldId="2145707492"/>
            <ac:spMk id="3" creationId="{A23BF61D-99A0-6318-D65A-8FDEBD137151}"/>
          </ac:spMkLst>
        </pc:spChg>
        <pc:spChg chg="del mod ord">
          <ac:chgData name="Margaret Gillis" userId="b92883f0-fb2e-4bdb-a669-1e9fa090b866" providerId="ADAL" clId="{A7DD6E79-0F4E-40AE-A6A7-D18DD3C89250}" dt="2024-05-23T17:13:06.236" v="17934" actId="700"/>
          <ac:spMkLst>
            <pc:docMk/>
            <pc:sldMk cId="3601686205" sldId="2145707492"/>
            <ac:spMk id="4" creationId="{CEDEEFA5-6BFF-505B-CED0-1AB14D6B8881}"/>
          </ac:spMkLst>
        </pc:spChg>
        <pc:spChg chg="del mod ord">
          <ac:chgData name="Margaret Gillis" userId="b92883f0-fb2e-4bdb-a669-1e9fa090b866" providerId="ADAL" clId="{A7DD6E79-0F4E-40AE-A6A7-D18DD3C89250}" dt="2024-05-23T17:13:06.236" v="17934" actId="700"/>
          <ac:spMkLst>
            <pc:docMk/>
            <pc:sldMk cId="3601686205" sldId="2145707492"/>
            <ac:spMk id="5" creationId="{24D32BD1-C5E9-FFDE-7745-42EB7E73FC05}"/>
          </ac:spMkLst>
        </pc:spChg>
        <pc:spChg chg="add mod ord">
          <ac:chgData name="Margaret Gillis" userId="b92883f0-fb2e-4bdb-a669-1e9fa090b866" providerId="ADAL" clId="{A7DD6E79-0F4E-40AE-A6A7-D18DD3C89250}" dt="2024-05-24T00:50:51.961" v="18570" actId="700"/>
          <ac:spMkLst>
            <pc:docMk/>
            <pc:sldMk cId="3601686205" sldId="2145707492"/>
            <ac:spMk id="6" creationId="{C087EF2D-DB67-EB53-0947-558E1108955A}"/>
          </ac:spMkLst>
        </pc:spChg>
        <pc:spChg chg="add del mod ord">
          <ac:chgData name="Margaret Gillis" userId="b92883f0-fb2e-4bdb-a669-1e9fa090b866" providerId="ADAL" clId="{A7DD6E79-0F4E-40AE-A6A7-D18DD3C89250}" dt="2024-05-24T00:50:51.961" v="18570" actId="700"/>
          <ac:spMkLst>
            <pc:docMk/>
            <pc:sldMk cId="3601686205" sldId="2145707492"/>
            <ac:spMk id="7" creationId="{D75E70E0-1ED0-0B81-C689-A4E70AD5B20A}"/>
          </ac:spMkLst>
        </pc:spChg>
        <pc:spChg chg="add mod ord">
          <ac:chgData name="Margaret Gillis" userId="b92883f0-fb2e-4bdb-a669-1e9fa090b866" providerId="ADAL" clId="{A7DD6E79-0F4E-40AE-A6A7-D18DD3C89250}" dt="2024-05-24T00:50:51.961" v="18570" actId="700"/>
          <ac:spMkLst>
            <pc:docMk/>
            <pc:sldMk cId="3601686205" sldId="2145707492"/>
            <ac:spMk id="8" creationId="{E26CFD9C-9AA6-96A9-A418-615E6A02F92D}"/>
          </ac:spMkLst>
        </pc:spChg>
      </pc:sldChg>
      <pc:sldChg chg="addSp delSp modSp new mod modClrScheme chgLayout">
        <pc:chgData name="Margaret Gillis" userId="b92883f0-fb2e-4bdb-a669-1e9fa090b866" providerId="ADAL" clId="{A7DD6E79-0F4E-40AE-A6A7-D18DD3C89250}" dt="2024-05-24T00:49:52.656" v="18553" actId="20577"/>
        <pc:sldMkLst>
          <pc:docMk/>
          <pc:sldMk cId="4010032865" sldId="2145707493"/>
        </pc:sldMkLst>
        <pc:spChg chg="del mod ord">
          <ac:chgData name="Margaret Gillis" userId="b92883f0-fb2e-4bdb-a669-1e9fa090b866" providerId="ADAL" clId="{A7DD6E79-0F4E-40AE-A6A7-D18DD3C89250}" dt="2024-05-24T00:47:47.239" v="18254" actId="700"/>
          <ac:spMkLst>
            <pc:docMk/>
            <pc:sldMk cId="4010032865" sldId="2145707493"/>
            <ac:spMk id="2" creationId="{6A80E9EB-556A-CE6C-53C1-70590B65E682}"/>
          </ac:spMkLst>
        </pc:spChg>
        <pc:spChg chg="del mod ord">
          <ac:chgData name="Margaret Gillis" userId="b92883f0-fb2e-4bdb-a669-1e9fa090b866" providerId="ADAL" clId="{A7DD6E79-0F4E-40AE-A6A7-D18DD3C89250}" dt="2024-05-24T00:47:47.239" v="18254" actId="700"/>
          <ac:spMkLst>
            <pc:docMk/>
            <pc:sldMk cId="4010032865" sldId="2145707493"/>
            <ac:spMk id="3" creationId="{AE21503D-B6FA-FDCB-6C5D-28DC5C05A848}"/>
          </ac:spMkLst>
        </pc:spChg>
        <pc:spChg chg="add mod ord">
          <ac:chgData name="Margaret Gillis" userId="b92883f0-fb2e-4bdb-a669-1e9fa090b866" providerId="ADAL" clId="{A7DD6E79-0F4E-40AE-A6A7-D18DD3C89250}" dt="2024-05-24T00:47:54.352" v="18269" actId="20577"/>
          <ac:spMkLst>
            <pc:docMk/>
            <pc:sldMk cId="4010032865" sldId="2145707493"/>
            <ac:spMk id="4" creationId="{F09A9765-AD4B-C2DA-EE1F-A859AD36C2F9}"/>
          </ac:spMkLst>
        </pc:spChg>
        <pc:spChg chg="add mod ord">
          <ac:chgData name="Margaret Gillis" userId="b92883f0-fb2e-4bdb-a669-1e9fa090b866" providerId="ADAL" clId="{A7DD6E79-0F4E-40AE-A6A7-D18DD3C89250}" dt="2024-05-24T00:49:52.656" v="18553" actId="20577"/>
          <ac:spMkLst>
            <pc:docMk/>
            <pc:sldMk cId="4010032865" sldId="2145707493"/>
            <ac:spMk id="5" creationId="{4FE1B225-7A08-33C5-CB10-1CF71F668F25}"/>
          </ac:spMkLst>
        </pc:spChg>
      </pc:sldChg>
      <pc:sldChg chg="addSp delSp modSp new mod modClrScheme chgLayout">
        <pc:chgData name="Margaret Gillis" userId="b92883f0-fb2e-4bdb-a669-1e9fa090b866" providerId="ADAL" clId="{A7DD6E79-0F4E-40AE-A6A7-D18DD3C89250}" dt="2024-05-24T00:59:43.959" v="19046" actId="27636"/>
        <pc:sldMkLst>
          <pc:docMk/>
          <pc:sldMk cId="373432463" sldId="2145707494"/>
        </pc:sldMkLst>
        <pc:spChg chg="mod ord">
          <ac:chgData name="Margaret Gillis" userId="b92883f0-fb2e-4bdb-a669-1e9fa090b866" providerId="ADAL" clId="{A7DD6E79-0F4E-40AE-A6A7-D18DD3C89250}" dt="2024-05-24T00:52:04.524" v="18637" actId="700"/>
          <ac:spMkLst>
            <pc:docMk/>
            <pc:sldMk cId="373432463" sldId="2145707494"/>
            <ac:spMk id="2" creationId="{EC159419-6796-DA76-3D58-9FDC38C1E2F8}"/>
          </ac:spMkLst>
        </pc:spChg>
        <pc:spChg chg="mod ord">
          <ac:chgData name="Margaret Gillis" userId="b92883f0-fb2e-4bdb-a669-1e9fa090b866" providerId="ADAL" clId="{A7DD6E79-0F4E-40AE-A6A7-D18DD3C89250}" dt="2024-05-24T00:52:04.524" v="18637" actId="700"/>
          <ac:spMkLst>
            <pc:docMk/>
            <pc:sldMk cId="373432463" sldId="2145707494"/>
            <ac:spMk id="3" creationId="{8B329A85-458D-FFAC-7409-B3C697C730DD}"/>
          </ac:spMkLst>
        </pc:spChg>
        <pc:spChg chg="del">
          <ac:chgData name="Margaret Gillis" userId="b92883f0-fb2e-4bdb-a669-1e9fa090b866" providerId="ADAL" clId="{A7DD6E79-0F4E-40AE-A6A7-D18DD3C89250}" dt="2024-05-24T00:51:53.471" v="18635" actId="700"/>
          <ac:spMkLst>
            <pc:docMk/>
            <pc:sldMk cId="373432463" sldId="2145707494"/>
            <ac:spMk id="4" creationId="{46265824-AB28-8D01-3C39-CA7B9949A1AB}"/>
          </ac:spMkLst>
        </pc:spChg>
        <pc:spChg chg="del">
          <ac:chgData name="Margaret Gillis" userId="b92883f0-fb2e-4bdb-a669-1e9fa090b866" providerId="ADAL" clId="{A7DD6E79-0F4E-40AE-A6A7-D18DD3C89250}" dt="2024-05-24T00:51:53.471" v="18635" actId="700"/>
          <ac:spMkLst>
            <pc:docMk/>
            <pc:sldMk cId="373432463" sldId="2145707494"/>
            <ac:spMk id="5" creationId="{1F297452-1F54-FE0C-42DA-56C56F22D15D}"/>
          </ac:spMkLst>
        </pc:spChg>
        <pc:spChg chg="mod ord">
          <ac:chgData name="Margaret Gillis" userId="b92883f0-fb2e-4bdb-a669-1e9fa090b866" providerId="ADAL" clId="{A7DD6E79-0F4E-40AE-A6A7-D18DD3C89250}" dt="2024-05-24T00:52:04.524" v="18637" actId="700"/>
          <ac:spMkLst>
            <pc:docMk/>
            <pc:sldMk cId="373432463" sldId="2145707494"/>
            <ac:spMk id="6" creationId="{B47E78E0-9185-F8C4-E818-8327CFEA5289}"/>
          </ac:spMkLst>
        </pc:spChg>
        <pc:spChg chg="add del mod ord">
          <ac:chgData name="Margaret Gillis" userId="b92883f0-fb2e-4bdb-a669-1e9fa090b866" providerId="ADAL" clId="{A7DD6E79-0F4E-40AE-A6A7-D18DD3C89250}" dt="2024-05-24T00:51:56.916" v="18636" actId="700"/>
          <ac:spMkLst>
            <pc:docMk/>
            <pc:sldMk cId="373432463" sldId="2145707494"/>
            <ac:spMk id="7" creationId="{68A3D0AE-166B-ACD3-7888-08B43FFCFCD4}"/>
          </ac:spMkLst>
        </pc:spChg>
        <pc:spChg chg="add del mod ord">
          <ac:chgData name="Margaret Gillis" userId="b92883f0-fb2e-4bdb-a669-1e9fa090b866" providerId="ADAL" clId="{A7DD6E79-0F4E-40AE-A6A7-D18DD3C89250}" dt="2024-05-24T00:51:56.916" v="18636" actId="700"/>
          <ac:spMkLst>
            <pc:docMk/>
            <pc:sldMk cId="373432463" sldId="2145707494"/>
            <ac:spMk id="8" creationId="{0C0730D0-6C99-FCBB-B2C5-87CFA04EB186}"/>
          </ac:spMkLst>
        </pc:spChg>
        <pc:spChg chg="add del mod ord">
          <ac:chgData name="Margaret Gillis" userId="b92883f0-fb2e-4bdb-a669-1e9fa090b866" providerId="ADAL" clId="{A7DD6E79-0F4E-40AE-A6A7-D18DD3C89250}" dt="2024-05-24T00:52:04.524" v="18637" actId="700"/>
          <ac:spMkLst>
            <pc:docMk/>
            <pc:sldMk cId="373432463" sldId="2145707494"/>
            <ac:spMk id="9" creationId="{5CDB738E-A6A7-3397-C587-EDBF50CC3C18}"/>
          </ac:spMkLst>
        </pc:spChg>
        <pc:spChg chg="add mod ord">
          <ac:chgData name="Margaret Gillis" userId="b92883f0-fb2e-4bdb-a669-1e9fa090b866" providerId="ADAL" clId="{A7DD6E79-0F4E-40AE-A6A7-D18DD3C89250}" dt="2024-05-24T00:59:43.959" v="19046" actId="27636"/>
          <ac:spMkLst>
            <pc:docMk/>
            <pc:sldMk cId="373432463" sldId="2145707494"/>
            <ac:spMk id="10" creationId="{5509A45F-154A-EF4B-00C9-70FA8C864B0F}"/>
          </ac:spMkLst>
        </pc:spChg>
        <pc:spChg chg="add del mod ord">
          <ac:chgData name="Margaret Gillis" userId="b92883f0-fb2e-4bdb-a669-1e9fa090b866" providerId="ADAL" clId="{A7DD6E79-0F4E-40AE-A6A7-D18DD3C89250}" dt="2024-05-24T00:54:16.674" v="18638" actId="931"/>
          <ac:spMkLst>
            <pc:docMk/>
            <pc:sldMk cId="373432463" sldId="2145707494"/>
            <ac:spMk id="11" creationId="{A3E7AAFD-D447-02FD-1975-146F543ED4B5}"/>
          </ac:spMkLst>
        </pc:spChg>
        <pc:picChg chg="add mod">
          <ac:chgData name="Margaret Gillis" userId="b92883f0-fb2e-4bdb-a669-1e9fa090b866" providerId="ADAL" clId="{A7DD6E79-0F4E-40AE-A6A7-D18DD3C89250}" dt="2024-05-24T00:59:41.625" v="19044" actId="14100"/>
          <ac:picMkLst>
            <pc:docMk/>
            <pc:sldMk cId="373432463" sldId="2145707494"/>
            <ac:picMk id="13" creationId="{9205EF4C-D344-FF06-4BCA-57839C8FBC6A}"/>
          </ac:picMkLst>
        </pc:picChg>
      </pc:sldChg>
      <pc:sldChg chg="addSp delSp modSp new mod modClrScheme chgLayout">
        <pc:chgData name="Margaret Gillis" userId="b92883f0-fb2e-4bdb-a669-1e9fa090b866" providerId="ADAL" clId="{A7DD6E79-0F4E-40AE-A6A7-D18DD3C89250}" dt="2024-05-24T00:51:15.845" v="18634" actId="20577"/>
        <pc:sldMkLst>
          <pc:docMk/>
          <pc:sldMk cId="1321411909" sldId="2145707495"/>
        </pc:sldMkLst>
        <pc:spChg chg="mod ord">
          <ac:chgData name="Margaret Gillis" userId="b92883f0-fb2e-4bdb-a669-1e9fa090b866" providerId="ADAL" clId="{A7DD6E79-0F4E-40AE-A6A7-D18DD3C89250}" dt="2024-05-24T00:50:45.163" v="18569" actId="700"/>
          <ac:spMkLst>
            <pc:docMk/>
            <pc:sldMk cId="1321411909" sldId="2145707495"/>
            <ac:spMk id="2" creationId="{60A6D27B-619E-DE85-BBDD-A7D4EC83F57F}"/>
          </ac:spMkLst>
        </pc:spChg>
        <pc:spChg chg="del mod ord">
          <ac:chgData name="Margaret Gillis" userId="b92883f0-fb2e-4bdb-a669-1e9fa090b866" providerId="ADAL" clId="{A7DD6E79-0F4E-40AE-A6A7-D18DD3C89250}" dt="2024-05-24T00:50:45.163" v="18569" actId="700"/>
          <ac:spMkLst>
            <pc:docMk/>
            <pc:sldMk cId="1321411909" sldId="2145707495"/>
            <ac:spMk id="3" creationId="{7E647EC8-EEE2-5B1A-1616-BFBDD77ED5CA}"/>
          </ac:spMkLst>
        </pc:spChg>
        <pc:spChg chg="del">
          <ac:chgData name="Margaret Gillis" userId="b92883f0-fb2e-4bdb-a669-1e9fa090b866" providerId="ADAL" clId="{A7DD6E79-0F4E-40AE-A6A7-D18DD3C89250}" dt="2024-05-24T00:50:34.946" v="18568" actId="700"/>
          <ac:spMkLst>
            <pc:docMk/>
            <pc:sldMk cId="1321411909" sldId="2145707495"/>
            <ac:spMk id="4" creationId="{0065EA03-54BE-2229-A316-B0D9E4394280}"/>
          </ac:spMkLst>
        </pc:spChg>
        <pc:spChg chg="del">
          <ac:chgData name="Margaret Gillis" userId="b92883f0-fb2e-4bdb-a669-1e9fa090b866" providerId="ADAL" clId="{A7DD6E79-0F4E-40AE-A6A7-D18DD3C89250}" dt="2024-05-24T00:50:34.946" v="18568" actId="700"/>
          <ac:spMkLst>
            <pc:docMk/>
            <pc:sldMk cId="1321411909" sldId="2145707495"/>
            <ac:spMk id="5" creationId="{5F321DF7-5231-5725-B6A8-1B81210D7B4F}"/>
          </ac:spMkLst>
        </pc:spChg>
        <pc:spChg chg="add del mod ord">
          <ac:chgData name="Margaret Gillis" userId="b92883f0-fb2e-4bdb-a669-1e9fa090b866" providerId="ADAL" clId="{A7DD6E79-0F4E-40AE-A6A7-D18DD3C89250}" dt="2024-05-24T00:50:45.163" v="18569" actId="700"/>
          <ac:spMkLst>
            <pc:docMk/>
            <pc:sldMk cId="1321411909" sldId="2145707495"/>
            <ac:spMk id="6" creationId="{E5F6539A-51C5-FBD4-5E21-297EB46DB876}"/>
          </ac:spMkLst>
        </pc:spChg>
        <pc:spChg chg="add del mod ord">
          <ac:chgData name="Margaret Gillis" userId="b92883f0-fb2e-4bdb-a669-1e9fa090b866" providerId="ADAL" clId="{A7DD6E79-0F4E-40AE-A6A7-D18DD3C89250}" dt="2024-05-24T00:50:45.163" v="18569" actId="700"/>
          <ac:spMkLst>
            <pc:docMk/>
            <pc:sldMk cId="1321411909" sldId="2145707495"/>
            <ac:spMk id="7" creationId="{B01A8B55-D670-244C-0241-E1D32EB3E363}"/>
          </ac:spMkLst>
        </pc:spChg>
        <pc:spChg chg="add mod ord">
          <ac:chgData name="Margaret Gillis" userId="b92883f0-fb2e-4bdb-a669-1e9fa090b866" providerId="ADAL" clId="{A7DD6E79-0F4E-40AE-A6A7-D18DD3C89250}" dt="2024-05-24T00:51:15.845" v="18634" actId="20577"/>
          <ac:spMkLst>
            <pc:docMk/>
            <pc:sldMk cId="1321411909" sldId="2145707495"/>
            <ac:spMk id="8" creationId="{2DC9ECA1-B18B-95C2-30B5-34394FE5BEC0}"/>
          </ac:spMkLst>
        </pc:spChg>
        <pc:spChg chg="add mod ord">
          <ac:chgData name="Margaret Gillis" userId="b92883f0-fb2e-4bdb-a669-1e9fa090b866" providerId="ADAL" clId="{A7DD6E79-0F4E-40AE-A6A7-D18DD3C89250}" dt="2024-05-24T00:50:45.163" v="18569" actId="700"/>
          <ac:spMkLst>
            <pc:docMk/>
            <pc:sldMk cId="1321411909" sldId="2145707495"/>
            <ac:spMk id="9" creationId="{CDFDEE49-60E0-310B-975A-65A991BCBF98}"/>
          </ac:spMkLst>
        </pc:spChg>
      </pc:sldChg>
      <pc:sldChg chg="addSp delSp modSp new mod modClrScheme chgLayout">
        <pc:chgData name="Margaret Gillis" userId="b92883f0-fb2e-4bdb-a669-1e9fa090b866" providerId="ADAL" clId="{A7DD6E79-0F4E-40AE-A6A7-D18DD3C89250}" dt="2024-05-24T01:00:38.322" v="19071" actId="20577"/>
        <pc:sldMkLst>
          <pc:docMk/>
          <pc:sldMk cId="980862905" sldId="2145707496"/>
        </pc:sldMkLst>
        <pc:spChg chg="mod ord">
          <ac:chgData name="Margaret Gillis" userId="b92883f0-fb2e-4bdb-a669-1e9fa090b866" providerId="ADAL" clId="{A7DD6E79-0F4E-40AE-A6A7-D18DD3C89250}" dt="2024-05-24T01:00:01.894" v="19048" actId="700"/>
          <ac:spMkLst>
            <pc:docMk/>
            <pc:sldMk cId="980862905" sldId="2145707496"/>
            <ac:spMk id="2" creationId="{BE3F9468-6AB9-1AB6-B7B3-F05722CD39B7}"/>
          </ac:spMkLst>
        </pc:spChg>
        <pc:spChg chg="del">
          <ac:chgData name="Margaret Gillis" userId="b92883f0-fb2e-4bdb-a669-1e9fa090b866" providerId="ADAL" clId="{A7DD6E79-0F4E-40AE-A6A7-D18DD3C89250}" dt="2024-05-24T01:00:01.894" v="19048" actId="700"/>
          <ac:spMkLst>
            <pc:docMk/>
            <pc:sldMk cId="980862905" sldId="2145707496"/>
            <ac:spMk id="3" creationId="{46A42A4E-E7A0-7331-B4F1-9AC6D55848FA}"/>
          </ac:spMkLst>
        </pc:spChg>
        <pc:spChg chg="del">
          <ac:chgData name="Margaret Gillis" userId="b92883f0-fb2e-4bdb-a669-1e9fa090b866" providerId="ADAL" clId="{A7DD6E79-0F4E-40AE-A6A7-D18DD3C89250}" dt="2024-05-24T01:00:01.894" v="19048" actId="700"/>
          <ac:spMkLst>
            <pc:docMk/>
            <pc:sldMk cId="980862905" sldId="2145707496"/>
            <ac:spMk id="4" creationId="{0EF7861B-BAE3-82D0-8949-B333DF1CD8D0}"/>
          </ac:spMkLst>
        </pc:spChg>
        <pc:spChg chg="del mod ord">
          <ac:chgData name="Margaret Gillis" userId="b92883f0-fb2e-4bdb-a669-1e9fa090b866" providerId="ADAL" clId="{A7DD6E79-0F4E-40AE-A6A7-D18DD3C89250}" dt="2024-05-24T01:00:01.894" v="19048" actId="700"/>
          <ac:spMkLst>
            <pc:docMk/>
            <pc:sldMk cId="980862905" sldId="2145707496"/>
            <ac:spMk id="5" creationId="{A45BAB49-CEA9-4EF6-1C59-D914B436F505}"/>
          </ac:spMkLst>
        </pc:spChg>
        <pc:spChg chg="del mod ord">
          <ac:chgData name="Margaret Gillis" userId="b92883f0-fb2e-4bdb-a669-1e9fa090b866" providerId="ADAL" clId="{A7DD6E79-0F4E-40AE-A6A7-D18DD3C89250}" dt="2024-05-24T01:00:01.894" v="19048" actId="700"/>
          <ac:spMkLst>
            <pc:docMk/>
            <pc:sldMk cId="980862905" sldId="2145707496"/>
            <ac:spMk id="6" creationId="{3641FCFC-66CC-5938-3B34-607681D4B618}"/>
          </ac:spMkLst>
        </pc:spChg>
        <pc:spChg chg="add mod ord">
          <ac:chgData name="Margaret Gillis" userId="b92883f0-fb2e-4bdb-a669-1e9fa090b866" providerId="ADAL" clId="{A7DD6E79-0F4E-40AE-A6A7-D18DD3C89250}" dt="2024-05-24T01:00:38.322" v="19071" actId="20577"/>
          <ac:spMkLst>
            <pc:docMk/>
            <pc:sldMk cId="980862905" sldId="2145707496"/>
            <ac:spMk id="7" creationId="{D26B1640-3B1A-BB89-7802-AD90F8FEA13B}"/>
          </ac:spMkLst>
        </pc:spChg>
        <pc:spChg chg="add mod ord">
          <ac:chgData name="Margaret Gillis" userId="b92883f0-fb2e-4bdb-a669-1e9fa090b866" providerId="ADAL" clId="{A7DD6E79-0F4E-40AE-A6A7-D18DD3C89250}" dt="2024-05-24T01:00:01.894" v="19048" actId="700"/>
          <ac:spMkLst>
            <pc:docMk/>
            <pc:sldMk cId="980862905" sldId="2145707496"/>
            <ac:spMk id="8" creationId="{E132C82A-E699-7880-10F1-11FA0B1F6BED}"/>
          </ac:spMkLst>
        </pc:spChg>
      </pc:sldChg>
    </pc:docChg>
  </pc:docChgLst>
  <pc:docChgLst>
    <pc:chgData name="Roxanne Jones" userId="eee357d1-15dd-4a73-981c-b7041387288c" providerId="ADAL" clId="{1EE31B01-4C00-4C13-B32B-56C3905EF7D2}"/>
    <pc:docChg chg="modMainMaster">
      <pc:chgData name="Roxanne Jones" userId="eee357d1-15dd-4a73-981c-b7041387288c" providerId="ADAL" clId="{1EE31B01-4C00-4C13-B32B-56C3905EF7D2}" dt="2024-03-08T21:56:36.211" v="4"/>
      <pc:docMkLst>
        <pc:docMk/>
      </pc:docMkLst>
      <pc:sldMasterChg chg="modSldLayout">
        <pc:chgData name="Roxanne Jones" userId="eee357d1-15dd-4a73-981c-b7041387288c" providerId="ADAL" clId="{1EE31B01-4C00-4C13-B32B-56C3905EF7D2}" dt="2024-03-08T21:56:36.211" v="4"/>
        <pc:sldMasterMkLst>
          <pc:docMk/>
          <pc:sldMasterMk cId="753150340" sldId="2147483660"/>
        </pc:sldMasterMkLst>
        <pc:sldLayoutChg chg="modSp mod">
          <pc:chgData name="Roxanne Jones" userId="eee357d1-15dd-4a73-981c-b7041387288c" providerId="ADAL" clId="{1EE31B01-4C00-4C13-B32B-56C3905EF7D2}" dt="2024-03-08T21:56:21.087" v="3" actId="6549"/>
          <pc:sldLayoutMkLst>
            <pc:docMk/>
            <pc:sldMasterMk cId="753150340" sldId="2147483660"/>
            <pc:sldLayoutMk cId="2370758312" sldId="2147483679"/>
          </pc:sldLayoutMkLst>
          <pc:spChg chg="mod">
            <ac:chgData name="Roxanne Jones" userId="eee357d1-15dd-4a73-981c-b7041387288c" providerId="ADAL" clId="{1EE31B01-4C00-4C13-B32B-56C3905EF7D2}" dt="2024-03-08T21:56:21.087" v="3" actId="6549"/>
            <ac:spMkLst>
              <pc:docMk/>
              <pc:sldMasterMk cId="753150340" sldId="2147483660"/>
              <pc:sldLayoutMk cId="2370758312" sldId="2147483679"/>
              <ac:spMk id="3" creationId="{4B4C06CB-4F94-5A40-9177-5C4E1F343A0D}"/>
            </ac:spMkLst>
          </pc:spChg>
        </pc:sldLayoutChg>
        <pc:sldLayoutChg chg="modSp mod">
          <pc:chgData name="Roxanne Jones" userId="eee357d1-15dd-4a73-981c-b7041387288c" providerId="ADAL" clId="{1EE31B01-4C00-4C13-B32B-56C3905EF7D2}" dt="2024-03-08T21:56:36.211" v="4"/>
          <pc:sldLayoutMkLst>
            <pc:docMk/>
            <pc:sldMasterMk cId="753150340" sldId="2147483660"/>
            <pc:sldLayoutMk cId="4143380373" sldId="2147483680"/>
          </pc:sldLayoutMkLst>
          <pc:spChg chg="mod">
            <ac:chgData name="Roxanne Jones" userId="eee357d1-15dd-4a73-981c-b7041387288c" providerId="ADAL" clId="{1EE31B01-4C00-4C13-B32B-56C3905EF7D2}" dt="2024-03-08T21:56:36.211" v="4"/>
            <ac:spMkLst>
              <pc:docMk/>
              <pc:sldMasterMk cId="753150340" sldId="2147483660"/>
              <pc:sldLayoutMk cId="4143380373" sldId="2147483680"/>
              <ac:spMk id="9" creationId="{5F2FE289-1EED-DF41-BE1B-9E86A92F7019}"/>
            </ac:spMkLst>
          </pc:spChg>
        </pc:sldLayoutChg>
      </pc:sldMasterChg>
    </pc:docChg>
  </pc:docChgLst>
  <pc:docChgLst>
    <pc:chgData name="Mary Lee Porterfield" userId="deb813fa-b9ba-47eb-8fe0-1fb868e5c8a3" providerId="ADAL" clId="{AC341270-8774-4483-ABCD-3C9AB90F2B0D}"/>
    <pc:docChg chg="undo custSel addSld delSld modSld sldOrd">
      <pc:chgData name="Mary Lee Porterfield" userId="deb813fa-b9ba-47eb-8fe0-1fb868e5c8a3" providerId="ADAL" clId="{AC341270-8774-4483-ABCD-3C9AB90F2B0D}" dt="2024-05-20T14:53:52.406" v="8457"/>
      <pc:docMkLst>
        <pc:docMk/>
      </pc:docMkLst>
      <pc:sldChg chg="modNotesTx">
        <pc:chgData name="Mary Lee Porterfield" userId="deb813fa-b9ba-47eb-8fe0-1fb868e5c8a3" providerId="ADAL" clId="{AC341270-8774-4483-ABCD-3C9AB90F2B0D}" dt="2024-05-10T19:21:53.539" v="716" actId="20577"/>
        <pc:sldMkLst>
          <pc:docMk/>
          <pc:sldMk cId="2307636121" sldId="256"/>
        </pc:sldMkLst>
      </pc:sldChg>
      <pc:sldChg chg="modNotesTx">
        <pc:chgData name="Mary Lee Porterfield" userId="deb813fa-b9ba-47eb-8fe0-1fb868e5c8a3" providerId="ADAL" clId="{AC341270-8774-4483-ABCD-3C9AB90F2B0D}" dt="2024-05-10T19:26:20.145" v="1551" actId="20577"/>
        <pc:sldMkLst>
          <pc:docMk/>
          <pc:sldMk cId="340034828" sldId="263"/>
        </pc:sldMkLst>
      </pc:sldChg>
      <pc:sldChg chg="modSp mod addCm delCm modCm modNotesTx">
        <pc:chgData name="Mary Lee Porterfield" userId="deb813fa-b9ba-47eb-8fe0-1fb868e5c8a3" providerId="ADAL" clId="{AC341270-8774-4483-ABCD-3C9AB90F2B0D}" dt="2024-05-12T18:51:12.564" v="7147"/>
        <pc:sldMkLst>
          <pc:docMk/>
          <pc:sldMk cId="4265548218" sldId="265"/>
        </pc:sldMkLst>
        <pc:spChg chg="mod">
          <ac:chgData name="Mary Lee Porterfield" userId="deb813fa-b9ba-47eb-8fe0-1fb868e5c8a3" providerId="ADAL" clId="{AC341270-8774-4483-ABCD-3C9AB90F2B0D}" dt="2024-05-11T12:57:41.739" v="2159" actId="20577"/>
          <ac:spMkLst>
            <pc:docMk/>
            <pc:sldMk cId="4265548218" sldId="265"/>
            <ac:spMk id="4" creationId="{3E1E3977-58B5-9184-A3BB-7BC5A6FA8B1A}"/>
          </ac:spMkLst>
        </pc:spChg>
        <pc:extLst>
          <p:ext xmlns:p="http://schemas.openxmlformats.org/presentationml/2006/main" uri="{D6D511B9-2390-475A-947B-AFAB55BFBCF1}">
            <pc226:cmChg xmlns:pc226="http://schemas.microsoft.com/office/powerpoint/2022/06/main/command" chg="add del mod">
              <pc226:chgData name="Mary Lee Porterfield" userId="deb813fa-b9ba-47eb-8fe0-1fb868e5c8a3" providerId="ADAL" clId="{AC341270-8774-4483-ABCD-3C9AB90F2B0D}" dt="2024-05-12T18:51:12.564" v="7147"/>
              <pc2:cmMkLst xmlns:pc2="http://schemas.microsoft.com/office/powerpoint/2019/9/main/command">
                <pc:docMk/>
                <pc:sldMk cId="4265548218" sldId="265"/>
                <pc2:cmMk id="{F4A12BFA-826A-499C-AF0F-401837C2816E}"/>
              </pc2:cmMkLst>
            </pc226:cmChg>
          </p:ext>
        </pc:extLst>
      </pc:sldChg>
      <pc:sldChg chg="modSp mod modNotesTx">
        <pc:chgData name="Mary Lee Porterfield" userId="deb813fa-b9ba-47eb-8fe0-1fb868e5c8a3" providerId="ADAL" clId="{AC341270-8774-4483-ABCD-3C9AB90F2B0D}" dt="2024-05-12T18:30:05.661" v="4796" actId="20577"/>
        <pc:sldMkLst>
          <pc:docMk/>
          <pc:sldMk cId="2144262811" sldId="266"/>
        </pc:sldMkLst>
        <pc:spChg chg="mod">
          <ac:chgData name="Mary Lee Porterfield" userId="deb813fa-b9ba-47eb-8fe0-1fb868e5c8a3" providerId="ADAL" clId="{AC341270-8774-4483-ABCD-3C9AB90F2B0D}" dt="2024-05-12T18:24:15.806" v="4389" actId="20577"/>
          <ac:spMkLst>
            <pc:docMk/>
            <pc:sldMk cId="2144262811" sldId="266"/>
            <ac:spMk id="8" creationId="{7794D221-BFBF-9E46-BC8C-8EE592DF87F7}"/>
          </ac:spMkLst>
        </pc:spChg>
        <pc:spChg chg="mod">
          <ac:chgData name="Mary Lee Porterfield" userId="deb813fa-b9ba-47eb-8fe0-1fb868e5c8a3" providerId="ADAL" clId="{AC341270-8774-4483-ABCD-3C9AB90F2B0D}" dt="2024-05-12T18:30:05.661" v="4796" actId="20577"/>
          <ac:spMkLst>
            <pc:docMk/>
            <pc:sldMk cId="2144262811" sldId="266"/>
            <ac:spMk id="9" creationId="{D1229ABA-79A3-594A-947D-0CCFE79D1051}"/>
          </ac:spMkLst>
        </pc:spChg>
      </pc:sldChg>
      <pc:sldChg chg="modSp mod">
        <pc:chgData name="Mary Lee Porterfield" userId="deb813fa-b9ba-47eb-8fe0-1fb868e5c8a3" providerId="ADAL" clId="{AC341270-8774-4483-ABCD-3C9AB90F2B0D}" dt="2024-05-12T17:11:23.136" v="3135" actId="20577"/>
        <pc:sldMkLst>
          <pc:docMk/>
          <pc:sldMk cId="970441559" sldId="276"/>
        </pc:sldMkLst>
        <pc:spChg chg="mod">
          <ac:chgData name="Mary Lee Porterfield" userId="deb813fa-b9ba-47eb-8fe0-1fb868e5c8a3" providerId="ADAL" clId="{AC341270-8774-4483-ABCD-3C9AB90F2B0D}" dt="2024-05-12T17:11:23.136" v="3135" actId="20577"/>
          <ac:spMkLst>
            <pc:docMk/>
            <pc:sldMk cId="970441559" sldId="276"/>
            <ac:spMk id="4" creationId="{45A0511D-BEAB-BC63-DB60-183B8D2FE840}"/>
          </ac:spMkLst>
        </pc:spChg>
      </pc:sldChg>
      <pc:sldChg chg="modSp mod modNotesTx">
        <pc:chgData name="Mary Lee Porterfield" userId="deb813fa-b9ba-47eb-8fe0-1fb868e5c8a3" providerId="ADAL" clId="{AC341270-8774-4483-ABCD-3C9AB90F2B0D}" dt="2024-05-12T17:37:51.626" v="4137" actId="20577"/>
        <pc:sldMkLst>
          <pc:docMk/>
          <pc:sldMk cId="2337017261" sldId="277"/>
        </pc:sldMkLst>
        <pc:spChg chg="mod">
          <ac:chgData name="Mary Lee Porterfield" userId="deb813fa-b9ba-47eb-8fe0-1fb868e5c8a3" providerId="ADAL" clId="{AC341270-8774-4483-ABCD-3C9AB90F2B0D}" dt="2024-05-12T17:15:45.794" v="3661" actId="20577"/>
          <ac:spMkLst>
            <pc:docMk/>
            <pc:sldMk cId="2337017261" sldId="277"/>
            <ac:spMk id="4" creationId="{1DC61EAA-2975-2BC0-825A-7A3039415F50}"/>
          </ac:spMkLst>
        </pc:spChg>
      </pc:sldChg>
      <pc:sldChg chg="modSp mod modNotesTx">
        <pc:chgData name="Mary Lee Porterfield" userId="deb813fa-b9ba-47eb-8fe0-1fb868e5c8a3" providerId="ADAL" clId="{AC341270-8774-4483-ABCD-3C9AB90F2B0D}" dt="2024-05-12T18:35:46.984" v="5673" actId="20577"/>
        <pc:sldMkLst>
          <pc:docMk/>
          <pc:sldMk cId="1833942824" sldId="278"/>
        </pc:sldMkLst>
        <pc:spChg chg="mod">
          <ac:chgData name="Mary Lee Porterfield" userId="deb813fa-b9ba-47eb-8fe0-1fb868e5c8a3" providerId="ADAL" clId="{AC341270-8774-4483-ABCD-3C9AB90F2B0D}" dt="2024-05-12T18:34:53.391" v="5555" actId="403"/>
          <ac:spMkLst>
            <pc:docMk/>
            <pc:sldMk cId="1833942824" sldId="278"/>
            <ac:spMk id="4" creationId="{2F658022-D5A1-4CB0-84EC-D5D12393B826}"/>
          </ac:spMkLst>
        </pc:spChg>
      </pc:sldChg>
      <pc:sldChg chg="modNotesTx">
        <pc:chgData name="Mary Lee Porterfield" userId="deb813fa-b9ba-47eb-8fe0-1fb868e5c8a3" providerId="ADAL" clId="{AC341270-8774-4483-ABCD-3C9AB90F2B0D}" dt="2024-05-12T18:44:23.733" v="6682" actId="20577"/>
        <pc:sldMkLst>
          <pc:docMk/>
          <pc:sldMk cId="949992652" sldId="279"/>
        </pc:sldMkLst>
      </pc:sldChg>
      <pc:sldChg chg="del">
        <pc:chgData name="Mary Lee Porterfield" userId="deb813fa-b9ba-47eb-8fe0-1fb868e5c8a3" providerId="ADAL" clId="{AC341270-8774-4483-ABCD-3C9AB90F2B0D}" dt="2024-05-10T15:39:29.932" v="559" actId="2696"/>
        <pc:sldMkLst>
          <pc:docMk/>
          <pc:sldMk cId="1218183079" sldId="280"/>
        </pc:sldMkLst>
      </pc:sldChg>
      <pc:sldChg chg="delSp mod">
        <pc:chgData name="Mary Lee Porterfield" userId="deb813fa-b9ba-47eb-8fe0-1fb868e5c8a3" providerId="ADAL" clId="{AC341270-8774-4483-ABCD-3C9AB90F2B0D}" dt="2024-04-29T16:52:44.609" v="0" actId="478"/>
        <pc:sldMkLst>
          <pc:docMk/>
          <pc:sldMk cId="1507259395" sldId="281"/>
        </pc:sldMkLst>
        <pc:spChg chg="del">
          <ac:chgData name="Mary Lee Porterfield" userId="deb813fa-b9ba-47eb-8fe0-1fb868e5c8a3" providerId="ADAL" clId="{AC341270-8774-4483-ABCD-3C9AB90F2B0D}" dt="2024-04-29T16:52:44.609" v="0" actId="478"/>
          <ac:spMkLst>
            <pc:docMk/>
            <pc:sldMk cId="1507259395" sldId="281"/>
            <ac:spMk id="3" creationId="{C768337D-B848-D87D-C497-D4A8C7A5EE1C}"/>
          </ac:spMkLst>
        </pc:spChg>
      </pc:sldChg>
      <pc:sldChg chg="modSp mod ord modNotesTx">
        <pc:chgData name="Mary Lee Porterfield" userId="deb813fa-b9ba-47eb-8fe0-1fb868e5c8a3" providerId="ADAL" clId="{AC341270-8774-4483-ABCD-3C9AB90F2B0D}" dt="2024-05-12T18:43:13.293" v="6534" actId="6549"/>
        <pc:sldMkLst>
          <pc:docMk/>
          <pc:sldMk cId="2834241943" sldId="282"/>
        </pc:sldMkLst>
        <pc:spChg chg="mod">
          <ac:chgData name="Mary Lee Porterfield" userId="deb813fa-b9ba-47eb-8fe0-1fb868e5c8a3" providerId="ADAL" clId="{AC341270-8774-4483-ABCD-3C9AB90F2B0D}" dt="2024-05-12T18:41:47.836" v="6399" actId="20577"/>
          <ac:spMkLst>
            <pc:docMk/>
            <pc:sldMk cId="2834241943" sldId="282"/>
            <ac:spMk id="6" creationId="{3707BEAF-51B9-AAB4-B30B-39A4D19CBF20}"/>
          </ac:spMkLst>
        </pc:spChg>
        <pc:picChg chg="mod">
          <ac:chgData name="Mary Lee Porterfield" userId="deb813fa-b9ba-47eb-8fe0-1fb868e5c8a3" providerId="ADAL" clId="{AC341270-8774-4483-ABCD-3C9AB90F2B0D}" dt="2024-05-11T12:08:46.680" v="2146" actId="1076"/>
          <ac:picMkLst>
            <pc:docMk/>
            <pc:sldMk cId="2834241943" sldId="282"/>
            <ac:picMk id="7" creationId="{8F72FD2E-0186-F2E3-B7D8-D472E806EBC5}"/>
          </ac:picMkLst>
        </pc:picChg>
      </pc:sldChg>
      <pc:sldChg chg="modSp mod">
        <pc:chgData name="Mary Lee Porterfield" userId="deb813fa-b9ba-47eb-8fe0-1fb868e5c8a3" providerId="ADAL" clId="{AC341270-8774-4483-ABCD-3C9AB90F2B0D}" dt="2024-05-20T14:32:50.213" v="8444" actId="207"/>
        <pc:sldMkLst>
          <pc:docMk/>
          <pc:sldMk cId="3470109558" sldId="2145707467"/>
        </pc:sldMkLst>
        <pc:spChg chg="mod">
          <ac:chgData name="Mary Lee Porterfield" userId="deb813fa-b9ba-47eb-8fe0-1fb868e5c8a3" providerId="ADAL" clId="{AC341270-8774-4483-ABCD-3C9AB90F2B0D}" dt="2024-05-20T14:32:50.213" v="8444" actId="207"/>
          <ac:spMkLst>
            <pc:docMk/>
            <pc:sldMk cId="3470109558" sldId="2145707467"/>
            <ac:spMk id="6" creationId="{435A68A8-CA55-CD0F-41FC-727D97063B83}"/>
          </ac:spMkLst>
        </pc:spChg>
      </pc:sldChg>
      <pc:sldChg chg="addSp delSp modSp add mod modClrScheme chgLayout modNotesTx">
        <pc:chgData name="Mary Lee Porterfield" userId="deb813fa-b9ba-47eb-8fe0-1fb868e5c8a3" providerId="ADAL" clId="{AC341270-8774-4483-ABCD-3C9AB90F2B0D}" dt="2024-05-15T01:06:45.321" v="8441" actId="20577"/>
        <pc:sldMkLst>
          <pc:docMk/>
          <pc:sldMk cId="4270006044" sldId="2145707474"/>
        </pc:sldMkLst>
        <pc:spChg chg="mod ord">
          <ac:chgData name="Mary Lee Porterfield" userId="deb813fa-b9ba-47eb-8fe0-1fb868e5c8a3" providerId="ADAL" clId="{AC341270-8774-4483-ABCD-3C9AB90F2B0D}" dt="2024-05-14T15:02:37.505" v="7899" actId="700"/>
          <ac:spMkLst>
            <pc:docMk/>
            <pc:sldMk cId="4270006044" sldId="2145707474"/>
            <ac:spMk id="2" creationId="{C1D7301A-713D-59F8-65E3-FFC6FE7D6CA5}"/>
          </ac:spMkLst>
        </pc:spChg>
        <pc:spChg chg="mod ord">
          <ac:chgData name="Mary Lee Porterfield" userId="deb813fa-b9ba-47eb-8fe0-1fb868e5c8a3" providerId="ADAL" clId="{AC341270-8774-4483-ABCD-3C9AB90F2B0D}" dt="2024-05-14T15:02:37.505" v="7899" actId="700"/>
          <ac:spMkLst>
            <pc:docMk/>
            <pc:sldMk cId="4270006044" sldId="2145707474"/>
            <ac:spMk id="3" creationId="{38F3AA7A-B505-6B1B-7565-C6B7F8FA6551}"/>
          </ac:spMkLst>
        </pc:spChg>
        <pc:spChg chg="add del mod">
          <ac:chgData name="Mary Lee Porterfield" userId="deb813fa-b9ba-47eb-8fe0-1fb868e5c8a3" providerId="ADAL" clId="{AC341270-8774-4483-ABCD-3C9AB90F2B0D}" dt="2024-05-14T15:02:37.505" v="7899" actId="700"/>
          <ac:spMkLst>
            <pc:docMk/>
            <pc:sldMk cId="4270006044" sldId="2145707474"/>
            <ac:spMk id="5" creationId="{4E606CF1-EB83-CEE8-4EEC-3DE3ACBA870C}"/>
          </ac:spMkLst>
        </pc:spChg>
        <pc:spChg chg="add mod ord">
          <ac:chgData name="Mary Lee Porterfield" userId="deb813fa-b9ba-47eb-8fe0-1fb868e5c8a3" providerId="ADAL" clId="{AC341270-8774-4483-ABCD-3C9AB90F2B0D}" dt="2024-05-15T01:06:45.321" v="8441" actId="20577"/>
          <ac:spMkLst>
            <pc:docMk/>
            <pc:sldMk cId="4270006044" sldId="2145707474"/>
            <ac:spMk id="6" creationId="{2C0DAE71-1EF8-2BC6-8B64-A0D577FB9A61}"/>
          </ac:spMkLst>
        </pc:spChg>
        <pc:spChg chg="mod ord">
          <ac:chgData name="Mary Lee Porterfield" userId="deb813fa-b9ba-47eb-8fe0-1fb868e5c8a3" providerId="ADAL" clId="{AC341270-8774-4483-ABCD-3C9AB90F2B0D}" dt="2024-05-14T15:02:45.463" v="7915" actId="20577"/>
          <ac:spMkLst>
            <pc:docMk/>
            <pc:sldMk cId="4270006044" sldId="2145707474"/>
            <ac:spMk id="8" creationId="{F5AE7C9C-8191-B0A6-1B13-10E254E42E9F}"/>
          </ac:spMkLst>
        </pc:spChg>
        <pc:spChg chg="del mod ord">
          <ac:chgData name="Mary Lee Porterfield" userId="deb813fa-b9ba-47eb-8fe0-1fb868e5c8a3" providerId="ADAL" clId="{AC341270-8774-4483-ABCD-3C9AB90F2B0D}" dt="2024-05-14T15:02:26.881" v="7898" actId="478"/>
          <ac:spMkLst>
            <pc:docMk/>
            <pc:sldMk cId="4270006044" sldId="2145707474"/>
            <ac:spMk id="9" creationId="{FFAE561A-91EC-05FE-B219-2D16B11A82F5}"/>
          </ac:spMkLst>
        </pc:spChg>
        <pc:picChg chg="add del mod modCrop">
          <ac:chgData name="Mary Lee Porterfield" userId="deb813fa-b9ba-47eb-8fe0-1fb868e5c8a3" providerId="ADAL" clId="{AC341270-8774-4483-ABCD-3C9AB90F2B0D}" dt="2024-05-12T18:45:06.588" v="6683" actId="21"/>
          <ac:picMkLst>
            <pc:docMk/>
            <pc:sldMk cId="4270006044" sldId="2145707474"/>
            <ac:picMk id="5" creationId="{4183E008-41C4-09D4-5B8E-791DB287B780}"/>
          </ac:picMkLst>
        </pc:picChg>
        <pc:picChg chg="del">
          <ac:chgData name="Mary Lee Porterfield" userId="deb813fa-b9ba-47eb-8fe0-1fb868e5c8a3" providerId="ADAL" clId="{AC341270-8774-4483-ABCD-3C9AB90F2B0D}" dt="2024-05-10T15:37:29.434" v="373" actId="478"/>
          <ac:picMkLst>
            <pc:docMk/>
            <pc:sldMk cId="4270006044" sldId="2145707474"/>
            <ac:picMk id="11" creationId="{61B22E0F-3579-3B3A-C9CB-C879CBE5CD1B}"/>
          </ac:picMkLst>
        </pc:picChg>
        <pc:picChg chg="del">
          <ac:chgData name="Mary Lee Porterfield" userId="deb813fa-b9ba-47eb-8fe0-1fb868e5c8a3" providerId="ADAL" clId="{AC341270-8774-4483-ABCD-3C9AB90F2B0D}" dt="2024-05-10T15:37:31.269" v="376" actId="478"/>
          <ac:picMkLst>
            <pc:docMk/>
            <pc:sldMk cId="4270006044" sldId="2145707474"/>
            <ac:picMk id="13" creationId="{5E3130A3-E832-D497-22F9-8521D330876C}"/>
          </ac:picMkLst>
        </pc:picChg>
        <pc:picChg chg="del">
          <ac:chgData name="Mary Lee Porterfield" userId="deb813fa-b9ba-47eb-8fe0-1fb868e5c8a3" providerId="ADAL" clId="{AC341270-8774-4483-ABCD-3C9AB90F2B0D}" dt="2024-05-10T15:37:30.135" v="374" actId="478"/>
          <ac:picMkLst>
            <pc:docMk/>
            <pc:sldMk cId="4270006044" sldId="2145707474"/>
            <ac:picMk id="15" creationId="{BB5FFDDD-7AD4-B446-F926-0851D49A0A86}"/>
          </ac:picMkLst>
        </pc:picChg>
        <pc:picChg chg="del">
          <ac:chgData name="Mary Lee Porterfield" userId="deb813fa-b9ba-47eb-8fe0-1fb868e5c8a3" providerId="ADAL" clId="{AC341270-8774-4483-ABCD-3C9AB90F2B0D}" dt="2024-05-10T15:37:30.703" v="375" actId="478"/>
          <ac:picMkLst>
            <pc:docMk/>
            <pc:sldMk cId="4270006044" sldId="2145707474"/>
            <ac:picMk id="17" creationId="{EF14B782-7D4A-544D-203B-B47D4B8ECA86}"/>
          </ac:picMkLst>
        </pc:picChg>
      </pc:sldChg>
      <pc:sldChg chg="addSp delSp modSp new mod modNotesTx">
        <pc:chgData name="Mary Lee Porterfield" userId="deb813fa-b9ba-47eb-8fe0-1fb868e5c8a3" providerId="ADAL" clId="{AC341270-8774-4483-ABCD-3C9AB90F2B0D}" dt="2024-05-12T17:35:51.749" v="3854" actId="14100"/>
        <pc:sldMkLst>
          <pc:docMk/>
          <pc:sldMk cId="1276480317" sldId="2145707475"/>
        </pc:sldMkLst>
        <pc:spChg chg="del">
          <ac:chgData name="Mary Lee Porterfield" userId="deb813fa-b9ba-47eb-8fe0-1fb868e5c8a3" providerId="ADAL" clId="{AC341270-8774-4483-ABCD-3C9AB90F2B0D}" dt="2024-05-12T17:31:59.289" v="3663"/>
          <ac:spMkLst>
            <pc:docMk/>
            <pc:sldMk cId="1276480317" sldId="2145707475"/>
            <ac:spMk id="4" creationId="{1D315EA8-31AA-C537-2B78-EA96681F2535}"/>
          </ac:spMkLst>
        </pc:spChg>
        <pc:spChg chg="mod">
          <ac:chgData name="Mary Lee Porterfield" userId="deb813fa-b9ba-47eb-8fe0-1fb868e5c8a3" providerId="ADAL" clId="{AC341270-8774-4483-ABCD-3C9AB90F2B0D}" dt="2024-05-12T17:32:28.667" v="3749" actId="20577"/>
          <ac:spMkLst>
            <pc:docMk/>
            <pc:sldMk cId="1276480317" sldId="2145707475"/>
            <ac:spMk id="5" creationId="{09B1549E-8C6B-B3CF-5060-E5C4748574AE}"/>
          </ac:spMkLst>
        </pc:spChg>
        <pc:spChg chg="add del mod">
          <ac:chgData name="Mary Lee Porterfield" userId="deb813fa-b9ba-47eb-8fe0-1fb868e5c8a3" providerId="ADAL" clId="{AC341270-8774-4483-ABCD-3C9AB90F2B0D}" dt="2024-05-12T17:35:09.271" v="3836"/>
          <ac:spMkLst>
            <pc:docMk/>
            <pc:sldMk cId="1276480317" sldId="2145707475"/>
            <ac:spMk id="8" creationId="{F2B48BE7-8691-FFAE-7462-8CAF5A87DE43}"/>
          </ac:spMkLst>
        </pc:spChg>
        <pc:graphicFrameChg chg="add del mod">
          <ac:chgData name="Mary Lee Porterfield" userId="deb813fa-b9ba-47eb-8fe0-1fb868e5c8a3" providerId="ADAL" clId="{AC341270-8774-4483-ABCD-3C9AB90F2B0D}" dt="2024-05-12T17:34:58.827" v="3834" actId="478"/>
          <ac:graphicFrameMkLst>
            <pc:docMk/>
            <pc:sldMk cId="1276480317" sldId="2145707475"/>
            <ac:graphicFrameMk id="6" creationId="{0FF77995-4A8E-A18D-D4B1-C7D964CDC947}"/>
          </ac:graphicFrameMkLst>
        </pc:graphicFrameChg>
        <pc:graphicFrameChg chg="add mod">
          <ac:chgData name="Mary Lee Porterfield" userId="deb813fa-b9ba-47eb-8fe0-1fb868e5c8a3" providerId="ADAL" clId="{AC341270-8774-4483-ABCD-3C9AB90F2B0D}" dt="2024-05-12T17:35:51.749" v="3854" actId="14100"/>
          <ac:graphicFrameMkLst>
            <pc:docMk/>
            <pc:sldMk cId="1276480317" sldId="2145707475"/>
            <ac:graphicFrameMk id="9" creationId="{7AFC246F-F606-421F-B20A-E1EF26CF544C}"/>
          </ac:graphicFrameMkLst>
        </pc:graphicFrameChg>
      </pc:sldChg>
      <pc:sldChg chg="addSp delSp modSp new del mod modClrScheme chgLayout">
        <pc:chgData name="Mary Lee Porterfield" userId="deb813fa-b9ba-47eb-8fe0-1fb868e5c8a3" providerId="ADAL" clId="{AC341270-8774-4483-ABCD-3C9AB90F2B0D}" dt="2024-05-14T15:01:07.778" v="7897" actId="2696"/>
        <pc:sldMkLst>
          <pc:docMk/>
          <pc:sldMk cId="83377282" sldId="2145707476"/>
        </pc:sldMkLst>
        <pc:spChg chg="del">
          <ac:chgData name="Mary Lee Porterfield" userId="deb813fa-b9ba-47eb-8fe0-1fb868e5c8a3" providerId="ADAL" clId="{AC341270-8774-4483-ABCD-3C9AB90F2B0D}" dt="2024-05-12T18:45:18.050" v="6685" actId="700"/>
          <ac:spMkLst>
            <pc:docMk/>
            <pc:sldMk cId="83377282" sldId="2145707476"/>
            <ac:spMk id="2" creationId="{1C4F72F0-E34F-3CF0-E6C2-F503CF6D8D0A}"/>
          </ac:spMkLst>
        </pc:spChg>
        <pc:spChg chg="del mod ord">
          <ac:chgData name="Mary Lee Porterfield" userId="deb813fa-b9ba-47eb-8fe0-1fb868e5c8a3" providerId="ADAL" clId="{AC341270-8774-4483-ABCD-3C9AB90F2B0D}" dt="2024-05-12T18:45:18.050" v="6685" actId="700"/>
          <ac:spMkLst>
            <pc:docMk/>
            <pc:sldMk cId="83377282" sldId="2145707476"/>
            <ac:spMk id="3" creationId="{203E6D4E-555C-B3C7-12F5-956F7F3270A7}"/>
          </ac:spMkLst>
        </pc:spChg>
        <pc:spChg chg="add mod ord">
          <ac:chgData name="Mary Lee Porterfield" userId="deb813fa-b9ba-47eb-8fe0-1fb868e5c8a3" providerId="ADAL" clId="{AC341270-8774-4483-ABCD-3C9AB90F2B0D}" dt="2024-05-12T18:56:03.585" v="7170" actId="207"/>
          <ac:spMkLst>
            <pc:docMk/>
            <pc:sldMk cId="83377282" sldId="2145707476"/>
            <ac:spMk id="4" creationId="{081241B6-E89F-1779-061A-CD6024C9EBF3}"/>
          </ac:spMkLst>
        </pc:spChg>
        <pc:spChg chg="add mod">
          <ac:chgData name="Mary Lee Porterfield" userId="deb813fa-b9ba-47eb-8fe0-1fb868e5c8a3" providerId="ADAL" clId="{AC341270-8774-4483-ABCD-3C9AB90F2B0D}" dt="2024-05-12T18:56:26.622" v="7172" actId="207"/>
          <ac:spMkLst>
            <pc:docMk/>
            <pc:sldMk cId="83377282" sldId="2145707476"/>
            <ac:spMk id="6" creationId="{90DEA0E5-8786-3DE6-1D79-C5C8466273CD}"/>
          </ac:spMkLst>
        </pc:spChg>
        <pc:picChg chg="add del mod">
          <ac:chgData name="Mary Lee Porterfield" userId="deb813fa-b9ba-47eb-8fe0-1fb868e5c8a3" providerId="ADAL" clId="{AC341270-8774-4483-ABCD-3C9AB90F2B0D}" dt="2024-05-12T18:53:22.129" v="7152" actId="478"/>
          <ac:picMkLst>
            <pc:docMk/>
            <pc:sldMk cId="83377282" sldId="2145707476"/>
            <ac:picMk id="5" creationId="{4183E008-41C4-09D4-5B8E-791DB287B780}"/>
          </ac:picMkLst>
        </pc:picChg>
        <pc:picChg chg="add mod ord">
          <ac:chgData name="Mary Lee Porterfield" userId="deb813fa-b9ba-47eb-8fe0-1fb868e5c8a3" providerId="ADAL" clId="{AC341270-8774-4483-ABCD-3C9AB90F2B0D}" dt="2024-05-12T18:56:12.321" v="7171" actId="1076"/>
          <ac:picMkLst>
            <pc:docMk/>
            <pc:sldMk cId="83377282" sldId="2145707476"/>
            <ac:picMk id="7" creationId="{89EA25CE-D29F-6474-4878-378C87849A62}"/>
          </ac:picMkLst>
        </pc:picChg>
        <pc:picChg chg="add mod">
          <ac:chgData name="Mary Lee Porterfield" userId="deb813fa-b9ba-47eb-8fe0-1fb868e5c8a3" providerId="ADAL" clId="{AC341270-8774-4483-ABCD-3C9AB90F2B0D}" dt="2024-05-12T18:53:44.567" v="7158" actId="14100"/>
          <ac:picMkLst>
            <pc:docMk/>
            <pc:sldMk cId="83377282" sldId="2145707476"/>
            <ac:picMk id="1026" creationId="{B6402695-E3E0-77DE-5869-467F5755525E}"/>
          </ac:picMkLst>
        </pc:picChg>
      </pc:sldChg>
      <pc:sldChg chg="modSp new mod modNotesTx">
        <pc:chgData name="Mary Lee Porterfield" userId="deb813fa-b9ba-47eb-8fe0-1fb868e5c8a3" providerId="ADAL" clId="{AC341270-8774-4483-ABCD-3C9AB90F2B0D}" dt="2024-05-13T14:36:46.918" v="7896" actId="6549"/>
        <pc:sldMkLst>
          <pc:docMk/>
          <pc:sldMk cId="2534201656" sldId="2145707477"/>
        </pc:sldMkLst>
        <pc:spChg chg="mod">
          <ac:chgData name="Mary Lee Porterfield" userId="deb813fa-b9ba-47eb-8fe0-1fb868e5c8a3" providerId="ADAL" clId="{AC341270-8774-4483-ABCD-3C9AB90F2B0D}" dt="2024-05-13T14:36:46.918" v="7896" actId="6549"/>
          <ac:spMkLst>
            <pc:docMk/>
            <pc:sldMk cId="2534201656" sldId="2145707477"/>
            <ac:spMk id="4" creationId="{64317545-2D55-1FE8-2C28-5F201E0CE7D5}"/>
          </ac:spMkLst>
        </pc:spChg>
        <pc:spChg chg="mod">
          <ac:chgData name="Mary Lee Porterfield" userId="deb813fa-b9ba-47eb-8fe0-1fb868e5c8a3" providerId="ADAL" clId="{AC341270-8774-4483-ABCD-3C9AB90F2B0D}" dt="2024-05-13T14:36:39.616" v="7893" actId="20577"/>
          <ac:spMkLst>
            <pc:docMk/>
            <pc:sldMk cId="2534201656" sldId="2145707477"/>
            <ac:spMk id="5" creationId="{62453E64-8A8A-97D5-79BB-153E56B98B14}"/>
          </ac:spMkLst>
        </pc:spChg>
        <pc:spChg chg="mod">
          <ac:chgData name="Mary Lee Porterfield" userId="deb813fa-b9ba-47eb-8fe0-1fb868e5c8a3" providerId="ADAL" clId="{AC341270-8774-4483-ABCD-3C9AB90F2B0D}" dt="2024-05-12T19:08:38.854" v="7286" actId="20577"/>
          <ac:spMkLst>
            <pc:docMk/>
            <pc:sldMk cId="2534201656" sldId="2145707477"/>
            <ac:spMk id="6" creationId="{62AE25B7-1440-0F60-82BB-FA15F872E026}"/>
          </ac:spMkLst>
        </pc:spChg>
      </pc:sldChg>
      <pc:sldChg chg="modNotesTx">
        <pc:chgData name="Mary Lee Porterfield" userId="deb813fa-b9ba-47eb-8fe0-1fb868e5c8a3" providerId="ADAL" clId="{AC341270-8774-4483-ABCD-3C9AB90F2B0D}" dt="2024-05-20T14:53:52.406" v="8457"/>
        <pc:sldMkLst>
          <pc:docMk/>
          <pc:sldMk cId="690358636" sldId="2145707479"/>
        </pc:sldMkLst>
      </pc:sldChg>
    </pc:docChg>
  </pc:docChgLst>
  <pc:docChgLst>
    <pc:chgData name="Margaret Gillis" userId="b92883f0-fb2e-4bdb-a669-1e9fa090b866" providerId="ADAL" clId="{E2E58C95-D4B1-46A1-BDA4-3B6A8D572FB8}"/>
    <pc:docChg chg="undo custSel addSld delSld modSld sldOrd">
      <pc:chgData name="Margaret Gillis" userId="b92883f0-fb2e-4bdb-a669-1e9fa090b866" providerId="ADAL" clId="{E2E58C95-D4B1-46A1-BDA4-3B6A8D572FB8}" dt="2024-07-17T17:55:46.761" v="24771" actId="962"/>
      <pc:docMkLst>
        <pc:docMk/>
      </pc:docMkLst>
      <pc:sldChg chg="modSp mod modNotesTx">
        <pc:chgData name="Margaret Gillis" userId="b92883f0-fb2e-4bdb-a669-1e9fa090b866" providerId="ADAL" clId="{E2E58C95-D4B1-46A1-BDA4-3B6A8D572FB8}" dt="2024-07-17T17:27:44.930" v="24286" actId="13244"/>
        <pc:sldMkLst>
          <pc:docMk/>
          <pc:sldMk cId="2307636121" sldId="256"/>
        </pc:sldMkLst>
        <pc:spChg chg="ord">
          <ac:chgData name="Margaret Gillis" userId="b92883f0-fb2e-4bdb-a669-1e9fa090b866" providerId="ADAL" clId="{E2E58C95-D4B1-46A1-BDA4-3B6A8D572FB8}" dt="2024-07-17T17:27:44.930" v="24286" actId="13244"/>
          <ac:spMkLst>
            <pc:docMk/>
            <pc:sldMk cId="2307636121" sldId="256"/>
            <ac:spMk id="2" creationId="{958F7323-677C-714C-9180-C0FA395F34B8}"/>
          </ac:spMkLst>
        </pc:spChg>
        <pc:spChg chg="mod">
          <ac:chgData name="Margaret Gillis" userId="b92883f0-fb2e-4bdb-a669-1e9fa090b866" providerId="ADAL" clId="{E2E58C95-D4B1-46A1-BDA4-3B6A8D572FB8}" dt="2024-07-02T13:05:56.671" v="4145" actId="20577"/>
          <ac:spMkLst>
            <pc:docMk/>
            <pc:sldMk cId="2307636121" sldId="256"/>
            <ac:spMk id="3" creationId="{D875D2F0-EA7E-0244-A293-FB0C89A08954}"/>
          </ac:spMkLst>
        </pc:spChg>
      </pc:sldChg>
      <pc:sldChg chg="modSp mod modNotesTx">
        <pc:chgData name="Margaret Gillis" userId="b92883f0-fb2e-4bdb-a669-1e9fa090b866" providerId="ADAL" clId="{E2E58C95-D4B1-46A1-BDA4-3B6A8D572FB8}" dt="2024-07-17T17:33:09.333" v="24294" actId="13244"/>
        <pc:sldMkLst>
          <pc:docMk/>
          <pc:sldMk cId="2353343699" sldId="264"/>
        </pc:sldMkLst>
        <pc:spChg chg="mod">
          <ac:chgData name="Margaret Gillis" userId="b92883f0-fb2e-4bdb-a669-1e9fa090b866" providerId="ADAL" clId="{E2E58C95-D4B1-46A1-BDA4-3B6A8D572FB8}" dt="2024-07-17T17:33:06.325" v="24293" actId="962"/>
          <ac:spMkLst>
            <pc:docMk/>
            <pc:sldMk cId="2353343699" sldId="264"/>
            <ac:spMk id="3" creationId="{E4CEAEC7-D030-8649-87B6-AD411C1E14C9}"/>
          </ac:spMkLst>
        </pc:spChg>
        <pc:spChg chg="ord">
          <ac:chgData name="Margaret Gillis" userId="b92883f0-fb2e-4bdb-a669-1e9fa090b866" providerId="ADAL" clId="{E2E58C95-D4B1-46A1-BDA4-3B6A8D572FB8}" dt="2024-07-17T17:33:09.333" v="24294" actId="13244"/>
          <ac:spMkLst>
            <pc:docMk/>
            <pc:sldMk cId="2353343699" sldId="264"/>
            <ac:spMk id="6" creationId="{E9FE4C71-7220-A14B-A836-149CE5651A1D}"/>
          </ac:spMkLst>
        </pc:spChg>
        <pc:spChg chg="mod">
          <ac:chgData name="Margaret Gillis" userId="b92883f0-fb2e-4bdb-a669-1e9fa090b866" providerId="ADAL" clId="{E2E58C95-D4B1-46A1-BDA4-3B6A8D572FB8}" dt="2024-07-11T14:39:31.869" v="12710" actId="6549"/>
          <ac:spMkLst>
            <pc:docMk/>
            <pc:sldMk cId="2353343699" sldId="264"/>
            <ac:spMk id="7" creationId="{D81AF524-A86F-384E-9B83-57FE27B8F3C0}"/>
          </ac:spMkLst>
        </pc:spChg>
      </pc:sldChg>
      <pc:sldChg chg="modSp del mod modNotesTx">
        <pc:chgData name="Margaret Gillis" userId="b92883f0-fb2e-4bdb-a669-1e9fa090b866" providerId="ADAL" clId="{E2E58C95-D4B1-46A1-BDA4-3B6A8D572FB8}" dt="2024-07-17T17:55:33.818" v="24768" actId="207"/>
        <pc:sldMkLst>
          <pc:docMk/>
          <pc:sldMk cId="2144262811" sldId="266"/>
        </pc:sldMkLst>
        <pc:spChg chg="mod">
          <ac:chgData name="Margaret Gillis" userId="b92883f0-fb2e-4bdb-a669-1e9fa090b866" providerId="ADAL" clId="{E2E58C95-D4B1-46A1-BDA4-3B6A8D572FB8}" dt="2024-07-17T17:35:28.048" v="24299" actId="962"/>
          <ac:spMkLst>
            <pc:docMk/>
            <pc:sldMk cId="2144262811" sldId="266"/>
            <ac:spMk id="3" creationId="{8E262EE1-D226-3E4E-A7F9-AEFEB22D7DF5}"/>
          </ac:spMkLst>
        </pc:spChg>
        <pc:spChg chg="mod">
          <ac:chgData name="Margaret Gillis" userId="b92883f0-fb2e-4bdb-a669-1e9fa090b866" providerId="ADAL" clId="{E2E58C95-D4B1-46A1-BDA4-3B6A8D572FB8}" dt="2024-07-17T17:55:33.818" v="24768" actId="207"/>
          <ac:spMkLst>
            <pc:docMk/>
            <pc:sldMk cId="2144262811" sldId="266"/>
            <ac:spMk id="4" creationId="{04B845FC-94E5-22D4-241A-BC1E55DBAFA3}"/>
          </ac:spMkLst>
        </pc:spChg>
        <pc:spChg chg="ord">
          <ac:chgData name="Margaret Gillis" userId="b92883f0-fb2e-4bdb-a669-1e9fa090b866" providerId="ADAL" clId="{E2E58C95-D4B1-46A1-BDA4-3B6A8D572FB8}" dt="2024-07-17T17:35:35.550" v="24300" actId="13244"/>
          <ac:spMkLst>
            <pc:docMk/>
            <pc:sldMk cId="2144262811" sldId="266"/>
            <ac:spMk id="7" creationId="{8990F888-53FA-D24A-B5B9-C3B902FC028B}"/>
          </ac:spMkLst>
        </pc:spChg>
        <pc:spChg chg="ord">
          <ac:chgData name="Margaret Gillis" userId="b92883f0-fb2e-4bdb-a669-1e9fa090b866" providerId="ADAL" clId="{E2E58C95-D4B1-46A1-BDA4-3B6A8D572FB8}" dt="2024-07-17T17:35:40.770" v="24301" actId="13244"/>
          <ac:spMkLst>
            <pc:docMk/>
            <pc:sldMk cId="2144262811" sldId="266"/>
            <ac:spMk id="8" creationId="{7794D221-BFBF-9E46-BC8C-8EE592DF87F7}"/>
          </ac:spMkLst>
        </pc:spChg>
        <pc:picChg chg="mod">
          <ac:chgData name="Margaret Gillis" userId="b92883f0-fb2e-4bdb-a669-1e9fa090b866" providerId="ADAL" clId="{E2E58C95-D4B1-46A1-BDA4-3B6A8D572FB8}" dt="2024-07-17T17:35:44.719" v="24302" actId="962"/>
          <ac:picMkLst>
            <pc:docMk/>
            <pc:sldMk cId="2144262811" sldId="266"/>
            <ac:picMk id="6" creationId="{2CF0A6D8-DFB4-29BA-3FB6-E397AB9D1251}"/>
          </ac:picMkLst>
        </pc:picChg>
      </pc:sldChg>
      <pc:sldChg chg="del">
        <pc:chgData name="Margaret Gillis" userId="b92883f0-fb2e-4bdb-a669-1e9fa090b866" providerId="ADAL" clId="{E2E58C95-D4B1-46A1-BDA4-3B6A8D572FB8}" dt="2024-07-01T21:14:07.903" v="4141" actId="47"/>
        <pc:sldMkLst>
          <pc:docMk/>
          <pc:sldMk cId="3261619496" sldId="267"/>
        </pc:sldMkLst>
      </pc:sldChg>
      <pc:sldChg chg="del">
        <pc:chgData name="Margaret Gillis" userId="b92883f0-fb2e-4bdb-a669-1e9fa090b866" providerId="ADAL" clId="{E2E58C95-D4B1-46A1-BDA4-3B6A8D572FB8}" dt="2024-07-01T21:14:10.758" v="4142" actId="47"/>
        <pc:sldMkLst>
          <pc:docMk/>
          <pc:sldMk cId="2297070602" sldId="268"/>
        </pc:sldMkLst>
      </pc:sldChg>
      <pc:sldChg chg="del">
        <pc:chgData name="Margaret Gillis" userId="b92883f0-fb2e-4bdb-a669-1e9fa090b866" providerId="ADAL" clId="{E2E58C95-D4B1-46A1-BDA4-3B6A8D572FB8}" dt="2024-07-01T21:14:12.270" v="4143" actId="47"/>
        <pc:sldMkLst>
          <pc:docMk/>
          <pc:sldMk cId="3297225134" sldId="269"/>
        </pc:sldMkLst>
      </pc:sldChg>
      <pc:sldChg chg="modSp del mod">
        <pc:chgData name="Margaret Gillis" userId="b92883f0-fb2e-4bdb-a669-1e9fa090b866" providerId="ADAL" clId="{E2E58C95-D4B1-46A1-BDA4-3B6A8D572FB8}" dt="2024-07-03T19:25:35.753" v="6975" actId="47"/>
        <pc:sldMkLst>
          <pc:docMk/>
          <pc:sldMk cId="1833942824" sldId="278"/>
        </pc:sldMkLst>
        <pc:spChg chg="mod">
          <ac:chgData name="Margaret Gillis" userId="b92883f0-fb2e-4bdb-a669-1e9fa090b866" providerId="ADAL" clId="{E2E58C95-D4B1-46A1-BDA4-3B6A8D572FB8}" dt="2024-07-01T19:56:21.711" v="3908" actId="6549"/>
          <ac:spMkLst>
            <pc:docMk/>
            <pc:sldMk cId="1833942824" sldId="278"/>
            <ac:spMk id="4" creationId="{2F658022-D5A1-4CB0-84EC-D5D12393B826}"/>
          </ac:spMkLst>
        </pc:spChg>
      </pc:sldChg>
      <pc:sldChg chg="modSp del mod ord">
        <pc:chgData name="Margaret Gillis" userId="b92883f0-fb2e-4bdb-a669-1e9fa090b866" providerId="ADAL" clId="{E2E58C95-D4B1-46A1-BDA4-3B6A8D572FB8}" dt="2024-07-03T20:17:38.111" v="8166" actId="47"/>
        <pc:sldMkLst>
          <pc:docMk/>
          <pc:sldMk cId="2834241943" sldId="282"/>
        </pc:sldMkLst>
        <pc:spChg chg="mod">
          <ac:chgData name="Margaret Gillis" userId="b92883f0-fb2e-4bdb-a669-1e9fa090b866" providerId="ADAL" clId="{E2E58C95-D4B1-46A1-BDA4-3B6A8D572FB8}" dt="2024-07-03T19:25:30.823" v="6974" actId="20577"/>
          <ac:spMkLst>
            <pc:docMk/>
            <pc:sldMk cId="2834241943" sldId="282"/>
            <ac:spMk id="6" creationId="{3707BEAF-51B9-AAB4-B30B-39A4D19CBF20}"/>
          </ac:spMkLst>
        </pc:spChg>
        <pc:picChg chg="mod">
          <ac:chgData name="Margaret Gillis" userId="b92883f0-fb2e-4bdb-a669-1e9fa090b866" providerId="ADAL" clId="{E2E58C95-D4B1-46A1-BDA4-3B6A8D572FB8}" dt="2024-07-03T19:17:50.277" v="6945" actId="14100"/>
          <ac:picMkLst>
            <pc:docMk/>
            <pc:sldMk cId="2834241943" sldId="282"/>
            <ac:picMk id="7" creationId="{8F72FD2E-0186-F2E3-B7D8-D472E806EBC5}"/>
          </ac:picMkLst>
        </pc:picChg>
      </pc:sldChg>
      <pc:sldChg chg="del">
        <pc:chgData name="Margaret Gillis" userId="b92883f0-fb2e-4bdb-a669-1e9fa090b866" providerId="ADAL" clId="{E2E58C95-D4B1-46A1-BDA4-3B6A8D572FB8}" dt="2024-07-03T20:46:58.883" v="8946" actId="47"/>
        <pc:sldMkLst>
          <pc:docMk/>
          <pc:sldMk cId="3470109558" sldId="2145707467"/>
        </pc:sldMkLst>
      </pc:sldChg>
      <pc:sldChg chg="modSp mod modNotesTx">
        <pc:chgData name="Margaret Gillis" userId="b92883f0-fb2e-4bdb-a669-1e9fa090b866" providerId="ADAL" clId="{E2E58C95-D4B1-46A1-BDA4-3B6A8D572FB8}" dt="2024-07-11T14:10:03.670" v="10039" actId="20577"/>
        <pc:sldMkLst>
          <pc:docMk/>
          <pc:sldMk cId="1562127316" sldId="2145707470"/>
        </pc:sldMkLst>
        <pc:spChg chg="mod">
          <ac:chgData name="Margaret Gillis" userId="b92883f0-fb2e-4bdb-a669-1e9fa090b866" providerId="ADAL" clId="{E2E58C95-D4B1-46A1-BDA4-3B6A8D572FB8}" dt="2024-06-20T18:19:49.733" v="15" actId="6549"/>
          <ac:spMkLst>
            <pc:docMk/>
            <pc:sldMk cId="1562127316" sldId="2145707470"/>
            <ac:spMk id="4" creationId="{3D6F06DB-175B-E1A1-4592-9988246545F3}"/>
          </ac:spMkLst>
        </pc:spChg>
      </pc:sldChg>
      <pc:sldChg chg="addSp modSp mod modClrScheme chgLayout modNotesTx">
        <pc:chgData name="Margaret Gillis" userId="b92883f0-fb2e-4bdb-a669-1e9fa090b866" providerId="ADAL" clId="{E2E58C95-D4B1-46A1-BDA4-3B6A8D572FB8}" dt="2024-07-17T17:32:43.861" v="24292" actId="13244"/>
        <pc:sldMkLst>
          <pc:docMk/>
          <pc:sldMk cId="4270006044" sldId="2145707474"/>
        </pc:sldMkLst>
        <pc:spChg chg="mod ord">
          <ac:chgData name="Margaret Gillis" userId="b92883f0-fb2e-4bdb-a669-1e9fa090b866" providerId="ADAL" clId="{E2E58C95-D4B1-46A1-BDA4-3B6A8D572FB8}" dt="2024-06-20T18:21:15.428" v="57" actId="700"/>
          <ac:spMkLst>
            <pc:docMk/>
            <pc:sldMk cId="4270006044" sldId="2145707474"/>
            <ac:spMk id="2" creationId="{C1D7301A-713D-59F8-65E3-FFC6FE7D6CA5}"/>
          </ac:spMkLst>
        </pc:spChg>
        <pc:spChg chg="mod ord">
          <ac:chgData name="Margaret Gillis" userId="b92883f0-fb2e-4bdb-a669-1e9fa090b866" providerId="ADAL" clId="{E2E58C95-D4B1-46A1-BDA4-3B6A8D572FB8}" dt="2024-07-17T17:31:28.201" v="24287" actId="962"/>
          <ac:spMkLst>
            <pc:docMk/>
            <pc:sldMk cId="4270006044" sldId="2145707474"/>
            <ac:spMk id="3" creationId="{38F3AA7A-B505-6B1B-7565-C6B7F8FA6551}"/>
          </ac:spMkLst>
        </pc:spChg>
        <pc:spChg chg="add mod ord">
          <ac:chgData name="Margaret Gillis" userId="b92883f0-fb2e-4bdb-a669-1e9fa090b866" providerId="ADAL" clId="{E2E58C95-D4B1-46A1-BDA4-3B6A8D572FB8}" dt="2024-07-17T17:32:31.273" v="24291" actId="13244"/>
          <ac:spMkLst>
            <pc:docMk/>
            <pc:sldMk cId="4270006044" sldId="2145707474"/>
            <ac:spMk id="4" creationId="{3FABC9AD-E6C9-2FD1-9639-A82D753448C4}"/>
          </ac:spMkLst>
        </pc:spChg>
        <pc:spChg chg="add mod ord">
          <ac:chgData name="Margaret Gillis" userId="b92883f0-fb2e-4bdb-a669-1e9fa090b866" providerId="ADAL" clId="{E2E58C95-D4B1-46A1-BDA4-3B6A8D572FB8}" dt="2024-07-17T17:32:43.861" v="24292" actId="13244"/>
          <ac:spMkLst>
            <pc:docMk/>
            <pc:sldMk cId="4270006044" sldId="2145707474"/>
            <ac:spMk id="5" creationId="{CB8F483F-736A-5209-89A8-405040348554}"/>
          </ac:spMkLst>
        </pc:spChg>
        <pc:spChg chg="mod ord">
          <ac:chgData name="Margaret Gillis" userId="b92883f0-fb2e-4bdb-a669-1e9fa090b866" providerId="ADAL" clId="{E2E58C95-D4B1-46A1-BDA4-3B6A8D572FB8}" dt="2024-07-17T17:32:22.422" v="24290" actId="13244"/>
          <ac:spMkLst>
            <pc:docMk/>
            <pc:sldMk cId="4270006044" sldId="2145707474"/>
            <ac:spMk id="6" creationId="{2C0DAE71-1EF8-2BC6-8B64-A0D577FB9A61}"/>
          </ac:spMkLst>
        </pc:spChg>
        <pc:spChg chg="add mod ord">
          <ac:chgData name="Margaret Gillis" userId="b92883f0-fb2e-4bdb-a669-1e9fa090b866" providerId="ADAL" clId="{E2E58C95-D4B1-46A1-BDA4-3B6A8D572FB8}" dt="2024-06-20T18:23:10.254" v="92" actId="27636"/>
          <ac:spMkLst>
            <pc:docMk/>
            <pc:sldMk cId="4270006044" sldId="2145707474"/>
            <ac:spMk id="7" creationId="{2D91C0E4-CBA6-D4B0-40D3-CCB3404C8040}"/>
          </ac:spMkLst>
        </pc:spChg>
        <pc:spChg chg="mod ord">
          <ac:chgData name="Margaret Gillis" userId="b92883f0-fb2e-4bdb-a669-1e9fa090b866" providerId="ADAL" clId="{E2E58C95-D4B1-46A1-BDA4-3B6A8D572FB8}" dt="2024-07-17T17:31:44.542" v="24289" actId="13244"/>
          <ac:spMkLst>
            <pc:docMk/>
            <pc:sldMk cId="4270006044" sldId="2145707474"/>
            <ac:spMk id="8" creationId="{F5AE7C9C-8191-B0A6-1B13-10E254E42E9F}"/>
          </ac:spMkLst>
        </pc:spChg>
      </pc:sldChg>
      <pc:sldChg chg="addSp delSp modSp mod ord modClrScheme addCm delCm chgLayout modNotesTx">
        <pc:chgData name="Margaret Gillis" userId="b92883f0-fb2e-4bdb-a669-1e9fa090b866" providerId="ADAL" clId="{E2E58C95-D4B1-46A1-BDA4-3B6A8D572FB8}" dt="2024-07-17T17:34:58.960" v="24296" actId="13244"/>
        <pc:sldMkLst>
          <pc:docMk/>
          <pc:sldMk cId="1858873068" sldId="2145707478"/>
        </pc:sldMkLst>
        <pc:spChg chg="mod ord">
          <ac:chgData name="Margaret Gillis" userId="b92883f0-fb2e-4bdb-a669-1e9fa090b866" providerId="ADAL" clId="{E2E58C95-D4B1-46A1-BDA4-3B6A8D572FB8}" dt="2024-07-01T17:09:59.439" v="470" actId="700"/>
          <ac:spMkLst>
            <pc:docMk/>
            <pc:sldMk cId="1858873068" sldId="2145707478"/>
            <ac:spMk id="2" creationId="{80841CE1-FD32-51A4-002F-52A81F8595C5}"/>
          </ac:spMkLst>
        </pc:spChg>
        <pc:spChg chg="del">
          <ac:chgData name="Margaret Gillis" userId="b92883f0-fb2e-4bdb-a669-1e9fa090b866" providerId="ADAL" clId="{E2E58C95-D4B1-46A1-BDA4-3B6A8D572FB8}" dt="2024-07-01T17:09:46.211" v="469" actId="700"/>
          <ac:spMkLst>
            <pc:docMk/>
            <pc:sldMk cId="1858873068" sldId="2145707478"/>
            <ac:spMk id="3" creationId="{8F2EA225-B00F-F2A8-B5CC-65F71CF189C4}"/>
          </ac:spMkLst>
        </pc:spChg>
        <pc:spChg chg="del">
          <ac:chgData name="Margaret Gillis" userId="b92883f0-fb2e-4bdb-a669-1e9fa090b866" providerId="ADAL" clId="{E2E58C95-D4B1-46A1-BDA4-3B6A8D572FB8}" dt="2024-07-01T17:09:46.211" v="469" actId="700"/>
          <ac:spMkLst>
            <pc:docMk/>
            <pc:sldMk cId="1858873068" sldId="2145707478"/>
            <ac:spMk id="4" creationId="{F527E75D-5374-7E2A-7364-5FA978648D1A}"/>
          </ac:spMkLst>
        </pc:spChg>
        <pc:spChg chg="del mod ord">
          <ac:chgData name="Margaret Gillis" userId="b92883f0-fb2e-4bdb-a669-1e9fa090b866" providerId="ADAL" clId="{E2E58C95-D4B1-46A1-BDA4-3B6A8D572FB8}" dt="2024-07-01T17:09:46.211" v="469" actId="700"/>
          <ac:spMkLst>
            <pc:docMk/>
            <pc:sldMk cId="1858873068" sldId="2145707478"/>
            <ac:spMk id="5" creationId="{81F77A0B-D189-DF6C-654A-4386317E3884}"/>
          </ac:spMkLst>
        </pc:spChg>
        <pc:spChg chg="mod ord">
          <ac:chgData name="Margaret Gillis" userId="b92883f0-fb2e-4bdb-a669-1e9fa090b866" providerId="ADAL" clId="{E2E58C95-D4B1-46A1-BDA4-3B6A8D572FB8}" dt="2024-07-17T17:34:58.960" v="24296" actId="13244"/>
          <ac:spMkLst>
            <pc:docMk/>
            <pc:sldMk cId="1858873068" sldId="2145707478"/>
            <ac:spMk id="6" creationId="{5D83DCC5-D539-A199-A835-73473BEEEDB0}"/>
          </ac:spMkLst>
        </pc:spChg>
        <pc:spChg chg="add del mod ord">
          <ac:chgData name="Margaret Gillis" userId="b92883f0-fb2e-4bdb-a669-1e9fa090b866" providerId="ADAL" clId="{E2E58C95-D4B1-46A1-BDA4-3B6A8D572FB8}" dt="2024-07-01T17:09:59.439" v="470" actId="700"/>
          <ac:spMkLst>
            <pc:docMk/>
            <pc:sldMk cId="1858873068" sldId="2145707478"/>
            <ac:spMk id="7" creationId="{74FC6AA4-6428-2A2D-5CA5-13971187BFF5}"/>
          </ac:spMkLst>
        </pc:spChg>
        <pc:spChg chg="add mod ord">
          <ac:chgData name="Margaret Gillis" userId="b92883f0-fb2e-4bdb-a669-1e9fa090b866" providerId="ADAL" clId="{E2E58C95-D4B1-46A1-BDA4-3B6A8D572FB8}" dt="2024-07-12T19:30:20.880" v="13424" actId="20577"/>
          <ac:spMkLst>
            <pc:docMk/>
            <pc:sldMk cId="1858873068" sldId="2145707478"/>
            <ac:spMk id="8" creationId="{283BE79B-98F7-C6AC-67F9-251B15791F8E}"/>
          </ac:spMkLst>
        </pc:spChg>
        <pc:picChg chg="add del mod">
          <ac:chgData name="Margaret Gillis" userId="b92883f0-fb2e-4bdb-a669-1e9fa090b866" providerId="ADAL" clId="{E2E58C95-D4B1-46A1-BDA4-3B6A8D572FB8}" dt="2024-07-01T17:29:03.964" v="880" actId="478"/>
          <ac:picMkLst>
            <pc:docMk/>
            <pc:sldMk cId="1858873068" sldId="2145707478"/>
            <ac:picMk id="10" creationId="{ED52A752-654A-CBF9-FCD0-BC8F29F76118}"/>
          </ac:picMkLst>
        </pc:picChg>
        <pc:picChg chg="add del mod">
          <ac:chgData name="Margaret Gillis" userId="b92883f0-fb2e-4bdb-a669-1e9fa090b866" providerId="ADAL" clId="{E2E58C95-D4B1-46A1-BDA4-3B6A8D572FB8}" dt="2024-07-01T17:29:50.428" v="890" actId="478"/>
          <ac:picMkLst>
            <pc:docMk/>
            <pc:sldMk cId="1858873068" sldId="2145707478"/>
            <ac:picMk id="12" creationId="{EB934A26-7EA2-4689-6A67-C951AFC3F4EC}"/>
          </ac:picMkLst>
        </pc:picChg>
        <pc:picChg chg="add mod">
          <ac:chgData name="Margaret Gillis" userId="b92883f0-fb2e-4bdb-a669-1e9fa090b866" providerId="ADAL" clId="{E2E58C95-D4B1-46A1-BDA4-3B6A8D572FB8}" dt="2024-07-17T17:34:56.403" v="24295" actId="962"/>
          <ac:picMkLst>
            <pc:docMk/>
            <pc:sldMk cId="1858873068" sldId="2145707478"/>
            <ac:picMk id="14" creationId="{B653385C-725F-6D0F-EE44-0117975D729C}"/>
          </ac:picMkLst>
        </pc:picChg>
        <pc:extLst>
          <p:ext xmlns:p="http://schemas.openxmlformats.org/presentationml/2006/main" uri="{D6D511B9-2390-475A-947B-AFAB55BFBCF1}">
            <pc226:cmChg xmlns:pc226="http://schemas.microsoft.com/office/powerpoint/2022/06/main/command" chg="add del">
              <pc226:chgData name="Margaret Gillis" userId="b92883f0-fb2e-4bdb-a669-1e9fa090b866" providerId="ADAL" clId="{E2E58C95-D4B1-46A1-BDA4-3B6A8D572FB8}" dt="2024-07-12T19:49:22.934" v="14218"/>
              <pc2:cmMkLst xmlns:pc2="http://schemas.microsoft.com/office/powerpoint/2019/9/main/command">
                <pc:docMk/>
                <pc:sldMk cId="1858873068" sldId="2145707478"/>
                <pc2:cmMk id="{6FC811B1-701A-47E1-B4F3-7DD02359847E}"/>
              </pc2:cmMkLst>
            </pc226:cmChg>
          </p:ext>
        </pc:extLst>
      </pc:sldChg>
      <pc:sldChg chg="delSp del mod modShow modNotesTx">
        <pc:chgData name="Margaret Gillis" userId="b92883f0-fb2e-4bdb-a669-1e9fa090b866" providerId="ADAL" clId="{E2E58C95-D4B1-46A1-BDA4-3B6A8D572FB8}" dt="2024-07-17T17:27:20.405" v="24283" actId="47"/>
        <pc:sldMkLst>
          <pc:docMk/>
          <pc:sldMk cId="2587070611" sldId="2145707482"/>
        </pc:sldMkLst>
        <pc:picChg chg="del">
          <ac:chgData name="Margaret Gillis" userId="b92883f0-fb2e-4bdb-a669-1e9fa090b866" providerId="ADAL" clId="{E2E58C95-D4B1-46A1-BDA4-3B6A8D572FB8}" dt="2024-07-17T17:27:17.277" v="24282" actId="478"/>
          <ac:picMkLst>
            <pc:docMk/>
            <pc:sldMk cId="2587070611" sldId="2145707482"/>
            <ac:picMk id="2" creationId="{80A03184-98D7-FA8C-6EDD-80EA616A9F96}"/>
          </ac:picMkLst>
        </pc:picChg>
      </pc:sldChg>
      <pc:sldChg chg="modSp del mod ord modNotesTx">
        <pc:chgData name="Margaret Gillis" userId="b92883f0-fb2e-4bdb-a669-1e9fa090b866" providerId="ADAL" clId="{E2E58C95-D4B1-46A1-BDA4-3B6A8D572FB8}" dt="2024-07-17T17:27:23.765" v="24284" actId="47"/>
        <pc:sldMkLst>
          <pc:docMk/>
          <pc:sldMk cId="316395708" sldId="2145707483"/>
        </pc:sldMkLst>
        <pc:spChg chg="mod">
          <ac:chgData name="Margaret Gillis" userId="b92883f0-fb2e-4bdb-a669-1e9fa090b866" providerId="ADAL" clId="{E2E58C95-D4B1-46A1-BDA4-3B6A8D572FB8}" dt="2024-07-16T14:48:34.662" v="15250" actId="27636"/>
          <ac:spMkLst>
            <pc:docMk/>
            <pc:sldMk cId="316395708" sldId="2145707483"/>
            <ac:spMk id="8" creationId="{676CC2E8-B72F-8AB0-8A6D-FD27D3385727}"/>
          </ac:spMkLst>
        </pc:spChg>
      </pc:sldChg>
      <pc:sldChg chg="modSp new mod ord modNotesTx">
        <pc:chgData name="Margaret Gillis" userId="b92883f0-fb2e-4bdb-a669-1e9fa090b866" providerId="ADAL" clId="{E2E58C95-D4B1-46A1-BDA4-3B6A8D572FB8}" dt="2024-07-17T17:35:12.121" v="24298" actId="13244"/>
        <pc:sldMkLst>
          <pc:docMk/>
          <pc:sldMk cId="307059058" sldId="2145707484"/>
        </pc:sldMkLst>
        <pc:spChg chg="mod">
          <ac:chgData name="Margaret Gillis" userId="b92883f0-fb2e-4bdb-a669-1e9fa090b866" providerId="ADAL" clId="{E2E58C95-D4B1-46A1-BDA4-3B6A8D572FB8}" dt="2024-07-17T17:35:05.004" v="24297" actId="962"/>
          <ac:spMkLst>
            <pc:docMk/>
            <pc:sldMk cId="307059058" sldId="2145707484"/>
            <ac:spMk id="3" creationId="{F0C9A452-089F-2E75-B2B0-947D15BC67BD}"/>
          </ac:spMkLst>
        </pc:spChg>
        <pc:spChg chg="mod">
          <ac:chgData name="Margaret Gillis" userId="b92883f0-fb2e-4bdb-a669-1e9fa090b866" providerId="ADAL" clId="{E2E58C95-D4B1-46A1-BDA4-3B6A8D572FB8}" dt="2024-07-12T19:51:34.759" v="14387" actId="113"/>
          <ac:spMkLst>
            <pc:docMk/>
            <pc:sldMk cId="307059058" sldId="2145707484"/>
            <ac:spMk id="4" creationId="{8CD68FD2-A140-3472-6B6F-F8CD31C7714E}"/>
          </ac:spMkLst>
        </pc:spChg>
        <pc:spChg chg="mod ord">
          <ac:chgData name="Margaret Gillis" userId="b92883f0-fb2e-4bdb-a669-1e9fa090b866" providerId="ADAL" clId="{E2E58C95-D4B1-46A1-BDA4-3B6A8D572FB8}" dt="2024-07-17T17:35:12.121" v="24298" actId="13244"/>
          <ac:spMkLst>
            <pc:docMk/>
            <pc:sldMk cId="307059058" sldId="2145707484"/>
            <ac:spMk id="5" creationId="{9B8895CC-7CFE-217A-F124-DE36A8F634A2}"/>
          </ac:spMkLst>
        </pc:spChg>
      </pc:sldChg>
      <pc:sldChg chg="addSp modSp new mod modNotesTx">
        <pc:chgData name="Margaret Gillis" userId="b92883f0-fb2e-4bdb-a669-1e9fa090b866" providerId="ADAL" clId="{E2E58C95-D4B1-46A1-BDA4-3B6A8D572FB8}" dt="2024-07-17T17:36:29.462" v="24309" actId="962"/>
        <pc:sldMkLst>
          <pc:docMk/>
          <pc:sldMk cId="26389977" sldId="2145707485"/>
        </pc:sldMkLst>
        <pc:spChg chg="mod">
          <ac:chgData name="Margaret Gillis" userId="b92883f0-fb2e-4bdb-a669-1e9fa090b866" providerId="ADAL" clId="{E2E58C95-D4B1-46A1-BDA4-3B6A8D572FB8}" dt="2024-07-17T17:36:29.462" v="24309" actId="962"/>
          <ac:spMkLst>
            <pc:docMk/>
            <pc:sldMk cId="26389977" sldId="2145707485"/>
            <ac:spMk id="3" creationId="{79D15212-04FB-7CFE-ED8D-8E92EFC916AF}"/>
          </ac:spMkLst>
        </pc:spChg>
        <pc:spChg chg="mod">
          <ac:chgData name="Margaret Gillis" userId="b92883f0-fb2e-4bdb-a669-1e9fa090b866" providerId="ADAL" clId="{E2E58C95-D4B1-46A1-BDA4-3B6A8D572FB8}" dt="2024-07-01T18:21:54.839" v="2450" actId="20577"/>
          <ac:spMkLst>
            <pc:docMk/>
            <pc:sldMk cId="26389977" sldId="2145707485"/>
            <ac:spMk id="4" creationId="{247B0A35-629D-605E-B05C-1100DC0CE875}"/>
          </ac:spMkLst>
        </pc:spChg>
        <pc:spChg chg="mod ord">
          <ac:chgData name="Margaret Gillis" userId="b92883f0-fb2e-4bdb-a669-1e9fa090b866" providerId="ADAL" clId="{E2E58C95-D4B1-46A1-BDA4-3B6A8D572FB8}" dt="2024-07-17T17:36:28.409" v="24308" actId="13244"/>
          <ac:spMkLst>
            <pc:docMk/>
            <pc:sldMk cId="26389977" sldId="2145707485"/>
            <ac:spMk id="5" creationId="{CCCFB2B9-C967-1910-E994-A0C320F2D047}"/>
          </ac:spMkLst>
        </pc:spChg>
        <pc:graphicFrameChg chg="add mod modGraphic">
          <ac:chgData name="Margaret Gillis" userId="b92883f0-fb2e-4bdb-a669-1e9fa090b866" providerId="ADAL" clId="{E2E58C95-D4B1-46A1-BDA4-3B6A8D572FB8}" dt="2024-07-01T18:21:29.173" v="2443" actId="207"/>
          <ac:graphicFrameMkLst>
            <pc:docMk/>
            <pc:sldMk cId="26389977" sldId="2145707485"/>
            <ac:graphicFrameMk id="6" creationId="{3F8DC6EC-CA2F-C735-3549-55273A0D90BA}"/>
          </ac:graphicFrameMkLst>
        </pc:graphicFrameChg>
      </pc:sldChg>
      <pc:sldChg chg="modSp new mod modNotesTx">
        <pc:chgData name="Margaret Gillis" userId="b92883f0-fb2e-4bdb-a669-1e9fa090b866" providerId="ADAL" clId="{E2E58C95-D4B1-46A1-BDA4-3B6A8D572FB8}" dt="2024-07-17T17:36:36.689" v="24311" actId="13244"/>
        <pc:sldMkLst>
          <pc:docMk/>
          <pc:sldMk cId="1017615843" sldId="2145707486"/>
        </pc:sldMkLst>
        <pc:spChg chg="mod">
          <ac:chgData name="Margaret Gillis" userId="b92883f0-fb2e-4bdb-a669-1e9fa090b866" providerId="ADAL" clId="{E2E58C95-D4B1-46A1-BDA4-3B6A8D572FB8}" dt="2024-07-17T17:36:34.307" v="24310" actId="962"/>
          <ac:spMkLst>
            <pc:docMk/>
            <pc:sldMk cId="1017615843" sldId="2145707486"/>
            <ac:spMk id="3" creationId="{B2D454DE-21C9-C29D-C64E-12A977CA762F}"/>
          </ac:spMkLst>
        </pc:spChg>
        <pc:spChg chg="mod">
          <ac:chgData name="Margaret Gillis" userId="b92883f0-fb2e-4bdb-a669-1e9fa090b866" providerId="ADAL" clId="{E2E58C95-D4B1-46A1-BDA4-3B6A8D572FB8}" dt="2024-07-01T18:29:25.171" v="3267" actId="313"/>
          <ac:spMkLst>
            <pc:docMk/>
            <pc:sldMk cId="1017615843" sldId="2145707486"/>
            <ac:spMk id="4" creationId="{8A41BC73-A5A2-2473-9C3B-BE78211DBDED}"/>
          </ac:spMkLst>
        </pc:spChg>
        <pc:spChg chg="mod ord">
          <ac:chgData name="Margaret Gillis" userId="b92883f0-fb2e-4bdb-a669-1e9fa090b866" providerId="ADAL" clId="{E2E58C95-D4B1-46A1-BDA4-3B6A8D572FB8}" dt="2024-07-17T17:36:36.689" v="24311" actId="13244"/>
          <ac:spMkLst>
            <pc:docMk/>
            <pc:sldMk cId="1017615843" sldId="2145707486"/>
            <ac:spMk id="5" creationId="{D294E9B6-9707-8F85-2D5F-B5D0DA6CD03D}"/>
          </ac:spMkLst>
        </pc:spChg>
      </pc:sldChg>
      <pc:sldChg chg="addSp delSp modSp new mod modClrScheme chgLayout modNotesTx">
        <pc:chgData name="Margaret Gillis" userId="b92883f0-fb2e-4bdb-a669-1e9fa090b866" providerId="ADAL" clId="{E2E58C95-D4B1-46A1-BDA4-3B6A8D572FB8}" dt="2024-07-17T17:47:47.989" v="24512" actId="962"/>
        <pc:sldMkLst>
          <pc:docMk/>
          <pc:sldMk cId="1784340114" sldId="2145707487"/>
        </pc:sldMkLst>
        <pc:spChg chg="mod ord">
          <ac:chgData name="Margaret Gillis" userId="b92883f0-fb2e-4bdb-a669-1e9fa090b866" providerId="ADAL" clId="{E2E58C95-D4B1-46A1-BDA4-3B6A8D572FB8}" dt="2024-07-01T18:31:37.441" v="3523" actId="700"/>
          <ac:spMkLst>
            <pc:docMk/>
            <pc:sldMk cId="1784340114" sldId="2145707487"/>
            <ac:spMk id="2" creationId="{A596B006-FACB-734D-0958-0347C519AC5B}"/>
          </ac:spMkLst>
        </pc:spChg>
        <pc:spChg chg="del mod ord">
          <ac:chgData name="Margaret Gillis" userId="b92883f0-fb2e-4bdb-a669-1e9fa090b866" providerId="ADAL" clId="{E2E58C95-D4B1-46A1-BDA4-3B6A8D572FB8}" dt="2024-07-01T18:40:20.377" v="3902" actId="478"/>
          <ac:spMkLst>
            <pc:docMk/>
            <pc:sldMk cId="1784340114" sldId="2145707487"/>
            <ac:spMk id="3" creationId="{5F8E5359-5D65-3F70-ECD2-59F9C341F76D}"/>
          </ac:spMkLst>
        </pc:spChg>
        <pc:spChg chg="add mod">
          <ac:chgData name="Margaret Gillis" userId="b92883f0-fb2e-4bdb-a669-1e9fa090b866" providerId="ADAL" clId="{E2E58C95-D4B1-46A1-BDA4-3B6A8D572FB8}" dt="2024-07-17T17:41:46.881" v="24324" actId="1076"/>
          <ac:spMkLst>
            <pc:docMk/>
            <pc:sldMk cId="1784340114" sldId="2145707487"/>
            <ac:spMk id="3" creationId="{E63DC65E-4FBB-709A-0490-8C38CFB45CC8}"/>
          </ac:spMkLst>
        </pc:spChg>
        <pc:spChg chg="mod ord">
          <ac:chgData name="Margaret Gillis" userId="b92883f0-fb2e-4bdb-a669-1e9fa090b866" providerId="ADAL" clId="{E2E58C95-D4B1-46A1-BDA4-3B6A8D572FB8}" dt="2024-07-17T17:42:20.647" v="24325" actId="13244"/>
          <ac:spMkLst>
            <pc:docMk/>
            <pc:sldMk cId="1784340114" sldId="2145707487"/>
            <ac:spMk id="4" creationId="{2F97AADE-18AF-1F21-821E-A9B9C97D1D5A}"/>
          </ac:spMkLst>
        </pc:spChg>
        <pc:spChg chg="mod ord">
          <ac:chgData name="Margaret Gillis" userId="b92883f0-fb2e-4bdb-a669-1e9fa090b866" providerId="ADAL" clId="{E2E58C95-D4B1-46A1-BDA4-3B6A8D572FB8}" dt="2024-07-17T17:42:53.368" v="24329" actId="13244"/>
          <ac:spMkLst>
            <pc:docMk/>
            <pc:sldMk cId="1784340114" sldId="2145707487"/>
            <ac:spMk id="5" creationId="{A9A1FAE4-CF51-B74C-96DD-881474131CD5}"/>
          </ac:spMkLst>
        </pc:spChg>
        <pc:spChg chg="add mod ord">
          <ac:chgData name="Margaret Gillis" userId="b92883f0-fb2e-4bdb-a669-1e9fa090b866" providerId="ADAL" clId="{E2E58C95-D4B1-46A1-BDA4-3B6A8D572FB8}" dt="2024-07-17T17:43:05.697" v="24330" actId="13244"/>
          <ac:spMkLst>
            <pc:docMk/>
            <pc:sldMk cId="1784340114" sldId="2145707487"/>
            <ac:spMk id="6" creationId="{E08332B7-E36F-7B72-BFC8-23B40488758B}"/>
          </ac:spMkLst>
        </pc:spChg>
        <pc:spChg chg="add mod ord">
          <ac:chgData name="Margaret Gillis" userId="b92883f0-fb2e-4bdb-a669-1e9fa090b866" providerId="ADAL" clId="{E2E58C95-D4B1-46A1-BDA4-3B6A8D572FB8}" dt="2024-07-17T17:42:35.113" v="24328" actId="13244"/>
          <ac:spMkLst>
            <pc:docMk/>
            <pc:sldMk cId="1784340114" sldId="2145707487"/>
            <ac:spMk id="7" creationId="{8B31E9AD-0A1B-09B1-0A9F-835D5DD05AB5}"/>
          </ac:spMkLst>
        </pc:spChg>
        <pc:spChg chg="add mod ord">
          <ac:chgData name="Margaret Gillis" userId="b92883f0-fb2e-4bdb-a669-1e9fa090b866" providerId="ADAL" clId="{E2E58C95-D4B1-46A1-BDA4-3B6A8D572FB8}" dt="2024-07-17T17:43:08.276" v="24331" actId="13244"/>
          <ac:spMkLst>
            <pc:docMk/>
            <pc:sldMk cId="1784340114" sldId="2145707487"/>
            <ac:spMk id="8" creationId="{99C5A5A4-1AC3-D292-05A5-59401A54081C}"/>
          </ac:spMkLst>
        </pc:spChg>
        <pc:graphicFrameChg chg="add mod ord modGraphic">
          <ac:chgData name="Margaret Gillis" userId="b92883f0-fb2e-4bdb-a669-1e9fa090b866" providerId="ADAL" clId="{E2E58C95-D4B1-46A1-BDA4-3B6A8D572FB8}" dt="2024-07-17T17:43:12.374" v="24332" actId="13244"/>
          <ac:graphicFrameMkLst>
            <pc:docMk/>
            <pc:sldMk cId="1784340114" sldId="2145707487"/>
            <ac:graphicFrameMk id="9" creationId="{40BF6D5F-163A-EA63-410D-1B2FED3D04BA}"/>
          </ac:graphicFrameMkLst>
        </pc:graphicFrameChg>
        <pc:graphicFrameChg chg="add mod">
          <ac:chgData name="Margaret Gillis" userId="b92883f0-fb2e-4bdb-a669-1e9fa090b866" providerId="ADAL" clId="{E2E58C95-D4B1-46A1-BDA4-3B6A8D572FB8}" dt="2024-07-17T17:47:47.989" v="24512" actId="962"/>
          <ac:graphicFrameMkLst>
            <pc:docMk/>
            <pc:sldMk cId="1784340114" sldId="2145707487"/>
            <ac:graphicFrameMk id="12" creationId="{2CCB4870-313F-B5A4-221B-568B785E8964}"/>
          </ac:graphicFrameMkLst>
        </pc:graphicFrameChg>
      </pc:sldChg>
      <pc:sldChg chg="addSp delSp modSp new mod modClrScheme chgLayout modNotesTx">
        <pc:chgData name="Margaret Gillis" userId="b92883f0-fb2e-4bdb-a669-1e9fa090b866" providerId="ADAL" clId="{E2E58C95-D4B1-46A1-BDA4-3B6A8D572FB8}" dt="2024-07-17T17:45:47.493" v="24355" actId="13244"/>
        <pc:sldMkLst>
          <pc:docMk/>
          <pc:sldMk cId="2312324444" sldId="2145707488"/>
        </pc:sldMkLst>
        <pc:spChg chg="mod ord">
          <ac:chgData name="Margaret Gillis" userId="b92883f0-fb2e-4bdb-a669-1e9fa090b866" providerId="ADAL" clId="{E2E58C95-D4B1-46A1-BDA4-3B6A8D572FB8}" dt="2024-07-03T20:01:18.504" v="7347" actId="700"/>
          <ac:spMkLst>
            <pc:docMk/>
            <pc:sldMk cId="2312324444" sldId="2145707488"/>
            <ac:spMk id="2" creationId="{E20AB80C-3399-5F6E-9954-A74DE5BC9C92}"/>
          </ac:spMkLst>
        </pc:spChg>
        <pc:spChg chg="mod ord">
          <ac:chgData name="Margaret Gillis" userId="b92883f0-fb2e-4bdb-a669-1e9fa090b866" providerId="ADAL" clId="{E2E58C95-D4B1-46A1-BDA4-3B6A8D572FB8}" dt="2024-07-17T17:45:43.568" v="24354" actId="962"/>
          <ac:spMkLst>
            <pc:docMk/>
            <pc:sldMk cId="2312324444" sldId="2145707488"/>
            <ac:spMk id="3" creationId="{05C884F1-CEDC-B4C6-F92F-D153AA6457D3}"/>
          </ac:spMkLst>
        </pc:spChg>
        <pc:spChg chg="del">
          <ac:chgData name="Margaret Gillis" userId="b92883f0-fb2e-4bdb-a669-1e9fa090b866" providerId="ADAL" clId="{E2E58C95-D4B1-46A1-BDA4-3B6A8D572FB8}" dt="2024-07-01T20:51:48.987" v="3910" actId="700"/>
          <ac:spMkLst>
            <pc:docMk/>
            <pc:sldMk cId="2312324444" sldId="2145707488"/>
            <ac:spMk id="4" creationId="{7EE41F5B-EC73-4A7A-DB5D-7967CB16C0EA}"/>
          </ac:spMkLst>
        </pc:spChg>
        <pc:spChg chg="add mod ord">
          <ac:chgData name="Margaret Gillis" userId="b92883f0-fb2e-4bdb-a669-1e9fa090b866" providerId="ADAL" clId="{E2E58C95-D4B1-46A1-BDA4-3B6A8D572FB8}" dt="2024-07-03T20:03:19.521" v="7559" actId="20577"/>
          <ac:spMkLst>
            <pc:docMk/>
            <pc:sldMk cId="2312324444" sldId="2145707488"/>
            <ac:spMk id="4" creationId="{A8F18468-6823-033A-5161-15CE91AD1FAD}"/>
          </ac:spMkLst>
        </pc:spChg>
        <pc:spChg chg="del">
          <ac:chgData name="Margaret Gillis" userId="b92883f0-fb2e-4bdb-a669-1e9fa090b866" providerId="ADAL" clId="{E2E58C95-D4B1-46A1-BDA4-3B6A8D572FB8}" dt="2024-07-01T20:51:48.987" v="3910" actId="700"/>
          <ac:spMkLst>
            <pc:docMk/>
            <pc:sldMk cId="2312324444" sldId="2145707488"/>
            <ac:spMk id="5" creationId="{41FF473F-D55A-A6B3-8C2A-EE4A561C90A2}"/>
          </ac:spMkLst>
        </pc:spChg>
        <pc:spChg chg="del mod ord">
          <ac:chgData name="Margaret Gillis" userId="b92883f0-fb2e-4bdb-a669-1e9fa090b866" providerId="ADAL" clId="{E2E58C95-D4B1-46A1-BDA4-3B6A8D572FB8}" dt="2024-07-01T20:51:48.987" v="3910" actId="700"/>
          <ac:spMkLst>
            <pc:docMk/>
            <pc:sldMk cId="2312324444" sldId="2145707488"/>
            <ac:spMk id="6" creationId="{600897D9-B039-C96B-8837-251E544ECED5}"/>
          </ac:spMkLst>
        </pc:spChg>
        <pc:spChg chg="mod">
          <ac:chgData name="Margaret Gillis" userId="b92883f0-fb2e-4bdb-a669-1e9fa090b866" providerId="ADAL" clId="{E2E58C95-D4B1-46A1-BDA4-3B6A8D572FB8}" dt="2024-07-12T18:21:26.397" v="13039" actId="27636"/>
          <ac:spMkLst>
            <pc:docMk/>
            <pc:sldMk cId="2312324444" sldId="2145707488"/>
            <ac:spMk id="7" creationId="{A15F0E7B-2455-0A2C-6025-03397FF48153}"/>
          </ac:spMkLst>
        </pc:spChg>
        <pc:spChg chg="del">
          <ac:chgData name="Margaret Gillis" userId="b92883f0-fb2e-4bdb-a669-1e9fa090b866" providerId="ADAL" clId="{E2E58C95-D4B1-46A1-BDA4-3B6A8D572FB8}" dt="2024-07-01T20:51:48.987" v="3910" actId="700"/>
          <ac:spMkLst>
            <pc:docMk/>
            <pc:sldMk cId="2312324444" sldId="2145707488"/>
            <ac:spMk id="7" creationId="{B3A1E00A-1279-EE65-8F97-E0FF69997694}"/>
          </ac:spMkLst>
        </pc:spChg>
        <pc:spChg chg="del mod ord">
          <ac:chgData name="Margaret Gillis" userId="b92883f0-fb2e-4bdb-a669-1e9fa090b866" providerId="ADAL" clId="{E2E58C95-D4B1-46A1-BDA4-3B6A8D572FB8}" dt="2024-07-01T20:51:48.987" v="3910" actId="700"/>
          <ac:spMkLst>
            <pc:docMk/>
            <pc:sldMk cId="2312324444" sldId="2145707488"/>
            <ac:spMk id="8" creationId="{FEE51BE2-EC9C-FE37-BC74-05DFF50B4E41}"/>
          </ac:spMkLst>
        </pc:spChg>
        <pc:spChg chg="add mod ord">
          <ac:chgData name="Margaret Gillis" userId="b92883f0-fb2e-4bdb-a669-1e9fa090b866" providerId="ADAL" clId="{E2E58C95-D4B1-46A1-BDA4-3B6A8D572FB8}" dt="2024-07-17T17:45:47.493" v="24355" actId="13244"/>
          <ac:spMkLst>
            <pc:docMk/>
            <pc:sldMk cId="2312324444" sldId="2145707488"/>
            <ac:spMk id="9" creationId="{472EA4CB-C266-5C89-1261-5DE80594E75E}"/>
          </ac:spMkLst>
        </pc:spChg>
        <pc:spChg chg="add mod ord">
          <ac:chgData name="Margaret Gillis" userId="b92883f0-fb2e-4bdb-a669-1e9fa090b866" providerId="ADAL" clId="{E2E58C95-D4B1-46A1-BDA4-3B6A8D572FB8}" dt="2024-07-12T20:37:58.020" v="14664" actId="20577"/>
          <ac:spMkLst>
            <pc:docMk/>
            <pc:sldMk cId="2312324444" sldId="2145707488"/>
            <ac:spMk id="10" creationId="{4B0F33A4-13FE-28EA-810E-18A535B7D701}"/>
          </ac:spMkLst>
        </pc:spChg>
      </pc:sldChg>
      <pc:sldChg chg="modSp new mod ord modNotesTx">
        <pc:chgData name="Margaret Gillis" userId="b92883f0-fb2e-4bdb-a669-1e9fa090b866" providerId="ADAL" clId="{E2E58C95-D4B1-46A1-BDA4-3B6A8D572FB8}" dt="2024-07-17T17:43:49.262" v="24334" actId="13244"/>
        <pc:sldMkLst>
          <pc:docMk/>
          <pc:sldMk cId="160375056" sldId="2145707489"/>
        </pc:sldMkLst>
        <pc:spChg chg="mod">
          <ac:chgData name="Margaret Gillis" userId="b92883f0-fb2e-4bdb-a669-1e9fa090b866" providerId="ADAL" clId="{E2E58C95-D4B1-46A1-BDA4-3B6A8D572FB8}" dt="2024-07-17T17:43:46.032" v="24333" actId="962"/>
          <ac:spMkLst>
            <pc:docMk/>
            <pc:sldMk cId="160375056" sldId="2145707489"/>
            <ac:spMk id="3" creationId="{2EA69106-033B-0F1F-5676-B03C284AEB82}"/>
          </ac:spMkLst>
        </pc:spChg>
        <pc:spChg chg="mod">
          <ac:chgData name="Margaret Gillis" userId="b92883f0-fb2e-4bdb-a669-1e9fa090b866" providerId="ADAL" clId="{E2E58C95-D4B1-46A1-BDA4-3B6A8D572FB8}" dt="2024-07-12T19:34:33.952" v="13740" actId="33524"/>
          <ac:spMkLst>
            <pc:docMk/>
            <pc:sldMk cId="160375056" sldId="2145707489"/>
            <ac:spMk id="4" creationId="{7A734180-A3EC-5111-40D1-CCEB493A5A5A}"/>
          </ac:spMkLst>
        </pc:spChg>
        <pc:spChg chg="mod ord">
          <ac:chgData name="Margaret Gillis" userId="b92883f0-fb2e-4bdb-a669-1e9fa090b866" providerId="ADAL" clId="{E2E58C95-D4B1-46A1-BDA4-3B6A8D572FB8}" dt="2024-07-17T17:43:49.262" v="24334" actId="13244"/>
          <ac:spMkLst>
            <pc:docMk/>
            <pc:sldMk cId="160375056" sldId="2145707489"/>
            <ac:spMk id="5" creationId="{0044A2E9-E1A7-DA2D-A70E-62D3577E5866}"/>
          </ac:spMkLst>
        </pc:spChg>
      </pc:sldChg>
      <pc:sldChg chg="addSp modSp new mod modNotesTx">
        <pc:chgData name="Margaret Gillis" userId="b92883f0-fb2e-4bdb-a669-1e9fa090b866" providerId="ADAL" clId="{E2E58C95-D4B1-46A1-BDA4-3B6A8D572FB8}" dt="2024-07-17T17:44:10.305" v="24338" actId="13244"/>
        <pc:sldMkLst>
          <pc:docMk/>
          <pc:sldMk cId="2235983626" sldId="2145707490"/>
        </pc:sldMkLst>
        <pc:spChg chg="mod">
          <ac:chgData name="Margaret Gillis" userId="b92883f0-fb2e-4bdb-a669-1e9fa090b866" providerId="ADAL" clId="{E2E58C95-D4B1-46A1-BDA4-3B6A8D572FB8}" dt="2024-07-17T17:44:06.838" v="24337" actId="962"/>
          <ac:spMkLst>
            <pc:docMk/>
            <pc:sldMk cId="2235983626" sldId="2145707490"/>
            <ac:spMk id="3" creationId="{6435B28B-1D96-B41C-1FF1-45D971260B53}"/>
          </ac:spMkLst>
        </pc:spChg>
        <pc:spChg chg="mod">
          <ac:chgData name="Margaret Gillis" userId="b92883f0-fb2e-4bdb-a669-1e9fa090b866" providerId="ADAL" clId="{E2E58C95-D4B1-46A1-BDA4-3B6A8D572FB8}" dt="2024-07-16T17:41:53.699" v="20796" actId="20577"/>
          <ac:spMkLst>
            <pc:docMk/>
            <pc:sldMk cId="2235983626" sldId="2145707490"/>
            <ac:spMk id="4" creationId="{6B739D16-76CE-04FD-0808-28A9C7F6DC9B}"/>
          </ac:spMkLst>
        </pc:spChg>
        <pc:spChg chg="mod ord">
          <ac:chgData name="Margaret Gillis" userId="b92883f0-fb2e-4bdb-a669-1e9fa090b866" providerId="ADAL" clId="{E2E58C95-D4B1-46A1-BDA4-3B6A8D572FB8}" dt="2024-07-17T17:44:10.305" v="24338" actId="13244"/>
          <ac:spMkLst>
            <pc:docMk/>
            <pc:sldMk cId="2235983626" sldId="2145707490"/>
            <ac:spMk id="5" creationId="{0B9C76CF-0165-FBB5-5C83-B32098CA7DCA}"/>
          </ac:spMkLst>
        </pc:spChg>
        <pc:graphicFrameChg chg="add mod modGraphic">
          <ac:chgData name="Margaret Gillis" userId="b92883f0-fb2e-4bdb-a669-1e9fa090b866" providerId="ADAL" clId="{E2E58C95-D4B1-46A1-BDA4-3B6A8D572FB8}" dt="2024-07-02T13:54:58.570" v="6018" actId="1076"/>
          <ac:graphicFrameMkLst>
            <pc:docMk/>
            <pc:sldMk cId="2235983626" sldId="2145707490"/>
            <ac:graphicFrameMk id="6" creationId="{3E34A54B-32DF-BF9E-F441-3FDFB4CBB425}"/>
          </ac:graphicFrameMkLst>
        </pc:graphicFrameChg>
      </pc:sldChg>
      <pc:sldChg chg="modSp new mod modNotesTx">
        <pc:chgData name="Margaret Gillis" userId="b92883f0-fb2e-4bdb-a669-1e9fa090b866" providerId="ADAL" clId="{E2E58C95-D4B1-46A1-BDA4-3B6A8D572FB8}" dt="2024-07-17T17:44:40.882" v="24340" actId="13244"/>
        <pc:sldMkLst>
          <pc:docMk/>
          <pc:sldMk cId="3002759652" sldId="2145707491"/>
        </pc:sldMkLst>
        <pc:spChg chg="mod">
          <ac:chgData name="Margaret Gillis" userId="b92883f0-fb2e-4bdb-a669-1e9fa090b866" providerId="ADAL" clId="{E2E58C95-D4B1-46A1-BDA4-3B6A8D572FB8}" dt="2024-07-17T17:44:35.493" v="24339" actId="962"/>
          <ac:spMkLst>
            <pc:docMk/>
            <pc:sldMk cId="3002759652" sldId="2145707491"/>
            <ac:spMk id="3" creationId="{67AEF0C7-08A8-DC89-657A-AACC813F5AFD}"/>
          </ac:spMkLst>
        </pc:spChg>
        <pc:spChg chg="mod">
          <ac:chgData name="Margaret Gillis" userId="b92883f0-fb2e-4bdb-a669-1e9fa090b866" providerId="ADAL" clId="{E2E58C95-D4B1-46A1-BDA4-3B6A8D572FB8}" dt="2024-07-02T14:04:38.496" v="6550" actId="20577"/>
          <ac:spMkLst>
            <pc:docMk/>
            <pc:sldMk cId="3002759652" sldId="2145707491"/>
            <ac:spMk id="4" creationId="{13D10732-A4F0-87C4-C48E-118AEA5DB7FB}"/>
          </ac:spMkLst>
        </pc:spChg>
        <pc:spChg chg="mod ord">
          <ac:chgData name="Margaret Gillis" userId="b92883f0-fb2e-4bdb-a669-1e9fa090b866" providerId="ADAL" clId="{E2E58C95-D4B1-46A1-BDA4-3B6A8D572FB8}" dt="2024-07-17T17:44:40.882" v="24340" actId="13244"/>
          <ac:spMkLst>
            <pc:docMk/>
            <pc:sldMk cId="3002759652" sldId="2145707491"/>
            <ac:spMk id="5" creationId="{6850FD03-6581-0D73-2B84-B5FB2C5DFCDB}"/>
          </ac:spMkLst>
        </pc:spChg>
      </pc:sldChg>
      <pc:sldChg chg="addSp delSp modSp new mod modClrScheme chgLayout modNotesTx">
        <pc:chgData name="Margaret Gillis" userId="b92883f0-fb2e-4bdb-a669-1e9fa090b866" providerId="ADAL" clId="{E2E58C95-D4B1-46A1-BDA4-3B6A8D572FB8}" dt="2024-07-17T17:49:08.964" v="24642" actId="962"/>
        <pc:sldMkLst>
          <pc:docMk/>
          <pc:sldMk cId="3769974333" sldId="2145707492"/>
        </pc:sldMkLst>
        <pc:spChg chg="mod ord">
          <ac:chgData name="Margaret Gillis" userId="b92883f0-fb2e-4bdb-a669-1e9fa090b866" providerId="ADAL" clId="{E2E58C95-D4B1-46A1-BDA4-3B6A8D572FB8}" dt="2024-07-02T14:05:49.982" v="6609" actId="700"/>
          <ac:spMkLst>
            <pc:docMk/>
            <pc:sldMk cId="3769974333" sldId="2145707492"/>
            <ac:spMk id="2" creationId="{7ADE42DD-67BE-C211-B374-00E750103CD1}"/>
          </ac:spMkLst>
        </pc:spChg>
        <pc:spChg chg="mod ord">
          <ac:chgData name="Margaret Gillis" userId="b92883f0-fb2e-4bdb-a669-1e9fa090b866" providerId="ADAL" clId="{E2E58C95-D4B1-46A1-BDA4-3B6A8D572FB8}" dt="2024-07-17T17:44:47.027" v="24349" actId="20577"/>
          <ac:spMkLst>
            <pc:docMk/>
            <pc:sldMk cId="3769974333" sldId="2145707492"/>
            <ac:spMk id="3" creationId="{D6BA6920-BC0E-2B4E-1101-FD44FDF3AE39}"/>
          </ac:spMkLst>
        </pc:spChg>
        <pc:spChg chg="del mod ord">
          <ac:chgData name="Margaret Gillis" userId="b92883f0-fb2e-4bdb-a669-1e9fa090b866" providerId="ADAL" clId="{E2E58C95-D4B1-46A1-BDA4-3B6A8D572FB8}" dt="2024-07-02T14:06:55.047" v="6614" actId="3680"/>
          <ac:spMkLst>
            <pc:docMk/>
            <pc:sldMk cId="3769974333" sldId="2145707492"/>
            <ac:spMk id="4" creationId="{34F0BD7C-D0D4-492D-0D66-29632B5E8839}"/>
          </ac:spMkLst>
        </pc:spChg>
        <pc:spChg chg="mod ord">
          <ac:chgData name="Margaret Gillis" userId="b92883f0-fb2e-4bdb-a669-1e9fa090b866" providerId="ADAL" clId="{E2E58C95-D4B1-46A1-BDA4-3B6A8D572FB8}" dt="2024-07-17T17:44:54.925" v="24350" actId="13244"/>
          <ac:spMkLst>
            <pc:docMk/>
            <pc:sldMk cId="3769974333" sldId="2145707492"/>
            <ac:spMk id="5" creationId="{8DE0A516-8B1A-BA73-DA92-5E1AD4986392}"/>
          </ac:spMkLst>
        </pc:spChg>
        <pc:spChg chg="add del mod ord">
          <ac:chgData name="Margaret Gillis" userId="b92883f0-fb2e-4bdb-a669-1e9fa090b866" providerId="ADAL" clId="{E2E58C95-D4B1-46A1-BDA4-3B6A8D572FB8}" dt="2024-07-02T14:11:19.223" v="6806" actId="1957"/>
          <ac:spMkLst>
            <pc:docMk/>
            <pc:sldMk cId="3769974333" sldId="2145707492"/>
            <ac:spMk id="6" creationId="{C670D0F7-BE0E-4989-C819-5355381AEA37}"/>
          </ac:spMkLst>
        </pc:spChg>
        <pc:spChg chg="add del mod">
          <ac:chgData name="Margaret Gillis" userId="b92883f0-fb2e-4bdb-a669-1e9fa090b866" providerId="ADAL" clId="{E2E58C95-D4B1-46A1-BDA4-3B6A8D572FB8}" dt="2024-07-02T14:12:05.490" v="6809" actId="1957"/>
          <ac:spMkLst>
            <pc:docMk/>
            <pc:sldMk cId="3769974333" sldId="2145707492"/>
            <ac:spMk id="12" creationId="{B8988826-2756-E737-01F9-143BBDAFE262}"/>
          </ac:spMkLst>
        </pc:spChg>
        <pc:graphicFrameChg chg="add mod ord modGraphic">
          <ac:chgData name="Margaret Gillis" userId="b92883f0-fb2e-4bdb-a669-1e9fa090b866" providerId="ADAL" clId="{E2E58C95-D4B1-46A1-BDA4-3B6A8D572FB8}" dt="2024-07-02T14:21:27.510" v="6944" actId="14100"/>
          <ac:graphicFrameMkLst>
            <pc:docMk/>
            <pc:sldMk cId="3769974333" sldId="2145707492"/>
            <ac:graphicFrameMk id="7" creationId="{DE2BB486-E300-B67D-2CFB-33B06FA23E3B}"/>
          </ac:graphicFrameMkLst>
        </pc:graphicFrameChg>
        <pc:graphicFrameChg chg="add del mod">
          <ac:chgData name="Margaret Gillis" userId="b92883f0-fb2e-4bdb-a669-1e9fa090b866" providerId="ADAL" clId="{E2E58C95-D4B1-46A1-BDA4-3B6A8D572FB8}" dt="2024-07-02T14:11:43.926" v="6807" actId="478"/>
          <ac:graphicFrameMkLst>
            <pc:docMk/>
            <pc:sldMk cId="3769974333" sldId="2145707492"/>
            <ac:graphicFrameMk id="10" creationId="{094AEE61-63A2-39CC-999F-ECA56383A0AA}"/>
          </ac:graphicFrameMkLst>
        </pc:graphicFrameChg>
        <pc:graphicFrameChg chg="add mod">
          <ac:chgData name="Margaret Gillis" userId="b92883f0-fb2e-4bdb-a669-1e9fa090b866" providerId="ADAL" clId="{E2E58C95-D4B1-46A1-BDA4-3B6A8D572FB8}" dt="2024-07-17T17:49:08.964" v="24642" actId="962"/>
          <ac:graphicFrameMkLst>
            <pc:docMk/>
            <pc:sldMk cId="3769974333" sldId="2145707492"/>
            <ac:graphicFrameMk id="15" creationId="{073CC3F9-84FF-1BB0-DA61-B22655DD15D3}"/>
          </ac:graphicFrameMkLst>
        </pc:graphicFrameChg>
      </pc:sldChg>
      <pc:sldChg chg="addSp delSp modSp new mod addCm delCm modNotesTx">
        <pc:chgData name="Margaret Gillis" userId="b92883f0-fb2e-4bdb-a669-1e9fa090b866" providerId="ADAL" clId="{E2E58C95-D4B1-46A1-BDA4-3B6A8D572FB8}" dt="2024-07-17T17:36:06.711" v="24305" actId="13244"/>
        <pc:sldMkLst>
          <pc:docMk/>
          <pc:sldMk cId="2797438547" sldId="2145707493"/>
        </pc:sldMkLst>
        <pc:spChg chg="mod">
          <ac:chgData name="Margaret Gillis" userId="b92883f0-fb2e-4bdb-a669-1e9fa090b866" providerId="ADAL" clId="{E2E58C95-D4B1-46A1-BDA4-3B6A8D572FB8}" dt="2024-07-17T17:36:03.895" v="24304" actId="962"/>
          <ac:spMkLst>
            <pc:docMk/>
            <pc:sldMk cId="2797438547" sldId="2145707493"/>
            <ac:spMk id="3" creationId="{7B6D117E-47AA-FDE2-311C-8F4856B06DC4}"/>
          </ac:spMkLst>
        </pc:spChg>
        <pc:spChg chg="del mod">
          <ac:chgData name="Margaret Gillis" userId="b92883f0-fb2e-4bdb-a669-1e9fa090b866" providerId="ADAL" clId="{E2E58C95-D4B1-46A1-BDA4-3B6A8D572FB8}" dt="2024-07-03T20:02:35.955" v="7465" actId="478"/>
          <ac:spMkLst>
            <pc:docMk/>
            <pc:sldMk cId="2797438547" sldId="2145707493"/>
            <ac:spMk id="4" creationId="{7E08F599-0FEA-43A1-9FFE-3FE5F5A11ADA}"/>
          </ac:spMkLst>
        </pc:spChg>
        <pc:spChg chg="mod">
          <ac:chgData name="Margaret Gillis" userId="b92883f0-fb2e-4bdb-a669-1e9fa090b866" providerId="ADAL" clId="{E2E58C95-D4B1-46A1-BDA4-3B6A8D572FB8}" dt="2024-07-11T14:04:32.271" v="9970" actId="20577"/>
          <ac:spMkLst>
            <pc:docMk/>
            <pc:sldMk cId="2797438547" sldId="2145707493"/>
            <ac:spMk id="5" creationId="{882C4427-8EEF-CFA5-AF0A-7B6D677A4745}"/>
          </ac:spMkLst>
        </pc:spChg>
        <pc:spChg chg="mod ord">
          <ac:chgData name="Margaret Gillis" userId="b92883f0-fb2e-4bdb-a669-1e9fa090b866" providerId="ADAL" clId="{E2E58C95-D4B1-46A1-BDA4-3B6A8D572FB8}" dt="2024-07-17T17:36:06.711" v="24305" actId="13244"/>
          <ac:spMkLst>
            <pc:docMk/>
            <pc:sldMk cId="2797438547" sldId="2145707493"/>
            <ac:spMk id="6" creationId="{6AB94260-E2C4-2735-A338-C8E446BE30EA}"/>
          </ac:spMkLst>
        </pc:spChg>
        <pc:spChg chg="add del">
          <ac:chgData name="Margaret Gillis" userId="b92883f0-fb2e-4bdb-a669-1e9fa090b866" providerId="ADAL" clId="{E2E58C95-D4B1-46A1-BDA4-3B6A8D572FB8}" dt="2024-07-03T19:58:08.058" v="7250" actId="478"/>
          <ac:spMkLst>
            <pc:docMk/>
            <pc:sldMk cId="2797438547" sldId="2145707493"/>
            <ac:spMk id="8" creationId="{792CDDC9-3959-DDC9-B832-E9CDDFA85381}"/>
          </ac:spMkLst>
        </pc:spChg>
        <pc:picChg chg="add mod">
          <ac:chgData name="Margaret Gillis" userId="b92883f0-fb2e-4bdb-a669-1e9fa090b866" providerId="ADAL" clId="{E2E58C95-D4B1-46A1-BDA4-3B6A8D572FB8}" dt="2024-07-17T17:35:57.285" v="24303" actId="962"/>
          <ac:picMkLst>
            <pc:docMk/>
            <pc:sldMk cId="2797438547" sldId="2145707493"/>
            <ac:picMk id="10" creationId="{1FF4BCCA-4348-7992-2863-91D32C0847B4}"/>
          </ac:picMkLst>
        </pc:picChg>
        <pc:extLst>
          <p:ext xmlns:p="http://schemas.openxmlformats.org/presentationml/2006/main" uri="{D6D511B9-2390-475A-947B-AFAB55BFBCF1}">
            <pc226:cmChg xmlns:pc226="http://schemas.microsoft.com/office/powerpoint/2022/06/main/command" chg="add del">
              <pc226:chgData name="Margaret Gillis" userId="b92883f0-fb2e-4bdb-a669-1e9fa090b866" providerId="ADAL" clId="{E2E58C95-D4B1-46A1-BDA4-3B6A8D572FB8}" dt="2024-07-11T14:09:20.448" v="9971"/>
              <pc2:cmMkLst xmlns:pc2="http://schemas.microsoft.com/office/powerpoint/2019/9/main/command">
                <pc:docMk/>
                <pc:sldMk cId="2797438547" sldId="2145707493"/>
                <pc2:cmMk id="{C4819687-A9A3-4E31-8CCA-D56B4C2BF32C}"/>
              </pc2:cmMkLst>
            </pc226:cmChg>
          </p:ext>
        </pc:extLst>
      </pc:sldChg>
      <pc:sldChg chg="modSp mod addCm delCm modNotesTx">
        <pc:chgData name="Margaret Gillis" userId="b92883f0-fb2e-4bdb-a669-1e9fa090b866" providerId="ADAL" clId="{E2E58C95-D4B1-46A1-BDA4-3B6A8D572FB8}" dt="2024-07-17T17:36:18.263" v="24307" actId="13244"/>
        <pc:sldMkLst>
          <pc:docMk/>
          <pc:sldMk cId="606805110" sldId="2145707494"/>
        </pc:sldMkLst>
        <pc:spChg chg="mod">
          <ac:chgData name="Margaret Gillis" userId="b92883f0-fb2e-4bdb-a669-1e9fa090b866" providerId="ADAL" clId="{E2E58C95-D4B1-46A1-BDA4-3B6A8D572FB8}" dt="2024-07-17T17:36:16.470" v="24306" actId="962"/>
          <ac:spMkLst>
            <pc:docMk/>
            <pc:sldMk cId="606805110" sldId="2145707494"/>
            <ac:spMk id="3" creationId="{F0C9A452-089F-2E75-B2B0-947D15BC67BD}"/>
          </ac:spMkLst>
        </pc:spChg>
        <pc:spChg chg="mod">
          <ac:chgData name="Margaret Gillis" userId="b92883f0-fb2e-4bdb-a669-1e9fa090b866" providerId="ADAL" clId="{E2E58C95-D4B1-46A1-BDA4-3B6A8D572FB8}" dt="2024-07-12T19:49:06.845" v="14216" actId="20577"/>
          <ac:spMkLst>
            <pc:docMk/>
            <pc:sldMk cId="606805110" sldId="2145707494"/>
            <ac:spMk id="4" creationId="{8CD68FD2-A140-3472-6B6F-F8CD31C7714E}"/>
          </ac:spMkLst>
        </pc:spChg>
        <pc:spChg chg="mod ord">
          <ac:chgData name="Margaret Gillis" userId="b92883f0-fb2e-4bdb-a669-1e9fa090b866" providerId="ADAL" clId="{E2E58C95-D4B1-46A1-BDA4-3B6A8D572FB8}" dt="2024-07-17T17:36:18.263" v="24307" actId="13244"/>
          <ac:spMkLst>
            <pc:docMk/>
            <pc:sldMk cId="606805110" sldId="2145707494"/>
            <ac:spMk id="5" creationId="{9B8895CC-7CFE-217A-F124-DE36A8F634A2}"/>
          </ac:spMkLst>
        </pc:spChg>
        <pc:extLst>
          <p:ext xmlns:p="http://schemas.openxmlformats.org/presentationml/2006/main" uri="{D6D511B9-2390-475A-947B-AFAB55BFBCF1}">
            <pc226:cmChg xmlns:pc226="http://schemas.microsoft.com/office/powerpoint/2022/06/main/command" chg="add del">
              <pc226:chgData name="Margaret Gillis" userId="b92883f0-fb2e-4bdb-a669-1e9fa090b866" providerId="ADAL" clId="{E2E58C95-D4B1-46A1-BDA4-3B6A8D572FB8}" dt="2024-07-12T19:49:14.511" v="14217"/>
              <pc2:cmMkLst xmlns:pc2="http://schemas.microsoft.com/office/powerpoint/2019/9/main/command">
                <pc:docMk/>
                <pc:sldMk cId="606805110" sldId="2145707494"/>
                <pc2:cmMk id="{300F350C-E78D-41DD-9256-CE9332D8684B}"/>
              </pc2:cmMkLst>
            </pc226:cmChg>
          </p:ext>
        </pc:extLst>
      </pc:sldChg>
      <pc:sldChg chg="addSp delSp modSp new mod modClrScheme chgLayout modNotesTx">
        <pc:chgData name="Margaret Gillis" userId="b92883f0-fb2e-4bdb-a669-1e9fa090b866" providerId="ADAL" clId="{E2E58C95-D4B1-46A1-BDA4-3B6A8D572FB8}" dt="2024-07-17T17:45:13.009" v="24351" actId="962"/>
        <pc:sldMkLst>
          <pc:docMk/>
          <pc:sldMk cId="4140900727" sldId="2145707495"/>
        </pc:sldMkLst>
        <pc:spChg chg="mod ord">
          <ac:chgData name="Margaret Gillis" userId="b92883f0-fb2e-4bdb-a669-1e9fa090b866" providerId="ADAL" clId="{E2E58C95-D4B1-46A1-BDA4-3B6A8D572FB8}" dt="2024-07-03T20:21:34.601" v="8179" actId="700"/>
          <ac:spMkLst>
            <pc:docMk/>
            <pc:sldMk cId="4140900727" sldId="2145707495"/>
            <ac:spMk id="2" creationId="{DB9526D8-61C5-B714-E7D6-80711BA28562}"/>
          </ac:spMkLst>
        </pc:spChg>
        <pc:spChg chg="mod ord">
          <ac:chgData name="Margaret Gillis" userId="b92883f0-fb2e-4bdb-a669-1e9fa090b866" providerId="ADAL" clId="{E2E58C95-D4B1-46A1-BDA4-3B6A8D572FB8}" dt="2024-07-17T17:45:13.009" v="24351" actId="962"/>
          <ac:spMkLst>
            <pc:docMk/>
            <pc:sldMk cId="4140900727" sldId="2145707495"/>
            <ac:spMk id="3" creationId="{DA655963-1540-8F09-0A11-8E166624BABB}"/>
          </ac:spMkLst>
        </pc:spChg>
        <pc:spChg chg="del">
          <ac:chgData name="Margaret Gillis" userId="b92883f0-fb2e-4bdb-a669-1e9fa090b866" providerId="ADAL" clId="{E2E58C95-D4B1-46A1-BDA4-3B6A8D572FB8}" dt="2024-07-03T20:21:34.601" v="8179" actId="700"/>
          <ac:spMkLst>
            <pc:docMk/>
            <pc:sldMk cId="4140900727" sldId="2145707495"/>
            <ac:spMk id="4" creationId="{E881BBCD-8AAB-84BE-E274-00B7268AB77F}"/>
          </ac:spMkLst>
        </pc:spChg>
        <pc:spChg chg="del mod ord">
          <ac:chgData name="Margaret Gillis" userId="b92883f0-fb2e-4bdb-a669-1e9fa090b866" providerId="ADAL" clId="{E2E58C95-D4B1-46A1-BDA4-3B6A8D572FB8}" dt="2024-07-03T20:21:34.601" v="8179" actId="700"/>
          <ac:spMkLst>
            <pc:docMk/>
            <pc:sldMk cId="4140900727" sldId="2145707495"/>
            <ac:spMk id="5" creationId="{9D87F282-947E-B29B-ED31-925AB2018014}"/>
          </ac:spMkLst>
        </pc:spChg>
        <pc:spChg chg="del mod ord">
          <ac:chgData name="Margaret Gillis" userId="b92883f0-fb2e-4bdb-a669-1e9fa090b866" providerId="ADAL" clId="{E2E58C95-D4B1-46A1-BDA4-3B6A8D572FB8}" dt="2024-07-03T20:21:34.601" v="8179" actId="700"/>
          <ac:spMkLst>
            <pc:docMk/>
            <pc:sldMk cId="4140900727" sldId="2145707495"/>
            <ac:spMk id="6" creationId="{9EB89D0F-796A-2A85-7B3C-52632765DB34}"/>
          </ac:spMkLst>
        </pc:spChg>
        <pc:spChg chg="add mod ord">
          <ac:chgData name="Margaret Gillis" userId="b92883f0-fb2e-4bdb-a669-1e9fa090b866" providerId="ADAL" clId="{E2E58C95-D4B1-46A1-BDA4-3B6A8D572FB8}" dt="2024-07-03T20:22:56.255" v="8246" actId="20577"/>
          <ac:spMkLst>
            <pc:docMk/>
            <pc:sldMk cId="4140900727" sldId="2145707495"/>
            <ac:spMk id="7" creationId="{759D62AF-A4DC-A773-1A72-6AB9F3A39B27}"/>
          </ac:spMkLst>
        </pc:spChg>
        <pc:spChg chg="add mod ord">
          <ac:chgData name="Margaret Gillis" userId="b92883f0-fb2e-4bdb-a669-1e9fa090b866" providerId="ADAL" clId="{E2E58C95-D4B1-46A1-BDA4-3B6A8D572FB8}" dt="2024-07-03T20:21:34.601" v="8179" actId="700"/>
          <ac:spMkLst>
            <pc:docMk/>
            <pc:sldMk cId="4140900727" sldId="2145707495"/>
            <ac:spMk id="8" creationId="{079B1DA6-F15D-29CA-6633-E2A58FB5F2A7}"/>
          </ac:spMkLst>
        </pc:spChg>
        <pc:spChg chg="mod">
          <ac:chgData name="Margaret Gillis" userId="b92883f0-fb2e-4bdb-a669-1e9fa090b866" providerId="ADAL" clId="{E2E58C95-D4B1-46A1-BDA4-3B6A8D572FB8}" dt="2024-07-16T18:12:01" v="23072" actId="20577"/>
          <ac:spMkLst>
            <pc:docMk/>
            <pc:sldMk cId="4140900727" sldId="2145707495"/>
            <ac:spMk id="9" creationId="{A8F18468-6823-033A-5161-15CE91AD1FAD}"/>
          </ac:spMkLst>
        </pc:spChg>
      </pc:sldChg>
      <pc:sldChg chg="addSp modSp new mod modAnim modNotesTx">
        <pc:chgData name="Margaret Gillis" userId="b92883f0-fb2e-4bdb-a669-1e9fa090b866" providerId="ADAL" clId="{E2E58C95-D4B1-46A1-BDA4-3B6A8D572FB8}" dt="2024-07-17T17:55:46.761" v="24771" actId="962"/>
        <pc:sldMkLst>
          <pc:docMk/>
          <pc:sldMk cId="3591140071" sldId="2145707496"/>
        </pc:sldMkLst>
        <pc:spChg chg="mod">
          <ac:chgData name="Margaret Gillis" userId="b92883f0-fb2e-4bdb-a669-1e9fa090b866" providerId="ADAL" clId="{E2E58C95-D4B1-46A1-BDA4-3B6A8D572FB8}" dt="2024-07-17T17:45:55.364" v="24356" actId="962"/>
          <ac:spMkLst>
            <pc:docMk/>
            <pc:sldMk cId="3591140071" sldId="2145707496"/>
            <ac:spMk id="3" creationId="{E8AA536F-900E-8625-66AD-52F0CBCE501A}"/>
          </ac:spMkLst>
        </pc:spChg>
        <pc:spChg chg="mod ord">
          <ac:chgData name="Margaret Gillis" userId="b92883f0-fb2e-4bdb-a669-1e9fa090b866" providerId="ADAL" clId="{E2E58C95-D4B1-46A1-BDA4-3B6A8D572FB8}" dt="2024-07-17T17:46:06.563" v="24358" actId="13244"/>
          <ac:spMkLst>
            <pc:docMk/>
            <pc:sldMk cId="3591140071" sldId="2145707496"/>
            <ac:spMk id="4" creationId="{E5EAFD0A-F2B3-B8F4-2A32-0593224B656F}"/>
          </ac:spMkLst>
        </pc:spChg>
        <pc:spChg chg="mod">
          <ac:chgData name="Margaret Gillis" userId="b92883f0-fb2e-4bdb-a669-1e9fa090b866" providerId="ADAL" clId="{E2E58C95-D4B1-46A1-BDA4-3B6A8D572FB8}" dt="2024-07-09T18:48:38.999" v="9651" actId="20577"/>
          <ac:spMkLst>
            <pc:docMk/>
            <pc:sldMk cId="3591140071" sldId="2145707496"/>
            <ac:spMk id="5" creationId="{099E52D5-D733-B0A5-E9D1-F225ED2BE7F4}"/>
          </ac:spMkLst>
        </pc:spChg>
        <pc:spChg chg="mod ord">
          <ac:chgData name="Margaret Gillis" userId="b92883f0-fb2e-4bdb-a669-1e9fa090b866" providerId="ADAL" clId="{E2E58C95-D4B1-46A1-BDA4-3B6A8D572FB8}" dt="2024-07-17T17:46:02.800" v="24357" actId="13244"/>
          <ac:spMkLst>
            <pc:docMk/>
            <pc:sldMk cId="3591140071" sldId="2145707496"/>
            <ac:spMk id="6" creationId="{4482210C-1934-9A6C-6429-CF9A8E0D773B}"/>
          </ac:spMkLst>
        </pc:spChg>
        <pc:picChg chg="add mod">
          <ac:chgData name="Margaret Gillis" userId="b92883f0-fb2e-4bdb-a669-1e9fa090b866" providerId="ADAL" clId="{E2E58C95-D4B1-46A1-BDA4-3B6A8D572FB8}" dt="2024-07-17T17:55:46.761" v="24771" actId="962"/>
          <ac:picMkLst>
            <pc:docMk/>
            <pc:sldMk cId="3591140071" sldId="2145707496"/>
            <ac:picMk id="8" creationId="{7A456EB6-06BE-E6A5-5FEF-425396668DF4}"/>
          </ac:picMkLst>
        </pc:picChg>
      </pc:sldChg>
      <pc:sldChg chg="addSp delSp modSp new mod modClrScheme addCm delCm chgLayout modNotesTx">
        <pc:chgData name="Margaret Gillis" userId="b92883f0-fb2e-4bdb-a669-1e9fa090b866" providerId="ADAL" clId="{E2E58C95-D4B1-46A1-BDA4-3B6A8D572FB8}" dt="2024-07-17T17:55:30.596" v="24767" actId="207"/>
        <pc:sldMkLst>
          <pc:docMk/>
          <pc:sldMk cId="2542930247" sldId="2145707497"/>
        </pc:sldMkLst>
        <pc:spChg chg="mod ord">
          <ac:chgData name="Margaret Gillis" userId="b92883f0-fb2e-4bdb-a669-1e9fa090b866" providerId="ADAL" clId="{E2E58C95-D4B1-46A1-BDA4-3B6A8D572FB8}" dt="2024-07-11T15:03:30.994" v="12871" actId="700"/>
          <ac:spMkLst>
            <pc:docMk/>
            <pc:sldMk cId="2542930247" sldId="2145707497"/>
            <ac:spMk id="2" creationId="{4C864BD6-60D4-97D6-8C66-D7001DF57DA2}"/>
          </ac:spMkLst>
        </pc:spChg>
        <pc:spChg chg="del">
          <ac:chgData name="Margaret Gillis" userId="b92883f0-fb2e-4bdb-a669-1e9fa090b866" providerId="ADAL" clId="{E2E58C95-D4B1-46A1-BDA4-3B6A8D572FB8}" dt="2024-07-11T14:31:30.498" v="12573" actId="700"/>
          <ac:spMkLst>
            <pc:docMk/>
            <pc:sldMk cId="2542930247" sldId="2145707497"/>
            <ac:spMk id="3" creationId="{01B3F5C1-5AFC-35D1-933B-69F91BD76702}"/>
          </ac:spMkLst>
        </pc:spChg>
        <pc:spChg chg="del">
          <ac:chgData name="Margaret Gillis" userId="b92883f0-fb2e-4bdb-a669-1e9fa090b866" providerId="ADAL" clId="{E2E58C95-D4B1-46A1-BDA4-3B6A8D572FB8}" dt="2024-07-11T14:31:30.498" v="12573" actId="700"/>
          <ac:spMkLst>
            <pc:docMk/>
            <pc:sldMk cId="2542930247" sldId="2145707497"/>
            <ac:spMk id="4" creationId="{ADB5259A-418C-4868-0663-D2ED02692D1E}"/>
          </ac:spMkLst>
        </pc:spChg>
        <pc:spChg chg="mod ord">
          <ac:chgData name="Margaret Gillis" userId="b92883f0-fb2e-4bdb-a669-1e9fa090b866" providerId="ADAL" clId="{E2E58C95-D4B1-46A1-BDA4-3B6A8D572FB8}" dt="2024-07-12T18:33:42.410" v="13405" actId="14100"/>
          <ac:spMkLst>
            <pc:docMk/>
            <pc:sldMk cId="2542930247" sldId="2145707497"/>
            <ac:spMk id="5" creationId="{43D50C54-6A27-BCCE-37C0-04855D4E8243}"/>
          </ac:spMkLst>
        </pc:spChg>
        <pc:spChg chg="mod ord">
          <ac:chgData name="Margaret Gillis" userId="b92883f0-fb2e-4bdb-a669-1e9fa090b866" providerId="ADAL" clId="{E2E58C95-D4B1-46A1-BDA4-3B6A8D572FB8}" dt="2024-07-17T17:46:46.972" v="24364" actId="13244"/>
          <ac:spMkLst>
            <pc:docMk/>
            <pc:sldMk cId="2542930247" sldId="2145707497"/>
            <ac:spMk id="6" creationId="{17269D96-5680-E741-9BC2-7177C9C1732F}"/>
          </ac:spMkLst>
        </pc:spChg>
        <pc:spChg chg="add mod ord">
          <ac:chgData name="Margaret Gillis" userId="b92883f0-fb2e-4bdb-a669-1e9fa090b866" providerId="ADAL" clId="{E2E58C95-D4B1-46A1-BDA4-3B6A8D572FB8}" dt="2024-07-17T17:55:30.596" v="24767" actId="207"/>
          <ac:spMkLst>
            <pc:docMk/>
            <pc:sldMk cId="2542930247" sldId="2145707497"/>
            <ac:spMk id="7" creationId="{44698E68-D54A-9576-D967-AC61AC11BEBB}"/>
          </ac:spMkLst>
        </pc:spChg>
        <pc:extLst>
          <p:ext xmlns:p="http://schemas.openxmlformats.org/presentationml/2006/main" uri="{D6D511B9-2390-475A-947B-AFAB55BFBCF1}">
            <pc226:cmChg xmlns:pc226="http://schemas.microsoft.com/office/powerpoint/2022/06/main/command" chg="add del">
              <pc226:chgData name="Margaret Gillis" userId="b92883f0-fb2e-4bdb-a669-1e9fa090b866" providerId="ADAL" clId="{E2E58C95-D4B1-46A1-BDA4-3B6A8D572FB8}" dt="2024-07-12T18:33:05.875" v="13400"/>
              <pc2:cmMkLst xmlns:pc2="http://schemas.microsoft.com/office/powerpoint/2019/9/main/command">
                <pc:docMk/>
                <pc:sldMk cId="2542930247" sldId="2145707497"/>
                <pc2:cmMk id="{1AEDA88E-5BB7-47C0-B14D-A31FA3268E8D}"/>
              </pc2:cmMkLst>
            </pc226:cmChg>
          </p:ext>
        </pc:extLst>
      </pc:sldChg>
      <pc:sldChg chg="modSp new mod ord modNotesTx">
        <pc:chgData name="Margaret Gillis" userId="b92883f0-fb2e-4bdb-a669-1e9fa090b866" providerId="ADAL" clId="{E2E58C95-D4B1-46A1-BDA4-3B6A8D572FB8}" dt="2024-07-17T17:45:32.927" v="24353" actId="13244"/>
        <pc:sldMkLst>
          <pc:docMk/>
          <pc:sldMk cId="2483567229" sldId="2145707498"/>
        </pc:sldMkLst>
        <pc:spChg chg="mod">
          <ac:chgData name="Margaret Gillis" userId="b92883f0-fb2e-4bdb-a669-1e9fa090b866" providerId="ADAL" clId="{E2E58C95-D4B1-46A1-BDA4-3B6A8D572FB8}" dt="2024-07-17T17:45:19.828" v="24352" actId="962"/>
          <ac:spMkLst>
            <pc:docMk/>
            <pc:sldMk cId="2483567229" sldId="2145707498"/>
            <ac:spMk id="3" creationId="{18321712-1B9A-20C7-B578-029CB4C12E84}"/>
          </ac:spMkLst>
        </pc:spChg>
        <pc:spChg chg="mod">
          <ac:chgData name="Margaret Gillis" userId="b92883f0-fb2e-4bdb-a669-1e9fa090b866" providerId="ADAL" clId="{E2E58C95-D4B1-46A1-BDA4-3B6A8D572FB8}" dt="2024-07-12T19:36:15.699" v="13858" actId="20577"/>
          <ac:spMkLst>
            <pc:docMk/>
            <pc:sldMk cId="2483567229" sldId="2145707498"/>
            <ac:spMk id="4" creationId="{2772EB43-1A13-476C-4D6C-8EC5216D1260}"/>
          </ac:spMkLst>
        </pc:spChg>
        <pc:spChg chg="mod ord">
          <ac:chgData name="Margaret Gillis" userId="b92883f0-fb2e-4bdb-a669-1e9fa090b866" providerId="ADAL" clId="{E2E58C95-D4B1-46A1-BDA4-3B6A8D572FB8}" dt="2024-07-17T17:45:32.927" v="24353" actId="13244"/>
          <ac:spMkLst>
            <pc:docMk/>
            <pc:sldMk cId="2483567229" sldId="2145707498"/>
            <ac:spMk id="5" creationId="{D3052CE1-A1C3-0BCA-B00A-677F4F283DA9}"/>
          </ac:spMkLst>
        </pc:spChg>
      </pc:sldChg>
      <pc:sldChg chg="addSp delSp modSp new mod modNotesTx">
        <pc:chgData name="Margaret Gillis" userId="b92883f0-fb2e-4bdb-a669-1e9fa090b866" providerId="ADAL" clId="{E2E58C95-D4B1-46A1-BDA4-3B6A8D572FB8}" dt="2024-07-17T17:50:39.027" v="24766" actId="962"/>
        <pc:sldMkLst>
          <pc:docMk/>
          <pc:sldMk cId="3466817008" sldId="2145707499"/>
        </pc:sldMkLst>
        <pc:spChg chg="mod">
          <ac:chgData name="Margaret Gillis" userId="b92883f0-fb2e-4bdb-a669-1e9fa090b866" providerId="ADAL" clId="{E2E58C95-D4B1-46A1-BDA4-3B6A8D572FB8}" dt="2024-07-17T17:46:17.813" v="24359" actId="962"/>
          <ac:spMkLst>
            <pc:docMk/>
            <pc:sldMk cId="3466817008" sldId="2145707499"/>
            <ac:spMk id="3" creationId="{56D2F0C5-30B4-C2D7-AB75-DD831862FDE2}"/>
          </ac:spMkLst>
        </pc:spChg>
        <pc:spChg chg="mod">
          <ac:chgData name="Margaret Gillis" userId="b92883f0-fb2e-4bdb-a669-1e9fa090b866" providerId="ADAL" clId="{E2E58C95-D4B1-46A1-BDA4-3B6A8D572FB8}" dt="2024-07-16T15:09:07.220" v="16160" actId="20577"/>
          <ac:spMkLst>
            <pc:docMk/>
            <pc:sldMk cId="3466817008" sldId="2145707499"/>
            <ac:spMk id="4" creationId="{FB84BB00-503D-DB6A-1192-5CFCD99D961D}"/>
          </ac:spMkLst>
        </pc:spChg>
        <pc:spChg chg="mod ord">
          <ac:chgData name="Margaret Gillis" userId="b92883f0-fb2e-4bdb-a669-1e9fa090b866" providerId="ADAL" clId="{E2E58C95-D4B1-46A1-BDA4-3B6A8D572FB8}" dt="2024-07-17T17:46:40.695" v="24363" actId="13244"/>
          <ac:spMkLst>
            <pc:docMk/>
            <pc:sldMk cId="3466817008" sldId="2145707499"/>
            <ac:spMk id="5" creationId="{C35C33E1-5982-0192-09C2-7569A22F3B9D}"/>
          </ac:spMkLst>
        </pc:spChg>
        <pc:spChg chg="mod ord">
          <ac:chgData name="Margaret Gillis" userId="b92883f0-fb2e-4bdb-a669-1e9fa090b866" providerId="ADAL" clId="{E2E58C95-D4B1-46A1-BDA4-3B6A8D572FB8}" dt="2024-07-17T17:46:33.302" v="24362" actId="13244"/>
          <ac:spMkLst>
            <pc:docMk/>
            <pc:sldMk cId="3466817008" sldId="2145707499"/>
            <ac:spMk id="6" creationId="{92BE6AAB-D5D3-B514-9202-1CCC15B2770E}"/>
          </ac:spMkLst>
        </pc:spChg>
        <pc:picChg chg="add del mod">
          <ac:chgData name="Margaret Gillis" userId="b92883f0-fb2e-4bdb-a669-1e9fa090b866" providerId="ADAL" clId="{E2E58C95-D4B1-46A1-BDA4-3B6A8D572FB8}" dt="2024-07-12T18:27:12.917" v="13303" actId="478"/>
          <ac:picMkLst>
            <pc:docMk/>
            <pc:sldMk cId="3466817008" sldId="2145707499"/>
            <ac:picMk id="8" creationId="{4D98ABC6-5166-13EB-7FA4-3C84FCFD7A36}"/>
          </ac:picMkLst>
        </pc:picChg>
        <pc:picChg chg="add mod ord">
          <ac:chgData name="Margaret Gillis" userId="b92883f0-fb2e-4bdb-a669-1e9fa090b866" providerId="ADAL" clId="{E2E58C95-D4B1-46A1-BDA4-3B6A8D572FB8}" dt="2024-07-17T17:50:39.027" v="24766" actId="962"/>
          <ac:picMkLst>
            <pc:docMk/>
            <pc:sldMk cId="3466817008" sldId="2145707499"/>
            <ac:picMk id="10" creationId="{BF6634BC-3B32-6FF3-7FF2-19A7E6BDCC80}"/>
          </ac:picMkLst>
        </pc:picChg>
      </pc:sldChg>
      <pc:sldChg chg="new del">
        <pc:chgData name="Margaret Gillis" userId="b92883f0-fb2e-4bdb-a669-1e9fa090b866" providerId="ADAL" clId="{E2E58C95-D4B1-46A1-BDA4-3B6A8D572FB8}" dt="2024-07-12T19:31:49.335" v="13427" actId="47"/>
        <pc:sldMkLst>
          <pc:docMk/>
          <pc:sldMk cId="4007929865" sldId="2145707500"/>
        </pc:sldMkLst>
      </pc:sldChg>
      <pc:sldChg chg="modSp add mod modNotesTx">
        <pc:chgData name="Margaret Gillis" userId="b92883f0-fb2e-4bdb-a669-1e9fa090b866" providerId="ADAL" clId="{E2E58C95-D4B1-46A1-BDA4-3B6A8D572FB8}" dt="2024-07-17T17:43:55.008" v="24336" actId="13244"/>
        <pc:sldMkLst>
          <pc:docMk/>
          <pc:sldMk cId="2449697262" sldId="2145707501"/>
        </pc:sldMkLst>
        <pc:spChg chg="mod">
          <ac:chgData name="Margaret Gillis" userId="b92883f0-fb2e-4bdb-a669-1e9fa090b866" providerId="ADAL" clId="{E2E58C95-D4B1-46A1-BDA4-3B6A8D572FB8}" dt="2024-07-17T17:43:53.296" v="24335" actId="962"/>
          <ac:spMkLst>
            <pc:docMk/>
            <pc:sldMk cId="2449697262" sldId="2145707501"/>
            <ac:spMk id="3" creationId="{2EA69106-033B-0F1F-5676-B03C284AEB82}"/>
          </ac:spMkLst>
        </pc:spChg>
        <pc:spChg chg="mod">
          <ac:chgData name="Margaret Gillis" userId="b92883f0-fb2e-4bdb-a669-1e9fa090b866" providerId="ADAL" clId="{E2E58C95-D4B1-46A1-BDA4-3B6A8D572FB8}" dt="2024-07-12T19:32:15.865" v="13447" actId="27636"/>
          <ac:spMkLst>
            <pc:docMk/>
            <pc:sldMk cId="2449697262" sldId="2145707501"/>
            <ac:spMk id="4" creationId="{7A734180-A3EC-5111-40D1-CCEB493A5A5A}"/>
          </ac:spMkLst>
        </pc:spChg>
        <pc:spChg chg="mod ord">
          <ac:chgData name="Margaret Gillis" userId="b92883f0-fb2e-4bdb-a669-1e9fa090b866" providerId="ADAL" clId="{E2E58C95-D4B1-46A1-BDA4-3B6A8D572FB8}" dt="2024-07-17T17:43:55.008" v="24336" actId="13244"/>
          <ac:spMkLst>
            <pc:docMk/>
            <pc:sldMk cId="2449697262" sldId="2145707501"/>
            <ac:spMk id="5" creationId="{0044A2E9-E1A7-DA2D-A70E-62D3577E5866}"/>
          </ac:spMkLst>
        </pc:spChg>
      </pc:sldChg>
      <pc:sldChg chg="new del">
        <pc:chgData name="Margaret Gillis" userId="b92883f0-fb2e-4bdb-a669-1e9fa090b866" providerId="ADAL" clId="{E2E58C95-D4B1-46A1-BDA4-3B6A8D572FB8}" dt="2024-07-12T19:57:54.796" v="14390" actId="47"/>
        <pc:sldMkLst>
          <pc:docMk/>
          <pc:sldMk cId="134805535" sldId="2145707502"/>
        </pc:sldMkLst>
      </pc:sldChg>
    </pc:docChg>
  </pc:docChgLst>
  <pc:docChgLst>
    <pc:chgData name="Kathryn Morrison" userId="S::kmorrison@sriinternational.com::0db4f3ca-31ff-4b62-993b-db2adc44b15d" providerId="AD" clId="Web-{4FEDA8BC-94A8-5D6D-0798-D3991AFDBD90}"/>
    <pc:docChg chg="modSld">
      <pc:chgData name="Kathryn Morrison" userId="S::kmorrison@sriinternational.com::0db4f3ca-31ff-4b62-993b-db2adc44b15d" providerId="AD" clId="Web-{4FEDA8BC-94A8-5D6D-0798-D3991AFDBD90}" dt="2024-07-16T17:49:33.176" v="110" actId="20577"/>
      <pc:docMkLst>
        <pc:docMk/>
      </pc:docMkLst>
      <pc:sldChg chg="modSp">
        <pc:chgData name="Kathryn Morrison" userId="S::kmorrison@sriinternational.com::0db4f3ca-31ff-4b62-993b-db2adc44b15d" providerId="AD" clId="Web-{4FEDA8BC-94A8-5D6D-0798-D3991AFDBD90}" dt="2024-07-16T17:49:33.176" v="110" actId="20577"/>
        <pc:sldMkLst>
          <pc:docMk/>
          <pc:sldMk cId="2483567229" sldId="2145707498"/>
        </pc:sldMkLst>
        <pc:spChg chg="mod">
          <ac:chgData name="Kathryn Morrison" userId="S::kmorrison@sriinternational.com::0db4f3ca-31ff-4b62-993b-db2adc44b15d" providerId="AD" clId="Web-{4FEDA8BC-94A8-5D6D-0798-D3991AFDBD90}" dt="2024-07-16T17:49:33.176" v="110" actId="20577"/>
          <ac:spMkLst>
            <pc:docMk/>
            <pc:sldMk cId="2483567229" sldId="2145707498"/>
            <ac:spMk id="4" creationId="{2772EB43-1A13-476C-4D6C-8EC5216D1260}"/>
          </ac:spMkLst>
        </pc:spChg>
      </pc:sldChg>
    </pc:docChg>
  </pc:docChgLst>
  <pc:docChgLst>
    <pc:chgData name="Margaret Gillis" userId="S::mgillis@sriinternational.com::b92883f0-fb2e-4bdb-a669-1e9fa090b866" providerId="AD" clId="Web-{3E6EBA4A-C600-63F9-6028-1ED1E0BAC837}"/>
    <pc:docChg chg="addSld delSld">
      <pc:chgData name="Margaret Gillis" userId="S::mgillis@sriinternational.com::b92883f0-fb2e-4bdb-a669-1e9fa090b866" providerId="AD" clId="Web-{3E6EBA4A-C600-63F9-6028-1ED1E0BAC837}" dt="2024-04-29T16:31:06.606" v="2"/>
      <pc:docMkLst>
        <pc:docMk/>
      </pc:docMkLst>
      <pc:sldChg chg="new">
        <pc:chgData name="Margaret Gillis" userId="S::mgillis@sriinternational.com::b92883f0-fb2e-4bdb-a669-1e9fa090b866" providerId="AD" clId="Web-{3E6EBA4A-C600-63F9-6028-1ED1E0BAC837}" dt="2024-04-29T16:30:53.419" v="0"/>
        <pc:sldMkLst>
          <pc:docMk/>
          <pc:sldMk cId="1218183079" sldId="280"/>
        </pc:sldMkLst>
      </pc:sldChg>
      <pc:sldChg chg="new del">
        <pc:chgData name="Margaret Gillis" userId="S::mgillis@sriinternational.com::b92883f0-fb2e-4bdb-a669-1e9fa090b866" providerId="AD" clId="Web-{3E6EBA4A-C600-63F9-6028-1ED1E0BAC837}" dt="2024-04-29T16:31:06.606" v="2"/>
        <pc:sldMkLst>
          <pc:docMk/>
          <pc:sldMk cId="1060836977" sldId="281"/>
        </pc:sldMkLst>
      </pc:sldChg>
    </pc:docChg>
  </pc:docChgLst>
  <pc:docChgLst>
    <pc:chgData name="Margaret Gillis" userId="S::mgillis@sriinternational.com::b92883f0-fb2e-4bdb-a669-1e9fa090b866" providerId="AD" clId="Web-{6D1EA60F-2004-4543-781B-8AA72F17DF4E}"/>
    <pc:docChg chg="modSld">
      <pc:chgData name="Margaret Gillis" userId="S::mgillis@sriinternational.com::b92883f0-fb2e-4bdb-a669-1e9fa090b866" providerId="AD" clId="Web-{6D1EA60F-2004-4543-781B-8AA72F17DF4E}" dt="2024-05-29T21:03:44.824" v="1"/>
      <pc:docMkLst>
        <pc:docMk/>
      </pc:docMkLst>
      <pc:sldChg chg="modNotes">
        <pc:chgData name="Margaret Gillis" userId="S::mgillis@sriinternational.com::b92883f0-fb2e-4bdb-a669-1e9fa090b866" providerId="AD" clId="Web-{6D1EA60F-2004-4543-781B-8AA72F17DF4E}" dt="2024-05-29T21:03:44.824" v="1"/>
        <pc:sldMkLst>
          <pc:docMk/>
          <pc:sldMk cId="3470109558" sldId="214570746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2D2-470F-A1F2-AF3A89C9A73B}"/>
            </c:ext>
          </c:extLst>
        </c:ser>
        <c:dLbls>
          <c:dLblPos val="outEnd"/>
          <c:showLegendKey val="0"/>
          <c:showVal val="1"/>
          <c:showCatName val="0"/>
          <c:showSerName val="0"/>
          <c:showPercent val="0"/>
          <c:showBubbleSize val="0"/>
        </c:dLbls>
        <c:gapWidth val="219"/>
        <c:overlap val="-27"/>
        <c:axId val="933356840"/>
        <c:axId val="933351080"/>
      </c:barChart>
      <c:catAx>
        <c:axId val="933356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33351080"/>
        <c:crosses val="autoZero"/>
        <c:auto val="1"/>
        <c:lblAlgn val="ctr"/>
        <c:lblOffset val="100"/>
        <c:noMultiLvlLbl val="0"/>
      </c:catAx>
      <c:valAx>
        <c:axId val="933351080"/>
        <c:scaling>
          <c:orientation val="minMax"/>
        </c:scaling>
        <c:delete val="1"/>
        <c:axPos val="l"/>
        <c:numFmt formatCode="General" sourceLinked="1"/>
        <c:majorTickMark val="none"/>
        <c:minorTickMark val="none"/>
        <c:tickLblPos val="nextTo"/>
        <c:crossAx val="933356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a:solidFill>
                  <a:schemeClr val="tx1"/>
                </a:solidFill>
              </a:rPr>
              <a:t>Percentage of Referrals</a:t>
            </a:r>
            <a:r>
              <a:rPr lang="en-US" baseline="0">
                <a:solidFill>
                  <a:schemeClr val="tx1"/>
                </a:solidFill>
              </a:rPr>
              <a:t> with an Outcome of “Attempts to Contact Unsuccessful” by Program</a:t>
            </a:r>
            <a:endParaRPr lang="en-US">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Program 1</c:v>
                </c:pt>
                <c:pt idx="1">
                  <c:v>Program 2</c:v>
                </c:pt>
                <c:pt idx="2">
                  <c:v>Program 3</c:v>
                </c:pt>
                <c:pt idx="3">
                  <c:v>Program 4</c:v>
                </c:pt>
                <c:pt idx="4">
                  <c:v>Program 5</c:v>
                </c:pt>
              </c:strCache>
            </c:strRef>
          </c:cat>
          <c:val>
            <c:numRef>
              <c:f>Sheet1!$B$2:$B$6</c:f>
              <c:numCache>
                <c:formatCode>General</c:formatCode>
                <c:ptCount val="5"/>
                <c:pt idx="0">
                  <c:v>23.6</c:v>
                </c:pt>
                <c:pt idx="1">
                  <c:v>27.7</c:v>
                </c:pt>
                <c:pt idx="2">
                  <c:v>18.7</c:v>
                </c:pt>
                <c:pt idx="3">
                  <c:v>23.9</c:v>
                </c:pt>
                <c:pt idx="4">
                  <c:v>20</c:v>
                </c:pt>
              </c:numCache>
            </c:numRef>
          </c:val>
          <c:extLst>
            <c:ext xmlns:c16="http://schemas.microsoft.com/office/drawing/2014/chart" uri="{C3380CC4-5D6E-409C-BE32-E72D297353CC}">
              <c16:uniqueId val="{00000000-2B53-4E52-856C-8EDDC31284D1}"/>
            </c:ext>
          </c:extLst>
        </c:ser>
        <c:dLbls>
          <c:dLblPos val="outEnd"/>
          <c:showLegendKey val="0"/>
          <c:showVal val="1"/>
          <c:showCatName val="0"/>
          <c:showSerName val="0"/>
          <c:showPercent val="0"/>
          <c:showBubbleSize val="0"/>
        </c:dLbls>
        <c:gapWidth val="219"/>
        <c:overlap val="-27"/>
        <c:axId val="663478704"/>
        <c:axId val="663481584"/>
      </c:barChart>
      <c:catAx>
        <c:axId val="66347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63481584"/>
        <c:crosses val="autoZero"/>
        <c:auto val="1"/>
        <c:lblAlgn val="ctr"/>
        <c:lblOffset val="100"/>
        <c:noMultiLvlLbl val="0"/>
      </c:catAx>
      <c:valAx>
        <c:axId val="663481584"/>
        <c:scaling>
          <c:orientation val="minMax"/>
        </c:scaling>
        <c:delete val="1"/>
        <c:axPos val="l"/>
        <c:numFmt formatCode="General" sourceLinked="1"/>
        <c:majorTickMark val="none"/>
        <c:minorTickMark val="none"/>
        <c:tickLblPos val="nextTo"/>
        <c:crossAx val="663478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E98058-8D94-324A-88BA-6357AD2FDE55}" type="datetimeFigureOut">
              <a:rPr lang="en-US" smtClean="0"/>
              <a:t>8/13/2024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2074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523FA6-E043-9F4E-99C7-7E8AF99961B7}" type="datetimeFigureOut">
              <a:rPr lang="en-US" smtClean="0"/>
              <a:t>8/13/2024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AE9E6-FC52-7F4E-B22E-76509B4751CB}" type="slidenum">
              <a:rPr lang="en-US" smtClean="0"/>
              <a:t>‹#›</a:t>
            </a:fld>
            <a:endParaRPr lang="en-US"/>
          </a:p>
        </p:txBody>
      </p:sp>
    </p:spTree>
    <p:extLst>
      <p:ext uri="{BB962C8B-B14F-4D97-AF65-F5344CB8AC3E}">
        <p14:creationId xmlns:p14="http://schemas.microsoft.com/office/powerpoint/2010/main" val="1988391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Welcome to the third and final session in our child find data working series. Today we are diving into analysis plans!</a:t>
            </a:r>
          </a:p>
        </p:txBody>
      </p:sp>
      <p:sp>
        <p:nvSpPr>
          <p:cNvPr id="4" name="Slide Number Placeholder 3"/>
          <p:cNvSpPr>
            <a:spLocks noGrp="1"/>
          </p:cNvSpPr>
          <p:nvPr>
            <p:ph type="sldNum" sz="quarter" idx="5"/>
          </p:nvPr>
        </p:nvSpPr>
        <p:spPr/>
        <p:txBody>
          <a:bodyPr/>
          <a:lstStyle/>
          <a:p>
            <a:fld id="{44BAE9E6-FC52-7F4E-B22E-76509B4751CB}" type="slidenum">
              <a:rPr lang="en-US" smtClean="0"/>
              <a:t>1</a:t>
            </a:fld>
            <a:endParaRPr lang="en-US"/>
          </a:p>
        </p:txBody>
      </p:sp>
    </p:spTree>
    <p:extLst>
      <p:ext uri="{BB962C8B-B14F-4D97-AF65-F5344CB8AC3E}">
        <p14:creationId xmlns:p14="http://schemas.microsoft.com/office/powerpoint/2010/main" val="141027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The next two components are the data set for analysis and the data elements or variables for analysis. </a:t>
            </a:r>
          </a:p>
          <a:p>
            <a:endParaRPr lang="en-US" dirty="0"/>
          </a:p>
          <a:p>
            <a:r>
              <a:rPr lang="en-US" dirty="0"/>
              <a:t>For the data set, describe what the data set is that will be used and who is included in it – note if multiple data sets are required for the analysis – for example, if you need to pull in data from multiple data systems or if you need to pull in population data from the census or state demographer.</a:t>
            </a:r>
          </a:p>
          <a:p>
            <a:endParaRPr lang="en-US" dirty="0"/>
          </a:p>
          <a:p>
            <a:r>
              <a:rPr lang="en-US" dirty="0"/>
              <a:t>Then you’re going to list all the variables or data elements that you are using from the data set or sets for the analysis – list the concept or variable, the data element name from the data system, the option sets that are available for each data element, and any considerations for each data element. Considerations may include whether you are using a subset of options for the analysis or whether you are combining multiple options together for the analysis. </a:t>
            </a:r>
          </a:p>
          <a:p>
            <a:endParaRPr lang="en-US" dirty="0"/>
          </a:p>
          <a:p>
            <a:endParaRPr lang="en-US" dirty="0"/>
          </a:p>
        </p:txBody>
      </p:sp>
      <p:sp>
        <p:nvSpPr>
          <p:cNvPr id="4" name="Slide Number Placeholder 3"/>
          <p:cNvSpPr>
            <a:spLocks noGrp="1"/>
          </p:cNvSpPr>
          <p:nvPr>
            <p:ph type="sldNum" sz="quarter" idx="5"/>
          </p:nvPr>
        </p:nvSpPr>
        <p:spPr/>
        <p:txBody>
          <a:bodyPr/>
          <a:lstStyle/>
          <a:p>
            <a:fld id="{44BAE9E6-FC52-7F4E-B22E-76509B4751CB}" type="slidenum">
              <a:rPr lang="en-US" smtClean="0"/>
              <a:t>10</a:t>
            </a:fld>
            <a:endParaRPr lang="en-US"/>
          </a:p>
        </p:txBody>
      </p:sp>
    </p:spTree>
    <p:extLst>
      <p:ext uri="{BB962C8B-B14F-4D97-AF65-F5344CB8AC3E}">
        <p14:creationId xmlns:p14="http://schemas.microsoft.com/office/powerpoint/2010/main" val="3588585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The next component is conducting the analysis. Before you actually dive right into the analysis, you want to spend some time preparing the data set and reviewing data. I this section of the analysis plan you will describe any data elements that you need to transform or calculate to use – for example, if you are conducting an analysis that includes the number of days between referral and IFSP but your data system does not include a data element for the number of days between referral and IFSP but does include the date of referral and the date of IFSP, you may need to calculate a variable for the number of days before conducting the remainder of your analysis. </a:t>
            </a:r>
          </a:p>
          <a:p>
            <a:endParaRPr lang="en-US" dirty="0"/>
          </a:p>
          <a:p>
            <a:r>
              <a:rPr lang="en-US" dirty="0"/>
              <a:t>You will also want to review your data for potential outliers, missing data, or data that are unclear or out of range and have procedures to address data quality concerns. Document those procedures to ensure you are implementing them consistently, and employ standard procedures whenever possible – again, for consistency. </a:t>
            </a:r>
          </a:p>
          <a:p>
            <a:endParaRPr lang="en-US" dirty="0"/>
          </a:p>
          <a:p>
            <a:r>
              <a:rPr lang="en-US" dirty="0"/>
              <a:t>Next up is to document the steps for conducting the analysis… </a:t>
            </a:r>
          </a:p>
        </p:txBody>
      </p:sp>
      <p:sp>
        <p:nvSpPr>
          <p:cNvPr id="4" name="Slide Number Placeholder 3"/>
          <p:cNvSpPr>
            <a:spLocks noGrp="1"/>
          </p:cNvSpPr>
          <p:nvPr>
            <p:ph type="sldNum" sz="quarter" idx="5"/>
          </p:nvPr>
        </p:nvSpPr>
        <p:spPr/>
        <p:txBody>
          <a:bodyPr/>
          <a:lstStyle/>
          <a:p>
            <a:fld id="{44BAE9E6-FC52-7F4E-B22E-76509B4751CB}" type="slidenum">
              <a:rPr lang="en-US" smtClean="0"/>
              <a:t>11</a:t>
            </a:fld>
            <a:endParaRPr lang="en-US"/>
          </a:p>
        </p:txBody>
      </p:sp>
    </p:spTree>
    <p:extLst>
      <p:ext uri="{BB962C8B-B14F-4D97-AF65-F5344CB8AC3E}">
        <p14:creationId xmlns:p14="http://schemas.microsoft.com/office/powerpoint/2010/main" val="3314853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Your analysis plan can also include some sample table shells or sample output so it’s clear what the data from the analysis might look like. </a:t>
            </a:r>
          </a:p>
          <a:p>
            <a:endParaRPr lang="en-US" dirty="0"/>
          </a:p>
          <a:p>
            <a:r>
              <a:rPr lang="en-US" dirty="0"/>
              <a:t>You can also include sample data visualizations that can be used to share results to key partners and policymakers</a:t>
            </a:r>
          </a:p>
        </p:txBody>
      </p:sp>
      <p:sp>
        <p:nvSpPr>
          <p:cNvPr id="4" name="Slide Number Placeholder 3"/>
          <p:cNvSpPr>
            <a:spLocks noGrp="1"/>
          </p:cNvSpPr>
          <p:nvPr>
            <p:ph type="sldNum" sz="quarter" idx="5"/>
          </p:nvPr>
        </p:nvSpPr>
        <p:spPr/>
        <p:txBody>
          <a:bodyPr/>
          <a:lstStyle/>
          <a:p>
            <a:fld id="{44BAE9E6-FC52-7F4E-B22E-76509B4751CB}" type="slidenum">
              <a:rPr lang="en-US" smtClean="0"/>
              <a:t>12</a:t>
            </a:fld>
            <a:endParaRPr lang="en-US"/>
          </a:p>
        </p:txBody>
      </p:sp>
    </p:spTree>
    <p:extLst>
      <p:ext uri="{BB962C8B-B14F-4D97-AF65-F5344CB8AC3E}">
        <p14:creationId xmlns:p14="http://schemas.microsoft.com/office/powerpoint/2010/main" val="2065183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Now let’s walk through a very simple example</a:t>
            </a:r>
          </a:p>
          <a:p>
            <a:endParaRPr lang="en-US" dirty="0"/>
          </a:p>
          <a:p>
            <a:r>
              <a:rPr lang="en-US" dirty="0"/>
              <a:t>In this example we want to know if there is variation by local program in the percentage of referrals with an outcome of “attempts to contact unsuccessful”</a:t>
            </a:r>
          </a:p>
          <a:p>
            <a:endParaRPr lang="en-US" dirty="0"/>
          </a:p>
          <a:p>
            <a:r>
              <a:rPr lang="en-US" dirty="0"/>
              <a:t>The purpose is to see if some programs are having more success contacting families than others after a referral – and we are hoping to be able to identify some success strategies that could be replicated elsewhere</a:t>
            </a:r>
          </a:p>
        </p:txBody>
      </p:sp>
      <p:sp>
        <p:nvSpPr>
          <p:cNvPr id="4" name="Slide Number Placeholder 3"/>
          <p:cNvSpPr>
            <a:spLocks noGrp="1"/>
          </p:cNvSpPr>
          <p:nvPr>
            <p:ph type="sldNum" sz="quarter" idx="5"/>
          </p:nvPr>
        </p:nvSpPr>
        <p:spPr/>
        <p:txBody>
          <a:bodyPr/>
          <a:lstStyle/>
          <a:p>
            <a:fld id="{44BAE9E6-FC52-7F4E-B22E-76509B4751CB}" type="slidenum">
              <a:rPr lang="en-US" smtClean="0"/>
              <a:t>13</a:t>
            </a:fld>
            <a:endParaRPr lang="en-US"/>
          </a:p>
        </p:txBody>
      </p:sp>
    </p:spTree>
    <p:extLst>
      <p:ext uri="{BB962C8B-B14F-4D97-AF65-F5344CB8AC3E}">
        <p14:creationId xmlns:p14="http://schemas.microsoft.com/office/powerpoint/2010/main" val="4284222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The analytic considerations here are that we just want to look at this one referral outcome for this question – eventually we may want to look at others but for this critical question we just want to look at attempts to contact unsuccessful. </a:t>
            </a:r>
          </a:p>
          <a:p>
            <a:endParaRPr lang="en-US" dirty="0"/>
          </a:p>
          <a:p>
            <a:r>
              <a:rPr lang="en-US" dirty="0"/>
              <a:t>Also, it’s important for us to know that the data system has some limitations. It only allows for collection of one referral per child, so if a child was referred multiple times, the previous referral is overwritten and only the last referral is recorded. Therefore, we may not be looking at all the actual referrals that had an outcome of attempts to contact unsuccessful. </a:t>
            </a:r>
          </a:p>
        </p:txBody>
      </p:sp>
      <p:sp>
        <p:nvSpPr>
          <p:cNvPr id="4" name="Slide Number Placeholder 3"/>
          <p:cNvSpPr>
            <a:spLocks noGrp="1"/>
          </p:cNvSpPr>
          <p:nvPr>
            <p:ph type="sldNum" sz="quarter" idx="5"/>
          </p:nvPr>
        </p:nvSpPr>
        <p:spPr/>
        <p:txBody>
          <a:bodyPr/>
          <a:lstStyle/>
          <a:p>
            <a:fld id="{44BAE9E6-FC52-7F4E-B22E-76509B4751CB}" type="slidenum">
              <a:rPr lang="en-US" smtClean="0"/>
              <a:t>14</a:t>
            </a:fld>
            <a:endParaRPr lang="en-US"/>
          </a:p>
        </p:txBody>
      </p:sp>
    </p:spTree>
    <p:extLst>
      <p:ext uri="{BB962C8B-B14F-4D97-AF65-F5344CB8AC3E}">
        <p14:creationId xmlns:p14="http://schemas.microsoft.com/office/powerpoint/2010/main" val="3123302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For the data set, we are using data from the state data system on all children who were referred within a 12-month period. As mentioned previously, if children were referred multiple times, we just have the last referral recorded. </a:t>
            </a:r>
          </a:p>
          <a:p>
            <a:endParaRPr lang="en-US" dirty="0"/>
          </a:p>
          <a:p>
            <a:r>
              <a:rPr lang="en-US" dirty="0"/>
              <a:t>In terms of data elements, we have child information, which is child ID, an alphanumeric variable that we are using just to get a count of children. </a:t>
            </a:r>
          </a:p>
          <a:p>
            <a:r>
              <a:rPr lang="en-US" dirty="0"/>
              <a:t>We are also looking at local program, with the data element local program identifier, which is alphanumeric</a:t>
            </a:r>
          </a:p>
          <a:p>
            <a:r>
              <a:rPr lang="en-US" dirty="0"/>
              <a:t>Additionally, we are looking at referral outcome, the data element is named Referral Closure Reason, and you can see the option set here – under considerations you see that all these options are available, but for this analysis we are only examining “attempts to contact unsuccessful”</a:t>
            </a:r>
          </a:p>
        </p:txBody>
      </p:sp>
      <p:sp>
        <p:nvSpPr>
          <p:cNvPr id="4" name="Slide Number Placeholder 3"/>
          <p:cNvSpPr>
            <a:spLocks noGrp="1"/>
          </p:cNvSpPr>
          <p:nvPr>
            <p:ph type="sldNum" sz="quarter" idx="5"/>
          </p:nvPr>
        </p:nvSpPr>
        <p:spPr/>
        <p:txBody>
          <a:bodyPr/>
          <a:lstStyle/>
          <a:p>
            <a:fld id="{44BAE9E6-FC52-7F4E-B22E-76509B4751CB}" type="slidenum">
              <a:rPr lang="en-US" smtClean="0"/>
              <a:t>15</a:t>
            </a:fld>
            <a:endParaRPr lang="en-US"/>
          </a:p>
        </p:txBody>
      </p:sp>
    </p:spTree>
    <p:extLst>
      <p:ext uri="{BB962C8B-B14F-4D97-AF65-F5344CB8AC3E}">
        <p14:creationId xmlns:p14="http://schemas.microsoft.com/office/powerpoint/2010/main" val="3401224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For steps in conducting the analysis, we have outlined the steps we’ll use, which involves creating a pivot table in excel and defines the columns, rows, and values. We will then calculate the percentage of attempts to contact unsuccessful for each local program by dividing the number of referrals with that outcome by the total number of referrals for the local program and multiplying by 10. </a:t>
            </a:r>
          </a:p>
        </p:txBody>
      </p:sp>
      <p:sp>
        <p:nvSpPr>
          <p:cNvPr id="4" name="Slide Number Placeholder 3"/>
          <p:cNvSpPr>
            <a:spLocks noGrp="1"/>
          </p:cNvSpPr>
          <p:nvPr>
            <p:ph type="sldNum" sz="quarter" idx="5"/>
          </p:nvPr>
        </p:nvSpPr>
        <p:spPr/>
        <p:txBody>
          <a:bodyPr/>
          <a:lstStyle/>
          <a:p>
            <a:fld id="{44BAE9E6-FC52-7F4E-B22E-76509B4751CB}" type="slidenum">
              <a:rPr lang="en-US" smtClean="0"/>
              <a:t>16</a:t>
            </a:fld>
            <a:endParaRPr lang="en-US"/>
          </a:p>
        </p:txBody>
      </p:sp>
    </p:spTree>
    <p:extLst>
      <p:ext uri="{BB962C8B-B14F-4D97-AF65-F5344CB8AC3E}">
        <p14:creationId xmlns:p14="http://schemas.microsoft.com/office/powerpoint/2010/main" val="311280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Here you can see the sample output – so we have the number of attempts to contact unsuccessful for each local program, the total referrals for each program, and the percentage of attempts to contact unsuccessful for each program. </a:t>
            </a:r>
          </a:p>
          <a:p>
            <a:endParaRPr lang="en-US" dirty="0"/>
          </a:p>
          <a:p>
            <a:r>
              <a:rPr lang="en-US" dirty="0"/>
              <a:t>Below that, we have a sample visualization – a simple column chart.  </a:t>
            </a:r>
          </a:p>
          <a:p>
            <a:endParaRPr lang="en-US" dirty="0"/>
          </a:p>
          <a:p>
            <a:r>
              <a:rPr lang="en-US" dirty="0"/>
              <a:t>We also want to again share the great resource on using pivot tables that we sent via email</a:t>
            </a:r>
          </a:p>
          <a:p>
            <a:endParaRPr lang="en-US" dirty="0"/>
          </a:p>
          <a:p>
            <a:r>
              <a:rPr lang="en-US" dirty="0"/>
              <a:t>Resource: EC Data University Using Pivot Tables for Data Analysis https://dasycenter.org/ec-data-u/data-analysis/pivot-tables/</a:t>
            </a:r>
          </a:p>
        </p:txBody>
      </p:sp>
      <p:sp>
        <p:nvSpPr>
          <p:cNvPr id="4" name="Slide Number Placeholder 3"/>
          <p:cNvSpPr>
            <a:spLocks noGrp="1"/>
          </p:cNvSpPr>
          <p:nvPr>
            <p:ph type="sldNum" sz="quarter" idx="5"/>
          </p:nvPr>
        </p:nvSpPr>
        <p:spPr/>
        <p:txBody>
          <a:bodyPr/>
          <a:lstStyle/>
          <a:p>
            <a:fld id="{44BAE9E6-FC52-7F4E-B22E-76509B4751CB}" type="slidenum">
              <a:rPr lang="en-US" smtClean="0"/>
              <a:t>17</a:t>
            </a:fld>
            <a:endParaRPr lang="en-US"/>
          </a:p>
        </p:txBody>
      </p:sp>
    </p:spTree>
    <p:extLst>
      <p:ext uri="{BB962C8B-B14F-4D97-AF65-F5344CB8AC3E}">
        <p14:creationId xmlns:p14="http://schemas.microsoft.com/office/powerpoint/2010/main" val="3469111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We have talked about this before, but we would be remiss if we didn’t provide another reminder that whatever data you have available will never tell the whole story. So consider how you can supplement and enhance your data with other sources, and consider what other data you may need to collect to get a full picture of what’s happening or to answer your questions. </a:t>
            </a:r>
          </a:p>
          <a:p>
            <a:endParaRPr lang="en-US" dirty="0"/>
          </a:p>
          <a:p>
            <a:r>
              <a:rPr lang="en-US" dirty="0"/>
              <a:t>Also think about how you can support local programs and LEAs to evaluate their child find systems. So much of this work happens locally – it’s about the local relationships, partnerships, and connections that happen at the local level – but local programs and LEAs may need access to data and support from the state to plan and carry out evaluations of their child find systems. </a:t>
            </a:r>
          </a:p>
          <a:p>
            <a:endParaRPr lang="en-US" dirty="0"/>
          </a:p>
          <a:p>
            <a:r>
              <a:rPr lang="en-US" dirty="0"/>
              <a:t>As you think about this example analysis plan, what other data or information do you think are needed to understand what’s happening behind the data?</a:t>
            </a:r>
          </a:p>
          <a:p>
            <a:endParaRPr lang="en-US" dirty="0"/>
          </a:p>
          <a:p>
            <a:r>
              <a:rPr lang="en-US" dirty="0"/>
              <a:t>Great! Now I’m going to pass it over to Kathryn Morrison to take us through a demonstration before we go into our second small group activity</a:t>
            </a:r>
          </a:p>
        </p:txBody>
      </p:sp>
      <p:sp>
        <p:nvSpPr>
          <p:cNvPr id="4" name="Slide Number Placeholder 3"/>
          <p:cNvSpPr>
            <a:spLocks noGrp="1"/>
          </p:cNvSpPr>
          <p:nvPr>
            <p:ph type="sldNum" sz="quarter" idx="5"/>
          </p:nvPr>
        </p:nvSpPr>
        <p:spPr/>
        <p:txBody>
          <a:bodyPr/>
          <a:lstStyle/>
          <a:p>
            <a:fld id="{44BAE9E6-FC52-7F4E-B22E-76509B4751CB}" type="slidenum">
              <a:rPr lang="en-US" smtClean="0"/>
              <a:t>18</a:t>
            </a:fld>
            <a:endParaRPr lang="en-US"/>
          </a:p>
        </p:txBody>
      </p:sp>
    </p:spTree>
    <p:extLst>
      <p:ext uri="{BB962C8B-B14F-4D97-AF65-F5344CB8AC3E}">
        <p14:creationId xmlns:p14="http://schemas.microsoft.com/office/powerpoint/2010/main" val="41585468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Kathryn Morrison</a:t>
            </a:r>
          </a:p>
        </p:txBody>
      </p:sp>
      <p:sp>
        <p:nvSpPr>
          <p:cNvPr id="4" name="Slide Number Placeholder 3"/>
          <p:cNvSpPr>
            <a:spLocks noGrp="1"/>
          </p:cNvSpPr>
          <p:nvPr>
            <p:ph type="sldNum" sz="quarter" idx="5"/>
          </p:nvPr>
        </p:nvSpPr>
        <p:spPr/>
        <p:txBody>
          <a:bodyPr/>
          <a:lstStyle/>
          <a:p>
            <a:fld id="{44BAE9E6-FC52-7F4E-B22E-76509B4751CB}" type="slidenum">
              <a:rPr lang="en-US" smtClean="0"/>
              <a:t>19</a:t>
            </a:fld>
            <a:endParaRPr lang="en-US"/>
          </a:p>
        </p:txBody>
      </p:sp>
    </p:spTree>
    <p:extLst>
      <p:ext uri="{BB962C8B-B14F-4D97-AF65-F5344CB8AC3E}">
        <p14:creationId xmlns:p14="http://schemas.microsoft.com/office/powerpoint/2010/main" val="3927436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As a reminder, in session 1, we set the context for child find, the federally reported data, and engaging key partners. </a:t>
            </a:r>
          </a:p>
          <a:p>
            <a:r>
              <a:rPr lang="en-US" dirty="0"/>
              <a:t>In session 2 we focused on digging deeper into other available data. </a:t>
            </a:r>
          </a:p>
          <a:p>
            <a:r>
              <a:rPr lang="en-US" dirty="0"/>
              <a:t>Today we will be working with data to develop and execute an analysis plan. </a:t>
            </a:r>
          </a:p>
          <a:p>
            <a:endParaRPr lang="en-US" dirty="0"/>
          </a:p>
        </p:txBody>
      </p:sp>
      <p:sp>
        <p:nvSpPr>
          <p:cNvPr id="4" name="Slide Number Placeholder 3"/>
          <p:cNvSpPr>
            <a:spLocks noGrp="1"/>
          </p:cNvSpPr>
          <p:nvPr>
            <p:ph type="sldNum" sz="quarter" idx="5"/>
          </p:nvPr>
        </p:nvSpPr>
        <p:spPr/>
        <p:txBody>
          <a:bodyPr/>
          <a:lstStyle/>
          <a:p>
            <a:fld id="{44BAE9E6-FC52-7F4E-B22E-76509B4751CB}" type="slidenum">
              <a:rPr lang="en-US" smtClean="0"/>
              <a:t>2</a:t>
            </a:fld>
            <a:endParaRPr lang="en-US"/>
          </a:p>
        </p:txBody>
      </p:sp>
    </p:spTree>
    <p:extLst>
      <p:ext uri="{BB962C8B-B14F-4D97-AF65-F5344CB8AC3E}">
        <p14:creationId xmlns:p14="http://schemas.microsoft.com/office/powerpoint/2010/main" val="31860512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r>
              <a:rPr lang="en-US" dirty="0"/>
              <a:t>30 min </a:t>
            </a:r>
          </a:p>
          <a:p>
            <a:endParaRPr lang="en-US" dirty="0"/>
          </a:p>
          <a:p>
            <a:r>
              <a:rPr lang="en-US" dirty="0"/>
              <a:t>Mary Lee/Evelyn</a:t>
            </a:r>
          </a:p>
          <a:p>
            <a:r>
              <a:rPr lang="en-US" dirty="0"/>
              <a:t>Margaret/Nicholas</a:t>
            </a:r>
          </a:p>
          <a:p>
            <a:r>
              <a:rPr lang="en-US" dirty="0"/>
              <a:t>Kathryn/Lisa </a:t>
            </a:r>
          </a:p>
          <a:p>
            <a:r>
              <a:rPr lang="en-US" dirty="0"/>
              <a:t>Ginger/Ruth</a:t>
            </a:r>
          </a:p>
          <a:p>
            <a:endParaRPr lang="en-US" dirty="0"/>
          </a:p>
          <a:p>
            <a:r>
              <a:rPr lang="en-US" dirty="0"/>
              <a:t>Note to facilitators: groups can take this where they want, if some want to spend more time on a particular part of the plan or discussion, that’s okay. If they are more interested in discussing than executing/practicing with the data, that’s okay too. </a:t>
            </a:r>
          </a:p>
          <a:p>
            <a:endParaRPr lang="en-US" dirty="0"/>
          </a:p>
          <a:p>
            <a:r>
              <a:rPr lang="en-US" dirty="0"/>
              <a:t>They don’t have to fill out the whole analysis plan if they feel they can’t – focus on most important sections </a:t>
            </a:r>
          </a:p>
          <a:p>
            <a:endParaRPr lang="en-US" dirty="0"/>
          </a:p>
          <a:p>
            <a:r>
              <a:rPr lang="en-US" dirty="0"/>
              <a:t>Facilitator can demonstrate how to execute the analysis OR ask if a participant would like to demonstrate</a:t>
            </a:r>
          </a:p>
          <a:p>
            <a:endParaRPr lang="en-US" dirty="0"/>
          </a:p>
          <a:p>
            <a:r>
              <a:rPr lang="en-US" dirty="0"/>
              <a:t>Word document analysis plan template for people to use</a:t>
            </a:r>
          </a:p>
        </p:txBody>
      </p:sp>
      <p:sp>
        <p:nvSpPr>
          <p:cNvPr id="4" name="Slide Number Placeholder 3"/>
          <p:cNvSpPr>
            <a:spLocks noGrp="1"/>
          </p:cNvSpPr>
          <p:nvPr>
            <p:ph type="sldNum" sz="quarter" idx="5"/>
          </p:nvPr>
        </p:nvSpPr>
        <p:spPr/>
        <p:txBody>
          <a:bodyPr/>
          <a:lstStyle/>
          <a:p>
            <a:fld id="{44BAE9E6-FC52-7F4E-B22E-76509B4751CB}" type="slidenum">
              <a:rPr lang="en-US" smtClean="0"/>
              <a:t>20</a:t>
            </a:fld>
            <a:endParaRPr lang="en-US"/>
          </a:p>
        </p:txBody>
      </p:sp>
    </p:spTree>
    <p:extLst>
      <p:ext uri="{BB962C8B-B14F-4D97-AF65-F5344CB8AC3E}">
        <p14:creationId xmlns:p14="http://schemas.microsoft.com/office/powerpoint/2010/main" val="19054016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https://padlet.com/childfindaccess/child-find-working-series-takeaways-hw77rllmmwg73133</a:t>
            </a:r>
          </a:p>
          <a:p>
            <a:endParaRPr lang="en-US" dirty="0"/>
          </a:p>
          <a:p>
            <a:r>
              <a:rPr lang="en-US" dirty="0"/>
              <a:t>We’d like to hear from you your reflections on the small group – please feel free to share in the chat, but does anyone have something they would like to share out loud? How was it going through that exercise? What did you discuss?</a:t>
            </a:r>
          </a:p>
          <a:p>
            <a:endParaRPr lang="en-US" dirty="0"/>
          </a:p>
          <a:p>
            <a:r>
              <a:rPr lang="en-US" dirty="0"/>
              <a:t>At the same time, you can also be sharing what your main takeaways from this session or from the working series are – feel free to share those in the Padlet or in the chat as well. </a:t>
            </a:r>
          </a:p>
        </p:txBody>
      </p:sp>
      <p:sp>
        <p:nvSpPr>
          <p:cNvPr id="4" name="Slide Number Placeholder 3"/>
          <p:cNvSpPr>
            <a:spLocks noGrp="1"/>
          </p:cNvSpPr>
          <p:nvPr>
            <p:ph type="sldNum" sz="quarter" idx="5"/>
          </p:nvPr>
        </p:nvSpPr>
        <p:spPr/>
        <p:txBody>
          <a:bodyPr/>
          <a:lstStyle/>
          <a:p>
            <a:fld id="{44BAE9E6-FC52-7F4E-B22E-76509B4751CB}" type="slidenum">
              <a:rPr lang="en-US" smtClean="0"/>
              <a:t>21</a:t>
            </a:fld>
            <a:endParaRPr lang="en-US"/>
          </a:p>
        </p:txBody>
      </p:sp>
    </p:spTree>
    <p:extLst>
      <p:ext uri="{BB962C8B-B14F-4D97-AF65-F5344CB8AC3E}">
        <p14:creationId xmlns:p14="http://schemas.microsoft.com/office/powerpoint/2010/main" val="39712297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p:txBody>
      </p:sp>
      <p:sp>
        <p:nvSpPr>
          <p:cNvPr id="4" name="Slide Number Placeholder 3"/>
          <p:cNvSpPr>
            <a:spLocks noGrp="1"/>
          </p:cNvSpPr>
          <p:nvPr>
            <p:ph type="sldNum" sz="quarter" idx="5"/>
          </p:nvPr>
        </p:nvSpPr>
        <p:spPr/>
        <p:txBody>
          <a:bodyPr/>
          <a:lstStyle/>
          <a:p>
            <a:fld id="{44BAE9E6-FC52-7F4E-B22E-76509B4751CB}" type="slidenum">
              <a:rPr lang="en-US" smtClean="0"/>
              <a:t>22</a:t>
            </a:fld>
            <a:endParaRPr lang="en-US"/>
          </a:p>
        </p:txBody>
      </p:sp>
    </p:spTree>
    <p:extLst>
      <p:ext uri="{BB962C8B-B14F-4D97-AF65-F5344CB8AC3E}">
        <p14:creationId xmlns:p14="http://schemas.microsoft.com/office/powerpoint/2010/main" val="39404706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Evaluation survey will be sent approximately 10 minutes after the session ends and will cover the entire series. We value your feedback. </a:t>
            </a:r>
          </a:p>
          <a:p>
            <a:endParaRPr lang="en-US" dirty="0"/>
          </a:p>
          <a:p>
            <a:r>
              <a:rPr lang="en-US" dirty="0"/>
              <a:t>Also, please let us know if you would like TA related to child find or child find data. We would love to help!</a:t>
            </a:r>
          </a:p>
        </p:txBody>
      </p:sp>
      <p:sp>
        <p:nvSpPr>
          <p:cNvPr id="4" name="Slide Number Placeholder 3"/>
          <p:cNvSpPr>
            <a:spLocks noGrp="1"/>
          </p:cNvSpPr>
          <p:nvPr>
            <p:ph type="sldNum" sz="quarter" idx="5"/>
          </p:nvPr>
        </p:nvSpPr>
        <p:spPr/>
        <p:txBody>
          <a:bodyPr/>
          <a:lstStyle/>
          <a:p>
            <a:fld id="{44BAE9E6-FC52-7F4E-B22E-76509B4751CB}" type="slidenum">
              <a:rPr lang="en-US" smtClean="0"/>
              <a:t>23</a:t>
            </a:fld>
            <a:endParaRPr lang="en-US"/>
          </a:p>
        </p:txBody>
      </p:sp>
    </p:spTree>
    <p:extLst>
      <p:ext uri="{BB962C8B-B14F-4D97-AF65-F5344CB8AC3E}">
        <p14:creationId xmlns:p14="http://schemas.microsoft.com/office/powerpoint/2010/main" val="567992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a:spcBef>
                <a:spcPts val="0"/>
              </a:spcBef>
            </a:pPr>
            <a:r>
              <a:rPr lang="en-US" dirty="0">
                <a:effectLst/>
                <a:latin typeface="+mn-lt"/>
              </a:rPr>
              <a:t>Margaret Gillis</a:t>
            </a:r>
          </a:p>
          <a:p>
            <a:pPr marL="457200" lvl="1">
              <a:spcBef>
                <a:spcPts val="0"/>
              </a:spcBef>
            </a:pPr>
            <a:endParaRPr lang="en-US" dirty="0">
              <a:effectLst/>
              <a:latin typeface="+mn-lt"/>
            </a:endParaRPr>
          </a:p>
          <a:p>
            <a:pPr marL="457200" lvl="1">
              <a:spcBef>
                <a:spcPts val="0"/>
              </a:spcBef>
            </a:pPr>
            <a:r>
              <a:rPr lang="en-US" dirty="0">
                <a:effectLst/>
                <a:latin typeface="+mn-lt"/>
              </a:rPr>
              <a:t>To recap, here we have a few take away messages from sessions 1 and 2.  (skim slide)</a:t>
            </a:r>
            <a:endParaRPr lang="en-US" dirty="0"/>
          </a:p>
        </p:txBody>
      </p:sp>
      <p:sp>
        <p:nvSpPr>
          <p:cNvPr id="4" name="Slide Number Placeholder 3"/>
          <p:cNvSpPr>
            <a:spLocks noGrp="1"/>
          </p:cNvSpPr>
          <p:nvPr>
            <p:ph type="sldNum" sz="quarter" idx="5"/>
          </p:nvPr>
        </p:nvSpPr>
        <p:spPr/>
        <p:txBody>
          <a:bodyPr/>
          <a:lstStyle/>
          <a:p>
            <a:fld id="{44BAE9E6-FC52-7F4E-B22E-76509B4751CB}" type="slidenum">
              <a:rPr lang="en-US" smtClean="0"/>
              <a:t>3</a:t>
            </a:fld>
            <a:endParaRPr lang="en-US"/>
          </a:p>
        </p:txBody>
      </p:sp>
    </p:spTree>
    <p:extLst>
      <p:ext uri="{BB962C8B-B14F-4D97-AF65-F5344CB8AC3E}">
        <p14:creationId xmlns:p14="http://schemas.microsoft.com/office/powerpoint/2010/main" val="130517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Here we have our session objectives. Today’s session is 90 minutes, so we have more time together than we have in the previous 2 sessions. We’ve built in two small group opportunities today to give you a chance to work with the data sets and the analysis plan template that we provided. </a:t>
            </a:r>
          </a:p>
          <a:p>
            <a:endParaRPr lang="en-US" dirty="0"/>
          </a:p>
          <a:p>
            <a:r>
              <a:rPr lang="en-US" dirty="0"/>
              <a:t>With that, let’s dive in. </a:t>
            </a:r>
          </a:p>
          <a:p>
            <a:endParaRPr lang="en-US" dirty="0"/>
          </a:p>
        </p:txBody>
      </p:sp>
      <p:sp>
        <p:nvSpPr>
          <p:cNvPr id="4" name="Slide Number Placeholder 3"/>
          <p:cNvSpPr>
            <a:spLocks noGrp="1"/>
          </p:cNvSpPr>
          <p:nvPr>
            <p:ph type="sldNum" sz="quarter" idx="5"/>
          </p:nvPr>
        </p:nvSpPr>
        <p:spPr/>
        <p:txBody>
          <a:bodyPr/>
          <a:lstStyle/>
          <a:p>
            <a:fld id="{44BAE9E6-FC52-7F4E-B22E-76509B4751CB}" type="slidenum">
              <a:rPr lang="en-US" smtClean="0"/>
              <a:t>4</a:t>
            </a:fld>
            <a:endParaRPr lang="en-US"/>
          </a:p>
        </p:txBody>
      </p:sp>
    </p:spTree>
    <p:extLst>
      <p:ext uri="{BB962C8B-B14F-4D97-AF65-F5344CB8AC3E}">
        <p14:creationId xmlns:p14="http://schemas.microsoft.com/office/powerpoint/2010/main" val="3258541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Analysis plans outline how you will analyze your data so you can do so consistently over time and across people. This way, when you win the lottery and decide to retire early, you can leave a clear plan for your successor to follow. </a:t>
            </a:r>
          </a:p>
          <a:p>
            <a:endParaRPr lang="en-US" dirty="0"/>
          </a:p>
          <a:p>
            <a:r>
              <a:rPr lang="en-US" dirty="0"/>
              <a:t>You already have analysis plans for your APR indicators, so this process shouldn’t be entirely new to your state, even if it may be new to you personally. </a:t>
            </a:r>
          </a:p>
          <a:p>
            <a:endParaRPr lang="en-US" dirty="0"/>
          </a:p>
          <a:p>
            <a:r>
              <a:rPr lang="en-US" dirty="0"/>
              <a:t>The components of an analysis plan are listed here and include… (read slide)</a:t>
            </a:r>
          </a:p>
          <a:p>
            <a:endParaRPr lang="en-US" dirty="0"/>
          </a:p>
          <a:p>
            <a:r>
              <a:rPr lang="en-US" dirty="0"/>
              <a:t>An analysis plan may also include sections for discussion and results and next steps, which you will see in the template, but today we are going to focus on the components you see here. </a:t>
            </a:r>
          </a:p>
        </p:txBody>
      </p:sp>
      <p:sp>
        <p:nvSpPr>
          <p:cNvPr id="4" name="Slide Number Placeholder 3"/>
          <p:cNvSpPr>
            <a:spLocks noGrp="1"/>
          </p:cNvSpPr>
          <p:nvPr>
            <p:ph type="sldNum" sz="quarter" idx="5"/>
          </p:nvPr>
        </p:nvSpPr>
        <p:spPr/>
        <p:txBody>
          <a:bodyPr/>
          <a:lstStyle/>
          <a:p>
            <a:fld id="{44BAE9E6-FC52-7F4E-B22E-76509B4751CB}" type="slidenum">
              <a:rPr lang="en-US" smtClean="0"/>
              <a:t>5</a:t>
            </a:fld>
            <a:endParaRPr lang="en-US"/>
          </a:p>
        </p:txBody>
      </p:sp>
    </p:spTree>
    <p:extLst>
      <p:ext uri="{BB962C8B-B14F-4D97-AF65-F5344CB8AC3E}">
        <p14:creationId xmlns:p14="http://schemas.microsoft.com/office/powerpoint/2010/main" val="625035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a:t>
            </a:r>
          </a:p>
          <a:p>
            <a:endParaRPr lang="en-US" dirty="0"/>
          </a:p>
          <a:p>
            <a:r>
              <a:rPr lang="en-US" dirty="0"/>
              <a:t>First up we have critical questions, which are the questions you are trying to answer through the plan. Some might call these research questions or evaluation questions. Keep in mind that you will need an analysis plan for each question or set of questions you are trying to answer. </a:t>
            </a:r>
          </a:p>
          <a:p>
            <a:endParaRPr lang="en-US" dirty="0"/>
          </a:p>
          <a:p>
            <a:r>
              <a:rPr lang="en-US" dirty="0"/>
              <a:t>The purpose is why you are conducting the analysis and what you hope to gain from it </a:t>
            </a:r>
          </a:p>
        </p:txBody>
      </p:sp>
      <p:sp>
        <p:nvSpPr>
          <p:cNvPr id="4" name="Slide Number Placeholder 3"/>
          <p:cNvSpPr>
            <a:spLocks noGrp="1"/>
          </p:cNvSpPr>
          <p:nvPr>
            <p:ph type="sldNum" sz="quarter" idx="5"/>
          </p:nvPr>
        </p:nvSpPr>
        <p:spPr/>
        <p:txBody>
          <a:bodyPr/>
          <a:lstStyle/>
          <a:p>
            <a:fld id="{44BAE9E6-FC52-7F4E-B22E-76509B4751CB}" type="slidenum">
              <a:rPr lang="en-US" smtClean="0"/>
              <a:t>6</a:t>
            </a:fld>
            <a:endParaRPr lang="en-US"/>
          </a:p>
        </p:txBody>
      </p:sp>
    </p:spTree>
    <p:extLst>
      <p:ext uri="{BB962C8B-B14F-4D97-AF65-F5344CB8AC3E}">
        <p14:creationId xmlns:p14="http://schemas.microsoft.com/office/powerpoint/2010/main" val="3177625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 – 3 min </a:t>
            </a:r>
          </a:p>
          <a:p>
            <a:endParaRPr lang="en-US" dirty="0"/>
          </a:p>
          <a:p>
            <a:r>
              <a:rPr lang="en-US" dirty="0"/>
              <a:t>We’ve talked quite a bit about the </a:t>
            </a:r>
            <a:r>
              <a:rPr lang="en-US" dirty="0" err="1"/>
              <a:t>DaSy</a:t>
            </a:r>
            <a:r>
              <a:rPr lang="en-US" dirty="0"/>
              <a:t> critical questions and critical questions for equity and the specific items related to child find within those documents. </a:t>
            </a:r>
          </a:p>
          <a:p>
            <a:endParaRPr lang="en-US" dirty="0"/>
          </a:p>
          <a:p>
            <a:r>
              <a:rPr lang="en-US" dirty="0"/>
              <a:t>Several of you who responded to the survey after session 2 indicated you were interested in exploring the question related to how many children are meeting the timelines between milestones, such as referral to IFSP or IFSP and services. </a:t>
            </a:r>
          </a:p>
          <a:p>
            <a:endParaRPr lang="en-US" dirty="0"/>
          </a:p>
          <a:p>
            <a:r>
              <a:rPr lang="en-US" dirty="0"/>
              <a:t>Which other critical questions are of interest?</a:t>
            </a:r>
          </a:p>
          <a:p>
            <a:r>
              <a:rPr lang="en-US" dirty="0"/>
              <a:t>Are there questions you have about your child find systems that are not covered by these documents?</a:t>
            </a:r>
          </a:p>
          <a:p>
            <a:endParaRPr lang="en-US" dirty="0"/>
          </a:p>
          <a:p>
            <a:r>
              <a:rPr lang="en-US" dirty="0" err="1"/>
              <a:t>DaSy</a:t>
            </a:r>
            <a:r>
              <a:rPr lang="en-US" dirty="0"/>
              <a:t> critical questions: https://dasycenter.org/wp-content/uploads/2020/12/DaSy_Critical_Questions_2020.pdf</a:t>
            </a:r>
          </a:p>
          <a:p>
            <a:r>
              <a:rPr lang="en-US" dirty="0" err="1"/>
              <a:t>DaSy</a:t>
            </a:r>
            <a:r>
              <a:rPr lang="en-US" dirty="0"/>
              <a:t> Critical questions for equity: https://dasycenter.org/wp-content/uploads/2023/10/DaSy_RacialEquityCriticalQuestions_Acc.pdf</a:t>
            </a:r>
          </a:p>
          <a:p>
            <a:endParaRPr lang="en-US" dirty="0"/>
          </a:p>
          <a:p>
            <a:endParaRPr lang="en-US" dirty="0"/>
          </a:p>
        </p:txBody>
      </p:sp>
      <p:sp>
        <p:nvSpPr>
          <p:cNvPr id="4" name="Slide Number Placeholder 3"/>
          <p:cNvSpPr>
            <a:spLocks noGrp="1"/>
          </p:cNvSpPr>
          <p:nvPr>
            <p:ph type="sldNum" sz="quarter" idx="5"/>
          </p:nvPr>
        </p:nvSpPr>
        <p:spPr/>
        <p:txBody>
          <a:bodyPr/>
          <a:lstStyle/>
          <a:p>
            <a:fld id="{44BAE9E6-FC52-7F4E-B22E-76509B4751CB}" type="slidenum">
              <a:rPr lang="en-US" smtClean="0"/>
              <a:t>7</a:t>
            </a:fld>
            <a:endParaRPr lang="en-US"/>
          </a:p>
        </p:txBody>
      </p:sp>
    </p:spTree>
    <p:extLst>
      <p:ext uri="{BB962C8B-B14F-4D97-AF65-F5344CB8AC3E}">
        <p14:creationId xmlns:p14="http://schemas.microsoft.com/office/powerpoint/2010/main" val="2659697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Margaret Gillis – 15 min breakouts</a:t>
            </a:r>
          </a:p>
          <a:p>
            <a:endParaRPr lang="en-US" dirty="0"/>
          </a:p>
          <a:p>
            <a:r>
              <a:rPr lang="en-US" dirty="0"/>
              <a:t>Mary Lee/Evelyn – Part C 1</a:t>
            </a:r>
          </a:p>
          <a:p>
            <a:r>
              <a:rPr lang="en-US" dirty="0"/>
              <a:t>Margaret/Nicholas – Part C 2</a:t>
            </a:r>
          </a:p>
          <a:p>
            <a:r>
              <a:rPr lang="en-US" dirty="0"/>
              <a:t>Kathryn/Lisa  - 619 1</a:t>
            </a:r>
          </a:p>
          <a:p>
            <a:r>
              <a:rPr lang="en-US" dirty="0"/>
              <a:t>Ginger/Ruth – 619 2</a:t>
            </a:r>
          </a:p>
          <a:p>
            <a:endParaRPr lang="en-US" dirty="0"/>
          </a:p>
          <a:p>
            <a:r>
              <a:rPr lang="en-US" dirty="0"/>
              <a:t>We’re going to go into breakouts now to give you some time to dig into the data sets that we provided. We ask that you select a small group for either Part C of 619 so you can all be looking at the same data set. In the small group, familiarize yourself with the data set and think about the data elements that are there. Given those data elements, what questions can you answer? Generate questions and add them to the Padlet. Keep in mind that you may be able to create new variables with some of the information you currently have. </a:t>
            </a:r>
          </a:p>
          <a:p>
            <a:endParaRPr lang="en-US" dirty="0"/>
          </a:p>
          <a:p>
            <a:r>
              <a:rPr lang="en-US" dirty="0"/>
              <a:t>Now, if you could add one more data element to the data set, what would it be, and what question would you ask now that you have that additional data element? Add that to the Padlet as well. </a:t>
            </a:r>
          </a:p>
          <a:p>
            <a:endParaRPr lang="en-US" dirty="0"/>
          </a:p>
          <a:p>
            <a:r>
              <a:rPr lang="en-US" dirty="0"/>
              <a:t>https://padlet.com/childfindaccess/session-3-small-group-1-research-questions-iw216n13k2tkwmnb</a:t>
            </a:r>
          </a:p>
          <a:p>
            <a:endParaRPr lang="en-US" dirty="0"/>
          </a:p>
          <a:p>
            <a:r>
              <a:rPr lang="en-US" dirty="0"/>
              <a:t>After small group: Do a quick poll of which questions they want to explore or have them upvote on Padlet</a:t>
            </a:r>
          </a:p>
          <a:p>
            <a:endParaRPr lang="en-US" dirty="0"/>
          </a:p>
          <a:p>
            <a:r>
              <a:rPr lang="en-US" dirty="0"/>
              <a:t>15 min</a:t>
            </a:r>
          </a:p>
        </p:txBody>
      </p:sp>
      <p:sp>
        <p:nvSpPr>
          <p:cNvPr id="4" name="Slide Number Placeholder 3"/>
          <p:cNvSpPr>
            <a:spLocks noGrp="1"/>
          </p:cNvSpPr>
          <p:nvPr>
            <p:ph type="sldNum" sz="quarter" idx="5"/>
          </p:nvPr>
        </p:nvSpPr>
        <p:spPr/>
        <p:txBody>
          <a:bodyPr/>
          <a:lstStyle/>
          <a:p>
            <a:fld id="{44BAE9E6-FC52-7F4E-B22E-76509B4751CB}" type="slidenum">
              <a:rPr lang="en-US" smtClean="0"/>
              <a:t>8</a:t>
            </a:fld>
            <a:endParaRPr lang="en-US"/>
          </a:p>
        </p:txBody>
      </p:sp>
    </p:spTree>
    <p:extLst>
      <p:ext uri="{BB962C8B-B14F-4D97-AF65-F5344CB8AC3E}">
        <p14:creationId xmlns:p14="http://schemas.microsoft.com/office/powerpoint/2010/main" val="3365137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Margaret Gillis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Great! You have your question(s) – that’s the first step in creating an analysis plan. Now it’s on to the next steps….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Analysis is breaking a complex topic into smaller parts to gain a better understanding of 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when we talk about analytic considerations, we are talking about things you will need to think about and consider related to how you are breaking apart that complex topic into smaller parts. These are notes related to how you conceptualize the analysis and considerations you are taking into account, and these considerations are really important both to how you analyze the data – to make sure you are </a:t>
            </a:r>
            <a:r>
              <a:rPr lang="en-US" dirty="0" err="1"/>
              <a:t>consistend</a:t>
            </a:r>
            <a:r>
              <a:rPr lang="en-US" dirty="0"/>
              <a:t> over time – and how you interpret it – so you know who is or is not included in the data, the timeframe represented by the data,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44BAE9E6-FC52-7F4E-B22E-76509B4751CB}" type="slidenum">
              <a:rPr lang="en-US" smtClean="0"/>
              <a:t>9</a:t>
            </a:fld>
            <a:endParaRPr lang="en-US"/>
          </a:p>
        </p:txBody>
      </p:sp>
    </p:spTree>
    <p:extLst>
      <p:ext uri="{BB962C8B-B14F-4D97-AF65-F5344CB8AC3E}">
        <p14:creationId xmlns:p14="http://schemas.microsoft.com/office/powerpoint/2010/main" val="2988692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ECTA">
    <p:bg>
      <p:bgPr>
        <a:gradFill>
          <a:gsLst>
            <a:gs pos="82000">
              <a:schemeClr val="bg1"/>
            </a:gs>
            <a:gs pos="89000">
              <a:schemeClr val="bg1">
                <a:lumMod val="95000"/>
              </a:schemeClr>
            </a:gs>
          </a:gsLst>
          <a:lin ang="5400000" scaled="1"/>
        </a:gra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5183F405-385F-4347-8627-2FFAC5E4B36E}"/>
              </a:ext>
            </a:extLst>
          </p:cNvPr>
          <p:cNvCxnSpPr>
            <a:cxnSpLocks/>
          </p:cNvCxnSpPr>
          <p:nvPr userDrawn="1"/>
        </p:nvCxnSpPr>
        <p:spPr>
          <a:xfrm flipV="1">
            <a:off x="495300" y="4135995"/>
            <a:ext cx="11103142" cy="1"/>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2" name="Picture 1" title="Logo: Early Childhood Technical Assistance (ECTA) Cen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300" y="891304"/>
            <a:ext cx="5305312" cy="782751"/>
          </a:xfrm>
          <a:prstGeom prst="rect">
            <a:avLst/>
          </a:prstGeom>
        </p:spPr>
      </p:pic>
      <p:pic>
        <p:nvPicPr>
          <p:cNvPr id="4" name="Picture 3" title="Logo: The Center for IDEA Early Childhood Data Systems (DaSy)">
            <a:extLst>
              <a:ext uri="{FF2B5EF4-FFF2-40B4-BE49-F238E27FC236}">
                <a16:creationId xmlns:a16="http://schemas.microsoft.com/office/drawing/2014/main" id="{593F925B-A6DF-B144-8BF5-61A1B8D83AFB}"/>
              </a:ext>
            </a:extLst>
          </p:cNvPr>
          <p:cNvPicPr>
            <a:picLocks noChangeAspect="1"/>
          </p:cNvPicPr>
          <p:nvPr userDrawn="1"/>
        </p:nvPicPr>
        <p:blipFill>
          <a:blip r:embed="rId3"/>
          <a:stretch>
            <a:fillRect/>
          </a:stretch>
        </p:blipFill>
        <p:spPr>
          <a:xfrm>
            <a:off x="6279052" y="587326"/>
            <a:ext cx="5319390" cy="1202499"/>
          </a:xfrm>
          <a:prstGeom prst="rect">
            <a:avLst/>
          </a:prstGeom>
        </p:spPr>
      </p:pic>
      <p:sp>
        <p:nvSpPr>
          <p:cNvPr id="8" name="Subtitle 2"/>
          <p:cNvSpPr>
            <a:spLocks noGrp="1"/>
          </p:cNvSpPr>
          <p:nvPr>
            <p:ph type="subTitle" idx="1" hasCustomPrompt="1"/>
          </p:nvPr>
        </p:nvSpPr>
        <p:spPr>
          <a:xfrm>
            <a:off x="495300" y="4436836"/>
            <a:ext cx="11103142"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1"/>
          <p:cNvSpPr>
            <a:spLocks noGrp="1"/>
          </p:cNvSpPr>
          <p:nvPr>
            <p:ph type="ctrTitle" hasCustomPrompt="1"/>
          </p:nvPr>
        </p:nvSpPr>
        <p:spPr>
          <a:xfrm>
            <a:off x="495300" y="1993311"/>
            <a:ext cx="11103142" cy="1841842"/>
          </a:xfrm>
        </p:spPr>
        <p:txBody>
          <a:bodyPr bIns="0" anchor="b">
            <a:normAutofit/>
          </a:bodyPr>
          <a:lstStyle>
            <a:lvl1pPr algn="l">
              <a:defRPr sz="5400" b="0" cap="none">
                <a:solidFill>
                  <a:schemeClr val="accent5">
                    <a:lumMod val="75000"/>
                  </a:schemeClr>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Content2: ECTA">
    <p:spTree>
      <p:nvGrpSpPr>
        <p:cNvPr id="1" name=""/>
        <p:cNvGrpSpPr/>
        <p:nvPr/>
      </p:nvGrpSpPr>
      <p:grpSpPr>
        <a:xfrm>
          <a:off x="0" y="0"/>
          <a:ext cx="0" cy="0"/>
          <a:chOff x="0" y="0"/>
          <a:chExt cx="0" cy="0"/>
        </a:xfrm>
      </p:grpSpPr>
      <p:pic>
        <p:nvPicPr>
          <p:cNvPr id="9" name="Picture 8" title="Logo: DaSy">
            <a:extLst>
              <a:ext uri="{FF2B5EF4-FFF2-40B4-BE49-F238E27FC236}">
                <a16:creationId xmlns:a16="http://schemas.microsoft.com/office/drawing/2014/main" id="{9A75216B-F3C0-0A41-A3DB-E796040CF3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464" y="6127771"/>
            <a:ext cx="895911" cy="643275"/>
          </a:xfrm>
          <a:prstGeom prst="rect">
            <a:avLst/>
          </a:prstGeom>
        </p:spPr>
      </p:pic>
      <p:pic>
        <p:nvPicPr>
          <p:cNvPr id="10" name="Picture 9" title="Logo: ECTA">
            <a:extLst>
              <a:ext uri="{FF2B5EF4-FFF2-40B4-BE49-F238E27FC236}">
                <a16:creationId xmlns:a16="http://schemas.microsoft.com/office/drawing/2014/main" id="{74302E6B-5405-5D49-8373-ACF0C8A0E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12" y="6250394"/>
            <a:ext cx="1190767" cy="457987"/>
          </a:xfrm>
          <a:prstGeom prst="rect">
            <a:avLst/>
          </a:prstGeom>
        </p:spPr>
      </p:pic>
      <p:sp>
        <p:nvSpPr>
          <p:cNvPr id="14" name="Slide Number Placeholder 5">
            <a:extLst>
              <a:ext uri="{FF2B5EF4-FFF2-40B4-BE49-F238E27FC236}">
                <a16:creationId xmlns:a16="http://schemas.microsoft.com/office/drawing/2014/main" id="{E4D7F0D2-857C-7A42-A2C9-10B1AD0DC8BD}"/>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FC22B58D-2202-A346-8FF6-EC023667125E}"/>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6204856" y="1376140"/>
            <a:ext cx="5388429" cy="4470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587829" y="1368357"/>
            <a:ext cx="5388428" cy="4479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587829" y="226979"/>
            <a:ext cx="11005456" cy="899693"/>
          </a:xfrm>
        </p:spPr>
        <p:txBody>
          <a:bodyPr/>
          <a:lstStyle>
            <a:lvl1pPr>
              <a:defRPr cap="none"/>
            </a:lvl1p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Content2: DaSy">
    <p:spTree>
      <p:nvGrpSpPr>
        <p:cNvPr id="1" name=""/>
        <p:cNvGrpSpPr/>
        <p:nvPr/>
      </p:nvGrpSpPr>
      <p:grpSpPr>
        <a:xfrm>
          <a:off x="0" y="0"/>
          <a:ext cx="0" cy="0"/>
          <a:chOff x="0" y="0"/>
          <a:chExt cx="0" cy="0"/>
        </a:xfrm>
      </p:grpSpPr>
      <p:pic>
        <p:nvPicPr>
          <p:cNvPr id="13" name="Picture 12" title="Logo: ECTA">
            <a:extLst>
              <a:ext uri="{FF2B5EF4-FFF2-40B4-BE49-F238E27FC236}">
                <a16:creationId xmlns:a16="http://schemas.microsoft.com/office/drawing/2014/main" id="{6DC21DC3-FA2A-8947-AD46-863BD10708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4556" y="6250394"/>
            <a:ext cx="1190767" cy="457987"/>
          </a:xfrm>
          <a:prstGeom prst="rect">
            <a:avLst/>
          </a:prstGeom>
        </p:spPr>
      </p:pic>
      <p:pic>
        <p:nvPicPr>
          <p:cNvPr id="12" name="Picture 11" title="Logo: DaSy">
            <a:extLst>
              <a:ext uri="{FF2B5EF4-FFF2-40B4-BE49-F238E27FC236}">
                <a16:creationId xmlns:a16="http://schemas.microsoft.com/office/drawing/2014/main" id="{B90E49D4-530B-6C45-A7BD-397A8BD4737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6127771"/>
            <a:ext cx="895911" cy="643275"/>
          </a:xfrm>
          <a:prstGeom prst="rect">
            <a:avLst/>
          </a:prstGeom>
        </p:spPr>
      </p:pic>
      <p:sp>
        <p:nvSpPr>
          <p:cNvPr id="14" name="Slide Number Placeholder 5">
            <a:extLst>
              <a:ext uri="{FF2B5EF4-FFF2-40B4-BE49-F238E27FC236}">
                <a16:creationId xmlns:a16="http://schemas.microsoft.com/office/drawing/2014/main" id="{E4D7F0D2-857C-7A42-A2C9-10B1AD0DC8BD}"/>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FC22B58D-2202-A346-8FF6-EC023667125E}"/>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6204856" y="1376140"/>
            <a:ext cx="5388429" cy="4468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587829" y="1368358"/>
            <a:ext cx="5388428" cy="4477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587829" y="226979"/>
            <a:ext cx="11005456" cy="89969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2332261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4: Color Blocks 1">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DFC899-3EC5-DB43-A9CC-118545BCA960}"/>
              </a:ext>
            </a:extLst>
          </p:cNvPr>
          <p:cNvSpPr>
            <a:spLocks noGrp="1"/>
          </p:cNvSpPr>
          <p:nvPr>
            <p:ph type="sldNum" sz="quarter" idx="11"/>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9" name="Footer Placeholder 4">
            <a:extLst>
              <a:ext uri="{FF2B5EF4-FFF2-40B4-BE49-F238E27FC236}">
                <a16:creationId xmlns:a16="http://schemas.microsoft.com/office/drawing/2014/main" id="{1C2A460B-0C02-0947-B29B-910DB98C9E32}"/>
              </a:ext>
            </a:extLst>
          </p:cNvPr>
          <p:cNvSpPr>
            <a:spLocks noGrp="1"/>
          </p:cNvSpPr>
          <p:nvPr>
            <p:ph type="ftr" sz="quarter" idx="10"/>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6" name="Content Placeholder 5"/>
          <p:cNvSpPr>
            <a:spLocks noGrp="1"/>
          </p:cNvSpPr>
          <p:nvPr>
            <p:ph sz="quarter" idx="4"/>
          </p:nvPr>
        </p:nvSpPr>
        <p:spPr>
          <a:xfrm>
            <a:off x="6204857" y="2147817"/>
            <a:ext cx="5388429" cy="4012634"/>
          </a:xfrm>
          <a:solidFill>
            <a:schemeClr val="accent4">
              <a:lumMod val="20000"/>
              <a:lumOff val="80000"/>
            </a:schemeClr>
          </a:solidFill>
          <a:effectLst>
            <a:softEdge rad="12700"/>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4857" y="1261287"/>
            <a:ext cx="5388429" cy="771585"/>
          </a:xfrm>
          <a:solidFill>
            <a:schemeClr val="accent4">
              <a:lumMod val="50000"/>
            </a:schemeClr>
          </a:solidFill>
          <a:ln w="50800">
            <a:solidFill>
              <a:schemeClr val="accent4">
                <a:lumMod val="75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7829" y="2148784"/>
            <a:ext cx="5388428" cy="4023415"/>
          </a:xfrm>
          <a:solidFill>
            <a:schemeClr val="accent5">
              <a:lumMod val="20000"/>
              <a:lumOff val="80000"/>
            </a:schemeClr>
          </a:solidFill>
          <a:effectLst>
            <a:softEdge rad="12700"/>
          </a:effectLst>
        </p:spPr>
        <p:txBody>
          <a:bodyPr/>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587829" y="1258112"/>
            <a:ext cx="5388428" cy="771302"/>
          </a:xfrm>
          <a:solidFill>
            <a:schemeClr val="accent5">
              <a:lumMod val="50000"/>
            </a:schemeClr>
          </a:solidFill>
          <a:ln w="50800">
            <a:solidFill>
              <a:schemeClr val="accent5"/>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hasCustomPrompt="1"/>
          </p:nvPr>
        </p:nvSpPr>
        <p:spPr>
          <a:xfrm>
            <a:off x="587829" y="226989"/>
            <a:ext cx="11005457" cy="911753"/>
          </a:xfrm>
        </p:spPr>
        <p:txBody>
          <a:bodyPr/>
          <a:lstStyle>
            <a:lvl1pPr>
              <a:defRPr cap="none"/>
            </a:lvl1pPr>
          </a:lstStyle>
          <a:p>
            <a:r>
              <a:rPr lang="en-US"/>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ntent4: Color Blocks 2">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85F550C6-E3F1-3B41-A219-010D2B67CB95}"/>
              </a:ext>
            </a:extLst>
          </p:cNvPr>
          <p:cNvSpPr>
            <a:spLocks noGrp="1"/>
          </p:cNvSpPr>
          <p:nvPr>
            <p:ph type="sldNum" sz="quarter" idx="11"/>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9" name="Footer Placeholder 4">
            <a:extLst>
              <a:ext uri="{FF2B5EF4-FFF2-40B4-BE49-F238E27FC236}">
                <a16:creationId xmlns:a16="http://schemas.microsoft.com/office/drawing/2014/main" id="{5CED27E4-1CB0-884A-BB5B-AE76B59F9324}"/>
              </a:ext>
            </a:extLst>
          </p:cNvPr>
          <p:cNvSpPr>
            <a:spLocks noGrp="1"/>
          </p:cNvSpPr>
          <p:nvPr>
            <p:ph type="ftr" sz="quarter" idx="10"/>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587829" y="2148784"/>
            <a:ext cx="5388428" cy="4023415"/>
          </a:xfrm>
          <a:solidFill>
            <a:schemeClr val="accent2">
              <a:lumMod val="20000"/>
              <a:lumOff val="80000"/>
            </a:schemeClr>
          </a:solidFill>
          <a:effectLst>
            <a:softEdge rad="12700"/>
          </a:effectLst>
        </p:spPr>
        <p:txBody>
          <a:bodyPr/>
          <a:lstStyle>
            <a:lvl1pPr>
              <a:buClr>
                <a:schemeClr val="accent2">
                  <a:lumMod val="75000"/>
                </a:schemeClr>
              </a:buClr>
              <a:defRPr/>
            </a:lvl1pPr>
            <a:lvl2pPr>
              <a:buClr>
                <a:schemeClr val="accent2">
                  <a:lumMod val="75000"/>
                </a:schemeClr>
              </a:buClr>
              <a:defRPr/>
            </a:lvl2pPr>
            <a:lvl3pPr>
              <a:buClr>
                <a:schemeClr val="accent2">
                  <a:lumMod val="75000"/>
                </a:schemeClr>
              </a:buClr>
              <a:defRPr/>
            </a:lvl3pPr>
            <a:lvl4pPr>
              <a:buClr>
                <a:schemeClr val="accent2">
                  <a:lumMod val="75000"/>
                </a:schemeClr>
              </a:buClr>
              <a:defRPr/>
            </a:lvl4pPr>
            <a:lvl5pPr>
              <a:buClr>
                <a:schemeClr val="accent2">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587829" y="1258112"/>
            <a:ext cx="5388428" cy="771302"/>
          </a:xfrm>
          <a:solidFill>
            <a:schemeClr val="accent2">
              <a:lumMod val="75000"/>
            </a:schemeClr>
          </a:solidFill>
          <a:ln w="50800">
            <a:solidFill>
              <a:schemeClr val="accent2">
                <a:lumMod val="60000"/>
                <a:lumOff val="40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4857" y="2147817"/>
            <a:ext cx="5388429" cy="4012634"/>
          </a:xfrm>
          <a:solidFill>
            <a:schemeClr val="accent6">
              <a:lumMod val="20000"/>
              <a:lumOff val="80000"/>
            </a:schemeClr>
          </a:solidFill>
          <a:effectLst>
            <a:softEdge rad="12700"/>
          </a:effectLst>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4857" y="1261287"/>
            <a:ext cx="5388429" cy="771585"/>
          </a:xfrm>
          <a:solidFill>
            <a:schemeClr val="accent6">
              <a:lumMod val="75000"/>
            </a:schemeClr>
          </a:solidFill>
          <a:ln w="50800">
            <a:solidFill>
              <a:schemeClr val="accent6"/>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hasCustomPrompt="1"/>
          </p:nvPr>
        </p:nvSpPr>
        <p:spPr>
          <a:xfrm>
            <a:off x="587829" y="226989"/>
            <a:ext cx="11005457" cy="911753"/>
          </a:xfrm>
        </p:spPr>
        <p:txBody>
          <a:bodyPr/>
          <a:lstStyle>
            <a:lvl1pPr>
              <a:defRPr cap="none"/>
            </a:lvl1p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ntent4: Color Blocks 3">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85F550C6-E3F1-3B41-A219-010D2B67CB95}"/>
              </a:ext>
            </a:extLst>
          </p:cNvPr>
          <p:cNvSpPr>
            <a:spLocks noGrp="1"/>
          </p:cNvSpPr>
          <p:nvPr>
            <p:ph type="sldNum" sz="quarter" idx="11"/>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9" name="Footer Placeholder 4">
            <a:extLst>
              <a:ext uri="{FF2B5EF4-FFF2-40B4-BE49-F238E27FC236}">
                <a16:creationId xmlns:a16="http://schemas.microsoft.com/office/drawing/2014/main" id="{5CED27E4-1CB0-884A-BB5B-AE76B59F9324}"/>
              </a:ext>
            </a:extLst>
          </p:cNvPr>
          <p:cNvSpPr>
            <a:spLocks noGrp="1"/>
          </p:cNvSpPr>
          <p:nvPr>
            <p:ph type="ftr" sz="quarter" idx="10"/>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6" name="Content Placeholder 5"/>
          <p:cNvSpPr>
            <a:spLocks noGrp="1"/>
          </p:cNvSpPr>
          <p:nvPr>
            <p:ph sz="quarter" idx="4"/>
          </p:nvPr>
        </p:nvSpPr>
        <p:spPr>
          <a:xfrm>
            <a:off x="6204857" y="2147817"/>
            <a:ext cx="5388429" cy="4012634"/>
          </a:xfrm>
          <a:solidFill>
            <a:schemeClr val="accent3">
              <a:lumMod val="20000"/>
              <a:lumOff val="80000"/>
            </a:schemeClr>
          </a:solidFill>
          <a:ln>
            <a:noFill/>
          </a:ln>
          <a:effectLst>
            <a:softEdge rad="12700"/>
          </a:effectLst>
        </p:spPr>
        <p:txBody>
          <a:bodyPr/>
          <a:lstStyle>
            <a:lvl1pPr>
              <a:buClr>
                <a:schemeClr val="accent3">
                  <a:lumMod val="75000"/>
                </a:schemeClr>
              </a:buClr>
              <a:defRPr/>
            </a:lvl1pPr>
            <a:lvl2pPr>
              <a:buClr>
                <a:schemeClr val="accent3">
                  <a:lumMod val="75000"/>
                </a:schemeClr>
              </a:buClr>
              <a:defRPr/>
            </a:lvl2pPr>
            <a:lvl3pPr>
              <a:buClr>
                <a:schemeClr val="accent3">
                  <a:lumMod val="75000"/>
                </a:schemeClr>
              </a:buClr>
              <a:defRPr/>
            </a:lvl3pPr>
            <a:lvl4pPr>
              <a:buClr>
                <a:schemeClr val="accent3">
                  <a:lumMod val="75000"/>
                </a:schemeClr>
              </a:buClr>
              <a:defRPr/>
            </a:lvl4pPr>
            <a:lvl5pPr>
              <a:buClr>
                <a:schemeClr val="accent3">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4857" y="1261287"/>
            <a:ext cx="5388429" cy="771585"/>
          </a:xfrm>
          <a:solidFill>
            <a:schemeClr val="accent3">
              <a:lumMod val="75000"/>
            </a:schemeClr>
          </a:solidFill>
          <a:ln w="50800">
            <a:solidFill>
              <a:schemeClr val="accent3">
                <a:lumMod val="60000"/>
                <a:lumOff val="40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7829" y="2148784"/>
            <a:ext cx="5388428" cy="4023415"/>
          </a:xfrm>
          <a:solidFill>
            <a:schemeClr val="accent1">
              <a:lumMod val="20000"/>
              <a:lumOff val="80000"/>
            </a:schemeClr>
          </a:solidFill>
          <a:effectLst>
            <a:softEdge rad="12700"/>
          </a:effectLst>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587829" y="1258112"/>
            <a:ext cx="5388428" cy="771302"/>
          </a:xfrm>
          <a:solidFill>
            <a:schemeClr val="accent1">
              <a:lumMod val="50000"/>
            </a:schemeClr>
          </a:solidFill>
          <a:ln w="50800">
            <a:solidFill>
              <a:schemeClr val="accent1">
                <a:lumMod val="75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hasCustomPrompt="1"/>
          </p:nvPr>
        </p:nvSpPr>
        <p:spPr>
          <a:xfrm>
            <a:off x="587829" y="226989"/>
            <a:ext cx="11005457" cy="91175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2280532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5: Complex; No Logo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A7F9705D-84BE-9B47-92B6-2C9E1EF227A6}"/>
              </a:ext>
            </a:extLst>
          </p:cNvPr>
          <p:cNvSpPr>
            <a:spLocks noGrp="1"/>
          </p:cNvSpPr>
          <p:nvPr>
            <p:ph type="sldNum" sz="quarter" idx="4"/>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7" name="Footer Placeholder 4">
            <a:extLst>
              <a:ext uri="{FF2B5EF4-FFF2-40B4-BE49-F238E27FC236}">
                <a16:creationId xmlns:a16="http://schemas.microsoft.com/office/drawing/2014/main" id="{E3E57410-020D-7546-9C85-5557049FC25D}"/>
              </a:ext>
            </a:extLst>
          </p:cNvPr>
          <p:cNvSpPr>
            <a:spLocks noGrp="1"/>
          </p:cNvSpPr>
          <p:nvPr>
            <p:ph type="ftr" sz="quarter" idx="3"/>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043714" y="798973"/>
            <a:ext cx="6549572" cy="5394997"/>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7329" y="3205491"/>
            <a:ext cx="4132356" cy="298847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 name="Title 1"/>
          <p:cNvSpPr>
            <a:spLocks noGrp="1"/>
          </p:cNvSpPr>
          <p:nvPr>
            <p:ph type="title" hasCustomPrompt="1"/>
          </p:nvPr>
        </p:nvSpPr>
        <p:spPr>
          <a:xfrm>
            <a:off x="587829" y="798973"/>
            <a:ext cx="4129941" cy="2247117"/>
          </a:xfrm>
        </p:spPr>
        <p:txBody>
          <a:bodyPr anchor="b">
            <a:normAutofit/>
          </a:bodyPr>
          <a:lstStyle>
            <a:lvl1pPr algn="ctr">
              <a:defRPr sz="2400" cap="none">
                <a:solidFill>
                  <a:schemeClr val="accent5">
                    <a:lumMod val="50000"/>
                  </a:schemeClr>
                </a:solidFill>
              </a:defRPr>
            </a:lvl1pPr>
          </a:lstStyle>
          <a:p>
            <a:r>
              <a:rPr lang="en-US"/>
              <a:t>Click to edit master title style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Blank: ECTA">
    <p:spTree>
      <p:nvGrpSpPr>
        <p:cNvPr id="1" name=""/>
        <p:cNvGrpSpPr/>
        <p:nvPr/>
      </p:nvGrpSpPr>
      <p:grpSpPr>
        <a:xfrm>
          <a:off x="0" y="0"/>
          <a:ext cx="0" cy="0"/>
          <a:chOff x="0" y="0"/>
          <a:chExt cx="0" cy="0"/>
        </a:xfrm>
      </p:grpSpPr>
      <p:pic>
        <p:nvPicPr>
          <p:cNvPr id="7" name="Picture 6" title="Logo: DaSy">
            <a:extLst>
              <a:ext uri="{FF2B5EF4-FFF2-40B4-BE49-F238E27FC236}">
                <a16:creationId xmlns:a16="http://schemas.microsoft.com/office/drawing/2014/main" id="{57FA37DA-13B6-714F-B5B5-B44257DAA2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464" y="6127771"/>
            <a:ext cx="895911" cy="643275"/>
          </a:xfrm>
          <a:prstGeom prst="rect">
            <a:avLst/>
          </a:prstGeom>
        </p:spPr>
      </p:pic>
      <p:pic>
        <p:nvPicPr>
          <p:cNvPr id="8" name="Picture 7" title="Logo: ECTA">
            <a:extLst>
              <a:ext uri="{FF2B5EF4-FFF2-40B4-BE49-F238E27FC236}">
                <a16:creationId xmlns:a16="http://schemas.microsoft.com/office/drawing/2014/main" id="{CDC2E725-B364-8B4E-ADC5-CA79FA137D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12" y="6250394"/>
            <a:ext cx="1190767" cy="457987"/>
          </a:xfrm>
          <a:prstGeom prst="rect">
            <a:avLst/>
          </a:prstGeom>
        </p:spPr>
      </p:pic>
      <p:sp>
        <p:nvSpPr>
          <p:cNvPr id="12" name="Slide Number Placeholder 5">
            <a:extLst>
              <a:ext uri="{FF2B5EF4-FFF2-40B4-BE49-F238E27FC236}">
                <a16:creationId xmlns:a16="http://schemas.microsoft.com/office/drawing/2014/main" id="{89DE2F01-BF07-1541-BAC6-892BA875643E}"/>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78896D6F-DBA9-4348-A229-82D25A72473E}"/>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DaSy">
    <p:spTree>
      <p:nvGrpSpPr>
        <p:cNvPr id="1" name=""/>
        <p:cNvGrpSpPr/>
        <p:nvPr/>
      </p:nvGrpSpPr>
      <p:grpSpPr>
        <a:xfrm>
          <a:off x="0" y="0"/>
          <a:ext cx="0" cy="0"/>
          <a:chOff x="0" y="0"/>
          <a:chExt cx="0" cy="0"/>
        </a:xfrm>
      </p:grpSpPr>
      <p:pic>
        <p:nvPicPr>
          <p:cNvPr id="11" name="Picture 10" title="Logo: ECTA">
            <a:extLst>
              <a:ext uri="{FF2B5EF4-FFF2-40B4-BE49-F238E27FC236}">
                <a16:creationId xmlns:a16="http://schemas.microsoft.com/office/drawing/2014/main" id="{9DA26D44-7A0D-9E49-AE51-4F7EF2A694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4556" y="6250394"/>
            <a:ext cx="1190767" cy="457987"/>
          </a:xfrm>
          <a:prstGeom prst="rect">
            <a:avLst/>
          </a:prstGeom>
        </p:spPr>
      </p:pic>
      <p:pic>
        <p:nvPicPr>
          <p:cNvPr id="10" name="Picture 9" title="Logo: DaSy">
            <a:extLst>
              <a:ext uri="{FF2B5EF4-FFF2-40B4-BE49-F238E27FC236}">
                <a16:creationId xmlns:a16="http://schemas.microsoft.com/office/drawing/2014/main" id="{54682CFA-0607-B241-8E73-0D62C07A24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6127771"/>
            <a:ext cx="895911" cy="643275"/>
          </a:xfrm>
          <a:prstGeom prst="rect">
            <a:avLst/>
          </a:prstGeom>
        </p:spPr>
      </p:pic>
      <p:sp>
        <p:nvSpPr>
          <p:cNvPr id="9" name="Slide Number Placeholder 5">
            <a:extLst>
              <a:ext uri="{FF2B5EF4-FFF2-40B4-BE49-F238E27FC236}">
                <a16:creationId xmlns:a16="http://schemas.microsoft.com/office/drawing/2014/main" id="{54ABE0DE-2F54-FA4D-A82C-11F51AB13AE3}"/>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8" name="Footer Placeholder 4">
            <a:extLst>
              <a:ext uri="{FF2B5EF4-FFF2-40B4-BE49-F238E27FC236}">
                <a16:creationId xmlns:a16="http://schemas.microsoft.com/office/drawing/2014/main" id="{DEC3398F-E097-534F-AB11-120DEF5A7050}"/>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6" name="Title 1">
            <a:extLst>
              <a:ext uri="{FF2B5EF4-FFF2-40B4-BE49-F238E27FC236}">
                <a16:creationId xmlns:a16="http://schemas.microsoft.com/office/drawing/2014/main" id="{C245F5E8-80C8-524B-A9DF-4983789D51C0}"/>
              </a:ext>
            </a:extLst>
          </p:cNvPr>
          <p:cNvSpPr>
            <a:spLocks noGrp="1"/>
          </p:cNvSpPr>
          <p:nvPr>
            <p:ph type="title" hasCustomPrompt="1"/>
          </p:nvPr>
        </p:nvSpPr>
        <p:spPr>
          <a:xfrm>
            <a:off x="587828" y="226980"/>
            <a:ext cx="11005457" cy="914400"/>
          </a:xfrm>
        </p:spPr>
        <p:txBody>
          <a:bodyPr/>
          <a:lstStyle>
            <a:lvl1pPr>
              <a:defRPr cap="none"/>
            </a:lvl1p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e: ECTA">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25CC5FE8-12C2-FD46-820B-4130229A6D41}"/>
              </a:ext>
            </a:extLst>
          </p:cNvPr>
          <p:cNvCxnSpPr/>
          <p:nvPr userDrawn="1"/>
        </p:nvCxnSpPr>
        <p:spPr>
          <a:xfrm>
            <a:off x="1973580" y="3349278"/>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F4B31A5-9F95-734E-8045-BD3BF0922473}"/>
              </a:ext>
            </a:extLst>
          </p:cNvPr>
          <p:cNvCxnSpPr/>
          <p:nvPr userDrawn="1"/>
        </p:nvCxnSpPr>
        <p:spPr>
          <a:xfrm>
            <a:off x="1973580" y="1863907"/>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title="Logo: OSEP: IDEAs that Work">
            <a:extLst>
              <a:ext uri="{FF2B5EF4-FFF2-40B4-BE49-F238E27FC236}">
                <a16:creationId xmlns:a16="http://schemas.microsoft.com/office/drawing/2014/main" id="{6390C289-AC1D-A143-ACE0-64A98DEF7E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49800" y="3613237"/>
            <a:ext cx="2183128" cy="1285333"/>
          </a:xfrm>
          <a:prstGeom prst="rect">
            <a:avLst/>
          </a:prstGeom>
        </p:spPr>
      </p:pic>
      <p:pic>
        <p:nvPicPr>
          <p:cNvPr id="19" name="Picture 18" title="Logo: DaSy">
            <a:extLst>
              <a:ext uri="{FF2B5EF4-FFF2-40B4-BE49-F238E27FC236}">
                <a16:creationId xmlns:a16="http://schemas.microsoft.com/office/drawing/2014/main" id="{122C5A05-9BF7-1742-8E7B-6DF6927D50FD}"/>
              </a:ext>
            </a:extLst>
          </p:cNvPr>
          <p:cNvPicPr>
            <a:picLocks noChangeAspect="1"/>
          </p:cNvPicPr>
          <p:nvPr userDrawn="1"/>
        </p:nvPicPr>
        <p:blipFill>
          <a:blip r:embed="rId3"/>
          <a:stretch>
            <a:fillRect/>
          </a:stretch>
        </p:blipFill>
        <p:spPr>
          <a:xfrm>
            <a:off x="6523094" y="660584"/>
            <a:ext cx="3709833" cy="838644"/>
          </a:xfrm>
          <a:prstGeom prst="rect">
            <a:avLst/>
          </a:prstGeom>
        </p:spPr>
      </p:pic>
      <p:pic>
        <p:nvPicPr>
          <p:cNvPr id="20" name="Picture 19" title="Logo: ECTA">
            <a:extLst>
              <a:ext uri="{FF2B5EF4-FFF2-40B4-BE49-F238E27FC236}">
                <a16:creationId xmlns:a16="http://schemas.microsoft.com/office/drawing/2014/main" id="{02C35E5C-BD99-5744-8777-5028F3250FB7}"/>
              </a:ext>
            </a:extLst>
          </p:cNvPr>
          <p:cNvPicPr>
            <a:picLocks noChangeAspect="1"/>
          </p:cNvPicPr>
          <p:nvPr userDrawn="1"/>
        </p:nvPicPr>
        <p:blipFill>
          <a:blip r:embed="rId4"/>
          <a:stretch>
            <a:fillRect/>
          </a:stretch>
        </p:blipFill>
        <p:spPr>
          <a:xfrm>
            <a:off x="1973580" y="786003"/>
            <a:ext cx="4218498" cy="620041"/>
          </a:xfrm>
          <a:prstGeom prst="rect">
            <a:avLst/>
          </a:prstGeom>
        </p:spPr>
      </p:pic>
      <p:sp>
        <p:nvSpPr>
          <p:cNvPr id="3" name="TextBox 2">
            <a:extLst>
              <a:ext uri="{FF2B5EF4-FFF2-40B4-BE49-F238E27FC236}">
                <a16:creationId xmlns:a16="http://schemas.microsoft.com/office/drawing/2014/main" id="{4B4C06CB-4F94-5A40-9177-5C4E1F343A0D}"/>
              </a:ext>
            </a:extLst>
          </p:cNvPr>
          <p:cNvSpPr txBox="1"/>
          <p:nvPr userDrawn="1"/>
        </p:nvSpPr>
        <p:spPr>
          <a:xfrm>
            <a:off x="1973580" y="3613237"/>
            <a:ext cx="5798820"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Arial" panose="020B0604020202020204" pitchFamily="34" charset="0"/>
                <a:cs typeface="Arial" panose="020B0604020202020204" pitchFamily="34" charset="0"/>
              </a:rPr>
              <a:t>The contents of this document were developed under a cooperative agreement, </a:t>
            </a:r>
            <a:r>
              <a:rPr lang="en-US" sz="1200" kern="1200">
                <a:solidFill>
                  <a:schemeClr val="tx1"/>
                </a:solidFill>
                <a:latin typeface="Arial" panose="020B0604020202020204" pitchFamily="34" charset="0"/>
                <a:ea typeface="+mn-ea"/>
                <a:cs typeface="Arial" panose="020B0604020202020204" pitchFamily="34" charset="0"/>
              </a:rPr>
              <a:t>#H326P220002</a:t>
            </a:r>
            <a:r>
              <a:rPr lang="en-US" sz="1200">
                <a:latin typeface="Arial" panose="020B0604020202020204" pitchFamily="34" charset="0"/>
                <a:cs typeface="Arial" panose="020B0604020202020204" pitchFamily="34" charset="0"/>
              </a:rPr>
              <a:t>, and a grant, #H373Z190002, from the Office of Special Education Programs, U.S. Department of Education. However, the content does not necessarily represent the policy of the U.S. Department of Education, and you should not assume endorsement by the Federal Government.</a:t>
            </a: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a:latin typeface="Arial" panose="020B0604020202020204" pitchFamily="34" charset="0"/>
                <a:cs typeface="Arial" panose="020B0604020202020204" pitchFamily="34" charset="0"/>
              </a:rPr>
              <a:t>ECTA Center Project Officer: Julia Martin </a:t>
            </a:r>
            <a:r>
              <a:rPr lang="en-US" sz="1200" err="1">
                <a:latin typeface="Arial" panose="020B0604020202020204" pitchFamily="34" charset="0"/>
                <a:cs typeface="Arial" panose="020B0604020202020204" pitchFamily="34" charset="0"/>
              </a:rPr>
              <a:t>Eile</a:t>
            </a:r>
            <a:endParaRPr lang="en-US" sz="1200">
              <a:latin typeface="Arial" panose="020B0604020202020204" pitchFamily="34" charset="0"/>
              <a:cs typeface="Arial" panose="020B0604020202020204" pitchFamily="34" charset="0"/>
            </a:endParaRP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err="1">
                <a:latin typeface="Arial" panose="020B0604020202020204" pitchFamily="34" charset="0"/>
                <a:cs typeface="Arial" panose="020B0604020202020204" pitchFamily="34" charset="0"/>
              </a:rPr>
              <a:t>DaSy</a:t>
            </a:r>
            <a:r>
              <a:rPr lang="en-US" sz="1200">
                <a:latin typeface="Arial" panose="020B0604020202020204" pitchFamily="34" charset="0"/>
                <a:cs typeface="Arial" panose="020B0604020202020204" pitchFamily="34" charset="0"/>
              </a:rPr>
              <a:t> Center Project Officers: Meredith Miceli and Amy Bae</a:t>
            </a:r>
          </a:p>
        </p:txBody>
      </p:sp>
      <p:sp>
        <p:nvSpPr>
          <p:cNvPr id="24" name="Title 1">
            <a:extLst>
              <a:ext uri="{FF2B5EF4-FFF2-40B4-BE49-F238E27FC236}">
                <a16:creationId xmlns:a16="http://schemas.microsoft.com/office/drawing/2014/main" id="{AA3EA1C7-F4F9-944F-B906-67B63B9C34C5}"/>
              </a:ext>
            </a:extLst>
          </p:cNvPr>
          <p:cNvSpPr>
            <a:spLocks noGrp="1"/>
          </p:cNvSpPr>
          <p:nvPr>
            <p:ph type="title" hasCustomPrompt="1"/>
          </p:nvPr>
        </p:nvSpPr>
        <p:spPr>
          <a:xfrm>
            <a:off x="1973580" y="2170919"/>
            <a:ext cx="8259347" cy="914400"/>
          </a:xfrm>
        </p:spPr>
        <p:txBody>
          <a:bodyPr anchor="ctr" anchorCtr="0">
            <a:normAutofit fontScale="90000"/>
          </a:bodyPr>
          <a:lstStyle>
            <a:lvl1pPr>
              <a:defRPr b="1"/>
            </a:lvl1pPr>
          </a:lstStyle>
          <a:p>
            <a:r>
              <a:rPr lang="en-US" b="0"/>
              <a:t>Find out more at</a:t>
            </a:r>
            <a:r>
              <a:rPr lang="en-US"/>
              <a:t> </a:t>
            </a:r>
            <a:r>
              <a:rPr lang="en-US" err="1"/>
              <a:t>ectacenter.org</a:t>
            </a:r>
            <a:br>
              <a:rPr lang="en-US"/>
            </a:br>
            <a:r>
              <a:rPr lang="en-US" b="0"/>
              <a:t>and</a:t>
            </a:r>
            <a:r>
              <a:rPr lang="en-US"/>
              <a:t> </a:t>
            </a:r>
            <a:r>
              <a:rPr lang="en-US" err="1"/>
              <a:t>dasycenter.org</a:t>
            </a:r>
            <a:endParaRPr lang="en-US"/>
          </a:p>
        </p:txBody>
      </p:sp>
    </p:spTree>
    <p:extLst>
      <p:ext uri="{BB962C8B-B14F-4D97-AF65-F5344CB8AC3E}">
        <p14:creationId xmlns:p14="http://schemas.microsoft.com/office/powerpoint/2010/main" val="23707583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e: DaSy">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8098D700-1770-E84C-870C-C000EF1C291B}"/>
              </a:ext>
            </a:extLst>
          </p:cNvPr>
          <p:cNvCxnSpPr/>
          <p:nvPr userDrawn="1"/>
        </p:nvCxnSpPr>
        <p:spPr>
          <a:xfrm>
            <a:off x="1973580" y="1863907"/>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E175660-4F39-C347-AFC6-E25DE82FC7C0}"/>
              </a:ext>
            </a:extLst>
          </p:cNvPr>
          <p:cNvCxnSpPr/>
          <p:nvPr userDrawn="1"/>
        </p:nvCxnSpPr>
        <p:spPr>
          <a:xfrm>
            <a:off x="1973580" y="3349278"/>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title="Logo: OSEP: IDEAs that Work">
            <a:extLst>
              <a:ext uri="{FF2B5EF4-FFF2-40B4-BE49-F238E27FC236}">
                <a16:creationId xmlns:a16="http://schemas.microsoft.com/office/drawing/2014/main" id="{26DFEC1E-414E-CC44-AB2A-4684EC4FC1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49800" y="3613237"/>
            <a:ext cx="2183128" cy="1285333"/>
          </a:xfrm>
          <a:prstGeom prst="rect">
            <a:avLst/>
          </a:prstGeom>
        </p:spPr>
      </p:pic>
      <p:pic>
        <p:nvPicPr>
          <p:cNvPr id="20" name="Picture 19" title="Logo: ECTA">
            <a:extLst>
              <a:ext uri="{FF2B5EF4-FFF2-40B4-BE49-F238E27FC236}">
                <a16:creationId xmlns:a16="http://schemas.microsoft.com/office/drawing/2014/main" id="{02C35E5C-BD99-5744-8777-5028F3250FB7}"/>
              </a:ext>
            </a:extLst>
          </p:cNvPr>
          <p:cNvPicPr>
            <a:picLocks noChangeAspect="1"/>
          </p:cNvPicPr>
          <p:nvPr userDrawn="1"/>
        </p:nvPicPr>
        <p:blipFill>
          <a:blip r:embed="rId3"/>
          <a:stretch>
            <a:fillRect/>
          </a:stretch>
        </p:blipFill>
        <p:spPr>
          <a:xfrm>
            <a:off x="6014429" y="786003"/>
            <a:ext cx="4218498" cy="620041"/>
          </a:xfrm>
          <a:prstGeom prst="rect">
            <a:avLst/>
          </a:prstGeom>
        </p:spPr>
      </p:pic>
      <p:pic>
        <p:nvPicPr>
          <p:cNvPr id="19" name="Picture 18" title="Logo: DaSy">
            <a:extLst>
              <a:ext uri="{FF2B5EF4-FFF2-40B4-BE49-F238E27FC236}">
                <a16:creationId xmlns:a16="http://schemas.microsoft.com/office/drawing/2014/main" id="{122C5A05-9BF7-1742-8E7B-6DF6927D50FD}"/>
              </a:ext>
            </a:extLst>
          </p:cNvPr>
          <p:cNvPicPr>
            <a:picLocks noChangeAspect="1"/>
          </p:cNvPicPr>
          <p:nvPr userDrawn="1"/>
        </p:nvPicPr>
        <p:blipFill>
          <a:blip r:embed="rId4"/>
          <a:stretch>
            <a:fillRect/>
          </a:stretch>
        </p:blipFill>
        <p:spPr>
          <a:xfrm>
            <a:off x="1975539" y="660584"/>
            <a:ext cx="3709833" cy="838644"/>
          </a:xfrm>
          <a:prstGeom prst="rect">
            <a:avLst/>
          </a:prstGeom>
        </p:spPr>
      </p:pic>
      <p:sp>
        <p:nvSpPr>
          <p:cNvPr id="9" name="TextBox 8">
            <a:extLst>
              <a:ext uri="{FF2B5EF4-FFF2-40B4-BE49-F238E27FC236}">
                <a16:creationId xmlns:a16="http://schemas.microsoft.com/office/drawing/2014/main" id="{5F2FE289-1EED-DF41-BE1B-9E86A92F7019}"/>
              </a:ext>
            </a:extLst>
          </p:cNvPr>
          <p:cNvSpPr txBox="1"/>
          <p:nvPr userDrawn="1"/>
        </p:nvSpPr>
        <p:spPr>
          <a:xfrm>
            <a:off x="1973580" y="3613237"/>
            <a:ext cx="5798820" cy="1754326"/>
          </a:xfrm>
          <a:prstGeom prst="rect">
            <a:avLst/>
          </a:prstGeom>
          <a:noFill/>
        </p:spPr>
        <p:txBody>
          <a:bodyPr wrap="square" rtlCol="0">
            <a:spAutoFit/>
          </a:bodyPr>
          <a:lstStyle/>
          <a:p>
            <a:pPr marL="0" indent="0">
              <a:buNone/>
            </a:pPr>
            <a:r>
              <a:rPr lang="en-US" sz="1200">
                <a:latin typeface="Arial" panose="020B0604020202020204" pitchFamily="34" charset="0"/>
                <a:cs typeface="Arial" panose="020B0604020202020204" pitchFamily="34" charset="0"/>
              </a:rPr>
              <a:t>The contents of this document were developed under a grant, #H373Z190002, and a cooperative agreement, </a:t>
            </a:r>
            <a:r>
              <a:rPr lang="en-US" sz="1200" kern="1200">
                <a:solidFill>
                  <a:schemeClr val="tx1"/>
                </a:solidFill>
                <a:latin typeface="Arial" panose="020B0604020202020204" pitchFamily="34" charset="0"/>
                <a:ea typeface="+mn-ea"/>
                <a:cs typeface="Arial" panose="020B0604020202020204" pitchFamily="34" charset="0"/>
              </a:rPr>
              <a:t>#H326P220002</a:t>
            </a:r>
            <a:r>
              <a:rPr lang="en-US" sz="1200">
                <a:latin typeface="Arial" panose="020B0604020202020204" pitchFamily="34" charset="0"/>
                <a:cs typeface="Arial" panose="020B0604020202020204" pitchFamily="34" charset="0"/>
              </a:rPr>
              <a:t>, from the Office of Special Education Programs, U.S. Department of Education. However, the content does not necessarily represent the policy of the U.S. Department of Education, and you should not assume endorsement by the Federal Government.</a:t>
            </a: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err="1">
                <a:latin typeface="Arial" panose="020B0604020202020204" pitchFamily="34" charset="0"/>
                <a:cs typeface="Arial" panose="020B0604020202020204" pitchFamily="34" charset="0"/>
              </a:rPr>
              <a:t>DaSy</a:t>
            </a:r>
            <a:r>
              <a:rPr lang="en-US" sz="1200">
                <a:latin typeface="Arial" panose="020B0604020202020204" pitchFamily="34" charset="0"/>
                <a:cs typeface="Arial" panose="020B0604020202020204" pitchFamily="34" charset="0"/>
              </a:rPr>
              <a:t> Center Project Officers: Meredith Miceli and Amy Bae</a:t>
            </a:r>
          </a:p>
          <a:p>
            <a:pPr marL="0" indent="0">
              <a:buNone/>
            </a:pPr>
            <a:endParaRPr lang="en-US" sz="120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Arial" panose="020B0604020202020204" pitchFamily="34" charset="0"/>
                <a:cs typeface="Arial" panose="020B0604020202020204" pitchFamily="34" charset="0"/>
              </a:rPr>
              <a:t>ECTA Center Project Officer: Julia Martin </a:t>
            </a:r>
            <a:r>
              <a:rPr lang="en-US" sz="1200" err="1">
                <a:latin typeface="Arial" panose="020B0604020202020204" pitchFamily="34" charset="0"/>
                <a:cs typeface="Arial" panose="020B0604020202020204" pitchFamily="34" charset="0"/>
              </a:rPr>
              <a:t>Eile</a:t>
            </a:r>
            <a:endParaRPr lang="en-US" sz="1200">
              <a:latin typeface="Arial" panose="020B0604020202020204" pitchFamily="34" charset="0"/>
              <a:cs typeface="Arial" panose="020B0604020202020204" pitchFamily="34" charset="0"/>
            </a:endParaRPr>
          </a:p>
        </p:txBody>
      </p:sp>
      <p:sp>
        <p:nvSpPr>
          <p:cNvPr id="22" name="Title 1">
            <a:extLst>
              <a:ext uri="{FF2B5EF4-FFF2-40B4-BE49-F238E27FC236}">
                <a16:creationId xmlns:a16="http://schemas.microsoft.com/office/drawing/2014/main" id="{466FE9D8-B2F8-F343-BB50-AC0590FAD917}"/>
              </a:ext>
            </a:extLst>
          </p:cNvPr>
          <p:cNvSpPr>
            <a:spLocks noGrp="1"/>
          </p:cNvSpPr>
          <p:nvPr>
            <p:ph type="title" hasCustomPrompt="1"/>
          </p:nvPr>
        </p:nvSpPr>
        <p:spPr>
          <a:xfrm>
            <a:off x="1973580" y="2170919"/>
            <a:ext cx="8259347" cy="914400"/>
          </a:xfrm>
        </p:spPr>
        <p:txBody>
          <a:bodyPr anchor="ctr" anchorCtr="0">
            <a:normAutofit fontScale="90000"/>
          </a:bodyPr>
          <a:lstStyle>
            <a:lvl1pPr>
              <a:defRPr b="1"/>
            </a:lvl1pPr>
          </a:lstStyle>
          <a:p>
            <a:r>
              <a:rPr lang="en-US" b="0"/>
              <a:t>Find out more at</a:t>
            </a:r>
            <a:r>
              <a:rPr lang="en-US"/>
              <a:t> </a:t>
            </a:r>
            <a:r>
              <a:rPr lang="en-US" err="1"/>
              <a:t>dasycenter.org</a:t>
            </a:r>
            <a:br>
              <a:rPr lang="en-US"/>
            </a:br>
            <a:r>
              <a:rPr lang="en-US" b="0"/>
              <a:t>and</a:t>
            </a:r>
            <a:r>
              <a:rPr lang="en-US"/>
              <a:t> </a:t>
            </a:r>
            <a:r>
              <a:rPr lang="en-US" err="1"/>
              <a:t>ectacenter.org</a:t>
            </a:r>
            <a:endParaRPr lang="en-US"/>
          </a:p>
        </p:txBody>
      </p:sp>
    </p:spTree>
    <p:extLst>
      <p:ext uri="{BB962C8B-B14F-4D97-AF65-F5344CB8AC3E}">
        <p14:creationId xmlns:p14="http://schemas.microsoft.com/office/powerpoint/2010/main" val="414338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DaSy">
    <p:bg>
      <p:bgPr>
        <a:gradFill>
          <a:gsLst>
            <a:gs pos="82000">
              <a:schemeClr val="bg1"/>
            </a:gs>
            <a:gs pos="89000">
              <a:schemeClr val="bg1">
                <a:lumMod val="95000"/>
              </a:schemeClr>
            </a:gs>
          </a:gsLst>
          <a:lin ang="5400000" scaled="1"/>
        </a:grad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51334B48-82A9-CF47-99E7-279285FAC58A}"/>
              </a:ext>
            </a:extLst>
          </p:cNvPr>
          <p:cNvCxnSpPr>
            <a:cxnSpLocks/>
          </p:cNvCxnSpPr>
          <p:nvPr userDrawn="1"/>
        </p:nvCxnSpPr>
        <p:spPr>
          <a:xfrm flipV="1">
            <a:off x="495300" y="4135995"/>
            <a:ext cx="11103142" cy="1"/>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14" name="Picture 13" title="Logo: Early Childhood Technical Assistance (ECTA) Center">
            <a:extLst>
              <a:ext uri="{FF2B5EF4-FFF2-40B4-BE49-F238E27FC236}">
                <a16:creationId xmlns:a16="http://schemas.microsoft.com/office/drawing/2014/main" id="{C896FB86-43F6-CE40-B89B-A5E05498E9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93130" y="891304"/>
            <a:ext cx="5305312" cy="782751"/>
          </a:xfrm>
          <a:prstGeom prst="rect">
            <a:avLst/>
          </a:prstGeom>
        </p:spPr>
      </p:pic>
      <p:pic>
        <p:nvPicPr>
          <p:cNvPr id="15" name="Picture 14" title="Logo: The Center for IDEA Early Childhood Data Systems (DaSy)">
            <a:extLst>
              <a:ext uri="{FF2B5EF4-FFF2-40B4-BE49-F238E27FC236}">
                <a16:creationId xmlns:a16="http://schemas.microsoft.com/office/drawing/2014/main" id="{040FF9C1-73D0-2742-9053-7A2DA44C370C}"/>
              </a:ext>
            </a:extLst>
          </p:cNvPr>
          <p:cNvPicPr>
            <a:picLocks noChangeAspect="1"/>
          </p:cNvPicPr>
          <p:nvPr userDrawn="1"/>
        </p:nvPicPr>
        <p:blipFill>
          <a:blip r:embed="rId3"/>
          <a:stretch>
            <a:fillRect/>
          </a:stretch>
        </p:blipFill>
        <p:spPr>
          <a:xfrm>
            <a:off x="495300" y="587326"/>
            <a:ext cx="5319390" cy="1202499"/>
          </a:xfrm>
          <a:prstGeom prst="rect">
            <a:avLst/>
          </a:prstGeom>
        </p:spPr>
      </p:pic>
      <p:sp>
        <p:nvSpPr>
          <p:cNvPr id="8" name="Subtitle 2">
            <a:extLst>
              <a:ext uri="{FF2B5EF4-FFF2-40B4-BE49-F238E27FC236}">
                <a16:creationId xmlns:a16="http://schemas.microsoft.com/office/drawing/2014/main" id="{8761A80A-1896-1341-AB24-ABE0BB635E64}"/>
              </a:ext>
            </a:extLst>
          </p:cNvPr>
          <p:cNvSpPr>
            <a:spLocks noGrp="1"/>
          </p:cNvSpPr>
          <p:nvPr>
            <p:ph type="subTitle" idx="1" hasCustomPrompt="1"/>
          </p:nvPr>
        </p:nvSpPr>
        <p:spPr>
          <a:xfrm>
            <a:off x="495300" y="4436836"/>
            <a:ext cx="11103142"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1">
            <a:extLst>
              <a:ext uri="{FF2B5EF4-FFF2-40B4-BE49-F238E27FC236}">
                <a16:creationId xmlns:a16="http://schemas.microsoft.com/office/drawing/2014/main" id="{913B8F30-4749-634F-BCF0-D0A3B22CB2D1}"/>
              </a:ext>
            </a:extLst>
          </p:cNvPr>
          <p:cNvSpPr>
            <a:spLocks noGrp="1"/>
          </p:cNvSpPr>
          <p:nvPr>
            <p:ph type="ctrTitle" hasCustomPrompt="1"/>
          </p:nvPr>
        </p:nvSpPr>
        <p:spPr>
          <a:xfrm>
            <a:off x="495300" y="1993311"/>
            <a:ext cx="11103142" cy="1841842"/>
          </a:xfrm>
        </p:spPr>
        <p:txBody>
          <a:bodyPr bIns="0" anchor="b">
            <a:normAutofit/>
          </a:bodyPr>
          <a:lstStyle>
            <a:lvl1pPr algn="l">
              <a:defRPr sz="5400" b="0" cap="none"/>
            </a:lvl1p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2: ECTA">
    <p:spTree>
      <p:nvGrpSpPr>
        <p:cNvPr id="1" name=""/>
        <p:cNvGrpSpPr/>
        <p:nvPr/>
      </p:nvGrpSpPr>
      <p:grpSpPr>
        <a:xfrm>
          <a:off x="0" y="0"/>
          <a:ext cx="0" cy="0"/>
          <a:chOff x="0" y="0"/>
          <a:chExt cx="0" cy="0"/>
        </a:xfrm>
      </p:grpSpPr>
      <p:cxnSp>
        <p:nvCxnSpPr>
          <p:cNvPr id="7" name="Straight Connector 6"/>
          <p:cNvCxnSpPr/>
          <p:nvPr userDrawn="1"/>
        </p:nvCxnSpPr>
        <p:spPr>
          <a:xfrm flipV="1">
            <a:off x="571154" y="2743200"/>
            <a:ext cx="11009158" cy="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title="Logo: DaSy">
            <a:extLst>
              <a:ext uri="{FF2B5EF4-FFF2-40B4-BE49-F238E27FC236}">
                <a16:creationId xmlns:a16="http://schemas.microsoft.com/office/drawing/2014/main" id="{C0A80A36-3B90-0A44-96A3-F09C55CDC5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10002" y="964540"/>
            <a:ext cx="2210057" cy="1586849"/>
          </a:xfrm>
          <a:prstGeom prst="rect">
            <a:avLst/>
          </a:prstGeom>
        </p:spPr>
      </p:pic>
      <p:pic>
        <p:nvPicPr>
          <p:cNvPr id="9" name="Picture 8" title="Logo: ECTA">
            <a:extLst>
              <a:ext uri="{FF2B5EF4-FFF2-40B4-BE49-F238E27FC236}">
                <a16:creationId xmlns:a16="http://schemas.microsoft.com/office/drawing/2014/main" id="{ABAE5F31-12CD-8642-8344-62FA90A8B57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782" y="1292081"/>
            <a:ext cx="2937416" cy="1129775"/>
          </a:xfrm>
          <a:prstGeom prst="rect">
            <a:avLst/>
          </a:prstGeom>
        </p:spPr>
      </p:pic>
      <p:sp>
        <p:nvSpPr>
          <p:cNvPr id="3" name="Subtitle 2"/>
          <p:cNvSpPr>
            <a:spLocks noGrp="1"/>
          </p:cNvSpPr>
          <p:nvPr>
            <p:ph type="subTitle" idx="1" hasCustomPrompt="1"/>
          </p:nvPr>
        </p:nvSpPr>
        <p:spPr>
          <a:xfrm>
            <a:off x="571155" y="4588551"/>
            <a:ext cx="11027288" cy="977621"/>
          </a:xfrm>
        </p:spPr>
        <p:txBody>
          <a:bodyPr tIns="91440" bIns="91440">
            <a:normAutofit/>
          </a:bodyPr>
          <a:lstStyle>
            <a:lvl1pPr marL="0" indent="0" algn="l">
              <a:buNone/>
              <a:defRPr sz="18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p:cNvSpPr>
            <a:spLocks noGrp="1"/>
          </p:cNvSpPr>
          <p:nvPr>
            <p:ph type="ctrTitle" hasCustomPrompt="1"/>
          </p:nvPr>
        </p:nvSpPr>
        <p:spPr>
          <a:xfrm>
            <a:off x="571154" y="3063240"/>
            <a:ext cx="11027289" cy="1333500"/>
          </a:xfrm>
        </p:spPr>
        <p:txBody>
          <a:bodyPr bIns="0" anchor="t" anchorCtr="0">
            <a:normAutofit/>
          </a:bodyPr>
          <a:lstStyle>
            <a:lvl1pPr algn="l">
              <a:defRPr sz="3600" cap="none"/>
            </a:lvl1p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2: DaSy">
    <p:spTree>
      <p:nvGrpSpPr>
        <p:cNvPr id="1" name=""/>
        <p:cNvGrpSpPr/>
        <p:nvPr/>
      </p:nvGrpSpPr>
      <p:grpSpPr>
        <a:xfrm>
          <a:off x="0" y="0"/>
          <a:ext cx="0" cy="0"/>
          <a:chOff x="0" y="0"/>
          <a:chExt cx="0" cy="0"/>
        </a:xfrm>
      </p:grpSpPr>
      <p:cxnSp>
        <p:nvCxnSpPr>
          <p:cNvPr id="7" name="Straight Connector 6"/>
          <p:cNvCxnSpPr/>
          <p:nvPr userDrawn="1"/>
        </p:nvCxnSpPr>
        <p:spPr>
          <a:xfrm flipV="1">
            <a:off x="571154" y="2743200"/>
            <a:ext cx="11009158" cy="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title="Logo: ECTA">
            <a:extLst>
              <a:ext uri="{FF2B5EF4-FFF2-40B4-BE49-F238E27FC236}">
                <a16:creationId xmlns:a16="http://schemas.microsoft.com/office/drawing/2014/main" id="{ABAE5F31-12CD-8642-8344-62FA90A8B5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46518" y="1292081"/>
            <a:ext cx="2937416" cy="1129775"/>
          </a:xfrm>
          <a:prstGeom prst="rect">
            <a:avLst/>
          </a:prstGeom>
        </p:spPr>
      </p:pic>
      <p:pic>
        <p:nvPicPr>
          <p:cNvPr id="8" name="Picture 7" title="Logo: DaSy">
            <a:extLst>
              <a:ext uri="{FF2B5EF4-FFF2-40B4-BE49-F238E27FC236}">
                <a16:creationId xmlns:a16="http://schemas.microsoft.com/office/drawing/2014/main" id="{C0A80A36-3B90-0A44-96A3-F09C55CDC5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964540"/>
            <a:ext cx="2210057" cy="1586849"/>
          </a:xfrm>
          <a:prstGeom prst="rect">
            <a:avLst/>
          </a:prstGeom>
        </p:spPr>
      </p:pic>
      <p:sp>
        <p:nvSpPr>
          <p:cNvPr id="3" name="Subtitle 2"/>
          <p:cNvSpPr>
            <a:spLocks noGrp="1"/>
          </p:cNvSpPr>
          <p:nvPr>
            <p:ph type="subTitle" idx="1" hasCustomPrompt="1"/>
          </p:nvPr>
        </p:nvSpPr>
        <p:spPr>
          <a:xfrm>
            <a:off x="571155" y="4588551"/>
            <a:ext cx="11027288" cy="977621"/>
          </a:xfrm>
        </p:spPr>
        <p:txBody>
          <a:bodyPr tIns="91440" bIns="91440">
            <a:normAutofit/>
          </a:bodyPr>
          <a:lstStyle>
            <a:lvl1pPr marL="0" indent="0" algn="l">
              <a:buNone/>
              <a:defRPr sz="18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p:cNvSpPr>
            <a:spLocks noGrp="1"/>
          </p:cNvSpPr>
          <p:nvPr>
            <p:ph type="ctrTitle" hasCustomPrompt="1"/>
          </p:nvPr>
        </p:nvSpPr>
        <p:spPr>
          <a:xfrm>
            <a:off x="571154" y="3063240"/>
            <a:ext cx="11027289" cy="1333500"/>
          </a:xfrm>
        </p:spPr>
        <p:txBody>
          <a:bodyPr bIns="0" anchor="t" anchorCtr="0">
            <a:normAutofit/>
          </a:bodyPr>
          <a:lstStyle>
            <a:lvl1pPr algn="l">
              <a:defRPr sz="3600" cap="none"/>
            </a:lvl1pPr>
          </a:lstStyle>
          <a:p>
            <a:r>
              <a:rPr lang="en-US"/>
              <a:t>Click to edit master title style</a:t>
            </a:r>
          </a:p>
        </p:txBody>
      </p:sp>
    </p:spTree>
    <p:extLst>
      <p:ext uri="{BB962C8B-B14F-4D97-AF65-F5344CB8AC3E}">
        <p14:creationId xmlns:p14="http://schemas.microsoft.com/office/powerpoint/2010/main" val="401610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Cover3: ECTA">
    <p:spTree>
      <p:nvGrpSpPr>
        <p:cNvPr id="1" name=""/>
        <p:cNvGrpSpPr/>
        <p:nvPr/>
      </p:nvGrpSpPr>
      <p:grpSpPr>
        <a:xfrm>
          <a:off x="0" y="0"/>
          <a:ext cx="0" cy="0"/>
          <a:chOff x="0" y="0"/>
          <a:chExt cx="0" cy="0"/>
        </a:xfrm>
      </p:grpSpPr>
      <p:cxnSp>
        <p:nvCxnSpPr>
          <p:cNvPr id="7" name="Straight Connector 6"/>
          <p:cNvCxnSpPr/>
          <p:nvPr userDrawn="1"/>
        </p:nvCxnSpPr>
        <p:spPr>
          <a:xfrm flipV="1">
            <a:off x="3497580" y="802299"/>
            <a:ext cx="0" cy="466124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4" name="Picture 13" title="Logo: DaSy"/>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5" y="2273883"/>
            <a:ext cx="2392815" cy="1718072"/>
          </a:xfrm>
          <a:prstGeom prst="rect">
            <a:avLst/>
          </a:prstGeom>
        </p:spPr>
      </p:pic>
      <p:pic>
        <p:nvPicPr>
          <p:cNvPr id="9" name="Picture 8" title="Logo: ECTA"/>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2841" y="720762"/>
            <a:ext cx="2937416" cy="1129775"/>
          </a:xfrm>
          <a:prstGeom prst="rect">
            <a:avLst/>
          </a:prstGeom>
        </p:spPr>
      </p:pic>
      <p:sp>
        <p:nvSpPr>
          <p:cNvPr id="3" name="Subtitle 2"/>
          <p:cNvSpPr>
            <a:spLocks noGrp="1"/>
          </p:cNvSpPr>
          <p:nvPr>
            <p:ph type="subTitle" idx="1" hasCustomPrompt="1"/>
          </p:nvPr>
        </p:nvSpPr>
        <p:spPr>
          <a:xfrm>
            <a:off x="3821723" y="3761141"/>
            <a:ext cx="7776719"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hasCustomPrompt="1"/>
          </p:nvPr>
        </p:nvSpPr>
        <p:spPr>
          <a:xfrm>
            <a:off x="3821723" y="802298"/>
            <a:ext cx="7776720" cy="2541431"/>
          </a:xfrm>
        </p:spPr>
        <p:txBody>
          <a:bodyPr bIns="0" anchor="b">
            <a:normAutofit/>
          </a:bodyPr>
          <a:lstStyle>
            <a:lvl1pPr algn="l">
              <a:defRPr sz="6600" cap="none">
                <a:solidFill>
                  <a:srgbClr val="104578"/>
                </a:solidFill>
              </a:defRPr>
            </a:lvl1p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Cover3: DaSy">
    <p:spTree>
      <p:nvGrpSpPr>
        <p:cNvPr id="1" name=""/>
        <p:cNvGrpSpPr/>
        <p:nvPr/>
      </p:nvGrpSpPr>
      <p:grpSpPr>
        <a:xfrm>
          <a:off x="0" y="0"/>
          <a:ext cx="0" cy="0"/>
          <a:chOff x="0" y="0"/>
          <a:chExt cx="0" cy="0"/>
        </a:xfrm>
      </p:grpSpPr>
      <p:cxnSp>
        <p:nvCxnSpPr>
          <p:cNvPr id="7" name="Straight Connector 6"/>
          <p:cNvCxnSpPr/>
          <p:nvPr userDrawn="1"/>
        </p:nvCxnSpPr>
        <p:spPr>
          <a:xfrm flipV="1">
            <a:off x="3497580" y="802299"/>
            <a:ext cx="0" cy="4661241"/>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8" name="Picture 7" title="Logo: DaSy">
            <a:extLst>
              <a:ext uri="{FF2B5EF4-FFF2-40B4-BE49-F238E27FC236}">
                <a16:creationId xmlns:a16="http://schemas.microsoft.com/office/drawing/2014/main" id="{B5B02B17-5D97-2644-97C5-C061AB48C6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5" y="802298"/>
            <a:ext cx="2392815" cy="1718072"/>
          </a:xfrm>
          <a:prstGeom prst="rect">
            <a:avLst/>
          </a:prstGeom>
        </p:spPr>
      </p:pic>
      <p:pic>
        <p:nvPicPr>
          <p:cNvPr id="9" name="Picture 8" title="Logo: ECTA">
            <a:extLst>
              <a:ext uri="{FF2B5EF4-FFF2-40B4-BE49-F238E27FC236}">
                <a16:creationId xmlns:a16="http://schemas.microsoft.com/office/drawing/2014/main" id="{71B0B65B-83C5-6A40-8F3D-059E802235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2841" y="2715774"/>
            <a:ext cx="2937416" cy="1129775"/>
          </a:xfrm>
          <a:prstGeom prst="rect">
            <a:avLst/>
          </a:prstGeom>
        </p:spPr>
      </p:pic>
      <p:sp>
        <p:nvSpPr>
          <p:cNvPr id="3" name="Subtitle 2"/>
          <p:cNvSpPr>
            <a:spLocks noGrp="1"/>
          </p:cNvSpPr>
          <p:nvPr>
            <p:ph type="subTitle" idx="1" hasCustomPrompt="1"/>
          </p:nvPr>
        </p:nvSpPr>
        <p:spPr>
          <a:xfrm>
            <a:off x="3821723" y="3761141"/>
            <a:ext cx="7776719"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hasCustomPrompt="1"/>
          </p:nvPr>
        </p:nvSpPr>
        <p:spPr>
          <a:xfrm>
            <a:off x="3821723" y="802298"/>
            <a:ext cx="7776720" cy="2541431"/>
          </a:xfrm>
        </p:spPr>
        <p:txBody>
          <a:bodyPr bIns="0" anchor="b">
            <a:normAutofit/>
          </a:bodyPr>
          <a:lstStyle>
            <a:lvl1pPr algn="l">
              <a:defRPr sz="6600" cap="none"/>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No Logos">
    <p:spTree>
      <p:nvGrpSpPr>
        <p:cNvPr id="1" name=""/>
        <p:cNvGrpSpPr/>
        <p:nvPr/>
      </p:nvGrpSpPr>
      <p:grpSpPr>
        <a:xfrm>
          <a:off x="0" y="0"/>
          <a:ext cx="0" cy="0"/>
          <a:chOff x="0" y="0"/>
          <a:chExt cx="0" cy="0"/>
        </a:xfrm>
      </p:grpSpPr>
      <p:cxnSp>
        <p:nvCxnSpPr>
          <p:cNvPr id="8" name="Straight Connector 7"/>
          <p:cNvCxnSpPr/>
          <p:nvPr userDrawn="1"/>
        </p:nvCxnSpPr>
        <p:spPr>
          <a:xfrm>
            <a:off x="1941533" y="3713663"/>
            <a:ext cx="8299747" cy="0"/>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941679" y="3949888"/>
            <a:ext cx="8287544"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 name="Title 1"/>
          <p:cNvSpPr>
            <a:spLocks noGrp="1"/>
          </p:cNvSpPr>
          <p:nvPr>
            <p:ph type="title" hasCustomPrompt="1"/>
          </p:nvPr>
        </p:nvSpPr>
        <p:spPr>
          <a:xfrm>
            <a:off x="1941533" y="1609738"/>
            <a:ext cx="8299747" cy="1887950"/>
          </a:xfrm>
        </p:spPr>
        <p:txBody>
          <a:bodyPr anchor="b">
            <a:normAutofit/>
          </a:bodyPr>
          <a:lstStyle>
            <a:lvl1pPr algn="ctr">
              <a:defRPr sz="3600" cap="none"/>
            </a:lvl1p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ontent: ECTA">
    <p:spTree>
      <p:nvGrpSpPr>
        <p:cNvPr id="1" name=""/>
        <p:cNvGrpSpPr/>
        <p:nvPr/>
      </p:nvGrpSpPr>
      <p:grpSpPr>
        <a:xfrm>
          <a:off x="0" y="0"/>
          <a:ext cx="0" cy="0"/>
          <a:chOff x="0" y="0"/>
          <a:chExt cx="0" cy="0"/>
        </a:xfrm>
      </p:grpSpPr>
      <p:pic>
        <p:nvPicPr>
          <p:cNvPr id="8" name="Picture 7" title="Logo: DaSy">
            <a:extLst>
              <a:ext uri="{FF2B5EF4-FFF2-40B4-BE49-F238E27FC236}">
                <a16:creationId xmlns:a16="http://schemas.microsoft.com/office/drawing/2014/main" id="{E119EBA2-A20F-F444-BAF3-F0B1372CFA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464" y="6127771"/>
            <a:ext cx="895911" cy="643275"/>
          </a:xfrm>
          <a:prstGeom prst="rect">
            <a:avLst/>
          </a:prstGeom>
        </p:spPr>
      </p:pic>
      <p:pic>
        <p:nvPicPr>
          <p:cNvPr id="9" name="Picture 8" title="Logo: ECTA">
            <a:extLst>
              <a:ext uri="{FF2B5EF4-FFF2-40B4-BE49-F238E27FC236}">
                <a16:creationId xmlns:a16="http://schemas.microsoft.com/office/drawing/2014/main" id="{2B16A54A-755C-A442-BD08-132F837F29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12" y="6250394"/>
            <a:ext cx="1190767" cy="457987"/>
          </a:xfrm>
          <a:prstGeom prst="rect">
            <a:avLst/>
          </a:prstGeom>
        </p:spPr>
      </p:pic>
      <p:sp>
        <p:nvSpPr>
          <p:cNvPr id="11" name="Slide Number Placeholder 5">
            <a:extLst>
              <a:ext uri="{FF2B5EF4-FFF2-40B4-BE49-F238E27FC236}">
                <a16:creationId xmlns:a16="http://schemas.microsoft.com/office/drawing/2014/main" id="{D32A7D1F-55B1-8F42-9218-AFF4F6DB44DB}"/>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0" name="Footer Placeholder 4">
            <a:extLst>
              <a:ext uri="{FF2B5EF4-FFF2-40B4-BE49-F238E27FC236}">
                <a16:creationId xmlns:a16="http://schemas.microsoft.com/office/drawing/2014/main" id="{65A037DF-05AD-7B4D-A7ED-3FAE44DBCF0D}"/>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87829" y="1368358"/>
            <a:ext cx="11005457" cy="4477806"/>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 DaSy">
    <p:spTree>
      <p:nvGrpSpPr>
        <p:cNvPr id="1" name=""/>
        <p:cNvGrpSpPr/>
        <p:nvPr/>
      </p:nvGrpSpPr>
      <p:grpSpPr>
        <a:xfrm>
          <a:off x="0" y="0"/>
          <a:ext cx="0" cy="0"/>
          <a:chOff x="0" y="0"/>
          <a:chExt cx="0" cy="0"/>
        </a:xfrm>
      </p:grpSpPr>
      <p:pic>
        <p:nvPicPr>
          <p:cNvPr id="9" name="Picture 8" title="Logo: ECTA">
            <a:extLst>
              <a:ext uri="{FF2B5EF4-FFF2-40B4-BE49-F238E27FC236}">
                <a16:creationId xmlns:a16="http://schemas.microsoft.com/office/drawing/2014/main" id="{2B16A54A-755C-A442-BD08-132F837F29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4556" y="6250394"/>
            <a:ext cx="1190767" cy="457987"/>
          </a:xfrm>
          <a:prstGeom prst="rect">
            <a:avLst/>
          </a:prstGeom>
        </p:spPr>
      </p:pic>
      <p:pic>
        <p:nvPicPr>
          <p:cNvPr id="8" name="Picture 7" title="Logo: DaSy">
            <a:extLst>
              <a:ext uri="{FF2B5EF4-FFF2-40B4-BE49-F238E27FC236}">
                <a16:creationId xmlns:a16="http://schemas.microsoft.com/office/drawing/2014/main" id="{E119EBA2-A20F-F444-BAF3-F0B1372CFA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6127771"/>
            <a:ext cx="895911" cy="643275"/>
          </a:xfrm>
          <a:prstGeom prst="rect">
            <a:avLst/>
          </a:prstGeom>
        </p:spPr>
      </p:pic>
      <p:sp>
        <p:nvSpPr>
          <p:cNvPr id="11" name="Slide Number Placeholder 5">
            <a:extLst>
              <a:ext uri="{FF2B5EF4-FFF2-40B4-BE49-F238E27FC236}">
                <a16:creationId xmlns:a16="http://schemas.microsoft.com/office/drawing/2014/main" id="{1E7E2749-C774-FD43-A3E7-4BE38AA0A809}"/>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0" name="Footer Placeholder 4">
            <a:extLst>
              <a:ext uri="{FF2B5EF4-FFF2-40B4-BE49-F238E27FC236}">
                <a16:creationId xmlns:a16="http://schemas.microsoft.com/office/drawing/2014/main" id="{6FFCE1D0-9637-2942-9FC0-5730A9A40C69}"/>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87829" y="1368358"/>
            <a:ext cx="11005457" cy="4477806"/>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276533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2000">
              <a:schemeClr val="bg1"/>
            </a:gs>
            <a:gs pos="89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5EA94B60-EE4C-FE4C-AFBC-B4BDBF4367A6}"/>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6" name="Footer Placeholder 4">
            <a:extLst>
              <a:ext uri="{FF2B5EF4-FFF2-40B4-BE49-F238E27FC236}">
                <a16:creationId xmlns:a16="http://schemas.microsoft.com/office/drawing/2014/main" id="{7511721A-BFCF-7348-B8A7-84C708CA93D7}"/>
              </a:ext>
            </a:extLst>
          </p:cNvPr>
          <p:cNvSpPr>
            <a:spLocks noGrp="1"/>
          </p:cNvSpPr>
          <p:nvPr>
            <p:ph type="ftr" sz="quarter" idx="3"/>
          </p:nvPr>
        </p:nvSpPr>
        <p:spPr>
          <a:xfrm>
            <a:off x="587829" y="6319553"/>
            <a:ext cx="9772682" cy="496463"/>
          </a:xfrm>
          <a:prstGeom prst="rect">
            <a:avLst/>
          </a:prstGeom>
        </p:spPr>
        <p:txBody>
          <a:bodyPr anchor="ctr" anchorCtr="0"/>
          <a:lstStyle>
            <a:lvl1pPr>
              <a:defRPr sz="1400">
                <a:solidFill>
                  <a:srgbClr val="104578"/>
                </a:solidFill>
              </a:defRPr>
            </a:lvl1pPr>
          </a:lstStyle>
          <a:p>
            <a:endParaRPr lang="en-US"/>
          </a:p>
        </p:txBody>
      </p:sp>
      <p:sp>
        <p:nvSpPr>
          <p:cNvPr id="3" name="Text Placeholder 2"/>
          <p:cNvSpPr>
            <a:spLocks noGrp="1"/>
          </p:cNvSpPr>
          <p:nvPr>
            <p:ph type="body" idx="1"/>
          </p:nvPr>
        </p:nvSpPr>
        <p:spPr>
          <a:xfrm>
            <a:off x="587829" y="1368358"/>
            <a:ext cx="11005457" cy="447780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587828" y="226980"/>
            <a:ext cx="11005457" cy="914400"/>
          </a:xfrm>
          <a:prstGeom prst="rect">
            <a:avLst/>
          </a:prstGeom>
        </p:spPr>
        <p:txBody>
          <a:bodyPr vert="horz" lIns="91440" tIns="45720" rIns="91440" bIns="45720" rtlCol="0" anchor="t">
            <a:normAutofit/>
          </a:bodyPr>
          <a:lstStyle/>
          <a:p>
            <a:r>
              <a:rPr lang="en-US"/>
              <a:t>Click to edit Master title style</a:t>
            </a:r>
          </a:p>
        </p:txBody>
      </p:sp>
    </p:spTree>
    <p:extLst>
      <p:ext uri="{BB962C8B-B14F-4D97-AF65-F5344CB8AC3E}">
        <p14:creationId xmlns:p14="http://schemas.microsoft.com/office/powerpoint/2010/main" val="753150340"/>
      </p:ext>
    </p:extLst>
  </p:cSld>
  <p:clrMap bg1="lt1" tx1="dk1" bg2="lt2" tx2="dk2" accent1="accent1" accent2="accent2" accent3="accent3" accent4="accent4" accent5="accent5" accent6="accent6" hlink="hlink" folHlink="folHlink"/>
  <p:sldLayoutIdLst>
    <p:sldLayoutId id="2147483676" r:id="rId1"/>
    <p:sldLayoutId id="2147483674" r:id="rId2"/>
    <p:sldLayoutId id="2147483672" r:id="rId3"/>
    <p:sldLayoutId id="2147483681" r:id="rId4"/>
    <p:sldLayoutId id="2147483661" r:id="rId5"/>
    <p:sldLayoutId id="2147483673" r:id="rId6"/>
    <p:sldLayoutId id="2147483663" r:id="rId7"/>
    <p:sldLayoutId id="2147483662" r:id="rId8"/>
    <p:sldLayoutId id="2147483682" r:id="rId9"/>
    <p:sldLayoutId id="2147483664" r:id="rId10"/>
    <p:sldLayoutId id="2147483684" r:id="rId11"/>
    <p:sldLayoutId id="2147483665" r:id="rId12"/>
    <p:sldLayoutId id="2147483671" r:id="rId13"/>
    <p:sldLayoutId id="2147483685" r:id="rId14"/>
    <p:sldLayoutId id="2147483668" r:id="rId15"/>
    <p:sldLayoutId id="2147483666" r:id="rId16"/>
    <p:sldLayoutId id="2147483667" r:id="rId17"/>
    <p:sldLayoutId id="2147483679" r:id="rId18"/>
    <p:sldLayoutId id="2147483680" r:id="rId19"/>
  </p:sldLayoutIdLst>
  <p:hf hdr="0"/>
  <p:txStyles>
    <p:titleStyle>
      <a:lvl1pPr algn="ctr" defTabSz="914400" rtl="0" eaLnBrk="1" latinLnBrk="0" hangingPunct="1">
        <a:lnSpc>
          <a:spcPct val="90000"/>
        </a:lnSpc>
        <a:spcBef>
          <a:spcPct val="0"/>
        </a:spcBef>
        <a:buNone/>
        <a:defRPr sz="3200" b="0" i="0" kern="1200" cap="none">
          <a:solidFill>
            <a:schemeClr val="accent5">
              <a:lumMod val="75000"/>
            </a:schemeClr>
          </a:solidFill>
          <a:effectLst/>
          <a:latin typeface="Arial" charset="0"/>
          <a:ea typeface="Arial" charset="0"/>
          <a:cs typeface="Arial" charset="0"/>
        </a:defRPr>
      </a:lvl1pPr>
    </p:titleStyle>
    <p:bodyStyle>
      <a:lvl1pPr marL="228600" indent="-228600" algn="l" defTabSz="914400" rtl="0" eaLnBrk="1" latinLnBrk="0" hangingPunct="1">
        <a:lnSpc>
          <a:spcPct val="120000"/>
        </a:lnSpc>
        <a:spcBef>
          <a:spcPts val="1000"/>
        </a:spcBef>
        <a:buClr>
          <a:srgbClr val="39B54A"/>
        </a:buClr>
        <a:buSzPct val="100000"/>
        <a:buFont typeface="Arial" panose="020B0604020202020204" pitchFamily="34" charset="0"/>
        <a:buChar char="•"/>
        <a:defRPr sz="2400" kern="1200">
          <a:solidFill>
            <a:schemeClr val="tx1"/>
          </a:solidFill>
          <a:effectLst/>
          <a:latin typeface="Arial" charset="0"/>
          <a:ea typeface="Arial" charset="0"/>
          <a:cs typeface="Arial" charset="0"/>
        </a:defRPr>
      </a:lvl1pPr>
      <a:lvl2pPr marL="6858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cap="none" baseline="0">
          <a:solidFill>
            <a:schemeClr val="tx1"/>
          </a:solidFill>
          <a:effectLst/>
          <a:latin typeface="Arial" charset="0"/>
          <a:ea typeface="Arial" charset="0"/>
          <a:cs typeface="Arial" charset="0"/>
        </a:defRPr>
      </a:lvl2pPr>
      <a:lvl3pPr marL="11430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a:solidFill>
            <a:schemeClr val="tx1"/>
          </a:solidFill>
          <a:effectLst/>
          <a:latin typeface="Arial" charset="0"/>
          <a:ea typeface="Arial" charset="0"/>
          <a:cs typeface="Arial" charset="0"/>
        </a:defRPr>
      </a:lvl3pPr>
      <a:lvl4pPr marL="16002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cap="none" baseline="0">
          <a:solidFill>
            <a:schemeClr val="tx1"/>
          </a:solidFill>
          <a:effectLst/>
          <a:latin typeface="Arial" charset="0"/>
          <a:ea typeface="Arial" charset="0"/>
          <a:cs typeface="Arial" charset="0"/>
        </a:defRPr>
      </a:lvl4pPr>
      <a:lvl5pPr marL="20574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a:solidFill>
            <a:schemeClr val="tx1"/>
          </a:solidFill>
          <a:effectLst/>
          <a:latin typeface="Arial" charset="0"/>
          <a:ea typeface="Arial" charset="0"/>
          <a:cs typeface="Arial" charset="0"/>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dasycenter.org/wp-content/uploads/2020/12/DaSy_Critical_Questions_2020.pdf"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hyperlink" Target="https://dasycenter.org/wp-content/uploads/2023/10/DaSy_RacialEquityCriticalQuestions_Acc.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F7323-677C-714C-9180-C0FA395F34B8}"/>
              </a:ext>
            </a:extLst>
          </p:cNvPr>
          <p:cNvSpPr>
            <a:spLocks noGrp="1"/>
          </p:cNvSpPr>
          <p:nvPr>
            <p:ph type="ctrTitle"/>
          </p:nvPr>
        </p:nvSpPr>
        <p:spPr/>
        <p:txBody>
          <a:bodyPr/>
          <a:lstStyle/>
          <a:p>
            <a:r>
              <a:rPr lang="en-US" dirty="0"/>
              <a:t>Examining Data to Improve </a:t>
            </a:r>
            <a:br>
              <a:rPr lang="en-US" dirty="0"/>
            </a:br>
            <a:r>
              <a:rPr lang="en-US" dirty="0"/>
              <a:t>Child Find Systems Working Series</a:t>
            </a:r>
          </a:p>
        </p:txBody>
      </p:sp>
      <p:sp>
        <p:nvSpPr>
          <p:cNvPr id="3" name="Subtitle 2">
            <a:extLst>
              <a:ext uri="{FF2B5EF4-FFF2-40B4-BE49-F238E27FC236}">
                <a16:creationId xmlns:a16="http://schemas.microsoft.com/office/drawing/2014/main" id="{D875D2F0-EA7E-0244-A293-FB0C89A08954}"/>
              </a:ext>
            </a:extLst>
          </p:cNvPr>
          <p:cNvSpPr>
            <a:spLocks noGrp="1"/>
          </p:cNvSpPr>
          <p:nvPr>
            <p:ph type="subTitle" idx="1"/>
          </p:nvPr>
        </p:nvSpPr>
        <p:spPr/>
        <p:txBody>
          <a:bodyPr>
            <a:normAutofit/>
          </a:bodyPr>
          <a:lstStyle/>
          <a:p>
            <a:r>
              <a:rPr lang="en-US" sz="3200" dirty="0">
                <a:latin typeface="Arial"/>
                <a:cs typeface="Arial"/>
              </a:rPr>
              <a:t>Session 3 – Developing and Executing an Analysis Plan to Answer Critical Questions About Child Find</a:t>
            </a:r>
          </a:p>
        </p:txBody>
      </p:sp>
    </p:spTree>
    <p:extLst>
      <p:ext uri="{BB962C8B-B14F-4D97-AF65-F5344CB8AC3E}">
        <p14:creationId xmlns:p14="http://schemas.microsoft.com/office/powerpoint/2010/main" val="2307636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65FC91C-D17F-93E2-099F-91A6C14C2587}"/>
              </a:ext>
            </a:extLst>
          </p:cNvPr>
          <p:cNvSpPr>
            <a:spLocks noGrp="1"/>
          </p:cNvSpPr>
          <p:nvPr>
            <p:ph type="sldNum" sz="quarter" idx="4"/>
          </p:nvPr>
        </p:nvSpPr>
        <p:spPr/>
        <p:txBody>
          <a:bodyPr/>
          <a:lstStyle/>
          <a:p>
            <a:fld id="{8FF8BE51-C3B0-9B4F-9A06-4F809A9A7941}" type="slidenum">
              <a:rPr lang="en-US" smtClean="0"/>
              <a:pPr/>
              <a:t>10</a:t>
            </a:fld>
            <a:endParaRPr lang="en-US"/>
          </a:p>
        </p:txBody>
      </p:sp>
      <p:sp>
        <p:nvSpPr>
          <p:cNvPr id="5" name="Title 4">
            <a:extLst>
              <a:ext uri="{FF2B5EF4-FFF2-40B4-BE49-F238E27FC236}">
                <a16:creationId xmlns:a16="http://schemas.microsoft.com/office/drawing/2014/main" id="{CCCFB2B9-C967-1910-E994-A0C320F2D047}"/>
              </a:ext>
            </a:extLst>
          </p:cNvPr>
          <p:cNvSpPr>
            <a:spLocks noGrp="1"/>
          </p:cNvSpPr>
          <p:nvPr>
            <p:ph type="title"/>
          </p:nvPr>
        </p:nvSpPr>
        <p:spPr/>
        <p:txBody>
          <a:bodyPr/>
          <a:lstStyle/>
          <a:p>
            <a:r>
              <a:rPr lang="en-US" dirty="0"/>
              <a:t>Data set and data elements</a:t>
            </a:r>
          </a:p>
        </p:txBody>
      </p:sp>
      <p:sp>
        <p:nvSpPr>
          <p:cNvPr id="4" name="Content Placeholder 3">
            <a:extLst>
              <a:ext uri="{FF2B5EF4-FFF2-40B4-BE49-F238E27FC236}">
                <a16:creationId xmlns:a16="http://schemas.microsoft.com/office/drawing/2014/main" id="{247B0A35-629D-605E-B05C-1100DC0CE875}"/>
              </a:ext>
            </a:extLst>
          </p:cNvPr>
          <p:cNvSpPr>
            <a:spLocks noGrp="1"/>
          </p:cNvSpPr>
          <p:nvPr>
            <p:ph idx="1"/>
          </p:nvPr>
        </p:nvSpPr>
        <p:spPr>
          <a:xfrm>
            <a:off x="587829" y="1368358"/>
            <a:ext cx="11005457" cy="3594865"/>
          </a:xfrm>
        </p:spPr>
        <p:txBody>
          <a:bodyPr/>
          <a:lstStyle/>
          <a:p>
            <a:r>
              <a:rPr lang="en-US" b="1" dirty="0"/>
              <a:t>Data set for the analysis</a:t>
            </a:r>
          </a:p>
          <a:p>
            <a:pPr lvl="1"/>
            <a:r>
              <a:rPr lang="en-US" dirty="0"/>
              <a:t>Describe the data set that will be used and who is included in it </a:t>
            </a:r>
          </a:p>
          <a:p>
            <a:pPr lvl="1"/>
            <a:r>
              <a:rPr lang="en-US" dirty="0"/>
              <a:t>Note if multiple data sets are required for the analysis </a:t>
            </a:r>
          </a:p>
          <a:p>
            <a:pPr lvl="1"/>
            <a:r>
              <a:rPr lang="en-US" dirty="0"/>
              <a:t>Note if linkages across data systems are required to answer the question</a:t>
            </a:r>
          </a:p>
          <a:p>
            <a:r>
              <a:rPr lang="en-US" b="1" dirty="0"/>
              <a:t>Data elements/variables for the analysis</a:t>
            </a:r>
          </a:p>
          <a:p>
            <a:pPr lvl="1"/>
            <a:r>
              <a:rPr lang="en-US" dirty="0"/>
              <a:t>Include list/table of data elements and information about each that will be used for this specific question analysis </a:t>
            </a:r>
          </a:p>
        </p:txBody>
      </p:sp>
      <p:graphicFrame>
        <p:nvGraphicFramePr>
          <p:cNvPr id="6" name="Table 5" descr="Example of a data set with elements: Variable, Data Element Choices, Option Sets, Considerations&#10;">
            <a:extLst>
              <a:ext uri="{FF2B5EF4-FFF2-40B4-BE49-F238E27FC236}">
                <a16:creationId xmlns:a16="http://schemas.microsoft.com/office/drawing/2014/main" id="{3F8DC6EC-CA2F-C735-3549-55273A0D90BA}"/>
              </a:ext>
            </a:extLst>
          </p:cNvPr>
          <p:cNvGraphicFramePr>
            <a:graphicFrameLocks noGrp="1"/>
          </p:cNvGraphicFramePr>
          <p:nvPr>
            <p:extLst>
              <p:ext uri="{D42A27DB-BD31-4B8C-83A1-F6EECF244321}">
                <p14:modId xmlns:p14="http://schemas.microsoft.com/office/powerpoint/2010/main" val="4263924442"/>
              </p:ext>
            </p:extLst>
          </p:nvPr>
        </p:nvGraphicFramePr>
        <p:xfrm>
          <a:off x="457199" y="4970339"/>
          <a:ext cx="11371384" cy="1102360"/>
        </p:xfrm>
        <a:graphic>
          <a:graphicData uri="http://schemas.openxmlformats.org/drawingml/2006/table">
            <a:tbl>
              <a:tblPr firstRow="1" bandRow="1">
                <a:tableStyleId>{EB344D84-9AFB-497E-A393-DC336BA19D2E}</a:tableStyleId>
              </a:tblPr>
              <a:tblGrid>
                <a:gridCol w="1828801">
                  <a:extLst>
                    <a:ext uri="{9D8B030D-6E8A-4147-A177-3AD203B41FA5}">
                      <a16:colId xmlns:a16="http://schemas.microsoft.com/office/drawing/2014/main" val="70765342"/>
                    </a:ext>
                  </a:extLst>
                </a:gridCol>
                <a:gridCol w="3024554">
                  <a:extLst>
                    <a:ext uri="{9D8B030D-6E8A-4147-A177-3AD203B41FA5}">
                      <a16:colId xmlns:a16="http://schemas.microsoft.com/office/drawing/2014/main" val="348606953"/>
                    </a:ext>
                  </a:extLst>
                </a:gridCol>
                <a:gridCol w="2028092">
                  <a:extLst>
                    <a:ext uri="{9D8B030D-6E8A-4147-A177-3AD203B41FA5}">
                      <a16:colId xmlns:a16="http://schemas.microsoft.com/office/drawing/2014/main" val="1747505076"/>
                    </a:ext>
                  </a:extLst>
                </a:gridCol>
                <a:gridCol w="4489937">
                  <a:extLst>
                    <a:ext uri="{9D8B030D-6E8A-4147-A177-3AD203B41FA5}">
                      <a16:colId xmlns:a16="http://schemas.microsoft.com/office/drawing/2014/main" val="3889994715"/>
                    </a:ext>
                  </a:extLst>
                </a:gridCol>
              </a:tblGrid>
              <a:tr h="370840">
                <a:tc>
                  <a:txBody>
                    <a:bodyPr/>
                    <a:lstStyle/>
                    <a:p>
                      <a:pPr algn="ctr"/>
                      <a:r>
                        <a:rPr lang="en-US" sz="1400">
                          <a:solidFill>
                            <a:schemeClr val="tx1"/>
                          </a:solidFill>
                        </a:rPr>
                        <a:t>Variable</a:t>
                      </a:r>
                    </a:p>
                  </a:txBody>
                  <a:tcPr/>
                </a:tc>
                <a:tc>
                  <a:txBody>
                    <a:bodyPr/>
                    <a:lstStyle/>
                    <a:p>
                      <a:pPr algn="ctr"/>
                      <a:r>
                        <a:rPr lang="en-US" sz="1400" dirty="0">
                          <a:solidFill>
                            <a:schemeClr val="tx1"/>
                          </a:solidFill>
                        </a:rPr>
                        <a:t>Data Element Choices</a:t>
                      </a:r>
                    </a:p>
                  </a:txBody>
                  <a:tcPr/>
                </a:tc>
                <a:tc>
                  <a:txBody>
                    <a:bodyPr/>
                    <a:lstStyle/>
                    <a:p>
                      <a:pPr algn="ctr"/>
                      <a:r>
                        <a:rPr lang="en-US" sz="1400">
                          <a:solidFill>
                            <a:schemeClr val="tx1"/>
                          </a:solidFill>
                        </a:rPr>
                        <a:t>Option Sets</a:t>
                      </a:r>
                    </a:p>
                  </a:txBody>
                  <a:tcPr/>
                </a:tc>
                <a:tc>
                  <a:txBody>
                    <a:bodyPr/>
                    <a:lstStyle/>
                    <a:p>
                      <a:pPr algn="ctr"/>
                      <a:r>
                        <a:rPr lang="en-US" sz="1400">
                          <a:solidFill>
                            <a:schemeClr val="tx1"/>
                          </a:solidFill>
                        </a:rPr>
                        <a:t>Considerations</a:t>
                      </a:r>
                    </a:p>
                  </a:txBody>
                  <a:tcPr/>
                </a:tc>
                <a:extLst>
                  <a:ext uri="{0D108BD9-81ED-4DB2-BD59-A6C34878D82A}">
                    <a16:rowId xmlns:a16="http://schemas.microsoft.com/office/drawing/2014/main" val="1571743364"/>
                  </a:ext>
                </a:extLst>
              </a:tr>
              <a:tr h="370840">
                <a:tc>
                  <a:txBody>
                    <a:bodyPr/>
                    <a:lstStyle/>
                    <a:p>
                      <a:r>
                        <a:rPr lang="en-US" sz="1400"/>
                        <a:t>Concept that should be defined for the question</a:t>
                      </a:r>
                    </a:p>
                  </a:txBody>
                  <a:tcPr/>
                </a:tc>
                <a:tc>
                  <a:txBody>
                    <a:bodyPr/>
                    <a:lstStyle/>
                    <a:p>
                      <a:r>
                        <a:rPr lang="en-US" sz="1400"/>
                        <a:t>Data elements from data system or other sources necessary to define the concept</a:t>
                      </a:r>
                    </a:p>
                  </a:txBody>
                  <a:tcPr/>
                </a:tc>
                <a:tc>
                  <a:txBody>
                    <a:bodyPr/>
                    <a:lstStyle/>
                    <a:p>
                      <a:r>
                        <a:rPr lang="en-US" sz="1400"/>
                        <a:t>Option sets available for each data element</a:t>
                      </a:r>
                    </a:p>
                  </a:txBody>
                  <a:tcPr/>
                </a:tc>
                <a:tc>
                  <a:txBody>
                    <a:bodyPr/>
                    <a:lstStyle/>
                    <a:p>
                      <a:r>
                        <a:rPr lang="en-US" sz="1400" dirty="0"/>
                        <a:t>Any notes/comments that may need to be considered when selecting an element, such as whether a subset of options may be used for analysis </a:t>
                      </a:r>
                    </a:p>
                  </a:txBody>
                  <a:tcPr/>
                </a:tc>
                <a:extLst>
                  <a:ext uri="{0D108BD9-81ED-4DB2-BD59-A6C34878D82A}">
                    <a16:rowId xmlns:a16="http://schemas.microsoft.com/office/drawing/2014/main" val="806540128"/>
                  </a:ext>
                </a:extLst>
              </a:tr>
            </a:tbl>
          </a:graphicData>
        </a:graphic>
      </p:graphicFrame>
    </p:spTree>
    <p:extLst>
      <p:ext uri="{BB962C8B-B14F-4D97-AF65-F5344CB8AC3E}">
        <p14:creationId xmlns:p14="http://schemas.microsoft.com/office/powerpoint/2010/main" val="2638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93F967F-0B9F-B552-6B38-D47EF6E29EFA}"/>
              </a:ext>
            </a:extLst>
          </p:cNvPr>
          <p:cNvSpPr>
            <a:spLocks noGrp="1"/>
          </p:cNvSpPr>
          <p:nvPr>
            <p:ph type="sldNum" sz="quarter" idx="4"/>
          </p:nvPr>
        </p:nvSpPr>
        <p:spPr/>
        <p:txBody>
          <a:bodyPr/>
          <a:lstStyle/>
          <a:p>
            <a:fld id="{8FF8BE51-C3B0-9B4F-9A06-4F809A9A7941}" type="slidenum">
              <a:rPr lang="en-US" smtClean="0"/>
              <a:pPr/>
              <a:t>11</a:t>
            </a:fld>
            <a:endParaRPr lang="en-US"/>
          </a:p>
        </p:txBody>
      </p:sp>
      <p:sp>
        <p:nvSpPr>
          <p:cNvPr id="5" name="Title 4">
            <a:extLst>
              <a:ext uri="{FF2B5EF4-FFF2-40B4-BE49-F238E27FC236}">
                <a16:creationId xmlns:a16="http://schemas.microsoft.com/office/drawing/2014/main" id="{D294E9B6-9707-8F85-2D5F-B5D0DA6CD03D}"/>
              </a:ext>
            </a:extLst>
          </p:cNvPr>
          <p:cNvSpPr>
            <a:spLocks noGrp="1"/>
          </p:cNvSpPr>
          <p:nvPr>
            <p:ph type="title"/>
          </p:nvPr>
        </p:nvSpPr>
        <p:spPr/>
        <p:txBody>
          <a:bodyPr/>
          <a:lstStyle/>
          <a:p>
            <a:r>
              <a:rPr lang="en-US" dirty="0"/>
              <a:t>Steps for conducting the analysis</a:t>
            </a:r>
          </a:p>
        </p:txBody>
      </p:sp>
      <p:sp>
        <p:nvSpPr>
          <p:cNvPr id="4" name="Content Placeholder 3">
            <a:extLst>
              <a:ext uri="{FF2B5EF4-FFF2-40B4-BE49-F238E27FC236}">
                <a16:creationId xmlns:a16="http://schemas.microsoft.com/office/drawing/2014/main" id="{8A41BC73-A5A2-2473-9C3B-BE78211DBDED}"/>
              </a:ext>
            </a:extLst>
          </p:cNvPr>
          <p:cNvSpPr>
            <a:spLocks noGrp="1"/>
          </p:cNvSpPr>
          <p:nvPr>
            <p:ph idx="1"/>
          </p:nvPr>
        </p:nvSpPr>
        <p:spPr/>
        <p:txBody>
          <a:bodyPr>
            <a:normAutofit fontScale="85000" lnSpcReduction="20000"/>
          </a:bodyPr>
          <a:lstStyle/>
          <a:p>
            <a:r>
              <a:rPr lang="en-US" b="1"/>
              <a:t>Prepare the data set and review data</a:t>
            </a:r>
          </a:p>
          <a:p>
            <a:pPr lvl="1"/>
            <a:r>
              <a:rPr lang="en-US"/>
              <a:t>Include information about which data element will be used for what timeframe</a:t>
            </a:r>
          </a:p>
          <a:p>
            <a:pPr lvl="1"/>
            <a:r>
              <a:rPr lang="en-US"/>
              <a:t>If needed, include information about any data elements that require transformation or calculation to be used</a:t>
            </a:r>
          </a:p>
          <a:p>
            <a:pPr lvl="1"/>
            <a:r>
              <a:rPr lang="en-US"/>
              <a:t>Include instructions for calculating frequencies for variables (list which) and checking for potential outliers, missing data, and data that are unclear or out of range.</a:t>
            </a:r>
          </a:p>
          <a:p>
            <a:pPr lvl="2"/>
            <a:r>
              <a:rPr lang="en-US"/>
              <a:t>If necessary, recode to address data quality concerns. </a:t>
            </a:r>
          </a:p>
          <a:p>
            <a:r>
              <a:rPr lang="en-US" b="1"/>
              <a:t>Conduct the analysis</a:t>
            </a:r>
          </a:p>
          <a:p>
            <a:pPr lvl="1"/>
            <a:r>
              <a:rPr lang="en-US"/>
              <a:t>List steps for conducting the analysis</a:t>
            </a:r>
          </a:p>
          <a:p>
            <a:pPr lvl="1"/>
            <a:r>
              <a:rPr lang="en-US"/>
              <a:t>May include specific software used for analyses (e.g., Excel, SPSS)</a:t>
            </a:r>
          </a:p>
          <a:p>
            <a:pPr lvl="1"/>
            <a:r>
              <a:rPr lang="en-US"/>
              <a:t>Examples: “run the frequency to generate N and percentage of X, Y, and Z variables,” “run the mean and standard deviation of X variable”</a:t>
            </a:r>
          </a:p>
        </p:txBody>
      </p:sp>
    </p:spTree>
    <p:extLst>
      <p:ext uri="{BB962C8B-B14F-4D97-AF65-F5344CB8AC3E}">
        <p14:creationId xmlns:p14="http://schemas.microsoft.com/office/powerpoint/2010/main" val="1017615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96B006-FACB-734D-0958-0347C519AC5B}"/>
              </a:ext>
            </a:extLst>
          </p:cNvPr>
          <p:cNvSpPr>
            <a:spLocks noGrp="1"/>
          </p:cNvSpPr>
          <p:nvPr>
            <p:ph type="sldNum" sz="quarter" idx="11"/>
          </p:nvPr>
        </p:nvSpPr>
        <p:spPr/>
        <p:txBody>
          <a:bodyPr/>
          <a:lstStyle/>
          <a:p>
            <a:fld id="{8FF8BE51-C3B0-9B4F-9A06-4F809A9A7941}" type="slidenum">
              <a:rPr lang="en-US" smtClean="0"/>
              <a:pPr/>
              <a:t>12</a:t>
            </a:fld>
            <a:endParaRPr lang="en-US"/>
          </a:p>
        </p:txBody>
      </p:sp>
      <p:sp>
        <p:nvSpPr>
          <p:cNvPr id="5" name="Title 4">
            <a:extLst>
              <a:ext uri="{FF2B5EF4-FFF2-40B4-BE49-F238E27FC236}">
                <a16:creationId xmlns:a16="http://schemas.microsoft.com/office/drawing/2014/main" id="{A9A1FAE4-CF51-B74C-96DD-881474131CD5}"/>
              </a:ext>
            </a:extLst>
          </p:cNvPr>
          <p:cNvSpPr>
            <a:spLocks noGrp="1"/>
          </p:cNvSpPr>
          <p:nvPr>
            <p:ph type="title"/>
          </p:nvPr>
        </p:nvSpPr>
        <p:spPr/>
        <p:txBody>
          <a:bodyPr>
            <a:normAutofit fontScale="90000"/>
          </a:bodyPr>
          <a:lstStyle/>
          <a:p>
            <a:r>
              <a:rPr lang="en-US" dirty="0"/>
              <a:t>Table shells/sample output and examples of data tables and visualizations</a:t>
            </a:r>
          </a:p>
        </p:txBody>
      </p:sp>
      <p:sp>
        <p:nvSpPr>
          <p:cNvPr id="6" name="Text Placeholder 5">
            <a:extLst>
              <a:ext uri="{FF2B5EF4-FFF2-40B4-BE49-F238E27FC236}">
                <a16:creationId xmlns:a16="http://schemas.microsoft.com/office/drawing/2014/main" id="{E08332B7-E36F-7B72-BFC8-23B40488758B}"/>
              </a:ext>
            </a:extLst>
          </p:cNvPr>
          <p:cNvSpPr>
            <a:spLocks noGrp="1"/>
          </p:cNvSpPr>
          <p:nvPr>
            <p:ph type="body" idx="1"/>
          </p:nvPr>
        </p:nvSpPr>
        <p:spPr/>
        <p:txBody>
          <a:bodyPr/>
          <a:lstStyle/>
          <a:p>
            <a:r>
              <a:rPr lang="en-US"/>
              <a:t>Table shells/sample output</a:t>
            </a:r>
          </a:p>
        </p:txBody>
      </p:sp>
      <p:sp>
        <p:nvSpPr>
          <p:cNvPr id="4" name="Content Placeholder 3">
            <a:extLst>
              <a:ext uri="{FF2B5EF4-FFF2-40B4-BE49-F238E27FC236}">
                <a16:creationId xmlns:a16="http://schemas.microsoft.com/office/drawing/2014/main" id="{2F97AADE-18AF-1F21-821E-A9B9C97D1D5A}"/>
              </a:ext>
            </a:extLst>
          </p:cNvPr>
          <p:cNvSpPr>
            <a:spLocks noGrp="1"/>
          </p:cNvSpPr>
          <p:nvPr>
            <p:ph sz="half" idx="2"/>
          </p:nvPr>
        </p:nvSpPr>
        <p:spPr/>
        <p:txBody>
          <a:bodyPr/>
          <a:lstStyle/>
          <a:p>
            <a:r>
              <a:rPr lang="en-US"/>
              <a:t>Insert a table that is like what a raw data table might look based on the analysis (just a plain output table)</a:t>
            </a:r>
          </a:p>
        </p:txBody>
      </p:sp>
      <p:graphicFrame>
        <p:nvGraphicFramePr>
          <p:cNvPr id="9" name="Table 8" descr="Table shell for data output">
            <a:extLst>
              <a:ext uri="{FF2B5EF4-FFF2-40B4-BE49-F238E27FC236}">
                <a16:creationId xmlns:a16="http://schemas.microsoft.com/office/drawing/2014/main" id="{40BF6D5F-163A-EA63-410D-1B2FED3D04BA}"/>
              </a:ext>
            </a:extLst>
          </p:cNvPr>
          <p:cNvGraphicFramePr>
            <a:graphicFrameLocks noGrp="1"/>
          </p:cNvGraphicFramePr>
          <p:nvPr>
            <p:extLst>
              <p:ext uri="{D42A27DB-BD31-4B8C-83A1-F6EECF244321}">
                <p14:modId xmlns:p14="http://schemas.microsoft.com/office/powerpoint/2010/main" val="4270554186"/>
              </p:ext>
            </p:extLst>
          </p:nvPr>
        </p:nvGraphicFramePr>
        <p:xfrm>
          <a:off x="797169" y="3732497"/>
          <a:ext cx="4935415" cy="2281444"/>
        </p:xfrm>
        <a:graphic>
          <a:graphicData uri="http://schemas.openxmlformats.org/drawingml/2006/table">
            <a:tbl>
              <a:tblPr firstRow="1" bandRow="1">
                <a:tableStyleId>{5940675A-B579-460E-94D1-54222C63F5DA}</a:tableStyleId>
              </a:tblPr>
              <a:tblGrid>
                <a:gridCol w="3030325">
                  <a:extLst>
                    <a:ext uri="{9D8B030D-6E8A-4147-A177-3AD203B41FA5}">
                      <a16:colId xmlns:a16="http://schemas.microsoft.com/office/drawing/2014/main" val="1573525881"/>
                    </a:ext>
                  </a:extLst>
                </a:gridCol>
                <a:gridCol w="908965">
                  <a:extLst>
                    <a:ext uri="{9D8B030D-6E8A-4147-A177-3AD203B41FA5}">
                      <a16:colId xmlns:a16="http://schemas.microsoft.com/office/drawing/2014/main" val="2425276382"/>
                    </a:ext>
                  </a:extLst>
                </a:gridCol>
                <a:gridCol w="996125">
                  <a:extLst>
                    <a:ext uri="{9D8B030D-6E8A-4147-A177-3AD203B41FA5}">
                      <a16:colId xmlns:a16="http://schemas.microsoft.com/office/drawing/2014/main" val="684165972"/>
                    </a:ext>
                  </a:extLst>
                </a:gridCol>
              </a:tblGrid>
              <a:tr h="371832">
                <a:tc>
                  <a:txBody>
                    <a:bodyPr/>
                    <a:lstStyle/>
                    <a:p>
                      <a:endParaRPr lang="en-US"/>
                    </a:p>
                  </a:txBody>
                  <a:tcPr/>
                </a:tc>
                <a:tc>
                  <a:txBody>
                    <a:bodyPr/>
                    <a:lstStyle/>
                    <a:p>
                      <a:pPr algn="ctr"/>
                      <a:r>
                        <a:rPr lang="en-US"/>
                        <a:t>N</a:t>
                      </a:r>
                    </a:p>
                  </a:txBody>
                  <a:tcPr/>
                </a:tc>
                <a:tc>
                  <a:txBody>
                    <a:bodyPr/>
                    <a:lstStyle/>
                    <a:p>
                      <a:pPr algn="ctr"/>
                      <a:r>
                        <a:rPr lang="en-US"/>
                        <a:t>%</a:t>
                      </a:r>
                    </a:p>
                  </a:txBody>
                  <a:tcPr/>
                </a:tc>
                <a:extLst>
                  <a:ext uri="{0D108BD9-81ED-4DB2-BD59-A6C34878D82A}">
                    <a16:rowId xmlns:a16="http://schemas.microsoft.com/office/drawing/2014/main" val="4278058675"/>
                  </a:ext>
                </a:extLst>
              </a:tr>
              <a:tr h="371832">
                <a:tc>
                  <a:txBody>
                    <a:bodyPr/>
                    <a:lstStyle/>
                    <a:p>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1834517309"/>
                  </a:ext>
                </a:extLst>
              </a:tr>
              <a:tr h="371832">
                <a:tc>
                  <a:txBody>
                    <a:bodyPr/>
                    <a:lstStyle/>
                    <a:p>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3795829462"/>
                  </a:ext>
                </a:extLst>
              </a:tr>
              <a:tr h="371832">
                <a:tc>
                  <a:txBody>
                    <a:bodyPr/>
                    <a:lstStyle/>
                    <a:p>
                      <a:endParaRPr lang="en-US"/>
                    </a:p>
                  </a:txBody>
                  <a:tcPr/>
                </a:tc>
                <a:tc>
                  <a:txBody>
                    <a:bodyPr/>
                    <a:lstStyle/>
                    <a:p>
                      <a:pPr algn="ctr"/>
                      <a:endParaRPr lang="en-US"/>
                    </a:p>
                  </a:txBody>
                  <a:tcPr/>
                </a:tc>
                <a:tc>
                  <a:txBody>
                    <a:bodyPr/>
                    <a:lstStyle/>
                    <a:p>
                      <a:pPr algn="ctr"/>
                      <a:endParaRPr lang="en-US"/>
                    </a:p>
                  </a:txBody>
                  <a:tcPr/>
                </a:tc>
                <a:extLst>
                  <a:ext uri="{0D108BD9-81ED-4DB2-BD59-A6C34878D82A}">
                    <a16:rowId xmlns:a16="http://schemas.microsoft.com/office/drawing/2014/main" val="794742059"/>
                  </a:ext>
                </a:extLst>
              </a:tr>
              <a:tr h="794116">
                <a:tc>
                  <a:txBody>
                    <a:bodyPr/>
                    <a:lstStyle/>
                    <a:p>
                      <a:r>
                        <a:rPr lang="en-US"/>
                        <a:t>Total [include total if % is shown and sums to 100%]</a:t>
                      </a:r>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4073108408"/>
                  </a:ext>
                </a:extLst>
              </a:tr>
            </a:tbl>
          </a:graphicData>
        </a:graphic>
      </p:graphicFrame>
      <p:sp>
        <p:nvSpPr>
          <p:cNvPr id="7" name="Text Placeholder 6">
            <a:extLst>
              <a:ext uri="{FF2B5EF4-FFF2-40B4-BE49-F238E27FC236}">
                <a16:creationId xmlns:a16="http://schemas.microsoft.com/office/drawing/2014/main" id="{8B31E9AD-0A1B-09B1-0A9F-835D5DD05AB5}"/>
              </a:ext>
            </a:extLst>
          </p:cNvPr>
          <p:cNvSpPr>
            <a:spLocks noGrp="1"/>
          </p:cNvSpPr>
          <p:nvPr>
            <p:ph type="body" sz="quarter" idx="3"/>
          </p:nvPr>
        </p:nvSpPr>
        <p:spPr/>
        <p:txBody>
          <a:bodyPr/>
          <a:lstStyle/>
          <a:p>
            <a:r>
              <a:rPr lang="en-US"/>
              <a:t>Examples of Data Tables and Visualizations</a:t>
            </a:r>
          </a:p>
        </p:txBody>
      </p:sp>
      <p:sp>
        <p:nvSpPr>
          <p:cNvPr id="8" name="Content Placeholder 7">
            <a:extLst>
              <a:ext uri="{FF2B5EF4-FFF2-40B4-BE49-F238E27FC236}">
                <a16:creationId xmlns:a16="http://schemas.microsoft.com/office/drawing/2014/main" id="{99C5A5A4-1AC3-D292-05A5-59401A54081C}"/>
              </a:ext>
            </a:extLst>
          </p:cNvPr>
          <p:cNvSpPr>
            <a:spLocks noGrp="1"/>
          </p:cNvSpPr>
          <p:nvPr>
            <p:ph sz="quarter" idx="4"/>
          </p:nvPr>
        </p:nvSpPr>
        <p:spPr/>
        <p:txBody>
          <a:bodyPr/>
          <a:lstStyle/>
          <a:p>
            <a:r>
              <a:rPr lang="en-US" dirty="0"/>
              <a:t>Insert examples of formatted data tables that may be used to convey the results of the analysis </a:t>
            </a:r>
          </a:p>
          <a:p>
            <a:r>
              <a:rPr lang="en-US" dirty="0"/>
              <a:t>Insert examples of formatted data visualizations to share results to key partners or policymakers</a:t>
            </a:r>
          </a:p>
        </p:txBody>
      </p:sp>
      <p:graphicFrame>
        <p:nvGraphicFramePr>
          <p:cNvPr id="12" name="Chart 11" descr="Sample column chart with fake data  ">
            <a:extLst>
              <a:ext uri="{FF2B5EF4-FFF2-40B4-BE49-F238E27FC236}">
                <a16:creationId xmlns:a16="http://schemas.microsoft.com/office/drawing/2014/main" id="{2CCB4870-313F-B5A4-221B-568B785E8964}"/>
              </a:ext>
            </a:extLst>
          </p:cNvPr>
          <p:cNvGraphicFramePr/>
          <p:nvPr>
            <p:extLst>
              <p:ext uri="{D42A27DB-BD31-4B8C-83A1-F6EECF244321}">
                <p14:modId xmlns:p14="http://schemas.microsoft.com/office/powerpoint/2010/main" val="2453508845"/>
              </p:ext>
            </p:extLst>
          </p:nvPr>
        </p:nvGraphicFramePr>
        <p:xfrm>
          <a:off x="7363348" y="5052118"/>
          <a:ext cx="3071446" cy="180588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E63DC65E-4FBB-709A-0490-8C38CFB45CC8}"/>
              </a:ext>
            </a:extLst>
          </p:cNvPr>
          <p:cNvSpPr txBox="1"/>
          <p:nvPr/>
        </p:nvSpPr>
        <p:spPr>
          <a:xfrm>
            <a:off x="10360510" y="6477122"/>
            <a:ext cx="1227431" cy="307777"/>
          </a:xfrm>
          <a:prstGeom prst="rect">
            <a:avLst/>
          </a:prstGeom>
          <a:noFill/>
        </p:spPr>
        <p:txBody>
          <a:bodyPr wrap="square" rtlCol="0">
            <a:spAutoFit/>
          </a:bodyPr>
          <a:lstStyle/>
          <a:p>
            <a:r>
              <a:rPr lang="en-US" sz="1400" dirty="0"/>
              <a:t>Fake data</a:t>
            </a:r>
          </a:p>
        </p:txBody>
      </p:sp>
    </p:spTree>
    <p:extLst>
      <p:ext uri="{BB962C8B-B14F-4D97-AF65-F5344CB8AC3E}">
        <p14:creationId xmlns:p14="http://schemas.microsoft.com/office/powerpoint/2010/main" val="1784340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549445-445B-25F2-52F6-14D2ED138279}"/>
              </a:ext>
            </a:extLst>
          </p:cNvPr>
          <p:cNvSpPr>
            <a:spLocks noGrp="1"/>
          </p:cNvSpPr>
          <p:nvPr>
            <p:ph type="sldNum" sz="quarter" idx="4"/>
          </p:nvPr>
        </p:nvSpPr>
        <p:spPr/>
        <p:txBody>
          <a:bodyPr/>
          <a:lstStyle/>
          <a:p>
            <a:fld id="{8FF8BE51-C3B0-9B4F-9A06-4F809A9A7941}" type="slidenum">
              <a:rPr lang="en-US" smtClean="0"/>
              <a:pPr/>
              <a:t>13</a:t>
            </a:fld>
            <a:endParaRPr lang="en-US"/>
          </a:p>
        </p:txBody>
      </p:sp>
      <p:sp>
        <p:nvSpPr>
          <p:cNvPr id="5" name="Title 4">
            <a:extLst>
              <a:ext uri="{FF2B5EF4-FFF2-40B4-BE49-F238E27FC236}">
                <a16:creationId xmlns:a16="http://schemas.microsoft.com/office/drawing/2014/main" id="{0044A2E9-E1A7-DA2D-A70E-62D3577E5866}"/>
              </a:ext>
            </a:extLst>
          </p:cNvPr>
          <p:cNvSpPr>
            <a:spLocks noGrp="1"/>
          </p:cNvSpPr>
          <p:nvPr>
            <p:ph type="title"/>
          </p:nvPr>
        </p:nvSpPr>
        <p:spPr/>
        <p:txBody>
          <a:bodyPr>
            <a:normAutofit/>
          </a:bodyPr>
          <a:lstStyle/>
          <a:p>
            <a:r>
              <a:rPr lang="en-US" dirty="0"/>
              <a:t>Analysis Plan Example: Critical Question and Purpose</a:t>
            </a:r>
          </a:p>
        </p:txBody>
      </p:sp>
      <p:sp>
        <p:nvSpPr>
          <p:cNvPr id="4" name="Content Placeholder 3">
            <a:extLst>
              <a:ext uri="{FF2B5EF4-FFF2-40B4-BE49-F238E27FC236}">
                <a16:creationId xmlns:a16="http://schemas.microsoft.com/office/drawing/2014/main" id="{7A734180-A3EC-5111-40D1-CCEB493A5A5A}"/>
              </a:ext>
            </a:extLst>
          </p:cNvPr>
          <p:cNvSpPr>
            <a:spLocks noGrp="1"/>
          </p:cNvSpPr>
          <p:nvPr>
            <p:ph idx="1"/>
          </p:nvPr>
        </p:nvSpPr>
        <p:spPr>
          <a:solidFill>
            <a:schemeClr val="accent4"/>
          </a:solidFill>
        </p:spPr>
        <p:txBody>
          <a:bodyPr>
            <a:normAutofit/>
          </a:bodyPr>
          <a:lstStyle/>
          <a:p>
            <a:r>
              <a:rPr lang="en-US" b="1" dirty="0"/>
              <a:t>Critical question(s)</a:t>
            </a:r>
          </a:p>
          <a:p>
            <a:pPr lvl="1">
              <a:buClr>
                <a:srgbClr val="104578"/>
              </a:buClr>
            </a:pPr>
            <a:r>
              <a:rPr lang="en-US" dirty="0"/>
              <a:t>Is there variation by local pro</a:t>
            </a:r>
            <a:r>
              <a:rPr lang="en-US" dirty="0">
                <a:solidFill>
                  <a:srgbClr val="000000"/>
                </a:solidFill>
              </a:rPr>
              <a:t>g</a:t>
            </a:r>
            <a:r>
              <a:rPr lang="en-US" dirty="0"/>
              <a:t>ram in the percentage of referrals with an outcome of “attempts to contact unsuccessful”?</a:t>
            </a:r>
          </a:p>
          <a:p>
            <a:r>
              <a:rPr lang="en-US" b="1" dirty="0"/>
              <a:t>Purpose</a:t>
            </a:r>
          </a:p>
          <a:p>
            <a:pPr lvl="1">
              <a:buClr>
                <a:srgbClr val="104578"/>
              </a:buClr>
            </a:pPr>
            <a:r>
              <a:rPr lang="en-US" dirty="0"/>
              <a:t>To see if some local programs are having more success contacting families following referral than others. </a:t>
            </a:r>
          </a:p>
          <a:p>
            <a:pPr lvl="1">
              <a:buClr>
                <a:srgbClr val="104578"/>
              </a:buClr>
            </a:pPr>
            <a:r>
              <a:rPr lang="en-US" dirty="0"/>
              <a:t>This will allow us to have conversations with local programs about what is working well and potentially replicate those strategies in other programs.  </a:t>
            </a:r>
          </a:p>
        </p:txBody>
      </p:sp>
    </p:spTree>
    <p:extLst>
      <p:ext uri="{BB962C8B-B14F-4D97-AF65-F5344CB8AC3E}">
        <p14:creationId xmlns:p14="http://schemas.microsoft.com/office/powerpoint/2010/main" val="160375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549445-445B-25F2-52F6-14D2ED138279}"/>
              </a:ext>
            </a:extLst>
          </p:cNvPr>
          <p:cNvSpPr>
            <a:spLocks noGrp="1"/>
          </p:cNvSpPr>
          <p:nvPr>
            <p:ph type="sldNum" sz="quarter" idx="4"/>
          </p:nvPr>
        </p:nvSpPr>
        <p:spPr/>
        <p:txBody>
          <a:bodyPr/>
          <a:lstStyle/>
          <a:p>
            <a:fld id="{8FF8BE51-C3B0-9B4F-9A06-4F809A9A7941}" type="slidenum">
              <a:rPr lang="en-US" smtClean="0"/>
              <a:pPr/>
              <a:t>14</a:t>
            </a:fld>
            <a:endParaRPr lang="en-US"/>
          </a:p>
        </p:txBody>
      </p:sp>
      <p:sp>
        <p:nvSpPr>
          <p:cNvPr id="5" name="Title 4">
            <a:extLst>
              <a:ext uri="{FF2B5EF4-FFF2-40B4-BE49-F238E27FC236}">
                <a16:creationId xmlns:a16="http://schemas.microsoft.com/office/drawing/2014/main" id="{0044A2E9-E1A7-DA2D-A70E-62D3577E5866}"/>
              </a:ext>
            </a:extLst>
          </p:cNvPr>
          <p:cNvSpPr>
            <a:spLocks noGrp="1"/>
          </p:cNvSpPr>
          <p:nvPr>
            <p:ph type="title"/>
          </p:nvPr>
        </p:nvSpPr>
        <p:spPr/>
        <p:txBody>
          <a:bodyPr>
            <a:normAutofit/>
          </a:bodyPr>
          <a:lstStyle/>
          <a:p>
            <a:r>
              <a:rPr lang="en-US" dirty="0"/>
              <a:t>Analysis Plan Example: Analytic Considerations</a:t>
            </a:r>
          </a:p>
        </p:txBody>
      </p:sp>
      <p:sp>
        <p:nvSpPr>
          <p:cNvPr id="4" name="Content Placeholder 3">
            <a:extLst>
              <a:ext uri="{FF2B5EF4-FFF2-40B4-BE49-F238E27FC236}">
                <a16:creationId xmlns:a16="http://schemas.microsoft.com/office/drawing/2014/main" id="{7A734180-A3EC-5111-40D1-CCEB493A5A5A}"/>
              </a:ext>
            </a:extLst>
          </p:cNvPr>
          <p:cNvSpPr>
            <a:spLocks noGrp="1"/>
          </p:cNvSpPr>
          <p:nvPr>
            <p:ph idx="1"/>
          </p:nvPr>
        </p:nvSpPr>
        <p:spPr>
          <a:solidFill>
            <a:schemeClr val="accent4"/>
          </a:solidFill>
        </p:spPr>
        <p:txBody>
          <a:bodyPr>
            <a:normAutofit/>
          </a:bodyPr>
          <a:lstStyle/>
          <a:p>
            <a:r>
              <a:rPr lang="en-US" b="1" dirty="0"/>
              <a:t>Analytic considerations for the question</a:t>
            </a:r>
          </a:p>
          <a:p>
            <a:pPr lvl="1">
              <a:buClr>
                <a:srgbClr val="104578"/>
              </a:buClr>
            </a:pPr>
            <a:r>
              <a:rPr lang="en-US" dirty="0"/>
              <a:t>The focus of this question is on the referral outcome “attempts to contact unsuccessful,” rather than all referral outcomes. We may want to look at other referral outcomes by local program also, but for this specific question we are just looking at the variation in attempts to contact unsuccessful. </a:t>
            </a:r>
          </a:p>
          <a:p>
            <a:pPr lvl="1">
              <a:buClr>
                <a:srgbClr val="104578"/>
              </a:buClr>
            </a:pPr>
            <a:r>
              <a:rPr lang="en-US" dirty="0"/>
              <a:t>The data system only allows for collection of one referral per child, so if a child was referred multiple times, only the last referral is recorded. </a:t>
            </a:r>
          </a:p>
        </p:txBody>
      </p:sp>
    </p:spTree>
    <p:extLst>
      <p:ext uri="{BB962C8B-B14F-4D97-AF65-F5344CB8AC3E}">
        <p14:creationId xmlns:p14="http://schemas.microsoft.com/office/powerpoint/2010/main" val="2449697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F93AAD5-8872-117F-0457-B9E32D031F3F}"/>
              </a:ext>
            </a:extLst>
          </p:cNvPr>
          <p:cNvSpPr>
            <a:spLocks noGrp="1"/>
          </p:cNvSpPr>
          <p:nvPr>
            <p:ph type="sldNum" sz="quarter" idx="4"/>
          </p:nvPr>
        </p:nvSpPr>
        <p:spPr/>
        <p:txBody>
          <a:bodyPr/>
          <a:lstStyle/>
          <a:p>
            <a:fld id="{8FF8BE51-C3B0-9B4F-9A06-4F809A9A7941}" type="slidenum">
              <a:rPr lang="en-US" smtClean="0"/>
              <a:pPr/>
              <a:t>15</a:t>
            </a:fld>
            <a:endParaRPr lang="en-US"/>
          </a:p>
        </p:txBody>
      </p:sp>
      <p:sp>
        <p:nvSpPr>
          <p:cNvPr id="5" name="Title 4">
            <a:extLst>
              <a:ext uri="{FF2B5EF4-FFF2-40B4-BE49-F238E27FC236}">
                <a16:creationId xmlns:a16="http://schemas.microsoft.com/office/drawing/2014/main" id="{0B9C76CF-0165-FBB5-5C83-B32098CA7DCA}"/>
              </a:ext>
            </a:extLst>
          </p:cNvPr>
          <p:cNvSpPr>
            <a:spLocks noGrp="1"/>
          </p:cNvSpPr>
          <p:nvPr>
            <p:ph type="title"/>
          </p:nvPr>
        </p:nvSpPr>
        <p:spPr/>
        <p:txBody>
          <a:bodyPr/>
          <a:lstStyle/>
          <a:p>
            <a:r>
              <a:rPr lang="en-US" dirty="0"/>
              <a:t>Analysis Plan Example: Data Set and Variables </a:t>
            </a:r>
          </a:p>
        </p:txBody>
      </p:sp>
      <p:sp>
        <p:nvSpPr>
          <p:cNvPr id="4" name="Content Placeholder 3">
            <a:extLst>
              <a:ext uri="{FF2B5EF4-FFF2-40B4-BE49-F238E27FC236}">
                <a16:creationId xmlns:a16="http://schemas.microsoft.com/office/drawing/2014/main" id="{6B739D16-76CE-04FD-0808-28A9C7F6DC9B}"/>
              </a:ext>
            </a:extLst>
          </p:cNvPr>
          <p:cNvSpPr>
            <a:spLocks noGrp="1"/>
          </p:cNvSpPr>
          <p:nvPr>
            <p:ph idx="1"/>
          </p:nvPr>
        </p:nvSpPr>
        <p:spPr>
          <a:xfrm>
            <a:off x="587828" y="840819"/>
            <a:ext cx="11005457" cy="2476811"/>
          </a:xfrm>
          <a:solidFill>
            <a:schemeClr val="accent4"/>
          </a:solidFill>
        </p:spPr>
        <p:txBody>
          <a:bodyPr>
            <a:normAutofit fontScale="92500" lnSpcReduction="10000"/>
          </a:bodyPr>
          <a:lstStyle/>
          <a:p>
            <a:r>
              <a:rPr lang="en-US" b="1" dirty="0"/>
              <a:t>Data set for the analysis</a:t>
            </a:r>
          </a:p>
          <a:p>
            <a:pPr lvl="1">
              <a:buClr>
                <a:srgbClr val="104578"/>
              </a:buClr>
            </a:pPr>
            <a:r>
              <a:rPr lang="en-US" dirty="0"/>
              <a:t>For this analysis, we will examine referrals within a 12-month period. The data set for analysis is all children who were referred during that period. Data come from the state data system. For children who were referred multiple times, only the last referral is included. </a:t>
            </a:r>
          </a:p>
          <a:p>
            <a:r>
              <a:rPr lang="en-US" b="1" dirty="0"/>
              <a:t>Data elements/variables for the analysis </a:t>
            </a:r>
          </a:p>
        </p:txBody>
      </p:sp>
      <p:graphicFrame>
        <p:nvGraphicFramePr>
          <p:cNvPr id="6" name="Table 5" descr="Example of a data set for referrals with elements: Variable, Data Element Choices, Option Sets, Considerations">
            <a:extLst>
              <a:ext uri="{FF2B5EF4-FFF2-40B4-BE49-F238E27FC236}">
                <a16:creationId xmlns:a16="http://schemas.microsoft.com/office/drawing/2014/main" id="{3E34A54B-32DF-BF9E-F441-3FDFB4CBB425}"/>
              </a:ext>
            </a:extLst>
          </p:cNvPr>
          <p:cNvGraphicFramePr>
            <a:graphicFrameLocks noGrp="1"/>
          </p:cNvGraphicFramePr>
          <p:nvPr>
            <p:extLst>
              <p:ext uri="{D42A27DB-BD31-4B8C-83A1-F6EECF244321}">
                <p14:modId xmlns:p14="http://schemas.microsoft.com/office/powerpoint/2010/main" val="2254458017"/>
              </p:ext>
            </p:extLst>
          </p:nvPr>
        </p:nvGraphicFramePr>
        <p:xfrm>
          <a:off x="587827" y="3317630"/>
          <a:ext cx="11005457" cy="3387016"/>
        </p:xfrm>
        <a:graphic>
          <a:graphicData uri="http://schemas.openxmlformats.org/drawingml/2006/table">
            <a:tbl>
              <a:tblPr firstRow="1" bandRow="1">
                <a:tableStyleId>{EB344D84-9AFB-497E-A393-DC336BA19D2E}</a:tableStyleId>
              </a:tblPr>
              <a:tblGrid>
                <a:gridCol w="1660450">
                  <a:extLst>
                    <a:ext uri="{9D8B030D-6E8A-4147-A177-3AD203B41FA5}">
                      <a16:colId xmlns:a16="http://schemas.microsoft.com/office/drawing/2014/main" val="70765342"/>
                    </a:ext>
                  </a:extLst>
                </a:gridCol>
                <a:gridCol w="2399737">
                  <a:extLst>
                    <a:ext uri="{9D8B030D-6E8A-4147-A177-3AD203B41FA5}">
                      <a16:colId xmlns:a16="http://schemas.microsoft.com/office/drawing/2014/main" val="348606953"/>
                    </a:ext>
                  </a:extLst>
                </a:gridCol>
                <a:gridCol w="4806612">
                  <a:extLst>
                    <a:ext uri="{9D8B030D-6E8A-4147-A177-3AD203B41FA5}">
                      <a16:colId xmlns:a16="http://schemas.microsoft.com/office/drawing/2014/main" val="1747505076"/>
                    </a:ext>
                  </a:extLst>
                </a:gridCol>
                <a:gridCol w="2138658">
                  <a:extLst>
                    <a:ext uri="{9D8B030D-6E8A-4147-A177-3AD203B41FA5}">
                      <a16:colId xmlns:a16="http://schemas.microsoft.com/office/drawing/2014/main" val="3889994715"/>
                    </a:ext>
                  </a:extLst>
                </a:gridCol>
              </a:tblGrid>
              <a:tr h="510127">
                <a:tc>
                  <a:txBody>
                    <a:bodyPr/>
                    <a:lstStyle/>
                    <a:p>
                      <a:pPr algn="ctr"/>
                      <a:r>
                        <a:rPr lang="en-US" sz="1400">
                          <a:solidFill>
                            <a:schemeClr val="tx1"/>
                          </a:solidFill>
                        </a:rPr>
                        <a:t>Variable</a:t>
                      </a:r>
                    </a:p>
                  </a:txBody>
                  <a:tcPr/>
                </a:tc>
                <a:tc>
                  <a:txBody>
                    <a:bodyPr/>
                    <a:lstStyle/>
                    <a:p>
                      <a:pPr algn="ctr"/>
                      <a:r>
                        <a:rPr lang="en-US" sz="1400">
                          <a:solidFill>
                            <a:schemeClr val="tx1"/>
                          </a:solidFill>
                        </a:rPr>
                        <a:t>Data Element Choices</a:t>
                      </a:r>
                    </a:p>
                  </a:txBody>
                  <a:tcPr/>
                </a:tc>
                <a:tc>
                  <a:txBody>
                    <a:bodyPr/>
                    <a:lstStyle/>
                    <a:p>
                      <a:pPr algn="ctr"/>
                      <a:r>
                        <a:rPr lang="en-US" sz="1400">
                          <a:solidFill>
                            <a:schemeClr val="tx1"/>
                          </a:solidFill>
                        </a:rPr>
                        <a:t>Option Sets</a:t>
                      </a:r>
                    </a:p>
                  </a:txBody>
                  <a:tcPr/>
                </a:tc>
                <a:tc>
                  <a:txBody>
                    <a:bodyPr/>
                    <a:lstStyle/>
                    <a:p>
                      <a:pPr algn="ctr"/>
                      <a:r>
                        <a:rPr lang="en-US" sz="1400">
                          <a:solidFill>
                            <a:schemeClr val="tx1"/>
                          </a:solidFill>
                        </a:rPr>
                        <a:t>Considerations</a:t>
                      </a:r>
                    </a:p>
                  </a:txBody>
                  <a:tcPr/>
                </a:tc>
                <a:extLst>
                  <a:ext uri="{0D108BD9-81ED-4DB2-BD59-A6C34878D82A}">
                    <a16:rowId xmlns:a16="http://schemas.microsoft.com/office/drawing/2014/main" val="1571743364"/>
                  </a:ext>
                </a:extLst>
              </a:tr>
              <a:tr h="408426">
                <a:tc>
                  <a:txBody>
                    <a:bodyPr/>
                    <a:lstStyle/>
                    <a:p>
                      <a:r>
                        <a:rPr lang="en-US" sz="1400"/>
                        <a:t>Child Information</a:t>
                      </a:r>
                    </a:p>
                  </a:txBody>
                  <a:tcPr/>
                </a:tc>
                <a:tc>
                  <a:txBody>
                    <a:bodyPr/>
                    <a:lstStyle/>
                    <a:p>
                      <a:r>
                        <a:rPr lang="en-US" sz="1400"/>
                        <a:t>Child ID</a:t>
                      </a:r>
                    </a:p>
                  </a:txBody>
                  <a:tcPr/>
                </a:tc>
                <a:tc>
                  <a:txBody>
                    <a:bodyPr/>
                    <a:lstStyle/>
                    <a:p>
                      <a:r>
                        <a:rPr lang="en-US" sz="1400"/>
                        <a:t>Alphanumeric</a:t>
                      </a:r>
                    </a:p>
                  </a:txBody>
                  <a:tcPr/>
                </a:tc>
                <a:tc>
                  <a:txBody>
                    <a:bodyPr/>
                    <a:lstStyle/>
                    <a:p>
                      <a:r>
                        <a:rPr lang="en-US" sz="1400"/>
                        <a:t>Used only to get a count</a:t>
                      </a:r>
                    </a:p>
                  </a:txBody>
                  <a:tcPr/>
                </a:tc>
                <a:extLst>
                  <a:ext uri="{0D108BD9-81ED-4DB2-BD59-A6C34878D82A}">
                    <a16:rowId xmlns:a16="http://schemas.microsoft.com/office/drawing/2014/main" val="972280031"/>
                  </a:ext>
                </a:extLst>
              </a:tr>
              <a:tr h="1006277">
                <a:tc>
                  <a:txBody>
                    <a:bodyPr/>
                    <a:lstStyle/>
                    <a:p>
                      <a:r>
                        <a:rPr lang="en-US" sz="1400"/>
                        <a:t>Local Program</a:t>
                      </a:r>
                    </a:p>
                  </a:txBody>
                  <a:tcPr/>
                </a:tc>
                <a:tc>
                  <a:txBody>
                    <a:bodyPr/>
                    <a:lstStyle/>
                    <a:p>
                      <a:r>
                        <a:rPr lang="en-US" sz="1400"/>
                        <a:t>Local Program Identifier</a:t>
                      </a:r>
                    </a:p>
                  </a:txBody>
                  <a:tcPr/>
                </a:tc>
                <a:tc>
                  <a:txBody>
                    <a:bodyPr/>
                    <a:lstStyle/>
                    <a:p>
                      <a:r>
                        <a:rPr lang="en-US" sz="1400" dirty="0"/>
                        <a:t>Alphanumeric</a:t>
                      </a:r>
                    </a:p>
                  </a:txBody>
                  <a:tcPr/>
                </a:tc>
                <a:tc>
                  <a:txBody>
                    <a:bodyPr/>
                    <a:lstStyle/>
                    <a:p>
                      <a:endParaRPr lang="en-US" sz="1400"/>
                    </a:p>
                  </a:txBody>
                  <a:tcPr/>
                </a:tc>
                <a:extLst>
                  <a:ext uri="{0D108BD9-81ED-4DB2-BD59-A6C34878D82A}">
                    <a16:rowId xmlns:a16="http://schemas.microsoft.com/office/drawing/2014/main" val="806540128"/>
                  </a:ext>
                </a:extLst>
              </a:tr>
              <a:tr h="1462186">
                <a:tc>
                  <a:txBody>
                    <a:bodyPr/>
                    <a:lstStyle/>
                    <a:p>
                      <a:r>
                        <a:rPr lang="en-US" sz="1400"/>
                        <a:t>Referral Outcome</a:t>
                      </a:r>
                    </a:p>
                  </a:txBody>
                  <a:tcPr/>
                </a:tc>
                <a:tc>
                  <a:txBody>
                    <a:bodyPr/>
                    <a:lstStyle/>
                    <a:p>
                      <a:r>
                        <a:rPr lang="en-US" sz="1400"/>
                        <a:t>Referral Closure Reason</a:t>
                      </a:r>
                    </a:p>
                  </a:txBody>
                  <a:tcPr/>
                </a:tc>
                <a:tc>
                  <a:txBody>
                    <a:bodyPr/>
                    <a:lstStyle/>
                    <a:p>
                      <a:r>
                        <a:rPr lang="en-US" sz="1400"/>
                        <a:t>Attempts to contact unsuccessful</a:t>
                      </a:r>
                    </a:p>
                    <a:p>
                      <a:r>
                        <a:rPr lang="en-US" sz="1400"/>
                        <a:t>Evaluation complete – child not eligible</a:t>
                      </a:r>
                    </a:p>
                    <a:p>
                      <a:r>
                        <a:rPr lang="en-US" sz="1400"/>
                        <a:t>IFSP developed</a:t>
                      </a:r>
                    </a:p>
                    <a:p>
                      <a:r>
                        <a:rPr lang="en-US" sz="1400"/>
                        <a:t>Late referral</a:t>
                      </a:r>
                    </a:p>
                    <a:p>
                      <a:r>
                        <a:rPr lang="en-US" sz="1400"/>
                        <a:t>Parent declined eligibility determination</a:t>
                      </a:r>
                    </a:p>
                    <a:p>
                      <a:r>
                        <a:rPr lang="en-US" sz="1400"/>
                        <a:t>Parent declined enrollment although child found eligible</a:t>
                      </a:r>
                    </a:p>
                  </a:txBody>
                  <a:tcPr/>
                </a:tc>
                <a:tc>
                  <a:txBody>
                    <a:bodyPr/>
                    <a:lstStyle/>
                    <a:p>
                      <a:r>
                        <a:rPr lang="en-US" sz="1400" dirty="0"/>
                        <a:t>These are all available referral closure reasons, but analysis will only examine “attempts to contact unsuccessful”</a:t>
                      </a:r>
                    </a:p>
                  </a:txBody>
                  <a:tcPr/>
                </a:tc>
                <a:extLst>
                  <a:ext uri="{0D108BD9-81ED-4DB2-BD59-A6C34878D82A}">
                    <a16:rowId xmlns:a16="http://schemas.microsoft.com/office/drawing/2014/main" val="2472481794"/>
                  </a:ext>
                </a:extLst>
              </a:tr>
            </a:tbl>
          </a:graphicData>
        </a:graphic>
      </p:graphicFrame>
    </p:spTree>
    <p:extLst>
      <p:ext uri="{BB962C8B-B14F-4D97-AF65-F5344CB8AC3E}">
        <p14:creationId xmlns:p14="http://schemas.microsoft.com/office/powerpoint/2010/main" val="2235983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2C07F2E-335E-3316-0AA5-83EEC4040312}"/>
              </a:ext>
            </a:extLst>
          </p:cNvPr>
          <p:cNvSpPr>
            <a:spLocks noGrp="1"/>
          </p:cNvSpPr>
          <p:nvPr>
            <p:ph type="sldNum" sz="quarter" idx="4"/>
          </p:nvPr>
        </p:nvSpPr>
        <p:spPr/>
        <p:txBody>
          <a:bodyPr/>
          <a:lstStyle/>
          <a:p>
            <a:fld id="{8FF8BE51-C3B0-9B4F-9A06-4F809A9A7941}" type="slidenum">
              <a:rPr lang="en-US" smtClean="0"/>
              <a:pPr/>
              <a:t>16</a:t>
            </a:fld>
            <a:endParaRPr lang="en-US"/>
          </a:p>
        </p:txBody>
      </p:sp>
      <p:sp>
        <p:nvSpPr>
          <p:cNvPr id="5" name="Title 4">
            <a:extLst>
              <a:ext uri="{FF2B5EF4-FFF2-40B4-BE49-F238E27FC236}">
                <a16:creationId xmlns:a16="http://schemas.microsoft.com/office/drawing/2014/main" id="{6850FD03-6581-0D73-2B84-B5FB2C5DFCDB}"/>
              </a:ext>
            </a:extLst>
          </p:cNvPr>
          <p:cNvSpPr>
            <a:spLocks noGrp="1"/>
          </p:cNvSpPr>
          <p:nvPr>
            <p:ph type="title"/>
          </p:nvPr>
        </p:nvSpPr>
        <p:spPr/>
        <p:txBody>
          <a:bodyPr/>
          <a:lstStyle/>
          <a:p>
            <a:r>
              <a:rPr lang="en-US" dirty="0"/>
              <a:t>Analysis Plan Example: Steps in the Analysis</a:t>
            </a:r>
          </a:p>
        </p:txBody>
      </p:sp>
      <p:sp>
        <p:nvSpPr>
          <p:cNvPr id="4" name="Content Placeholder 3">
            <a:extLst>
              <a:ext uri="{FF2B5EF4-FFF2-40B4-BE49-F238E27FC236}">
                <a16:creationId xmlns:a16="http://schemas.microsoft.com/office/drawing/2014/main" id="{13D10732-A4F0-87C4-C48E-118AEA5DB7FB}"/>
              </a:ext>
            </a:extLst>
          </p:cNvPr>
          <p:cNvSpPr>
            <a:spLocks noGrp="1"/>
          </p:cNvSpPr>
          <p:nvPr>
            <p:ph idx="1"/>
          </p:nvPr>
        </p:nvSpPr>
        <p:spPr>
          <a:solidFill>
            <a:schemeClr val="accent4"/>
          </a:solidFill>
        </p:spPr>
        <p:txBody>
          <a:bodyPr/>
          <a:lstStyle/>
          <a:p>
            <a:pPr>
              <a:buClr>
                <a:srgbClr val="104578"/>
              </a:buClr>
            </a:pPr>
            <a:r>
              <a:rPr lang="en-US" b="1" dirty="0"/>
              <a:t>Steps in conducting the analysis</a:t>
            </a:r>
          </a:p>
          <a:p>
            <a:pPr lvl="1">
              <a:buClr>
                <a:srgbClr val="104578"/>
              </a:buClr>
            </a:pPr>
            <a:r>
              <a:rPr lang="en-US" dirty="0"/>
              <a:t>In Excel, create a pivot table from the source data with the following</a:t>
            </a:r>
          </a:p>
          <a:p>
            <a:pPr lvl="2">
              <a:buClr>
                <a:srgbClr val="104578"/>
              </a:buClr>
            </a:pPr>
            <a:r>
              <a:rPr lang="en-US" dirty="0"/>
              <a:t>Columns: Local Program</a:t>
            </a:r>
          </a:p>
          <a:p>
            <a:pPr lvl="2">
              <a:buClr>
                <a:srgbClr val="104578"/>
              </a:buClr>
            </a:pPr>
            <a:r>
              <a:rPr lang="en-US" dirty="0"/>
              <a:t>Rows: Referral Closure Reason</a:t>
            </a:r>
          </a:p>
          <a:p>
            <a:pPr lvl="2">
              <a:buClr>
                <a:srgbClr val="104578"/>
              </a:buClr>
            </a:pPr>
            <a:r>
              <a:rPr lang="en-US" dirty="0"/>
              <a:t>Values: Count of Child ID</a:t>
            </a:r>
          </a:p>
          <a:p>
            <a:pPr lvl="1">
              <a:buClr>
                <a:srgbClr val="104578"/>
              </a:buClr>
            </a:pPr>
            <a:r>
              <a:rPr lang="en-US" dirty="0"/>
              <a:t>Calculate percentage of “attempts to contact unsuccessful” for each local program by dividing the number of “attempts to contact unsuccessful” by the total number of referrals for the local program and multiplying by 10</a:t>
            </a:r>
          </a:p>
        </p:txBody>
      </p:sp>
    </p:spTree>
    <p:extLst>
      <p:ext uri="{BB962C8B-B14F-4D97-AF65-F5344CB8AC3E}">
        <p14:creationId xmlns:p14="http://schemas.microsoft.com/office/powerpoint/2010/main" val="3002759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DE42DD-67BE-C211-B374-00E750103CD1}"/>
              </a:ext>
            </a:extLst>
          </p:cNvPr>
          <p:cNvSpPr>
            <a:spLocks noGrp="1"/>
          </p:cNvSpPr>
          <p:nvPr>
            <p:ph type="sldNum" sz="quarter" idx="4"/>
          </p:nvPr>
        </p:nvSpPr>
        <p:spPr/>
        <p:txBody>
          <a:bodyPr/>
          <a:lstStyle/>
          <a:p>
            <a:fld id="{8FF8BE51-C3B0-9B4F-9A06-4F809A9A7941}" type="slidenum">
              <a:rPr lang="en-US" smtClean="0"/>
              <a:pPr/>
              <a:t>17</a:t>
            </a:fld>
            <a:endParaRPr lang="en-US"/>
          </a:p>
        </p:txBody>
      </p:sp>
      <p:sp>
        <p:nvSpPr>
          <p:cNvPr id="5" name="Title 4">
            <a:extLst>
              <a:ext uri="{FF2B5EF4-FFF2-40B4-BE49-F238E27FC236}">
                <a16:creationId xmlns:a16="http://schemas.microsoft.com/office/drawing/2014/main" id="{8DE0A516-8B1A-BA73-DA92-5E1AD4986392}"/>
              </a:ext>
            </a:extLst>
          </p:cNvPr>
          <p:cNvSpPr>
            <a:spLocks noGrp="1"/>
          </p:cNvSpPr>
          <p:nvPr>
            <p:ph type="title"/>
          </p:nvPr>
        </p:nvSpPr>
        <p:spPr/>
        <p:txBody>
          <a:bodyPr/>
          <a:lstStyle/>
          <a:p>
            <a:r>
              <a:rPr lang="en-US" dirty="0"/>
              <a:t>Analysis Plan Example: Sample Output and Visualization</a:t>
            </a:r>
          </a:p>
        </p:txBody>
      </p:sp>
      <p:graphicFrame>
        <p:nvGraphicFramePr>
          <p:cNvPr id="7" name="Content Placeholder 6" descr="Same table with data.">
            <a:extLst>
              <a:ext uri="{FF2B5EF4-FFF2-40B4-BE49-F238E27FC236}">
                <a16:creationId xmlns:a16="http://schemas.microsoft.com/office/drawing/2014/main" id="{DE2BB486-E300-B67D-2CFB-33B06FA23E3B}"/>
              </a:ext>
            </a:extLst>
          </p:cNvPr>
          <p:cNvGraphicFramePr>
            <a:graphicFrameLocks noGrp="1"/>
          </p:cNvGraphicFramePr>
          <p:nvPr>
            <p:ph sz="half" idx="1"/>
            <p:extLst>
              <p:ext uri="{D42A27DB-BD31-4B8C-83A1-F6EECF244321}">
                <p14:modId xmlns:p14="http://schemas.microsoft.com/office/powerpoint/2010/main" val="2488162425"/>
              </p:ext>
            </p:extLst>
          </p:nvPr>
        </p:nvGraphicFramePr>
        <p:xfrm>
          <a:off x="1477108" y="833636"/>
          <a:ext cx="8979877" cy="2494280"/>
        </p:xfrm>
        <a:graphic>
          <a:graphicData uri="http://schemas.openxmlformats.org/drawingml/2006/table">
            <a:tbl>
              <a:tblPr firstRow="1" bandRow="1">
                <a:tableStyleId>{5940675A-B579-460E-94D1-54222C63F5DA}</a:tableStyleId>
              </a:tblPr>
              <a:tblGrid>
                <a:gridCol w="1607162">
                  <a:extLst>
                    <a:ext uri="{9D8B030D-6E8A-4147-A177-3AD203B41FA5}">
                      <a16:colId xmlns:a16="http://schemas.microsoft.com/office/drawing/2014/main" val="714293162"/>
                    </a:ext>
                  </a:extLst>
                </a:gridCol>
                <a:gridCol w="2405123">
                  <a:extLst>
                    <a:ext uri="{9D8B030D-6E8A-4147-A177-3AD203B41FA5}">
                      <a16:colId xmlns:a16="http://schemas.microsoft.com/office/drawing/2014/main" val="3961156410"/>
                    </a:ext>
                  </a:extLst>
                </a:gridCol>
                <a:gridCol w="1921851">
                  <a:extLst>
                    <a:ext uri="{9D8B030D-6E8A-4147-A177-3AD203B41FA5}">
                      <a16:colId xmlns:a16="http://schemas.microsoft.com/office/drawing/2014/main" val="1208319020"/>
                    </a:ext>
                  </a:extLst>
                </a:gridCol>
                <a:gridCol w="3045741">
                  <a:extLst>
                    <a:ext uri="{9D8B030D-6E8A-4147-A177-3AD203B41FA5}">
                      <a16:colId xmlns:a16="http://schemas.microsoft.com/office/drawing/2014/main" val="2815016850"/>
                    </a:ext>
                  </a:extLst>
                </a:gridCol>
              </a:tblGrid>
              <a:tr h="370840">
                <a:tc>
                  <a:txBody>
                    <a:bodyPr/>
                    <a:lstStyle/>
                    <a:p>
                      <a:endParaRPr lang="en-US"/>
                    </a:p>
                  </a:txBody>
                  <a:tcPr/>
                </a:tc>
                <a:tc>
                  <a:txBody>
                    <a:bodyPr/>
                    <a:lstStyle/>
                    <a:p>
                      <a:r>
                        <a:rPr lang="en-US"/>
                        <a:t>N “attempts to contact unsuccessful”</a:t>
                      </a:r>
                    </a:p>
                  </a:txBody>
                  <a:tcPr/>
                </a:tc>
                <a:tc>
                  <a:txBody>
                    <a:bodyPr/>
                    <a:lstStyle/>
                    <a:p>
                      <a:r>
                        <a:rPr lang="en-US"/>
                        <a:t>Total Referrals</a:t>
                      </a:r>
                    </a:p>
                  </a:txBody>
                  <a:tcPr/>
                </a:tc>
                <a:tc>
                  <a:txBody>
                    <a:bodyPr/>
                    <a:lstStyle/>
                    <a:p>
                      <a:r>
                        <a:rPr lang="en-US"/>
                        <a:t>% “attempts to contact unsuccessful”</a:t>
                      </a:r>
                    </a:p>
                  </a:txBody>
                  <a:tcPr/>
                </a:tc>
                <a:extLst>
                  <a:ext uri="{0D108BD9-81ED-4DB2-BD59-A6C34878D82A}">
                    <a16:rowId xmlns:a16="http://schemas.microsoft.com/office/drawing/2014/main" val="3776884531"/>
                  </a:ext>
                </a:extLst>
              </a:tr>
              <a:tr h="370840">
                <a:tc>
                  <a:txBody>
                    <a:bodyPr/>
                    <a:lstStyle/>
                    <a:p>
                      <a:r>
                        <a:rPr lang="en-US"/>
                        <a:t>Program 1</a:t>
                      </a:r>
                    </a:p>
                  </a:txBody>
                  <a:tcPr/>
                </a:tc>
                <a:tc>
                  <a:txBody>
                    <a:bodyPr/>
                    <a:lstStyle/>
                    <a:p>
                      <a:r>
                        <a:rPr lang="en-US"/>
                        <a:t>95</a:t>
                      </a:r>
                    </a:p>
                  </a:txBody>
                  <a:tcPr/>
                </a:tc>
                <a:tc>
                  <a:txBody>
                    <a:bodyPr/>
                    <a:lstStyle/>
                    <a:p>
                      <a:r>
                        <a:rPr lang="en-US"/>
                        <a:t>403</a:t>
                      </a:r>
                    </a:p>
                  </a:txBody>
                  <a:tcPr/>
                </a:tc>
                <a:tc>
                  <a:txBody>
                    <a:bodyPr/>
                    <a:lstStyle/>
                    <a:p>
                      <a:r>
                        <a:rPr lang="en-US"/>
                        <a:t>23.6</a:t>
                      </a:r>
                    </a:p>
                  </a:txBody>
                  <a:tcPr/>
                </a:tc>
                <a:extLst>
                  <a:ext uri="{0D108BD9-81ED-4DB2-BD59-A6C34878D82A}">
                    <a16:rowId xmlns:a16="http://schemas.microsoft.com/office/drawing/2014/main" val="541125842"/>
                  </a:ext>
                </a:extLst>
              </a:tr>
              <a:tr h="370840">
                <a:tc>
                  <a:txBody>
                    <a:bodyPr/>
                    <a:lstStyle/>
                    <a:p>
                      <a:r>
                        <a:rPr lang="en-US"/>
                        <a:t>Program 2</a:t>
                      </a:r>
                    </a:p>
                  </a:txBody>
                  <a:tcPr/>
                </a:tc>
                <a:tc>
                  <a:txBody>
                    <a:bodyPr/>
                    <a:lstStyle/>
                    <a:p>
                      <a:r>
                        <a:rPr lang="en-US" dirty="0"/>
                        <a:t>108</a:t>
                      </a:r>
                    </a:p>
                  </a:txBody>
                  <a:tcPr/>
                </a:tc>
                <a:tc>
                  <a:txBody>
                    <a:bodyPr/>
                    <a:lstStyle/>
                    <a:p>
                      <a:r>
                        <a:rPr lang="en-US"/>
                        <a:t>390</a:t>
                      </a:r>
                    </a:p>
                  </a:txBody>
                  <a:tcPr/>
                </a:tc>
                <a:tc>
                  <a:txBody>
                    <a:bodyPr/>
                    <a:lstStyle/>
                    <a:p>
                      <a:r>
                        <a:rPr lang="en-US"/>
                        <a:t>27.7</a:t>
                      </a:r>
                    </a:p>
                  </a:txBody>
                  <a:tcPr/>
                </a:tc>
                <a:extLst>
                  <a:ext uri="{0D108BD9-81ED-4DB2-BD59-A6C34878D82A}">
                    <a16:rowId xmlns:a16="http://schemas.microsoft.com/office/drawing/2014/main" val="3819947184"/>
                  </a:ext>
                </a:extLst>
              </a:tr>
              <a:tr h="370840">
                <a:tc>
                  <a:txBody>
                    <a:bodyPr/>
                    <a:lstStyle/>
                    <a:p>
                      <a:r>
                        <a:rPr lang="en-US"/>
                        <a:t>Program 3</a:t>
                      </a:r>
                    </a:p>
                  </a:txBody>
                  <a:tcPr/>
                </a:tc>
                <a:tc>
                  <a:txBody>
                    <a:bodyPr/>
                    <a:lstStyle/>
                    <a:p>
                      <a:r>
                        <a:rPr lang="en-US"/>
                        <a:t>71</a:t>
                      </a:r>
                    </a:p>
                  </a:txBody>
                  <a:tcPr/>
                </a:tc>
                <a:tc>
                  <a:txBody>
                    <a:bodyPr/>
                    <a:lstStyle/>
                    <a:p>
                      <a:r>
                        <a:rPr lang="en-US"/>
                        <a:t>379</a:t>
                      </a:r>
                    </a:p>
                  </a:txBody>
                  <a:tcPr/>
                </a:tc>
                <a:tc>
                  <a:txBody>
                    <a:bodyPr/>
                    <a:lstStyle/>
                    <a:p>
                      <a:r>
                        <a:rPr lang="en-US"/>
                        <a:t>18.7</a:t>
                      </a:r>
                    </a:p>
                  </a:txBody>
                  <a:tcPr/>
                </a:tc>
                <a:extLst>
                  <a:ext uri="{0D108BD9-81ED-4DB2-BD59-A6C34878D82A}">
                    <a16:rowId xmlns:a16="http://schemas.microsoft.com/office/drawing/2014/main" val="3228012164"/>
                  </a:ext>
                </a:extLst>
              </a:tr>
              <a:tr h="370840">
                <a:tc>
                  <a:txBody>
                    <a:bodyPr/>
                    <a:lstStyle/>
                    <a:p>
                      <a:r>
                        <a:rPr lang="en-US"/>
                        <a:t>Program 4</a:t>
                      </a:r>
                    </a:p>
                  </a:txBody>
                  <a:tcPr/>
                </a:tc>
                <a:tc>
                  <a:txBody>
                    <a:bodyPr/>
                    <a:lstStyle/>
                    <a:p>
                      <a:r>
                        <a:rPr lang="en-US"/>
                        <a:t>100</a:t>
                      </a:r>
                    </a:p>
                  </a:txBody>
                  <a:tcPr/>
                </a:tc>
                <a:tc>
                  <a:txBody>
                    <a:bodyPr/>
                    <a:lstStyle/>
                    <a:p>
                      <a:r>
                        <a:rPr lang="en-US"/>
                        <a:t>419</a:t>
                      </a:r>
                    </a:p>
                  </a:txBody>
                  <a:tcPr/>
                </a:tc>
                <a:tc>
                  <a:txBody>
                    <a:bodyPr/>
                    <a:lstStyle/>
                    <a:p>
                      <a:r>
                        <a:rPr lang="en-US"/>
                        <a:t>23.9</a:t>
                      </a:r>
                    </a:p>
                  </a:txBody>
                  <a:tcPr/>
                </a:tc>
                <a:extLst>
                  <a:ext uri="{0D108BD9-81ED-4DB2-BD59-A6C34878D82A}">
                    <a16:rowId xmlns:a16="http://schemas.microsoft.com/office/drawing/2014/main" val="1340742484"/>
                  </a:ext>
                </a:extLst>
              </a:tr>
              <a:tr h="370840">
                <a:tc>
                  <a:txBody>
                    <a:bodyPr/>
                    <a:lstStyle/>
                    <a:p>
                      <a:r>
                        <a:rPr lang="en-US"/>
                        <a:t>Program 5</a:t>
                      </a:r>
                    </a:p>
                  </a:txBody>
                  <a:tcPr/>
                </a:tc>
                <a:tc>
                  <a:txBody>
                    <a:bodyPr/>
                    <a:lstStyle/>
                    <a:p>
                      <a:r>
                        <a:rPr lang="en-US"/>
                        <a:t>82</a:t>
                      </a:r>
                    </a:p>
                  </a:txBody>
                  <a:tcPr/>
                </a:tc>
                <a:tc>
                  <a:txBody>
                    <a:bodyPr/>
                    <a:lstStyle/>
                    <a:p>
                      <a:r>
                        <a:rPr lang="en-US"/>
                        <a:t>409</a:t>
                      </a:r>
                    </a:p>
                  </a:txBody>
                  <a:tcPr/>
                </a:tc>
                <a:tc>
                  <a:txBody>
                    <a:bodyPr/>
                    <a:lstStyle/>
                    <a:p>
                      <a:r>
                        <a:rPr lang="en-US" dirty="0"/>
                        <a:t>20</a:t>
                      </a:r>
                    </a:p>
                  </a:txBody>
                  <a:tcPr/>
                </a:tc>
                <a:extLst>
                  <a:ext uri="{0D108BD9-81ED-4DB2-BD59-A6C34878D82A}">
                    <a16:rowId xmlns:a16="http://schemas.microsoft.com/office/drawing/2014/main" val="685717334"/>
                  </a:ext>
                </a:extLst>
              </a:tr>
            </a:tbl>
          </a:graphicData>
        </a:graphic>
      </p:graphicFrame>
      <p:graphicFrame>
        <p:nvGraphicFramePr>
          <p:cNvPr id="15" name="Content Placeholder 14" descr="Column chart displaying the data included in the sample table ">
            <a:extLst>
              <a:ext uri="{FF2B5EF4-FFF2-40B4-BE49-F238E27FC236}">
                <a16:creationId xmlns:a16="http://schemas.microsoft.com/office/drawing/2014/main" id="{073CC3F9-84FF-1BB0-DA61-B22655DD15D3}"/>
              </a:ext>
            </a:extLst>
          </p:cNvPr>
          <p:cNvGraphicFramePr>
            <a:graphicFrameLocks noGrp="1"/>
          </p:cNvGraphicFramePr>
          <p:nvPr>
            <p:ph sz="half" idx="2"/>
            <p:extLst>
              <p:ext uri="{D42A27DB-BD31-4B8C-83A1-F6EECF244321}">
                <p14:modId xmlns:p14="http://schemas.microsoft.com/office/powerpoint/2010/main" val="3173778525"/>
              </p:ext>
            </p:extLst>
          </p:nvPr>
        </p:nvGraphicFramePr>
        <p:xfrm>
          <a:off x="587600" y="3488390"/>
          <a:ext cx="11005685" cy="2535974"/>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D6BA6920-BC0E-2B4E-1101-FD44FDF3AE39}"/>
              </a:ext>
            </a:extLst>
          </p:cNvPr>
          <p:cNvSpPr>
            <a:spLocks noGrp="1"/>
          </p:cNvSpPr>
          <p:nvPr>
            <p:ph type="ftr" sz="quarter" idx="3"/>
          </p:nvPr>
        </p:nvSpPr>
        <p:spPr/>
        <p:txBody>
          <a:bodyPr/>
          <a:lstStyle/>
          <a:p>
            <a:r>
              <a:rPr lang="en-US" dirty="0"/>
              <a:t>Fake data</a:t>
            </a:r>
          </a:p>
        </p:txBody>
      </p:sp>
    </p:spTree>
    <p:extLst>
      <p:ext uri="{BB962C8B-B14F-4D97-AF65-F5344CB8AC3E}">
        <p14:creationId xmlns:p14="http://schemas.microsoft.com/office/powerpoint/2010/main" val="3769974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B9526D8-61C5-B714-E7D6-80711BA28562}"/>
              </a:ext>
            </a:extLst>
          </p:cNvPr>
          <p:cNvSpPr>
            <a:spLocks noGrp="1"/>
          </p:cNvSpPr>
          <p:nvPr>
            <p:ph type="sldNum" sz="quarter" idx="4"/>
          </p:nvPr>
        </p:nvSpPr>
        <p:spPr/>
        <p:txBody>
          <a:bodyPr/>
          <a:lstStyle/>
          <a:p>
            <a:fld id="{8FF8BE51-C3B0-9B4F-9A06-4F809A9A7941}" type="slidenum">
              <a:rPr lang="en-US" smtClean="0"/>
              <a:pPr/>
              <a:t>18</a:t>
            </a:fld>
            <a:endParaRPr lang="en-US"/>
          </a:p>
        </p:txBody>
      </p:sp>
      <p:sp>
        <p:nvSpPr>
          <p:cNvPr id="7" name="Title 6">
            <a:extLst>
              <a:ext uri="{FF2B5EF4-FFF2-40B4-BE49-F238E27FC236}">
                <a16:creationId xmlns:a16="http://schemas.microsoft.com/office/drawing/2014/main" id="{759D62AF-A4DC-A773-1A72-6AB9F3A39B27}"/>
              </a:ext>
            </a:extLst>
          </p:cNvPr>
          <p:cNvSpPr>
            <a:spLocks noGrp="1"/>
          </p:cNvSpPr>
          <p:nvPr>
            <p:ph type="title"/>
          </p:nvPr>
        </p:nvSpPr>
        <p:spPr/>
        <p:txBody>
          <a:bodyPr/>
          <a:lstStyle/>
          <a:p>
            <a:r>
              <a:rPr lang="en-US" dirty="0"/>
              <a:t>The data you have available will never tell the whole story</a:t>
            </a:r>
          </a:p>
        </p:txBody>
      </p:sp>
      <p:sp>
        <p:nvSpPr>
          <p:cNvPr id="9" name="Content Placeholder 3">
            <a:extLst>
              <a:ext uri="{FF2B5EF4-FFF2-40B4-BE49-F238E27FC236}">
                <a16:creationId xmlns:a16="http://schemas.microsoft.com/office/drawing/2014/main" id="{A8F18468-6823-033A-5161-15CE91AD1FAD}"/>
              </a:ext>
            </a:extLst>
          </p:cNvPr>
          <p:cNvSpPr>
            <a:spLocks noGrp="1"/>
          </p:cNvSpPr>
          <p:nvPr>
            <p:ph idx="1"/>
          </p:nvPr>
        </p:nvSpPr>
        <p:spPr>
          <a:xfrm>
            <a:off x="587375" y="1368425"/>
            <a:ext cx="11006138" cy="4478338"/>
          </a:xfrm>
        </p:spPr>
        <p:txBody>
          <a:bodyPr>
            <a:normAutofit fontScale="92500"/>
          </a:bodyPr>
          <a:lstStyle/>
          <a:p>
            <a:r>
              <a:rPr lang="en-US" dirty="0"/>
              <a:t>Consider </a:t>
            </a:r>
          </a:p>
          <a:p>
            <a:pPr lvl="1"/>
            <a:r>
              <a:rPr lang="en-US" dirty="0"/>
              <a:t>Data available at the state level and at the local level </a:t>
            </a:r>
          </a:p>
          <a:p>
            <a:pPr lvl="1"/>
            <a:r>
              <a:rPr lang="en-US" dirty="0"/>
              <a:t>Data from partners</a:t>
            </a:r>
          </a:p>
          <a:p>
            <a:pPr lvl="1"/>
            <a:r>
              <a:rPr lang="en-US" dirty="0"/>
              <a:t>Qualitative data</a:t>
            </a:r>
          </a:p>
          <a:p>
            <a:pPr lvl="1"/>
            <a:r>
              <a:rPr lang="en-US" dirty="0"/>
              <a:t>Data you may need to collect</a:t>
            </a:r>
          </a:p>
          <a:p>
            <a:pPr lvl="1"/>
            <a:r>
              <a:rPr lang="en-US" dirty="0"/>
              <a:t>Providing support to local programs and LEAs to evaluate their child find systems</a:t>
            </a:r>
          </a:p>
          <a:p>
            <a:endParaRPr lang="en-US" dirty="0"/>
          </a:p>
          <a:p>
            <a:r>
              <a:rPr lang="en-US" dirty="0"/>
              <a:t>Thinking about this example analysis plan, what other data or information are needed to understand what is happening behind the data?</a:t>
            </a:r>
          </a:p>
        </p:txBody>
      </p:sp>
    </p:spTree>
    <p:extLst>
      <p:ext uri="{BB962C8B-B14F-4D97-AF65-F5344CB8AC3E}">
        <p14:creationId xmlns:p14="http://schemas.microsoft.com/office/powerpoint/2010/main" val="414090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79177B-F6C6-4EEE-56EA-F9953DD79561}"/>
              </a:ext>
            </a:extLst>
          </p:cNvPr>
          <p:cNvSpPr>
            <a:spLocks noGrp="1"/>
          </p:cNvSpPr>
          <p:nvPr>
            <p:ph type="sldNum" sz="quarter" idx="4"/>
          </p:nvPr>
        </p:nvSpPr>
        <p:spPr/>
        <p:txBody>
          <a:bodyPr/>
          <a:lstStyle/>
          <a:p>
            <a:fld id="{8FF8BE51-C3B0-9B4F-9A06-4F809A9A7941}" type="slidenum">
              <a:rPr lang="en-US" smtClean="0"/>
              <a:pPr/>
              <a:t>19</a:t>
            </a:fld>
            <a:endParaRPr lang="en-US"/>
          </a:p>
        </p:txBody>
      </p:sp>
      <p:sp>
        <p:nvSpPr>
          <p:cNvPr id="5" name="Title 4">
            <a:extLst>
              <a:ext uri="{FF2B5EF4-FFF2-40B4-BE49-F238E27FC236}">
                <a16:creationId xmlns:a16="http://schemas.microsoft.com/office/drawing/2014/main" id="{D3052CE1-A1C3-0BCA-B00A-677F4F283DA9}"/>
              </a:ext>
            </a:extLst>
          </p:cNvPr>
          <p:cNvSpPr>
            <a:spLocks noGrp="1"/>
          </p:cNvSpPr>
          <p:nvPr>
            <p:ph type="title"/>
          </p:nvPr>
        </p:nvSpPr>
        <p:spPr/>
        <p:txBody>
          <a:bodyPr>
            <a:normAutofit/>
          </a:bodyPr>
          <a:lstStyle/>
          <a:p>
            <a:r>
              <a:rPr lang="en-US" dirty="0"/>
              <a:t>Working with the data set</a:t>
            </a:r>
          </a:p>
        </p:txBody>
      </p:sp>
      <p:sp>
        <p:nvSpPr>
          <p:cNvPr id="4" name="Content Placeholder 3">
            <a:extLst>
              <a:ext uri="{FF2B5EF4-FFF2-40B4-BE49-F238E27FC236}">
                <a16:creationId xmlns:a16="http://schemas.microsoft.com/office/drawing/2014/main" id="{2772EB43-1A13-476C-4D6C-8EC5216D1260}"/>
              </a:ext>
            </a:extLst>
          </p:cNvPr>
          <p:cNvSpPr>
            <a:spLocks noGrp="1"/>
          </p:cNvSpPr>
          <p:nvPr>
            <p:ph idx="1"/>
          </p:nvPr>
        </p:nvSpPr>
        <p:spPr/>
        <p:txBody>
          <a:bodyPr>
            <a:normAutofit fontScale="85000" lnSpcReduction="10000"/>
          </a:bodyPr>
          <a:lstStyle/>
          <a:p>
            <a:r>
              <a:rPr lang="en-US" dirty="0"/>
              <a:t>Before you start analyzing your data, you may want to create some new variables from information you already have. </a:t>
            </a:r>
          </a:p>
          <a:p>
            <a:r>
              <a:rPr lang="en-US" dirty="0"/>
              <a:t>Calculating number of days between two dates</a:t>
            </a:r>
          </a:p>
          <a:p>
            <a:pPr lvl="1"/>
            <a:r>
              <a:rPr lang="en-US" dirty="0"/>
              <a:t>Part C – days between referral and IFSP</a:t>
            </a:r>
          </a:p>
          <a:p>
            <a:pPr lvl="1"/>
            <a:r>
              <a:rPr lang="en-US" dirty="0"/>
              <a:t>Part B </a:t>
            </a:r>
          </a:p>
          <a:p>
            <a:pPr lvl="2"/>
            <a:r>
              <a:rPr lang="en-US" dirty="0"/>
              <a:t>Days between referral and consent</a:t>
            </a:r>
          </a:p>
          <a:p>
            <a:pPr lvl="2"/>
            <a:r>
              <a:rPr lang="en-US" dirty="0"/>
              <a:t>Days between consent and evaluation</a:t>
            </a:r>
          </a:p>
          <a:p>
            <a:pPr lvl="2"/>
            <a:r>
              <a:rPr lang="en-US" dirty="0"/>
              <a:t>Days between evaluation and IEP</a:t>
            </a:r>
          </a:p>
          <a:p>
            <a:pPr lvl="1"/>
            <a:r>
              <a:rPr lang="en-US" dirty="0">
                <a:latin typeface="Arial"/>
                <a:cs typeface="Arial"/>
              </a:rPr>
              <a:t>Options:</a:t>
            </a:r>
            <a:endParaRPr lang="en-US" dirty="0"/>
          </a:p>
          <a:p>
            <a:pPr lvl="2"/>
            <a:r>
              <a:rPr lang="en-US" dirty="0">
                <a:latin typeface="Arial"/>
                <a:cs typeface="Arial"/>
              </a:rPr>
              <a:t>Cell 1–Cell 2</a:t>
            </a:r>
            <a:endParaRPr lang="en-US" dirty="0"/>
          </a:p>
          <a:p>
            <a:pPr lvl="2"/>
            <a:r>
              <a:rPr lang="en-US" dirty="0">
                <a:latin typeface="Arial"/>
                <a:cs typeface="Arial"/>
              </a:rPr>
              <a:t>=IF(</a:t>
            </a:r>
            <a:r>
              <a:rPr lang="en-US" dirty="0" err="1">
                <a:latin typeface="Arial"/>
                <a:cs typeface="Arial"/>
              </a:rPr>
              <a:t>ISBLANK</a:t>
            </a:r>
            <a:r>
              <a:rPr lang="en-US" dirty="0">
                <a:latin typeface="Arial"/>
                <a:cs typeface="Arial"/>
              </a:rPr>
              <a:t>(Cell 1),"",Cell 1-Cell 2) - this will eliminate entries when one cell is blank</a:t>
            </a:r>
          </a:p>
        </p:txBody>
      </p:sp>
    </p:spTree>
    <p:extLst>
      <p:ext uri="{BB962C8B-B14F-4D97-AF65-F5344CB8AC3E}">
        <p14:creationId xmlns:p14="http://schemas.microsoft.com/office/powerpoint/2010/main" val="2483567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D27A96-E391-68DE-B7D3-30286485BFAE}"/>
              </a:ext>
            </a:extLst>
          </p:cNvPr>
          <p:cNvSpPr>
            <a:spLocks noGrp="1"/>
          </p:cNvSpPr>
          <p:nvPr>
            <p:ph type="sldNum" sz="quarter" idx="4"/>
          </p:nvPr>
        </p:nvSpPr>
        <p:spPr/>
        <p:txBody>
          <a:bodyPr/>
          <a:lstStyle/>
          <a:p>
            <a:fld id="{8FF8BE51-C3B0-9B4F-9A06-4F809A9A7941}" type="slidenum">
              <a:rPr lang="en-US" smtClean="0"/>
              <a:pPr/>
              <a:t>2</a:t>
            </a:fld>
            <a:endParaRPr lang="en-US"/>
          </a:p>
        </p:txBody>
      </p:sp>
      <p:sp>
        <p:nvSpPr>
          <p:cNvPr id="5" name="Title 4">
            <a:extLst>
              <a:ext uri="{FF2B5EF4-FFF2-40B4-BE49-F238E27FC236}">
                <a16:creationId xmlns:a16="http://schemas.microsoft.com/office/drawing/2014/main" id="{EAAFB996-BA37-432C-AD84-45BEBE05B7A0}"/>
              </a:ext>
            </a:extLst>
          </p:cNvPr>
          <p:cNvSpPr>
            <a:spLocks noGrp="1"/>
          </p:cNvSpPr>
          <p:nvPr>
            <p:ph type="title"/>
          </p:nvPr>
        </p:nvSpPr>
        <p:spPr/>
        <p:txBody>
          <a:bodyPr/>
          <a:lstStyle/>
          <a:p>
            <a:r>
              <a:rPr lang="en-US" dirty="0"/>
              <a:t>Overview of the Working Series</a:t>
            </a:r>
          </a:p>
        </p:txBody>
      </p:sp>
      <p:sp>
        <p:nvSpPr>
          <p:cNvPr id="4" name="Content Placeholder 3">
            <a:extLst>
              <a:ext uri="{FF2B5EF4-FFF2-40B4-BE49-F238E27FC236}">
                <a16:creationId xmlns:a16="http://schemas.microsoft.com/office/drawing/2014/main" id="{3D6F06DB-175B-E1A1-4592-9988246545F3}"/>
              </a:ext>
            </a:extLst>
          </p:cNvPr>
          <p:cNvSpPr>
            <a:spLocks noGrp="1"/>
          </p:cNvSpPr>
          <p:nvPr>
            <p:ph idx="1"/>
          </p:nvPr>
        </p:nvSpPr>
        <p:spPr>
          <a:xfrm>
            <a:off x="587829" y="1224584"/>
            <a:ext cx="11005457" cy="4676182"/>
          </a:xfrm>
        </p:spPr>
        <p:txBody>
          <a:bodyPr>
            <a:normAutofit fontScale="85000" lnSpcReduction="10000"/>
          </a:bodyPr>
          <a:lstStyle/>
          <a:p>
            <a:pPr marL="0" marR="0">
              <a:spcBef>
                <a:spcPts val="0"/>
              </a:spcBef>
              <a:spcAft>
                <a:spcPts val="0"/>
              </a:spcAft>
            </a:pPr>
            <a:r>
              <a:rPr lang="en-US" b="1" dirty="0">
                <a:effectLst/>
                <a:latin typeface="+mn-lt"/>
              </a:rPr>
              <a:t>Session 1 – May 21</a:t>
            </a:r>
          </a:p>
          <a:p>
            <a:pPr marL="457200" lvl="1">
              <a:spcBef>
                <a:spcPts val="0"/>
              </a:spcBef>
            </a:pPr>
            <a:r>
              <a:rPr lang="en-US" dirty="0">
                <a:effectLst/>
                <a:latin typeface="+mn-lt"/>
              </a:rPr>
              <a:t>Introduction to Child Find and Data Reporting Requirements; Engaging Key Partners </a:t>
            </a:r>
          </a:p>
          <a:p>
            <a:pPr marL="457200" lvl="1">
              <a:spcBef>
                <a:spcPts val="0"/>
              </a:spcBef>
            </a:pPr>
            <a:r>
              <a:rPr lang="en-US" dirty="0">
                <a:solidFill>
                  <a:srgbClr val="BF4D00"/>
                </a:solidFill>
                <a:effectLst/>
                <a:latin typeface="+mn-lt"/>
              </a:rPr>
              <a:t>Focusing on </a:t>
            </a:r>
            <a:r>
              <a:rPr lang="en-US" dirty="0" err="1">
                <a:solidFill>
                  <a:srgbClr val="BF4D00"/>
                </a:solidFill>
                <a:effectLst/>
                <a:latin typeface="+mn-lt"/>
              </a:rPr>
              <a:t>OSEP’s</a:t>
            </a:r>
            <a:r>
              <a:rPr lang="en-US" dirty="0">
                <a:solidFill>
                  <a:srgbClr val="BF4D00"/>
                </a:solidFill>
                <a:effectLst/>
                <a:latin typeface="+mn-lt"/>
              </a:rPr>
              <a:t> 618 data collection and APR data and engaging key partners in analyzing and interpreting data</a:t>
            </a:r>
          </a:p>
          <a:p>
            <a:pPr marL="0" marR="0">
              <a:spcBef>
                <a:spcPts val="0"/>
              </a:spcBef>
              <a:spcAft>
                <a:spcPts val="0"/>
              </a:spcAft>
            </a:pPr>
            <a:r>
              <a:rPr lang="en-US" b="1" dirty="0">
                <a:effectLst/>
                <a:latin typeface="+mn-lt"/>
              </a:rPr>
              <a:t>Session 2 – June 6</a:t>
            </a:r>
          </a:p>
          <a:p>
            <a:pPr marL="457200" lvl="1">
              <a:spcBef>
                <a:spcPts val="0"/>
              </a:spcBef>
            </a:pPr>
            <a:r>
              <a:rPr lang="en-US" dirty="0">
                <a:effectLst/>
                <a:latin typeface="+mn-lt"/>
              </a:rPr>
              <a:t>Identifying and Using Available Data to Dig Deeper into How the Child Find System is Working Across the State</a:t>
            </a:r>
          </a:p>
          <a:p>
            <a:pPr marL="457200" lvl="1">
              <a:spcBef>
                <a:spcPts val="0"/>
              </a:spcBef>
            </a:pPr>
            <a:r>
              <a:rPr lang="en-US" dirty="0">
                <a:solidFill>
                  <a:srgbClr val="BF4D00"/>
                </a:solidFill>
                <a:latin typeface="+mn-lt"/>
              </a:rPr>
              <a:t>Focusing on other Part C and Part B data and data from other sources that may be useful for understanding how child find systems are working</a:t>
            </a:r>
            <a:endParaRPr lang="en-US" dirty="0">
              <a:solidFill>
                <a:srgbClr val="BF4D00"/>
              </a:solidFill>
              <a:effectLst/>
              <a:latin typeface="+mn-lt"/>
            </a:endParaRPr>
          </a:p>
          <a:p>
            <a:pPr marL="0" marR="0">
              <a:spcBef>
                <a:spcPts val="0"/>
              </a:spcBef>
              <a:spcAft>
                <a:spcPts val="0"/>
              </a:spcAft>
            </a:pPr>
            <a:r>
              <a:rPr lang="en-US" b="1" dirty="0">
                <a:effectLst/>
                <a:latin typeface="+mn-lt"/>
              </a:rPr>
              <a:t>Session 3</a:t>
            </a:r>
            <a:r>
              <a:rPr lang="en-US" b="1" dirty="0">
                <a:latin typeface="+mn-lt"/>
              </a:rPr>
              <a:t> – Today!</a:t>
            </a:r>
            <a:endParaRPr lang="en-US" b="1" dirty="0">
              <a:effectLst/>
              <a:latin typeface="+mn-lt"/>
            </a:endParaRPr>
          </a:p>
          <a:p>
            <a:pPr marL="457200" lvl="1">
              <a:spcBef>
                <a:spcPts val="0"/>
              </a:spcBef>
            </a:pPr>
            <a:r>
              <a:rPr lang="en-US" dirty="0">
                <a:effectLst/>
                <a:latin typeface="+mn-lt"/>
              </a:rPr>
              <a:t>Developing and Executing an Analysis Plan to Answer Critical Questions About Child Find</a:t>
            </a:r>
          </a:p>
          <a:p>
            <a:pPr marL="457200" lvl="1">
              <a:spcBef>
                <a:spcPts val="0"/>
              </a:spcBef>
            </a:pPr>
            <a:r>
              <a:rPr lang="en-US" dirty="0">
                <a:solidFill>
                  <a:srgbClr val="BF4D00"/>
                </a:solidFill>
                <a:latin typeface="+mn-lt"/>
              </a:rPr>
              <a:t>Working with data! Work with data we provide to develop and carry out an analysis plan focused on questions of interest to you.</a:t>
            </a:r>
            <a:endParaRPr lang="en-US" dirty="0">
              <a:solidFill>
                <a:srgbClr val="BF4D00"/>
              </a:solidFill>
              <a:effectLst/>
              <a:latin typeface="+mn-lt"/>
            </a:endParaRPr>
          </a:p>
        </p:txBody>
      </p:sp>
    </p:spTree>
    <p:extLst>
      <p:ext uri="{BB962C8B-B14F-4D97-AF65-F5344CB8AC3E}">
        <p14:creationId xmlns:p14="http://schemas.microsoft.com/office/powerpoint/2010/main" val="1562127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0AB80C-3399-5F6E-9954-A74DE5BC9C92}"/>
              </a:ext>
            </a:extLst>
          </p:cNvPr>
          <p:cNvSpPr>
            <a:spLocks noGrp="1"/>
          </p:cNvSpPr>
          <p:nvPr>
            <p:ph type="sldNum" sz="quarter" idx="4"/>
          </p:nvPr>
        </p:nvSpPr>
        <p:spPr/>
        <p:txBody>
          <a:bodyPr/>
          <a:lstStyle/>
          <a:p>
            <a:fld id="{8FF8BE51-C3B0-9B4F-9A06-4F809A9A7941}" type="slidenum">
              <a:rPr lang="en-US" smtClean="0"/>
              <a:pPr/>
              <a:t>20</a:t>
            </a:fld>
            <a:endParaRPr lang="en-US"/>
          </a:p>
        </p:txBody>
      </p:sp>
      <p:sp>
        <p:nvSpPr>
          <p:cNvPr id="9" name="Title 8">
            <a:extLst>
              <a:ext uri="{FF2B5EF4-FFF2-40B4-BE49-F238E27FC236}">
                <a16:creationId xmlns:a16="http://schemas.microsoft.com/office/drawing/2014/main" id="{472EA4CB-C266-5C89-1261-5DE80594E75E}"/>
              </a:ext>
            </a:extLst>
          </p:cNvPr>
          <p:cNvSpPr>
            <a:spLocks noGrp="1"/>
          </p:cNvSpPr>
          <p:nvPr>
            <p:ph type="title"/>
          </p:nvPr>
        </p:nvSpPr>
        <p:spPr/>
        <p:txBody>
          <a:bodyPr/>
          <a:lstStyle/>
          <a:p>
            <a:r>
              <a:rPr lang="en-US" dirty="0"/>
              <a:t>Small Group 2: Developing and Executing an Analysis Plan</a:t>
            </a:r>
          </a:p>
        </p:txBody>
      </p:sp>
      <p:sp>
        <p:nvSpPr>
          <p:cNvPr id="10" name="Content Placeholder 9">
            <a:extLst>
              <a:ext uri="{FF2B5EF4-FFF2-40B4-BE49-F238E27FC236}">
                <a16:creationId xmlns:a16="http://schemas.microsoft.com/office/drawing/2014/main" id="{4B0F33A4-13FE-28EA-810E-18A535B7D701}"/>
              </a:ext>
            </a:extLst>
          </p:cNvPr>
          <p:cNvSpPr>
            <a:spLocks noGrp="1"/>
          </p:cNvSpPr>
          <p:nvPr>
            <p:ph sz="half" idx="1"/>
          </p:nvPr>
        </p:nvSpPr>
        <p:spPr>
          <a:xfrm>
            <a:off x="587828" y="1368358"/>
            <a:ext cx="5508171" cy="4735262"/>
          </a:xfrm>
        </p:spPr>
        <p:txBody>
          <a:bodyPr>
            <a:normAutofit lnSpcReduction="10000"/>
          </a:bodyPr>
          <a:lstStyle/>
          <a:p>
            <a:r>
              <a:rPr lang="en-US" dirty="0"/>
              <a:t>In your group, walk through the analysis plan template and fill in the details of the plan to answer a question of interest to you using the data set provided. </a:t>
            </a:r>
          </a:p>
          <a:p>
            <a:r>
              <a:rPr lang="en-US" dirty="0"/>
              <a:t>If you would like, practice conducting the analysis you have outlined in the plan.</a:t>
            </a:r>
          </a:p>
        </p:txBody>
      </p:sp>
      <p:sp>
        <p:nvSpPr>
          <p:cNvPr id="7" name="Content Placeholder 3">
            <a:extLst>
              <a:ext uri="{FF2B5EF4-FFF2-40B4-BE49-F238E27FC236}">
                <a16:creationId xmlns:a16="http://schemas.microsoft.com/office/drawing/2014/main" id="{A15F0E7B-2455-0A2C-6025-03397FF48153}"/>
              </a:ext>
            </a:extLst>
          </p:cNvPr>
          <p:cNvSpPr>
            <a:spLocks noGrp="1"/>
          </p:cNvSpPr>
          <p:nvPr>
            <p:ph sz="half" idx="2"/>
          </p:nvPr>
        </p:nvSpPr>
        <p:spPr>
          <a:xfrm>
            <a:off x="6205538" y="1376363"/>
            <a:ext cx="5387975" cy="4936074"/>
          </a:xfrm>
        </p:spPr>
        <p:txBody>
          <a:bodyPr>
            <a:normAutofit lnSpcReduction="10000"/>
          </a:bodyPr>
          <a:lstStyle/>
          <a:p>
            <a:r>
              <a:rPr lang="en-US" dirty="0"/>
              <a:t>Discuss how the information from the analysis plan you have outlined could be used for program improvement.</a:t>
            </a:r>
          </a:p>
          <a:p>
            <a:r>
              <a:rPr lang="en-US" dirty="0"/>
              <a:t>What other data or information do you and your key partners need to understand what is happening behind the data?</a:t>
            </a:r>
          </a:p>
          <a:p>
            <a:r>
              <a:rPr lang="en-US" dirty="0"/>
              <a:t>We’ll debrief afterwards and ask groups to share their reflections on the exercise. </a:t>
            </a:r>
          </a:p>
        </p:txBody>
      </p:sp>
    </p:spTree>
    <p:extLst>
      <p:ext uri="{BB962C8B-B14F-4D97-AF65-F5344CB8AC3E}">
        <p14:creationId xmlns:p14="http://schemas.microsoft.com/office/powerpoint/2010/main" val="2312324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007541-358D-F7C3-74AF-6096DFD838F9}"/>
              </a:ext>
            </a:extLst>
          </p:cNvPr>
          <p:cNvSpPr>
            <a:spLocks noGrp="1"/>
          </p:cNvSpPr>
          <p:nvPr>
            <p:ph type="sldNum" sz="quarter" idx="4"/>
          </p:nvPr>
        </p:nvSpPr>
        <p:spPr/>
        <p:txBody>
          <a:bodyPr/>
          <a:lstStyle/>
          <a:p>
            <a:fld id="{8FF8BE51-C3B0-9B4F-9A06-4F809A9A7941}" type="slidenum">
              <a:rPr lang="en-US" smtClean="0"/>
              <a:pPr/>
              <a:t>21</a:t>
            </a:fld>
            <a:endParaRPr lang="en-US"/>
          </a:p>
        </p:txBody>
      </p:sp>
      <p:sp>
        <p:nvSpPr>
          <p:cNvPr id="6" name="Title 5">
            <a:extLst>
              <a:ext uri="{FF2B5EF4-FFF2-40B4-BE49-F238E27FC236}">
                <a16:creationId xmlns:a16="http://schemas.microsoft.com/office/drawing/2014/main" id="{4482210C-1934-9A6C-6429-CF9A8E0D773B}"/>
              </a:ext>
            </a:extLst>
          </p:cNvPr>
          <p:cNvSpPr>
            <a:spLocks noGrp="1"/>
          </p:cNvSpPr>
          <p:nvPr>
            <p:ph type="title"/>
          </p:nvPr>
        </p:nvSpPr>
        <p:spPr/>
        <p:txBody>
          <a:bodyPr/>
          <a:lstStyle/>
          <a:p>
            <a:r>
              <a:rPr lang="en-US" dirty="0"/>
              <a:t>Group Share Out and Takeaways</a:t>
            </a:r>
          </a:p>
        </p:txBody>
      </p:sp>
      <p:sp>
        <p:nvSpPr>
          <p:cNvPr id="5" name="Content Placeholder 4">
            <a:extLst>
              <a:ext uri="{FF2B5EF4-FFF2-40B4-BE49-F238E27FC236}">
                <a16:creationId xmlns:a16="http://schemas.microsoft.com/office/drawing/2014/main" id="{099E52D5-D733-B0A5-E9D1-F225ED2BE7F4}"/>
              </a:ext>
            </a:extLst>
          </p:cNvPr>
          <p:cNvSpPr>
            <a:spLocks noGrp="1"/>
          </p:cNvSpPr>
          <p:nvPr>
            <p:ph sz="half" idx="1"/>
          </p:nvPr>
        </p:nvSpPr>
        <p:spPr/>
        <p:txBody>
          <a:bodyPr/>
          <a:lstStyle/>
          <a:p>
            <a:r>
              <a:rPr lang="en-US" dirty="0"/>
              <a:t>Share your reflections on your small group discussions. </a:t>
            </a:r>
          </a:p>
        </p:txBody>
      </p:sp>
      <p:sp>
        <p:nvSpPr>
          <p:cNvPr id="4" name="Content Placeholder 3">
            <a:extLst>
              <a:ext uri="{FF2B5EF4-FFF2-40B4-BE49-F238E27FC236}">
                <a16:creationId xmlns:a16="http://schemas.microsoft.com/office/drawing/2014/main" id="{E5EAFD0A-F2B3-B8F4-2A32-0593224B656F}"/>
              </a:ext>
            </a:extLst>
          </p:cNvPr>
          <p:cNvSpPr>
            <a:spLocks noGrp="1"/>
          </p:cNvSpPr>
          <p:nvPr>
            <p:ph sz="half" idx="2"/>
          </p:nvPr>
        </p:nvSpPr>
        <p:spPr>
          <a:xfrm>
            <a:off x="6204856" y="1376140"/>
            <a:ext cx="5388429" cy="1132884"/>
          </a:xfrm>
        </p:spPr>
        <p:txBody>
          <a:bodyPr/>
          <a:lstStyle/>
          <a:p>
            <a:r>
              <a:rPr lang="en-US"/>
              <a:t>What are your main takeaways from the session (or the working series)?</a:t>
            </a:r>
          </a:p>
        </p:txBody>
      </p:sp>
      <p:pic>
        <p:nvPicPr>
          <p:cNvPr id="8" name="Picture 7" descr="&quot; &quot;">
            <a:extLst>
              <a:ext uri="{FF2B5EF4-FFF2-40B4-BE49-F238E27FC236}">
                <a16:creationId xmlns:a16="http://schemas.microsoft.com/office/drawing/2014/main" id="{7A456EB6-06BE-E6A5-5FEF-425396668DF4}"/>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7063765" y="2412249"/>
            <a:ext cx="3670610" cy="3670610"/>
          </a:xfrm>
          <a:prstGeom prst="rect">
            <a:avLst/>
          </a:prstGeom>
        </p:spPr>
      </p:pic>
    </p:spTree>
    <p:extLst>
      <p:ext uri="{BB962C8B-B14F-4D97-AF65-F5344CB8AC3E}">
        <p14:creationId xmlns:p14="http://schemas.microsoft.com/office/powerpoint/2010/main" val="359114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4DFD22-948F-165A-E285-7D736C10E86B}"/>
              </a:ext>
            </a:extLst>
          </p:cNvPr>
          <p:cNvSpPr>
            <a:spLocks noGrp="1"/>
          </p:cNvSpPr>
          <p:nvPr>
            <p:ph type="sldNum" sz="quarter" idx="4"/>
          </p:nvPr>
        </p:nvSpPr>
        <p:spPr/>
        <p:txBody>
          <a:bodyPr/>
          <a:lstStyle/>
          <a:p>
            <a:fld id="{8FF8BE51-C3B0-9B4F-9A06-4F809A9A7941}" type="slidenum">
              <a:rPr lang="en-US" smtClean="0"/>
              <a:pPr/>
              <a:t>22</a:t>
            </a:fld>
            <a:endParaRPr lang="en-US"/>
          </a:p>
        </p:txBody>
      </p:sp>
      <p:sp>
        <p:nvSpPr>
          <p:cNvPr id="6" name="Title 5">
            <a:extLst>
              <a:ext uri="{FF2B5EF4-FFF2-40B4-BE49-F238E27FC236}">
                <a16:creationId xmlns:a16="http://schemas.microsoft.com/office/drawing/2014/main" id="{92BE6AAB-D5D3-B514-9202-1CCC15B2770E}"/>
              </a:ext>
            </a:extLst>
          </p:cNvPr>
          <p:cNvSpPr>
            <a:spLocks noGrp="1"/>
          </p:cNvSpPr>
          <p:nvPr>
            <p:ph type="title"/>
          </p:nvPr>
        </p:nvSpPr>
        <p:spPr>
          <a:xfrm>
            <a:off x="587829" y="461549"/>
            <a:ext cx="11005456" cy="899693"/>
          </a:xfrm>
        </p:spPr>
        <p:txBody>
          <a:bodyPr>
            <a:normAutofit fontScale="90000"/>
          </a:bodyPr>
          <a:lstStyle/>
          <a:p>
            <a:r>
              <a:rPr lang="en-US" dirty="0"/>
              <a:t>We hope to see you in New Orleans to continue the conversation!</a:t>
            </a:r>
          </a:p>
        </p:txBody>
      </p:sp>
      <p:sp>
        <p:nvSpPr>
          <p:cNvPr id="5" name="Content Placeholder 4">
            <a:extLst>
              <a:ext uri="{FF2B5EF4-FFF2-40B4-BE49-F238E27FC236}">
                <a16:creationId xmlns:a16="http://schemas.microsoft.com/office/drawing/2014/main" id="{C35C33E1-5982-0192-09C2-7569A22F3B9D}"/>
              </a:ext>
            </a:extLst>
          </p:cNvPr>
          <p:cNvSpPr>
            <a:spLocks noGrp="1"/>
          </p:cNvSpPr>
          <p:nvPr>
            <p:ph sz="half" idx="1"/>
          </p:nvPr>
        </p:nvSpPr>
        <p:spPr>
          <a:xfrm>
            <a:off x="587829" y="1368358"/>
            <a:ext cx="5388428" cy="2451288"/>
          </a:xfrm>
          <a:ln>
            <a:solidFill>
              <a:schemeClr val="accent6"/>
            </a:solidFill>
          </a:ln>
        </p:spPr>
        <p:txBody>
          <a:bodyPr/>
          <a:lstStyle/>
          <a:p>
            <a:r>
              <a:rPr lang="en-US" b="1" dirty="0"/>
              <a:t>Maximizing the Potential of Data to Improve Child Find Systems</a:t>
            </a:r>
          </a:p>
          <a:p>
            <a:r>
              <a:rPr lang="en-US" dirty="0">
                <a:solidFill>
                  <a:srgbClr val="227532"/>
                </a:solidFill>
              </a:rPr>
              <a:t>Workshop – register in advance</a:t>
            </a:r>
          </a:p>
          <a:p>
            <a:r>
              <a:rPr lang="en-US" dirty="0"/>
              <a:t>Aug. 27 8:30-11:30am CT</a:t>
            </a:r>
          </a:p>
        </p:txBody>
      </p:sp>
      <p:sp>
        <p:nvSpPr>
          <p:cNvPr id="4" name="Content Placeholder 3">
            <a:extLst>
              <a:ext uri="{FF2B5EF4-FFF2-40B4-BE49-F238E27FC236}">
                <a16:creationId xmlns:a16="http://schemas.microsoft.com/office/drawing/2014/main" id="{FB84BB00-503D-DB6A-1192-5CFCD99D961D}"/>
              </a:ext>
            </a:extLst>
          </p:cNvPr>
          <p:cNvSpPr>
            <a:spLocks noGrp="1"/>
          </p:cNvSpPr>
          <p:nvPr>
            <p:ph sz="half" idx="2"/>
          </p:nvPr>
        </p:nvSpPr>
        <p:spPr>
          <a:xfrm>
            <a:off x="6204856" y="1376140"/>
            <a:ext cx="5388429" cy="2668142"/>
          </a:xfrm>
          <a:ln>
            <a:solidFill>
              <a:schemeClr val="accent5"/>
            </a:solidFill>
          </a:ln>
        </p:spPr>
        <p:txBody>
          <a:bodyPr/>
          <a:lstStyle/>
          <a:p>
            <a:r>
              <a:rPr lang="en-US" b="1" dirty="0"/>
              <a:t>Engaging Communities in Analyzing Data for Child Find System Improvements</a:t>
            </a:r>
          </a:p>
          <a:p>
            <a:r>
              <a:rPr lang="en-US" dirty="0">
                <a:solidFill>
                  <a:srgbClr val="ED3232"/>
                </a:solidFill>
              </a:rPr>
              <a:t>Session</a:t>
            </a:r>
          </a:p>
          <a:p>
            <a:r>
              <a:rPr lang="en-US" dirty="0"/>
              <a:t>Aug. 28 10:30am-noon CT</a:t>
            </a:r>
          </a:p>
        </p:txBody>
      </p:sp>
      <p:pic>
        <p:nvPicPr>
          <p:cNvPr id="10" name="Picture 9" descr="Logo for the 2024 Improving Data Improving Outcomes Conference. Leading for Positive Impact. August 24-30, 2024">
            <a:extLst>
              <a:ext uri="{FF2B5EF4-FFF2-40B4-BE49-F238E27FC236}">
                <a16:creationId xmlns:a16="http://schemas.microsoft.com/office/drawing/2014/main" id="{BF6634BC-3B32-6FF3-7FF2-19A7E6BDCC80}"/>
              </a:ext>
            </a:extLst>
          </p:cNvPr>
          <p:cNvPicPr>
            <a:picLocks noChangeAspect="1"/>
          </p:cNvPicPr>
          <p:nvPr/>
        </p:nvPicPr>
        <p:blipFill>
          <a:blip r:embed="rId3"/>
          <a:stretch>
            <a:fillRect/>
          </a:stretch>
        </p:blipFill>
        <p:spPr>
          <a:xfrm>
            <a:off x="1141645" y="4281680"/>
            <a:ext cx="9669224" cy="1800476"/>
          </a:xfrm>
          <a:prstGeom prst="rect">
            <a:avLst/>
          </a:prstGeom>
        </p:spPr>
      </p:pic>
    </p:spTree>
    <p:extLst>
      <p:ext uri="{BB962C8B-B14F-4D97-AF65-F5344CB8AC3E}">
        <p14:creationId xmlns:p14="http://schemas.microsoft.com/office/powerpoint/2010/main" val="3466817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864BD6-60D4-97D6-8C66-D7001DF57DA2}"/>
              </a:ext>
            </a:extLst>
          </p:cNvPr>
          <p:cNvSpPr>
            <a:spLocks noGrp="1"/>
          </p:cNvSpPr>
          <p:nvPr>
            <p:ph type="sldNum" sz="quarter" idx="4"/>
          </p:nvPr>
        </p:nvSpPr>
        <p:spPr/>
        <p:txBody>
          <a:bodyPr/>
          <a:lstStyle/>
          <a:p>
            <a:fld id="{8FF8BE51-C3B0-9B4F-9A06-4F809A9A7941}" type="slidenum">
              <a:rPr lang="en-US" smtClean="0"/>
              <a:pPr/>
              <a:t>23</a:t>
            </a:fld>
            <a:endParaRPr lang="en-US"/>
          </a:p>
        </p:txBody>
      </p:sp>
      <p:sp>
        <p:nvSpPr>
          <p:cNvPr id="6" name="Title 5">
            <a:extLst>
              <a:ext uri="{FF2B5EF4-FFF2-40B4-BE49-F238E27FC236}">
                <a16:creationId xmlns:a16="http://schemas.microsoft.com/office/drawing/2014/main" id="{17269D96-5680-E741-9BC2-7177C9C1732F}"/>
              </a:ext>
            </a:extLst>
          </p:cNvPr>
          <p:cNvSpPr>
            <a:spLocks noGrp="1"/>
          </p:cNvSpPr>
          <p:nvPr>
            <p:ph type="title"/>
          </p:nvPr>
        </p:nvSpPr>
        <p:spPr/>
        <p:txBody>
          <a:bodyPr/>
          <a:lstStyle/>
          <a:p>
            <a:r>
              <a:rPr lang="en-US" dirty="0"/>
              <a:t>Thank you! </a:t>
            </a:r>
          </a:p>
        </p:txBody>
      </p:sp>
      <p:sp>
        <p:nvSpPr>
          <p:cNvPr id="5" name="Content Placeholder 4">
            <a:extLst>
              <a:ext uri="{FF2B5EF4-FFF2-40B4-BE49-F238E27FC236}">
                <a16:creationId xmlns:a16="http://schemas.microsoft.com/office/drawing/2014/main" id="{43D50C54-6A27-BCCE-37C0-04855D4E8243}"/>
              </a:ext>
            </a:extLst>
          </p:cNvPr>
          <p:cNvSpPr>
            <a:spLocks noGrp="1"/>
          </p:cNvSpPr>
          <p:nvPr>
            <p:ph sz="half" idx="1"/>
          </p:nvPr>
        </p:nvSpPr>
        <p:spPr>
          <a:xfrm>
            <a:off x="587829" y="1368358"/>
            <a:ext cx="11310946" cy="2060642"/>
          </a:xfrm>
        </p:spPr>
        <p:txBody>
          <a:bodyPr>
            <a:normAutofit/>
          </a:bodyPr>
          <a:lstStyle/>
          <a:p>
            <a:pPr marL="0" indent="0" algn="ctr">
              <a:buNone/>
            </a:pPr>
            <a:r>
              <a:rPr lang="en-US" sz="4500" dirty="0">
                <a:solidFill>
                  <a:srgbClr val="FF0000"/>
                </a:solidFill>
              </a:rPr>
              <a:t>Please complete the evaluation survey</a:t>
            </a:r>
          </a:p>
          <a:p>
            <a:pPr marL="0" indent="0">
              <a:buNone/>
            </a:pPr>
            <a:endParaRPr lang="en-US" dirty="0"/>
          </a:p>
        </p:txBody>
      </p:sp>
      <p:sp>
        <p:nvSpPr>
          <p:cNvPr id="7" name="Content Placeholder 6">
            <a:extLst>
              <a:ext uri="{FF2B5EF4-FFF2-40B4-BE49-F238E27FC236}">
                <a16:creationId xmlns:a16="http://schemas.microsoft.com/office/drawing/2014/main" id="{44698E68-D54A-9576-D967-AC61AC11BEBB}"/>
              </a:ext>
            </a:extLst>
          </p:cNvPr>
          <p:cNvSpPr>
            <a:spLocks noGrp="1"/>
          </p:cNvSpPr>
          <p:nvPr>
            <p:ph sz="half" idx="2"/>
          </p:nvPr>
        </p:nvSpPr>
        <p:spPr>
          <a:xfrm>
            <a:off x="2687703" y="2731626"/>
            <a:ext cx="7111197" cy="2430684"/>
          </a:xfrm>
          <a:solidFill>
            <a:schemeClr val="accent4">
              <a:lumMod val="75000"/>
            </a:schemeClr>
          </a:solidFill>
        </p:spPr>
        <p:txBody>
          <a:bodyPr/>
          <a:lstStyle/>
          <a:p>
            <a:pPr algn="ctr"/>
            <a:endParaRPr lang="en-US" dirty="0">
              <a:solidFill>
                <a:schemeClr val="bg1"/>
              </a:solidFill>
            </a:endParaRPr>
          </a:p>
          <a:p>
            <a:pPr marL="0" indent="0" algn="ctr">
              <a:buNone/>
            </a:pPr>
            <a:r>
              <a:rPr lang="en-US" sz="3000" b="1" dirty="0">
                <a:solidFill>
                  <a:schemeClr val="bg1"/>
                </a:solidFill>
              </a:rPr>
              <a:t>Please let us know if you would like additional TA on this topic.</a:t>
            </a:r>
          </a:p>
        </p:txBody>
      </p:sp>
    </p:spTree>
    <p:extLst>
      <p:ext uri="{BB962C8B-B14F-4D97-AF65-F5344CB8AC3E}">
        <p14:creationId xmlns:p14="http://schemas.microsoft.com/office/powerpoint/2010/main" val="2542930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6EB770-2EF9-A141-B071-25BF286243FC}"/>
              </a:ext>
            </a:extLst>
          </p:cNvPr>
          <p:cNvSpPr>
            <a:spLocks noGrp="1"/>
          </p:cNvSpPr>
          <p:nvPr>
            <p:ph type="title"/>
          </p:nvPr>
        </p:nvSpPr>
        <p:spPr/>
        <p:txBody>
          <a:bodyPr>
            <a:normAutofit fontScale="90000"/>
          </a:bodyPr>
          <a:lstStyle/>
          <a:p>
            <a:r>
              <a:rPr lang="en-US" b="0" dirty="0"/>
              <a:t>Find out more at</a:t>
            </a:r>
            <a:r>
              <a:rPr lang="en-US" dirty="0"/>
              <a:t> dasycenter.org</a:t>
            </a:r>
            <a:br>
              <a:rPr lang="en-US" dirty="0"/>
            </a:br>
            <a:r>
              <a:rPr lang="en-US" b="0" dirty="0"/>
              <a:t>and</a:t>
            </a:r>
            <a:r>
              <a:rPr lang="en-US" dirty="0"/>
              <a:t> ectacenter.org</a:t>
            </a:r>
          </a:p>
        </p:txBody>
      </p:sp>
    </p:spTree>
    <p:extLst>
      <p:ext uri="{BB962C8B-B14F-4D97-AF65-F5344CB8AC3E}">
        <p14:creationId xmlns:p14="http://schemas.microsoft.com/office/powerpoint/2010/main" val="122708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D7301A-713D-59F8-65E3-FFC6FE7D6CA5}"/>
              </a:ext>
            </a:extLst>
          </p:cNvPr>
          <p:cNvSpPr>
            <a:spLocks noGrp="1"/>
          </p:cNvSpPr>
          <p:nvPr>
            <p:ph type="sldNum" sz="quarter" idx="11"/>
          </p:nvPr>
        </p:nvSpPr>
        <p:spPr/>
        <p:txBody>
          <a:bodyPr/>
          <a:lstStyle/>
          <a:p>
            <a:fld id="{8FF8BE51-C3B0-9B4F-9A06-4F809A9A7941}" type="slidenum">
              <a:rPr lang="en-US" smtClean="0"/>
              <a:pPr/>
              <a:t>3</a:t>
            </a:fld>
            <a:endParaRPr lang="en-US"/>
          </a:p>
        </p:txBody>
      </p:sp>
      <p:sp>
        <p:nvSpPr>
          <p:cNvPr id="8" name="Title 7">
            <a:extLst>
              <a:ext uri="{FF2B5EF4-FFF2-40B4-BE49-F238E27FC236}">
                <a16:creationId xmlns:a16="http://schemas.microsoft.com/office/drawing/2014/main" id="{F5AE7C9C-8191-B0A6-1B13-10E254E42E9F}"/>
              </a:ext>
            </a:extLst>
          </p:cNvPr>
          <p:cNvSpPr>
            <a:spLocks noGrp="1"/>
          </p:cNvSpPr>
          <p:nvPr>
            <p:ph type="title"/>
          </p:nvPr>
        </p:nvSpPr>
        <p:spPr/>
        <p:txBody>
          <a:bodyPr>
            <a:normAutofit/>
          </a:bodyPr>
          <a:lstStyle/>
          <a:p>
            <a:r>
              <a:rPr lang="en-US" dirty="0"/>
              <a:t>Sessions 1 &amp; 2 Recap</a:t>
            </a:r>
          </a:p>
        </p:txBody>
      </p:sp>
      <p:sp>
        <p:nvSpPr>
          <p:cNvPr id="4" name="Text Placeholder 3">
            <a:extLst>
              <a:ext uri="{FF2B5EF4-FFF2-40B4-BE49-F238E27FC236}">
                <a16:creationId xmlns:a16="http://schemas.microsoft.com/office/drawing/2014/main" id="{3FABC9AD-E6C9-2FD1-9639-A82D753448C4}"/>
              </a:ext>
            </a:extLst>
          </p:cNvPr>
          <p:cNvSpPr>
            <a:spLocks noGrp="1"/>
          </p:cNvSpPr>
          <p:nvPr>
            <p:ph type="body" idx="1"/>
          </p:nvPr>
        </p:nvSpPr>
        <p:spPr/>
        <p:txBody>
          <a:bodyPr/>
          <a:lstStyle/>
          <a:p>
            <a:r>
              <a:rPr lang="en-US"/>
              <a:t>Session 1</a:t>
            </a:r>
          </a:p>
        </p:txBody>
      </p:sp>
      <p:sp>
        <p:nvSpPr>
          <p:cNvPr id="6" name="Content Placeholder 5">
            <a:extLst>
              <a:ext uri="{FF2B5EF4-FFF2-40B4-BE49-F238E27FC236}">
                <a16:creationId xmlns:a16="http://schemas.microsoft.com/office/drawing/2014/main" id="{2C0DAE71-1EF8-2BC6-8B64-A0D577FB9A61}"/>
              </a:ext>
            </a:extLst>
          </p:cNvPr>
          <p:cNvSpPr>
            <a:spLocks noGrp="1"/>
          </p:cNvSpPr>
          <p:nvPr>
            <p:ph sz="half" idx="2"/>
          </p:nvPr>
        </p:nvSpPr>
        <p:spPr>
          <a:xfrm>
            <a:off x="587829" y="2148784"/>
            <a:ext cx="5388428" cy="4193633"/>
          </a:xfrm>
        </p:spPr>
        <p:txBody>
          <a:bodyPr>
            <a:normAutofit fontScale="92500" lnSpcReduction="20000"/>
          </a:bodyPr>
          <a:lstStyle/>
          <a:p>
            <a:pPr marR="0">
              <a:spcBef>
                <a:spcPts val="0"/>
              </a:spcBef>
              <a:spcAft>
                <a:spcPts val="2400"/>
              </a:spcAft>
            </a:pPr>
            <a:r>
              <a:rPr lang="en-US" sz="2200" dirty="0"/>
              <a:t>Effective child find systems rely on critical partnerships with local programs/LEAs and cross-sector partners to ensure all potentially eligible children are identified, located, referred, and evaluated. </a:t>
            </a:r>
          </a:p>
          <a:p>
            <a:pPr marR="0">
              <a:spcBef>
                <a:spcPts val="0"/>
              </a:spcBef>
              <a:spcAft>
                <a:spcPts val="2400"/>
              </a:spcAft>
            </a:pPr>
            <a:r>
              <a:rPr lang="en-US" sz="2200" dirty="0"/>
              <a:t>Federally-reported child find data provide some insight but tell a limited story about how child find systems are working. </a:t>
            </a:r>
          </a:p>
          <a:p>
            <a:pPr marR="0">
              <a:spcBef>
                <a:spcPts val="0"/>
              </a:spcBef>
              <a:spcAft>
                <a:spcPts val="0"/>
              </a:spcAft>
            </a:pPr>
            <a:r>
              <a:rPr lang="en-US" sz="2200" dirty="0"/>
              <a:t>Engaging key partners in analyzing and interpreting data is important for really understanding what is happening.  </a:t>
            </a:r>
          </a:p>
        </p:txBody>
      </p:sp>
      <p:sp>
        <p:nvSpPr>
          <p:cNvPr id="5" name="Text Placeholder 4">
            <a:extLst>
              <a:ext uri="{FF2B5EF4-FFF2-40B4-BE49-F238E27FC236}">
                <a16:creationId xmlns:a16="http://schemas.microsoft.com/office/drawing/2014/main" id="{CB8F483F-736A-5209-89A8-405040348554}"/>
              </a:ext>
            </a:extLst>
          </p:cNvPr>
          <p:cNvSpPr>
            <a:spLocks noGrp="1"/>
          </p:cNvSpPr>
          <p:nvPr>
            <p:ph type="body" sz="quarter" idx="3"/>
          </p:nvPr>
        </p:nvSpPr>
        <p:spPr>
          <a:xfrm>
            <a:off x="6204857" y="1261287"/>
            <a:ext cx="5559680" cy="771585"/>
          </a:xfrm>
        </p:spPr>
        <p:txBody>
          <a:bodyPr/>
          <a:lstStyle/>
          <a:p>
            <a:r>
              <a:rPr lang="en-US"/>
              <a:t>Session 2</a:t>
            </a:r>
          </a:p>
        </p:txBody>
      </p:sp>
      <p:sp>
        <p:nvSpPr>
          <p:cNvPr id="7" name="Content Placeholder 6">
            <a:extLst>
              <a:ext uri="{FF2B5EF4-FFF2-40B4-BE49-F238E27FC236}">
                <a16:creationId xmlns:a16="http://schemas.microsoft.com/office/drawing/2014/main" id="{2D91C0E4-CBA6-D4B0-40D3-CCB3404C8040}"/>
              </a:ext>
            </a:extLst>
          </p:cNvPr>
          <p:cNvSpPr>
            <a:spLocks noGrp="1"/>
          </p:cNvSpPr>
          <p:nvPr>
            <p:ph sz="quarter" idx="4"/>
          </p:nvPr>
        </p:nvSpPr>
        <p:spPr>
          <a:xfrm>
            <a:off x="6204857" y="2147817"/>
            <a:ext cx="5559680" cy="4194600"/>
          </a:xfrm>
        </p:spPr>
        <p:txBody>
          <a:bodyPr>
            <a:normAutofit fontScale="62500" lnSpcReduction="20000"/>
          </a:bodyPr>
          <a:lstStyle/>
          <a:p>
            <a:r>
              <a:rPr lang="en-US" sz="3000" dirty="0"/>
              <a:t>Digging deeper into pre-enrollment data can help programs examine equity in access to early intervention and preschool special education. </a:t>
            </a:r>
          </a:p>
          <a:p>
            <a:r>
              <a:rPr lang="en-US" sz="3000" dirty="0"/>
              <a:t>A combination of quantitative and qualitative data may be most useful for really understanding what is happening within your child find system. </a:t>
            </a:r>
          </a:p>
          <a:p>
            <a:r>
              <a:rPr lang="en-US" sz="3000" dirty="0"/>
              <a:t>There are endless opportunities to disaggregate data by single variables and multiple variables at the state and local level to answer questions that are important to the program and key partners. </a:t>
            </a:r>
          </a:p>
        </p:txBody>
      </p:sp>
    </p:spTree>
    <p:extLst>
      <p:ext uri="{BB962C8B-B14F-4D97-AF65-F5344CB8AC3E}">
        <p14:creationId xmlns:p14="http://schemas.microsoft.com/office/powerpoint/2010/main" val="4270006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EE416C-0B08-D846-B55A-C71E05D1C08E}"/>
              </a:ext>
            </a:extLst>
          </p:cNvPr>
          <p:cNvSpPr>
            <a:spLocks noGrp="1"/>
          </p:cNvSpPr>
          <p:nvPr>
            <p:ph type="sldNum" sz="quarter" idx="4"/>
          </p:nvPr>
        </p:nvSpPr>
        <p:spPr/>
        <p:txBody>
          <a:bodyPr/>
          <a:lstStyle/>
          <a:p>
            <a:fld id="{8FF8BE51-C3B0-9B4F-9A06-4F809A9A7941}" type="slidenum">
              <a:rPr lang="en-US" smtClean="0"/>
              <a:pPr/>
              <a:t>4</a:t>
            </a:fld>
            <a:endParaRPr lang="en-US"/>
          </a:p>
        </p:txBody>
      </p:sp>
      <p:sp>
        <p:nvSpPr>
          <p:cNvPr id="6" name="Title 5">
            <a:extLst>
              <a:ext uri="{FF2B5EF4-FFF2-40B4-BE49-F238E27FC236}">
                <a16:creationId xmlns:a16="http://schemas.microsoft.com/office/drawing/2014/main" id="{E9FE4C71-7220-A14B-A836-149CE5651A1D}"/>
              </a:ext>
            </a:extLst>
          </p:cNvPr>
          <p:cNvSpPr>
            <a:spLocks noGrp="1"/>
          </p:cNvSpPr>
          <p:nvPr>
            <p:ph type="title"/>
          </p:nvPr>
        </p:nvSpPr>
        <p:spPr/>
        <p:txBody>
          <a:bodyPr>
            <a:normAutofit fontScale="90000"/>
          </a:bodyPr>
          <a:lstStyle/>
          <a:p>
            <a:r>
              <a:rPr lang="en-US" dirty="0"/>
              <a:t>At the end of this session, you should be knowledgeable about:</a:t>
            </a:r>
          </a:p>
        </p:txBody>
      </p:sp>
      <p:sp>
        <p:nvSpPr>
          <p:cNvPr id="7" name="Content Placeholder 6">
            <a:extLst>
              <a:ext uri="{FF2B5EF4-FFF2-40B4-BE49-F238E27FC236}">
                <a16:creationId xmlns:a16="http://schemas.microsoft.com/office/drawing/2014/main" id="{D81AF524-A86F-384E-9B83-57FE27B8F3C0}"/>
              </a:ext>
            </a:extLst>
          </p:cNvPr>
          <p:cNvSpPr>
            <a:spLocks noGrp="1"/>
          </p:cNvSpPr>
          <p:nvPr>
            <p:ph idx="1"/>
          </p:nvPr>
        </p:nvSpPr>
        <p:spPr>
          <a:xfrm>
            <a:off x="587829" y="1141380"/>
            <a:ext cx="11355355" cy="4704784"/>
          </a:xfrm>
        </p:spPr>
        <p:txBody>
          <a:bodyPr>
            <a:normAutofit/>
          </a:bodyPr>
          <a:lstStyle/>
          <a:p>
            <a:r>
              <a:rPr lang="en-US" sz="2800" dirty="0">
                <a:latin typeface="Arial"/>
                <a:cs typeface="Arial"/>
              </a:rPr>
              <a:t>Considerations for developing an analysis plan</a:t>
            </a:r>
          </a:p>
          <a:p>
            <a:r>
              <a:rPr lang="en-US" sz="2800" dirty="0">
                <a:latin typeface="Arial"/>
                <a:cs typeface="Arial"/>
              </a:rPr>
              <a:t>Strategies for executing an analysis plan to answer questions about your child find system </a:t>
            </a:r>
            <a:endParaRPr lang="en-US" sz="2800" dirty="0"/>
          </a:p>
        </p:txBody>
      </p:sp>
    </p:spTree>
    <p:extLst>
      <p:ext uri="{BB962C8B-B14F-4D97-AF65-F5344CB8AC3E}">
        <p14:creationId xmlns:p14="http://schemas.microsoft.com/office/powerpoint/2010/main" val="235334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841CE1-FD32-51A4-002F-52A81F8595C5}"/>
              </a:ext>
            </a:extLst>
          </p:cNvPr>
          <p:cNvSpPr>
            <a:spLocks noGrp="1"/>
          </p:cNvSpPr>
          <p:nvPr>
            <p:ph type="sldNum" sz="quarter" idx="4"/>
          </p:nvPr>
        </p:nvSpPr>
        <p:spPr/>
        <p:txBody>
          <a:bodyPr/>
          <a:lstStyle/>
          <a:p>
            <a:fld id="{8FF8BE51-C3B0-9B4F-9A06-4F809A9A7941}" type="slidenum">
              <a:rPr lang="en-US" smtClean="0"/>
              <a:pPr/>
              <a:t>5</a:t>
            </a:fld>
            <a:endParaRPr lang="en-US"/>
          </a:p>
        </p:txBody>
      </p:sp>
      <p:sp>
        <p:nvSpPr>
          <p:cNvPr id="6" name="Title 5">
            <a:extLst>
              <a:ext uri="{FF2B5EF4-FFF2-40B4-BE49-F238E27FC236}">
                <a16:creationId xmlns:a16="http://schemas.microsoft.com/office/drawing/2014/main" id="{5D83DCC5-D539-A199-A835-73473BEEEDB0}"/>
              </a:ext>
            </a:extLst>
          </p:cNvPr>
          <p:cNvSpPr>
            <a:spLocks noGrp="1"/>
          </p:cNvSpPr>
          <p:nvPr>
            <p:ph type="title"/>
          </p:nvPr>
        </p:nvSpPr>
        <p:spPr/>
        <p:txBody>
          <a:bodyPr>
            <a:normAutofit fontScale="90000"/>
          </a:bodyPr>
          <a:lstStyle/>
          <a:p>
            <a:r>
              <a:rPr lang="en-US" dirty="0"/>
              <a:t>An analysis plan provides a roadmap for how you will analyze your data, ensuring consistency over time and across people. </a:t>
            </a:r>
          </a:p>
        </p:txBody>
      </p:sp>
      <p:sp>
        <p:nvSpPr>
          <p:cNvPr id="8" name="Content Placeholder 7">
            <a:extLst>
              <a:ext uri="{FF2B5EF4-FFF2-40B4-BE49-F238E27FC236}">
                <a16:creationId xmlns:a16="http://schemas.microsoft.com/office/drawing/2014/main" id="{283BE79B-98F7-C6AC-67F9-251B15791F8E}"/>
              </a:ext>
            </a:extLst>
          </p:cNvPr>
          <p:cNvSpPr>
            <a:spLocks noGrp="1"/>
          </p:cNvSpPr>
          <p:nvPr>
            <p:ph idx="1"/>
          </p:nvPr>
        </p:nvSpPr>
        <p:spPr>
          <a:xfrm>
            <a:off x="587829" y="1368357"/>
            <a:ext cx="7641771" cy="4764813"/>
          </a:xfrm>
        </p:spPr>
        <p:txBody>
          <a:bodyPr>
            <a:normAutofit lnSpcReduction="10000"/>
          </a:bodyPr>
          <a:lstStyle/>
          <a:p>
            <a:r>
              <a:rPr lang="en-US" b="1" dirty="0"/>
              <a:t>Analysis plan components</a:t>
            </a:r>
          </a:p>
          <a:p>
            <a:pPr lvl="1"/>
            <a:r>
              <a:rPr lang="en-US" dirty="0"/>
              <a:t>Critical question(s)</a:t>
            </a:r>
          </a:p>
          <a:p>
            <a:pPr lvl="1"/>
            <a:r>
              <a:rPr lang="en-US" dirty="0"/>
              <a:t>Purpose</a:t>
            </a:r>
          </a:p>
          <a:p>
            <a:pPr lvl="1"/>
            <a:r>
              <a:rPr lang="en-US" dirty="0"/>
              <a:t>Analytic considerations for the question</a:t>
            </a:r>
          </a:p>
          <a:p>
            <a:pPr lvl="1"/>
            <a:r>
              <a:rPr lang="en-US" dirty="0"/>
              <a:t>Data set for the analysis</a:t>
            </a:r>
          </a:p>
          <a:p>
            <a:pPr lvl="1"/>
            <a:r>
              <a:rPr lang="en-US" dirty="0"/>
              <a:t>Data elements/variables for the analysis </a:t>
            </a:r>
          </a:p>
          <a:p>
            <a:pPr lvl="1"/>
            <a:r>
              <a:rPr lang="en-US" dirty="0"/>
              <a:t>Steps in conducting the analysis (including statistical methods to be used)</a:t>
            </a:r>
          </a:p>
          <a:p>
            <a:pPr lvl="1"/>
            <a:r>
              <a:rPr lang="en-US" dirty="0"/>
              <a:t>Table shells/sample output</a:t>
            </a:r>
          </a:p>
          <a:p>
            <a:pPr lvl="1"/>
            <a:r>
              <a:rPr lang="en-US" dirty="0"/>
              <a:t>Example data tables and visualizations</a:t>
            </a:r>
          </a:p>
        </p:txBody>
      </p:sp>
      <p:pic>
        <p:nvPicPr>
          <p:cNvPr id="14" name="Picture 13" descr="&quot; &quot;">
            <a:extLst>
              <a:ext uri="{FF2B5EF4-FFF2-40B4-BE49-F238E27FC236}">
                <a16:creationId xmlns:a16="http://schemas.microsoft.com/office/drawing/2014/main" id="{B653385C-725F-6D0F-EE44-0117975D729C}"/>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7458751" y="2004646"/>
            <a:ext cx="4309282" cy="2872154"/>
          </a:xfrm>
          <a:prstGeom prst="rect">
            <a:avLst/>
          </a:prstGeom>
        </p:spPr>
      </p:pic>
    </p:spTree>
    <p:extLst>
      <p:ext uri="{BB962C8B-B14F-4D97-AF65-F5344CB8AC3E}">
        <p14:creationId xmlns:p14="http://schemas.microsoft.com/office/powerpoint/2010/main" val="1858873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7CA484-CBC8-905B-EB3F-39E7737E41B9}"/>
              </a:ext>
            </a:extLst>
          </p:cNvPr>
          <p:cNvSpPr>
            <a:spLocks noGrp="1"/>
          </p:cNvSpPr>
          <p:nvPr>
            <p:ph type="sldNum" sz="quarter" idx="4"/>
          </p:nvPr>
        </p:nvSpPr>
        <p:spPr/>
        <p:txBody>
          <a:bodyPr/>
          <a:lstStyle/>
          <a:p>
            <a:fld id="{8FF8BE51-C3B0-9B4F-9A06-4F809A9A7941}" type="slidenum">
              <a:rPr lang="en-US" smtClean="0"/>
              <a:pPr/>
              <a:t>6</a:t>
            </a:fld>
            <a:endParaRPr lang="en-US"/>
          </a:p>
        </p:txBody>
      </p:sp>
      <p:sp>
        <p:nvSpPr>
          <p:cNvPr id="5" name="Title 4">
            <a:extLst>
              <a:ext uri="{FF2B5EF4-FFF2-40B4-BE49-F238E27FC236}">
                <a16:creationId xmlns:a16="http://schemas.microsoft.com/office/drawing/2014/main" id="{9B8895CC-7CFE-217A-F124-DE36A8F634A2}"/>
              </a:ext>
            </a:extLst>
          </p:cNvPr>
          <p:cNvSpPr>
            <a:spLocks noGrp="1"/>
          </p:cNvSpPr>
          <p:nvPr>
            <p:ph type="title"/>
          </p:nvPr>
        </p:nvSpPr>
        <p:spPr/>
        <p:txBody>
          <a:bodyPr/>
          <a:lstStyle/>
          <a:p>
            <a:r>
              <a:rPr lang="en-US" dirty="0"/>
              <a:t>Critical questions and purpose</a:t>
            </a:r>
          </a:p>
        </p:txBody>
      </p:sp>
      <p:sp>
        <p:nvSpPr>
          <p:cNvPr id="4" name="Content Placeholder 3">
            <a:extLst>
              <a:ext uri="{FF2B5EF4-FFF2-40B4-BE49-F238E27FC236}">
                <a16:creationId xmlns:a16="http://schemas.microsoft.com/office/drawing/2014/main" id="{8CD68FD2-A140-3472-6B6F-F8CD31C7714E}"/>
              </a:ext>
            </a:extLst>
          </p:cNvPr>
          <p:cNvSpPr>
            <a:spLocks noGrp="1"/>
          </p:cNvSpPr>
          <p:nvPr>
            <p:ph idx="1"/>
          </p:nvPr>
        </p:nvSpPr>
        <p:spPr/>
        <p:txBody>
          <a:bodyPr>
            <a:normAutofit/>
          </a:bodyPr>
          <a:lstStyle/>
          <a:p>
            <a:r>
              <a:rPr lang="en-US" b="1" dirty="0"/>
              <a:t>Critical question(s)</a:t>
            </a:r>
          </a:p>
          <a:p>
            <a:pPr lvl="1"/>
            <a:r>
              <a:rPr lang="en-US" dirty="0"/>
              <a:t>The question you are trying to answer</a:t>
            </a:r>
          </a:p>
          <a:p>
            <a:pPr lvl="1"/>
            <a:r>
              <a:rPr lang="en-US" dirty="0"/>
              <a:t>You will need to outline an analysis plan for each question or set of questions. </a:t>
            </a:r>
          </a:p>
          <a:p>
            <a:r>
              <a:rPr lang="en-US" b="1" dirty="0"/>
              <a:t>Purpose</a:t>
            </a:r>
          </a:p>
          <a:p>
            <a:pPr lvl="1"/>
            <a:r>
              <a:rPr lang="en-US" dirty="0"/>
              <a:t>The overall purpose of conducting the analysis</a:t>
            </a:r>
          </a:p>
          <a:p>
            <a:pPr lvl="1"/>
            <a:r>
              <a:rPr lang="en-US" dirty="0"/>
              <a:t>For example, to inform program planning or identify potential under-or over-representation</a:t>
            </a:r>
          </a:p>
        </p:txBody>
      </p:sp>
    </p:spTree>
    <p:extLst>
      <p:ext uri="{BB962C8B-B14F-4D97-AF65-F5344CB8AC3E}">
        <p14:creationId xmlns:p14="http://schemas.microsoft.com/office/powerpoint/2010/main" val="30705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DA90F8-3FCB-A645-8CEA-5E7C7B9C474D}"/>
              </a:ext>
            </a:extLst>
          </p:cNvPr>
          <p:cNvSpPr>
            <a:spLocks noGrp="1"/>
          </p:cNvSpPr>
          <p:nvPr>
            <p:ph type="sldNum" sz="quarter" idx="4"/>
          </p:nvPr>
        </p:nvSpPr>
        <p:spPr/>
        <p:txBody>
          <a:bodyPr/>
          <a:lstStyle/>
          <a:p>
            <a:fld id="{8FF8BE51-C3B0-9B4F-9A06-4F809A9A7941}" type="slidenum">
              <a:rPr lang="en-US" smtClean="0"/>
              <a:pPr/>
              <a:t>7</a:t>
            </a:fld>
            <a:endParaRPr lang="en-US"/>
          </a:p>
        </p:txBody>
      </p:sp>
      <p:sp>
        <p:nvSpPr>
          <p:cNvPr id="7" name="Title 6">
            <a:extLst>
              <a:ext uri="{FF2B5EF4-FFF2-40B4-BE49-F238E27FC236}">
                <a16:creationId xmlns:a16="http://schemas.microsoft.com/office/drawing/2014/main" id="{8990F888-53FA-D24A-B5B9-C3B902FC028B}"/>
              </a:ext>
            </a:extLst>
          </p:cNvPr>
          <p:cNvSpPr>
            <a:spLocks noGrp="1"/>
          </p:cNvSpPr>
          <p:nvPr>
            <p:ph type="title"/>
          </p:nvPr>
        </p:nvSpPr>
        <p:spPr/>
        <p:txBody>
          <a:bodyPr/>
          <a:lstStyle/>
          <a:p>
            <a:r>
              <a:rPr lang="en-US" dirty="0"/>
              <a:t>Critical Questions Related to Child Find</a:t>
            </a:r>
          </a:p>
        </p:txBody>
      </p:sp>
      <p:sp>
        <p:nvSpPr>
          <p:cNvPr id="8" name="Content Placeholder 7">
            <a:extLst>
              <a:ext uri="{FF2B5EF4-FFF2-40B4-BE49-F238E27FC236}">
                <a16:creationId xmlns:a16="http://schemas.microsoft.com/office/drawing/2014/main" id="{7794D221-BFBF-9E46-BC8C-8EE592DF87F7}"/>
              </a:ext>
            </a:extLst>
          </p:cNvPr>
          <p:cNvSpPr>
            <a:spLocks noGrp="1"/>
          </p:cNvSpPr>
          <p:nvPr>
            <p:ph sz="half" idx="1"/>
          </p:nvPr>
        </p:nvSpPr>
        <p:spPr>
          <a:xfrm>
            <a:off x="587829" y="1368358"/>
            <a:ext cx="5388428" cy="2984701"/>
          </a:xfrm>
        </p:spPr>
        <p:txBody>
          <a:bodyPr>
            <a:normAutofit fontScale="70000" lnSpcReduction="20000"/>
          </a:bodyPr>
          <a:lstStyle/>
          <a:p>
            <a:pPr marL="0" indent="0">
              <a:buNone/>
            </a:pPr>
            <a:r>
              <a:rPr lang="en-US" dirty="0" err="1"/>
              <a:t>DaSy</a:t>
            </a:r>
            <a:r>
              <a:rPr lang="en-US" dirty="0"/>
              <a:t> </a:t>
            </a:r>
            <a:r>
              <a:rPr lang="en-US" dirty="0">
                <a:hlinkClick r:id="rId3" tooltip="Critical Questions About Early Intervention and Early Childhood Special Education"/>
              </a:rPr>
              <a:t>Critical Questions</a:t>
            </a:r>
            <a:endParaRPr lang="en-US" dirty="0"/>
          </a:p>
          <a:p>
            <a:pPr marL="0" indent="0">
              <a:buNone/>
            </a:pPr>
            <a:r>
              <a:rPr lang="en-US" dirty="0"/>
              <a:t>1.B.2. How do children enter and move through the system?</a:t>
            </a:r>
          </a:p>
          <a:p>
            <a:pPr lvl="1"/>
            <a:r>
              <a:rPr lang="en-US" dirty="0"/>
              <a:t>3 sub-questions</a:t>
            </a:r>
          </a:p>
        </p:txBody>
      </p:sp>
      <p:sp>
        <p:nvSpPr>
          <p:cNvPr id="9" name="Content Placeholder 8">
            <a:extLst>
              <a:ext uri="{FF2B5EF4-FFF2-40B4-BE49-F238E27FC236}">
                <a16:creationId xmlns:a16="http://schemas.microsoft.com/office/drawing/2014/main" id="{D1229ABA-79A3-594A-947D-0CCFE79D1051}"/>
              </a:ext>
            </a:extLst>
          </p:cNvPr>
          <p:cNvSpPr>
            <a:spLocks noGrp="1"/>
          </p:cNvSpPr>
          <p:nvPr>
            <p:ph sz="half" idx="2"/>
          </p:nvPr>
        </p:nvSpPr>
        <p:spPr>
          <a:xfrm>
            <a:off x="6204856" y="1376140"/>
            <a:ext cx="5388429" cy="2835252"/>
          </a:xfrm>
        </p:spPr>
        <p:txBody>
          <a:bodyPr>
            <a:normAutofit fontScale="70000" lnSpcReduction="20000"/>
          </a:bodyPr>
          <a:lstStyle/>
          <a:p>
            <a:pPr marL="0" indent="0">
              <a:buNone/>
            </a:pPr>
            <a:r>
              <a:rPr lang="en-US" dirty="0" err="1"/>
              <a:t>DaSy</a:t>
            </a:r>
            <a:r>
              <a:rPr lang="en-US" dirty="0"/>
              <a:t> </a:t>
            </a:r>
            <a:r>
              <a:rPr lang="en-US" dirty="0">
                <a:hlinkClick r:id="rId4" tooltip="Critical Questions for Addressing Racial Equity in Early Intervention and Early Childhood Special Education"/>
              </a:rPr>
              <a:t>Critical Questions for Equity</a:t>
            </a:r>
            <a:endParaRPr lang="en-US" dirty="0"/>
          </a:p>
          <a:p>
            <a:pPr marL="0" indent="0">
              <a:buNone/>
            </a:pPr>
            <a:r>
              <a:rPr lang="en-US" dirty="0"/>
              <a:t>1.A.1. Are programs, processes, and procedures resulting in equal opportunity for receipt of EI/</a:t>
            </a:r>
            <a:r>
              <a:rPr lang="en-US" dirty="0" err="1"/>
              <a:t>ECSE</a:t>
            </a:r>
            <a:r>
              <a:rPr lang="en-US" dirty="0"/>
              <a:t> for children and families of all races and ethnicities? </a:t>
            </a:r>
          </a:p>
          <a:p>
            <a:pPr lvl="1"/>
            <a:r>
              <a:rPr lang="en-US" dirty="0"/>
              <a:t>8 sub-questions</a:t>
            </a:r>
          </a:p>
          <a:p>
            <a:pPr marL="0" indent="0">
              <a:buNone/>
            </a:pPr>
            <a:r>
              <a:rPr lang="en-US" dirty="0"/>
              <a:t>1.B.2. Are the programs, processes, and procedures to enter the system working well for all children/families?</a:t>
            </a:r>
          </a:p>
          <a:p>
            <a:pPr lvl="1"/>
            <a:r>
              <a:rPr lang="en-US" dirty="0"/>
              <a:t>8 sub-questions</a:t>
            </a:r>
          </a:p>
        </p:txBody>
      </p:sp>
      <p:sp>
        <p:nvSpPr>
          <p:cNvPr id="4" name="TextBox 3">
            <a:extLst>
              <a:ext uri="{FF2B5EF4-FFF2-40B4-BE49-F238E27FC236}">
                <a16:creationId xmlns:a16="http://schemas.microsoft.com/office/drawing/2014/main" id="{04B845FC-94E5-22D4-241A-BC1E55DBAFA3}"/>
              </a:ext>
            </a:extLst>
          </p:cNvPr>
          <p:cNvSpPr txBox="1"/>
          <p:nvPr/>
        </p:nvSpPr>
        <p:spPr>
          <a:xfrm>
            <a:off x="1145763" y="4211392"/>
            <a:ext cx="9889588" cy="1785104"/>
          </a:xfrm>
          <a:prstGeom prst="rect">
            <a:avLst/>
          </a:prstGeom>
          <a:solidFill>
            <a:srgbClr val="2A8837"/>
          </a:solidFill>
          <a:ln w="76200">
            <a:solidFill>
              <a:schemeClr val="accent5">
                <a:lumMod val="75000"/>
              </a:schemeClr>
            </a:solidFill>
          </a:ln>
        </p:spPr>
        <p:txBody>
          <a:bodyPr wrap="square" rtlCol="0">
            <a:spAutoFit/>
          </a:bodyPr>
          <a:lstStyle/>
          <a:p>
            <a:pPr marL="1082675" lvl="1"/>
            <a:r>
              <a:rPr lang="en-US" sz="2200" b="1" dirty="0">
                <a:solidFill>
                  <a:schemeClr val="bg1"/>
                </a:solidFill>
              </a:rPr>
              <a:t>Do these capture all the questions you want to answer with your child find data? </a:t>
            </a:r>
          </a:p>
          <a:p>
            <a:pPr lvl="1"/>
            <a:endParaRPr lang="en-US" sz="2200" b="1" dirty="0">
              <a:solidFill>
                <a:schemeClr val="bg1"/>
              </a:solidFill>
            </a:endParaRPr>
          </a:p>
          <a:p>
            <a:pPr marL="1082675" lvl="1"/>
            <a:r>
              <a:rPr lang="en-US" sz="2200" b="1" dirty="0">
                <a:solidFill>
                  <a:schemeClr val="bg1"/>
                </a:solidFill>
              </a:rPr>
              <a:t>What other questions do you have related to how your child find system is working?</a:t>
            </a:r>
          </a:p>
        </p:txBody>
      </p:sp>
      <p:pic>
        <p:nvPicPr>
          <p:cNvPr id="6" name="Graphic 5" descr="&quot; &quot;">
            <a:extLst>
              <a:ext uri="{FF2B5EF4-FFF2-40B4-BE49-F238E27FC236}">
                <a16:creationId xmlns:a16="http://schemas.microsoft.com/office/drawing/2014/main" id="{2CF0A6D8-DFB4-29BA-3FB6-E397AB9D1251}"/>
              </a:ext>
              <a:ext uri="{C183D7F6-B498-43B3-948B-1728B52AA6E4}">
                <adec:decorative xmlns:adec="http://schemas.microsoft.com/office/drawing/2017/decorative" val="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77815" y="4646744"/>
            <a:ext cx="914400" cy="914400"/>
          </a:xfrm>
          <a:prstGeom prst="rect">
            <a:avLst/>
          </a:prstGeom>
        </p:spPr>
      </p:pic>
    </p:spTree>
    <p:extLst>
      <p:ext uri="{BB962C8B-B14F-4D97-AF65-F5344CB8AC3E}">
        <p14:creationId xmlns:p14="http://schemas.microsoft.com/office/powerpoint/2010/main" val="214426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EDF962-8EB3-D0BE-228A-EE27186422CF}"/>
              </a:ext>
            </a:extLst>
          </p:cNvPr>
          <p:cNvSpPr>
            <a:spLocks noGrp="1"/>
          </p:cNvSpPr>
          <p:nvPr>
            <p:ph type="sldNum" sz="quarter" idx="4"/>
          </p:nvPr>
        </p:nvSpPr>
        <p:spPr/>
        <p:txBody>
          <a:bodyPr/>
          <a:lstStyle/>
          <a:p>
            <a:fld id="{8FF8BE51-C3B0-9B4F-9A06-4F809A9A7941}" type="slidenum">
              <a:rPr lang="en-US" smtClean="0"/>
              <a:pPr/>
              <a:t>8</a:t>
            </a:fld>
            <a:endParaRPr lang="en-US"/>
          </a:p>
        </p:txBody>
      </p:sp>
      <p:sp>
        <p:nvSpPr>
          <p:cNvPr id="6" name="Title 5">
            <a:extLst>
              <a:ext uri="{FF2B5EF4-FFF2-40B4-BE49-F238E27FC236}">
                <a16:creationId xmlns:a16="http://schemas.microsoft.com/office/drawing/2014/main" id="{6AB94260-E2C4-2735-A338-C8E446BE30EA}"/>
              </a:ext>
            </a:extLst>
          </p:cNvPr>
          <p:cNvSpPr>
            <a:spLocks noGrp="1"/>
          </p:cNvSpPr>
          <p:nvPr>
            <p:ph type="title"/>
          </p:nvPr>
        </p:nvSpPr>
        <p:spPr/>
        <p:txBody>
          <a:bodyPr/>
          <a:lstStyle/>
          <a:p>
            <a:r>
              <a:rPr lang="en-US" dirty="0"/>
              <a:t>Small Group 1: Select Part C or 619</a:t>
            </a:r>
          </a:p>
        </p:txBody>
      </p:sp>
      <p:sp>
        <p:nvSpPr>
          <p:cNvPr id="5" name="Content Placeholder 4">
            <a:extLst>
              <a:ext uri="{FF2B5EF4-FFF2-40B4-BE49-F238E27FC236}">
                <a16:creationId xmlns:a16="http://schemas.microsoft.com/office/drawing/2014/main" id="{882C4427-8EEF-CFA5-AF0A-7B6D677A4745}"/>
              </a:ext>
            </a:extLst>
          </p:cNvPr>
          <p:cNvSpPr>
            <a:spLocks noGrp="1"/>
          </p:cNvSpPr>
          <p:nvPr>
            <p:ph sz="half" idx="1"/>
          </p:nvPr>
        </p:nvSpPr>
        <p:spPr>
          <a:xfrm>
            <a:off x="587828" y="1368358"/>
            <a:ext cx="6144441" cy="4477806"/>
          </a:xfrm>
        </p:spPr>
        <p:txBody>
          <a:bodyPr>
            <a:normAutofit fontScale="92500" lnSpcReduction="10000"/>
          </a:bodyPr>
          <a:lstStyle/>
          <a:p>
            <a:r>
              <a:rPr lang="en-US" dirty="0"/>
              <a:t>Look at the dataset we provided. </a:t>
            </a:r>
          </a:p>
          <a:p>
            <a:r>
              <a:rPr lang="en-US" dirty="0"/>
              <a:t>Given the data elements available, what questions can you answer?</a:t>
            </a:r>
          </a:p>
          <a:p>
            <a:r>
              <a:rPr lang="en-US" dirty="0"/>
              <a:t>Generate questions that you would like to build an analysis plan around. This could be critical questions or other questions. </a:t>
            </a:r>
          </a:p>
          <a:p>
            <a:r>
              <a:rPr lang="en-US" dirty="0"/>
              <a:t>If you could add one more data element to the data set, what would it be, and what question would you ask?</a:t>
            </a:r>
          </a:p>
          <a:p>
            <a:r>
              <a:rPr lang="en-US" dirty="0"/>
              <a:t>Add your questions/responses to the Padlet.</a:t>
            </a:r>
          </a:p>
        </p:txBody>
      </p:sp>
      <p:pic>
        <p:nvPicPr>
          <p:cNvPr id="10" name="Picture 9" descr="&quot; &quot;">
            <a:extLst>
              <a:ext uri="{FF2B5EF4-FFF2-40B4-BE49-F238E27FC236}">
                <a16:creationId xmlns:a16="http://schemas.microsoft.com/office/drawing/2014/main" id="{1FF4BCCA-4348-7992-2863-91D32C0847B4}"/>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7419507" y="2009940"/>
            <a:ext cx="2838120" cy="2838120"/>
          </a:xfrm>
          <a:prstGeom prst="rect">
            <a:avLst/>
          </a:prstGeom>
        </p:spPr>
      </p:pic>
    </p:spTree>
    <p:extLst>
      <p:ext uri="{BB962C8B-B14F-4D97-AF65-F5344CB8AC3E}">
        <p14:creationId xmlns:p14="http://schemas.microsoft.com/office/powerpoint/2010/main" val="2797438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7CA484-CBC8-905B-EB3F-39E7737E41B9}"/>
              </a:ext>
            </a:extLst>
          </p:cNvPr>
          <p:cNvSpPr>
            <a:spLocks noGrp="1"/>
          </p:cNvSpPr>
          <p:nvPr>
            <p:ph type="sldNum" sz="quarter" idx="4"/>
          </p:nvPr>
        </p:nvSpPr>
        <p:spPr/>
        <p:txBody>
          <a:bodyPr/>
          <a:lstStyle/>
          <a:p>
            <a:fld id="{8FF8BE51-C3B0-9B4F-9A06-4F809A9A7941}" type="slidenum">
              <a:rPr lang="en-US" smtClean="0"/>
              <a:pPr/>
              <a:t>9</a:t>
            </a:fld>
            <a:endParaRPr lang="en-US"/>
          </a:p>
        </p:txBody>
      </p:sp>
      <p:sp>
        <p:nvSpPr>
          <p:cNvPr id="5" name="Title 4">
            <a:extLst>
              <a:ext uri="{FF2B5EF4-FFF2-40B4-BE49-F238E27FC236}">
                <a16:creationId xmlns:a16="http://schemas.microsoft.com/office/drawing/2014/main" id="{9B8895CC-7CFE-217A-F124-DE36A8F634A2}"/>
              </a:ext>
            </a:extLst>
          </p:cNvPr>
          <p:cNvSpPr>
            <a:spLocks noGrp="1"/>
          </p:cNvSpPr>
          <p:nvPr>
            <p:ph type="title"/>
          </p:nvPr>
        </p:nvSpPr>
        <p:spPr/>
        <p:txBody>
          <a:bodyPr/>
          <a:lstStyle/>
          <a:p>
            <a:r>
              <a:rPr lang="en-US" dirty="0"/>
              <a:t>Analytic considerations</a:t>
            </a:r>
          </a:p>
        </p:txBody>
      </p:sp>
      <p:sp>
        <p:nvSpPr>
          <p:cNvPr id="4" name="Content Placeholder 3">
            <a:extLst>
              <a:ext uri="{FF2B5EF4-FFF2-40B4-BE49-F238E27FC236}">
                <a16:creationId xmlns:a16="http://schemas.microsoft.com/office/drawing/2014/main" id="{8CD68FD2-A140-3472-6B6F-F8CD31C7714E}"/>
              </a:ext>
            </a:extLst>
          </p:cNvPr>
          <p:cNvSpPr>
            <a:spLocks noGrp="1"/>
          </p:cNvSpPr>
          <p:nvPr>
            <p:ph idx="1"/>
          </p:nvPr>
        </p:nvSpPr>
        <p:spPr/>
        <p:txBody>
          <a:bodyPr>
            <a:normAutofit/>
          </a:bodyPr>
          <a:lstStyle/>
          <a:p>
            <a:r>
              <a:rPr lang="en-US" b="1" dirty="0"/>
              <a:t>Analytic considerations for the question</a:t>
            </a:r>
          </a:p>
          <a:p>
            <a:pPr lvl="1"/>
            <a:r>
              <a:rPr lang="en-US" dirty="0"/>
              <a:t>Notes related to how you may need to conceptualize the analysis of the question and what considerations to take into account</a:t>
            </a:r>
          </a:p>
          <a:p>
            <a:pPr lvl="1"/>
            <a:r>
              <a:rPr lang="en-US" dirty="0"/>
              <a:t>This will be information that is important to understanding both how to analyze the data and how to interpret it. </a:t>
            </a:r>
          </a:p>
          <a:p>
            <a:pPr lvl="1"/>
            <a:r>
              <a:rPr lang="en-US" dirty="0"/>
              <a:t>Examples: timeframe for the data, inclusion/exclusion criteria, where data may be located (e.g., local vs state)</a:t>
            </a:r>
          </a:p>
        </p:txBody>
      </p:sp>
    </p:spTree>
    <p:extLst>
      <p:ext uri="{BB962C8B-B14F-4D97-AF65-F5344CB8AC3E}">
        <p14:creationId xmlns:p14="http://schemas.microsoft.com/office/powerpoint/2010/main" val="606805110"/>
      </p:ext>
    </p:extLst>
  </p:cSld>
  <p:clrMapOvr>
    <a:masterClrMapping/>
  </p:clrMapOvr>
</p:sld>
</file>

<file path=ppt/theme/theme1.xml><?xml version="1.0" encoding="utf-8"?>
<a:theme xmlns:a="http://schemas.openxmlformats.org/drawingml/2006/main" name="Gallery">
  <a:themeElements>
    <a:clrScheme name="Custom 11">
      <a:dk1>
        <a:srgbClr val="000000"/>
      </a:dk1>
      <a:lt1>
        <a:srgbClr val="FFFFFF"/>
      </a:lt1>
      <a:dk2>
        <a:srgbClr val="222222"/>
      </a:dk2>
      <a:lt2>
        <a:srgbClr val="CCCCCC"/>
      </a:lt2>
      <a:accent1>
        <a:srgbClr val="ED3232"/>
      </a:accent1>
      <a:accent2>
        <a:srgbClr val="FF6600"/>
      </a:accent2>
      <a:accent3>
        <a:srgbClr val="FFBE00"/>
      </a:accent3>
      <a:accent4>
        <a:srgbClr val="38B549"/>
      </a:accent4>
      <a:accent5>
        <a:srgbClr val="2777B9"/>
      </a:accent5>
      <a:accent6>
        <a:srgbClr val="982C78"/>
      </a:accent6>
      <a:hlink>
        <a:srgbClr val="2777B9"/>
      </a:hlink>
      <a:folHlink>
        <a:srgbClr val="007B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ta2-template" id="{E5C0DB02-524A-EA4E-8D6F-50CA54B66DB3}" vid="{F3436B59-AE16-654A-BAEA-9AD8E5CF8C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801B2334E046043B36D2CA881EEC968" ma:contentTypeVersion="4" ma:contentTypeDescription="Create a new document." ma:contentTypeScope="" ma:versionID="7827bfec01467006e42f67a463bc7637">
  <xsd:schema xmlns:xsd="http://www.w3.org/2001/XMLSchema" xmlns:xs="http://www.w3.org/2001/XMLSchema" xmlns:p="http://schemas.microsoft.com/office/2006/metadata/properties" xmlns:ns2="c5e22c3d-4726-4ffa-8dfa-5e9afd62105b" targetNamespace="http://schemas.microsoft.com/office/2006/metadata/properties" ma:root="true" ma:fieldsID="0731dc1c475bfe07ec96cd8eebe18d74" ns2:_="">
    <xsd:import namespace="c5e22c3d-4726-4ffa-8dfa-5e9afd62105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e22c3d-4726-4ffa-8dfa-5e9afd6210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CEDFB18-B309-4C57-A094-79E719906607}">
  <ds:schemaRefs>
    <ds:schemaRef ds:uri="http://schemas.microsoft.com/sharepoint/v3/contenttype/forms"/>
  </ds:schemaRefs>
</ds:datastoreItem>
</file>

<file path=customXml/itemProps2.xml><?xml version="1.0" encoding="utf-8"?>
<ds:datastoreItem xmlns:ds="http://schemas.openxmlformats.org/officeDocument/2006/customXml" ds:itemID="{C537CB15-EB4F-460E-BC81-9EFF3D79DC55}">
  <ds:schemaRefs>
    <ds:schemaRef ds:uri="c5e22c3d-4726-4ffa-8dfa-5e9afd6210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497BB4A-2583-418C-B318-B2081ED201AE}">
  <ds:schemaRefs>
    <ds:schemaRef ds:uri="http://purl.org/dc/elements/1.1/"/>
    <ds:schemaRef ds:uri="http://schemas.microsoft.com/office/infopath/2007/PartnerControls"/>
    <ds:schemaRef ds:uri="http://www.w3.org/XML/1998/namespace"/>
    <ds:schemaRef ds:uri="http://purl.org/dc/dcmitype/"/>
    <ds:schemaRef ds:uri="http://schemas.microsoft.com/office/2006/metadata/properties"/>
    <ds:schemaRef ds:uri="c5e22c3d-4726-4ffa-8dfa-5e9afd62105b"/>
    <ds:schemaRef ds:uri="http://schemas.microsoft.com/office/2006/documentManagement/typ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ecta2-template-v1</Template>
  <TotalTime>6242</TotalTime>
  <Words>4286</Words>
  <Application>Microsoft Office PowerPoint</Application>
  <PresentationFormat>Widescreen</PresentationFormat>
  <Paragraphs>405</Paragraphs>
  <Slides>24</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Gallery</vt:lpstr>
      <vt:lpstr>Examining Data to Improve  Child Find Systems Working Series</vt:lpstr>
      <vt:lpstr>Overview of the Working Series</vt:lpstr>
      <vt:lpstr>Sessions 1 &amp; 2 Recap</vt:lpstr>
      <vt:lpstr>At the end of this session, you should be knowledgeable about:</vt:lpstr>
      <vt:lpstr>An analysis plan provides a roadmap for how you will analyze your data, ensuring consistency over time and across people. </vt:lpstr>
      <vt:lpstr>Critical questions and purpose</vt:lpstr>
      <vt:lpstr>Critical Questions Related to Child Find</vt:lpstr>
      <vt:lpstr>Small Group 1: Select Part C or 619</vt:lpstr>
      <vt:lpstr>Analytic considerations</vt:lpstr>
      <vt:lpstr>Data set and data elements</vt:lpstr>
      <vt:lpstr>Steps for conducting the analysis</vt:lpstr>
      <vt:lpstr>Table shells/sample output and examples of data tables and visualizations</vt:lpstr>
      <vt:lpstr>Analysis Plan Example: Critical Question and Purpose</vt:lpstr>
      <vt:lpstr>Analysis Plan Example: Analytic Considerations</vt:lpstr>
      <vt:lpstr>Analysis Plan Example: Data Set and Variables </vt:lpstr>
      <vt:lpstr>Analysis Plan Example: Steps in the Analysis</vt:lpstr>
      <vt:lpstr>Analysis Plan Example: Sample Output and Visualization</vt:lpstr>
      <vt:lpstr>The data you have available will never tell the whole story</vt:lpstr>
      <vt:lpstr>Working with the data set</vt:lpstr>
      <vt:lpstr>Small Group 2: Developing and Executing an Analysis Plan</vt:lpstr>
      <vt:lpstr>Group Share Out and Takeaways</vt:lpstr>
      <vt:lpstr>We hope to see you in New Orleans to continue the conversation!</vt:lpstr>
      <vt:lpstr>Thank you! </vt:lpstr>
      <vt:lpstr>Find out more at dasycenter.org and ectacenter.org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3 – Developing and Executing an Analysis Plan to Answer Critical Questions About Child Find</dc:title>
  <dc:subject>Examining Data to Improve Child Find Systems Working Series</dc:subject>
  <dc:creator>The DaSy Center and the ECTA Center</dc:creator>
  <cp:lastModifiedBy>Margaret Gillis</cp:lastModifiedBy>
  <cp:revision>1</cp:revision>
  <dcterms:created xsi:type="dcterms:W3CDTF">2017-11-28T16:39:02Z</dcterms:created>
  <dcterms:modified xsi:type="dcterms:W3CDTF">2024-08-13T13:37:53Z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0x010100E801B2334E046043B36D2CA881EEC968</vt:lpwstr>
  </property>
  <property fmtid="{D5CDD505-2E9C-101B-9397-08002B2CF9AE}" pid="3" name="MediaServiceImageTags">
    <vt:lpwstr/>
  </property>
  <property fmtid="{D5CDD505-2E9C-101B-9397-08002B2CF9AE}" pid="4" name="Language">
    <vt:lpwstr>English</vt:lpwstr>
  </property>
  <property fmtid="{D5CDD505-2E9C-101B-9397-08002B2CF9AE}" pid="5" name="Status">
    <vt:lpwstr>Final</vt:lpwstr>
  </property>
</Properties>
</file>