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8"/>
  </p:notesMasterIdLst>
  <p:handoutMasterIdLst>
    <p:handoutMasterId r:id="rId49"/>
  </p:handoutMasterIdLst>
  <p:sldIdLst>
    <p:sldId id="256" r:id="rId5"/>
    <p:sldId id="2145707470" r:id="rId6"/>
    <p:sldId id="2145707474" r:id="rId7"/>
    <p:sldId id="264" r:id="rId8"/>
    <p:sldId id="2145707479" r:id="rId9"/>
    <p:sldId id="2145707486" r:id="rId10"/>
    <p:sldId id="276" r:id="rId11"/>
    <p:sldId id="2145707480" r:id="rId12"/>
    <p:sldId id="2145707460" r:id="rId13"/>
    <p:sldId id="2145707485" r:id="rId14"/>
    <p:sldId id="265" r:id="rId15"/>
    <p:sldId id="277" r:id="rId16"/>
    <p:sldId id="2145707498" r:id="rId17"/>
    <p:sldId id="2145707489" r:id="rId18"/>
    <p:sldId id="2145707497" r:id="rId19"/>
    <p:sldId id="2145707500" r:id="rId20"/>
    <p:sldId id="281" r:id="rId21"/>
    <p:sldId id="2145707495" r:id="rId22"/>
    <p:sldId id="275" r:id="rId23"/>
    <p:sldId id="2145707502" r:id="rId24"/>
    <p:sldId id="2145707503" r:id="rId25"/>
    <p:sldId id="263" r:id="rId26"/>
    <p:sldId id="2145707504" r:id="rId27"/>
    <p:sldId id="2145707505" r:id="rId28"/>
    <p:sldId id="278" r:id="rId29"/>
    <p:sldId id="279" r:id="rId30"/>
    <p:sldId id="2145707492" r:id="rId31"/>
    <p:sldId id="2145707493" r:id="rId32"/>
    <p:sldId id="2145707491" r:id="rId33"/>
    <p:sldId id="2145707488" r:id="rId34"/>
    <p:sldId id="2145707490" r:id="rId35"/>
    <p:sldId id="2145707494" r:id="rId36"/>
    <p:sldId id="2145707496" r:id="rId37"/>
    <p:sldId id="2145707478" r:id="rId38"/>
    <p:sldId id="570" r:id="rId39"/>
    <p:sldId id="568" r:id="rId40"/>
    <p:sldId id="565" r:id="rId41"/>
    <p:sldId id="2145707501" r:id="rId42"/>
    <p:sldId id="2145707477" r:id="rId43"/>
    <p:sldId id="2145707484" r:id="rId44"/>
    <p:sldId id="266" r:id="rId45"/>
    <p:sldId id="2145707499" r:id="rId46"/>
    <p:sldId id="2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10C261-E213-42B2-B1D6-4F3E04EE96E2}" name="Roxanne Jones" initials="RJ" userId="S::RJones@sriinternational.com::eee357d1-15dd-4a73-981c-b7041387288c" providerId="AD"/>
  <p188:author id="{FF978780-0ABD-7C3B-33CD-FECEFCC08B6D}" name="Margaret Gillis" initials="MG" userId="S::MGillis@sriinternational.com::b92883f0-fb2e-4bdb-a669-1e9fa090b866" providerId="AD"/>
  <p188:author id="{70465EA7-692B-425F-790A-CB6F20DB28A9}" name="Kathryn Morrison" initials="KM" userId="S::kmorrison@sriinternational.com::0db4f3ca-31ff-4b62-993b-db2adc44b15d" providerId="AD"/>
  <p188:author id="{2B007DF2-CDCC-EB34-71FA-96D7F44E44DC}" name="Mary Lee Porterfield" initials="MLP" userId="S::MPorterfield@sriinternational.com::deb813fa-b9ba-47eb-8fe0-1fb868e5c8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837"/>
    <a:srgbClr val="1C5B25"/>
    <a:srgbClr val="227532"/>
    <a:srgbClr val="104578"/>
    <a:srgbClr val="AC0000"/>
    <a:srgbClr val="39B54A"/>
    <a:srgbClr val="F1CEE7"/>
    <a:srgbClr val="D56D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D8437-E62E-4C2B-AD62-748BCA18211D}" v="1526" dt="2024-07-26T21:28:37.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5" autoAdjust="0"/>
    <p:restoredTop sz="86432" autoAdjust="0"/>
  </p:normalViewPr>
  <p:slideViewPr>
    <p:cSldViewPr snapToGrid="0">
      <p:cViewPr varScale="1">
        <p:scale>
          <a:sx n="92" d="100"/>
          <a:sy n="92" d="100"/>
        </p:scale>
        <p:origin x="432" y="84"/>
      </p:cViewPr>
      <p:guideLst/>
    </p:cSldViewPr>
  </p:slideViewPr>
  <p:outlineViewPr>
    <p:cViewPr>
      <p:scale>
        <a:sx n="33" d="100"/>
        <a:sy n="33" d="100"/>
      </p:scale>
      <p:origin x="0" y="-2337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et Gillis" userId="S::mgillis@sriinternational.com::b92883f0-fb2e-4bdb-a669-1e9fa090b866" providerId="AD" clId="Web-{540BB246-FA3E-A9C6-1E7D-456E9EEEB329}"/>
    <pc:docChg chg="delSld">
      <pc:chgData name="Margaret Gillis" userId="S::mgillis@sriinternational.com::b92883f0-fb2e-4bdb-a669-1e9fa090b866" providerId="AD" clId="Web-{540BB246-FA3E-A9C6-1E7D-456E9EEEB329}" dt="2024-07-17T17:57:37.326" v="2"/>
      <pc:docMkLst>
        <pc:docMk/>
      </pc:docMkLst>
      <pc:sldChg chg="del">
        <pc:chgData name="Margaret Gillis" userId="S::mgillis@sriinternational.com::b92883f0-fb2e-4bdb-a669-1e9fa090b866" providerId="AD" clId="Web-{540BB246-FA3E-A9C6-1E7D-456E9EEEB329}" dt="2024-07-17T17:57:37.311" v="0"/>
        <pc:sldMkLst>
          <pc:docMk/>
          <pc:sldMk cId="3470109558" sldId="2145707467"/>
        </pc:sldMkLst>
      </pc:sldChg>
      <pc:sldChg chg="del">
        <pc:chgData name="Margaret Gillis" userId="S::mgillis@sriinternational.com::b92883f0-fb2e-4bdb-a669-1e9fa090b866" providerId="AD" clId="Web-{540BB246-FA3E-A9C6-1E7D-456E9EEEB329}" dt="2024-07-17T17:57:37.326" v="2"/>
        <pc:sldMkLst>
          <pc:docMk/>
          <pc:sldMk cId="2587070611" sldId="2145707482"/>
        </pc:sldMkLst>
      </pc:sldChg>
      <pc:sldChg chg="del">
        <pc:chgData name="Margaret Gillis" userId="S::mgillis@sriinternational.com::b92883f0-fb2e-4bdb-a669-1e9fa090b866" providerId="AD" clId="Web-{540BB246-FA3E-A9C6-1E7D-456E9EEEB329}" dt="2024-07-17T17:57:37.311" v="1"/>
        <pc:sldMkLst>
          <pc:docMk/>
          <pc:sldMk cId="316395708" sldId="2145707483"/>
        </pc:sldMkLst>
      </pc:sldChg>
    </pc:docChg>
  </pc:docChgLst>
  <pc:docChgLst>
    <pc:chgData name="Kathryn Morrison" userId="S::kmorrison@sriinternational.com::0db4f3ca-31ff-4b62-993b-db2adc44b15d" providerId="AD" clId="Web-{B6221B2F-4F92-31DF-7F54-19A727D23CA8}"/>
    <pc:docChg chg="mod modSld">
      <pc:chgData name="Kathryn Morrison" userId="S::kmorrison@sriinternational.com::0db4f3ca-31ff-4b62-993b-db2adc44b15d" providerId="AD" clId="Web-{B6221B2F-4F92-31DF-7F54-19A727D23CA8}" dt="2024-05-24T16:30:46.762" v="8" actId="1076"/>
      <pc:docMkLst>
        <pc:docMk/>
      </pc:docMkLst>
      <pc:sldChg chg="modCm">
        <pc:chgData name="Kathryn Morrison" userId="S::kmorrison@sriinternational.com::0db4f3ca-31ff-4b62-993b-db2adc44b15d" providerId="AD" clId="Web-{B6221B2F-4F92-31DF-7F54-19A727D23CA8}" dt="2024-05-24T16:28:21.743" v="3"/>
        <pc:sldMkLst>
          <pc:docMk/>
          <pc:sldMk cId="3470109558" sldId="2145707467"/>
        </pc:sldMkLst>
        <pc:extLst>
          <p:ext xmlns:p="http://schemas.openxmlformats.org/presentationml/2006/main" uri="{D6D511B9-2390-475A-947B-AFAB55BFBCF1}">
            <pc226:cmChg xmlns:pc226="http://schemas.microsoft.com/office/powerpoint/2022/06/main/command" chg="">
              <pc226:chgData name="Kathryn Morrison" userId="S::kmorrison@sriinternational.com::0db4f3ca-31ff-4b62-993b-db2adc44b15d" providerId="AD" clId="Web-{B6221B2F-4F92-31DF-7F54-19A727D23CA8}" dt="2024-05-24T16:28:21.743" v="3"/>
              <pc2:cmMkLst xmlns:pc2="http://schemas.microsoft.com/office/powerpoint/2019/9/main/command">
                <pc:docMk/>
                <pc:sldMk cId="3470109558" sldId="2145707467"/>
                <pc2:cmMk id="{33E0254B-DBC5-4D64-97E0-D4F2E03CBB89}"/>
              </pc2:cmMkLst>
              <pc226:cmRplyChg chg="add mod">
                <pc226:chgData name="Kathryn Morrison" userId="S::kmorrison@sriinternational.com::0db4f3ca-31ff-4b62-993b-db2adc44b15d" providerId="AD" clId="Web-{B6221B2F-4F92-31DF-7F54-19A727D23CA8}" dt="2024-05-24T16:28:21.743" v="3"/>
                <pc2:cmRplyMkLst xmlns:pc2="http://schemas.microsoft.com/office/powerpoint/2019/9/main/command">
                  <pc:docMk/>
                  <pc:sldMk cId="3470109558" sldId="2145707467"/>
                  <pc2:cmMk id="{33E0254B-DBC5-4D64-97E0-D4F2E03CBB89}"/>
                  <pc2:cmRplyMk id="{87628DCD-2C76-407B-923C-AAE313FA904E}"/>
                </pc2:cmRplyMkLst>
              </pc226:cmRplyChg>
            </pc226:cmChg>
          </p:ext>
        </pc:extLst>
      </pc:sldChg>
      <pc:sldChg chg="modSp">
        <pc:chgData name="Kathryn Morrison" userId="S::kmorrison@sriinternational.com::0db4f3ca-31ff-4b62-993b-db2adc44b15d" providerId="AD" clId="Web-{B6221B2F-4F92-31DF-7F54-19A727D23CA8}" dt="2024-05-24T16:30:03.589" v="5" actId="1076"/>
        <pc:sldMkLst>
          <pc:docMk/>
          <pc:sldMk cId="690358636" sldId="2145707479"/>
        </pc:sldMkLst>
        <pc:spChg chg="mod">
          <ac:chgData name="Kathryn Morrison" userId="S::kmorrison@sriinternational.com::0db4f3ca-31ff-4b62-993b-db2adc44b15d" providerId="AD" clId="Web-{B6221B2F-4F92-31DF-7F54-19A727D23CA8}" dt="2024-05-24T16:30:03.526" v="4" actId="1076"/>
          <ac:spMkLst>
            <pc:docMk/>
            <pc:sldMk cId="690358636" sldId="2145707479"/>
            <ac:spMk id="4" creationId="{581D85F4-E1A4-21E9-9229-59D8F478D300}"/>
          </ac:spMkLst>
        </pc:spChg>
        <pc:picChg chg="mod">
          <ac:chgData name="Kathryn Morrison" userId="S::kmorrison@sriinternational.com::0db4f3ca-31ff-4b62-993b-db2adc44b15d" providerId="AD" clId="Web-{B6221B2F-4F92-31DF-7F54-19A727D23CA8}" dt="2024-05-24T16:30:03.589" v="5" actId="1076"/>
          <ac:picMkLst>
            <pc:docMk/>
            <pc:sldMk cId="690358636" sldId="2145707479"/>
            <ac:picMk id="7" creationId="{1804E2EB-DE34-9C1A-37BB-270F7E85E59C}"/>
          </ac:picMkLst>
        </pc:picChg>
      </pc:sldChg>
      <pc:sldChg chg="modSp">
        <pc:chgData name="Kathryn Morrison" userId="S::kmorrison@sriinternational.com::0db4f3ca-31ff-4b62-993b-db2adc44b15d" providerId="AD" clId="Web-{B6221B2F-4F92-31DF-7F54-19A727D23CA8}" dt="2024-05-24T16:30:46.762" v="8" actId="1076"/>
        <pc:sldMkLst>
          <pc:docMk/>
          <pc:sldMk cId="3930070279" sldId="2145707486"/>
        </pc:sldMkLst>
        <pc:spChg chg="mod">
          <ac:chgData name="Kathryn Morrison" userId="S::kmorrison@sriinternational.com::0db4f3ca-31ff-4b62-993b-db2adc44b15d" providerId="AD" clId="Web-{B6221B2F-4F92-31DF-7F54-19A727D23CA8}" dt="2024-05-24T16:30:46.715" v="6" actId="1076"/>
          <ac:spMkLst>
            <pc:docMk/>
            <pc:sldMk cId="3930070279" sldId="2145707486"/>
            <ac:spMk id="4" creationId="{717A5EF8-0CB9-3601-FB01-887F7F297FB7}"/>
          </ac:spMkLst>
        </pc:spChg>
        <pc:spChg chg="mod">
          <ac:chgData name="Kathryn Morrison" userId="S::kmorrison@sriinternational.com::0db4f3ca-31ff-4b62-993b-db2adc44b15d" providerId="AD" clId="Web-{B6221B2F-4F92-31DF-7F54-19A727D23CA8}" dt="2024-05-24T16:30:46.730" v="7" actId="1076"/>
          <ac:spMkLst>
            <pc:docMk/>
            <pc:sldMk cId="3930070279" sldId="2145707486"/>
            <ac:spMk id="8" creationId="{DAC6F6F4-3E1C-9D12-54AB-A919FE5FDD9D}"/>
          </ac:spMkLst>
        </pc:spChg>
        <pc:picChg chg="mod">
          <ac:chgData name="Kathryn Morrison" userId="S::kmorrison@sriinternational.com::0db4f3ca-31ff-4b62-993b-db2adc44b15d" providerId="AD" clId="Web-{B6221B2F-4F92-31DF-7F54-19A727D23CA8}" dt="2024-05-24T16:30:46.762" v="8" actId="1076"/>
          <ac:picMkLst>
            <pc:docMk/>
            <pc:sldMk cId="3930070279" sldId="2145707486"/>
            <ac:picMk id="10" creationId="{2AAF05AB-E4E0-81CF-3732-9BE925E53CDD}"/>
          </ac:picMkLst>
        </pc:picChg>
      </pc:sldChg>
    </pc:docChg>
  </pc:docChgLst>
  <pc:docChgLst>
    <pc:chgData name="Margaret Gillis" userId="S::mgillis@sriinternational.com::b92883f0-fb2e-4bdb-a669-1e9fa090b866" providerId="AD" clId="Web-{E61071D5-7382-5D48-725B-42AE70BA0FB3}"/>
    <pc:docChg chg="addSld modSld">
      <pc:chgData name="Margaret Gillis" userId="S::mgillis@sriinternational.com::b92883f0-fb2e-4bdb-a669-1e9fa090b866" providerId="AD" clId="Web-{E61071D5-7382-5D48-725B-42AE70BA0FB3}" dt="2024-05-01T19:51:42.449" v="459" actId="20577"/>
      <pc:docMkLst>
        <pc:docMk/>
      </pc:docMkLst>
      <pc:sldChg chg="modSp">
        <pc:chgData name="Margaret Gillis" userId="S::mgillis@sriinternational.com::b92883f0-fb2e-4bdb-a669-1e9fa090b866" providerId="AD" clId="Web-{E61071D5-7382-5D48-725B-42AE70BA0FB3}" dt="2024-05-01T19:43:57.763" v="355" actId="20577"/>
        <pc:sldMkLst>
          <pc:docMk/>
          <pc:sldMk cId="2353343699" sldId="264"/>
        </pc:sldMkLst>
        <pc:spChg chg="mod">
          <ac:chgData name="Margaret Gillis" userId="S::mgillis@sriinternational.com::b92883f0-fb2e-4bdb-a669-1e9fa090b866" providerId="AD" clId="Web-{E61071D5-7382-5D48-725B-42AE70BA0FB3}" dt="2024-05-01T19:43:57.763" v="355" actId="20577"/>
          <ac:spMkLst>
            <pc:docMk/>
            <pc:sldMk cId="2353343699" sldId="264"/>
            <ac:spMk id="7" creationId="{D81AF524-A86F-384E-9B83-57FE27B8F3C0}"/>
          </ac:spMkLst>
        </pc:spChg>
      </pc:sldChg>
      <pc:sldChg chg="modSp">
        <pc:chgData name="Margaret Gillis" userId="S::mgillis@sriinternational.com::b92883f0-fb2e-4bdb-a669-1e9fa090b866" providerId="AD" clId="Web-{E61071D5-7382-5D48-725B-42AE70BA0FB3}" dt="2024-05-01T19:45:29.138" v="413" actId="20577"/>
        <pc:sldMkLst>
          <pc:docMk/>
          <pc:sldMk cId="1794278056" sldId="275"/>
        </pc:sldMkLst>
        <pc:spChg chg="mod">
          <ac:chgData name="Margaret Gillis" userId="S::mgillis@sriinternational.com::b92883f0-fb2e-4bdb-a669-1e9fa090b866" providerId="AD" clId="Web-{E61071D5-7382-5D48-725B-42AE70BA0FB3}" dt="2024-05-01T19:14:10.710" v="39" actId="20577"/>
          <ac:spMkLst>
            <pc:docMk/>
            <pc:sldMk cId="1794278056" sldId="275"/>
            <ac:spMk id="6" creationId="{E9FE4C71-7220-A14B-A836-149CE5651A1D}"/>
          </ac:spMkLst>
        </pc:spChg>
        <pc:spChg chg="mod">
          <ac:chgData name="Margaret Gillis" userId="S::mgillis@sriinternational.com::b92883f0-fb2e-4bdb-a669-1e9fa090b866" providerId="AD" clId="Web-{E61071D5-7382-5D48-725B-42AE70BA0FB3}" dt="2024-05-01T19:45:29.138" v="413" actId="20577"/>
          <ac:spMkLst>
            <pc:docMk/>
            <pc:sldMk cId="1794278056" sldId="275"/>
            <ac:spMk id="7" creationId="{D81AF524-A86F-384E-9B83-57FE27B8F3C0}"/>
          </ac:spMkLst>
        </pc:spChg>
      </pc:sldChg>
      <pc:sldChg chg="addSp delSp modSp new mod modClrScheme chgLayout">
        <pc:chgData name="Margaret Gillis" userId="S::mgillis@sriinternational.com::b92883f0-fb2e-4bdb-a669-1e9fa090b866" providerId="AD" clId="Web-{E61071D5-7382-5D48-725B-42AE70BA0FB3}" dt="2024-05-01T19:51:42.449" v="459" actId="20577"/>
        <pc:sldMkLst>
          <pc:docMk/>
          <pc:sldMk cId="2834241943" sldId="282"/>
        </pc:sldMkLst>
        <pc:spChg chg="mod ord">
          <ac:chgData name="Margaret Gillis" userId="S::mgillis@sriinternational.com::b92883f0-fb2e-4bdb-a669-1e9fa090b866" providerId="AD" clId="Web-{E61071D5-7382-5D48-725B-42AE70BA0FB3}" dt="2024-05-01T19:50:57.074" v="415"/>
          <ac:spMkLst>
            <pc:docMk/>
            <pc:sldMk cId="2834241943" sldId="282"/>
            <ac:spMk id="2" creationId="{3955EF35-9713-B7C6-7712-14C1E9DC062B}"/>
          </ac:spMkLst>
        </pc:spChg>
        <pc:spChg chg="mod ord">
          <ac:chgData name="Margaret Gillis" userId="S::mgillis@sriinternational.com::b92883f0-fb2e-4bdb-a669-1e9fa090b866" providerId="AD" clId="Web-{E61071D5-7382-5D48-725B-42AE70BA0FB3}" dt="2024-05-01T19:50:57.074" v="415"/>
          <ac:spMkLst>
            <pc:docMk/>
            <pc:sldMk cId="2834241943" sldId="282"/>
            <ac:spMk id="3" creationId="{B0445493-EC32-1476-B1C2-EE0BD2C278F3}"/>
          </ac:spMkLst>
        </pc:spChg>
        <pc:spChg chg="del">
          <ac:chgData name="Margaret Gillis" userId="S::mgillis@sriinternational.com::b92883f0-fb2e-4bdb-a669-1e9fa090b866" providerId="AD" clId="Web-{E61071D5-7382-5D48-725B-42AE70BA0FB3}" dt="2024-05-01T19:50:57.074" v="415"/>
          <ac:spMkLst>
            <pc:docMk/>
            <pc:sldMk cId="2834241943" sldId="282"/>
            <ac:spMk id="4" creationId="{198B263E-3701-15D4-6B66-FEDB05875360}"/>
          </ac:spMkLst>
        </pc:spChg>
        <pc:spChg chg="del mod ord">
          <ac:chgData name="Margaret Gillis" userId="S::mgillis@sriinternational.com::b92883f0-fb2e-4bdb-a669-1e9fa090b866" providerId="AD" clId="Web-{E61071D5-7382-5D48-725B-42AE70BA0FB3}" dt="2024-05-01T19:51:03.152" v="416"/>
          <ac:spMkLst>
            <pc:docMk/>
            <pc:sldMk cId="2834241943" sldId="282"/>
            <ac:spMk id="5" creationId="{01EFE67C-8C66-4A6E-39BC-F0DF2015E4A2}"/>
          </ac:spMkLst>
        </pc:spChg>
        <pc:spChg chg="mod ord">
          <ac:chgData name="Margaret Gillis" userId="S::mgillis@sriinternational.com::b92883f0-fb2e-4bdb-a669-1e9fa090b866" providerId="AD" clId="Web-{E61071D5-7382-5D48-725B-42AE70BA0FB3}" dt="2024-05-01T19:51:42.449" v="459" actId="20577"/>
          <ac:spMkLst>
            <pc:docMk/>
            <pc:sldMk cId="2834241943" sldId="282"/>
            <ac:spMk id="6" creationId="{3707BEAF-51B9-AAB4-B30B-39A4D19CBF20}"/>
          </ac:spMkLst>
        </pc:spChg>
        <pc:picChg chg="add mod ord">
          <ac:chgData name="Margaret Gillis" userId="S::mgillis@sriinternational.com::b92883f0-fb2e-4bdb-a669-1e9fa090b866" providerId="AD" clId="Web-{E61071D5-7382-5D48-725B-42AE70BA0FB3}" dt="2024-05-01T19:51:03.152" v="416"/>
          <ac:picMkLst>
            <pc:docMk/>
            <pc:sldMk cId="2834241943" sldId="282"/>
            <ac:picMk id="7" creationId="{8F72FD2E-0186-F2E3-B7D8-D472E806EBC5}"/>
          </ac:picMkLst>
        </pc:picChg>
      </pc:sldChg>
    </pc:docChg>
  </pc:docChgLst>
  <pc:docChgLst>
    <pc:chgData name="Mary Lee Porterfield" userId="deb813fa-b9ba-47eb-8fe0-1fb868e5c8a3" providerId="ADAL" clId="{AC341270-8774-4483-ABCD-3C9AB90F2B0D}"/>
    <pc:docChg chg="undo custSel addSld delSld modSld sldOrd">
      <pc:chgData name="Mary Lee Porterfield" userId="deb813fa-b9ba-47eb-8fe0-1fb868e5c8a3" providerId="ADAL" clId="{AC341270-8774-4483-ABCD-3C9AB90F2B0D}" dt="2024-05-24T13:11:47.857" v="8464" actId="207"/>
      <pc:docMkLst>
        <pc:docMk/>
      </pc:docMkLst>
      <pc:sldChg chg="modNotesTx">
        <pc:chgData name="Mary Lee Porterfield" userId="deb813fa-b9ba-47eb-8fe0-1fb868e5c8a3" providerId="ADAL" clId="{AC341270-8774-4483-ABCD-3C9AB90F2B0D}" dt="2024-05-10T19:21:53.539" v="716" actId="20577"/>
        <pc:sldMkLst>
          <pc:docMk/>
          <pc:sldMk cId="2307636121" sldId="256"/>
        </pc:sldMkLst>
      </pc:sldChg>
      <pc:sldChg chg="modNotesTx">
        <pc:chgData name="Mary Lee Porterfield" userId="deb813fa-b9ba-47eb-8fe0-1fb868e5c8a3" providerId="ADAL" clId="{AC341270-8774-4483-ABCD-3C9AB90F2B0D}" dt="2024-05-10T19:26:20.145" v="1551" actId="20577"/>
        <pc:sldMkLst>
          <pc:docMk/>
          <pc:sldMk cId="340034828" sldId="263"/>
        </pc:sldMkLst>
      </pc:sldChg>
      <pc:sldChg chg="modSp mod addCm delCm modCm modNotesTx">
        <pc:chgData name="Mary Lee Porterfield" userId="deb813fa-b9ba-47eb-8fe0-1fb868e5c8a3" providerId="ADAL" clId="{AC341270-8774-4483-ABCD-3C9AB90F2B0D}" dt="2024-05-12T18:51:12.564" v="7147"/>
        <pc:sldMkLst>
          <pc:docMk/>
          <pc:sldMk cId="4265548218" sldId="265"/>
        </pc:sldMkLst>
        <pc:spChg chg="mod">
          <ac:chgData name="Mary Lee Porterfield" userId="deb813fa-b9ba-47eb-8fe0-1fb868e5c8a3" providerId="ADAL" clId="{AC341270-8774-4483-ABCD-3C9AB90F2B0D}" dt="2024-05-11T12:57:41.739" v="2159" actId="20577"/>
          <ac:spMkLst>
            <pc:docMk/>
            <pc:sldMk cId="4265548218" sldId="265"/>
            <ac:spMk id="4" creationId="{3E1E3977-58B5-9184-A3BB-7BC5A6FA8B1A}"/>
          </ac:spMkLst>
        </pc:spChg>
        <pc:extLst>
          <p:ext xmlns:p="http://schemas.openxmlformats.org/presentationml/2006/main" uri="{D6D511B9-2390-475A-947B-AFAB55BFBCF1}">
            <pc226:cmChg xmlns:pc226="http://schemas.microsoft.com/office/powerpoint/2022/06/main/command" chg="add del mod">
              <pc226:chgData name="Mary Lee Porterfield" userId="deb813fa-b9ba-47eb-8fe0-1fb868e5c8a3" providerId="ADAL" clId="{AC341270-8774-4483-ABCD-3C9AB90F2B0D}" dt="2024-05-12T18:51:12.564" v="7147"/>
              <pc2:cmMkLst xmlns:pc2="http://schemas.microsoft.com/office/powerpoint/2019/9/main/command">
                <pc:docMk/>
                <pc:sldMk cId="4265548218" sldId="265"/>
                <pc2:cmMk id="{F4A12BFA-826A-499C-AF0F-401837C2816E}"/>
              </pc2:cmMkLst>
            </pc226:cmChg>
          </p:ext>
        </pc:extLst>
      </pc:sldChg>
      <pc:sldChg chg="modSp mod modNotesTx">
        <pc:chgData name="Mary Lee Porterfield" userId="deb813fa-b9ba-47eb-8fe0-1fb868e5c8a3" providerId="ADAL" clId="{AC341270-8774-4483-ABCD-3C9AB90F2B0D}" dt="2024-05-12T18:30:05.661" v="4796" actId="20577"/>
        <pc:sldMkLst>
          <pc:docMk/>
          <pc:sldMk cId="2144262811" sldId="266"/>
        </pc:sldMkLst>
        <pc:spChg chg="mod">
          <ac:chgData name="Mary Lee Porterfield" userId="deb813fa-b9ba-47eb-8fe0-1fb868e5c8a3" providerId="ADAL" clId="{AC341270-8774-4483-ABCD-3C9AB90F2B0D}" dt="2024-05-12T18:24:15.806" v="4389" actId="20577"/>
          <ac:spMkLst>
            <pc:docMk/>
            <pc:sldMk cId="2144262811" sldId="266"/>
            <ac:spMk id="8" creationId="{7794D221-BFBF-9E46-BC8C-8EE592DF87F7}"/>
          </ac:spMkLst>
        </pc:spChg>
        <pc:spChg chg="mod">
          <ac:chgData name="Mary Lee Porterfield" userId="deb813fa-b9ba-47eb-8fe0-1fb868e5c8a3" providerId="ADAL" clId="{AC341270-8774-4483-ABCD-3C9AB90F2B0D}" dt="2024-05-12T18:30:05.661" v="4796" actId="20577"/>
          <ac:spMkLst>
            <pc:docMk/>
            <pc:sldMk cId="2144262811" sldId="266"/>
            <ac:spMk id="9" creationId="{D1229ABA-79A3-594A-947D-0CCFE79D1051}"/>
          </ac:spMkLst>
        </pc:spChg>
      </pc:sldChg>
      <pc:sldChg chg="modSp mod">
        <pc:chgData name="Mary Lee Porterfield" userId="deb813fa-b9ba-47eb-8fe0-1fb868e5c8a3" providerId="ADAL" clId="{AC341270-8774-4483-ABCD-3C9AB90F2B0D}" dt="2024-05-12T17:11:23.136" v="3135" actId="20577"/>
        <pc:sldMkLst>
          <pc:docMk/>
          <pc:sldMk cId="970441559" sldId="276"/>
        </pc:sldMkLst>
        <pc:spChg chg="mod">
          <ac:chgData name="Mary Lee Porterfield" userId="deb813fa-b9ba-47eb-8fe0-1fb868e5c8a3" providerId="ADAL" clId="{AC341270-8774-4483-ABCD-3C9AB90F2B0D}" dt="2024-05-12T17:11:23.136" v="3135" actId="20577"/>
          <ac:spMkLst>
            <pc:docMk/>
            <pc:sldMk cId="970441559" sldId="276"/>
            <ac:spMk id="4" creationId="{45A0511D-BEAB-BC63-DB60-183B8D2FE840}"/>
          </ac:spMkLst>
        </pc:spChg>
      </pc:sldChg>
      <pc:sldChg chg="modSp mod modNotesTx">
        <pc:chgData name="Mary Lee Porterfield" userId="deb813fa-b9ba-47eb-8fe0-1fb868e5c8a3" providerId="ADAL" clId="{AC341270-8774-4483-ABCD-3C9AB90F2B0D}" dt="2024-05-12T17:37:51.626" v="4137" actId="20577"/>
        <pc:sldMkLst>
          <pc:docMk/>
          <pc:sldMk cId="2337017261" sldId="277"/>
        </pc:sldMkLst>
        <pc:spChg chg="mod">
          <ac:chgData name="Mary Lee Porterfield" userId="deb813fa-b9ba-47eb-8fe0-1fb868e5c8a3" providerId="ADAL" clId="{AC341270-8774-4483-ABCD-3C9AB90F2B0D}" dt="2024-05-12T17:15:45.794" v="3661" actId="20577"/>
          <ac:spMkLst>
            <pc:docMk/>
            <pc:sldMk cId="2337017261" sldId="277"/>
            <ac:spMk id="4" creationId="{1DC61EAA-2975-2BC0-825A-7A3039415F50}"/>
          </ac:spMkLst>
        </pc:spChg>
      </pc:sldChg>
      <pc:sldChg chg="modSp mod modNotesTx">
        <pc:chgData name="Mary Lee Porterfield" userId="deb813fa-b9ba-47eb-8fe0-1fb868e5c8a3" providerId="ADAL" clId="{AC341270-8774-4483-ABCD-3C9AB90F2B0D}" dt="2024-05-12T18:35:46.984" v="5673" actId="20577"/>
        <pc:sldMkLst>
          <pc:docMk/>
          <pc:sldMk cId="1833942824" sldId="278"/>
        </pc:sldMkLst>
        <pc:spChg chg="mod">
          <ac:chgData name="Mary Lee Porterfield" userId="deb813fa-b9ba-47eb-8fe0-1fb868e5c8a3" providerId="ADAL" clId="{AC341270-8774-4483-ABCD-3C9AB90F2B0D}" dt="2024-05-12T18:34:53.391" v="5555" actId="403"/>
          <ac:spMkLst>
            <pc:docMk/>
            <pc:sldMk cId="1833942824" sldId="278"/>
            <ac:spMk id="4" creationId="{2F658022-D5A1-4CB0-84EC-D5D12393B826}"/>
          </ac:spMkLst>
        </pc:spChg>
      </pc:sldChg>
      <pc:sldChg chg="modNotesTx">
        <pc:chgData name="Mary Lee Porterfield" userId="deb813fa-b9ba-47eb-8fe0-1fb868e5c8a3" providerId="ADAL" clId="{AC341270-8774-4483-ABCD-3C9AB90F2B0D}" dt="2024-05-12T18:44:23.733" v="6682" actId="20577"/>
        <pc:sldMkLst>
          <pc:docMk/>
          <pc:sldMk cId="949992652" sldId="279"/>
        </pc:sldMkLst>
      </pc:sldChg>
      <pc:sldChg chg="del">
        <pc:chgData name="Mary Lee Porterfield" userId="deb813fa-b9ba-47eb-8fe0-1fb868e5c8a3" providerId="ADAL" clId="{AC341270-8774-4483-ABCD-3C9AB90F2B0D}" dt="2024-05-10T15:39:29.932" v="559" actId="2696"/>
        <pc:sldMkLst>
          <pc:docMk/>
          <pc:sldMk cId="1218183079" sldId="280"/>
        </pc:sldMkLst>
      </pc:sldChg>
      <pc:sldChg chg="delSp mod">
        <pc:chgData name="Mary Lee Porterfield" userId="deb813fa-b9ba-47eb-8fe0-1fb868e5c8a3" providerId="ADAL" clId="{AC341270-8774-4483-ABCD-3C9AB90F2B0D}" dt="2024-04-29T16:52:44.609" v="0" actId="478"/>
        <pc:sldMkLst>
          <pc:docMk/>
          <pc:sldMk cId="1507259395" sldId="281"/>
        </pc:sldMkLst>
        <pc:spChg chg="del">
          <ac:chgData name="Mary Lee Porterfield" userId="deb813fa-b9ba-47eb-8fe0-1fb868e5c8a3" providerId="ADAL" clId="{AC341270-8774-4483-ABCD-3C9AB90F2B0D}" dt="2024-04-29T16:52:44.609" v="0" actId="478"/>
          <ac:spMkLst>
            <pc:docMk/>
            <pc:sldMk cId="1507259395" sldId="281"/>
            <ac:spMk id="3" creationId="{C768337D-B848-D87D-C497-D4A8C7A5EE1C}"/>
          </ac:spMkLst>
        </pc:spChg>
      </pc:sldChg>
      <pc:sldChg chg="modSp mod ord modNotesTx">
        <pc:chgData name="Mary Lee Porterfield" userId="deb813fa-b9ba-47eb-8fe0-1fb868e5c8a3" providerId="ADAL" clId="{AC341270-8774-4483-ABCD-3C9AB90F2B0D}" dt="2024-05-12T18:43:13.293" v="6534" actId="6549"/>
        <pc:sldMkLst>
          <pc:docMk/>
          <pc:sldMk cId="2834241943" sldId="282"/>
        </pc:sldMkLst>
        <pc:spChg chg="mod">
          <ac:chgData name="Mary Lee Porterfield" userId="deb813fa-b9ba-47eb-8fe0-1fb868e5c8a3" providerId="ADAL" clId="{AC341270-8774-4483-ABCD-3C9AB90F2B0D}" dt="2024-05-12T18:41:47.836" v="6399" actId="20577"/>
          <ac:spMkLst>
            <pc:docMk/>
            <pc:sldMk cId="2834241943" sldId="282"/>
            <ac:spMk id="6" creationId="{3707BEAF-51B9-AAB4-B30B-39A4D19CBF20}"/>
          </ac:spMkLst>
        </pc:spChg>
        <pc:picChg chg="mod">
          <ac:chgData name="Mary Lee Porterfield" userId="deb813fa-b9ba-47eb-8fe0-1fb868e5c8a3" providerId="ADAL" clId="{AC341270-8774-4483-ABCD-3C9AB90F2B0D}" dt="2024-05-11T12:08:46.680" v="2146" actId="1076"/>
          <ac:picMkLst>
            <pc:docMk/>
            <pc:sldMk cId="2834241943" sldId="282"/>
            <ac:picMk id="7" creationId="{8F72FD2E-0186-F2E3-B7D8-D472E806EBC5}"/>
          </ac:picMkLst>
        </pc:picChg>
      </pc:sldChg>
      <pc:sldChg chg="modSp mod">
        <pc:chgData name="Mary Lee Porterfield" userId="deb813fa-b9ba-47eb-8fe0-1fb868e5c8a3" providerId="ADAL" clId="{AC341270-8774-4483-ABCD-3C9AB90F2B0D}" dt="2024-05-20T14:32:50.213" v="8444" actId="207"/>
        <pc:sldMkLst>
          <pc:docMk/>
          <pc:sldMk cId="3470109558" sldId="2145707467"/>
        </pc:sldMkLst>
        <pc:spChg chg="mod">
          <ac:chgData name="Mary Lee Porterfield" userId="deb813fa-b9ba-47eb-8fe0-1fb868e5c8a3" providerId="ADAL" clId="{AC341270-8774-4483-ABCD-3C9AB90F2B0D}" dt="2024-05-20T14:32:50.213" v="8444" actId="207"/>
          <ac:spMkLst>
            <pc:docMk/>
            <pc:sldMk cId="3470109558" sldId="2145707467"/>
            <ac:spMk id="6" creationId="{435A68A8-CA55-CD0F-41FC-727D97063B83}"/>
          </ac:spMkLst>
        </pc:spChg>
      </pc:sldChg>
      <pc:sldChg chg="addSp delSp modSp add mod modClrScheme chgLayout modNotesTx">
        <pc:chgData name="Mary Lee Porterfield" userId="deb813fa-b9ba-47eb-8fe0-1fb868e5c8a3" providerId="ADAL" clId="{AC341270-8774-4483-ABCD-3C9AB90F2B0D}" dt="2024-05-15T01:06:45.321" v="8441" actId="20577"/>
        <pc:sldMkLst>
          <pc:docMk/>
          <pc:sldMk cId="4270006044" sldId="2145707474"/>
        </pc:sldMkLst>
        <pc:spChg chg="mod ord">
          <ac:chgData name="Mary Lee Porterfield" userId="deb813fa-b9ba-47eb-8fe0-1fb868e5c8a3" providerId="ADAL" clId="{AC341270-8774-4483-ABCD-3C9AB90F2B0D}" dt="2024-05-14T15:02:37.505" v="7899" actId="700"/>
          <ac:spMkLst>
            <pc:docMk/>
            <pc:sldMk cId="4270006044" sldId="2145707474"/>
            <ac:spMk id="2" creationId="{C1D7301A-713D-59F8-65E3-FFC6FE7D6CA5}"/>
          </ac:spMkLst>
        </pc:spChg>
        <pc:spChg chg="mod ord">
          <ac:chgData name="Mary Lee Porterfield" userId="deb813fa-b9ba-47eb-8fe0-1fb868e5c8a3" providerId="ADAL" clId="{AC341270-8774-4483-ABCD-3C9AB90F2B0D}" dt="2024-05-14T15:02:37.505" v="7899" actId="700"/>
          <ac:spMkLst>
            <pc:docMk/>
            <pc:sldMk cId="4270006044" sldId="2145707474"/>
            <ac:spMk id="3" creationId="{38F3AA7A-B505-6B1B-7565-C6B7F8FA6551}"/>
          </ac:spMkLst>
        </pc:spChg>
        <pc:spChg chg="add del mod">
          <ac:chgData name="Mary Lee Porterfield" userId="deb813fa-b9ba-47eb-8fe0-1fb868e5c8a3" providerId="ADAL" clId="{AC341270-8774-4483-ABCD-3C9AB90F2B0D}" dt="2024-05-14T15:02:37.505" v="7899" actId="700"/>
          <ac:spMkLst>
            <pc:docMk/>
            <pc:sldMk cId="4270006044" sldId="2145707474"/>
            <ac:spMk id="5" creationId="{4E606CF1-EB83-CEE8-4EEC-3DE3ACBA870C}"/>
          </ac:spMkLst>
        </pc:spChg>
        <pc:spChg chg="add mod ord">
          <ac:chgData name="Mary Lee Porterfield" userId="deb813fa-b9ba-47eb-8fe0-1fb868e5c8a3" providerId="ADAL" clId="{AC341270-8774-4483-ABCD-3C9AB90F2B0D}" dt="2024-05-15T01:06:45.321" v="8441" actId="20577"/>
          <ac:spMkLst>
            <pc:docMk/>
            <pc:sldMk cId="4270006044" sldId="2145707474"/>
            <ac:spMk id="6" creationId="{2C0DAE71-1EF8-2BC6-8B64-A0D577FB9A61}"/>
          </ac:spMkLst>
        </pc:spChg>
        <pc:spChg chg="mod ord">
          <ac:chgData name="Mary Lee Porterfield" userId="deb813fa-b9ba-47eb-8fe0-1fb868e5c8a3" providerId="ADAL" clId="{AC341270-8774-4483-ABCD-3C9AB90F2B0D}" dt="2024-05-14T15:02:45.463" v="7915" actId="20577"/>
          <ac:spMkLst>
            <pc:docMk/>
            <pc:sldMk cId="4270006044" sldId="2145707474"/>
            <ac:spMk id="8" creationId="{F5AE7C9C-8191-B0A6-1B13-10E254E42E9F}"/>
          </ac:spMkLst>
        </pc:spChg>
        <pc:spChg chg="del mod ord">
          <ac:chgData name="Mary Lee Porterfield" userId="deb813fa-b9ba-47eb-8fe0-1fb868e5c8a3" providerId="ADAL" clId="{AC341270-8774-4483-ABCD-3C9AB90F2B0D}" dt="2024-05-14T15:02:26.881" v="7898" actId="478"/>
          <ac:spMkLst>
            <pc:docMk/>
            <pc:sldMk cId="4270006044" sldId="2145707474"/>
            <ac:spMk id="9" creationId="{FFAE561A-91EC-05FE-B219-2D16B11A82F5}"/>
          </ac:spMkLst>
        </pc:spChg>
        <pc:picChg chg="add del mod modCrop">
          <ac:chgData name="Mary Lee Porterfield" userId="deb813fa-b9ba-47eb-8fe0-1fb868e5c8a3" providerId="ADAL" clId="{AC341270-8774-4483-ABCD-3C9AB90F2B0D}" dt="2024-05-12T18:45:06.588" v="6683" actId="21"/>
          <ac:picMkLst>
            <pc:docMk/>
            <pc:sldMk cId="4270006044" sldId="2145707474"/>
            <ac:picMk id="5" creationId="{4183E008-41C4-09D4-5B8E-791DB287B780}"/>
          </ac:picMkLst>
        </pc:picChg>
        <pc:picChg chg="del">
          <ac:chgData name="Mary Lee Porterfield" userId="deb813fa-b9ba-47eb-8fe0-1fb868e5c8a3" providerId="ADAL" clId="{AC341270-8774-4483-ABCD-3C9AB90F2B0D}" dt="2024-05-10T15:37:29.434" v="373" actId="478"/>
          <ac:picMkLst>
            <pc:docMk/>
            <pc:sldMk cId="4270006044" sldId="2145707474"/>
            <ac:picMk id="11" creationId="{61B22E0F-3579-3B3A-C9CB-C879CBE5CD1B}"/>
          </ac:picMkLst>
        </pc:picChg>
        <pc:picChg chg="del">
          <ac:chgData name="Mary Lee Porterfield" userId="deb813fa-b9ba-47eb-8fe0-1fb868e5c8a3" providerId="ADAL" clId="{AC341270-8774-4483-ABCD-3C9AB90F2B0D}" dt="2024-05-10T15:37:31.269" v="376" actId="478"/>
          <ac:picMkLst>
            <pc:docMk/>
            <pc:sldMk cId="4270006044" sldId="2145707474"/>
            <ac:picMk id="13" creationId="{5E3130A3-E832-D497-22F9-8521D330876C}"/>
          </ac:picMkLst>
        </pc:picChg>
        <pc:picChg chg="del">
          <ac:chgData name="Mary Lee Porterfield" userId="deb813fa-b9ba-47eb-8fe0-1fb868e5c8a3" providerId="ADAL" clId="{AC341270-8774-4483-ABCD-3C9AB90F2B0D}" dt="2024-05-10T15:37:30.135" v="374" actId="478"/>
          <ac:picMkLst>
            <pc:docMk/>
            <pc:sldMk cId="4270006044" sldId="2145707474"/>
            <ac:picMk id="15" creationId="{BB5FFDDD-7AD4-B446-F926-0851D49A0A86}"/>
          </ac:picMkLst>
        </pc:picChg>
        <pc:picChg chg="del">
          <ac:chgData name="Mary Lee Porterfield" userId="deb813fa-b9ba-47eb-8fe0-1fb868e5c8a3" providerId="ADAL" clId="{AC341270-8774-4483-ABCD-3C9AB90F2B0D}" dt="2024-05-10T15:37:30.703" v="375" actId="478"/>
          <ac:picMkLst>
            <pc:docMk/>
            <pc:sldMk cId="4270006044" sldId="2145707474"/>
            <ac:picMk id="17" creationId="{EF14B782-7D4A-544D-203B-B47D4B8ECA86}"/>
          </ac:picMkLst>
        </pc:picChg>
      </pc:sldChg>
      <pc:sldChg chg="addSp delSp modSp new mod modNotesTx">
        <pc:chgData name="Mary Lee Porterfield" userId="deb813fa-b9ba-47eb-8fe0-1fb868e5c8a3" providerId="ADAL" clId="{AC341270-8774-4483-ABCD-3C9AB90F2B0D}" dt="2024-05-12T17:35:51.749" v="3854" actId="14100"/>
        <pc:sldMkLst>
          <pc:docMk/>
          <pc:sldMk cId="1276480317" sldId="2145707475"/>
        </pc:sldMkLst>
        <pc:spChg chg="del">
          <ac:chgData name="Mary Lee Porterfield" userId="deb813fa-b9ba-47eb-8fe0-1fb868e5c8a3" providerId="ADAL" clId="{AC341270-8774-4483-ABCD-3C9AB90F2B0D}" dt="2024-05-12T17:31:59.289" v="3663"/>
          <ac:spMkLst>
            <pc:docMk/>
            <pc:sldMk cId="1276480317" sldId="2145707475"/>
            <ac:spMk id="4" creationId="{1D315EA8-31AA-C537-2B78-EA96681F2535}"/>
          </ac:spMkLst>
        </pc:spChg>
        <pc:spChg chg="mod">
          <ac:chgData name="Mary Lee Porterfield" userId="deb813fa-b9ba-47eb-8fe0-1fb868e5c8a3" providerId="ADAL" clId="{AC341270-8774-4483-ABCD-3C9AB90F2B0D}" dt="2024-05-12T17:32:28.667" v="3749" actId="20577"/>
          <ac:spMkLst>
            <pc:docMk/>
            <pc:sldMk cId="1276480317" sldId="2145707475"/>
            <ac:spMk id="5" creationId="{09B1549E-8C6B-B3CF-5060-E5C4748574AE}"/>
          </ac:spMkLst>
        </pc:spChg>
        <pc:spChg chg="add del mod">
          <ac:chgData name="Mary Lee Porterfield" userId="deb813fa-b9ba-47eb-8fe0-1fb868e5c8a3" providerId="ADAL" clId="{AC341270-8774-4483-ABCD-3C9AB90F2B0D}" dt="2024-05-12T17:35:09.271" v="3836"/>
          <ac:spMkLst>
            <pc:docMk/>
            <pc:sldMk cId="1276480317" sldId="2145707475"/>
            <ac:spMk id="8" creationId="{F2B48BE7-8691-FFAE-7462-8CAF5A87DE43}"/>
          </ac:spMkLst>
        </pc:spChg>
        <pc:graphicFrameChg chg="add del mod">
          <ac:chgData name="Mary Lee Porterfield" userId="deb813fa-b9ba-47eb-8fe0-1fb868e5c8a3" providerId="ADAL" clId="{AC341270-8774-4483-ABCD-3C9AB90F2B0D}" dt="2024-05-12T17:34:58.827" v="3834" actId="478"/>
          <ac:graphicFrameMkLst>
            <pc:docMk/>
            <pc:sldMk cId="1276480317" sldId="2145707475"/>
            <ac:graphicFrameMk id="6" creationId="{0FF77995-4A8E-A18D-D4B1-C7D964CDC947}"/>
          </ac:graphicFrameMkLst>
        </pc:graphicFrameChg>
        <pc:graphicFrameChg chg="add mod">
          <ac:chgData name="Mary Lee Porterfield" userId="deb813fa-b9ba-47eb-8fe0-1fb868e5c8a3" providerId="ADAL" clId="{AC341270-8774-4483-ABCD-3C9AB90F2B0D}" dt="2024-05-12T17:35:51.749" v="3854" actId="14100"/>
          <ac:graphicFrameMkLst>
            <pc:docMk/>
            <pc:sldMk cId="1276480317" sldId="2145707475"/>
            <ac:graphicFrameMk id="9" creationId="{7AFC246F-F606-421F-B20A-E1EF26CF544C}"/>
          </ac:graphicFrameMkLst>
        </pc:graphicFrameChg>
      </pc:sldChg>
      <pc:sldChg chg="addSp delSp modSp new del mod modClrScheme chgLayout">
        <pc:chgData name="Mary Lee Porterfield" userId="deb813fa-b9ba-47eb-8fe0-1fb868e5c8a3" providerId="ADAL" clId="{AC341270-8774-4483-ABCD-3C9AB90F2B0D}" dt="2024-05-14T15:01:07.778" v="7897" actId="2696"/>
        <pc:sldMkLst>
          <pc:docMk/>
          <pc:sldMk cId="83377282" sldId="2145707476"/>
        </pc:sldMkLst>
        <pc:spChg chg="del">
          <ac:chgData name="Mary Lee Porterfield" userId="deb813fa-b9ba-47eb-8fe0-1fb868e5c8a3" providerId="ADAL" clId="{AC341270-8774-4483-ABCD-3C9AB90F2B0D}" dt="2024-05-12T18:45:18.050" v="6685" actId="700"/>
          <ac:spMkLst>
            <pc:docMk/>
            <pc:sldMk cId="83377282" sldId="2145707476"/>
            <ac:spMk id="2" creationId="{1C4F72F0-E34F-3CF0-E6C2-F503CF6D8D0A}"/>
          </ac:spMkLst>
        </pc:spChg>
        <pc:spChg chg="del mod ord">
          <ac:chgData name="Mary Lee Porterfield" userId="deb813fa-b9ba-47eb-8fe0-1fb868e5c8a3" providerId="ADAL" clId="{AC341270-8774-4483-ABCD-3C9AB90F2B0D}" dt="2024-05-12T18:45:18.050" v="6685" actId="700"/>
          <ac:spMkLst>
            <pc:docMk/>
            <pc:sldMk cId="83377282" sldId="2145707476"/>
            <ac:spMk id="3" creationId="{203E6D4E-555C-B3C7-12F5-956F7F3270A7}"/>
          </ac:spMkLst>
        </pc:spChg>
        <pc:spChg chg="add mod ord">
          <ac:chgData name="Mary Lee Porterfield" userId="deb813fa-b9ba-47eb-8fe0-1fb868e5c8a3" providerId="ADAL" clId="{AC341270-8774-4483-ABCD-3C9AB90F2B0D}" dt="2024-05-12T18:56:03.585" v="7170" actId="207"/>
          <ac:spMkLst>
            <pc:docMk/>
            <pc:sldMk cId="83377282" sldId="2145707476"/>
            <ac:spMk id="4" creationId="{081241B6-E89F-1779-061A-CD6024C9EBF3}"/>
          </ac:spMkLst>
        </pc:spChg>
        <pc:spChg chg="add mod">
          <ac:chgData name="Mary Lee Porterfield" userId="deb813fa-b9ba-47eb-8fe0-1fb868e5c8a3" providerId="ADAL" clId="{AC341270-8774-4483-ABCD-3C9AB90F2B0D}" dt="2024-05-12T18:56:26.622" v="7172" actId="207"/>
          <ac:spMkLst>
            <pc:docMk/>
            <pc:sldMk cId="83377282" sldId="2145707476"/>
            <ac:spMk id="6" creationId="{90DEA0E5-8786-3DE6-1D79-C5C8466273CD}"/>
          </ac:spMkLst>
        </pc:spChg>
        <pc:picChg chg="add del mod">
          <ac:chgData name="Mary Lee Porterfield" userId="deb813fa-b9ba-47eb-8fe0-1fb868e5c8a3" providerId="ADAL" clId="{AC341270-8774-4483-ABCD-3C9AB90F2B0D}" dt="2024-05-12T18:53:22.129" v="7152" actId="478"/>
          <ac:picMkLst>
            <pc:docMk/>
            <pc:sldMk cId="83377282" sldId="2145707476"/>
            <ac:picMk id="5" creationId="{4183E008-41C4-09D4-5B8E-791DB287B780}"/>
          </ac:picMkLst>
        </pc:picChg>
        <pc:picChg chg="add mod ord">
          <ac:chgData name="Mary Lee Porterfield" userId="deb813fa-b9ba-47eb-8fe0-1fb868e5c8a3" providerId="ADAL" clId="{AC341270-8774-4483-ABCD-3C9AB90F2B0D}" dt="2024-05-12T18:56:12.321" v="7171" actId="1076"/>
          <ac:picMkLst>
            <pc:docMk/>
            <pc:sldMk cId="83377282" sldId="2145707476"/>
            <ac:picMk id="7" creationId="{89EA25CE-D29F-6474-4878-378C87849A62}"/>
          </ac:picMkLst>
        </pc:picChg>
        <pc:picChg chg="add mod">
          <ac:chgData name="Mary Lee Porterfield" userId="deb813fa-b9ba-47eb-8fe0-1fb868e5c8a3" providerId="ADAL" clId="{AC341270-8774-4483-ABCD-3C9AB90F2B0D}" dt="2024-05-12T18:53:44.567" v="7158" actId="14100"/>
          <ac:picMkLst>
            <pc:docMk/>
            <pc:sldMk cId="83377282" sldId="2145707476"/>
            <ac:picMk id="1026" creationId="{B6402695-E3E0-77DE-5869-467F5755525E}"/>
          </ac:picMkLst>
        </pc:picChg>
      </pc:sldChg>
      <pc:sldChg chg="modSp new mod modNotesTx">
        <pc:chgData name="Mary Lee Porterfield" userId="deb813fa-b9ba-47eb-8fe0-1fb868e5c8a3" providerId="ADAL" clId="{AC341270-8774-4483-ABCD-3C9AB90F2B0D}" dt="2024-05-13T14:36:46.918" v="7896" actId="6549"/>
        <pc:sldMkLst>
          <pc:docMk/>
          <pc:sldMk cId="2534201656" sldId="2145707477"/>
        </pc:sldMkLst>
        <pc:spChg chg="mod">
          <ac:chgData name="Mary Lee Porterfield" userId="deb813fa-b9ba-47eb-8fe0-1fb868e5c8a3" providerId="ADAL" clId="{AC341270-8774-4483-ABCD-3C9AB90F2B0D}" dt="2024-05-13T14:36:46.918" v="7896" actId="6549"/>
          <ac:spMkLst>
            <pc:docMk/>
            <pc:sldMk cId="2534201656" sldId="2145707477"/>
            <ac:spMk id="4" creationId="{64317545-2D55-1FE8-2C28-5F201E0CE7D5}"/>
          </ac:spMkLst>
        </pc:spChg>
        <pc:spChg chg="mod">
          <ac:chgData name="Mary Lee Porterfield" userId="deb813fa-b9ba-47eb-8fe0-1fb868e5c8a3" providerId="ADAL" clId="{AC341270-8774-4483-ABCD-3C9AB90F2B0D}" dt="2024-05-13T14:36:39.616" v="7893" actId="20577"/>
          <ac:spMkLst>
            <pc:docMk/>
            <pc:sldMk cId="2534201656" sldId="2145707477"/>
            <ac:spMk id="5" creationId="{62453E64-8A8A-97D5-79BB-153E56B98B14}"/>
          </ac:spMkLst>
        </pc:spChg>
        <pc:spChg chg="mod">
          <ac:chgData name="Mary Lee Porterfield" userId="deb813fa-b9ba-47eb-8fe0-1fb868e5c8a3" providerId="ADAL" clId="{AC341270-8774-4483-ABCD-3C9AB90F2B0D}" dt="2024-05-12T19:08:38.854" v="7286" actId="20577"/>
          <ac:spMkLst>
            <pc:docMk/>
            <pc:sldMk cId="2534201656" sldId="2145707477"/>
            <ac:spMk id="6" creationId="{62AE25B7-1440-0F60-82BB-FA15F872E026}"/>
          </ac:spMkLst>
        </pc:spChg>
      </pc:sldChg>
      <pc:sldChg chg="modNotesTx">
        <pc:chgData name="Mary Lee Porterfield" userId="deb813fa-b9ba-47eb-8fe0-1fb868e5c8a3" providerId="ADAL" clId="{AC341270-8774-4483-ABCD-3C9AB90F2B0D}" dt="2024-05-24T13:08:43.404" v="8461" actId="20577"/>
        <pc:sldMkLst>
          <pc:docMk/>
          <pc:sldMk cId="690358636" sldId="2145707479"/>
        </pc:sldMkLst>
      </pc:sldChg>
      <pc:sldChg chg="modSp">
        <pc:chgData name="Mary Lee Porterfield" userId="deb813fa-b9ba-47eb-8fe0-1fb868e5c8a3" providerId="ADAL" clId="{AC341270-8774-4483-ABCD-3C9AB90F2B0D}" dt="2024-05-24T13:11:47.857" v="8464" actId="207"/>
        <pc:sldMkLst>
          <pc:docMk/>
          <pc:sldMk cId="2489508845" sldId="2145707490"/>
        </pc:sldMkLst>
        <pc:graphicFrameChg chg="mod">
          <ac:chgData name="Mary Lee Porterfield" userId="deb813fa-b9ba-47eb-8fe0-1fb868e5c8a3" providerId="ADAL" clId="{AC341270-8774-4483-ABCD-3C9AB90F2B0D}" dt="2024-05-24T13:11:41.738" v="8463" actId="207"/>
          <ac:graphicFrameMkLst>
            <pc:docMk/>
            <pc:sldMk cId="2489508845" sldId="2145707490"/>
            <ac:graphicFrameMk id="14" creationId="{C994840A-321A-E806-A0C1-E93384427FBC}"/>
          </ac:graphicFrameMkLst>
        </pc:graphicFrameChg>
        <pc:graphicFrameChg chg="mod">
          <ac:chgData name="Mary Lee Porterfield" userId="deb813fa-b9ba-47eb-8fe0-1fb868e5c8a3" providerId="ADAL" clId="{AC341270-8774-4483-ABCD-3C9AB90F2B0D}" dt="2024-05-24T13:11:47.857" v="8464" actId="207"/>
          <ac:graphicFrameMkLst>
            <pc:docMk/>
            <pc:sldMk cId="2489508845" sldId="2145707490"/>
            <ac:graphicFrameMk id="18" creationId="{3AAB2CE1-03C5-3D60-C4F3-FCBAA7F66952}"/>
          </ac:graphicFrameMkLst>
        </pc:graphicFrameChg>
      </pc:sldChg>
      <pc:sldChg chg="modSp">
        <pc:chgData name="Mary Lee Porterfield" userId="deb813fa-b9ba-47eb-8fe0-1fb868e5c8a3" providerId="ADAL" clId="{AC341270-8774-4483-ABCD-3C9AB90F2B0D}" dt="2024-05-24T13:11:29.031" v="8462" actId="207"/>
        <pc:sldMkLst>
          <pc:docMk/>
          <pc:sldMk cId="1474595977" sldId="2145707491"/>
        </pc:sldMkLst>
        <pc:graphicFrameChg chg="mod">
          <ac:chgData name="Mary Lee Porterfield" userId="deb813fa-b9ba-47eb-8fe0-1fb868e5c8a3" providerId="ADAL" clId="{AC341270-8774-4483-ABCD-3C9AB90F2B0D}" dt="2024-05-24T13:11:29.031" v="8462" actId="207"/>
          <ac:graphicFrameMkLst>
            <pc:docMk/>
            <pc:sldMk cId="1474595977" sldId="2145707491"/>
            <ac:graphicFrameMk id="12" creationId="{99D6EC12-F2BF-CF79-CCCA-4342CFC05A6E}"/>
          </ac:graphicFrameMkLst>
        </pc:graphicFrameChg>
      </pc:sldChg>
    </pc:docChg>
  </pc:docChgLst>
  <pc:docChgLst>
    <pc:chgData name="Roxanne Jones" userId="eee357d1-15dd-4a73-981c-b7041387288c" providerId="ADAL" clId="{690D8437-E62E-4C2B-AD62-748BCA18211D}"/>
    <pc:docChg chg="undo redo custSel modSld">
      <pc:chgData name="Roxanne Jones" userId="eee357d1-15dd-4a73-981c-b7041387288c" providerId="ADAL" clId="{690D8437-E62E-4C2B-AD62-748BCA18211D}" dt="2024-07-26T21:36:44.586" v="3129" actId="962"/>
      <pc:docMkLst>
        <pc:docMk/>
      </pc:docMkLst>
      <pc:sldChg chg="modSp">
        <pc:chgData name="Roxanne Jones" userId="eee357d1-15dd-4a73-981c-b7041387288c" providerId="ADAL" clId="{690D8437-E62E-4C2B-AD62-748BCA18211D}" dt="2024-07-25T17:28:16.886" v="68"/>
        <pc:sldMkLst>
          <pc:docMk/>
          <pc:sldMk cId="2307636121" sldId="256"/>
        </pc:sldMkLst>
        <pc:spChg chg="mod">
          <ac:chgData name="Roxanne Jones" userId="eee357d1-15dd-4a73-981c-b7041387288c" providerId="ADAL" clId="{690D8437-E62E-4C2B-AD62-748BCA18211D}" dt="2024-07-25T17:28:16.886" v="68"/>
          <ac:spMkLst>
            <pc:docMk/>
            <pc:sldMk cId="2307636121" sldId="256"/>
            <ac:spMk id="2" creationId="{958F7323-677C-714C-9180-C0FA395F34B8}"/>
          </ac:spMkLst>
        </pc:spChg>
      </pc:sldChg>
      <pc:sldChg chg="modSp">
        <pc:chgData name="Roxanne Jones" userId="eee357d1-15dd-4a73-981c-b7041387288c" providerId="ADAL" clId="{690D8437-E62E-4C2B-AD62-748BCA18211D}" dt="2024-07-25T17:33:25.687" v="118"/>
        <pc:sldMkLst>
          <pc:docMk/>
          <pc:sldMk cId="340034828" sldId="263"/>
        </pc:sldMkLst>
        <pc:spChg chg="mod">
          <ac:chgData name="Roxanne Jones" userId="eee357d1-15dd-4a73-981c-b7041387288c" providerId="ADAL" clId="{690D8437-E62E-4C2B-AD62-748BCA18211D}" dt="2024-07-25T17:33:25.687" v="118"/>
          <ac:spMkLst>
            <pc:docMk/>
            <pc:sldMk cId="340034828" sldId="263"/>
            <ac:spMk id="4" creationId="{B7E00CD3-838A-4343-980E-ACEBEC48274B}"/>
          </ac:spMkLst>
        </pc:spChg>
      </pc:sldChg>
      <pc:sldChg chg="delSp modSp">
        <pc:chgData name="Roxanne Jones" userId="eee357d1-15dd-4a73-981c-b7041387288c" providerId="ADAL" clId="{690D8437-E62E-4C2B-AD62-748BCA18211D}" dt="2024-07-25T17:28:36.380" v="70"/>
        <pc:sldMkLst>
          <pc:docMk/>
          <pc:sldMk cId="2353343699" sldId="264"/>
        </pc:sldMkLst>
        <pc:spChg chg="del">
          <ac:chgData name="Roxanne Jones" userId="eee357d1-15dd-4a73-981c-b7041387288c" providerId="ADAL" clId="{690D8437-E62E-4C2B-AD62-748BCA18211D}" dt="2024-07-25T17:23:37.168" v="18" actId="478"/>
          <ac:spMkLst>
            <pc:docMk/>
            <pc:sldMk cId="2353343699" sldId="264"/>
            <ac:spMk id="3" creationId="{E4CEAEC7-D030-8649-87B6-AD411C1E14C9}"/>
          </ac:spMkLst>
        </pc:spChg>
        <pc:spChg chg="mod">
          <ac:chgData name="Roxanne Jones" userId="eee357d1-15dd-4a73-981c-b7041387288c" providerId="ADAL" clId="{690D8437-E62E-4C2B-AD62-748BCA18211D}" dt="2024-07-25T17:28:36.380" v="70"/>
          <ac:spMkLst>
            <pc:docMk/>
            <pc:sldMk cId="2353343699" sldId="264"/>
            <ac:spMk id="6" creationId="{E9FE4C71-7220-A14B-A836-149CE5651A1D}"/>
          </ac:spMkLst>
        </pc:spChg>
        <pc:spChg chg="mod">
          <ac:chgData name="Roxanne Jones" userId="eee357d1-15dd-4a73-981c-b7041387288c" providerId="ADAL" clId="{690D8437-E62E-4C2B-AD62-748BCA18211D}" dt="2024-07-25T17:23:33.377" v="17" actId="20577"/>
          <ac:spMkLst>
            <pc:docMk/>
            <pc:sldMk cId="2353343699" sldId="264"/>
            <ac:spMk id="7" creationId="{D81AF524-A86F-384E-9B83-57FE27B8F3C0}"/>
          </ac:spMkLst>
        </pc:spChg>
      </pc:sldChg>
      <pc:sldChg chg="delSp modSp">
        <pc:chgData name="Roxanne Jones" userId="eee357d1-15dd-4a73-981c-b7041387288c" providerId="ADAL" clId="{690D8437-E62E-4C2B-AD62-748BCA18211D}" dt="2024-07-25T17:30:25.770" v="92"/>
        <pc:sldMkLst>
          <pc:docMk/>
          <pc:sldMk cId="4265548218" sldId="265"/>
        </pc:sldMkLst>
        <pc:spChg chg="del">
          <ac:chgData name="Roxanne Jones" userId="eee357d1-15dd-4a73-981c-b7041387288c" providerId="ADAL" clId="{690D8437-E62E-4C2B-AD62-748BCA18211D}" dt="2024-07-25T17:24:25.272" v="29" actId="478"/>
          <ac:spMkLst>
            <pc:docMk/>
            <pc:sldMk cId="4265548218" sldId="265"/>
            <ac:spMk id="3" creationId="{1DBDB27A-0519-1D46-B0D1-9A2B200997C0}"/>
          </ac:spMkLst>
        </pc:spChg>
        <pc:spChg chg="mod">
          <ac:chgData name="Roxanne Jones" userId="eee357d1-15dd-4a73-981c-b7041387288c" providerId="ADAL" clId="{690D8437-E62E-4C2B-AD62-748BCA18211D}" dt="2024-07-25T17:24:21.597" v="28" actId="20577"/>
          <ac:spMkLst>
            <pc:docMk/>
            <pc:sldMk cId="4265548218" sldId="265"/>
            <ac:spMk id="4" creationId="{3E1E3977-58B5-9184-A3BB-7BC5A6FA8B1A}"/>
          </ac:spMkLst>
        </pc:spChg>
        <pc:spChg chg="mod">
          <ac:chgData name="Roxanne Jones" userId="eee357d1-15dd-4a73-981c-b7041387288c" providerId="ADAL" clId="{690D8437-E62E-4C2B-AD62-748BCA18211D}" dt="2024-07-25T17:30:25.770" v="92"/>
          <ac:spMkLst>
            <pc:docMk/>
            <pc:sldMk cId="4265548218" sldId="265"/>
            <ac:spMk id="6" creationId="{3B5AE730-4D82-FD46-B96C-8DF63275F4C5}"/>
          </ac:spMkLst>
        </pc:spChg>
      </pc:sldChg>
      <pc:sldChg chg="delSp modSp mod">
        <pc:chgData name="Roxanne Jones" userId="eee357d1-15dd-4a73-981c-b7041387288c" providerId="ADAL" clId="{690D8437-E62E-4C2B-AD62-748BCA18211D}" dt="2024-07-25T19:55:49.533" v="517" actId="962"/>
        <pc:sldMkLst>
          <pc:docMk/>
          <pc:sldMk cId="2144262811" sldId="266"/>
        </pc:sldMkLst>
        <pc:spChg chg="del">
          <ac:chgData name="Roxanne Jones" userId="eee357d1-15dd-4a73-981c-b7041387288c" providerId="ADAL" clId="{690D8437-E62E-4C2B-AD62-748BCA18211D}" dt="2024-07-25T17:27:51.648" v="66" actId="478"/>
          <ac:spMkLst>
            <pc:docMk/>
            <pc:sldMk cId="2144262811" sldId="266"/>
            <ac:spMk id="3" creationId="{8E262EE1-D226-3E4E-A7F9-AEFEB22D7DF5}"/>
          </ac:spMkLst>
        </pc:spChg>
        <pc:spChg chg="mod">
          <ac:chgData name="Roxanne Jones" userId="eee357d1-15dd-4a73-981c-b7041387288c" providerId="ADAL" clId="{690D8437-E62E-4C2B-AD62-748BCA18211D}" dt="2024-07-25T19:47:46.269" v="404" actId="207"/>
          <ac:spMkLst>
            <pc:docMk/>
            <pc:sldMk cId="2144262811" sldId="266"/>
            <ac:spMk id="4" creationId="{04B845FC-94E5-22D4-241A-BC1E55DBAFA3}"/>
          </ac:spMkLst>
        </pc:spChg>
        <pc:spChg chg="mod">
          <ac:chgData name="Roxanne Jones" userId="eee357d1-15dd-4a73-981c-b7041387288c" providerId="ADAL" clId="{690D8437-E62E-4C2B-AD62-748BCA18211D}" dt="2024-07-25T17:39:04.435" v="213"/>
          <ac:spMkLst>
            <pc:docMk/>
            <pc:sldMk cId="2144262811" sldId="266"/>
            <ac:spMk id="7" creationId="{8990F888-53FA-D24A-B5B9-C3B902FC028B}"/>
          </ac:spMkLst>
        </pc:spChg>
        <pc:spChg chg="mod">
          <ac:chgData name="Roxanne Jones" userId="eee357d1-15dd-4a73-981c-b7041387288c" providerId="ADAL" clId="{690D8437-E62E-4C2B-AD62-748BCA18211D}" dt="2024-07-25T17:39:27.012" v="216" actId="20577"/>
          <ac:spMkLst>
            <pc:docMk/>
            <pc:sldMk cId="2144262811" sldId="266"/>
            <ac:spMk id="8" creationId="{7794D221-BFBF-9E46-BC8C-8EE592DF87F7}"/>
          </ac:spMkLst>
        </pc:spChg>
        <pc:spChg chg="mod">
          <ac:chgData name="Roxanne Jones" userId="eee357d1-15dd-4a73-981c-b7041387288c" providerId="ADAL" clId="{690D8437-E62E-4C2B-AD62-748BCA18211D}" dt="2024-07-25T17:39:09.344" v="214"/>
          <ac:spMkLst>
            <pc:docMk/>
            <pc:sldMk cId="2144262811" sldId="266"/>
            <ac:spMk id="9" creationId="{D1229ABA-79A3-594A-947D-0CCFE79D1051}"/>
          </ac:spMkLst>
        </pc:spChg>
        <pc:picChg chg="mod">
          <ac:chgData name="Roxanne Jones" userId="eee357d1-15dd-4a73-981c-b7041387288c" providerId="ADAL" clId="{690D8437-E62E-4C2B-AD62-748BCA18211D}" dt="2024-07-25T19:55:49.533" v="517" actId="962"/>
          <ac:picMkLst>
            <pc:docMk/>
            <pc:sldMk cId="2144262811" sldId="266"/>
            <ac:picMk id="6" creationId="{2CF0A6D8-DFB4-29BA-3FB6-E397AB9D1251}"/>
          </ac:picMkLst>
        </pc:picChg>
      </pc:sldChg>
      <pc:sldChg chg="delSp modSp mod modClrScheme chgLayout">
        <pc:chgData name="Roxanne Jones" userId="eee357d1-15dd-4a73-981c-b7041387288c" providerId="ADAL" clId="{690D8437-E62E-4C2B-AD62-748BCA18211D}" dt="2024-07-25T19:55:06.927" v="505" actId="962"/>
        <pc:sldMkLst>
          <pc:docMk/>
          <pc:sldMk cId="1991582103" sldId="275"/>
        </pc:sldMkLst>
        <pc:spChg chg="mod ord">
          <ac:chgData name="Roxanne Jones" userId="eee357d1-15dd-4a73-981c-b7041387288c" providerId="ADAL" clId="{690D8437-E62E-4C2B-AD62-748BCA18211D}" dt="2024-07-25T17:32:44.425" v="109" actId="700"/>
          <ac:spMkLst>
            <pc:docMk/>
            <pc:sldMk cId="1991582103" sldId="275"/>
            <ac:spMk id="2" creationId="{2C8D6E33-2FA2-04F0-EEC4-E8A151F8240D}"/>
          </ac:spMkLst>
        </pc:spChg>
        <pc:spChg chg="del">
          <ac:chgData name="Roxanne Jones" userId="eee357d1-15dd-4a73-981c-b7041387288c" providerId="ADAL" clId="{690D8437-E62E-4C2B-AD62-748BCA18211D}" dt="2024-07-25T17:26:39.256" v="57" actId="478"/>
          <ac:spMkLst>
            <pc:docMk/>
            <pc:sldMk cId="1991582103" sldId="275"/>
            <ac:spMk id="3" creationId="{26AB2C21-4256-440D-1BFD-7E8788A67062}"/>
          </ac:spMkLst>
        </pc:spChg>
        <pc:spChg chg="mod ord">
          <ac:chgData name="Roxanne Jones" userId="eee357d1-15dd-4a73-981c-b7041387288c" providerId="ADAL" clId="{690D8437-E62E-4C2B-AD62-748BCA18211D}" dt="2024-07-25T17:32:44.425" v="109" actId="700"/>
          <ac:spMkLst>
            <pc:docMk/>
            <pc:sldMk cId="1991582103" sldId="275"/>
            <ac:spMk id="4" creationId="{96AB80FD-8BF8-561B-2C9A-A113850A916E}"/>
          </ac:spMkLst>
        </pc:spChg>
        <pc:spChg chg="mod ord">
          <ac:chgData name="Roxanne Jones" userId="eee357d1-15dd-4a73-981c-b7041387288c" providerId="ADAL" clId="{690D8437-E62E-4C2B-AD62-748BCA18211D}" dt="2024-07-25T17:32:51.779" v="112"/>
          <ac:spMkLst>
            <pc:docMk/>
            <pc:sldMk cId="1991582103" sldId="275"/>
            <ac:spMk id="5" creationId="{1B26F995-7A51-B005-04B9-0A36D3995DA5}"/>
          </ac:spMkLst>
        </pc:spChg>
        <pc:picChg chg="mod ord">
          <ac:chgData name="Roxanne Jones" userId="eee357d1-15dd-4a73-981c-b7041387288c" providerId="ADAL" clId="{690D8437-E62E-4C2B-AD62-748BCA18211D}" dt="2024-07-25T19:55:06.927" v="505" actId="962"/>
          <ac:picMkLst>
            <pc:docMk/>
            <pc:sldMk cId="1991582103" sldId="275"/>
            <ac:picMk id="9" creationId="{DE95AF89-F2E5-675D-9AAD-C963742535E9}"/>
          </ac:picMkLst>
        </pc:picChg>
      </pc:sldChg>
      <pc:sldChg chg="delSp modSp mod">
        <pc:chgData name="Roxanne Jones" userId="eee357d1-15dd-4a73-981c-b7041387288c" providerId="ADAL" clId="{690D8437-E62E-4C2B-AD62-748BCA18211D}" dt="2024-07-25T19:49:32.448" v="481" actId="962"/>
        <pc:sldMkLst>
          <pc:docMk/>
          <pc:sldMk cId="970441559" sldId="276"/>
        </pc:sldMkLst>
        <pc:spChg chg="del">
          <ac:chgData name="Roxanne Jones" userId="eee357d1-15dd-4a73-981c-b7041387288c" providerId="ADAL" clId="{690D8437-E62E-4C2B-AD62-748BCA18211D}" dt="2024-07-25T17:24:15.735" v="26" actId="478"/>
          <ac:spMkLst>
            <pc:docMk/>
            <pc:sldMk cId="970441559" sldId="276"/>
            <ac:spMk id="3" creationId="{D39897B9-D09F-B7C9-6A8B-18DF354EED64}"/>
          </ac:spMkLst>
        </pc:spChg>
        <pc:spChg chg="mod">
          <ac:chgData name="Roxanne Jones" userId="eee357d1-15dd-4a73-981c-b7041387288c" providerId="ADAL" clId="{690D8437-E62E-4C2B-AD62-748BCA18211D}" dt="2024-07-25T17:24:12.246" v="25" actId="20577"/>
          <ac:spMkLst>
            <pc:docMk/>
            <pc:sldMk cId="970441559" sldId="276"/>
            <ac:spMk id="4" creationId="{45A0511D-BEAB-BC63-DB60-183B8D2FE840}"/>
          </ac:spMkLst>
        </pc:spChg>
        <pc:spChg chg="mod">
          <ac:chgData name="Roxanne Jones" userId="eee357d1-15dd-4a73-981c-b7041387288c" providerId="ADAL" clId="{690D8437-E62E-4C2B-AD62-748BCA18211D}" dt="2024-07-25T17:29:23.353" v="78"/>
          <ac:spMkLst>
            <pc:docMk/>
            <pc:sldMk cId="970441559" sldId="276"/>
            <ac:spMk id="5" creationId="{E1CF2F00-7A25-8F9A-FB61-B2DAC1EB0F75}"/>
          </ac:spMkLst>
        </pc:spChg>
        <pc:picChg chg="mod">
          <ac:chgData name="Roxanne Jones" userId="eee357d1-15dd-4a73-981c-b7041387288c" providerId="ADAL" clId="{690D8437-E62E-4C2B-AD62-748BCA18211D}" dt="2024-07-25T19:49:32.448" v="481" actId="962"/>
          <ac:picMkLst>
            <pc:docMk/>
            <pc:sldMk cId="970441559" sldId="276"/>
            <ac:picMk id="7" creationId="{48FB0BD6-C400-9ACF-60BA-6E91062E8A5C}"/>
          </ac:picMkLst>
        </pc:picChg>
      </pc:sldChg>
      <pc:sldChg chg="delSp modSp">
        <pc:chgData name="Roxanne Jones" userId="eee357d1-15dd-4a73-981c-b7041387288c" providerId="ADAL" clId="{690D8437-E62E-4C2B-AD62-748BCA18211D}" dt="2024-07-25T17:30:34.603" v="93"/>
        <pc:sldMkLst>
          <pc:docMk/>
          <pc:sldMk cId="2337017261" sldId="277"/>
        </pc:sldMkLst>
        <pc:spChg chg="del">
          <ac:chgData name="Roxanne Jones" userId="eee357d1-15dd-4a73-981c-b7041387288c" providerId="ADAL" clId="{690D8437-E62E-4C2B-AD62-748BCA18211D}" dt="2024-07-25T17:24:30.959" v="32" actId="478"/>
          <ac:spMkLst>
            <pc:docMk/>
            <pc:sldMk cId="2337017261" sldId="277"/>
            <ac:spMk id="3" creationId="{8261DA76-8E82-BC6B-02D1-614D41C81104}"/>
          </ac:spMkLst>
        </pc:spChg>
        <pc:spChg chg="mod">
          <ac:chgData name="Roxanne Jones" userId="eee357d1-15dd-4a73-981c-b7041387288c" providerId="ADAL" clId="{690D8437-E62E-4C2B-AD62-748BCA18211D}" dt="2024-07-25T17:24:28.049" v="31" actId="20577"/>
          <ac:spMkLst>
            <pc:docMk/>
            <pc:sldMk cId="2337017261" sldId="277"/>
            <ac:spMk id="4" creationId="{1DC61EAA-2975-2BC0-825A-7A3039415F50}"/>
          </ac:spMkLst>
        </pc:spChg>
        <pc:spChg chg="mod">
          <ac:chgData name="Roxanne Jones" userId="eee357d1-15dd-4a73-981c-b7041387288c" providerId="ADAL" clId="{690D8437-E62E-4C2B-AD62-748BCA18211D}" dt="2024-07-25T17:30:34.603" v="93"/>
          <ac:spMkLst>
            <pc:docMk/>
            <pc:sldMk cId="2337017261" sldId="277"/>
            <ac:spMk id="5" creationId="{6601A4A7-27EB-EC26-BD0F-1DE58AD1B95C}"/>
          </ac:spMkLst>
        </pc:spChg>
      </pc:sldChg>
      <pc:sldChg chg="modSp">
        <pc:chgData name="Roxanne Jones" userId="eee357d1-15dd-4a73-981c-b7041387288c" providerId="ADAL" clId="{690D8437-E62E-4C2B-AD62-748BCA18211D}" dt="2024-07-26T21:25:32.537" v="1984" actId="962"/>
        <pc:sldMkLst>
          <pc:docMk/>
          <pc:sldMk cId="3639322059" sldId="278"/>
        </pc:sldMkLst>
        <pc:spChg chg="mod">
          <ac:chgData name="Roxanne Jones" userId="eee357d1-15dd-4a73-981c-b7041387288c" providerId="ADAL" clId="{690D8437-E62E-4C2B-AD62-748BCA18211D}" dt="2024-07-25T17:33:51.911" v="124"/>
          <ac:spMkLst>
            <pc:docMk/>
            <pc:sldMk cId="3639322059" sldId="278"/>
            <ac:spMk id="3" creationId="{1DBDB27A-0519-1D46-B0D1-9A2B200997C0}"/>
          </ac:spMkLst>
        </pc:spChg>
        <pc:spChg chg="mod">
          <ac:chgData name="Roxanne Jones" userId="eee357d1-15dd-4a73-981c-b7041387288c" providerId="ADAL" clId="{690D8437-E62E-4C2B-AD62-748BCA18211D}" dt="2024-07-25T17:33:49.439" v="123"/>
          <ac:spMkLst>
            <pc:docMk/>
            <pc:sldMk cId="3639322059" sldId="278"/>
            <ac:spMk id="4" creationId="{839FFEC9-7C33-943F-C1E7-8B0157818EF1}"/>
          </ac:spMkLst>
        </pc:spChg>
        <pc:graphicFrameChg chg="mod">
          <ac:chgData name="Roxanne Jones" userId="eee357d1-15dd-4a73-981c-b7041387288c" providerId="ADAL" clId="{690D8437-E62E-4C2B-AD62-748BCA18211D}" dt="2024-07-26T21:25:32.537" v="1984" actId="962"/>
          <ac:graphicFrameMkLst>
            <pc:docMk/>
            <pc:sldMk cId="3639322059" sldId="278"/>
            <ac:graphicFrameMk id="7" creationId="{9F168FB1-EE74-6C08-9B8B-DCAF033D3895}"/>
          </ac:graphicFrameMkLst>
        </pc:graphicFrameChg>
      </pc:sldChg>
      <pc:sldChg chg="modSp">
        <pc:chgData name="Roxanne Jones" userId="eee357d1-15dd-4a73-981c-b7041387288c" providerId="ADAL" clId="{690D8437-E62E-4C2B-AD62-748BCA18211D}" dt="2024-07-26T21:26:55.196" v="2032" actId="962"/>
        <pc:sldMkLst>
          <pc:docMk/>
          <pc:sldMk cId="366216910" sldId="279"/>
        </pc:sldMkLst>
        <pc:spChg chg="mod">
          <ac:chgData name="Roxanne Jones" userId="eee357d1-15dd-4a73-981c-b7041387288c" providerId="ADAL" clId="{690D8437-E62E-4C2B-AD62-748BCA18211D}" dt="2024-07-25T17:34:02.998" v="126"/>
          <ac:spMkLst>
            <pc:docMk/>
            <pc:sldMk cId="366216910" sldId="279"/>
            <ac:spMk id="3" creationId="{1DBDB27A-0519-1D46-B0D1-9A2B200997C0}"/>
          </ac:spMkLst>
        </pc:spChg>
        <pc:spChg chg="mod">
          <ac:chgData name="Roxanne Jones" userId="eee357d1-15dd-4a73-981c-b7041387288c" providerId="ADAL" clId="{690D8437-E62E-4C2B-AD62-748BCA18211D}" dt="2024-07-25T17:34:00.452" v="125"/>
          <ac:spMkLst>
            <pc:docMk/>
            <pc:sldMk cId="366216910" sldId="279"/>
            <ac:spMk id="4" creationId="{839FFEC9-7C33-943F-C1E7-8B0157818EF1}"/>
          </ac:spMkLst>
        </pc:spChg>
        <pc:graphicFrameChg chg="mod">
          <ac:chgData name="Roxanne Jones" userId="eee357d1-15dd-4a73-981c-b7041387288c" providerId="ADAL" clId="{690D8437-E62E-4C2B-AD62-748BCA18211D}" dt="2024-07-26T21:26:55.196" v="2032" actId="962"/>
          <ac:graphicFrameMkLst>
            <pc:docMk/>
            <pc:sldMk cId="366216910" sldId="279"/>
            <ac:graphicFrameMk id="7" creationId="{9F168FB1-EE74-6C08-9B8B-DCAF033D3895}"/>
          </ac:graphicFrameMkLst>
        </pc:graphicFrameChg>
      </pc:sldChg>
      <pc:sldChg chg="modSp">
        <pc:chgData name="Roxanne Jones" userId="eee357d1-15dd-4a73-981c-b7041387288c" providerId="ADAL" clId="{690D8437-E62E-4C2B-AD62-748BCA18211D}" dt="2024-07-25T17:31:30.640" v="104"/>
        <pc:sldMkLst>
          <pc:docMk/>
          <pc:sldMk cId="1507259395" sldId="281"/>
        </pc:sldMkLst>
        <pc:spChg chg="mod">
          <ac:chgData name="Roxanne Jones" userId="eee357d1-15dd-4a73-981c-b7041387288c" providerId="ADAL" clId="{690D8437-E62E-4C2B-AD62-748BCA18211D}" dt="2024-07-25T17:31:30.640" v="104"/>
          <ac:spMkLst>
            <pc:docMk/>
            <pc:sldMk cId="1507259395" sldId="281"/>
            <ac:spMk id="3" creationId="{15954073-D40F-D830-7CA6-851CBED70EC9}"/>
          </ac:spMkLst>
        </pc:spChg>
        <pc:spChg chg="mod">
          <ac:chgData name="Roxanne Jones" userId="eee357d1-15dd-4a73-981c-b7041387288c" providerId="ADAL" clId="{690D8437-E62E-4C2B-AD62-748BCA18211D}" dt="2024-07-25T17:26:26.601" v="55" actId="20577"/>
          <ac:spMkLst>
            <pc:docMk/>
            <pc:sldMk cId="1507259395" sldId="281"/>
            <ac:spMk id="4" creationId="{70D53CE7-D34F-9022-D428-F69C5871FEA8}"/>
          </ac:spMkLst>
        </pc:spChg>
        <pc:spChg chg="mod">
          <ac:chgData name="Roxanne Jones" userId="eee357d1-15dd-4a73-981c-b7041387288c" providerId="ADAL" clId="{690D8437-E62E-4C2B-AD62-748BCA18211D}" dt="2024-07-25T17:31:25.929" v="103"/>
          <ac:spMkLst>
            <pc:docMk/>
            <pc:sldMk cId="1507259395" sldId="281"/>
            <ac:spMk id="5" creationId="{785FCA15-DD5B-9720-7CE1-D4FE39DD874D}"/>
          </ac:spMkLst>
        </pc:spChg>
      </pc:sldChg>
      <pc:sldChg chg="modSp">
        <pc:chgData name="Roxanne Jones" userId="eee357d1-15dd-4a73-981c-b7041387288c" providerId="ADAL" clId="{690D8437-E62E-4C2B-AD62-748BCA18211D}" dt="2024-07-25T17:38:01.609" v="199"/>
        <pc:sldMkLst>
          <pc:docMk/>
          <pc:sldMk cId="1991963943" sldId="565"/>
        </pc:sldMkLst>
        <pc:spChg chg="mod">
          <ac:chgData name="Roxanne Jones" userId="eee357d1-15dd-4a73-981c-b7041387288c" providerId="ADAL" clId="{690D8437-E62E-4C2B-AD62-748BCA18211D}" dt="2024-07-25T17:38:01.609" v="199"/>
          <ac:spMkLst>
            <pc:docMk/>
            <pc:sldMk cId="1991963943" sldId="565"/>
            <ac:spMk id="6" creationId="{AE6A81F1-900D-F4D4-CFAB-5B59343E8AC4}"/>
          </ac:spMkLst>
        </pc:spChg>
      </pc:sldChg>
      <pc:sldChg chg="modSp">
        <pc:chgData name="Roxanne Jones" userId="eee357d1-15dd-4a73-981c-b7041387288c" providerId="ADAL" clId="{690D8437-E62E-4C2B-AD62-748BCA18211D}" dt="2024-07-25T17:37:55.067" v="197"/>
        <pc:sldMkLst>
          <pc:docMk/>
          <pc:sldMk cId="1662595360" sldId="568"/>
        </pc:sldMkLst>
        <pc:spChg chg="mod">
          <ac:chgData name="Roxanne Jones" userId="eee357d1-15dd-4a73-981c-b7041387288c" providerId="ADAL" clId="{690D8437-E62E-4C2B-AD62-748BCA18211D}" dt="2024-07-25T17:37:55.067" v="197"/>
          <ac:spMkLst>
            <pc:docMk/>
            <pc:sldMk cId="1662595360" sldId="568"/>
            <ac:spMk id="4" creationId="{5534ABD1-F94A-1FC0-C7AA-EFE24905641A}"/>
          </ac:spMkLst>
        </pc:spChg>
      </pc:sldChg>
      <pc:sldChg chg="modSp">
        <pc:chgData name="Roxanne Jones" userId="eee357d1-15dd-4a73-981c-b7041387288c" providerId="ADAL" clId="{690D8437-E62E-4C2B-AD62-748BCA18211D}" dt="2024-07-25T17:37:48.975" v="195"/>
        <pc:sldMkLst>
          <pc:docMk/>
          <pc:sldMk cId="2603783399" sldId="570"/>
        </pc:sldMkLst>
        <pc:spChg chg="mod">
          <ac:chgData name="Roxanne Jones" userId="eee357d1-15dd-4a73-981c-b7041387288c" providerId="ADAL" clId="{690D8437-E62E-4C2B-AD62-748BCA18211D}" dt="2024-07-25T17:37:37.749" v="191"/>
          <ac:spMkLst>
            <pc:docMk/>
            <pc:sldMk cId="2603783399" sldId="570"/>
            <ac:spMk id="6" creationId="{2367D370-DBA3-16AE-E066-2DC3B7F87E9E}"/>
          </ac:spMkLst>
        </pc:spChg>
        <pc:spChg chg="mod">
          <ac:chgData name="Roxanne Jones" userId="eee357d1-15dd-4a73-981c-b7041387288c" providerId="ADAL" clId="{690D8437-E62E-4C2B-AD62-748BCA18211D}" dt="2024-07-25T17:37:42.189" v="193"/>
          <ac:spMkLst>
            <pc:docMk/>
            <pc:sldMk cId="2603783399" sldId="570"/>
            <ac:spMk id="8" creationId="{79F5130B-38DA-8C37-41B3-734F1CCC8DF0}"/>
          </ac:spMkLst>
        </pc:spChg>
        <pc:picChg chg="mod">
          <ac:chgData name="Roxanne Jones" userId="eee357d1-15dd-4a73-981c-b7041387288c" providerId="ADAL" clId="{690D8437-E62E-4C2B-AD62-748BCA18211D}" dt="2024-07-25T17:37:48.975" v="195"/>
          <ac:picMkLst>
            <pc:docMk/>
            <pc:sldMk cId="2603783399" sldId="570"/>
            <ac:picMk id="5" creationId="{8396E506-AC36-7C82-542E-557E47E0538B}"/>
          </ac:picMkLst>
        </pc:picChg>
      </pc:sldChg>
      <pc:sldChg chg="delSp modSp mod">
        <pc:chgData name="Roxanne Jones" userId="eee357d1-15dd-4a73-981c-b7041387288c" providerId="ADAL" clId="{690D8437-E62E-4C2B-AD62-748BCA18211D}" dt="2024-07-25T19:54:44.964" v="487" actId="962"/>
        <pc:sldMkLst>
          <pc:docMk/>
          <pc:sldMk cId="848687093" sldId="2145707460"/>
        </pc:sldMkLst>
        <pc:spChg chg="del">
          <ac:chgData name="Roxanne Jones" userId="eee357d1-15dd-4a73-981c-b7041387288c" providerId="ADAL" clId="{690D8437-E62E-4C2B-AD62-748BCA18211D}" dt="2024-07-25T17:30:07.306" v="90" actId="478"/>
          <ac:spMkLst>
            <pc:docMk/>
            <pc:sldMk cId="848687093" sldId="2145707460"/>
            <ac:spMk id="3" creationId="{6DF0C5EB-225A-B800-681C-C679EE250960}"/>
          </ac:spMkLst>
        </pc:spChg>
        <pc:spChg chg="mod">
          <ac:chgData name="Roxanne Jones" userId="eee357d1-15dd-4a73-981c-b7041387288c" providerId="ADAL" clId="{690D8437-E62E-4C2B-AD62-748BCA18211D}" dt="2024-07-25T17:30:03.363" v="89"/>
          <ac:spMkLst>
            <pc:docMk/>
            <pc:sldMk cId="848687093" sldId="2145707460"/>
            <ac:spMk id="5" creationId="{EB388ACD-3B31-A627-25DE-830D53EAF854}"/>
          </ac:spMkLst>
        </pc:spChg>
        <pc:picChg chg="mod">
          <ac:chgData name="Roxanne Jones" userId="eee357d1-15dd-4a73-981c-b7041387288c" providerId="ADAL" clId="{690D8437-E62E-4C2B-AD62-748BCA18211D}" dt="2024-07-25T19:54:44.964" v="487" actId="962"/>
          <ac:picMkLst>
            <pc:docMk/>
            <pc:sldMk cId="848687093" sldId="2145707460"/>
            <ac:picMk id="6" creationId="{3F66EDDC-46AE-9EFF-C4E0-7C839FFD044E}"/>
          </ac:picMkLst>
        </pc:picChg>
      </pc:sldChg>
      <pc:sldChg chg="delSp modSp">
        <pc:chgData name="Roxanne Jones" userId="eee357d1-15dd-4a73-981c-b7041387288c" providerId="ADAL" clId="{690D8437-E62E-4C2B-AD62-748BCA18211D}" dt="2024-07-25T17:25:22.107" v="48" actId="478"/>
        <pc:sldMkLst>
          <pc:docMk/>
          <pc:sldMk cId="1562127316" sldId="2145707470"/>
        </pc:sldMkLst>
        <pc:spChg chg="del mod">
          <ac:chgData name="Roxanne Jones" userId="eee357d1-15dd-4a73-981c-b7041387288c" providerId="ADAL" clId="{690D8437-E62E-4C2B-AD62-748BCA18211D}" dt="2024-07-25T17:25:22.107" v="48" actId="478"/>
          <ac:spMkLst>
            <pc:docMk/>
            <pc:sldMk cId="1562127316" sldId="2145707470"/>
            <ac:spMk id="3" creationId="{F86ABD17-75F1-115C-C1AF-C83E73DD1E02}"/>
          </ac:spMkLst>
        </pc:spChg>
        <pc:spChg chg="mod">
          <ac:chgData name="Roxanne Jones" userId="eee357d1-15dd-4a73-981c-b7041387288c" providerId="ADAL" clId="{690D8437-E62E-4C2B-AD62-748BCA18211D}" dt="2024-07-25T17:23:18.583" v="9" actId="20577"/>
          <ac:spMkLst>
            <pc:docMk/>
            <pc:sldMk cId="1562127316" sldId="2145707470"/>
            <ac:spMk id="4" creationId="{3D6F06DB-175B-E1A1-4592-9988246545F3}"/>
          </ac:spMkLst>
        </pc:spChg>
      </pc:sldChg>
      <pc:sldChg chg="delSp modSp">
        <pc:chgData name="Roxanne Jones" userId="eee357d1-15dd-4a73-981c-b7041387288c" providerId="ADAL" clId="{690D8437-E62E-4C2B-AD62-748BCA18211D}" dt="2024-07-25T17:28:28.966" v="69"/>
        <pc:sldMkLst>
          <pc:docMk/>
          <pc:sldMk cId="4270006044" sldId="2145707474"/>
        </pc:sldMkLst>
        <pc:spChg chg="del">
          <ac:chgData name="Roxanne Jones" userId="eee357d1-15dd-4a73-981c-b7041387288c" providerId="ADAL" clId="{690D8437-E62E-4C2B-AD62-748BCA18211D}" dt="2024-07-25T17:23:29.570" v="13" actId="478"/>
          <ac:spMkLst>
            <pc:docMk/>
            <pc:sldMk cId="4270006044" sldId="2145707474"/>
            <ac:spMk id="3" creationId="{38F3AA7A-B505-6B1B-7565-C6B7F8FA6551}"/>
          </ac:spMkLst>
        </pc:spChg>
        <pc:spChg chg="mod">
          <ac:chgData name="Roxanne Jones" userId="eee357d1-15dd-4a73-981c-b7041387288c" providerId="ADAL" clId="{690D8437-E62E-4C2B-AD62-748BCA18211D}" dt="2024-07-25T17:23:59.905" v="21" actId="20577"/>
          <ac:spMkLst>
            <pc:docMk/>
            <pc:sldMk cId="4270006044" sldId="2145707474"/>
            <ac:spMk id="6" creationId="{2C0DAE71-1EF8-2BC6-8B64-A0D577FB9A61}"/>
          </ac:spMkLst>
        </pc:spChg>
        <pc:spChg chg="mod">
          <ac:chgData name="Roxanne Jones" userId="eee357d1-15dd-4a73-981c-b7041387288c" providerId="ADAL" clId="{690D8437-E62E-4C2B-AD62-748BCA18211D}" dt="2024-07-25T17:28:28.966" v="69"/>
          <ac:spMkLst>
            <pc:docMk/>
            <pc:sldMk cId="4270006044" sldId="2145707474"/>
            <ac:spMk id="8" creationId="{F5AE7C9C-8191-B0A6-1B13-10E254E42E9F}"/>
          </ac:spMkLst>
        </pc:spChg>
      </pc:sldChg>
      <pc:sldChg chg="delSp modSp">
        <pc:chgData name="Roxanne Jones" userId="eee357d1-15dd-4a73-981c-b7041387288c" providerId="ADAL" clId="{690D8437-E62E-4C2B-AD62-748BCA18211D}" dt="2024-07-25T17:38:47.352" v="210" actId="27636"/>
        <pc:sldMkLst>
          <pc:docMk/>
          <pc:sldMk cId="2534201656" sldId="2145707477"/>
        </pc:sldMkLst>
        <pc:spChg chg="del">
          <ac:chgData name="Roxanne Jones" userId="eee357d1-15dd-4a73-981c-b7041387288c" providerId="ADAL" clId="{690D8437-E62E-4C2B-AD62-748BCA18211D}" dt="2024-07-25T17:25:03.903" v="44" actId="478"/>
          <ac:spMkLst>
            <pc:docMk/>
            <pc:sldMk cId="2534201656" sldId="2145707477"/>
            <ac:spMk id="3" creationId="{783844C8-A4C8-8768-6B5A-270726D3AAF6}"/>
          </ac:spMkLst>
        </pc:spChg>
        <pc:spChg chg="mod">
          <ac:chgData name="Roxanne Jones" userId="eee357d1-15dd-4a73-981c-b7041387288c" providerId="ADAL" clId="{690D8437-E62E-4C2B-AD62-748BCA18211D}" dt="2024-07-25T17:38:47.352" v="210" actId="27636"/>
          <ac:spMkLst>
            <pc:docMk/>
            <pc:sldMk cId="2534201656" sldId="2145707477"/>
            <ac:spMk id="5" creationId="{62453E64-8A8A-97D5-79BB-153E56B98B14}"/>
          </ac:spMkLst>
        </pc:spChg>
        <pc:spChg chg="mod">
          <ac:chgData name="Roxanne Jones" userId="eee357d1-15dd-4a73-981c-b7041387288c" providerId="ADAL" clId="{690D8437-E62E-4C2B-AD62-748BCA18211D}" dt="2024-07-25T17:38:25.535" v="204"/>
          <ac:spMkLst>
            <pc:docMk/>
            <pc:sldMk cId="2534201656" sldId="2145707477"/>
            <ac:spMk id="6" creationId="{62AE25B7-1440-0F60-82BB-FA15F872E026}"/>
          </ac:spMkLst>
        </pc:spChg>
      </pc:sldChg>
      <pc:sldChg chg="delSp modSp mod">
        <pc:chgData name="Roxanne Jones" userId="eee357d1-15dd-4a73-981c-b7041387288c" providerId="ADAL" clId="{690D8437-E62E-4C2B-AD62-748BCA18211D}" dt="2024-07-25T19:45:55.287" v="403" actId="11"/>
        <pc:sldMkLst>
          <pc:docMk/>
          <pc:sldMk cId="1858873068" sldId="2145707478"/>
        </pc:sldMkLst>
        <pc:spChg chg="del">
          <ac:chgData name="Roxanne Jones" userId="eee357d1-15dd-4a73-981c-b7041387288c" providerId="ADAL" clId="{690D8437-E62E-4C2B-AD62-748BCA18211D}" dt="2024-07-25T17:27:36.772" v="65" actId="478"/>
          <ac:spMkLst>
            <pc:docMk/>
            <pc:sldMk cId="1858873068" sldId="2145707478"/>
            <ac:spMk id="3" creationId="{8F2EA225-B00F-F2A8-B5CC-65F71CF189C4}"/>
          </ac:spMkLst>
        </pc:spChg>
        <pc:spChg chg="mod">
          <ac:chgData name="Roxanne Jones" userId="eee357d1-15dd-4a73-981c-b7041387288c" providerId="ADAL" clId="{690D8437-E62E-4C2B-AD62-748BCA18211D}" dt="2024-07-25T17:37:12.613" v="182"/>
          <ac:spMkLst>
            <pc:docMk/>
            <pc:sldMk cId="1858873068" sldId="2145707478"/>
            <ac:spMk id="6" creationId="{5D83DCC5-D539-A199-A835-73473BEEEDB0}"/>
          </ac:spMkLst>
        </pc:spChg>
        <pc:spChg chg="mod">
          <ac:chgData name="Roxanne Jones" userId="eee357d1-15dd-4a73-981c-b7041387288c" providerId="ADAL" clId="{690D8437-E62E-4C2B-AD62-748BCA18211D}" dt="2024-07-25T17:37:25.340" v="188"/>
          <ac:spMkLst>
            <pc:docMk/>
            <pc:sldMk cId="1858873068" sldId="2145707478"/>
            <ac:spMk id="7" creationId="{CF528EEC-A8FD-5465-E576-D0B27D161551}"/>
          </ac:spMkLst>
        </pc:spChg>
        <pc:spChg chg="mod">
          <ac:chgData name="Roxanne Jones" userId="eee357d1-15dd-4a73-981c-b7041387288c" providerId="ADAL" clId="{690D8437-E62E-4C2B-AD62-748BCA18211D}" dt="2024-07-25T17:37:22.551" v="185"/>
          <ac:spMkLst>
            <pc:docMk/>
            <pc:sldMk cId="1858873068" sldId="2145707478"/>
            <ac:spMk id="9" creationId="{F02D8DA0-08FE-92EA-FBE1-9198A65C0ADD}"/>
          </ac:spMkLst>
        </pc:spChg>
        <pc:spChg chg="mod">
          <ac:chgData name="Roxanne Jones" userId="eee357d1-15dd-4a73-981c-b7041387288c" providerId="ADAL" clId="{690D8437-E62E-4C2B-AD62-748BCA18211D}" dt="2024-07-25T19:45:55.287" v="403" actId="11"/>
          <ac:spMkLst>
            <pc:docMk/>
            <pc:sldMk cId="1858873068" sldId="2145707478"/>
            <ac:spMk id="10" creationId="{5C10F001-07BE-B09D-F13E-71F42CC69E9C}"/>
          </ac:spMkLst>
        </pc:spChg>
      </pc:sldChg>
      <pc:sldChg chg="delSp modSp mod">
        <pc:chgData name="Roxanne Jones" userId="eee357d1-15dd-4a73-981c-b7041387288c" providerId="ADAL" clId="{690D8437-E62E-4C2B-AD62-748BCA18211D}" dt="2024-07-25T19:49:05.167" v="475" actId="962"/>
        <pc:sldMkLst>
          <pc:docMk/>
          <pc:sldMk cId="690358636" sldId="2145707479"/>
        </pc:sldMkLst>
        <pc:spChg chg="del">
          <ac:chgData name="Roxanne Jones" userId="eee357d1-15dd-4a73-981c-b7041387288c" providerId="ADAL" clId="{690D8437-E62E-4C2B-AD62-748BCA18211D}" dt="2024-07-25T17:25:31.953" v="49" actId="478"/>
          <ac:spMkLst>
            <pc:docMk/>
            <pc:sldMk cId="690358636" sldId="2145707479"/>
            <ac:spMk id="3" creationId="{AAA8CDE5-773E-827D-5125-DC510EACDFCD}"/>
          </ac:spMkLst>
        </pc:spChg>
        <pc:spChg chg="mod">
          <ac:chgData name="Roxanne Jones" userId="eee357d1-15dd-4a73-981c-b7041387288c" providerId="ADAL" clId="{690D8437-E62E-4C2B-AD62-748BCA18211D}" dt="2024-07-25T19:48:35.819" v="405" actId="14100"/>
          <ac:spMkLst>
            <pc:docMk/>
            <pc:sldMk cId="690358636" sldId="2145707479"/>
            <ac:spMk id="4" creationId="{581D85F4-E1A4-21E9-9229-59D8F478D300}"/>
          </ac:spMkLst>
        </pc:spChg>
        <pc:spChg chg="mod">
          <ac:chgData name="Roxanne Jones" userId="eee357d1-15dd-4a73-981c-b7041387288c" providerId="ADAL" clId="{690D8437-E62E-4C2B-AD62-748BCA18211D}" dt="2024-07-25T17:41:28.307" v="218" actId="16037"/>
          <ac:spMkLst>
            <pc:docMk/>
            <pc:sldMk cId="690358636" sldId="2145707479"/>
            <ac:spMk id="5" creationId="{104E7004-FEA9-DADA-3B5F-50E1BBDA9CC4}"/>
          </ac:spMkLst>
        </pc:spChg>
        <pc:picChg chg="mod">
          <ac:chgData name="Roxanne Jones" userId="eee357d1-15dd-4a73-981c-b7041387288c" providerId="ADAL" clId="{690D8437-E62E-4C2B-AD62-748BCA18211D}" dt="2024-07-25T19:49:05.167" v="475" actId="962"/>
          <ac:picMkLst>
            <pc:docMk/>
            <pc:sldMk cId="690358636" sldId="2145707479"/>
            <ac:picMk id="7" creationId="{1804E2EB-DE34-9C1A-37BB-270F7E85E59C}"/>
          </ac:picMkLst>
        </pc:picChg>
      </pc:sldChg>
      <pc:sldChg chg="delSp modSp">
        <pc:chgData name="Roxanne Jones" userId="eee357d1-15dd-4a73-981c-b7041387288c" providerId="ADAL" clId="{690D8437-E62E-4C2B-AD62-748BCA18211D}" dt="2024-07-25T17:29:49.563" v="88"/>
        <pc:sldMkLst>
          <pc:docMk/>
          <pc:sldMk cId="2894339121" sldId="2145707480"/>
        </pc:sldMkLst>
        <pc:spChg chg="mod">
          <ac:chgData name="Roxanne Jones" userId="eee357d1-15dd-4a73-981c-b7041387288c" providerId="ADAL" clId="{690D8437-E62E-4C2B-AD62-748BCA18211D}" dt="2024-07-25T17:29:36.610" v="82"/>
          <ac:spMkLst>
            <pc:docMk/>
            <pc:sldMk cId="2894339121" sldId="2145707480"/>
            <ac:spMk id="5" creationId="{63C6E45A-BB01-D3E7-76C0-A27459FEBCAB}"/>
          </ac:spMkLst>
        </pc:spChg>
        <pc:spChg chg="del">
          <ac:chgData name="Roxanne Jones" userId="eee357d1-15dd-4a73-981c-b7041387288c" providerId="ADAL" clId="{690D8437-E62E-4C2B-AD62-748BCA18211D}" dt="2024-07-25T17:25:50.119" v="51" actId="478"/>
          <ac:spMkLst>
            <pc:docMk/>
            <pc:sldMk cId="2894339121" sldId="2145707480"/>
            <ac:spMk id="12" creationId="{800C4016-EC46-7D66-7CAC-98B1C1760045}"/>
          </ac:spMkLst>
        </pc:spChg>
        <pc:spChg chg="mod">
          <ac:chgData name="Roxanne Jones" userId="eee357d1-15dd-4a73-981c-b7041387288c" providerId="ADAL" clId="{690D8437-E62E-4C2B-AD62-748BCA18211D}" dt="2024-07-25T17:29:49.563" v="88"/>
          <ac:spMkLst>
            <pc:docMk/>
            <pc:sldMk cId="2894339121" sldId="2145707480"/>
            <ac:spMk id="16" creationId="{16346064-16E4-26CF-824D-E390B71AE514}"/>
          </ac:spMkLst>
        </pc:spChg>
        <pc:spChg chg="mod">
          <ac:chgData name="Roxanne Jones" userId="eee357d1-15dd-4a73-981c-b7041387288c" providerId="ADAL" clId="{690D8437-E62E-4C2B-AD62-748BCA18211D}" dt="2024-07-25T17:29:47.509" v="87"/>
          <ac:spMkLst>
            <pc:docMk/>
            <pc:sldMk cId="2894339121" sldId="2145707480"/>
            <ac:spMk id="18" creationId="{4EDF130E-AAE4-9FB5-EC9C-0DBC8B1183AE}"/>
          </ac:spMkLst>
        </pc:spChg>
        <pc:spChg chg="mod">
          <ac:chgData name="Roxanne Jones" userId="eee357d1-15dd-4a73-981c-b7041387288c" providerId="ADAL" clId="{690D8437-E62E-4C2B-AD62-748BCA18211D}" dt="2024-07-25T17:29:45.620" v="85"/>
          <ac:spMkLst>
            <pc:docMk/>
            <pc:sldMk cId="2894339121" sldId="2145707480"/>
            <ac:spMk id="20" creationId="{FBDF5C9D-F1A2-3F40-F76D-205BCE82C2CC}"/>
          </ac:spMkLst>
        </pc:spChg>
      </pc:sldChg>
      <pc:sldChg chg="delSp modSp">
        <pc:chgData name="Roxanne Jones" userId="eee357d1-15dd-4a73-981c-b7041387288c" providerId="ADAL" clId="{690D8437-E62E-4C2B-AD62-748BCA18211D}" dt="2024-07-25T17:38:55.579" v="211"/>
        <pc:sldMkLst>
          <pc:docMk/>
          <pc:sldMk cId="3585205170" sldId="2145707484"/>
        </pc:sldMkLst>
        <pc:spChg chg="del">
          <ac:chgData name="Roxanne Jones" userId="eee357d1-15dd-4a73-981c-b7041387288c" providerId="ADAL" clId="{690D8437-E62E-4C2B-AD62-748BCA18211D}" dt="2024-07-25T17:25:09.400" v="47" actId="478"/>
          <ac:spMkLst>
            <pc:docMk/>
            <pc:sldMk cId="3585205170" sldId="2145707484"/>
            <ac:spMk id="3" creationId="{804C95D6-3919-B69D-7D38-90E8182B2F55}"/>
          </ac:spMkLst>
        </pc:spChg>
        <pc:spChg chg="mod">
          <ac:chgData name="Roxanne Jones" userId="eee357d1-15dd-4a73-981c-b7041387288c" providerId="ADAL" clId="{690D8437-E62E-4C2B-AD62-748BCA18211D}" dt="2024-07-25T17:38:55.579" v="211"/>
          <ac:spMkLst>
            <pc:docMk/>
            <pc:sldMk cId="3585205170" sldId="2145707484"/>
            <ac:spMk id="7" creationId="{00D2AA02-CBF8-79F9-6BF6-3C1115D68C9D}"/>
          </ac:spMkLst>
        </pc:spChg>
        <pc:spChg chg="mod">
          <ac:chgData name="Roxanne Jones" userId="eee357d1-15dd-4a73-981c-b7041387288c" providerId="ADAL" clId="{690D8437-E62E-4C2B-AD62-748BCA18211D}" dt="2024-07-25T17:25:07.384" v="46" actId="20577"/>
          <ac:spMkLst>
            <pc:docMk/>
            <pc:sldMk cId="3585205170" sldId="2145707484"/>
            <ac:spMk id="8" creationId="{C46FFCC2-38F8-7768-831E-5372BD80616B}"/>
          </ac:spMkLst>
        </pc:spChg>
      </pc:sldChg>
      <pc:sldChg chg="delSp modSp">
        <pc:chgData name="Roxanne Jones" userId="eee357d1-15dd-4a73-981c-b7041387288c" providerId="ADAL" clId="{690D8437-E62E-4C2B-AD62-748BCA18211D}" dt="2024-07-25T17:30:17.387" v="91"/>
        <pc:sldMkLst>
          <pc:docMk/>
          <pc:sldMk cId="1884973080" sldId="2145707485"/>
        </pc:sldMkLst>
        <pc:spChg chg="del">
          <ac:chgData name="Roxanne Jones" userId="eee357d1-15dd-4a73-981c-b7041387288c" providerId="ADAL" clId="{690D8437-E62E-4C2B-AD62-748BCA18211D}" dt="2024-07-25T17:25:59.858" v="52" actId="478"/>
          <ac:spMkLst>
            <pc:docMk/>
            <pc:sldMk cId="1884973080" sldId="2145707485"/>
            <ac:spMk id="3" creationId="{76169811-7E9C-7BDC-EE64-D56D41D36DD3}"/>
          </ac:spMkLst>
        </pc:spChg>
        <pc:spChg chg="mod">
          <ac:chgData name="Roxanne Jones" userId="eee357d1-15dd-4a73-981c-b7041387288c" providerId="ADAL" clId="{690D8437-E62E-4C2B-AD62-748BCA18211D}" dt="2024-07-25T17:30:17.387" v="91"/>
          <ac:spMkLst>
            <pc:docMk/>
            <pc:sldMk cId="1884973080" sldId="2145707485"/>
            <ac:spMk id="5" creationId="{5F313A7E-F31F-1E1A-8243-D2FCC8EFBECB}"/>
          </ac:spMkLst>
        </pc:spChg>
      </pc:sldChg>
      <pc:sldChg chg="modSp mod addCm delCm">
        <pc:chgData name="Roxanne Jones" userId="eee357d1-15dd-4a73-981c-b7041387288c" providerId="ADAL" clId="{690D8437-E62E-4C2B-AD62-748BCA18211D}" dt="2024-07-26T21:36:44.586" v="3129" actId="962"/>
        <pc:sldMkLst>
          <pc:docMk/>
          <pc:sldMk cId="3930070279" sldId="2145707486"/>
        </pc:sldMkLst>
        <pc:spChg chg="mod">
          <ac:chgData name="Roxanne Jones" userId="eee357d1-15dd-4a73-981c-b7041387288c" providerId="ADAL" clId="{690D8437-E62E-4C2B-AD62-748BCA18211D}" dt="2024-07-25T17:28:56.937" v="75"/>
          <ac:spMkLst>
            <pc:docMk/>
            <pc:sldMk cId="3930070279" sldId="2145707486"/>
            <ac:spMk id="3" creationId="{D657B85D-2C4C-281B-3DC8-71EA67E5898E}"/>
          </ac:spMkLst>
        </pc:spChg>
        <pc:spChg chg="mod">
          <ac:chgData name="Roxanne Jones" userId="eee357d1-15dd-4a73-981c-b7041387288c" providerId="ADAL" clId="{690D8437-E62E-4C2B-AD62-748BCA18211D}" dt="2024-07-25T17:24:07.348" v="23" actId="20577"/>
          <ac:spMkLst>
            <pc:docMk/>
            <pc:sldMk cId="3930070279" sldId="2145707486"/>
            <ac:spMk id="4" creationId="{717A5EF8-0CB9-3601-FB01-887F7F297FB7}"/>
          </ac:spMkLst>
        </pc:spChg>
        <pc:spChg chg="mod">
          <ac:chgData name="Roxanne Jones" userId="eee357d1-15dd-4a73-981c-b7041387288c" providerId="ADAL" clId="{690D8437-E62E-4C2B-AD62-748BCA18211D}" dt="2024-07-25T17:29:03.715" v="76"/>
          <ac:spMkLst>
            <pc:docMk/>
            <pc:sldMk cId="3930070279" sldId="2145707486"/>
            <ac:spMk id="5" creationId="{A6F69542-5FC8-DF3E-8A76-27E5A74D7164}"/>
          </ac:spMkLst>
        </pc:spChg>
        <pc:spChg chg="mod">
          <ac:chgData name="Roxanne Jones" userId="eee357d1-15dd-4a73-981c-b7041387288c" providerId="ADAL" clId="{690D8437-E62E-4C2B-AD62-748BCA18211D}" dt="2024-07-25T19:34:52.582" v="365" actId="20577"/>
          <ac:spMkLst>
            <pc:docMk/>
            <pc:sldMk cId="3930070279" sldId="2145707486"/>
            <ac:spMk id="8" creationId="{DAC6F6F4-3E1C-9D12-54AB-A919FE5FDD9D}"/>
          </ac:spMkLst>
        </pc:spChg>
        <pc:picChg chg="mod">
          <ac:chgData name="Roxanne Jones" userId="eee357d1-15dd-4a73-981c-b7041387288c" providerId="ADAL" clId="{690D8437-E62E-4C2B-AD62-748BCA18211D}" dt="2024-07-26T21:36:44.586" v="3129" actId="962"/>
          <ac:picMkLst>
            <pc:docMk/>
            <pc:sldMk cId="3930070279" sldId="2145707486"/>
            <ac:picMk id="10" creationId="{2AAF05AB-E4E0-81CF-3732-9BE925E53CDD}"/>
          </ac:picMkLst>
        </pc:picChg>
        <pc:extLst>
          <p:ext xmlns:p="http://schemas.openxmlformats.org/presentationml/2006/main" uri="{D6D511B9-2390-475A-947B-AFAB55BFBCF1}">
            <pc226:cmChg xmlns:pc226="http://schemas.microsoft.com/office/powerpoint/2022/06/main/command" chg="add del">
              <pc226:chgData name="Roxanne Jones" userId="eee357d1-15dd-4a73-981c-b7041387288c" providerId="ADAL" clId="{690D8437-E62E-4C2B-AD62-748BCA18211D}" dt="2024-07-26T21:32:41.248" v="2617"/>
              <pc2:cmMkLst xmlns:pc2="http://schemas.microsoft.com/office/powerpoint/2019/9/main/command">
                <pc:docMk/>
                <pc:sldMk cId="3930070279" sldId="2145707486"/>
                <pc2:cmMk id="{167C1930-9C2A-47F4-B4E0-FF339EA34476}"/>
              </pc2:cmMkLst>
            </pc226:cmChg>
          </p:ext>
        </pc:extLst>
      </pc:sldChg>
      <pc:sldChg chg="modSp">
        <pc:chgData name="Roxanne Jones" userId="eee357d1-15dd-4a73-981c-b7041387288c" providerId="ADAL" clId="{690D8437-E62E-4C2B-AD62-748BCA18211D}" dt="2024-07-26T21:27:58.470" v="2036" actId="962"/>
        <pc:sldMkLst>
          <pc:docMk/>
          <pc:sldMk cId="3885533019" sldId="2145707488"/>
        </pc:sldMkLst>
        <pc:spChg chg="mod">
          <ac:chgData name="Roxanne Jones" userId="eee357d1-15dd-4a73-981c-b7041387288c" providerId="ADAL" clId="{690D8437-E62E-4C2B-AD62-748BCA18211D}" dt="2024-07-25T17:34:54.725" v="143"/>
          <ac:spMkLst>
            <pc:docMk/>
            <pc:sldMk cId="3885533019" sldId="2145707488"/>
            <ac:spMk id="3" creationId="{94FFFF53-1901-3697-6126-59A6F63F5F6A}"/>
          </ac:spMkLst>
        </pc:spChg>
        <pc:spChg chg="mod">
          <ac:chgData name="Roxanne Jones" userId="eee357d1-15dd-4a73-981c-b7041387288c" providerId="ADAL" clId="{690D8437-E62E-4C2B-AD62-748BCA18211D}" dt="2024-07-25T17:34:44.402" v="137"/>
          <ac:spMkLst>
            <pc:docMk/>
            <pc:sldMk cId="3885533019" sldId="2145707488"/>
            <ac:spMk id="6" creationId="{D8540484-D2D5-5AE7-94DF-10D2FF6EFA4B}"/>
          </ac:spMkLst>
        </pc:spChg>
        <pc:graphicFrameChg chg="mod">
          <ac:chgData name="Roxanne Jones" userId="eee357d1-15dd-4a73-981c-b7041387288c" providerId="ADAL" clId="{690D8437-E62E-4C2B-AD62-748BCA18211D}" dt="2024-07-26T21:27:58.470" v="2036" actId="962"/>
          <ac:graphicFrameMkLst>
            <pc:docMk/>
            <pc:sldMk cId="3885533019" sldId="2145707488"/>
            <ac:graphicFrameMk id="10" creationId="{F9BDAF37-DA68-B58B-8B3C-B44DFFF6430E}"/>
          </ac:graphicFrameMkLst>
        </pc:graphicFrameChg>
      </pc:sldChg>
      <pc:sldChg chg="delSp modSp">
        <pc:chgData name="Roxanne Jones" userId="eee357d1-15dd-4a73-981c-b7041387288c" providerId="ADAL" clId="{690D8437-E62E-4C2B-AD62-748BCA18211D}" dt="2024-07-25T17:30:57.295" v="97"/>
        <pc:sldMkLst>
          <pc:docMk/>
          <pc:sldMk cId="526374130" sldId="2145707489"/>
        </pc:sldMkLst>
        <pc:spChg chg="del">
          <ac:chgData name="Roxanne Jones" userId="eee357d1-15dd-4a73-981c-b7041387288c" providerId="ADAL" clId="{690D8437-E62E-4C2B-AD62-748BCA18211D}" dt="2024-07-25T17:24:36.838" v="35" actId="478"/>
          <ac:spMkLst>
            <pc:docMk/>
            <pc:sldMk cId="526374130" sldId="2145707489"/>
            <ac:spMk id="3" creationId="{8261DA76-8E82-BC6B-02D1-614D41C81104}"/>
          </ac:spMkLst>
        </pc:spChg>
        <pc:spChg chg="mod">
          <ac:chgData name="Roxanne Jones" userId="eee357d1-15dd-4a73-981c-b7041387288c" providerId="ADAL" clId="{690D8437-E62E-4C2B-AD62-748BCA18211D}" dt="2024-07-25T17:24:34.607" v="34" actId="20577"/>
          <ac:spMkLst>
            <pc:docMk/>
            <pc:sldMk cId="526374130" sldId="2145707489"/>
            <ac:spMk id="4" creationId="{1DC61EAA-2975-2BC0-825A-7A3039415F50}"/>
          </ac:spMkLst>
        </pc:spChg>
        <pc:spChg chg="mod">
          <ac:chgData name="Roxanne Jones" userId="eee357d1-15dd-4a73-981c-b7041387288c" providerId="ADAL" clId="{690D8437-E62E-4C2B-AD62-748BCA18211D}" dt="2024-07-25T17:30:57.295" v="97"/>
          <ac:spMkLst>
            <pc:docMk/>
            <pc:sldMk cId="526374130" sldId="2145707489"/>
            <ac:spMk id="5" creationId="{6601A4A7-27EB-EC26-BD0F-1DE58AD1B95C}"/>
          </ac:spMkLst>
        </pc:spChg>
      </pc:sldChg>
      <pc:sldChg chg="modSp mod">
        <pc:chgData name="Roxanne Jones" userId="eee357d1-15dd-4a73-981c-b7041387288c" providerId="ADAL" clId="{690D8437-E62E-4C2B-AD62-748BCA18211D}" dt="2024-07-26T21:32:05.052" v="2616" actId="962"/>
        <pc:sldMkLst>
          <pc:docMk/>
          <pc:sldMk cId="2489508845" sldId="2145707490"/>
        </pc:sldMkLst>
        <pc:spChg chg="mod">
          <ac:chgData name="Roxanne Jones" userId="eee357d1-15dd-4a73-981c-b7041387288c" providerId="ADAL" clId="{690D8437-E62E-4C2B-AD62-748BCA18211D}" dt="2024-07-25T17:35:14.878" v="151"/>
          <ac:spMkLst>
            <pc:docMk/>
            <pc:sldMk cId="2489508845" sldId="2145707490"/>
            <ac:spMk id="3" creationId="{C6F6AB01-3022-F638-65C1-C865D3E2FCE9}"/>
          </ac:spMkLst>
        </pc:spChg>
        <pc:spChg chg="mod">
          <ac:chgData name="Roxanne Jones" userId="eee357d1-15dd-4a73-981c-b7041387288c" providerId="ADAL" clId="{690D8437-E62E-4C2B-AD62-748BCA18211D}" dt="2024-07-25T17:35:17.261" v="153"/>
          <ac:spMkLst>
            <pc:docMk/>
            <pc:sldMk cId="2489508845" sldId="2145707490"/>
            <ac:spMk id="6" creationId="{2DA979F6-3E98-7EC6-48F5-7859E79FC1AC}"/>
          </ac:spMkLst>
        </pc:spChg>
        <pc:spChg chg="mod">
          <ac:chgData name="Roxanne Jones" userId="eee357d1-15dd-4a73-981c-b7041387288c" providerId="ADAL" clId="{690D8437-E62E-4C2B-AD62-748BCA18211D}" dt="2024-07-26T21:32:05.052" v="2616" actId="962"/>
          <ac:spMkLst>
            <pc:docMk/>
            <pc:sldMk cId="2489508845" sldId="2145707490"/>
            <ac:spMk id="11" creationId="{E08EFBEA-57D4-AB62-F32A-5A3FB7FF6D3B}"/>
          </ac:spMkLst>
        </pc:spChg>
        <pc:spChg chg="mod">
          <ac:chgData name="Roxanne Jones" userId="eee357d1-15dd-4a73-981c-b7041387288c" providerId="ADAL" clId="{690D8437-E62E-4C2B-AD62-748BCA18211D}" dt="2024-07-25T19:42:31.255" v="394" actId="554"/>
          <ac:spMkLst>
            <pc:docMk/>
            <pc:sldMk cId="2489508845" sldId="2145707490"/>
            <ac:spMk id="15" creationId="{7AA88FD6-754D-2232-6734-70C49305D5E4}"/>
          </ac:spMkLst>
        </pc:spChg>
        <pc:spChg chg="mod">
          <ac:chgData name="Roxanne Jones" userId="eee357d1-15dd-4a73-981c-b7041387288c" providerId="ADAL" clId="{690D8437-E62E-4C2B-AD62-748BCA18211D}" dt="2024-07-25T19:42:31.255" v="394" actId="554"/>
          <ac:spMkLst>
            <pc:docMk/>
            <pc:sldMk cId="2489508845" sldId="2145707490"/>
            <ac:spMk id="19" creationId="{BF97C662-0163-C902-FA4B-7A317E571221}"/>
          </ac:spMkLst>
        </pc:spChg>
        <pc:spChg chg="mod">
          <ac:chgData name="Roxanne Jones" userId="eee357d1-15dd-4a73-981c-b7041387288c" providerId="ADAL" clId="{690D8437-E62E-4C2B-AD62-748BCA18211D}" dt="2024-07-26T21:31:37.116" v="2530" actId="962"/>
          <ac:spMkLst>
            <pc:docMk/>
            <pc:sldMk cId="2489508845" sldId="2145707490"/>
            <ac:spMk id="20" creationId="{E3E4B0AA-DD1C-51E7-94E5-92625DF30E5F}"/>
          </ac:spMkLst>
        </pc:spChg>
        <pc:graphicFrameChg chg="mod">
          <ac:chgData name="Roxanne Jones" userId="eee357d1-15dd-4a73-981c-b7041387288c" providerId="ADAL" clId="{690D8437-E62E-4C2B-AD62-748BCA18211D}" dt="2024-07-26T21:28:31.700" v="2038" actId="962"/>
          <ac:graphicFrameMkLst>
            <pc:docMk/>
            <pc:sldMk cId="2489508845" sldId="2145707490"/>
            <ac:graphicFrameMk id="14" creationId="{C994840A-321A-E806-A0C1-E93384427FBC}"/>
          </ac:graphicFrameMkLst>
        </pc:graphicFrameChg>
        <pc:graphicFrameChg chg="mod">
          <ac:chgData name="Roxanne Jones" userId="eee357d1-15dd-4a73-981c-b7041387288c" providerId="ADAL" clId="{690D8437-E62E-4C2B-AD62-748BCA18211D}" dt="2024-07-26T21:28:37.749" v="2040" actId="962"/>
          <ac:graphicFrameMkLst>
            <pc:docMk/>
            <pc:sldMk cId="2489508845" sldId="2145707490"/>
            <ac:graphicFrameMk id="18" creationId="{3AAB2CE1-03C5-3D60-C4F3-FCBAA7F66952}"/>
          </ac:graphicFrameMkLst>
        </pc:graphicFrameChg>
        <pc:picChg chg="mod">
          <ac:chgData name="Roxanne Jones" userId="eee357d1-15dd-4a73-981c-b7041387288c" providerId="ADAL" clId="{690D8437-E62E-4C2B-AD62-748BCA18211D}" dt="2024-07-26T21:29:52.876" v="2186" actId="962"/>
          <ac:picMkLst>
            <pc:docMk/>
            <pc:sldMk cId="2489508845" sldId="2145707490"/>
            <ac:picMk id="22" creationId="{5A0009C2-700C-DB38-0B19-57CF7FC4182A}"/>
          </ac:picMkLst>
        </pc:picChg>
      </pc:sldChg>
      <pc:sldChg chg="modSp">
        <pc:chgData name="Roxanne Jones" userId="eee357d1-15dd-4a73-981c-b7041387288c" providerId="ADAL" clId="{690D8437-E62E-4C2B-AD62-748BCA18211D}" dt="2024-07-26T21:27:47.173" v="2034" actId="962"/>
        <pc:sldMkLst>
          <pc:docMk/>
          <pc:sldMk cId="1474595977" sldId="2145707491"/>
        </pc:sldMkLst>
        <pc:spChg chg="mod">
          <ac:chgData name="Roxanne Jones" userId="eee357d1-15dd-4a73-981c-b7041387288c" providerId="ADAL" clId="{690D8437-E62E-4C2B-AD62-748BCA18211D}" dt="2024-07-25T17:34:28.786" v="133"/>
          <ac:spMkLst>
            <pc:docMk/>
            <pc:sldMk cId="1474595977" sldId="2145707491"/>
            <ac:spMk id="3" creationId="{BE65D4D0-7DCC-4A52-C448-0DEC6A485567}"/>
          </ac:spMkLst>
        </pc:spChg>
        <pc:spChg chg="mod">
          <ac:chgData name="Roxanne Jones" userId="eee357d1-15dd-4a73-981c-b7041387288c" providerId="ADAL" clId="{690D8437-E62E-4C2B-AD62-748BCA18211D}" dt="2024-07-25T17:34:23.595" v="131"/>
          <ac:spMkLst>
            <pc:docMk/>
            <pc:sldMk cId="1474595977" sldId="2145707491"/>
            <ac:spMk id="6" creationId="{EFB3C7C7-D743-21BF-6CAA-C8348F4C3AFB}"/>
          </ac:spMkLst>
        </pc:spChg>
        <pc:graphicFrameChg chg="mod">
          <ac:chgData name="Roxanne Jones" userId="eee357d1-15dd-4a73-981c-b7041387288c" providerId="ADAL" clId="{690D8437-E62E-4C2B-AD62-748BCA18211D}" dt="2024-07-26T21:27:47.173" v="2034" actId="962"/>
          <ac:graphicFrameMkLst>
            <pc:docMk/>
            <pc:sldMk cId="1474595977" sldId="2145707491"/>
            <ac:graphicFrameMk id="12" creationId="{99D6EC12-F2BF-CF79-CCCA-4342CFC05A6E}"/>
          </ac:graphicFrameMkLst>
        </pc:graphicFrameChg>
      </pc:sldChg>
      <pc:sldChg chg="delSp modSp">
        <pc:chgData name="Roxanne Jones" userId="eee357d1-15dd-4a73-981c-b7041387288c" providerId="ADAL" clId="{690D8437-E62E-4C2B-AD62-748BCA18211D}" dt="2024-07-25T17:34:11.825" v="127"/>
        <pc:sldMkLst>
          <pc:docMk/>
          <pc:sldMk cId="3601686205" sldId="2145707492"/>
        </pc:sldMkLst>
        <pc:spChg chg="mod">
          <ac:chgData name="Roxanne Jones" userId="eee357d1-15dd-4a73-981c-b7041387288c" providerId="ADAL" clId="{690D8437-E62E-4C2B-AD62-748BCA18211D}" dt="2024-07-25T17:34:11.825" v="127"/>
          <ac:spMkLst>
            <pc:docMk/>
            <pc:sldMk cId="3601686205" sldId="2145707492"/>
            <ac:spMk id="6" creationId="{C087EF2D-DB67-EB53-0947-558E1108955A}"/>
          </ac:spMkLst>
        </pc:spChg>
        <pc:spChg chg="del">
          <ac:chgData name="Roxanne Jones" userId="eee357d1-15dd-4a73-981c-b7041387288c" providerId="ADAL" clId="{690D8437-E62E-4C2B-AD62-748BCA18211D}" dt="2024-07-25T17:27:21.772" v="64" actId="478"/>
          <ac:spMkLst>
            <pc:docMk/>
            <pc:sldMk cId="3601686205" sldId="2145707492"/>
            <ac:spMk id="8" creationId="{E26CFD9C-9AA6-96A9-A418-615E6A02F92D}"/>
          </ac:spMkLst>
        </pc:spChg>
      </pc:sldChg>
      <pc:sldChg chg="modSp">
        <pc:chgData name="Roxanne Jones" userId="eee357d1-15dd-4a73-981c-b7041387288c" providerId="ADAL" clId="{690D8437-E62E-4C2B-AD62-748BCA18211D}" dt="2024-07-25T17:34:17.049" v="128"/>
        <pc:sldMkLst>
          <pc:docMk/>
          <pc:sldMk cId="4010032865" sldId="2145707493"/>
        </pc:sldMkLst>
        <pc:spChg chg="mod">
          <ac:chgData name="Roxanne Jones" userId="eee357d1-15dd-4a73-981c-b7041387288c" providerId="ADAL" clId="{690D8437-E62E-4C2B-AD62-748BCA18211D}" dt="2024-07-25T17:34:17.049" v="128"/>
          <ac:spMkLst>
            <pc:docMk/>
            <pc:sldMk cId="4010032865" sldId="2145707493"/>
            <ac:spMk id="5" creationId="{4FE1B225-7A08-33C5-CB10-1CF71F668F25}"/>
          </ac:spMkLst>
        </pc:spChg>
      </pc:sldChg>
      <pc:sldChg chg="modSp mod">
        <pc:chgData name="Roxanne Jones" userId="eee357d1-15dd-4a73-981c-b7041387288c" providerId="ADAL" clId="{690D8437-E62E-4C2B-AD62-748BCA18211D}" dt="2024-07-25T19:55:27.507" v="511" actId="962"/>
        <pc:sldMkLst>
          <pc:docMk/>
          <pc:sldMk cId="373432463" sldId="2145707494"/>
        </pc:sldMkLst>
        <pc:spChg chg="mod">
          <ac:chgData name="Roxanne Jones" userId="eee357d1-15dd-4a73-981c-b7041387288c" providerId="ADAL" clId="{690D8437-E62E-4C2B-AD62-748BCA18211D}" dt="2024-07-25T17:36:44.237" v="174"/>
          <ac:spMkLst>
            <pc:docMk/>
            <pc:sldMk cId="373432463" sldId="2145707494"/>
            <ac:spMk id="3" creationId="{8B329A85-458D-FFAC-7409-B3C697C730DD}"/>
          </ac:spMkLst>
        </pc:spChg>
        <pc:spChg chg="mod">
          <ac:chgData name="Roxanne Jones" userId="eee357d1-15dd-4a73-981c-b7041387288c" providerId="ADAL" clId="{690D8437-E62E-4C2B-AD62-748BCA18211D}" dt="2024-07-25T17:36:41.295" v="171"/>
          <ac:spMkLst>
            <pc:docMk/>
            <pc:sldMk cId="373432463" sldId="2145707494"/>
            <ac:spMk id="6" creationId="{B47E78E0-9185-F8C4-E818-8327CFEA5289}"/>
          </ac:spMkLst>
        </pc:spChg>
        <pc:spChg chg="mod">
          <ac:chgData name="Roxanne Jones" userId="eee357d1-15dd-4a73-981c-b7041387288c" providerId="ADAL" clId="{690D8437-E62E-4C2B-AD62-748BCA18211D}" dt="2024-07-25T17:24:50.379" v="39" actId="20577"/>
          <ac:spMkLst>
            <pc:docMk/>
            <pc:sldMk cId="373432463" sldId="2145707494"/>
            <ac:spMk id="10" creationId="{5509A45F-154A-EF4B-00C9-70FA8C864B0F}"/>
          </ac:spMkLst>
        </pc:spChg>
        <pc:picChg chg="mod">
          <ac:chgData name="Roxanne Jones" userId="eee357d1-15dd-4a73-981c-b7041387288c" providerId="ADAL" clId="{690D8437-E62E-4C2B-AD62-748BCA18211D}" dt="2024-07-25T19:55:27.507" v="511" actId="962"/>
          <ac:picMkLst>
            <pc:docMk/>
            <pc:sldMk cId="373432463" sldId="2145707494"/>
            <ac:picMk id="13" creationId="{9205EF4C-D344-FF06-4BCA-57839C8FBC6A}"/>
          </ac:picMkLst>
        </pc:picChg>
      </pc:sldChg>
      <pc:sldChg chg="delSp modSp">
        <pc:chgData name="Roxanne Jones" userId="eee357d1-15dd-4a73-981c-b7041387288c" providerId="ADAL" clId="{690D8437-E62E-4C2B-AD62-748BCA18211D}" dt="2024-07-25T17:31:40.514" v="105"/>
        <pc:sldMkLst>
          <pc:docMk/>
          <pc:sldMk cId="1321411909" sldId="2145707495"/>
        </pc:sldMkLst>
        <pc:spChg chg="mod">
          <ac:chgData name="Roxanne Jones" userId="eee357d1-15dd-4a73-981c-b7041387288c" providerId="ADAL" clId="{690D8437-E62E-4C2B-AD62-748BCA18211D}" dt="2024-07-25T17:31:40.514" v="105"/>
          <ac:spMkLst>
            <pc:docMk/>
            <pc:sldMk cId="1321411909" sldId="2145707495"/>
            <ac:spMk id="2" creationId="{60A6D27B-619E-DE85-BBDD-A7D4EC83F57F}"/>
          </ac:spMkLst>
        </pc:spChg>
        <pc:spChg chg="del">
          <ac:chgData name="Roxanne Jones" userId="eee357d1-15dd-4a73-981c-b7041387288c" providerId="ADAL" clId="{690D8437-E62E-4C2B-AD62-748BCA18211D}" dt="2024-07-25T17:26:35.057" v="56" actId="478"/>
          <ac:spMkLst>
            <pc:docMk/>
            <pc:sldMk cId="1321411909" sldId="2145707495"/>
            <ac:spMk id="9" creationId="{CDFDEE49-60E0-310B-975A-65A991BCBF98}"/>
          </ac:spMkLst>
        </pc:spChg>
      </pc:sldChg>
      <pc:sldChg chg="modSp">
        <pc:chgData name="Roxanne Jones" userId="eee357d1-15dd-4a73-981c-b7041387288c" providerId="ADAL" clId="{690D8437-E62E-4C2B-AD62-748BCA18211D}" dt="2024-07-25T17:37:03.321" v="178"/>
        <pc:sldMkLst>
          <pc:docMk/>
          <pc:sldMk cId="980862905" sldId="2145707496"/>
        </pc:sldMkLst>
        <pc:spChg chg="mod">
          <ac:chgData name="Roxanne Jones" userId="eee357d1-15dd-4a73-981c-b7041387288c" providerId="ADAL" clId="{690D8437-E62E-4C2B-AD62-748BCA18211D}" dt="2024-07-25T17:37:01.108" v="176"/>
          <ac:spMkLst>
            <pc:docMk/>
            <pc:sldMk cId="980862905" sldId="2145707496"/>
            <ac:spMk id="2" creationId="{BE3F9468-6AB9-1AB6-B7B3-F05722CD39B7}"/>
          </ac:spMkLst>
        </pc:spChg>
        <pc:spChg chg="mod">
          <ac:chgData name="Roxanne Jones" userId="eee357d1-15dd-4a73-981c-b7041387288c" providerId="ADAL" clId="{690D8437-E62E-4C2B-AD62-748BCA18211D}" dt="2024-07-25T17:37:03.321" v="178"/>
          <ac:spMkLst>
            <pc:docMk/>
            <pc:sldMk cId="980862905" sldId="2145707496"/>
            <ac:spMk id="8" creationId="{E132C82A-E699-7880-10F1-11FA0B1F6BED}"/>
          </ac:spMkLst>
        </pc:spChg>
      </pc:sldChg>
      <pc:sldChg chg="modSp mod">
        <pc:chgData name="Roxanne Jones" userId="eee357d1-15dd-4a73-981c-b7041387288c" providerId="ADAL" clId="{690D8437-E62E-4C2B-AD62-748BCA18211D}" dt="2024-07-26T21:20:18.719" v="1070" actId="962"/>
        <pc:sldMkLst>
          <pc:docMk/>
          <pc:sldMk cId="3975714394" sldId="2145707497"/>
        </pc:sldMkLst>
        <pc:spChg chg="mod">
          <ac:chgData name="Roxanne Jones" userId="eee357d1-15dd-4a73-981c-b7041387288c" providerId="ADAL" clId="{690D8437-E62E-4C2B-AD62-748BCA18211D}" dt="2024-07-25T17:31:07.097" v="99"/>
          <ac:spMkLst>
            <pc:docMk/>
            <pc:sldMk cId="3975714394" sldId="2145707497"/>
            <ac:spMk id="3" creationId="{0C20B390-B110-E7BA-C0F0-392B219BC575}"/>
          </ac:spMkLst>
        </pc:spChg>
        <pc:spChg chg="mod">
          <ac:chgData name="Roxanne Jones" userId="eee357d1-15dd-4a73-981c-b7041387288c" providerId="ADAL" clId="{690D8437-E62E-4C2B-AD62-748BCA18211D}" dt="2024-07-25T19:39:40.173" v="371" actId="207"/>
          <ac:spMkLst>
            <pc:docMk/>
            <pc:sldMk cId="3975714394" sldId="2145707497"/>
            <ac:spMk id="5" creationId="{E34C7818-DD08-56BD-11D1-B269CADD23A9}"/>
          </ac:spMkLst>
        </pc:spChg>
        <pc:graphicFrameChg chg="mod">
          <ac:chgData name="Roxanne Jones" userId="eee357d1-15dd-4a73-981c-b7041387288c" providerId="ADAL" clId="{690D8437-E62E-4C2B-AD62-748BCA18211D}" dt="2024-07-26T21:20:18.719" v="1070" actId="962"/>
          <ac:graphicFrameMkLst>
            <pc:docMk/>
            <pc:sldMk cId="3975714394" sldId="2145707497"/>
            <ac:graphicFrameMk id="6" creationId="{5A6C778F-0904-87A5-9C54-05F21B761EE0}"/>
          </ac:graphicFrameMkLst>
        </pc:graphicFrameChg>
      </pc:sldChg>
      <pc:sldChg chg="modSp mod">
        <pc:chgData name="Roxanne Jones" userId="eee357d1-15dd-4a73-981c-b7041387288c" providerId="ADAL" clId="{690D8437-E62E-4C2B-AD62-748BCA18211D}" dt="2024-07-26T21:17:37.650" v="800" actId="962"/>
        <pc:sldMkLst>
          <pc:docMk/>
          <pc:sldMk cId="549393634" sldId="2145707498"/>
        </pc:sldMkLst>
        <pc:spChg chg="mod">
          <ac:chgData name="Roxanne Jones" userId="eee357d1-15dd-4a73-981c-b7041387288c" providerId="ADAL" clId="{690D8437-E62E-4C2B-AD62-748BCA18211D}" dt="2024-07-25T17:30:46.317" v="96"/>
          <ac:spMkLst>
            <pc:docMk/>
            <pc:sldMk cId="549393634" sldId="2145707498"/>
            <ac:spMk id="3" creationId="{C284A99B-5492-B57A-D13E-FD57D8EDF7E7}"/>
          </ac:spMkLst>
        </pc:spChg>
        <pc:spChg chg="mod">
          <ac:chgData name="Roxanne Jones" userId="eee357d1-15dd-4a73-981c-b7041387288c" providerId="ADAL" clId="{690D8437-E62E-4C2B-AD62-748BCA18211D}" dt="2024-07-25T19:38:43.910" v="370" actId="207"/>
          <ac:spMkLst>
            <pc:docMk/>
            <pc:sldMk cId="549393634" sldId="2145707498"/>
            <ac:spMk id="5" creationId="{65517869-44BC-D25B-643B-04C0214996EE}"/>
          </ac:spMkLst>
        </pc:spChg>
        <pc:graphicFrameChg chg="mod modGraphic">
          <ac:chgData name="Roxanne Jones" userId="eee357d1-15dd-4a73-981c-b7041387288c" providerId="ADAL" clId="{690D8437-E62E-4C2B-AD62-748BCA18211D}" dt="2024-07-25T19:38:31.536" v="369" actId="207"/>
          <ac:graphicFrameMkLst>
            <pc:docMk/>
            <pc:sldMk cId="549393634" sldId="2145707498"/>
            <ac:graphicFrameMk id="8" creationId="{B2EA2E16-612C-5033-DBF1-07B64C4826A6}"/>
          </ac:graphicFrameMkLst>
        </pc:graphicFrameChg>
        <pc:graphicFrameChg chg="mod">
          <ac:chgData name="Roxanne Jones" userId="eee357d1-15dd-4a73-981c-b7041387288c" providerId="ADAL" clId="{690D8437-E62E-4C2B-AD62-748BCA18211D}" dt="2024-07-26T21:17:37.650" v="800" actId="962"/>
          <ac:graphicFrameMkLst>
            <pc:docMk/>
            <pc:sldMk cId="549393634" sldId="2145707498"/>
            <ac:graphicFrameMk id="10" creationId="{8E96397A-7D35-DE71-8CAE-0436BE252CC5}"/>
          </ac:graphicFrameMkLst>
        </pc:graphicFrameChg>
      </pc:sldChg>
      <pc:sldChg chg="delSp modSp mod">
        <pc:chgData name="Roxanne Jones" userId="eee357d1-15dd-4a73-981c-b7041387288c" providerId="ADAL" clId="{690D8437-E62E-4C2B-AD62-748BCA18211D}" dt="2024-07-25T19:55:56.599" v="523" actId="962"/>
        <pc:sldMkLst>
          <pc:docMk/>
          <pc:sldMk cId="3049777239" sldId="2145707499"/>
        </pc:sldMkLst>
        <pc:spChg chg="del">
          <ac:chgData name="Roxanne Jones" userId="eee357d1-15dd-4a73-981c-b7041387288c" providerId="ADAL" clId="{690D8437-E62E-4C2B-AD62-748BCA18211D}" dt="2024-07-25T17:27:56.106" v="67" actId="478"/>
          <ac:spMkLst>
            <pc:docMk/>
            <pc:sldMk cId="3049777239" sldId="2145707499"/>
            <ac:spMk id="3" creationId="{3B11B008-37B9-32E1-1F1D-D0D84DF1663B}"/>
          </ac:spMkLst>
        </pc:spChg>
        <pc:spChg chg="mod">
          <ac:chgData name="Roxanne Jones" userId="eee357d1-15dd-4a73-981c-b7041387288c" providerId="ADAL" clId="{690D8437-E62E-4C2B-AD62-748BCA18211D}" dt="2024-07-25T17:39:33.843" v="217"/>
          <ac:spMkLst>
            <pc:docMk/>
            <pc:sldMk cId="3049777239" sldId="2145707499"/>
            <ac:spMk id="9" creationId="{C7C54137-9E25-0E65-89C2-1A4BE59DFAE0}"/>
          </ac:spMkLst>
        </pc:spChg>
        <pc:picChg chg="mod">
          <ac:chgData name="Roxanne Jones" userId="eee357d1-15dd-4a73-981c-b7041387288c" providerId="ADAL" clId="{690D8437-E62E-4C2B-AD62-748BCA18211D}" dt="2024-07-25T19:55:56.599" v="523" actId="962"/>
          <ac:picMkLst>
            <pc:docMk/>
            <pc:sldMk cId="3049777239" sldId="2145707499"/>
            <ac:picMk id="5" creationId="{0FAEB2E5-39E1-FD61-A0AD-CAD7D3235AD9}"/>
          </ac:picMkLst>
        </pc:picChg>
      </pc:sldChg>
      <pc:sldChg chg="delSp modSp">
        <pc:chgData name="Roxanne Jones" userId="eee357d1-15dd-4a73-981c-b7041387288c" providerId="ADAL" clId="{690D8437-E62E-4C2B-AD62-748BCA18211D}" dt="2024-07-25T17:31:18.780" v="101"/>
        <pc:sldMkLst>
          <pc:docMk/>
          <pc:sldMk cId="166277447" sldId="2145707500"/>
        </pc:sldMkLst>
        <pc:spChg chg="del">
          <ac:chgData name="Roxanne Jones" userId="eee357d1-15dd-4a73-981c-b7041387288c" providerId="ADAL" clId="{690D8437-E62E-4C2B-AD62-748BCA18211D}" dt="2024-07-25T17:26:19.024" v="53" actId="478"/>
          <ac:spMkLst>
            <pc:docMk/>
            <pc:sldMk cId="166277447" sldId="2145707500"/>
            <ac:spMk id="3" creationId="{AC69EA34-DE03-8041-8367-00FAF3E74A42}"/>
          </ac:spMkLst>
        </pc:spChg>
        <pc:spChg chg="mod">
          <ac:chgData name="Roxanne Jones" userId="eee357d1-15dd-4a73-981c-b7041387288c" providerId="ADAL" clId="{690D8437-E62E-4C2B-AD62-748BCA18211D}" dt="2024-07-25T17:31:18.780" v="101"/>
          <ac:spMkLst>
            <pc:docMk/>
            <pc:sldMk cId="166277447" sldId="2145707500"/>
            <ac:spMk id="5" creationId="{81117CD3-892D-778B-92D4-2F950E3423F8}"/>
          </ac:spMkLst>
        </pc:spChg>
      </pc:sldChg>
      <pc:sldChg chg="modSp">
        <pc:chgData name="Roxanne Jones" userId="eee357d1-15dd-4a73-981c-b7041387288c" providerId="ADAL" clId="{690D8437-E62E-4C2B-AD62-748BCA18211D}" dt="2024-07-25T17:38:16.359" v="203" actId="27636"/>
        <pc:sldMkLst>
          <pc:docMk/>
          <pc:sldMk cId="3922586720" sldId="2145707501"/>
        </pc:sldMkLst>
        <pc:spChg chg="mod">
          <ac:chgData name="Roxanne Jones" userId="eee357d1-15dd-4a73-981c-b7041387288c" providerId="ADAL" clId="{690D8437-E62E-4C2B-AD62-748BCA18211D}" dt="2024-07-25T17:38:16.359" v="203" actId="27636"/>
          <ac:spMkLst>
            <pc:docMk/>
            <pc:sldMk cId="3922586720" sldId="2145707501"/>
            <ac:spMk id="4" creationId="{1C2BC92A-25D3-7B4D-AEE0-DC5F57B14572}"/>
          </ac:spMkLst>
        </pc:spChg>
        <pc:spChg chg="mod">
          <ac:chgData name="Roxanne Jones" userId="eee357d1-15dd-4a73-981c-b7041387288c" providerId="ADAL" clId="{690D8437-E62E-4C2B-AD62-748BCA18211D}" dt="2024-07-25T17:24:58.392" v="41" actId="20577"/>
          <ac:spMkLst>
            <pc:docMk/>
            <pc:sldMk cId="3922586720" sldId="2145707501"/>
            <ac:spMk id="6" creationId="{749DCCBD-D531-9241-BA09-F519EC7BDEEC}"/>
          </ac:spMkLst>
        </pc:spChg>
      </pc:sldChg>
      <pc:sldChg chg="delSp modSp mod">
        <pc:chgData name="Roxanne Jones" userId="eee357d1-15dd-4a73-981c-b7041387288c" providerId="ADAL" clId="{690D8437-E62E-4C2B-AD62-748BCA18211D}" dt="2024-07-26T21:21:15.537" v="1220" actId="962"/>
        <pc:sldMkLst>
          <pc:docMk/>
          <pc:sldMk cId="3071900927" sldId="2145707502"/>
        </pc:sldMkLst>
        <pc:spChg chg="del">
          <ac:chgData name="Roxanne Jones" userId="eee357d1-15dd-4a73-981c-b7041387288c" providerId="ADAL" clId="{690D8437-E62E-4C2B-AD62-748BCA18211D}" dt="2024-07-25T17:27:00.699" v="61" actId="478"/>
          <ac:spMkLst>
            <pc:docMk/>
            <pc:sldMk cId="3071900927" sldId="2145707502"/>
            <ac:spMk id="3" creationId="{66E920CC-7323-E4C8-EF8D-1280C61731A8}"/>
          </ac:spMkLst>
        </pc:spChg>
        <pc:spChg chg="mod">
          <ac:chgData name="Roxanne Jones" userId="eee357d1-15dd-4a73-981c-b7041387288c" providerId="ADAL" clId="{690D8437-E62E-4C2B-AD62-748BCA18211D}" dt="2024-07-25T19:40:15.722" v="373" actId="207"/>
          <ac:spMkLst>
            <pc:docMk/>
            <pc:sldMk cId="3071900927" sldId="2145707502"/>
            <ac:spMk id="6" creationId="{CAE951CD-A643-03AC-D7CC-6BD9B2270947}"/>
          </ac:spMkLst>
        </pc:spChg>
        <pc:picChg chg="mod">
          <ac:chgData name="Roxanne Jones" userId="eee357d1-15dd-4a73-981c-b7041387288c" providerId="ADAL" clId="{690D8437-E62E-4C2B-AD62-748BCA18211D}" dt="2024-07-26T21:21:01.684" v="1206" actId="962"/>
          <ac:picMkLst>
            <pc:docMk/>
            <pc:sldMk cId="3071900927" sldId="2145707502"/>
            <ac:picMk id="10" creationId="{0F5D927F-780C-BE4A-1293-6DC07EA7FE0C}"/>
          </ac:picMkLst>
        </pc:picChg>
        <pc:picChg chg="mod">
          <ac:chgData name="Roxanne Jones" userId="eee357d1-15dd-4a73-981c-b7041387288c" providerId="ADAL" clId="{690D8437-E62E-4C2B-AD62-748BCA18211D}" dt="2024-07-26T21:21:15.537" v="1220" actId="962"/>
          <ac:picMkLst>
            <pc:docMk/>
            <pc:sldMk cId="3071900927" sldId="2145707502"/>
            <ac:picMk id="12" creationId="{7B785A3B-0FCB-D6CB-F5C7-9FE488C34A1B}"/>
          </ac:picMkLst>
        </pc:picChg>
      </pc:sldChg>
      <pc:sldChg chg="delSp modSp">
        <pc:chgData name="Roxanne Jones" userId="eee357d1-15dd-4a73-981c-b7041387288c" providerId="ADAL" clId="{690D8437-E62E-4C2B-AD62-748BCA18211D}" dt="2024-07-25T17:33:14.878" v="117"/>
        <pc:sldMkLst>
          <pc:docMk/>
          <pc:sldMk cId="1482516319" sldId="2145707503"/>
        </pc:sldMkLst>
        <pc:spChg chg="del">
          <ac:chgData name="Roxanne Jones" userId="eee357d1-15dd-4a73-981c-b7041387288c" providerId="ADAL" clId="{690D8437-E62E-4C2B-AD62-748BCA18211D}" dt="2024-07-25T17:27:04.664" v="62" actId="478"/>
          <ac:spMkLst>
            <pc:docMk/>
            <pc:sldMk cId="1482516319" sldId="2145707503"/>
            <ac:spMk id="3" creationId="{32F79BE5-4006-D85D-3B2E-A9E8D58F3B58}"/>
          </ac:spMkLst>
        </pc:spChg>
        <pc:spChg chg="mod">
          <ac:chgData name="Roxanne Jones" userId="eee357d1-15dd-4a73-981c-b7041387288c" providerId="ADAL" clId="{690D8437-E62E-4C2B-AD62-748BCA18211D}" dt="2024-07-25T17:33:14.878" v="117"/>
          <ac:spMkLst>
            <pc:docMk/>
            <pc:sldMk cId="1482516319" sldId="2145707503"/>
            <ac:spMk id="5" creationId="{561288BF-BF0D-A3A4-FC0C-CF09A1E14515}"/>
          </ac:spMkLst>
        </pc:spChg>
      </pc:sldChg>
      <pc:sldChg chg="delSp modSp">
        <pc:chgData name="Roxanne Jones" userId="eee357d1-15dd-4a73-981c-b7041387288c" providerId="ADAL" clId="{690D8437-E62E-4C2B-AD62-748BCA18211D}" dt="2024-07-25T17:33:31.294" v="119"/>
        <pc:sldMkLst>
          <pc:docMk/>
          <pc:sldMk cId="460616263" sldId="2145707504"/>
        </pc:sldMkLst>
        <pc:spChg chg="del">
          <ac:chgData name="Roxanne Jones" userId="eee357d1-15dd-4a73-981c-b7041387288c" providerId="ADAL" clId="{690D8437-E62E-4C2B-AD62-748BCA18211D}" dt="2024-07-25T17:27:11.186" v="63" actId="478"/>
          <ac:spMkLst>
            <pc:docMk/>
            <pc:sldMk cId="460616263" sldId="2145707504"/>
            <ac:spMk id="3" creationId="{E4CEAEC7-D030-8649-87B6-AD411C1E14C9}"/>
          </ac:spMkLst>
        </pc:spChg>
        <pc:spChg chg="mod">
          <ac:chgData name="Roxanne Jones" userId="eee357d1-15dd-4a73-981c-b7041387288c" providerId="ADAL" clId="{690D8437-E62E-4C2B-AD62-748BCA18211D}" dt="2024-07-25T17:33:31.294" v="119"/>
          <ac:spMkLst>
            <pc:docMk/>
            <pc:sldMk cId="460616263" sldId="2145707504"/>
            <ac:spMk id="6" creationId="{E9FE4C71-7220-A14B-A836-149CE5651A1D}"/>
          </ac:spMkLst>
        </pc:spChg>
      </pc:sldChg>
      <pc:sldChg chg="modSp">
        <pc:chgData name="Roxanne Jones" userId="eee357d1-15dd-4a73-981c-b7041387288c" providerId="ADAL" clId="{690D8437-E62E-4C2B-AD62-748BCA18211D}" dt="2024-07-26T21:25:16.342" v="1982" actId="962"/>
        <pc:sldMkLst>
          <pc:docMk/>
          <pc:sldMk cId="3546618361" sldId="2145707505"/>
        </pc:sldMkLst>
        <pc:spChg chg="mod">
          <ac:chgData name="Roxanne Jones" userId="eee357d1-15dd-4a73-981c-b7041387288c" providerId="ADAL" clId="{690D8437-E62E-4C2B-AD62-748BCA18211D}" dt="2024-07-25T17:33:42.995" v="122"/>
          <ac:spMkLst>
            <pc:docMk/>
            <pc:sldMk cId="3546618361" sldId="2145707505"/>
            <ac:spMk id="3" creationId="{1DBDB27A-0519-1D46-B0D1-9A2B200997C0}"/>
          </ac:spMkLst>
        </pc:spChg>
        <pc:spChg chg="mod">
          <ac:chgData name="Roxanne Jones" userId="eee357d1-15dd-4a73-981c-b7041387288c" providerId="ADAL" clId="{690D8437-E62E-4C2B-AD62-748BCA18211D}" dt="2024-07-25T17:33:38.465" v="121"/>
          <ac:spMkLst>
            <pc:docMk/>
            <pc:sldMk cId="3546618361" sldId="2145707505"/>
            <ac:spMk id="4" creationId="{839FFEC9-7C33-943F-C1E7-8B0157818EF1}"/>
          </ac:spMkLst>
        </pc:spChg>
        <pc:graphicFrameChg chg="mod">
          <ac:chgData name="Roxanne Jones" userId="eee357d1-15dd-4a73-981c-b7041387288c" providerId="ADAL" clId="{690D8437-E62E-4C2B-AD62-748BCA18211D}" dt="2024-07-26T21:25:16.342" v="1982" actId="962"/>
          <ac:graphicFrameMkLst>
            <pc:docMk/>
            <pc:sldMk cId="3546618361" sldId="2145707505"/>
            <ac:graphicFrameMk id="11" creationId="{47527FC7-1445-1151-F7DE-9924618B3FB0}"/>
          </ac:graphicFrameMkLst>
        </pc:graphicFrameChg>
      </pc:sldChg>
    </pc:docChg>
  </pc:docChgLst>
  <pc:docChgLst>
    <pc:chgData name="Margaret Gillis" userId="b92883f0-fb2e-4bdb-a669-1e9fa090b866" providerId="ADAL" clId="{A7DD6E79-0F4E-40AE-A6A7-D18DD3C89250}"/>
    <pc:docChg chg="undo custSel addSld delSld modSld sldOrd">
      <pc:chgData name="Margaret Gillis" userId="b92883f0-fb2e-4bdb-a669-1e9fa090b866" providerId="ADAL" clId="{A7DD6E79-0F4E-40AE-A6A7-D18DD3C89250}" dt="2024-06-06T19:42:25.622" v="28859" actId="20577"/>
      <pc:docMkLst>
        <pc:docMk/>
      </pc:docMkLst>
      <pc:sldChg chg="modSp mod modClrScheme chgLayout modNotesTx">
        <pc:chgData name="Margaret Gillis" userId="b92883f0-fb2e-4bdb-a669-1e9fa090b866" providerId="ADAL" clId="{A7DD6E79-0F4E-40AE-A6A7-D18DD3C89250}" dt="2024-05-31T19:02:45.770" v="28558" actId="20577"/>
        <pc:sldMkLst>
          <pc:docMk/>
          <pc:sldMk cId="2307636121" sldId="256"/>
        </pc:sldMkLst>
        <pc:spChg chg="mod ord">
          <ac:chgData name="Margaret Gillis" userId="b92883f0-fb2e-4bdb-a669-1e9fa090b866" providerId="ADAL" clId="{A7DD6E79-0F4E-40AE-A6A7-D18DD3C89250}" dt="2024-04-29T16:32:03.542" v="0" actId="700"/>
          <ac:spMkLst>
            <pc:docMk/>
            <pc:sldMk cId="2307636121" sldId="256"/>
            <ac:spMk id="2" creationId="{958F7323-677C-714C-9180-C0FA395F34B8}"/>
          </ac:spMkLst>
        </pc:spChg>
        <pc:spChg chg="mod ord">
          <ac:chgData name="Margaret Gillis" userId="b92883f0-fb2e-4bdb-a669-1e9fa090b866" providerId="ADAL" clId="{A7DD6E79-0F4E-40AE-A6A7-D18DD3C89250}" dt="2024-04-29T16:32:03.542" v="0" actId="700"/>
          <ac:spMkLst>
            <pc:docMk/>
            <pc:sldMk cId="2307636121" sldId="256"/>
            <ac:spMk id="3" creationId="{D875D2F0-EA7E-0244-A293-FB0C89A08954}"/>
          </ac:spMkLst>
        </pc:spChg>
      </pc:sldChg>
      <pc:sldChg chg="modSp del mod modClrScheme chgLayout modNotesTx">
        <pc:chgData name="Margaret Gillis" userId="b92883f0-fb2e-4bdb-a669-1e9fa090b866" providerId="ADAL" clId="{A7DD6E79-0F4E-40AE-A6A7-D18DD3C89250}" dt="2024-05-30T23:22:02.010" v="26980"/>
        <pc:sldMkLst>
          <pc:docMk/>
          <pc:sldMk cId="340034828" sldId="263"/>
        </pc:sldMkLst>
        <pc:spChg chg="mod ord">
          <ac:chgData name="Margaret Gillis" userId="b92883f0-fb2e-4bdb-a669-1e9fa090b866" providerId="ADAL" clId="{A7DD6E79-0F4E-40AE-A6A7-D18DD3C89250}" dt="2024-05-30T23:16:14.791" v="26906" actId="700"/>
          <ac:spMkLst>
            <pc:docMk/>
            <pc:sldMk cId="340034828" sldId="263"/>
            <ac:spMk id="4" creationId="{B7E00CD3-838A-4343-980E-ACEBEC48274B}"/>
          </ac:spMkLst>
        </pc:spChg>
        <pc:spChg chg="mod ord">
          <ac:chgData name="Margaret Gillis" userId="b92883f0-fb2e-4bdb-a669-1e9fa090b866" providerId="ADAL" clId="{A7DD6E79-0F4E-40AE-A6A7-D18DD3C89250}" dt="2024-05-30T23:16:27.313" v="26912" actId="27636"/>
          <ac:spMkLst>
            <pc:docMk/>
            <pc:sldMk cId="340034828" sldId="263"/>
            <ac:spMk id="5" creationId="{DC4B43B2-B340-8640-B876-C0FCB0548880}"/>
          </ac:spMkLst>
        </pc:spChg>
      </pc:sldChg>
      <pc:sldChg chg="modSp mod ord modNotesTx">
        <pc:chgData name="Margaret Gillis" userId="b92883f0-fb2e-4bdb-a669-1e9fa090b866" providerId="ADAL" clId="{A7DD6E79-0F4E-40AE-A6A7-D18DD3C89250}" dt="2024-05-31T18:57:04.162" v="28168" actId="20577"/>
        <pc:sldMkLst>
          <pc:docMk/>
          <pc:sldMk cId="2353343699" sldId="264"/>
        </pc:sldMkLst>
        <pc:spChg chg="mod">
          <ac:chgData name="Margaret Gillis" userId="b92883f0-fb2e-4bdb-a669-1e9fa090b866" providerId="ADAL" clId="{A7DD6E79-0F4E-40AE-A6A7-D18DD3C89250}" dt="2024-05-23T13:38:43.519" v="11578" actId="20577"/>
          <ac:spMkLst>
            <pc:docMk/>
            <pc:sldMk cId="2353343699" sldId="264"/>
            <ac:spMk id="7" creationId="{D81AF524-A86F-384E-9B83-57FE27B8F3C0}"/>
          </ac:spMkLst>
        </pc:spChg>
      </pc:sldChg>
      <pc:sldChg chg="addSp delSp modSp mod ord modClrScheme modAnim modShow chgLayout modNotesTx">
        <pc:chgData name="Margaret Gillis" userId="b92883f0-fb2e-4bdb-a669-1e9fa090b866" providerId="ADAL" clId="{A7DD6E79-0F4E-40AE-A6A7-D18DD3C89250}" dt="2024-05-30T12:54:27.668" v="26878" actId="20577"/>
        <pc:sldMkLst>
          <pc:docMk/>
          <pc:sldMk cId="4265548218" sldId="265"/>
        </pc:sldMkLst>
        <pc:spChg chg="mod ord">
          <ac:chgData name="Margaret Gillis" userId="b92883f0-fb2e-4bdb-a669-1e9fa090b866" providerId="ADAL" clId="{A7DD6E79-0F4E-40AE-A6A7-D18DD3C89250}" dt="2024-04-29T16:32:35.747" v="2" actId="700"/>
          <ac:spMkLst>
            <pc:docMk/>
            <pc:sldMk cId="4265548218" sldId="265"/>
            <ac:spMk id="2" creationId="{E8021855-1B39-2049-B28D-D8C399A8AD4A}"/>
          </ac:spMkLst>
        </pc:spChg>
        <pc:spChg chg="mod ord">
          <ac:chgData name="Margaret Gillis" userId="b92883f0-fb2e-4bdb-a669-1e9fa090b866" providerId="ADAL" clId="{A7DD6E79-0F4E-40AE-A6A7-D18DD3C89250}" dt="2024-04-29T16:32:35.747" v="2" actId="700"/>
          <ac:spMkLst>
            <pc:docMk/>
            <pc:sldMk cId="4265548218" sldId="265"/>
            <ac:spMk id="3" creationId="{1DBDB27A-0519-1D46-B0D1-9A2B200997C0}"/>
          </ac:spMkLst>
        </pc:spChg>
        <pc:spChg chg="add mod ord">
          <ac:chgData name="Margaret Gillis" userId="b92883f0-fb2e-4bdb-a669-1e9fa090b866" providerId="ADAL" clId="{A7DD6E79-0F4E-40AE-A6A7-D18DD3C89250}" dt="2024-05-24T01:15:07.290" v="19319" actId="20577"/>
          <ac:spMkLst>
            <pc:docMk/>
            <pc:sldMk cId="4265548218" sldId="265"/>
            <ac:spMk id="4" creationId="{3E1E3977-58B5-9184-A3BB-7BC5A6FA8B1A}"/>
          </ac:spMkLst>
        </pc:spChg>
        <pc:spChg chg="add del mod">
          <ac:chgData name="Margaret Gillis" userId="b92883f0-fb2e-4bdb-a669-1e9fa090b866" providerId="ADAL" clId="{A7DD6E79-0F4E-40AE-A6A7-D18DD3C89250}" dt="2024-05-24T00:46:22.918" v="18242" actId="478"/>
          <ac:spMkLst>
            <pc:docMk/>
            <pc:sldMk cId="4265548218" sldId="265"/>
            <ac:spMk id="5" creationId="{772CDEAC-C402-4D6B-1845-C4CA7998D724}"/>
          </ac:spMkLst>
        </pc:spChg>
        <pc:spChg chg="mod ord">
          <ac:chgData name="Margaret Gillis" userId="b92883f0-fb2e-4bdb-a669-1e9fa090b866" providerId="ADAL" clId="{A7DD6E79-0F4E-40AE-A6A7-D18DD3C89250}" dt="2024-05-30T12:53:14.017" v="26759" actId="20577"/>
          <ac:spMkLst>
            <pc:docMk/>
            <pc:sldMk cId="4265548218" sldId="265"/>
            <ac:spMk id="6" creationId="{3B5AE730-4D82-FD46-B96C-8DF63275F4C5}"/>
          </ac:spMkLst>
        </pc:spChg>
        <pc:spChg chg="add mod">
          <ac:chgData name="Margaret Gillis" userId="b92883f0-fb2e-4bdb-a669-1e9fa090b866" providerId="ADAL" clId="{A7DD6E79-0F4E-40AE-A6A7-D18DD3C89250}" dt="2024-05-24T00:46:42.520" v="18248" actId="14100"/>
          <ac:spMkLst>
            <pc:docMk/>
            <pc:sldMk cId="4265548218" sldId="265"/>
            <ac:spMk id="7" creationId="{1783CE97-0177-A836-611C-88BB18F94F85}"/>
          </ac:spMkLst>
        </pc:spChg>
        <pc:spChg chg="del mod ord">
          <ac:chgData name="Margaret Gillis" userId="b92883f0-fb2e-4bdb-a669-1e9fa090b866" providerId="ADAL" clId="{A7DD6E79-0F4E-40AE-A6A7-D18DD3C89250}" dt="2024-04-29T16:32:35.747" v="2" actId="700"/>
          <ac:spMkLst>
            <pc:docMk/>
            <pc:sldMk cId="4265548218" sldId="265"/>
            <ac:spMk id="7" creationId="{232CF101-7531-6B43-B982-3E8C8F5240C1}"/>
          </ac:spMkLst>
        </pc:spChg>
        <pc:spChg chg="del">
          <ac:chgData name="Margaret Gillis" userId="b92883f0-fb2e-4bdb-a669-1e9fa090b866" providerId="ADAL" clId="{A7DD6E79-0F4E-40AE-A6A7-D18DD3C89250}" dt="2024-04-29T16:32:35.747" v="2" actId="700"/>
          <ac:spMkLst>
            <pc:docMk/>
            <pc:sldMk cId="4265548218" sldId="265"/>
            <ac:spMk id="8" creationId="{AD498100-5BF6-DF42-8754-C95717F143F8}"/>
          </ac:spMkLst>
        </pc:spChg>
      </pc:sldChg>
      <pc:sldChg chg="addSp modSp mod ord addCm delCm modNotesTx">
        <pc:chgData name="Margaret Gillis" userId="b92883f0-fb2e-4bdb-a669-1e9fa090b866" providerId="ADAL" clId="{A7DD6E79-0F4E-40AE-A6A7-D18DD3C89250}" dt="2024-06-06T19:42:25.622" v="28859" actId="20577"/>
        <pc:sldMkLst>
          <pc:docMk/>
          <pc:sldMk cId="2144262811" sldId="266"/>
        </pc:sldMkLst>
        <pc:spChg chg="add mod">
          <ac:chgData name="Margaret Gillis" userId="b92883f0-fb2e-4bdb-a669-1e9fa090b866" providerId="ADAL" clId="{A7DD6E79-0F4E-40AE-A6A7-D18DD3C89250}" dt="2024-05-30T00:00:48.592" v="26738" actId="1076"/>
          <ac:spMkLst>
            <pc:docMk/>
            <pc:sldMk cId="2144262811" sldId="266"/>
            <ac:spMk id="4" creationId="{04B845FC-94E5-22D4-241A-BC1E55DBAFA3}"/>
          </ac:spMkLst>
        </pc:spChg>
        <pc:spChg chg="mod">
          <ac:chgData name="Margaret Gillis" userId="b92883f0-fb2e-4bdb-a669-1e9fa090b866" providerId="ADAL" clId="{A7DD6E79-0F4E-40AE-A6A7-D18DD3C89250}" dt="2024-04-29T16:56:07.673" v="243" actId="20577"/>
          <ac:spMkLst>
            <pc:docMk/>
            <pc:sldMk cId="2144262811" sldId="266"/>
            <ac:spMk id="7" creationId="{8990F888-53FA-D24A-B5B9-C3B902FC028B}"/>
          </ac:spMkLst>
        </pc:spChg>
        <pc:spChg chg="mod">
          <ac:chgData name="Margaret Gillis" userId="b92883f0-fb2e-4bdb-a669-1e9fa090b866" providerId="ADAL" clId="{A7DD6E79-0F4E-40AE-A6A7-D18DD3C89250}" dt="2024-06-06T19:42:25.622" v="28859" actId="20577"/>
          <ac:spMkLst>
            <pc:docMk/>
            <pc:sldMk cId="2144262811" sldId="266"/>
            <ac:spMk id="8" creationId="{7794D221-BFBF-9E46-BC8C-8EE592DF87F7}"/>
          </ac:spMkLst>
        </pc:spChg>
        <pc:spChg chg="mod">
          <ac:chgData name="Margaret Gillis" userId="b92883f0-fb2e-4bdb-a669-1e9fa090b866" providerId="ADAL" clId="{A7DD6E79-0F4E-40AE-A6A7-D18DD3C89250}" dt="2024-06-06T19:42:11.546" v="28844" actId="27636"/>
          <ac:spMkLst>
            <pc:docMk/>
            <pc:sldMk cId="2144262811" sldId="266"/>
            <ac:spMk id="9" creationId="{D1229ABA-79A3-594A-947D-0CCFE79D1051}"/>
          </ac:spMkLst>
        </pc:spChg>
        <pc:picChg chg="add mod">
          <ac:chgData name="Margaret Gillis" userId="b92883f0-fb2e-4bdb-a669-1e9fa090b866" providerId="ADAL" clId="{A7DD6E79-0F4E-40AE-A6A7-D18DD3C89250}" dt="2024-05-30T00:00:55.054" v="26739" actId="1076"/>
          <ac:picMkLst>
            <pc:docMk/>
            <pc:sldMk cId="2144262811" sldId="266"/>
            <ac:picMk id="6" creationId="{2CF0A6D8-DFB4-29BA-3FB6-E397AB9D1251}"/>
          </ac:picMkLst>
        </pc:picChg>
        <pc:extLst>
          <p:ext xmlns:p="http://schemas.openxmlformats.org/presentationml/2006/main" uri="{D6D511B9-2390-475A-947B-AFAB55BFBCF1}">
            <pc226:cmChg xmlns:pc226="http://schemas.microsoft.com/office/powerpoint/2022/06/main/command" chg="add del">
              <pc226:chgData name="Margaret Gillis" userId="b92883f0-fb2e-4bdb-a669-1e9fa090b866" providerId="ADAL" clId="{A7DD6E79-0F4E-40AE-A6A7-D18DD3C89250}" dt="2024-05-29T21:15:42.063" v="23550"/>
              <pc2:cmMkLst xmlns:pc2="http://schemas.microsoft.com/office/powerpoint/2019/9/main/command">
                <pc:docMk/>
                <pc:sldMk cId="2144262811" sldId="266"/>
                <pc2:cmMk id="{48C17865-E242-425A-86B6-FEA63A026A47}"/>
              </pc2:cmMkLst>
            </pc226:cmChg>
            <pc226:cmChg xmlns:pc226="http://schemas.microsoft.com/office/powerpoint/2022/06/main/command" chg="add del">
              <pc226:chgData name="Margaret Gillis" userId="b92883f0-fb2e-4bdb-a669-1e9fa090b866" providerId="ADAL" clId="{A7DD6E79-0F4E-40AE-A6A7-D18DD3C89250}" dt="2024-05-29T23:53:51.866" v="26144"/>
              <pc2:cmMkLst xmlns:pc2="http://schemas.microsoft.com/office/powerpoint/2019/9/main/command">
                <pc:docMk/>
                <pc:sldMk cId="2144262811" sldId="266"/>
                <pc2:cmMk id="{7C209F8C-6C55-4DE9-B8C1-4E5C5073F400}"/>
              </pc2:cmMkLst>
            </pc226:cmChg>
          </p:ext>
        </pc:extLst>
      </pc:sldChg>
      <pc:sldChg chg="del">
        <pc:chgData name="Margaret Gillis" userId="b92883f0-fb2e-4bdb-a669-1e9fa090b866" providerId="ADAL" clId="{A7DD6E79-0F4E-40AE-A6A7-D18DD3C89250}" dt="2024-05-24T01:06:38.907" v="19080" actId="2696"/>
        <pc:sldMkLst>
          <pc:docMk/>
          <pc:sldMk cId="3261619496" sldId="267"/>
        </pc:sldMkLst>
      </pc:sldChg>
      <pc:sldChg chg="del">
        <pc:chgData name="Margaret Gillis" userId="b92883f0-fb2e-4bdb-a669-1e9fa090b866" providerId="ADAL" clId="{A7DD6E79-0F4E-40AE-A6A7-D18DD3C89250}" dt="2024-05-24T01:06:42.646" v="19081" actId="2696"/>
        <pc:sldMkLst>
          <pc:docMk/>
          <pc:sldMk cId="2297070602" sldId="268"/>
        </pc:sldMkLst>
      </pc:sldChg>
      <pc:sldChg chg="del">
        <pc:chgData name="Margaret Gillis" userId="b92883f0-fb2e-4bdb-a669-1e9fa090b866" providerId="ADAL" clId="{A7DD6E79-0F4E-40AE-A6A7-D18DD3C89250}" dt="2024-05-24T01:06:46.250" v="19082" actId="2696"/>
        <pc:sldMkLst>
          <pc:docMk/>
          <pc:sldMk cId="3297225134" sldId="269"/>
        </pc:sldMkLst>
      </pc:sldChg>
      <pc:sldChg chg="del">
        <pc:chgData name="Margaret Gillis" userId="b92883f0-fb2e-4bdb-a669-1e9fa090b866" providerId="ADAL" clId="{A7DD6E79-0F4E-40AE-A6A7-D18DD3C89250}" dt="2024-04-29T16:32:42.012" v="3" actId="47"/>
        <pc:sldMkLst>
          <pc:docMk/>
          <pc:sldMk cId="2515480730" sldId="273"/>
        </pc:sldMkLst>
      </pc:sldChg>
      <pc:sldChg chg="ord">
        <pc:chgData name="Margaret Gillis" userId="b92883f0-fb2e-4bdb-a669-1e9fa090b866" providerId="ADAL" clId="{A7DD6E79-0F4E-40AE-A6A7-D18DD3C89250}" dt="2024-05-13T21:11:05.927" v="2068"/>
        <pc:sldMkLst>
          <pc:docMk/>
          <pc:sldMk cId="1227089815" sldId="274"/>
        </pc:sldMkLst>
      </pc:sldChg>
      <pc:sldChg chg="del ord">
        <pc:chgData name="Margaret Gillis" userId="b92883f0-fb2e-4bdb-a669-1e9fa090b866" providerId="ADAL" clId="{A7DD6E79-0F4E-40AE-A6A7-D18DD3C89250}" dt="2024-05-20T17:16:59.368" v="7269" actId="47"/>
        <pc:sldMkLst>
          <pc:docMk/>
          <pc:sldMk cId="1794278056" sldId="275"/>
        </pc:sldMkLst>
      </pc:sldChg>
      <pc:sldChg chg="modNotesTx">
        <pc:chgData name="Margaret Gillis" userId="b92883f0-fb2e-4bdb-a669-1e9fa090b866" providerId="ADAL" clId="{A7DD6E79-0F4E-40AE-A6A7-D18DD3C89250}" dt="2024-05-30T23:21:50.316" v="26977"/>
        <pc:sldMkLst>
          <pc:docMk/>
          <pc:sldMk cId="1991582103" sldId="275"/>
        </pc:sldMkLst>
      </pc:sldChg>
      <pc:sldChg chg="addSp modSp mod ord modShow addCm delCm modNotesTx">
        <pc:chgData name="Margaret Gillis" userId="b92883f0-fb2e-4bdb-a669-1e9fa090b866" providerId="ADAL" clId="{A7DD6E79-0F4E-40AE-A6A7-D18DD3C89250}" dt="2024-05-31T12:45:56.265" v="27372"/>
        <pc:sldMkLst>
          <pc:docMk/>
          <pc:sldMk cId="970441559" sldId="276"/>
        </pc:sldMkLst>
        <pc:spChg chg="mod">
          <ac:chgData name="Margaret Gillis" userId="b92883f0-fb2e-4bdb-a669-1e9fa090b866" providerId="ADAL" clId="{A7DD6E79-0F4E-40AE-A6A7-D18DD3C89250}" dt="2024-05-23T15:12:27.568" v="13640" actId="27636"/>
          <ac:spMkLst>
            <pc:docMk/>
            <pc:sldMk cId="970441559" sldId="276"/>
            <ac:spMk id="4" creationId="{45A0511D-BEAB-BC63-DB60-183B8D2FE840}"/>
          </ac:spMkLst>
        </pc:spChg>
        <pc:spChg chg="mod">
          <ac:chgData name="Margaret Gillis" userId="b92883f0-fb2e-4bdb-a669-1e9fa090b866" providerId="ADAL" clId="{A7DD6E79-0F4E-40AE-A6A7-D18DD3C89250}" dt="2024-05-20T18:11:54.618" v="7801" actId="14100"/>
          <ac:spMkLst>
            <pc:docMk/>
            <pc:sldMk cId="970441559" sldId="276"/>
            <ac:spMk id="5" creationId="{E1CF2F00-7A25-8F9A-FB61-B2DAC1EB0F75}"/>
          </ac:spMkLst>
        </pc:spChg>
        <pc:picChg chg="add mod">
          <ac:chgData name="Margaret Gillis" userId="b92883f0-fb2e-4bdb-a669-1e9fa090b866" providerId="ADAL" clId="{A7DD6E79-0F4E-40AE-A6A7-D18DD3C89250}" dt="2024-05-20T18:16:50.067" v="7860" actId="14100"/>
          <ac:picMkLst>
            <pc:docMk/>
            <pc:sldMk cId="970441559" sldId="276"/>
            <ac:picMk id="7" creationId="{48FB0BD6-C400-9ACF-60BA-6E91062E8A5C}"/>
          </ac:picMkLst>
        </pc:picChg>
        <pc:extLst>
          <p:ext xmlns:p="http://schemas.openxmlformats.org/presentationml/2006/main" uri="{D6D511B9-2390-475A-947B-AFAB55BFBCF1}">
            <pc226:cmChg xmlns:pc226="http://schemas.microsoft.com/office/powerpoint/2022/06/main/command" chg="add del">
              <pc226:chgData name="Margaret Gillis" userId="b92883f0-fb2e-4bdb-a669-1e9fa090b866" providerId="ADAL" clId="{A7DD6E79-0F4E-40AE-A6A7-D18DD3C89250}" dt="2024-05-31T12:45:56.265" v="27372"/>
              <pc2:cmMkLst xmlns:pc2="http://schemas.microsoft.com/office/powerpoint/2019/9/main/command">
                <pc:docMk/>
                <pc:sldMk cId="970441559" sldId="276"/>
                <pc2:cmMk id="{8B39D102-74F8-4E87-961E-65B2107AC029}"/>
              </pc2:cmMkLst>
            </pc226:cmChg>
          </p:ext>
        </pc:extLst>
      </pc:sldChg>
      <pc:sldChg chg="addSp delSp modSp mod modNotesTx">
        <pc:chgData name="Margaret Gillis" userId="b92883f0-fb2e-4bdb-a669-1e9fa090b866" providerId="ADAL" clId="{A7DD6E79-0F4E-40AE-A6A7-D18DD3C89250}" dt="2024-05-31T19:20:51.031" v="28841" actId="20577"/>
        <pc:sldMkLst>
          <pc:docMk/>
          <pc:sldMk cId="2337017261" sldId="277"/>
        </pc:sldMkLst>
        <pc:spChg chg="mod">
          <ac:chgData name="Margaret Gillis" userId="b92883f0-fb2e-4bdb-a669-1e9fa090b866" providerId="ADAL" clId="{A7DD6E79-0F4E-40AE-A6A7-D18DD3C89250}" dt="2024-05-24T01:18:26.383" v="19388" actId="20577"/>
          <ac:spMkLst>
            <pc:docMk/>
            <pc:sldMk cId="2337017261" sldId="277"/>
            <ac:spMk id="4" creationId="{1DC61EAA-2975-2BC0-825A-7A3039415F50}"/>
          </ac:spMkLst>
        </pc:spChg>
        <pc:spChg chg="add mod">
          <ac:chgData name="Margaret Gillis" userId="b92883f0-fb2e-4bdb-a669-1e9fa090b866" providerId="ADAL" clId="{A7DD6E79-0F4E-40AE-A6A7-D18DD3C89250}" dt="2024-05-21T18:31:26.751" v="8597"/>
          <ac:spMkLst>
            <pc:docMk/>
            <pc:sldMk cId="2337017261" sldId="277"/>
            <ac:spMk id="6" creationId="{85468988-CD00-563A-D846-F0B0704A7179}"/>
          </ac:spMkLst>
        </pc:spChg>
        <pc:spChg chg="add mod">
          <ac:chgData name="Margaret Gillis" userId="b92883f0-fb2e-4bdb-a669-1e9fa090b866" providerId="ADAL" clId="{A7DD6E79-0F4E-40AE-A6A7-D18DD3C89250}" dt="2024-05-21T18:44:35.766" v="8794" actId="255"/>
          <ac:spMkLst>
            <pc:docMk/>
            <pc:sldMk cId="2337017261" sldId="277"/>
            <ac:spMk id="7" creationId="{5DE0490C-0C4C-B3DE-F411-644069D8B25C}"/>
          </ac:spMkLst>
        </pc:spChg>
        <pc:spChg chg="add del mod">
          <ac:chgData name="Margaret Gillis" userId="b92883f0-fb2e-4bdb-a669-1e9fa090b866" providerId="ADAL" clId="{A7DD6E79-0F4E-40AE-A6A7-D18DD3C89250}" dt="2024-05-21T21:46:30.957" v="8797"/>
          <ac:spMkLst>
            <pc:docMk/>
            <pc:sldMk cId="2337017261" sldId="277"/>
            <ac:spMk id="8" creationId="{81E97F41-A8B7-4103-204A-CA57DE92BA0B}"/>
          </ac:spMkLst>
        </pc:spChg>
        <pc:graphicFrameChg chg="add del mod">
          <ac:chgData name="Margaret Gillis" userId="b92883f0-fb2e-4bdb-a669-1e9fa090b866" providerId="ADAL" clId="{A7DD6E79-0F4E-40AE-A6A7-D18DD3C89250}" dt="2024-05-21T21:51:36.650" v="8868" actId="478"/>
          <ac:graphicFrameMkLst>
            <pc:docMk/>
            <pc:sldMk cId="2337017261" sldId="277"/>
            <ac:graphicFrameMk id="9" creationId="{3BE294F6-4428-488A-6EE7-15B516471532}"/>
          </ac:graphicFrameMkLst>
        </pc:graphicFrameChg>
      </pc:sldChg>
      <pc:sldChg chg="del mod ord modShow">
        <pc:chgData name="Margaret Gillis" userId="b92883f0-fb2e-4bdb-a669-1e9fa090b866" providerId="ADAL" clId="{A7DD6E79-0F4E-40AE-A6A7-D18DD3C89250}" dt="2024-05-24T01:06:31.879" v="19078" actId="2696"/>
        <pc:sldMkLst>
          <pc:docMk/>
          <pc:sldMk cId="1833942824" sldId="278"/>
        </pc:sldMkLst>
      </pc:sldChg>
      <pc:sldChg chg="addSp delSp modSp mod modClrScheme chgLayout modNotesTx">
        <pc:chgData name="Margaret Gillis" userId="b92883f0-fb2e-4bdb-a669-1e9fa090b866" providerId="ADAL" clId="{A7DD6E79-0F4E-40AE-A6A7-D18DD3C89250}" dt="2024-05-30T23:22:12.693" v="26983"/>
        <pc:sldMkLst>
          <pc:docMk/>
          <pc:sldMk cId="3639322059" sldId="278"/>
        </pc:sldMkLst>
        <pc:spChg chg="mod ord">
          <ac:chgData name="Margaret Gillis" userId="b92883f0-fb2e-4bdb-a669-1e9fa090b866" providerId="ADAL" clId="{A7DD6E79-0F4E-40AE-A6A7-D18DD3C89250}" dt="2024-05-30T23:16:57.864" v="26915" actId="700"/>
          <ac:spMkLst>
            <pc:docMk/>
            <pc:sldMk cId="3639322059" sldId="278"/>
            <ac:spMk id="2" creationId="{E8021855-1B39-2049-B28D-D8C399A8AD4A}"/>
          </ac:spMkLst>
        </pc:spChg>
        <pc:spChg chg="mod ord">
          <ac:chgData name="Margaret Gillis" userId="b92883f0-fb2e-4bdb-a669-1e9fa090b866" providerId="ADAL" clId="{A7DD6E79-0F4E-40AE-A6A7-D18DD3C89250}" dt="2024-05-30T23:17:23.908" v="26935" actId="20577"/>
          <ac:spMkLst>
            <pc:docMk/>
            <pc:sldMk cId="3639322059" sldId="278"/>
            <ac:spMk id="3" creationId="{1DBDB27A-0519-1D46-B0D1-9A2B200997C0}"/>
          </ac:spMkLst>
        </pc:spChg>
        <pc:spChg chg="mod ord">
          <ac:chgData name="Margaret Gillis" userId="b92883f0-fb2e-4bdb-a669-1e9fa090b866" providerId="ADAL" clId="{A7DD6E79-0F4E-40AE-A6A7-D18DD3C89250}" dt="2024-05-30T23:16:57.864" v="26915" actId="700"/>
          <ac:spMkLst>
            <pc:docMk/>
            <pc:sldMk cId="3639322059" sldId="278"/>
            <ac:spMk id="4" creationId="{839FFEC9-7C33-943F-C1E7-8B0157818EF1}"/>
          </ac:spMkLst>
        </pc:spChg>
        <pc:spChg chg="add del mod ord">
          <ac:chgData name="Margaret Gillis" userId="b92883f0-fb2e-4bdb-a669-1e9fa090b866" providerId="ADAL" clId="{A7DD6E79-0F4E-40AE-A6A7-D18DD3C89250}" dt="2024-05-30T23:17:04.002" v="26916" actId="478"/>
          <ac:spMkLst>
            <pc:docMk/>
            <pc:sldMk cId="3639322059" sldId="278"/>
            <ac:spMk id="5" creationId="{97CD1AAE-D190-C3C1-BCB6-05DE15BA1B57}"/>
          </ac:spMkLst>
        </pc:spChg>
        <pc:graphicFrameChg chg="mod">
          <ac:chgData name="Margaret Gillis" userId="b92883f0-fb2e-4bdb-a669-1e9fa090b866" providerId="ADAL" clId="{A7DD6E79-0F4E-40AE-A6A7-D18DD3C89250}" dt="2024-05-30T23:18:24.653" v="26945" actId="255"/>
          <ac:graphicFrameMkLst>
            <pc:docMk/>
            <pc:sldMk cId="3639322059" sldId="278"/>
            <ac:graphicFrameMk id="7" creationId="{9F168FB1-EE74-6C08-9B8B-DCAF033D3895}"/>
          </ac:graphicFrameMkLst>
        </pc:graphicFrameChg>
      </pc:sldChg>
      <pc:sldChg chg="addSp delSp modSp mod modClrScheme chgLayout modNotesTx">
        <pc:chgData name="Margaret Gillis" userId="b92883f0-fb2e-4bdb-a669-1e9fa090b866" providerId="ADAL" clId="{A7DD6E79-0F4E-40AE-A6A7-D18DD3C89250}" dt="2024-05-30T23:22:15.269" v="26984"/>
        <pc:sldMkLst>
          <pc:docMk/>
          <pc:sldMk cId="366216910" sldId="279"/>
        </pc:sldMkLst>
        <pc:spChg chg="mod ord">
          <ac:chgData name="Margaret Gillis" userId="b92883f0-fb2e-4bdb-a669-1e9fa090b866" providerId="ADAL" clId="{A7DD6E79-0F4E-40AE-A6A7-D18DD3C89250}" dt="2024-05-30T23:18:38.297" v="26947" actId="700"/>
          <ac:spMkLst>
            <pc:docMk/>
            <pc:sldMk cId="366216910" sldId="279"/>
            <ac:spMk id="2" creationId="{E8021855-1B39-2049-B28D-D8C399A8AD4A}"/>
          </ac:spMkLst>
        </pc:spChg>
        <pc:spChg chg="mod ord">
          <ac:chgData name="Margaret Gillis" userId="b92883f0-fb2e-4bdb-a669-1e9fa090b866" providerId="ADAL" clId="{A7DD6E79-0F4E-40AE-A6A7-D18DD3C89250}" dt="2024-05-30T23:19:10.026" v="26963" actId="20577"/>
          <ac:spMkLst>
            <pc:docMk/>
            <pc:sldMk cId="366216910" sldId="279"/>
            <ac:spMk id="3" creationId="{1DBDB27A-0519-1D46-B0D1-9A2B200997C0}"/>
          </ac:spMkLst>
        </pc:spChg>
        <pc:spChg chg="mod ord">
          <ac:chgData name="Margaret Gillis" userId="b92883f0-fb2e-4bdb-a669-1e9fa090b866" providerId="ADAL" clId="{A7DD6E79-0F4E-40AE-A6A7-D18DD3C89250}" dt="2024-05-30T23:18:38.297" v="26947" actId="700"/>
          <ac:spMkLst>
            <pc:docMk/>
            <pc:sldMk cId="366216910" sldId="279"/>
            <ac:spMk id="4" creationId="{839FFEC9-7C33-943F-C1E7-8B0157818EF1}"/>
          </ac:spMkLst>
        </pc:spChg>
        <pc:spChg chg="add del mod ord">
          <ac:chgData name="Margaret Gillis" userId="b92883f0-fb2e-4bdb-a669-1e9fa090b866" providerId="ADAL" clId="{A7DD6E79-0F4E-40AE-A6A7-D18DD3C89250}" dt="2024-05-30T23:18:42.731" v="26948" actId="478"/>
          <ac:spMkLst>
            <pc:docMk/>
            <pc:sldMk cId="366216910" sldId="279"/>
            <ac:spMk id="5" creationId="{F5DC5685-2A54-05D0-9CCE-C00C889B3D26}"/>
          </ac:spMkLst>
        </pc:spChg>
        <pc:graphicFrameChg chg="mod">
          <ac:chgData name="Margaret Gillis" userId="b92883f0-fb2e-4bdb-a669-1e9fa090b866" providerId="ADAL" clId="{A7DD6E79-0F4E-40AE-A6A7-D18DD3C89250}" dt="2024-05-30T23:18:55.865" v="26952" actId="255"/>
          <ac:graphicFrameMkLst>
            <pc:docMk/>
            <pc:sldMk cId="366216910" sldId="279"/>
            <ac:graphicFrameMk id="7" creationId="{9F168FB1-EE74-6C08-9B8B-DCAF033D3895}"/>
          </ac:graphicFrameMkLst>
        </pc:graphicFrameChg>
      </pc:sldChg>
      <pc:sldChg chg="del">
        <pc:chgData name="Margaret Gillis" userId="b92883f0-fb2e-4bdb-a669-1e9fa090b866" providerId="ADAL" clId="{A7DD6E79-0F4E-40AE-A6A7-D18DD3C89250}" dt="2024-05-24T00:47:02.250" v="18250" actId="47"/>
        <pc:sldMkLst>
          <pc:docMk/>
          <pc:sldMk cId="949992652" sldId="279"/>
        </pc:sldMkLst>
      </pc:sldChg>
      <pc:sldChg chg="addSp delSp modSp mod modClrScheme chgLayout">
        <pc:chgData name="Margaret Gillis" userId="b92883f0-fb2e-4bdb-a669-1e9fa090b866" providerId="ADAL" clId="{A7DD6E79-0F4E-40AE-A6A7-D18DD3C89250}" dt="2024-04-29T16:33:09.799" v="19" actId="20577"/>
        <pc:sldMkLst>
          <pc:docMk/>
          <pc:sldMk cId="1218183079" sldId="280"/>
        </pc:sldMkLst>
        <pc:spChg chg="del mod ord">
          <ac:chgData name="Margaret Gillis" userId="b92883f0-fb2e-4bdb-a669-1e9fa090b866" providerId="ADAL" clId="{A7DD6E79-0F4E-40AE-A6A7-D18DD3C89250}" dt="2024-04-29T16:32:12.228" v="1" actId="700"/>
          <ac:spMkLst>
            <pc:docMk/>
            <pc:sldMk cId="1218183079" sldId="280"/>
            <ac:spMk id="2" creationId="{88737B4B-8879-F9EB-9D2B-2A3CE305A445}"/>
          </ac:spMkLst>
        </pc:spChg>
        <pc:spChg chg="del mod ord">
          <ac:chgData name="Margaret Gillis" userId="b92883f0-fb2e-4bdb-a669-1e9fa090b866" providerId="ADAL" clId="{A7DD6E79-0F4E-40AE-A6A7-D18DD3C89250}" dt="2024-04-29T16:32:12.228" v="1" actId="700"/>
          <ac:spMkLst>
            <pc:docMk/>
            <pc:sldMk cId="1218183079" sldId="280"/>
            <ac:spMk id="3" creationId="{2A84074A-4127-A081-528B-47C55C7728AD}"/>
          </ac:spMkLst>
        </pc:spChg>
        <pc:spChg chg="add mod ord">
          <ac:chgData name="Margaret Gillis" userId="b92883f0-fb2e-4bdb-a669-1e9fa090b866" providerId="ADAL" clId="{A7DD6E79-0F4E-40AE-A6A7-D18DD3C89250}" dt="2024-04-29T16:33:09.799" v="19" actId="20577"/>
          <ac:spMkLst>
            <pc:docMk/>
            <pc:sldMk cId="1218183079" sldId="280"/>
            <ac:spMk id="4" creationId="{39F87218-DDA2-BA20-5A8A-962DCC0FC0AF}"/>
          </ac:spMkLst>
        </pc:spChg>
        <pc:spChg chg="add mod ord">
          <ac:chgData name="Margaret Gillis" userId="b92883f0-fb2e-4bdb-a669-1e9fa090b866" providerId="ADAL" clId="{A7DD6E79-0F4E-40AE-A6A7-D18DD3C89250}" dt="2024-04-29T16:32:12.228" v="1" actId="700"/>
          <ac:spMkLst>
            <pc:docMk/>
            <pc:sldMk cId="1218183079" sldId="280"/>
            <ac:spMk id="5" creationId="{B91FA3D6-9514-A78E-65E5-B8E14119AA4C}"/>
          </ac:spMkLst>
        </pc:spChg>
      </pc:sldChg>
      <pc:sldChg chg="addSp modSp new mod modClrScheme addCm delCm modCm chgLayout modNotesTx">
        <pc:chgData name="Margaret Gillis" userId="b92883f0-fb2e-4bdb-a669-1e9fa090b866" providerId="ADAL" clId="{A7DD6E79-0F4E-40AE-A6A7-D18DD3C89250}" dt="2024-05-29T23:05:48.612" v="25262" actId="1076"/>
        <pc:sldMkLst>
          <pc:docMk/>
          <pc:sldMk cId="1507259395" sldId="281"/>
        </pc:sldMkLst>
        <pc:spChg chg="mod ord">
          <ac:chgData name="Margaret Gillis" userId="b92883f0-fb2e-4bdb-a669-1e9fa090b866" providerId="ADAL" clId="{A7DD6E79-0F4E-40AE-A6A7-D18DD3C89250}" dt="2024-05-24T01:52:15.410" v="20706" actId="700"/>
          <ac:spMkLst>
            <pc:docMk/>
            <pc:sldMk cId="1507259395" sldId="281"/>
            <ac:spMk id="2" creationId="{66AFA86B-A656-1F91-EE6A-5AEE71822506}"/>
          </ac:spMkLst>
        </pc:spChg>
        <pc:spChg chg="add mod ord">
          <ac:chgData name="Margaret Gillis" userId="b92883f0-fb2e-4bdb-a669-1e9fa090b866" providerId="ADAL" clId="{A7DD6E79-0F4E-40AE-A6A7-D18DD3C89250}" dt="2024-05-29T23:05:48.612" v="25262" actId="1076"/>
          <ac:spMkLst>
            <pc:docMk/>
            <pc:sldMk cId="1507259395" sldId="281"/>
            <ac:spMk id="3" creationId="{15954073-D40F-D830-7CA6-851CBED70EC9}"/>
          </ac:spMkLst>
        </pc:spChg>
        <pc:spChg chg="mod ord">
          <ac:chgData name="Margaret Gillis" userId="b92883f0-fb2e-4bdb-a669-1e9fa090b866" providerId="ADAL" clId="{A7DD6E79-0F4E-40AE-A6A7-D18DD3C89250}" dt="2024-05-29T23:05:42.827" v="25261" actId="207"/>
          <ac:spMkLst>
            <pc:docMk/>
            <pc:sldMk cId="1507259395" sldId="281"/>
            <ac:spMk id="4" creationId="{70D53CE7-D34F-9022-D428-F69C5871FEA8}"/>
          </ac:spMkLst>
        </pc:spChg>
        <pc:spChg chg="mod ord">
          <ac:chgData name="Margaret Gillis" userId="b92883f0-fb2e-4bdb-a669-1e9fa090b866" providerId="ADAL" clId="{A7DD6E79-0F4E-40AE-A6A7-D18DD3C89250}" dt="2024-05-24T01:52:15.410" v="20706" actId="700"/>
          <ac:spMkLst>
            <pc:docMk/>
            <pc:sldMk cId="1507259395" sldId="281"/>
            <ac:spMk id="5" creationId="{785FCA15-DD5B-9720-7CE1-D4FE39DD874D}"/>
          </ac:spMkLst>
        </pc:spChg>
        <pc:extLst>
          <p:ext xmlns:p="http://schemas.openxmlformats.org/presentationml/2006/main" uri="{D6D511B9-2390-475A-947B-AFAB55BFBCF1}">
            <pc226:cmChg xmlns:pc226="http://schemas.microsoft.com/office/powerpoint/2022/06/main/command" chg="add del mod">
              <pc226:chgData name="Margaret Gillis" userId="b92883f0-fb2e-4bdb-a669-1e9fa090b866" providerId="ADAL" clId="{A7DD6E79-0F4E-40AE-A6A7-D18DD3C89250}" dt="2024-05-29T20:50:15.988" v="22715"/>
              <pc2:cmMkLst xmlns:pc2="http://schemas.microsoft.com/office/powerpoint/2019/9/main/command">
                <pc:docMk/>
                <pc:sldMk cId="1507259395" sldId="281"/>
                <pc2:cmMk id="{8E92944B-E6E2-4CED-955C-7B1821E83EAA}"/>
              </pc2:cmMkLst>
            </pc226:cmChg>
            <pc226:cmChg xmlns:pc226="http://schemas.microsoft.com/office/powerpoint/2022/06/main/command" chg="add del mod">
              <pc226:chgData name="Margaret Gillis" userId="b92883f0-fb2e-4bdb-a669-1e9fa090b866" providerId="ADAL" clId="{A7DD6E79-0F4E-40AE-A6A7-D18DD3C89250}" dt="2024-05-29T21:06:26.920" v="23058"/>
              <pc2:cmMkLst xmlns:pc2="http://schemas.microsoft.com/office/powerpoint/2019/9/main/command">
                <pc:docMk/>
                <pc:sldMk cId="1507259395" sldId="281"/>
                <pc2:cmMk id="{A248DA87-22B5-4A2F-81F4-D944BCA4D5AD}"/>
              </pc2:cmMkLst>
            </pc226:cmChg>
          </p:ext>
        </pc:extLst>
      </pc:sldChg>
      <pc:sldChg chg="del mod ord modShow">
        <pc:chgData name="Margaret Gillis" userId="b92883f0-fb2e-4bdb-a669-1e9fa090b866" providerId="ADAL" clId="{A7DD6E79-0F4E-40AE-A6A7-D18DD3C89250}" dt="2024-05-24T01:06:34.533" v="19079" actId="2696"/>
        <pc:sldMkLst>
          <pc:docMk/>
          <pc:sldMk cId="2834241943" sldId="282"/>
        </pc:sldMkLst>
      </pc:sldChg>
      <pc:sldChg chg="addSp delSp modSp mod modClrScheme delDesignElem chgLayout">
        <pc:chgData name="Margaret Gillis" userId="b92883f0-fb2e-4bdb-a669-1e9fa090b866" providerId="ADAL" clId="{A7DD6E79-0F4E-40AE-A6A7-D18DD3C89250}" dt="2024-05-29T21:44:22.956" v="24472" actId="20577"/>
        <pc:sldMkLst>
          <pc:docMk/>
          <pc:sldMk cId="1991963943" sldId="565"/>
        </pc:sldMkLst>
        <pc:spChg chg="del">
          <ac:chgData name="Margaret Gillis" userId="b92883f0-fb2e-4bdb-a669-1e9fa090b866" providerId="ADAL" clId="{A7DD6E79-0F4E-40AE-A6A7-D18DD3C89250}" dt="2024-05-29T21:42:14.100" v="24407" actId="478"/>
          <ac:spMkLst>
            <pc:docMk/>
            <pc:sldMk cId="1991963943" sldId="565"/>
            <ac:spMk id="2" creationId="{78B5F78B-3645-3ED9-CDC8-D87E7C8D4C2D}"/>
          </ac:spMkLst>
        </pc:spChg>
        <pc:spChg chg="del">
          <ac:chgData name="Margaret Gillis" userId="b92883f0-fb2e-4bdb-a669-1e9fa090b866" providerId="ADAL" clId="{A7DD6E79-0F4E-40AE-A6A7-D18DD3C89250}" dt="2024-05-29T21:42:28.227" v="24409" actId="478"/>
          <ac:spMkLst>
            <pc:docMk/>
            <pc:sldMk cId="1991963943" sldId="565"/>
            <ac:spMk id="4" creationId="{B13BB254-DB58-5F9E-6A9B-1A48E2FF2C48}"/>
          </ac:spMkLst>
        </pc:spChg>
        <pc:spChg chg="add del mod ord">
          <ac:chgData name="Margaret Gillis" userId="b92883f0-fb2e-4bdb-a669-1e9fa090b866" providerId="ADAL" clId="{A7DD6E79-0F4E-40AE-A6A7-D18DD3C89250}" dt="2024-05-29T21:42:38.449" v="24411" actId="700"/>
          <ac:spMkLst>
            <pc:docMk/>
            <pc:sldMk cId="1991963943" sldId="565"/>
            <ac:spMk id="5" creationId="{A11BF0BA-87A6-17D7-DDA2-67A922B58861}"/>
          </ac:spMkLst>
        </pc:spChg>
        <pc:spChg chg="add mod ord">
          <ac:chgData name="Margaret Gillis" userId="b92883f0-fb2e-4bdb-a669-1e9fa090b866" providerId="ADAL" clId="{A7DD6E79-0F4E-40AE-A6A7-D18DD3C89250}" dt="2024-05-29T21:44:22.956" v="24472" actId="20577"/>
          <ac:spMkLst>
            <pc:docMk/>
            <pc:sldMk cId="1991963943" sldId="565"/>
            <ac:spMk id="6" creationId="{AE6A81F1-900D-F4D4-CFAB-5B59343E8AC4}"/>
          </ac:spMkLst>
        </pc:spChg>
        <pc:spChg chg="del">
          <ac:chgData name="Margaret Gillis" userId="b92883f0-fb2e-4bdb-a669-1e9fa090b866" providerId="ADAL" clId="{A7DD6E79-0F4E-40AE-A6A7-D18DD3C89250}" dt="2024-05-29T21:42:18.916" v="24408" actId="478"/>
          <ac:spMkLst>
            <pc:docMk/>
            <pc:sldMk cId="1991963943" sldId="565"/>
            <ac:spMk id="8" creationId="{3596867E-5463-29D3-4BB9-F7D39626FE4C}"/>
          </ac:spMkLst>
        </pc:spChg>
        <pc:picChg chg="mod ord">
          <ac:chgData name="Margaret Gillis" userId="b92883f0-fb2e-4bdb-a669-1e9fa090b866" providerId="ADAL" clId="{A7DD6E79-0F4E-40AE-A6A7-D18DD3C89250}" dt="2024-05-29T21:43:35.181" v="24426" actId="14100"/>
          <ac:picMkLst>
            <pc:docMk/>
            <pc:sldMk cId="1991963943" sldId="565"/>
            <ac:picMk id="13" creationId="{51293989-C697-1A2D-1F83-922D399F7119}"/>
          </ac:picMkLst>
        </pc:picChg>
        <pc:picChg chg="mod">
          <ac:chgData name="Margaret Gillis" userId="b92883f0-fb2e-4bdb-a669-1e9fa090b866" providerId="ADAL" clId="{A7DD6E79-0F4E-40AE-A6A7-D18DD3C89250}" dt="2024-05-29T21:43:40.404" v="24427" actId="688"/>
          <ac:picMkLst>
            <pc:docMk/>
            <pc:sldMk cId="1991963943" sldId="565"/>
            <ac:picMk id="15" creationId="{B8CD0880-BBDF-B0BC-40B4-E9F01374FD1D}"/>
          </ac:picMkLst>
        </pc:picChg>
      </pc:sldChg>
      <pc:sldChg chg="addSp delSp modSp mod modClrScheme delDesignElem chgLayout">
        <pc:chgData name="Margaret Gillis" userId="b92883f0-fb2e-4bdb-a669-1e9fa090b866" providerId="ADAL" clId="{A7DD6E79-0F4E-40AE-A6A7-D18DD3C89250}" dt="2024-05-29T21:41:44.260" v="24405" actId="14100"/>
        <pc:sldMkLst>
          <pc:docMk/>
          <pc:sldMk cId="1662595360" sldId="568"/>
        </pc:sldMkLst>
        <pc:spChg chg="del">
          <ac:chgData name="Margaret Gillis" userId="b92883f0-fb2e-4bdb-a669-1e9fa090b866" providerId="ADAL" clId="{A7DD6E79-0F4E-40AE-A6A7-D18DD3C89250}" dt="2024-05-29T21:40:43.240" v="24340" actId="478"/>
          <ac:spMkLst>
            <pc:docMk/>
            <pc:sldMk cId="1662595360" sldId="568"/>
            <ac:spMk id="2" creationId="{78B5F78B-3645-3ED9-CDC8-D87E7C8D4C2D}"/>
          </ac:spMkLst>
        </pc:spChg>
        <pc:spChg chg="add mod ord">
          <ac:chgData name="Margaret Gillis" userId="b92883f0-fb2e-4bdb-a669-1e9fa090b866" providerId="ADAL" clId="{A7DD6E79-0F4E-40AE-A6A7-D18DD3C89250}" dt="2024-05-29T21:41:26.768" v="24402" actId="700"/>
          <ac:spMkLst>
            <pc:docMk/>
            <pc:sldMk cId="1662595360" sldId="568"/>
            <ac:spMk id="4" creationId="{5534ABD1-F94A-1FC0-C7AA-EFE24905641A}"/>
          </ac:spMkLst>
        </pc:spChg>
        <pc:spChg chg="add del mod ord">
          <ac:chgData name="Margaret Gillis" userId="b92883f0-fb2e-4bdb-a669-1e9fa090b866" providerId="ADAL" clId="{A7DD6E79-0F4E-40AE-A6A7-D18DD3C89250}" dt="2024-05-29T21:41:33.269" v="24403" actId="478"/>
          <ac:spMkLst>
            <pc:docMk/>
            <pc:sldMk cId="1662595360" sldId="568"/>
            <ac:spMk id="5" creationId="{54D9F943-148D-83D1-7B0F-E71DD13FD807}"/>
          </ac:spMkLst>
        </pc:spChg>
        <pc:picChg chg="mod">
          <ac:chgData name="Margaret Gillis" userId="b92883f0-fb2e-4bdb-a669-1e9fa090b866" providerId="ADAL" clId="{A7DD6E79-0F4E-40AE-A6A7-D18DD3C89250}" dt="2024-05-29T21:41:39.112" v="24404" actId="14100"/>
          <ac:picMkLst>
            <pc:docMk/>
            <pc:sldMk cId="1662595360" sldId="568"/>
            <ac:picMk id="7" creationId="{2F577AF8-F098-4686-3D20-B4D8B3A01150}"/>
          </ac:picMkLst>
        </pc:picChg>
        <pc:picChg chg="mod">
          <ac:chgData name="Margaret Gillis" userId="b92883f0-fb2e-4bdb-a669-1e9fa090b866" providerId="ADAL" clId="{A7DD6E79-0F4E-40AE-A6A7-D18DD3C89250}" dt="2024-05-29T21:41:44.260" v="24405" actId="14100"/>
          <ac:picMkLst>
            <pc:docMk/>
            <pc:sldMk cId="1662595360" sldId="568"/>
            <ac:picMk id="10" creationId="{75347D6F-B3BA-DEAC-5560-0B0FB4C6FB86}"/>
          </ac:picMkLst>
        </pc:picChg>
      </pc:sldChg>
      <pc:sldChg chg="addSp delSp modSp mod modClrScheme chgLayout">
        <pc:chgData name="Margaret Gillis" userId="b92883f0-fb2e-4bdb-a669-1e9fa090b866" providerId="ADAL" clId="{A7DD6E79-0F4E-40AE-A6A7-D18DD3C89250}" dt="2024-05-29T21:37:07.452" v="24338" actId="20577"/>
        <pc:sldMkLst>
          <pc:docMk/>
          <pc:sldMk cId="2603783399" sldId="570"/>
        </pc:sldMkLst>
        <pc:spChg chg="add del mod">
          <ac:chgData name="Margaret Gillis" userId="b92883f0-fb2e-4bdb-a669-1e9fa090b866" providerId="ADAL" clId="{A7DD6E79-0F4E-40AE-A6A7-D18DD3C89250}" dt="2024-05-29T21:33:29.092" v="24139" actId="478"/>
          <ac:spMkLst>
            <pc:docMk/>
            <pc:sldMk cId="2603783399" sldId="570"/>
            <ac:spMk id="4" creationId="{79F02366-8689-4645-F254-E80185BB3DDA}"/>
          </ac:spMkLst>
        </pc:spChg>
        <pc:spChg chg="mod ord">
          <ac:chgData name="Margaret Gillis" userId="b92883f0-fb2e-4bdb-a669-1e9fa090b866" providerId="ADAL" clId="{A7DD6E79-0F4E-40AE-A6A7-D18DD3C89250}" dt="2024-05-29T21:33:49.328" v="24148" actId="700"/>
          <ac:spMkLst>
            <pc:docMk/>
            <pc:sldMk cId="2603783399" sldId="570"/>
            <ac:spMk id="6" creationId="{2367D370-DBA3-16AE-E066-2DC3B7F87E9E}"/>
          </ac:spMkLst>
        </pc:spChg>
        <pc:spChg chg="del">
          <ac:chgData name="Margaret Gillis" userId="b92883f0-fb2e-4bdb-a669-1e9fa090b866" providerId="ADAL" clId="{A7DD6E79-0F4E-40AE-A6A7-D18DD3C89250}" dt="2024-05-29T21:33:26.396" v="24138" actId="478"/>
          <ac:spMkLst>
            <pc:docMk/>
            <pc:sldMk cId="2603783399" sldId="570"/>
            <ac:spMk id="7" creationId="{B5163284-BABB-2394-4CFA-8E995EC6C773}"/>
          </ac:spMkLst>
        </pc:spChg>
        <pc:spChg chg="add mod ord">
          <ac:chgData name="Margaret Gillis" userId="b92883f0-fb2e-4bdb-a669-1e9fa090b866" providerId="ADAL" clId="{A7DD6E79-0F4E-40AE-A6A7-D18DD3C89250}" dt="2024-05-29T21:37:07.452" v="24338" actId="20577"/>
          <ac:spMkLst>
            <pc:docMk/>
            <pc:sldMk cId="2603783399" sldId="570"/>
            <ac:spMk id="8" creationId="{79F5130B-38DA-8C37-41B3-734F1CCC8DF0}"/>
          </ac:spMkLst>
        </pc:spChg>
        <pc:picChg chg="mod">
          <ac:chgData name="Margaret Gillis" userId="b92883f0-fb2e-4bdb-a669-1e9fa090b866" providerId="ADAL" clId="{A7DD6E79-0F4E-40AE-A6A7-D18DD3C89250}" dt="2024-05-29T21:33:32.753" v="24140" actId="1076"/>
          <ac:picMkLst>
            <pc:docMk/>
            <pc:sldMk cId="2603783399" sldId="570"/>
            <ac:picMk id="3" creationId="{B84EA458-43AB-3E82-D0DB-A8A33FE81726}"/>
          </ac:picMkLst>
        </pc:picChg>
      </pc:sldChg>
      <pc:sldChg chg="addSp delSp modSp mod ord modNotesTx">
        <pc:chgData name="Margaret Gillis" userId="b92883f0-fb2e-4bdb-a669-1e9fa090b866" providerId="ADAL" clId="{A7DD6E79-0F4E-40AE-A6A7-D18DD3C89250}" dt="2024-05-29T21:05:14.199" v="22921" actId="20577"/>
        <pc:sldMkLst>
          <pc:docMk/>
          <pc:sldMk cId="848687093" sldId="2145707460"/>
        </pc:sldMkLst>
        <pc:spChg chg="mod">
          <ac:chgData name="Margaret Gillis" userId="b92883f0-fb2e-4bdb-a669-1e9fa090b866" providerId="ADAL" clId="{A7DD6E79-0F4E-40AE-A6A7-D18DD3C89250}" dt="2024-05-20T15:31:30.034" v="4364" actId="20577"/>
          <ac:spMkLst>
            <pc:docMk/>
            <pc:sldMk cId="848687093" sldId="2145707460"/>
            <ac:spMk id="5" creationId="{EB388ACD-3B31-A627-25DE-830D53EAF854}"/>
          </ac:spMkLst>
        </pc:spChg>
        <pc:spChg chg="mod">
          <ac:chgData name="Margaret Gillis" userId="b92883f0-fb2e-4bdb-a669-1e9fa090b866" providerId="ADAL" clId="{A7DD6E79-0F4E-40AE-A6A7-D18DD3C89250}" dt="2024-05-20T15:13:05.140" v="4246" actId="20577"/>
          <ac:spMkLst>
            <pc:docMk/>
            <pc:sldMk cId="848687093" sldId="2145707460"/>
            <ac:spMk id="12" creationId="{A102759A-C716-0D6E-0463-9EB7896BF1ED}"/>
          </ac:spMkLst>
        </pc:spChg>
        <pc:picChg chg="add mod">
          <ac:chgData name="Margaret Gillis" userId="b92883f0-fb2e-4bdb-a669-1e9fa090b866" providerId="ADAL" clId="{A7DD6E79-0F4E-40AE-A6A7-D18DD3C89250}" dt="2024-05-20T14:06:47.437" v="3741" actId="1076"/>
          <ac:picMkLst>
            <pc:docMk/>
            <pc:sldMk cId="848687093" sldId="2145707460"/>
            <ac:picMk id="6" creationId="{3F66EDDC-46AE-9EFF-C4E0-7C839FFD044E}"/>
          </ac:picMkLst>
        </pc:picChg>
        <pc:picChg chg="del">
          <ac:chgData name="Margaret Gillis" userId="b92883f0-fb2e-4bdb-a669-1e9fa090b866" providerId="ADAL" clId="{A7DD6E79-0F4E-40AE-A6A7-D18DD3C89250}" dt="2024-05-20T13:49:49.108" v="3446" actId="478"/>
          <ac:picMkLst>
            <pc:docMk/>
            <pc:sldMk cId="848687093" sldId="2145707460"/>
            <ac:picMk id="7" creationId="{FC096775-E12D-739F-EE02-57B59F6FD92A}"/>
          </ac:picMkLst>
        </pc:picChg>
      </pc:sldChg>
      <pc:sldChg chg="delSp modSp mod addCm delCm modCm modNotesTx">
        <pc:chgData name="Margaret Gillis" userId="b92883f0-fb2e-4bdb-a669-1e9fa090b866" providerId="ADAL" clId="{A7DD6E79-0F4E-40AE-A6A7-D18DD3C89250}" dt="2024-05-31T18:50:21.867" v="28092" actId="20577"/>
        <pc:sldMkLst>
          <pc:docMk/>
          <pc:sldMk cId="3470109558" sldId="2145707467"/>
        </pc:sldMkLst>
        <pc:spChg chg="mod">
          <ac:chgData name="Margaret Gillis" userId="b92883f0-fb2e-4bdb-a669-1e9fa090b866" providerId="ADAL" clId="{A7DD6E79-0F4E-40AE-A6A7-D18DD3C89250}" dt="2024-05-29T20:39:08.749" v="22684" actId="1076"/>
          <ac:spMkLst>
            <pc:docMk/>
            <pc:sldMk cId="3470109558" sldId="2145707467"/>
            <ac:spMk id="3" creationId="{6DF0C5EB-225A-B800-681C-C679EE250960}"/>
          </ac:spMkLst>
        </pc:spChg>
        <pc:spChg chg="mod">
          <ac:chgData name="Margaret Gillis" userId="b92883f0-fb2e-4bdb-a669-1e9fa090b866" providerId="ADAL" clId="{A7DD6E79-0F4E-40AE-A6A7-D18DD3C89250}" dt="2024-05-31T18:49:26.852" v="27856" actId="20577"/>
          <ac:spMkLst>
            <pc:docMk/>
            <pc:sldMk cId="3470109558" sldId="2145707467"/>
            <ac:spMk id="6" creationId="{435A68A8-CA55-CD0F-41FC-727D97063B83}"/>
          </ac:spMkLst>
        </pc:spChg>
        <pc:picChg chg="del">
          <ac:chgData name="Margaret Gillis" userId="b92883f0-fb2e-4bdb-a669-1e9fa090b866" providerId="ADAL" clId="{A7DD6E79-0F4E-40AE-A6A7-D18DD3C89250}" dt="2024-05-20T12:15:46.667" v="2608" actId="478"/>
          <ac:picMkLst>
            <pc:docMk/>
            <pc:sldMk cId="3470109558" sldId="2145707467"/>
            <ac:picMk id="8" creationId="{3B9CE317-E62F-2483-A0CA-83F938343EA9}"/>
          </ac:picMkLst>
        </pc:picChg>
        <pc:extLst>
          <p:ext xmlns:p="http://schemas.openxmlformats.org/presentationml/2006/main" uri="{D6D511B9-2390-475A-947B-AFAB55BFBCF1}">
            <pc226:cmChg xmlns:pc226="http://schemas.microsoft.com/office/powerpoint/2022/06/main/command" chg="add del mod">
              <pc226:chgData name="Margaret Gillis" userId="b92883f0-fb2e-4bdb-a669-1e9fa090b866" providerId="ADAL" clId="{A7DD6E79-0F4E-40AE-A6A7-D18DD3C89250}" dt="2024-05-29T20:35:15.081" v="22680"/>
              <pc2:cmMkLst xmlns:pc2="http://schemas.microsoft.com/office/powerpoint/2019/9/main/command">
                <pc:docMk/>
                <pc:sldMk cId="3470109558" sldId="2145707467"/>
                <pc2:cmMk id="{33E0254B-DBC5-4D64-97E0-D4F2E03CBB89}"/>
              </pc2:cmMkLst>
              <pc226:cmRplyChg chg="add">
                <pc226:chgData name="Margaret Gillis" userId="b92883f0-fb2e-4bdb-a669-1e9fa090b866" providerId="ADAL" clId="{A7DD6E79-0F4E-40AE-A6A7-D18DD3C89250}" dt="2024-05-24T01:12:34.247" v="19084"/>
                <pc2:cmRplyMkLst xmlns:pc2="http://schemas.microsoft.com/office/powerpoint/2019/9/main/command">
                  <pc:docMk/>
                  <pc:sldMk cId="3470109558" sldId="2145707467"/>
                  <pc2:cmMk id="{33E0254B-DBC5-4D64-97E0-D4F2E03CBB89}"/>
                  <pc2:cmRplyMk id="{1057C1D1-77BE-4B65-8BB2-24C37946E686}"/>
                </pc2:cmRplyMkLst>
              </pc226:cmRplyChg>
            </pc226:cmChg>
          </p:ext>
        </pc:extLst>
      </pc:sldChg>
      <pc:sldChg chg="modSp mod ord modNotesTx">
        <pc:chgData name="Margaret Gillis" userId="b92883f0-fb2e-4bdb-a669-1e9fa090b866" providerId="ADAL" clId="{A7DD6E79-0F4E-40AE-A6A7-D18DD3C89250}" dt="2024-05-31T18:50:41.844" v="28138" actId="20577"/>
        <pc:sldMkLst>
          <pc:docMk/>
          <pc:sldMk cId="1562127316" sldId="2145707470"/>
        </pc:sldMkLst>
        <pc:spChg chg="mod">
          <ac:chgData name="Margaret Gillis" userId="b92883f0-fb2e-4bdb-a669-1e9fa090b866" providerId="ADAL" clId="{A7DD6E79-0F4E-40AE-A6A7-D18DD3C89250}" dt="2024-05-31T12:55:45.537" v="27375" actId="207"/>
          <ac:spMkLst>
            <pc:docMk/>
            <pc:sldMk cId="1562127316" sldId="2145707470"/>
            <ac:spMk id="4" creationId="{3D6F06DB-175B-E1A1-4592-9988246545F3}"/>
          </ac:spMkLst>
        </pc:spChg>
        <pc:spChg chg="mod">
          <ac:chgData name="Margaret Gillis" userId="b92883f0-fb2e-4bdb-a669-1e9fa090b866" providerId="ADAL" clId="{A7DD6E79-0F4E-40AE-A6A7-D18DD3C89250}" dt="2024-05-23T13:32:30.706" v="10834" actId="6549"/>
          <ac:spMkLst>
            <pc:docMk/>
            <pc:sldMk cId="1562127316" sldId="2145707470"/>
            <ac:spMk id="5" creationId="{EAAFB996-BA37-432C-AD84-45BEBE05B7A0}"/>
          </ac:spMkLst>
        </pc:spChg>
      </pc:sldChg>
      <pc:sldChg chg="modSp mod addCm delCm modNotesTx">
        <pc:chgData name="Margaret Gillis" userId="b92883f0-fb2e-4bdb-a669-1e9fa090b866" providerId="ADAL" clId="{A7DD6E79-0F4E-40AE-A6A7-D18DD3C89250}" dt="2024-05-29T21:04:24.399" v="22811" actId="20577"/>
        <pc:sldMkLst>
          <pc:docMk/>
          <pc:sldMk cId="4270006044" sldId="2145707474"/>
        </pc:sldMkLst>
        <pc:spChg chg="mod">
          <ac:chgData name="Margaret Gillis" userId="b92883f0-fb2e-4bdb-a669-1e9fa090b866" providerId="ADAL" clId="{A7DD6E79-0F4E-40AE-A6A7-D18DD3C89250}" dt="2024-05-20T12:14:00.048" v="2605" actId="20577"/>
          <ac:spMkLst>
            <pc:docMk/>
            <pc:sldMk cId="4270006044" sldId="2145707474"/>
            <ac:spMk id="6" creationId="{2C0DAE71-1EF8-2BC6-8B64-A0D577FB9A61}"/>
          </ac:spMkLst>
        </pc:spChg>
        <pc:extLst>
          <p:ext xmlns:p="http://schemas.openxmlformats.org/presentationml/2006/main" uri="{D6D511B9-2390-475A-947B-AFAB55BFBCF1}">
            <pc226:cmChg xmlns:pc226="http://schemas.microsoft.com/office/powerpoint/2022/06/main/command" chg="add del">
              <pc226:chgData name="Margaret Gillis" userId="b92883f0-fb2e-4bdb-a669-1e9fa090b866" providerId="ADAL" clId="{A7DD6E79-0F4E-40AE-A6A7-D18DD3C89250}" dt="2024-05-20T12:13:36.729" v="2601"/>
              <pc2:cmMkLst xmlns:pc2="http://schemas.microsoft.com/office/powerpoint/2019/9/main/command">
                <pc:docMk/>
                <pc:sldMk cId="4270006044" sldId="2145707474"/>
                <pc2:cmMk id="{170D869F-5DB2-43FE-BCB1-8F5149A3341A}"/>
              </pc2:cmMkLst>
            </pc226:cmChg>
          </p:ext>
        </pc:extLst>
      </pc:sldChg>
      <pc:sldChg chg="addSp delSp modSp del mod ord">
        <pc:chgData name="Margaret Gillis" userId="b92883f0-fb2e-4bdb-a669-1e9fa090b866" providerId="ADAL" clId="{A7DD6E79-0F4E-40AE-A6A7-D18DD3C89250}" dt="2024-05-24T00:47:24.746" v="18252" actId="47"/>
        <pc:sldMkLst>
          <pc:docMk/>
          <pc:sldMk cId="1276480317" sldId="2145707475"/>
        </pc:sldMkLst>
        <pc:spChg chg="add mod">
          <ac:chgData name="Margaret Gillis" userId="b92883f0-fb2e-4bdb-a669-1e9fa090b866" providerId="ADAL" clId="{A7DD6E79-0F4E-40AE-A6A7-D18DD3C89250}" dt="2024-05-24T00:47:22.280" v="18251" actId="478"/>
          <ac:spMkLst>
            <pc:docMk/>
            <pc:sldMk cId="1276480317" sldId="2145707475"/>
            <ac:spMk id="6" creationId="{6DA730C4-D861-23FB-E2FA-42B70F57F82E}"/>
          </ac:spMkLst>
        </pc:spChg>
        <pc:graphicFrameChg chg="del">
          <ac:chgData name="Margaret Gillis" userId="b92883f0-fb2e-4bdb-a669-1e9fa090b866" providerId="ADAL" clId="{A7DD6E79-0F4E-40AE-A6A7-D18DD3C89250}" dt="2024-05-24T00:47:22.280" v="18251" actId="478"/>
          <ac:graphicFrameMkLst>
            <pc:docMk/>
            <pc:sldMk cId="1276480317" sldId="2145707475"/>
            <ac:graphicFrameMk id="9" creationId="{7AFC246F-F606-421F-B20A-E1EF26CF544C}"/>
          </ac:graphicFrameMkLst>
        </pc:graphicFrameChg>
      </pc:sldChg>
      <pc:sldChg chg="addCm">
        <pc:chgData name="Margaret Gillis" userId="b92883f0-fb2e-4bdb-a669-1e9fa090b866" providerId="ADAL" clId="{A7DD6E79-0F4E-40AE-A6A7-D18DD3C89250}" dt="2024-05-13T17:22:20.143" v="504"/>
        <pc:sldMkLst>
          <pc:docMk/>
          <pc:sldMk cId="83377282" sldId="2145707476"/>
        </pc:sldMkLst>
        <pc:extLst>
          <p:ext xmlns:p="http://schemas.openxmlformats.org/presentationml/2006/main" uri="{D6D511B9-2390-475A-947B-AFAB55BFBCF1}">
            <pc226:cmChg xmlns:pc226="http://schemas.microsoft.com/office/powerpoint/2022/06/main/command" chg="add">
              <pc226:chgData name="Margaret Gillis" userId="b92883f0-fb2e-4bdb-a669-1e9fa090b866" providerId="ADAL" clId="{A7DD6E79-0F4E-40AE-A6A7-D18DD3C89250}" dt="2024-05-13T17:22:20.143" v="504"/>
              <pc2:cmMkLst xmlns:pc2="http://schemas.microsoft.com/office/powerpoint/2019/9/main/command">
                <pc:docMk/>
                <pc:sldMk cId="83377282" sldId="2145707476"/>
                <pc2:cmMk id="{8A6BEAD9-BDF5-46F0-BDBC-34BC14652089}"/>
              </pc2:cmMkLst>
            </pc226:cmChg>
          </p:ext>
        </pc:extLst>
      </pc:sldChg>
      <pc:sldChg chg="delSp modSp mod modClrScheme addCm delCm chgLayout modNotesTx">
        <pc:chgData name="Margaret Gillis" userId="b92883f0-fb2e-4bdb-a669-1e9fa090b866" providerId="ADAL" clId="{A7DD6E79-0F4E-40AE-A6A7-D18DD3C89250}" dt="2024-05-29T21:10:28.854" v="23510" actId="27636"/>
        <pc:sldMkLst>
          <pc:docMk/>
          <pc:sldMk cId="2534201656" sldId="2145707477"/>
        </pc:sldMkLst>
        <pc:spChg chg="mod ord">
          <ac:chgData name="Margaret Gillis" userId="b92883f0-fb2e-4bdb-a669-1e9fa090b866" providerId="ADAL" clId="{A7DD6E79-0F4E-40AE-A6A7-D18DD3C89250}" dt="2024-05-20T12:28:41.650" v="3425" actId="700"/>
          <ac:spMkLst>
            <pc:docMk/>
            <pc:sldMk cId="2534201656" sldId="2145707477"/>
            <ac:spMk id="2" creationId="{042BFB34-4FAA-4997-81AC-00E637B7DE48}"/>
          </ac:spMkLst>
        </pc:spChg>
        <pc:spChg chg="mod ord">
          <ac:chgData name="Margaret Gillis" userId="b92883f0-fb2e-4bdb-a669-1e9fa090b866" providerId="ADAL" clId="{A7DD6E79-0F4E-40AE-A6A7-D18DD3C89250}" dt="2024-05-20T12:28:41.650" v="3425" actId="700"/>
          <ac:spMkLst>
            <pc:docMk/>
            <pc:sldMk cId="2534201656" sldId="2145707477"/>
            <ac:spMk id="3" creationId="{783844C8-A4C8-8768-6B5A-270726D3AAF6}"/>
          </ac:spMkLst>
        </pc:spChg>
        <pc:spChg chg="del mod">
          <ac:chgData name="Margaret Gillis" userId="b92883f0-fb2e-4bdb-a669-1e9fa090b866" providerId="ADAL" clId="{A7DD6E79-0F4E-40AE-A6A7-D18DD3C89250}" dt="2024-05-20T12:28:36.476" v="3424" actId="478"/>
          <ac:spMkLst>
            <pc:docMk/>
            <pc:sldMk cId="2534201656" sldId="2145707477"/>
            <ac:spMk id="4" creationId="{64317545-2D55-1FE8-2C28-5F201E0CE7D5}"/>
          </ac:spMkLst>
        </pc:spChg>
        <pc:spChg chg="mod ord">
          <ac:chgData name="Margaret Gillis" userId="b92883f0-fb2e-4bdb-a669-1e9fa090b866" providerId="ADAL" clId="{A7DD6E79-0F4E-40AE-A6A7-D18DD3C89250}" dt="2024-05-29T21:10:28.854" v="23510" actId="27636"/>
          <ac:spMkLst>
            <pc:docMk/>
            <pc:sldMk cId="2534201656" sldId="2145707477"/>
            <ac:spMk id="5" creationId="{62453E64-8A8A-97D5-79BB-153E56B98B14}"/>
          </ac:spMkLst>
        </pc:spChg>
        <pc:spChg chg="mod ord">
          <ac:chgData name="Margaret Gillis" userId="b92883f0-fb2e-4bdb-a669-1e9fa090b866" providerId="ADAL" clId="{A7DD6E79-0F4E-40AE-A6A7-D18DD3C89250}" dt="2024-05-24T02:30:47.837" v="22425" actId="20577"/>
          <ac:spMkLst>
            <pc:docMk/>
            <pc:sldMk cId="2534201656" sldId="2145707477"/>
            <ac:spMk id="6" creationId="{62AE25B7-1440-0F60-82BB-FA15F872E026}"/>
          </ac:spMkLst>
        </pc:spChg>
        <pc:extLst>
          <p:ext xmlns:p="http://schemas.openxmlformats.org/presentationml/2006/main" uri="{D6D511B9-2390-475A-947B-AFAB55BFBCF1}">
            <pc226:cmChg xmlns:pc226="http://schemas.microsoft.com/office/powerpoint/2022/06/main/command" chg="add del">
              <pc226:chgData name="Margaret Gillis" userId="b92883f0-fb2e-4bdb-a669-1e9fa090b866" providerId="ADAL" clId="{A7DD6E79-0F4E-40AE-A6A7-D18DD3C89250}" dt="2024-05-20T12:20:24.302" v="2679"/>
              <pc2:cmMkLst xmlns:pc2="http://schemas.microsoft.com/office/powerpoint/2019/9/main/command">
                <pc:docMk/>
                <pc:sldMk cId="2534201656" sldId="2145707477"/>
                <pc2:cmMk id="{8AEAF7D8-AC39-42CC-81A4-94C45DAC59B6}"/>
              </pc2:cmMkLst>
            </pc226:cmChg>
          </p:ext>
        </pc:extLst>
      </pc:sldChg>
      <pc:sldChg chg="addSp delSp modSp new mod modClrScheme chgLayout modNotesTx">
        <pc:chgData name="Margaret Gillis" userId="b92883f0-fb2e-4bdb-a669-1e9fa090b866" providerId="ADAL" clId="{A7DD6E79-0F4E-40AE-A6A7-D18DD3C89250}" dt="2024-05-29T23:15:59.721" v="25877" actId="20577"/>
        <pc:sldMkLst>
          <pc:docMk/>
          <pc:sldMk cId="1858873068" sldId="2145707478"/>
        </pc:sldMkLst>
        <pc:spChg chg="mod ord">
          <ac:chgData name="Margaret Gillis" userId="b92883f0-fb2e-4bdb-a669-1e9fa090b866" providerId="ADAL" clId="{A7DD6E79-0F4E-40AE-A6A7-D18DD3C89250}" dt="2024-05-29T21:21:16.021" v="23583" actId="700"/>
          <ac:spMkLst>
            <pc:docMk/>
            <pc:sldMk cId="1858873068" sldId="2145707478"/>
            <ac:spMk id="2" creationId="{80841CE1-FD32-51A4-002F-52A81F8595C5}"/>
          </ac:spMkLst>
        </pc:spChg>
        <pc:spChg chg="mod ord">
          <ac:chgData name="Margaret Gillis" userId="b92883f0-fb2e-4bdb-a669-1e9fa090b866" providerId="ADAL" clId="{A7DD6E79-0F4E-40AE-A6A7-D18DD3C89250}" dt="2024-05-29T21:21:16.021" v="23583" actId="700"/>
          <ac:spMkLst>
            <pc:docMk/>
            <pc:sldMk cId="1858873068" sldId="2145707478"/>
            <ac:spMk id="3" creationId="{8F2EA225-B00F-F2A8-B5CC-65F71CF189C4}"/>
          </ac:spMkLst>
        </pc:spChg>
        <pc:spChg chg="del mod ord">
          <ac:chgData name="Margaret Gillis" userId="b92883f0-fb2e-4bdb-a669-1e9fa090b866" providerId="ADAL" clId="{A7DD6E79-0F4E-40AE-A6A7-D18DD3C89250}" dt="2024-05-29T21:21:16.021" v="23583" actId="700"/>
          <ac:spMkLst>
            <pc:docMk/>
            <pc:sldMk cId="1858873068" sldId="2145707478"/>
            <ac:spMk id="4" creationId="{F527E75D-5374-7E2A-7364-5FA978648D1A}"/>
          </ac:spMkLst>
        </pc:spChg>
        <pc:spChg chg="del mod ord">
          <ac:chgData name="Margaret Gillis" userId="b92883f0-fb2e-4bdb-a669-1e9fa090b866" providerId="ADAL" clId="{A7DD6E79-0F4E-40AE-A6A7-D18DD3C89250}" dt="2024-05-29T21:21:16.021" v="23583" actId="700"/>
          <ac:spMkLst>
            <pc:docMk/>
            <pc:sldMk cId="1858873068" sldId="2145707478"/>
            <ac:spMk id="5" creationId="{81F77A0B-D189-DF6C-654A-4386317E3884}"/>
          </ac:spMkLst>
        </pc:spChg>
        <pc:spChg chg="mod ord">
          <ac:chgData name="Margaret Gillis" userId="b92883f0-fb2e-4bdb-a669-1e9fa090b866" providerId="ADAL" clId="{A7DD6E79-0F4E-40AE-A6A7-D18DD3C89250}" dt="2024-05-29T21:21:16.021" v="23583" actId="700"/>
          <ac:spMkLst>
            <pc:docMk/>
            <pc:sldMk cId="1858873068" sldId="2145707478"/>
            <ac:spMk id="6" creationId="{5D83DCC5-D539-A199-A835-73473BEEEDB0}"/>
          </ac:spMkLst>
        </pc:spChg>
        <pc:spChg chg="add mod ord">
          <ac:chgData name="Margaret Gillis" userId="b92883f0-fb2e-4bdb-a669-1e9fa090b866" providerId="ADAL" clId="{A7DD6E79-0F4E-40AE-A6A7-D18DD3C89250}" dt="2024-05-29T21:21:19.119" v="23593" actId="20577"/>
          <ac:spMkLst>
            <pc:docMk/>
            <pc:sldMk cId="1858873068" sldId="2145707478"/>
            <ac:spMk id="7" creationId="{CF528EEC-A8FD-5465-E576-D0B27D161551}"/>
          </ac:spMkLst>
        </pc:spChg>
        <pc:spChg chg="add mod ord">
          <ac:chgData name="Margaret Gillis" userId="b92883f0-fb2e-4bdb-a669-1e9fa090b866" providerId="ADAL" clId="{A7DD6E79-0F4E-40AE-A6A7-D18DD3C89250}" dt="2024-05-29T21:28:50.262" v="23960" actId="20577"/>
          <ac:spMkLst>
            <pc:docMk/>
            <pc:sldMk cId="1858873068" sldId="2145707478"/>
            <ac:spMk id="8" creationId="{5E6B1637-6D6F-4933-1405-2596F9FCC86D}"/>
          </ac:spMkLst>
        </pc:spChg>
        <pc:spChg chg="add mod ord">
          <ac:chgData name="Margaret Gillis" userId="b92883f0-fb2e-4bdb-a669-1e9fa090b866" providerId="ADAL" clId="{A7DD6E79-0F4E-40AE-A6A7-D18DD3C89250}" dt="2024-05-29T21:21:39.654" v="23601" actId="20577"/>
          <ac:spMkLst>
            <pc:docMk/>
            <pc:sldMk cId="1858873068" sldId="2145707478"/>
            <ac:spMk id="9" creationId="{F02D8DA0-08FE-92EA-FBE1-9198A65C0ADD}"/>
          </ac:spMkLst>
        </pc:spChg>
        <pc:spChg chg="add mod ord">
          <ac:chgData name="Margaret Gillis" userId="b92883f0-fb2e-4bdb-a669-1e9fa090b866" providerId="ADAL" clId="{A7DD6E79-0F4E-40AE-A6A7-D18DD3C89250}" dt="2024-05-29T21:29:52.255" v="24137" actId="20577"/>
          <ac:spMkLst>
            <pc:docMk/>
            <pc:sldMk cId="1858873068" sldId="2145707478"/>
            <ac:spMk id="10" creationId="{5C10F001-07BE-B09D-F13E-71F42CC69E9C}"/>
          </ac:spMkLst>
        </pc:spChg>
      </pc:sldChg>
      <pc:sldChg chg="addSp modSp new mod modAnim modNotesTx">
        <pc:chgData name="Margaret Gillis" userId="b92883f0-fb2e-4bdb-a669-1e9fa090b866" providerId="ADAL" clId="{A7DD6E79-0F4E-40AE-A6A7-D18DD3C89250}" dt="2024-05-31T19:02:00.065" v="28553" actId="20577"/>
        <pc:sldMkLst>
          <pc:docMk/>
          <pc:sldMk cId="690358636" sldId="2145707479"/>
        </pc:sldMkLst>
        <pc:spChg chg="mod">
          <ac:chgData name="Margaret Gillis" userId="b92883f0-fb2e-4bdb-a669-1e9fa090b866" providerId="ADAL" clId="{A7DD6E79-0F4E-40AE-A6A7-D18DD3C89250}" dt="2024-05-23T13:55:32.963" v="11702" actId="27636"/>
          <ac:spMkLst>
            <pc:docMk/>
            <pc:sldMk cId="690358636" sldId="2145707479"/>
            <ac:spMk id="4" creationId="{581D85F4-E1A4-21E9-9229-59D8F478D300}"/>
          </ac:spMkLst>
        </pc:spChg>
        <pc:spChg chg="mod">
          <ac:chgData name="Margaret Gillis" userId="b92883f0-fb2e-4bdb-a669-1e9fa090b866" providerId="ADAL" clId="{A7DD6E79-0F4E-40AE-A6A7-D18DD3C89250}" dt="2024-05-13T18:28:12.176" v="634" actId="20577"/>
          <ac:spMkLst>
            <pc:docMk/>
            <pc:sldMk cId="690358636" sldId="2145707479"/>
            <ac:spMk id="5" creationId="{104E7004-FEA9-DADA-3B5F-50E1BBDA9CC4}"/>
          </ac:spMkLst>
        </pc:spChg>
        <pc:picChg chg="add mod modCrop">
          <ac:chgData name="Margaret Gillis" userId="b92883f0-fb2e-4bdb-a669-1e9fa090b866" providerId="ADAL" clId="{A7DD6E79-0F4E-40AE-A6A7-D18DD3C89250}" dt="2024-05-20T12:31:00.506" v="3434" actId="1076"/>
          <ac:picMkLst>
            <pc:docMk/>
            <pc:sldMk cId="690358636" sldId="2145707479"/>
            <ac:picMk id="7" creationId="{1804E2EB-DE34-9C1A-37BB-270F7E85E59C}"/>
          </ac:picMkLst>
        </pc:picChg>
      </pc:sldChg>
      <pc:sldChg chg="addSp delSp modSp new mod ord modClrScheme modAnim chgLayout modNotesTx">
        <pc:chgData name="Margaret Gillis" userId="b92883f0-fb2e-4bdb-a669-1e9fa090b866" providerId="ADAL" clId="{A7DD6E79-0F4E-40AE-A6A7-D18DD3C89250}" dt="2024-05-29T21:05:06.247" v="22904" actId="20577"/>
        <pc:sldMkLst>
          <pc:docMk/>
          <pc:sldMk cId="2894339121" sldId="2145707480"/>
        </pc:sldMkLst>
        <pc:spChg chg="mod ord">
          <ac:chgData name="Margaret Gillis" userId="b92883f0-fb2e-4bdb-a669-1e9fa090b866" providerId="ADAL" clId="{A7DD6E79-0F4E-40AE-A6A7-D18DD3C89250}" dt="2024-05-13T18:53:49.586" v="1531" actId="26606"/>
          <ac:spMkLst>
            <pc:docMk/>
            <pc:sldMk cId="2894339121" sldId="2145707480"/>
            <ac:spMk id="2" creationId="{223E1E51-DFAC-9E3D-E372-A020A801A187}"/>
          </ac:spMkLst>
        </pc:spChg>
        <pc:spChg chg="del mod ord">
          <ac:chgData name="Margaret Gillis" userId="b92883f0-fb2e-4bdb-a669-1e9fa090b866" providerId="ADAL" clId="{A7DD6E79-0F4E-40AE-A6A7-D18DD3C89250}" dt="2024-05-13T18:53:49.586" v="1531" actId="26606"/>
          <ac:spMkLst>
            <pc:docMk/>
            <pc:sldMk cId="2894339121" sldId="2145707480"/>
            <ac:spMk id="3" creationId="{5BF22B8D-9F31-0639-20F3-16F6D96513CB}"/>
          </ac:spMkLst>
        </pc:spChg>
        <pc:spChg chg="del mod ord">
          <ac:chgData name="Margaret Gillis" userId="b92883f0-fb2e-4bdb-a669-1e9fa090b866" providerId="ADAL" clId="{A7DD6E79-0F4E-40AE-A6A7-D18DD3C89250}" dt="2024-05-13T18:53:44.471" v="1530" actId="700"/>
          <ac:spMkLst>
            <pc:docMk/>
            <pc:sldMk cId="2894339121" sldId="2145707480"/>
            <ac:spMk id="4" creationId="{AA342930-EE47-68B8-16F1-A5075D612EF2}"/>
          </ac:spMkLst>
        </pc:spChg>
        <pc:spChg chg="mod ord">
          <ac:chgData name="Margaret Gillis" userId="b92883f0-fb2e-4bdb-a669-1e9fa090b866" providerId="ADAL" clId="{A7DD6E79-0F4E-40AE-A6A7-D18DD3C89250}" dt="2024-05-20T18:17:24.771" v="7863" actId="6549"/>
          <ac:spMkLst>
            <pc:docMk/>
            <pc:sldMk cId="2894339121" sldId="2145707480"/>
            <ac:spMk id="5" creationId="{63C6E45A-BB01-D3E7-76C0-A27459FEBCAB}"/>
          </ac:spMkLst>
        </pc:spChg>
        <pc:spChg chg="add del mod ord">
          <ac:chgData name="Margaret Gillis" userId="b92883f0-fb2e-4bdb-a669-1e9fa090b866" providerId="ADAL" clId="{A7DD6E79-0F4E-40AE-A6A7-D18DD3C89250}" dt="2024-05-13T18:53:49.586" v="1531" actId="26606"/>
          <ac:spMkLst>
            <pc:docMk/>
            <pc:sldMk cId="2894339121" sldId="2145707480"/>
            <ac:spMk id="6" creationId="{B27221CB-F37F-C54F-7EAF-04D84FDC7F85}"/>
          </ac:spMkLst>
        </pc:spChg>
        <pc:spChg chg="add del mod ord">
          <ac:chgData name="Margaret Gillis" userId="b92883f0-fb2e-4bdb-a669-1e9fa090b866" providerId="ADAL" clId="{A7DD6E79-0F4E-40AE-A6A7-D18DD3C89250}" dt="2024-05-13T18:53:49.586" v="1531" actId="26606"/>
          <ac:spMkLst>
            <pc:docMk/>
            <pc:sldMk cId="2894339121" sldId="2145707480"/>
            <ac:spMk id="7" creationId="{F65662E7-5C0B-066D-C3AC-FB2251519F3F}"/>
          </ac:spMkLst>
        </pc:spChg>
        <pc:spChg chg="add mod">
          <ac:chgData name="Margaret Gillis" userId="b92883f0-fb2e-4bdb-a669-1e9fa090b866" providerId="ADAL" clId="{A7DD6E79-0F4E-40AE-A6A7-D18DD3C89250}" dt="2024-05-13T21:03:27.446" v="2054" actId="122"/>
          <ac:spMkLst>
            <pc:docMk/>
            <pc:sldMk cId="2894339121" sldId="2145707480"/>
            <ac:spMk id="8" creationId="{EBDCEC48-33BD-1392-2B1E-60E8C6A47991}"/>
          </ac:spMkLst>
        </pc:spChg>
        <pc:spChg chg="add mod">
          <ac:chgData name="Margaret Gillis" userId="b92883f0-fb2e-4bdb-a669-1e9fa090b866" providerId="ADAL" clId="{A7DD6E79-0F4E-40AE-A6A7-D18DD3C89250}" dt="2024-05-13T18:53:49.586" v="1531" actId="26606"/>
          <ac:spMkLst>
            <pc:docMk/>
            <pc:sldMk cId="2894339121" sldId="2145707480"/>
            <ac:spMk id="12" creationId="{800C4016-EC46-7D66-7CAC-98B1C1760045}"/>
          </ac:spMkLst>
        </pc:spChg>
        <pc:spChg chg="add mod">
          <ac:chgData name="Margaret Gillis" userId="b92883f0-fb2e-4bdb-a669-1e9fa090b866" providerId="ADAL" clId="{A7DD6E79-0F4E-40AE-A6A7-D18DD3C89250}" dt="2024-05-13T18:56:20.820" v="1742" actId="20577"/>
          <ac:spMkLst>
            <pc:docMk/>
            <pc:sldMk cId="2894339121" sldId="2145707480"/>
            <ac:spMk id="14" creationId="{48D05CFC-7D84-F56D-7FD8-01A53CE9DA37}"/>
          </ac:spMkLst>
        </pc:spChg>
        <pc:spChg chg="add mod">
          <ac:chgData name="Margaret Gillis" userId="b92883f0-fb2e-4bdb-a669-1e9fa090b866" providerId="ADAL" clId="{A7DD6E79-0F4E-40AE-A6A7-D18DD3C89250}" dt="2024-05-13T18:54:03.701" v="1560" actId="20577"/>
          <ac:spMkLst>
            <pc:docMk/>
            <pc:sldMk cId="2894339121" sldId="2145707480"/>
            <ac:spMk id="16" creationId="{16346064-16E4-26CF-824D-E390B71AE514}"/>
          </ac:spMkLst>
        </pc:spChg>
        <pc:spChg chg="add mod">
          <ac:chgData name="Margaret Gillis" userId="b92883f0-fb2e-4bdb-a669-1e9fa090b866" providerId="ADAL" clId="{A7DD6E79-0F4E-40AE-A6A7-D18DD3C89250}" dt="2024-05-13T21:02:25.290" v="2034" actId="5793"/>
          <ac:spMkLst>
            <pc:docMk/>
            <pc:sldMk cId="2894339121" sldId="2145707480"/>
            <ac:spMk id="18" creationId="{4EDF130E-AAE4-9FB5-EC9C-0DBC8B1183AE}"/>
          </ac:spMkLst>
        </pc:spChg>
        <pc:spChg chg="add mod">
          <ac:chgData name="Margaret Gillis" userId="b92883f0-fb2e-4bdb-a669-1e9fa090b866" providerId="ADAL" clId="{A7DD6E79-0F4E-40AE-A6A7-D18DD3C89250}" dt="2024-05-13T18:54:22.844" v="1564" actId="20577"/>
          <ac:spMkLst>
            <pc:docMk/>
            <pc:sldMk cId="2894339121" sldId="2145707480"/>
            <ac:spMk id="20" creationId="{FBDF5C9D-F1A2-3F40-F76D-205BCE82C2CC}"/>
          </ac:spMkLst>
        </pc:spChg>
      </pc:sldChg>
      <pc:sldChg chg="addSp delSp modSp new del mod">
        <pc:chgData name="Margaret Gillis" userId="b92883f0-fb2e-4bdb-a669-1e9fa090b866" providerId="ADAL" clId="{A7DD6E79-0F4E-40AE-A6A7-D18DD3C89250}" dt="2024-05-20T15:12:20.594" v="4243" actId="47"/>
        <pc:sldMkLst>
          <pc:docMk/>
          <pc:sldMk cId="4243979215" sldId="2145707481"/>
        </pc:sldMkLst>
        <pc:spChg chg="del">
          <ac:chgData name="Margaret Gillis" userId="b92883f0-fb2e-4bdb-a669-1e9fa090b866" providerId="ADAL" clId="{A7DD6E79-0F4E-40AE-A6A7-D18DD3C89250}" dt="2024-05-16T15:12:44.833" v="2077" actId="22"/>
          <ac:spMkLst>
            <pc:docMk/>
            <pc:sldMk cId="4243979215" sldId="2145707481"/>
            <ac:spMk id="4" creationId="{D33035FF-8114-37FF-B061-024F1A9C99A1}"/>
          </ac:spMkLst>
        </pc:spChg>
        <pc:spChg chg="add del mod">
          <ac:chgData name="Margaret Gillis" userId="b92883f0-fb2e-4bdb-a669-1e9fa090b866" providerId="ADAL" clId="{A7DD6E79-0F4E-40AE-A6A7-D18DD3C89250}" dt="2024-05-16T15:13:49.220" v="2080" actId="22"/>
          <ac:spMkLst>
            <pc:docMk/>
            <pc:sldMk cId="4243979215" sldId="2145707481"/>
            <ac:spMk id="9" creationId="{23B0530F-F285-734F-0312-45C65C5461D9}"/>
          </ac:spMkLst>
        </pc:spChg>
        <pc:spChg chg="add del mod">
          <ac:chgData name="Margaret Gillis" userId="b92883f0-fb2e-4bdb-a669-1e9fa090b866" providerId="ADAL" clId="{A7DD6E79-0F4E-40AE-A6A7-D18DD3C89250}" dt="2024-05-16T15:29:58.599" v="2088" actId="478"/>
          <ac:spMkLst>
            <pc:docMk/>
            <pc:sldMk cId="4243979215" sldId="2145707481"/>
            <ac:spMk id="17" creationId="{D494CE1E-A5A6-ED49-9DB4-194736BB3399}"/>
          </ac:spMkLst>
        </pc:spChg>
        <pc:picChg chg="add del mod ord modCrop">
          <ac:chgData name="Margaret Gillis" userId="b92883f0-fb2e-4bdb-a669-1e9fa090b866" providerId="ADAL" clId="{A7DD6E79-0F4E-40AE-A6A7-D18DD3C89250}" dt="2024-05-16T15:13:46.163" v="2079" actId="478"/>
          <ac:picMkLst>
            <pc:docMk/>
            <pc:sldMk cId="4243979215" sldId="2145707481"/>
            <ac:picMk id="7" creationId="{4F0FC78A-3AC3-3977-BEE4-A3D9328BD41B}"/>
          </ac:picMkLst>
        </pc:picChg>
        <pc:picChg chg="add del mod ord">
          <ac:chgData name="Margaret Gillis" userId="b92883f0-fb2e-4bdb-a669-1e9fa090b866" providerId="ADAL" clId="{A7DD6E79-0F4E-40AE-A6A7-D18DD3C89250}" dt="2024-05-16T15:29:43.377" v="2087" actId="21"/>
          <ac:picMkLst>
            <pc:docMk/>
            <pc:sldMk cId="4243979215" sldId="2145707481"/>
            <ac:picMk id="11" creationId="{046B2C25-8FA5-1AC4-057E-85AEFE5AEC81}"/>
          </ac:picMkLst>
        </pc:picChg>
        <pc:picChg chg="add del mod">
          <ac:chgData name="Margaret Gillis" userId="b92883f0-fb2e-4bdb-a669-1e9fa090b866" providerId="ADAL" clId="{A7DD6E79-0F4E-40AE-A6A7-D18DD3C89250}" dt="2024-05-16T15:30:05.992" v="2090" actId="21"/>
          <ac:picMkLst>
            <pc:docMk/>
            <pc:sldMk cId="4243979215" sldId="2145707481"/>
            <ac:picMk id="13" creationId="{F31B312F-9FCF-19A4-1835-B0DE85115FBD}"/>
          </ac:picMkLst>
        </pc:picChg>
        <pc:picChg chg="add del mod">
          <ac:chgData name="Margaret Gillis" userId="b92883f0-fb2e-4bdb-a669-1e9fa090b866" providerId="ADAL" clId="{A7DD6E79-0F4E-40AE-A6A7-D18DD3C89250}" dt="2024-05-16T15:30:47.929" v="2091" actId="21"/>
          <ac:picMkLst>
            <pc:docMk/>
            <pc:sldMk cId="4243979215" sldId="2145707481"/>
            <ac:picMk id="15" creationId="{B06A5D0B-412F-5368-5F40-96A565576162}"/>
          </ac:picMkLst>
        </pc:picChg>
      </pc:sldChg>
      <pc:sldChg chg="add mod modShow modNotesTx">
        <pc:chgData name="Margaret Gillis" userId="b92883f0-fb2e-4bdb-a669-1e9fa090b866" providerId="ADAL" clId="{A7DD6E79-0F4E-40AE-A6A7-D18DD3C89250}" dt="2024-05-31T19:03:39.072" v="28701" actId="20577"/>
        <pc:sldMkLst>
          <pc:docMk/>
          <pc:sldMk cId="2587070611" sldId="2145707482"/>
        </pc:sldMkLst>
      </pc:sldChg>
      <pc:sldChg chg="ord modNotesTx">
        <pc:chgData name="Margaret Gillis" userId="b92883f0-fb2e-4bdb-a669-1e9fa090b866" providerId="ADAL" clId="{A7DD6E79-0F4E-40AE-A6A7-D18DD3C89250}" dt="2024-05-29T22:26:24.569" v="24524"/>
        <pc:sldMkLst>
          <pc:docMk/>
          <pc:sldMk cId="316395708" sldId="2145707483"/>
        </pc:sldMkLst>
      </pc:sldChg>
      <pc:sldChg chg="addSp delSp modSp new mod ord modClrScheme chgLayout modNotesTx">
        <pc:chgData name="Margaret Gillis" userId="b92883f0-fb2e-4bdb-a669-1e9fa090b866" providerId="ADAL" clId="{A7DD6E79-0F4E-40AE-A6A7-D18DD3C89250}" dt="2024-05-29T23:54:54.023" v="26197" actId="20577"/>
        <pc:sldMkLst>
          <pc:docMk/>
          <pc:sldMk cId="3585205170" sldId="2145707484"/>
        </pc:sldMkLst>
        <pc:spChg chg="mod ord">
          <ac:chgData name="Margaret Gillis" userId="b92883f0-fb2e-4bdb-a669-1e9fa090b866" providerId="ADAL" clId="{A7DD6E79-0F4E-40AE-A6A7-D18DD3C89250}" dt="2024-05-20T12:23:33.102" v="2908" actId="700"/>
          <ac:spMkLst>
            <pc:docMk/>
            <pc:sldMk cId="3585205170" sldId="2145707484"/>
            <ac:spMk id="2" creationId="{90020781-029D-2814-9162-A130B58BCFA1}"/>
          </ac:spMkLst>
        </pc:spChg>
        <pc:spChg chg="mod ord">
          <ac:chgData name="Margaret Gillis" userId="b92883f0-fb2e-4bdb-a669-1e9fa090b866" providerId="ADAL" clId="{A7DD6E79-0F4E-40AE-A6A7-D18DD3C89250}" dt="2024-05-20T12:23:33.102" v="2908" actId="700"/>
          <ac:spMkLst>
            <pc:docMk/>
            <pc:sldMk cId="3585205170" sldId="2145707484"/>
            <ac:spMk id="3" creationId="{804C95D6-3919-B69D-7D38-90E8182B2F55}"/>
          </ac:spMkLst>
        </pc:spChg>
        <pc:spChg chg="del">
          <ac:chgData name="Margaret Gillis" userId="b92883f0-fb2e-4bdb-a669-1e9fa090b866" providerId="ADAL" clId="{A7DD6E79-0F4E-40AE-A6A7-D18DD3C89250}" dt="2024-05-20T12:23:33.102" v="2908" actId="700"/>
          <ac:spMkLst>
            <pc:docMk/>
            <pc:sldMk cId="3585205170" sldId="2145707484"/>
            <ac:spMk id="4" creationId="{24CD7F71-15AC-733B-BD50-531980E074D9}"/>
          </ac:spMkLst>
        </pc:spChg>
        <pc:spChg chg="del mod ord">
          <ac:chgData name="Margaret Gillis" userId="b92883f0-fb2e-4bdb-a669-1e9fa090b866" providerId="ADAL" clId="{A7DD6E79-0F4E-40AE-A6A7-D18DD3C89250}" dt="2024-05-20T12:23:33.102" v="2908" actId="700"/>
          <ac:spMkLst>
            <pc:docMk/>
            <pc:sldMk cId="3585205170" sldId="2145707484"/>
            <ac:spMk id="5" creationId="{EED9ED37-1CF6-B34E-8464-61AC98F3E04A}"/>
          </ac:spMkLst>
        </pc:spChg>
        <pc:spChg chg="del mod ord">
          <ac:chgData name="Margaret Gillis" userId="b92883f0-fb2e-4bdb-a669-1e9fa090b866" providerId="ADAL" clId="{A7DD6E79-0F4E-40AE-A6A7-D18DD3C89250}" dt="2024-05-20T12:23:33.102" v="2908" actId="700"/>
          <ac:spMkLst>
            <pc:docMk/>
            <pc:sldMk cId="3585205170" sldId="2145707484"/>
            <ac:spMk id="6" creationId="{D774F9A7-D388-0E9F-6ED4-FD6C68018EAA}"/>
          </ac:spMkLst>
        </pc:spChg>
        <pc:spChg chg="add mod ord">
          <ac:chgData name="Margaret Gillis" userId="b92883f0-fb2e-4bdb-a669-1e9fa090b866" providerId="ADAL" clId="{A7DD6E79-0F4E-40AE-A6A7-D18DD3C89250}" dt="2024-05-20T12:23:44.788" v="2939" actId="20577"/>
          <ac:spMkLst>
            <pc:docMk/>
            <pc:sldMk cId="3585205170" sldId="2145707484"/>
            <ac:spMk id="7" creationId="{00D2AA02-CBF8-79F9-6BF6-3C1115D68C9D}"/>
          </ac:spMkLst>
        </pc:spChg>
        <pc:spChg chg="add mod ord">
          <ac:chgData name="Margaret Gillis" userId="b92883f0-fb2e-4bdb-a669-1e9fa090b866" providerId="ADAL" clId="{A7DD6E79-0F4E-40AE-A6A7-D18DD3C89250}" dt="2024-05-23T16:57:47.320" v="17698" actId="20577"/>
          <ac:spMkLst>
            <pc:docMk/>
            <pc:sldMk cId="3585205170" sldId="2145707484"/>
            <ac:spMk id="8" creationId="{C46FFCC2-38F8-7768-831E-5372BD80616B}"/>
          </ac:spMkLst>
        </pc:spChg>
      </pc:sldChg>
      <pc:sldChg chg="modSp new mod ord modNotesTx">
        <pc:chgData name="Margaret Gillis" userId="b92883f0-fb2e-4bdb-a669-1e9fa090b866" providerId="ADAL" clId="{A7DD6E79-0F4E-40AE-A6A7-D18DD3C89250}" dt="2024-05-29T22:23:31.789" v="24522" actId="20578"/>
        <pc:sldMkLst>
          <pc:docMk/>
          <pc:sldMk cId="1884973080" sldId="2145707485"/>
        </pc:sldMkLst>
        <pc:spChg chg="mod">
          <ac:chgData name="Margaret Gillis" userId="b92883f0-fb2e-4bdb-a669-1e9fa090b866" providerId="ADAL" clId="{A7DD6E79-0F4E-40AE-A6A7-D18DD3C89250}" dt="2024-05-20T15:33:50.703" v="4421" actId="15"/>
          <ac:spMkLst>
            <pc:docMk/>
            <pc:sldMk cId="1884973080" sldId="2145707485"/>
            <ac:spMk id="4" creationId="{39448AEE-CFE6-7D08-8EF5-4C767DB185A0}"/>
          </ac:spMkLst>
        </pc:spChg>
        <pc:spChg chg="mod">
          <ac:chgData name="Margaret Gillis" userId="b92883f0-fb2e-4bdb-a669-1e9fa090b866" providerId="ADAL" clId="{A7DD6E79-0F4E-40AE-A6A7-D18DD3C89250}" dt="2024-05-20T14:16:01.696" v="3928" actId="20577"/>
          <ac:spMkLst>
            <pc:docMk/>
            <pc:sldMk cId="1884973080" sldId="2145707485"/>
            <ac:spMk id="5" creationId="{5F313A7E-F31F-1E1A-8243-D2FCC8EFBECB}"/>
          </ac:spMkLst>
        </pc:spChg>
      </pc:sldChg>
      <pc:sldChg chg="addSp delSp modSp new mod modAnim modNotesTx">
        <pc:chgData name="Margaret Gillis" userId="b92883f0-fb2e-4bdb-a669-1e9fa090b866" providerId="ADAL" clId="{A7DD6E79-0F4E-40AE-A6A7-D18DD3C89250}" dt="2024-05-29T23:10:28.005" v="25306" actId="113"/>
        <pc:sldMkLst>
          <pc:docMk/>
          <pc:sldMk cId="3930070279" sldId="2145707486"/>
        </pc:sldMkLst>
        <pc:spChg chg="mod">
          <ac:chgData name="Margaret Gillis" userId="b92883f0-fb2e-4bdb-a669-1e9fa090b866" providerId="ADAL" clId="{A7DD6E79-0F4E-40AE-A6A7-D18DD3C89250}" dt="2024-05-20T17:06:24.865" v="7268" actId="6549"/>
          <ac:spMkLst>
            <pc:docMk/>
            <pc:sldMk cId="3930070279" sldId="2145707486"/>
            <ac:spMk id="3" creationId="{D657B85D-2C4C-281B-3DC8-71EA67E5898E}"/>
          </ac:spMkLst>
        </pc:spChg>
        <pc:spChg chg="mod">
          <ac:chgData name="Margaret Gillis" userId="b92883f0-fb2e-4bdb-a669-1e9fa090b866" providerId="ADAL" clId="{A7DD6E79-0F4E-40AE-A6A7-D18DD3C89250}" dt="2024-05-20T16:30:49.620" v="5557" actId="20577"/>
          <ac:spMkLst>
            <pc:docMk/>
            <pc:sldMk cId="3930070279" sldId="2145707486"/>
            <ac:spMk id="4" creationId="{717A5EF8-0CB9-3601-FB01-887F7F297FB7}"/>
          </ac:spMkLst>
        </pc:spChg>
        <pc:spChg chg="mod">
          <ac:chgData name="Margaret Gillis" userId="b92883f0-fb2e-4bdb-a669-1e9fa090b866" providerId="ADAL" clId="{A7DD6E79-0F4E-40AE-A6A7-D18DD3C89250}" dt="2024-05-20T15:37:54.443" v="4487" actId="20577"/>
          <ac:spMkLst>
            <pc:docMk/>
            <pc:sldMk cId="3930070279" sldId="2145707486"/>
            <ac:spMk id="5" creationId="{A6F69542-5FC8-DF3E-8A76-27E5A74D7164}"/>
          </ac:spMkLst>
        </pc:spChg>
        <pc:spChg chg="add mod">
          <ac:chgData name="Margaret Gillis" userId="b92883f0-fb2e-4bdb-a669-1e9fa090b866" providerId="ADAL" clId="{A7DD6E79-0F4E-40AE-A6A7-D18DD3C89250}" dt="2024-05-20T16:35:09.951" v="5562" actId="14100"/>
          <ac:spMkLst>
            <pc:docMk/>
            <pc:sldMk cId="3930070279" sldId="2145707486"/>
            <ac:spMk id="8" creationId="{DAC6F6F4-3E1C-9D12-54AB-A919FE5FDD9D}"/>
          </ac:spMkLst>
        </pc:spChg>
        <pc:picChg chg="add del mod modCrop">
          <ac:chgData name="Margaret Gillis" userId="b92883f0-fb2e-4bdb-a669-1e9fa090b866" providerId="ADAL" clId="{A7DD6E79-0F4E-40AE-A6A7-D18DD3C89250}" dt="2024-05-20T16:37:11.366" v="5563" actId="478"/>
          <ac:picMkLst>
            <pc:docMk/>
            <pc:sldMk cId="3930070279" sldId="2145707486"/>
            <ac:picMk id="7" creationId="{8826FBD0-7B9B-C150-D960-9A58B4DF0B9A}"/>
          </ac:picMkLst>
        </pc:picChg>
        <pc:picChg chg="add mod">
          <ac:chgData name="Margaret Gillis" userId="b92883f0-fb2e-4bdb-a669-1e9fa090b866" providerId="ADAL" clId="{A7DD6E79-0F4E-40AE-A6A7-D18DD3C89250}" dt="2024-05-20T16:37:38.519" v="5567" actId="14100"/>
          <ac:picMkLst>
            <pc:docMk/>
            <pc:sldMk cId="3930070279" sldId="2145707486"/>
            <ac:picMk id="10" creationId="{2AAF05AB-E4E0-81CF-3732-9BE925E53CDD}"/>
          </ac:picMkLst>
        </pc:picChg>
      </pc:sldChg>
      <pc:sldChg chg="addSp delSp modSp new del mod modClrScheme chgLayout">
        <pc:chgData name="Margaret Gillis" userId="b92883f0-fb2e-4bdb-a669-1e9fa090b866" providerId="ADAL" clId="{A7DD6E79-0F4E-40AE-A6A7-D18DD3C89250}" dt="2024-05-20T19:14:00.055" v="8576" actId="47"/>
        <pc:sldMkLst>
          <pc:docMk/>
          <pc:sldMk cId="2166468220" sldId="2145707487"/>
        </pc:sldMkLst>
        <pc:spChg chg="mod ord">
          <ac:chgData name="Margaret Gillis" userId="b92883f0-fb2e-4bdb-a669-1e9fa090b866" providerId="ADAL" clId="{A7DD6E79-0F4E-40AE-A6A7-D18DD3C89250}" dt="2024-05-20T18:59:14.636" v="8322" actId="700"/>
          <ac:spMkLst>
            <pc:docMk/>
            <pc:sldMk cId="2166468220" sldId="2145707487"/>
            <ac:spMk id="2" creationId="{D246FB5B-E83F-DC03-1EE9-62D8B4E033B9}"/>
          </ac:spMkLst>
        </pc:spChg>
        <pc:spChg chg="mod ord">
          <ac:chgData name="Margaret Gillis" userId="b92883f0-fb2e-4bdb-a669-1e9fa090b866" providerId="ADAL" clId="{A7DD6E79-0F4E-40AE-A6A7-D18DD3C89250}" dt="2024-05-20T19:03:30.369" v="8393" actId="20577"/>
          <ac:spMkLst>
            <pc:docMk/>
            <pc:sldMk cId="2166468220" sldId="2145707487"/>
            <ac:spMk id="3" creationId="{51A93F49-9599-DF22-1602-3B49E93731B4}"/>
          </ac:spMkLst>
        </pc:spChg>
        <pc:spChg chg="del mod ord">
          <ac:chgData name="Margaret Gillis" userId="b92883f0-fb2e-4bdb-a669-1e9fa090b866" providerId="ADAL" clId="{A7DD6E79-0F4E-40AE-A6A7-D18DD3C89250}" dt="2024-05-20T18:59:14.636" v="8322" actId="700"/>
          <ac:spMkLst>
            <pc:docMk/>
            <pc:sldMk cId="2166468220" sldId="2145707487"/>
            <ac:spMk id="4" creationId="{87F2A5F0-0C65-8075-2BA2-7CE7D20CBC40}"/>
          </ac:spMkLst>
        </pc:spChg>
        <pc:spChg chg="del mod ord">
          <ac:chgData name="Margaret Gillis" userId="b92883f0-fb2e-4bdb-a669-1e9fa090b866" providerId="ADAL" clId="{A7DD6E79-0F4E-40AE-A6A7-D18DD3C89250}" dt="2024-05-20T18:59:14.636" v="8322" actId="700"/>
          <ac:spMkLst>
            <pc:docMk/>
            <pc:sldMk cId="2166468220" sldId="2145707487"/>
            <ac:spMk id="5" creationId="{1EC18DCF-4725-0BE6-E433-7B5097A3E543}"/>
          </ac:spMkLst>
        </pc:spChg>
        <pc:spChg chg="add mod ord">
          <ac:chgData name="Margaret Gillis" userId="b92883f0-fb2e-4bdb-a669-1e9fa090b866" providerId="ADAL" clId="{A7DD6E79-0F4E-40AE-A6A7-D18DD3C89250}" dt="2024-05-20T19:05:57.678" v="8427" actId="20577"/>
          <ac:spMkLst>
            <pc:docMk/>
            <pc:sldMk cId="2166468220" sldId="2145707487"/>
            <ac:spMk id="6" creationId="{9AE12813-162D-E27B-595E-DAF7859D67D3}"/>
          </ac:spMkLst>
        </pc:spChg>
        <pc:spChg chg="add del mod ord">
          <ac:chgData name="Margaret Gillis" userId="b92883f0-fb2e-4bdb-a669-1e9fa090b866" providerId="ADAL" clId="{A7DD6E79-0F4E-40AE-A6A7-D18DD3C89250}" dt="2024-05-20T18:59:45.574" v="8323" actId="3680"/>
          <ac:spMkLst>
            <pc:docMk/>
            <pc:sldMk cId="2166468220" sldId="2145707487"/>
            <ac:spMk id="7" creationId="{73AE0CA8-F825-F567-FBA8-FF094E021872}"/>
          </ac:spMkLst>
        </pc:spChg>
        <pc:spChg chg="add del mod ord">
          <ac:chgData name="Margaret Gillis" userId="b92883f0-fb2e-4bdb-a669-1e9fa090b866" providerId="ADAL" clId="{A7DD6E79-0F4E-40AE-A6A7-D18DD3C89250}" dt="2024-05-20T19:01:05.334" v="8362" actId="1957"/>
          <ac:spMkLst>
            <pc:docMk/>
            <pc:sldMk cId="2166468220" sldId="2145707487"/>
            <ac:spMk id="8" creationId="{C50EDEA3-B322-438C-E3F5-48E72EF63534}"/>
          </ac:spMkLst>
        </pc:spChg>
        <pc:graphicFrameChg chg="add mod ord modGraphic">
          <ac:chgData name="Margaret Gillis" userId="b92883f0-fb2e-4bdb-a669-1e9fa090b866" providerId="ADAL" clId="{A7DD6E79-0F4E-40AE-A6A7-D18DD3C89250}" dt="2024-05-20T19:00:35.885" v="8359" actId="255"/>
          <ac:graphicFrameMkLst>
            <pc:docMk/>
            <pc:sldMk cId="2166468220" sldId="2145707487"/>
            <ac:graphicFrameMk id="9" creationId="{98BD2ED2-CC3D-AE11-B2B5-44DD7B706442}"/>
          </ac:graphicFrameMkLst>
        </pc:graphicFrameChg>
        <pc:graphicFrameChg chg="add mod">
          <ac:chgData name="Margaret Gillis" userId="b92883f0-fb2e-4bdb-a669-1e9fa090b866" providerId="ADAL" clId="{A7DD6E79-0F4E-40AE-A6A7-D18DD3C89250}" dt="2024-05-20T19:04:38.529" v="8398"/>
          <ac:graphicFrameMkLst>
            <pc:docMk/>
            <pc:sldMk cId="2166468220" sldId="2145707487"/>
            <ac:graphicFrameMk id="12" creationId="{E0F98CBC-9F81-1B12-13E4-BB5A63E3FB16}"/>
          </ac:graphicFrameMkLst>
        </pc:graphicFrameChg>
      </pc:sldChg>
      <pc:sldChg chg="addSp delSp modSp new mod ord modNotesTx">
        <pc:chgData name="Margaret Gillis" userId="b92883f0-fb2e-4bdb-a669-1e9fa090b866" providerId="ADAL" clId="{A7DD6E79-0F4E-40AE-A6A7-D18DD3C89250}" dt="2024-05-29T21:09:23.056" v="23387" actId="20577"/>
        <pc:sldMkLst>
          <pc:docMk/>
          <pc:sldMk cId="3885533019" sldId="2145707488"/>
        </pc:sldMkLst>
        <pc:spChg chg="mod">
          <ac:chgData name="Margaret Gillis" userId="b92883f0-fb2e-4bdb-a669-1e9fa090b866" providerId="ADAL" clId="{A7DD6E79-0F4E-40AE-A6A7-D18DD3C89250}" dt="2024-05-20T19:30:08.787" v="8587" actId="20577"/>
          <ac:spMkLst>
            <pc:docMk/>
            <pc:sldMk cId="3885533019" sldId="2145707488"/>
            <ac:spMk id="3" creationId="{94FFFF53-1901-3697-6126-59A6F63F5F6A}"/>
          </ac:spMkLst>
        </pc:spChg>
        <pc:spChg chg="del">
          <ac:chgData name="Margaret Gillis" userId="b92883f0-fb2e-4bdb-a669-1e9fa090b866" providerId="ADAL" clId="{A7DD6E79-0F4E-40AE-A6A7-D18DD3C89250}" dt="2024-05-20T19:10:40.769" v="8501" actId="1957"/>
          <ac:spMkLst>
            <pc:docMk/>
            <pc:sldMk cId="3885533019" sldId="2145707488"/>
            <ac:spMk id="4" creationId="{B0AA0F0F-1A45-CB67-0058-1A6C23CC2D7F}"/>
          </ac:spMkLst>
        </pc:spChg>
        <pc:spChg chg="del">
          <ac:chgData name="Margaret Gillis" userId="b92883f0-fb2e-4bdb-a669-1e9fa090b866" providerId="ADAL" clId="{A7DD6E79-0F4E-40AE-A6A7-D18DD3C89250}" dt="2024-05-20T19:08:29.822" v="8429" actId="3680"/>
          <ac:spMkLst>
            <pc:docMk/>
            <pc:sldMk cId="3885533019" sldId="2145707488"/>
            <ac:spMk id="5" creationId="{72457900-217F-A4BE-A4C4-D7B615CE8FA3}"/>
          </ac:spMkLst>
        </pc:spChg>
        <pc:spChg chg="mod">
          <ac:chgData name="Margaret Gillis" userId="b92883f0-fb2e-4bdb-a669-1e9fa090b866" providerId="ADAL" clId="{A7DD6E79-0F4E-40AE-A6A7-D18DD3C89250}" dt="2024-05-24T00:48:37.007" v="18385" actId="6549"/>
          <ac:spMkLst>
            <pc:docMk/>
            <pc:sldMk cId="3885533019" sldId="2145707488"/>
            <ac:spMk id="6" creationId="{D8540484-D2D5-5AE7-94DF-10D2FF6EFA4B}"/>
          </ac:spMkLst>
        </pc:spChg>
        <pc:graphicFrameChg chg="add mod ord modGraphic">
          <ac:chgData name="Margaret Gillis" userId="b92883f0-fb2e-4bdb-a669-1e9fa090b866" providerId="ADAL" clId="{A7DD6E79-0F4E-40AE-A6A7-D18DD3C89250}" dt="2024-05-29T21:09:02.326" v="23346" actId="13242"/>
          <ac:graphicFrameMkLst>
            <pc:docMk/>
            <pc:sldMk cId="3885533019" sldId="2145707488"/>
            <ac:graphicFrameMk id="7" creationId="{9FAB8412-F3B6-3262-6EEB-310A36D9017B}"/>
          </ac:graphicFrameMkLst>
        </pc:graphicFrameChg>
        <pc:graphicFrameChg chg="add mod">
          <ac:chgData name="Margaret Gillis" userId="b92883f0-fb2e-4bdb-a669-1e9fa090b866" providerId="ADAL" clId="{A7DD6E79-0F4E-40AE-A6A7-D18DD3C89250}" dt="2024-05-20T19:12:51.478" v="8516" actId="255"/>
          <ac:graphicFrameMkLst>
            <pc:docMk/>
            <pc:sldMk cId="3885533019" sldId="2145707488"/>
            <ac:graphicFrameMk id="10" creationId="{F9BDAF37-DA68-B58B-8B3C-B44DFFF6430E}"/>
          </ac:graphicFrameMkLst>
        </pc:graphicFrameChg>
      </pc:sldChg>
      <pc:sldChg chg="modSp mod ord modNotesTx">
        <pc:chgData name="Margaret Gillis" userId="b92883f0-fb2e-4bdb-a669-1e9fa090b866" providerId="ADAL" clId="{A7DD6E79-0F4E-40AE-A6A7-D18DD3C89250}" dt="2024-05-29T21:06:00.080" v="23004" actId="20577"/>
        <pc:sldMkLst>
          <pc:docMk/>
          <pc:sldMk cId="526374130" sldId="2145707489"/>
        </pc:sldMkLst>
        <pc:spChg chg="mod">
          <ac:chgData name="Margaret Gillis" userId="b92883f0-fb2e-4bdb-a669-1e9fa090b866" providerId="ADAL" clId="{A7DD6E79-0F4E-40AE-A6A7-D18DD3C89250}" dt="2024-05-21T21:48:47.030" v="8863" actId="20577"/>
          <ac:spMkLst>
            <pc:docMk/>
            <pc:sldMk cId="526374130" sldId="2145707489"/>
            <ac:spMk id="4" creationId="{1DC61EAA-2975-2BC0-825A-7A3039415F50}"/>
          </ac:spMkLst>
        </pc:spChg>
        <pc:spChg chg="mod">
          <ac:chgData name="Margaret Gillis" userId="b92883f0-fb2e-4bdb-a669-1e9fa090b866" providerId="ADAL" clId="{A7DD6E79-0F4E-40AE-A6A7-D18DD3C89250}" dt="2024-05-21T21:47:08.058" v="8805" actId="20577"/>
          <ac:spMkLst>
            <pc:docMk/>
            <pc:sldMk cId="526374130" sldId="2145707489"/>
            <ac:spMk id="5" creationId="{6601A4A7-27EB-EC26-BD0F-1DE58AD1B95C}"/>
          </ac:spMkLst>
        </pc:spChg>
      </pc:sldChg>
      <pc:sldChg chg="addSp delSp modSp new mod ord modClrScheme modAnim chgLayout modNotesTx">
        <pc:chgData name="Margaret Gillis" userId="b92883f0-fb2e-4bdb-a669-1e9fa090b866" providerId="ADAL" clId="{A7DD6E79-0F4E-40AE-A6A7-D18DD3C89250}" dt="2024-05-29T23:13:20.743" v="25469" actId="20577"/>
        <pc:sldMkLst>
          <pc:docMk/>
          <pc:sldMk cId="2489508845" sldId="2145707490"/>
        </pc:sldMkLst>
        <pc:spChg chg="mod ord">
          <ac:chgData name="Margaret Gillis" userId="b92883f0-fb2e-4bdb-a669-1e9fa090b866" providerId="ADAL" clId="{A7DD6E79-0F4E-40AE-A6A7-D18DD3C89250}" dt="2024-05-21T22:03:05.971" v="8870" actId="700"/>
          <ac:spMkLst>
            <pc:docMk/>
            <pc:sldMk cId="2489508845" sldId="2145707490"/>
            <ac:spMk id="2" creationId="{C91A27C1-0279-EB3D-B728-1A12B0950084}"/>
          </ac:spMkLst>
        </pc:spChg>
        <pc:spChg chg="mod ord">
          <ac:chgData name="Margaret Gillis" userId="b92883f0-fb2e-4bdb-a669-1e9fa090b866" providerId="ADAL" clId="{A7DD6E79-0F4E-40AE-A6A7-D18DD3C89250}" dt="2024-05-21T22:25:17.498" v="9711" actId="20577"/>
          <ac:spMkLst>
            <pc:docMk/>
            <pc:sldMk cId="2489508845" sldId="2145707490"/>
            <ac:spMk id="3" creationId="{C6F6AB01-3022-F638-65C1-C865D3E2FCE9}"/>
          </ac:spMkLst>
        </pc:spChg>
        <pc:spChg chg="del mod ord">
          <ac:chgData name="Margaret Gillis" userId="b92883f0-fb2e-4bdb-a669-1e9fa090b866" providerId="ADAL" clId="{A7DD6E79-0F4E-40AE-A6A7-D18DD3C89250}" dt="2024-05-21T22:03:05.971" v="8870" actId="700"/>
          <ac:spMkLst>
            <pc:docMk/>
            <pc:sldMk cId="2489508845" sldId="2145707490"/>
            <ac:spMk id="4" creationId="{A3111FB5-A4A1-1F42-1E32-E877E0422C48}"/>
          </ac:spMkLst>
        </pc:spChg>
        <pc:spChg chg="del mod ord">
          <ac:chgData name="Margaret Gillis" userId="b92883f0-fb2e-4bdb-a669-1e9fa090b866" providerId="ADAL" clId="{A7DD6E79-0F4E-40AE-A6A7-D18DD3C89250}" dt="2024-05-21T22:03:05.971" v="8870" actId="700"/>
          <ac:spMkLst>
            <pc:docMk/>
            <pc:sldMk cId="2489508845" sldId="2145707490"/>
            <ac:spMk id="5" creationId="{E68AD2C3-A5FB-7FCC-F646-F50E93288EE8}"/>
          </ac:spMkLst>
        </pc:spChg>
        <pc:spChg chg="add mod ord">
          <ac:chgData name="Margaret Gillis" userId="b92883f0-fb2e-4bdb-a669-1e9fa090b866" providerId="ADAL" clId="{A7DD6E79-0F4E-40AE-A6A7-D18DD3C89250}" dt="2024-05-21T22:03:31.514" v="8914" actId="20577"/>
          <ac:spMkLst>
            <pc:docMk/>
            <pc:sldMk cId="2489508845" sldId="2145707490"/>
            <ac:spMk id="6" creationId="{2DA979F6-3E98-7EC6-48F5-7859E79FC1AC}"/>
          </ac:spMkLst>
        </pc:spChg>
        <pc:spChg chg="add del mod ord">
          <ac:chgData name="Margaret Gillis" userId="b92883f0-fb2e-4bdb-a669-1e9fa090b866" providerId="ADAL" clId="{A7DD6E79-0F4E-40AE-A6A7-D18DD3C89250}" dt="2024-05-21T22:23:35.385" v="9696" actId="1957"/>
          <ac:spMkLst>
            <pc:docMk/>
            <pc:sldMk cId="2489508845" sldId="2145707490"/>
            <ac:spMk id="7" creationId="{825616AB-979A-ECCB-3A8E-84C24FCC3858}"/>
          </ac:spMkLst>
        </pc:spChg>
        <pc:spChg chg="add del mod ord">
          <ac:chgData name="Margaret Gillis" userId="b92883f0-fb2e-4bdb-a669-1e9fa090b866" providerId="ADAL" clId="{A7DD6E79-0F4E-40AE-A6A7-D18DD3C89250}" dt="2024-05-21T22:32:18.413" v="10047" actId="1957"/>
          <ac:spMkLst>
            <pc:docMk/>
            <pc:sldMk cId="2489508845" sldId="2145707490"/>
            <ac:spMk id="8" creationId="{961F6FD6-F3B2-739D-201E-325ED5842615}"/>
          </ac:spMkLst>
        </pc:spChg>
        <pc:spChg chg="add mod ord">
          <ac:chgData name="Margaret Gillis" userId="b92883f0-fb2e-4bdb-a669-1e9fa090b866" providerId="ADAL" clId="{A7DD6E79-0F4E-40AE-A6A7-D18DD3C89250}" dt="2024-05-23T16:51:18.985" v="17499" actId="14100"/>
          <ac:spMkLst>
            <pc:docMk/>
            <pc:sldMk cId="2489508845" sldId="2145707490"/>
            <ac:spMk id="11" creationId="{E08EFBEA-57D4-AB62-F32A-5A3FB7FF6D3B}"/>
          </ac:spMkLst>
        </pc:spChg>
        <pc:spChg chg="add mod">
          <ac:chgData name="Margaret Gillis" userId="b92883f0-fb2e-4bdb-a669-1e9fa090b866" providerId="ADAL" clId="{A7DD6E79-0F4E-40AE-A6A7-D18DD3C89250}" dt="2024-05-21T22:30:56.457" v="9990" actId="14100"/>
          <ac:spMkLst>
            <pc:docMk/>
            <pc:sldMk cId="2489508845" sldId="2145707490"/>
            <ac:spMk id="15" creationId="{7AA88FD6-754D-2232-6734-70C49305D5E4}"/>
          </ac:spMkLst>
        </pc:spChg>
        <pc:spChg chg="add mod">
          <ac:chgData name="Margaret Gillis" userId="b92883f0-fb2e-4bdb-a669-1e9fa090b866" providerId="ADAL" clId="{A7DD6E79-0F4E-40AE-A6A7-D18DD3C89250}" dt="2024-05-23T16:23:11.329" v="16947" actId="14100"/>
          <ac:spMkLst>
            <pc:docMk/>
            <pc:sldMk cId="2489508845" sldId="2145707490"/>
            <ac:spMk id="19" creationId="{BF97C662-0163-C902-FA4B-7A317E571221}"/>
          </ac:spMkLst>
        </pc:spChg>
        <pc:spChg chg="add mod">
          <ac:chgData name="Margaret Gillis" userId="b92883f0-fb2e-4bdb-a669-1e9fa090b866" providerId="ADAL" clId="{A7DD6E79-0F4E-40AE-A6A7-D18DD3C89250}" dt="2024-05-24T00:50:03.008" v="18554" actId="14100"/>
          <ac:spMkLst>
            <pc:docMk/>
            <pc:sldMk cId="2489508845" sldId="2145707490"/>
            <ac:spMk id="20" creationId="{E3E4B0AA-DD1C-51E7-94E5-92625DF30E5F}"/>
          </ac:spMkLst>
        </pc:spChg>
        <pc:graphicFrameChg chg="add mod">
          <ac:chgData name="Margaret Gillis" userId="b92883f0-fb2e-4bdb-a669-1e9fa090b866" providerId="ADAL" clId="{A7DD6E79-0F4E-40AE-A6A7-D18DD3C89250}" dt="2024-05-21T22:29:47.609" v="9878" actId="207"/>
          <ac:graphicFrameMkLst>
            <pc:docMk/>
            <pc:sldMk cId="2489508845" sldId="2145707490"/>
            <ac:graphicFrameMk id="14" creationId="{C994840A-321A-E806-A0C1-E93384427FBC}"/>
          </ac:graphicFrameMkLst>
        </pc:graphicFrameChg>
        <pc:graphicFrameChg chg="add mod">
          <ac:chgData name="Margaret Gillis" userId="b92883f0-fb2e-4bdb-a669-1e9fa090b866" providerId="ADAL" clId="{A7DD6E79-0F4E-40AE-A6A7-D18DD3C89250}" dt="2024-05-23T16:43:48.655" v="17226" actId="207"/>
          <ac:graphicFrameMkLst>
            <pc:docMk/>
            <pc:sldMk cId="2489508845" sldId="2145707490"/>
            <ac:graphicFrameMk id="18" creationId="{3AAB2CE1-03C5-3D60-C4F3-FCBAA7F66952}"/>
          </ac:graphicFrameMkLst>
        </pc:graphicFrameChg>
        <pc:picChg chg="add del mod">
          <ac:chgData name="Margaret Gillis" userId="b92883f0-fb2e-4bdb-a669-1e9fa090b866" providerId="ADAL" clId="{A7DD6E79-0F4E-40AE-A6A7-D18DD3C89250}" dt="2024-05-23T16:49:46.256" v="17480" actId="478"/>
          <ac:picMkLst>
            <pc:docMk/>
            <pc:sldMk cId="2489508845" sldId="2145707490"/>
            <ac:picMk id="10" creationId="{1E6D1FB5-8B37-9E5D-09EB-3E7D5DADF56B}"/>
          </ac:picMkLst>
        </pc:picChg>
        <pc:picChg chg="add mod ord">
          <ac:chgData name="Margaret Gillis" userId="b92883f0-fb2e-4bdb-a669-1e9fa090b866" providerId="ADAL" clId="{A7DD6E79-0F4E-40AE-A6A7-D18DD3C89250}" dt="2024-05-23T16:50:37.210" v="17493" actId="1076"/>
          <ac:picMkLst>
            <pc:docMk/>
            <pc:sldMk cId="2489508845" sldId="2145707490"/>
            <ac:picMk id="22" creationId="{5A0009C2-700C-DB38-0B19-57CF7FC4182A}"/>
          </ac:picMkLst>
        </pc:picChg>
      </pc:sldChg>
      <pc:sldChg chg="addSp delSp modSp new mod ord modClrScheme chgLayout modNotesTx">
        <pc:chgData name="Margaret Gillis" userId="b92883f0-fb2e-4bdb-a669-1e9fa090b866" providerId="ADAL" clId="{A7DD6E79-0F4E-40AE-A6A7-D18DD3C89250}" dt="2024-05-29T21:09:07.173" v="23347" actId="13242"/>
        <pc:sldMkLst>
          <pc:docMk/>
          <pc:sldMk cId="1474595977" sldId="2145707491"/>
        </pc:sldMkLst>
        <pc:spChg chg="mod ord">
          <ac:chgData name="Margaret Gillis" userId="b92883f0-fb2e-4bdb-a669-1e9fa090b866" providerId="ADAL" clId="{A7DD6E79-0F4E-40AE-A6A7-D18DD3C89250}" dt="2024-05-23T17:08:11.555" v="17734" actId="700"/>
          <ac:spMkLst>
            <pc:docMk/>
            <pc:sldMk cId="1474595977" sldId="2145707491"/>
            <ac:spMk id="2" creationId="{D8D90F7F-D1B0-30FC-E11E-B5AF06CBE859}"/>
          </ac:spMkLst>
        </pc:spChg>
        <pc:spChg chg="mod ord">
          <ac:chgData name="Margaret Gillis" userId="b92883f0-fb2e-4bdb-a669-1e9fa090b866" providerId="ADAL" clId="{A7DD6E79-0F4E-40AE-A6A7-D18DD3C89250}" dt="2024-05-23T17:11:01.631" v="17872" actId="20577"/>
          <ac:spMkLst>
            <pc:docMk/>
            <pc:sldMk cId="1474595977" sldId="2145707491"/>
            <ac:spMk id="3" creationId="{BE65D4D0-7DCC-4A52-C448-0DEC6A485567}"/>
          </ac:spMkLst>
        </pc:spChg>
        <pc:spChg chg="del mod ord">
          <ac:chgData name="Margaret Gillis" userId="b92883f0-fb2e-4bdb-a669-1e9fa090b866" providerId="ADAL" clId="{A7DD6E79-0F4E-40AE-A6A7-D18DD3C89250}" dt="2024-05-23T17:08:11.555" v="17734" actId="700"/>
          <ac:spMkLst>
            <pc:docMk/>
            <pc:sldMk cId="1474595977" sldId="2145707491"/>
            <ac:spMk id="4" creationId="{3EC6748C-6984-237E-B68F-17770C7B3932}"/>
          </ac:spMkLst>
        </pc:spChg>
        <pc:spChg chg="del mod ord">
          <ac:chgData name="Margaret Gillis" userId="b92883f0-fb2e-4bdb-a669-1e9fa090b866" providerId="ADAL" clId="{A7DD6E79-0F4E-40AE-A6A7-D18DD3C89250}" dt="2024-05-23T17:08:11.555" v="17734" actId="700"/>
          <ac:spMkLst>
            <pc:docMk/>
            <pc:sldMk cId="1474595977" sldId="2145707491"/>
            <ac:spMk id="5" creationId="{DC513903-5639-57D0-B280-9E1BF6696306}"/>
          </ac:spMkLst>
        </pc:spChg>
        <pc:spChg chg="add mod ord">
          <ac:chgData name="Margaret Gillis" userId="b92883f0-fb2e-4bdb-a669-1e9fa090b866" providerId="ADAL" clId="{A7DD6E79-0F4E-40AE-A6A7-D18DD3C89250}" dt="2024-05-23T17:12:05.808" v="17903" actId="20577"/>
          <ac:spMkLst>
            <pc:docMk/>
            <pc:sldMk cId="1474595977" sldId="2145707491"/>
            <ac:spMk id="6" creationId="{EFB3C7C7-D743-21BF-6CAA-C8348F4C3AFB}"/>
          </ac:spMkLst>
        </pc:spChg>
        <pc:spChg chg="add del mod ord">
          <ac:chgData name="Margaret Gillis" userId="b92883f0-fb2e-4bdb-a669-1e9fa090b866" providerId="ADAL" clId="{A7DD6E79-0F4E-40AE-A6A7-D18DD3C89250}" dt="2024-05-23T17:08:58.667" v="17739" actId="3680"/>
          <ac:spMkLst>
            <pc:docMk/>
            <pc:sldMk cId="1474595977" sldId="2145707491"/>
            <ac:spMk id="7" creationId="{EDE7B196-230A-DB86-3E95-FA1F8558F913}"/>
          </ac:spMkLst>
        </pc:spChg>
        <pc:spChg chg="add del mod ord">
          <ac:chgData name="Margaret Gillis" userId="b92883f0-fb2e-4bdb-a669-1e9fa090b866" providerId="ADAL" clId="{A7DD6E79-0F4E-40AE-A6A7-D18DD3C89250}" dt="2024-05-23T17:10:11.445" v="17862" actId="1957"/>
          <ac:spMkLst>
            <pc:docMk/>
            <pc:sldMk cId="1474595977" sldId="2145707491"/>
            <ac:spMk id="8" creationId="{9596416C-1CE2-5A3C-0079-9FC9AB01DCAA}"/>
          </ac:spMkLst>
        </pc:spChg>
        <pc:graphicFrameChg chg="add mod ord modGraphic">
          <ac:chgData name="Margaret Gillis" userId="b92883f0-fb2e-4bdb-a669-1e9fa090b866" providerId="ADAL" clId="{A7DD6E79-0F4E-40AE-A6A7-D18DD3C89250}" dt="2024-05-29T21:09:07.173" v="23347" actId="13242"/>
          <ac:graphicFrameMkLst>
            <pc:docMk/>
            <pc:sldMk cId="1474595977" sldId="2145707491"/>
            <ac:graphicFrameMk id="9" creationId="{7553FDB3-F307-D04F-1A9B-6AFC457540F9}"/>
          </ac:graphicFrameMkLst>
        </pc:graphicFrameChg>
        <pc:graphicFrameChg chg="add mod">
          <ac:chgData name="Margaret Gillis" userId="b92883f0-fb2e-4bdb-a669-1e9fa090b866" providerId="ADAL" clId="{A7DD6E79-0F4E-40AE-A6A7-D18DD3C89250}" dt="2024-05-23T17:11:51.593" v="17875" actId="207"/>
          <ac:graphicFrameMkLst>
            <pc:docMk/>
            <pc:sldMk cId="1474595977" sldId="2145707491"/>
            <ac:graphicFrameMk id="12" creationId="{99D6EC12-F2BF-CF79-CCCA-4342CFC05A6E}"/>
          </ac:graphicFrameMkLst>
        </pc:graphicFrameChg>
      </pc:sldChg>
      <pc:sldChg chg="addSp delSp modSp new mod modClrScheme chgLayout modNotesTx">
        <pc:chgData name="Margaret Gillis" userId="b92883f0-fb2e-4bdb-a669-1e9fa090b866" providerId="ADAL" clId="{A7DD6E79-0F4E-40AE-A6A7-D18DD3C89250}" dt="2024-05-29T21:10:03.839" v="23481" actId="20577"/>
        <pc:sldMkLst>
          <pc:docMk/>
          <pc:sldMk cId="3601686205" sldId="2145707492"/>
        </pc:sldMkLst>
        <pc:spChg chg="mod ord">
          <ac:chgData name="Margaret Gillis" userId="b92883f0-fb2e-4bdb-a669-1e9fa090b866" providerId="ADAL" clId="{A7DD6E79-0F4E-40AE-A6A7-D18DD3C89250}" dt="2024-05-24T00:50:51.961" v="18570" actId="700"/>
          <ac:spMkLst>
            <pc:docMk/>
            <pc:sldMk cId="3601686205" sldId="2145707492"/>
            <ac:spMk id="2" creationId="{78C5B67E-778E-59E5-89B2-71EA061F492C}"/>
          </ac:spMkLst>
        </pc:spChg>
        <pc:spChg chg="del">
          <ac:chgData name="Margaret Gillis" userId="b92883f0-fb2e-4bdb-a669-1e9fa090b866" providerId="ADAL" clId="{A7DD6E79-0F4E-40AE-A6A7-D18DD3C89250}" dt="2024-05-23T17:13:06.236" v="17934" actId="700"/>
          <ac:spMkLst>
            <pc:docMk/>
            <pc:sldMk cId="3601686205" sldId="2145707492"/>
            <ac:spMk id="3" creationId="{A23BF61D-99A0-6318-D65A-8FDEBD137151}"/>
          </ac:spMkLst>
        </pc:spChg>
        <pc:spChg chg="del mod ord">
          <ac:chgData name="Margaret Gillis" userId="b92883f0-fb2e-4bdb-a669-1e9fa090b866" providerId="ADAL" clId="{A7DD6E79-0F4E-40AE-A6A7-D18DD3C89250}" dt="2024-05-23T17:13:06.236" v="17934" actId="700"/>
          <ac:spMkLst>
            <pc:docMk/>
            <pc:sldMk cId="3601686205" sldId="2145707492"/>
            <ac:spMk id="4" creationId="{CEDEEFA5-6BFF-505B-CED0-1AB14D6B8881}"/>
          </ac:spMkLst>
        </pc:spChg>
        <pc:spChg chg="del mod ord">
          <ac:chgData name="Margaret Gillis" userId="b92883f0-fb2e-4bdb-a669-1e9fa090b866" providerId="ADAL" clId="{A7DD6E79-0F4E-40AE-A6A7-D18DD3C89250}" dt="2024-05-23T17:13:06.236" v="17934" actId="700"/>
          <ac:spMkLst>
            <pc:docMk/>
            <pc:sldMk cId="3601686205" sldId="2145707492"/>
            <ac:spMk id="5" creationId="{24D32BD1-C5E9-FFDE-7745-42EB7E73FC05}"/>
          </ac:spMkLst>
        </pc:spChg>
        <pc:spChg chg="add mod ord">
          <ac:chgData name="Margaret Gillis" userId="b92883f0-fb2e-4bdb-a669-1e9fa090b866" providerId="ADAL" clId="{A7DD6E79-0F4E-40AE-A6A7-D18DD3C89250}" dt="2024-05-24T00:50:51.961" v="18570" actId="700"/>
          <ac:spMkLst>
            <pc:docMk/>
            <pc:sldMk cId="3601686205" sldId="2145707492"/>
            <ac:spMk id="6" creationId="{C087EF2D-DB67-EB53-0947-558E1108955A}"/>
          </ac:spMkLst>
        </pc:spChg>
        <pc:spChg chg="add del mod ord">
          <ac:chgData name="Margaret Gillis" userId="b92883f0-fb2e-4bdb-a669-1e9fa090b866" providerId="ADAL" clId="{A7DD6E79-0F4E-40AE-A6A7-D18DD3C89250}" dt="2024-05-24T00:50:51.961" v="18570" actId="700"/>
          <ac:spMkLst>
            <pc:docMk/>
            <pc:sldMk cId="3601686205" sldId="2145707492"/>
            <ac:spMk id="7" creationId="{D75E70E0-1ED0-0B81-C689-A4E70AD5B20A}"/>
          </ac:spMkLst>
        </pc:spChg>
        <pc:spChg chg="add mod ord">
          <ac:chgData name="Margaret Gillis" userId="b92883f0-fb2e-4bdb-a669-1e9fa090b866" providerId="ADAL" clId="{A7DD6E79-0F4E-40AE-A6A7-D18DD3C89250}" dt="2024-05-24T00:50:51.961" v="18570" actId="700"/>
          <ac:spMkLst>
            <pc:docMk/>
            <pc:sldMk cId="3601686205" sldId="2145707492"/>
            <ac:spMk id="8" creationId="{E26CFD9C-9AA6-96A9-A418-615E6A02F92D}"/>
          </ac:spMkLst>
        </pc:spChg>
      </pc:sldChg>
      <pc:sldChg chg="addSp delSp modSp new mod modClrScheme chgLayout modNotesTx">
        <pc:chgData name="Margaret Gillis" userId="b92883f0-fb2e-4bdb-a669-1e9fa090b866" providerId="ADAL" clId="{A7DD6E79-0F4E-40AE-A6A7-D18DD3C89250}" dt="2024-05-29T21:09:54.567" v="23455" actId="20577"/>
        <pc:sldMkLst>
          <pc:docMk/>
          <pc:sldMk cId="4010032865" sldId="2145707493"/>
        </pc:sldMkLst>
        <pc:spChg chg="del mod ord">
          <ac:chgData name="Margaret Gillis" userId="b92883f0-fb2e-4bdb-a669-1e9fa090b866" providerId="ADAL" clId="{A7DD6E79-0F4E-40AE-A6A7-D18DD3C89250}" dt="2024-05-24T00:47:47.239" v="18254" actId="700"/>
          <ac:spMkLst>
            <pc:docMk/>
            <pc:sldMk cId="4010032865" sldId="2145707493"/>
            <ac:spMk id="2" creationId="{6A80E9EB-556A-CE6C-53C1-70590B65E682}"/>
          </ac:spMkLst>
        </pc:spChg>
        <pc:spChg chg="del mod ord">
          <ac:chgData name="Margaret Gillis" userId="b92883f0-fb2e-4bdb-a669-1e9fa090b866" providerId="ADAL" clId="{A7DD6E79-0F4E-40AE-A6A7-D18DD3C89250}" dt="2024-05-24T00:47:47.239" v="18254" actId="700"/>
          <ac:spMkLst>
            <pc:docMk/>
            <pc:sldMk cId="4010032865" sldId="2145707493"/>
            <ac:spMk id="3" creationId="{AE21503D-B6FA-FDCB-6C5D-28DC5C05A848}"/>
          </ac:spMkLst>
        </pc:spChg>
        <pc:spChg chg="add mod ord">
          <ac:chgData name="Margaret Gillis" userId="b92883f0-fb2e-4bdb-a669-1e9fa090b866" providerId="ADAL" clId="{A7DD6E79-0F4E-40AE-A6A7-D18DD3C89250}" dt="2024-05-24T00:47:54.352" v="18269" actId="20577"/>
          <ac:spMkLst>
            <pc:docMk/>
            <pc:sldMk cId="4010032865" sldId="2145707493"/>
            <ac:spMk id="4" creationId="{F09A9765-AD4B-C2DA-EE1F-A859AD36C2F9}"/>
          </ac:spMkLst>
        </pc:spChg>
        <pc:spChg chg="add mod ord">
          <ac:chgData name="Margaret Gillis" userId="b92883f0-fb2e-4bdb-a669-1e9fa090b866" providerId="ADAL" clId="{A7DD6E79-0F4E-40AE-A6A7-D18DD3C89250}" dt="2024-05-24T00:49:52.656" v="18553" actId="20577"/>
          <ac:spMkLst>
            <pc:docMk/>
            <pc:sldMk cId="4010032865" sldId="2145707493"/>
            <ac:spMk id="5" creationId="{4FE1B225-7A08-33C5-CB10-1CF71F668F25}"/>
          </ac:spMkLst>
        </pc:spChg>
      </pc:sldChg>
      <pc:sldChg chg="addSp delSp modSp new mod modClrScheme chgLayout modNotesTx">
        <pc:chgData name="Margaret Gillis" userId="b92883f0-fb2e-4bdb-a669-1e9fa090b866" providerId="ADAL" clId="{A7DD6E79-0F4E-40AE-A6A7-D18DD3C89250}" dt="2024-05-29T21:09:46.504" v="23435" actId="20577"/>
        <pc:sldMkLst>
          <pc:docMk/>
          <pc:sldMk cId="373432463" sldId="2145707494"/>
        </pc:sldMkLst>
        <pc:spChg chg="mod ord">
          <ac:chgData name="Margaret Gillis" userId="b92883f0-fb2e-4bdb-a669-1e9fa090b866" providerId="ADAL" clId="{A7DD6E79-0F4E-40AE-A6A7-D18DD3C89250}" dt="2024-05-24T00:52:04.524" v="18637" actId="700"/>
          <ac:spMkLst>
            <pc:docMk/>
            <pc:sldMk cId="373432463" sldId="2145707494"/>
            <ac:spMk id="2" creationId="{EC159419-6796-DA76-3D58-9FDC38C1E2F8}"/>
          </ac:spMkLst>
        </pc:spChg>
        <pc:spChg chg="mod ord">
          <ac:chgData name="Margaret Gillis" userId="b92883f0-fb2e-4bdb-a669-1e9fa090b866" providerId="ADAL" clId="{A7DD6E79-0F4E-40AE-A6A7-D18DD3C89250}" dt="2024-05-24T02:51:39.128" v="22513" actId="20577"/>
          <ac:spMkLst>
            <pc:docMk/>
            <pc:sldMk cId="373432463" sldId="2145707494"/>
            <ac:spMk id="3" creationId="{8B329A85-458D-FFAC-7409-B3C697C730DD}"/>
          </ac:spMkLst>
        </pc:spChg>
        <pc:spChg chg="del">
          <ac:chgData name="Margaret Gillis" userId="b92883f0-fb2e-4bdb-a669-1e9fa090b866" providerId="ADAL" clId="{A7DD6E79-0F4E-40AE-A6A7-D18DD3C89250}" dt="2024-05-24T00:51:53.471" v="18635" actId="700"/>
          <ac:spMkLst>
            <pc:docMk/>
            <pc:sldMk cId="373432463" sldId="2145707494"/>
            <ac:spMk id="4" creationId="{46265824-AB28-8D01-3C39-CA7B9949A1AB}"/>
          </ac:spMkLst>
        </pc:spChg>
        <pc:spChg chg="del">
          <ac:chgData name="Margaret Gillis" userId="b92883f0-fb2e-4bdb-a669-1e9fa090b866" providerId="ADAL" clId="{A7DD6E79-0F4E-40AE-A6A7-D18DD3C89250}" dt="2024-05-24T00:51:53.471" v="18635" actId="700"/>
          <ac:spMkLst>
            <pc:docMk/>
            <pc:sldMk cId="373432463" sldId="2145707494"/>
            <ac:spMk id="5" creationId="{1F297452-1F54-FE0C-42DA-56C56F22D15D}"/>
          </ac:spMkLst>
        </pc:spChg>
        <pc:spChg chg="mod ord">
          <ac:chgData name="Margaret Gillis" userId="b92883f0-fb2e-4bdb-a669-1e9fa090b866" providerId="ADAL" clId="{A7DD6E79-0F4E-40AE-A6A7-D18DD3C89250}" dt="2024-05-24T00:52:04.524" v="18637" actId="700"/>
          <ac:spMkLst>
            <pc:docMk/>
            <pc:sldMk cId="373432463" sldId="2145707494"/>
            <ac:spMk id="6" creationId="{B47E78E0-9185-F8C4-E818-8327CFEA5289}"/>
          </ac:spMkLst>
        </pc:spChg>
        <pc:spChg chg="add del mod ord">
          <ac:chgData name="Margaret Gillis" userId="b92883f0-fb2e-4bdb-a669-1e9fa090b866" providerId="ADAL" clId="{A7DD6E79-0F4E-40AE-A6A7-D18DD3C89250}" dt="2024-05-24T00:51:56.916" v="18636" actId="700"/>
          <ac:spMkLst>
            <pc:docMk/>
            <pc:sldMk cId="373432463" sldId="2145707494"/>
            <ac:spMk id="7" creationId="{68A3D0AE-166B-ACD3-7888-08B43FFCFCD4}"/>
          </ac:spMkLst>
        </pc:spChg>
        <pc:spChg chg="add del mod ord">
          <ac:chgData name="Margaret Gillis" userId="b92883f0-fb2e-4bdb-a669-1e9fa090b866" providerId="ADAL" clId="{A7DD6E79-0F4E-40AE-A6A7-D18DD3C89250}" dt="2024-05-24T00:51:56.916" v="18636" actId="700"/>
          <ac:spMkLst>
            <pc:docMk/>
            <pc:sldMk cId="373432463" sldId="2145707494"/>
            <ac:spMk id="8" creationId="{0C0730D0-6C99-FCBB-B2C5-87CFA04EB186}"/>
          </ac:spMkLst>
        </pc:spChg>
        <pc:spChg chg="add del mod ord">
          <ac:chgData name="Margaret Gillis" userId="b92883f0-fb2e-4bdb-a669-1e9fa090b866" providerId="ADAL" clId="{A7DD6E79-0F4E-40AE-A6A7-D18DD3C89250}" dt="2024-05-24T00:52:04.524" v="18637" actId="700"/>
          <ac:spMkLst>
            <pc:docMk/>
            <pc:sldMk cId="373432463" sldId="2145707494"/>
            <ac:spMk id="9" creationId="{5CDB738E-A6A7-3397-C587-EDBF50CC3C18}"/>
          </ac:spMkLst>
        </pc:spChg>
        <pc:spChg chg="add mod ord">
          <ac:chgData name="Margaret Gillis" userId="b92883f0-fb2e-4bdb-a669-1e9fa090b866" providerId="ADAL" clId="{A7DD6E79-0F4E-40AE-A6A7-D18DD3C89250}" dt="2024-05-24T00:59:43.959" v="19046" actId="27636"/>
          <ac:spMkLst>
            <pc:docMk/>
            <pc:sldMk cId="373432463" sldId="2145707494"/>
            <ac:spMk id="10" creationId="{5509A45F-154A-EF4B-00C9-70FA8C864B0F}"/>
          </ac:spMkLst>
        </pc:spChg>
        <pc:spChg chg="add del mod ord">
          <ac:chgData name="Margaret Gillis" userId="b92883f0-fb2e-4bdb-a669-1e9fa090b866" providerId="ADAL" clId="{A7DD6E79-0F4E-40AE-A6A7-D18DD3C89250}" dt="2024-05-24T00:54:16.674" v="18638" actId="931"/>
          <ac:spMkLst>
            <pc:docMk/>
            <pc:sldMk cId="373432463" sldId="2145707494"/>
            <ac:spMk id="11" creationId="{A3E7AAFD-D447-02FD-1975-146F543ED4B5}"/>
          </ac:spMkLst>
        </pc:spChg>
        <pc:picChg chg="add mod">
          <ac:chgData name="Margaret Gillis" userId="b92883f0-fb2e-4bdb-a669-1e9fa090b866" providerId="ADAL" clId="{A7DD6E79-0F4E-40AE-A6A7-D18DD3C89250}" dt="2024-05-24T00:59:41.625" v="19044" actId="14100"/>
          <ac:picMkLst>
            <pc:docMk/>
            <pc:sldMk cId="373432463" sldId="2145707494"/>
            <ac:picMk id="13" creationId="{9205EF4C-D344-FF06-4BCA-57839C8FBC6A}"/>
          </ac:picMkLst>
        </pc:picChg>
      </pc:sldChg>
      <pc:sldChg chg="addSp delSp modSp new mod modClrScheme addCm delCm chgLayout modNotesTx">
        <pc:chgData name="Margaret Gillis" userId="b92883f0-fb2e-4bdb-a669-1e9fa090b866" providerId="ADAL" clId="{A7DD6E79-0F4E-40AE-A6A7-D18DD3C89250}" dt="2024-05-30T23:21:06.039" v="26976"/>
        <pc:sldMkLst>
          <pc:docMk/>
          <pc:sldMk cId="1321411909" sldId="2145707495"/>
        </pc:sldMkLst>
        <pc:spChg chg="mod ord">
          <ac:chgData name="Margaret Gillis" userId="b92883f0-fb2e-4bdb-a669-1e9fa090b866" providerId="ADAL" clId="{A7DD6E79-0F4E-40AE-A6A7-D18DD3C89250}" dt="2024-05-24T00:50:45.163" v="18569" actId="700"/>
          <ac:spMkLst>
            <pc:docMk/>
            <pc:sldMk cId="1321411909" sldId="2145707495"/>
            <ac:spMk id="2" creationId="{60A6D27B-619E-DE85-BBDD-A7D4EC83F57F}"/>
          </ac:spMkLst>
        </pc:spChg>
        <pc:spChg chg="del mod ord">
          <ac:chgData name="Margaret Gillis" userId="b92883f0-fb2e-4bdb-a669-1e9fa090b866" providerId="ADAL" clId="{A7DD6E79-0F4E-40AE-A6A7-D18DD3C89250}" dt="2024-05-24T00:50:45.163" v="18569" actId="700"/>
          <ac:spMkLst>
            <pc:docMk/>
            <pc:sldMk cId="1321411909" sldId="2145707495"/>
            <ac:spMk id="3" creationId="{7E647EC8-EEE2-5B1A-1616-BFBDD77ED5CA}"/>
          </ac:spMkLst>
        </pc:spChg>
        <pc:spChg chg="del">
          <ac:chgData name="Margaret Gillis" userId="b92883f0-fb2e-4bdb-a669-1e9fa090b866" providerId="ADAL" clId="{A7DD6E79-0F4E-40AE-A6A7-D18DD3C89250}" dt="2024-05-24T00:50:34.946" v="18568" actId="700"/>
          <ac:spMkLst>
            <pc:docMk/>
            <pc:sldMk cId="1321411909" sldId="2145707495"/>
            <ac:spMk id="4" creationId="{0065EA03-54BE-2229-A316-B0D9E4394280}"/>
          </ac:spMkLst>
        </pc:spChg>
        <pc:spChg chg="del">
          <ac:chgData name="Margaret Gillis" userId="b92883f0-fb2e-4bdb-a669-1e9fa090b866" providerId="ADAL" clId="{A7DD6E79-0F4E-40AE-A6A7-D18DD3C89250}" dt="2024-05-24T00:50:34.946" v="18568" actId="700"/>
          <ac:spMkLst>
            <pc:docMk/>
            <pc:sldMk cId="1321411909" sldId="2145707495"/>
            <ac:spMk id="5" creationId="{5F321DF7-5231-5725-B6A8-1B81210D7B4F}"/>
          </ac:spMkLst>
        </pc:spChg>
        <pc:spChg chg="add del mod ord">
          <ac:chgData name="Margaret Gillis" userId="b92883f0-fb2e-4bdb-a669-1e9fa090b866" providerId="ADAL" clId="{A7DD6E79-0F4E-40AE-A6A7-D18DD3C89250}" dt="2024-05-24T00:50:45.163" v="18569" actId="700"/>
          <ac:spMkLst>
            <pc:docMk/>
            <pc:sldMk cId="1321411909" sldId="2145707495"/>
            <ac:spMk id="6" creationId="{E5F6539A-51C5-FBD4-5E21-297EB46DB876}"/>
          </ac:spMkLst>
        </pc:spChg>
        <pc:spChg chg="add del mod ord">
          <ac:chgData name="Margaret Gillis" userId="b92883f0-fb2e-4bdb-a669-1e9fa090b866" providerId="ADAL" clId="{A7DD6E79-0F4E-40AE-A6A7-D18DD3C89250}" dt="2024-05-24T00:50:45.163" v="18569" actId="700"/>
          <ac:spMkLst>
            <pc:docMk/>
            <pc:sldMk cId="1321411909" sldId="2145707495"/>
            <ac:spMk id="7" creationId="{B01A8B55-D670-244C-0241-E1D32EB3E363}"/>
          </ac:spMkLst>
        </pc:spChg>
        <pc:spChg chg="add mod ord">
          <ac:chgData name="Margaret Gillis" userId="b92883f0-fb2e-4bdb-a669-1e9fa090b866" providerId="ADAL" clId="{A7DD6E79-0F4E-40AE-A6A7-D18DD3C89250}" dt="2024-05-30T23:12:24.198" v="26883" actId="20577"/>
          <ac:spMkLst>
            <pc:docMk/>
            <pc:sldMk cId="1321411909" sldId="2145707495"/>
            <ac:spMk id="8" creationId="{2DC9ECA1-B18B-95C2-30B5-34394FE5BEC0}"/>
          </ac:spMkLst>
        </pc:spChg>
        <pc:spChg chg="add mod ord">
          <ac:chgData name="Margaret Gillis" userId="b92883f0-fb2e-4bdb-a669-1e9fa090b866" providerId="ADAL" clId="{A7DD6E79-0F4E-40AE-A6A7-D18DD3C89250}" dt="2024-05-24T00:50:45.163" v="18569" actId="700"/>
          <ac:spMkLst>
            <pc:docMk/>
            <pc:sldMk cId="1321411909" sldId="2145707495"/>
            <ac:spMk id="9" creationId="{CDFDEE49-60E0-310B-975A-65A991BCBF98}"/>
          </ac:spMkLst>
        </pc:spChg>
        <pc:extLst>
          <p:ext xmlns:p="http://schemas.openxmlformats.org/presentationml/2006/main" uri="{D6D511B9-2390-475A-947B-AFAB55BFBCF1}">
            <pc226:cmChg xmlns:pc226="http://schemas.microsoft.com/office/powerpoint/2022/06/main/command" chg="add del">
              <pc226:chgData name="Margaret Gillis" userId="b92883f0-fb2e-4bdb-a669-1e9fa090b866" providerId="ADAL" clId="{A7DD6E79-0F4E-40AE-A6A7-D18DD3C89250}" dt="2024-05-30T23:21:06.039" v="26976"/>
              <pc2:cmMkLst xmlns:pc2="http://schemas.microsoft.com/office/powerpoint/2019/9/main/command">
                <pc:docMk/>
                <pc:sldMk cId="1321411909" sldId="2145707495"/>
                <pc2:cmMk id="{86B601C0-D362-4DF4-ACC6-E3F82B739B35}"/>
              </pc2:cmMkLst>
            </pc226:cmChg>
          </p:ext>
        </pc:extLst>
      </pc:sldChg>
      <pc:sldChg chg="addSp delSp modSp new mod modClrScheme addCm delCm chgLayout modNotesTx">
        <pc:chgData name="Margaret Gillis" userId="b92883f0-fb2e-4bdb-a669-1e9fa090b866" providerId="ADAL" clId="{A7DD6E79-0F4E-40AE-A6A7-D18DD3C89250}" dt="2024-05-29T21:46:14.354" v="24512"/>
        <pc:sldMkLst>
          <pc:docMk/>
          <pc:sldMk cId="980862905" sldId="2145707496"/>
        </pc:sldMkLst>
        <pc:spChg chg="mod ord">
          <ac:chgData name="Margaret Gillis" userId="b92883f0-fb2e-4bdb-a669-1e9fa090b866" providerId="ADAL" clId="{A7DD6E79-0F4E-40AE-A6A7-D18DD3C89250}" dt="2024-05-24T01:00:01.894" v="19048" actId="700"/>
          <ac:spMkLst>
            <pc:docMk/>
            <pc:sldMk cId="980862905" sldId="2145707496"/>
            <ac:spMk id="2" creationId="{BE3F9468-6AB9-1AB6-B7B3-F05722CD39B7}"/>
          </ac:spMkLst>
        </pc:spChg>
        <pc:spChg chg="del">
          <ac:chgData name="Margaret Gillis" userId="b92883f0-fb2e-4bdb-a669-1e9fa090b866" providerId="ADAL" clId="{A7DD6E79-0F4E-40AE-A6A7-D18DD3C89250}" dt="2024-05-24T01:00:01.894" v="19048" actId="700"/>
          <ac:spMkLst>
            <pc:docMk/>
            <pc:sldMk cId="980862905" sldId="2145707496"/>
            <ac:spMk id="3" creationId="{46A42A4E-E7A0-7331-B4F1-9AC6D55848FA}"/>
          </ac:spMkLst>
        </pc:spChg>
        <pc:spChg chg="del">
          <ac:chgData name="Margaret Gillis" userId="b92883f0-fb2e-4bdb-a669-1e9fa090b866" providerId="ADAL" clId="{A7DD6E79-0F4E-40AE-A6A7-D18DD3C89250}" dt="2024-05-24T01:00:01.894" v="19048" actId="700"/>
          <ac:spMkLst>
            <pc:docMk/>
            <pc:sldMk cId="980862905" sldId="2145707496"/>
            <ac:spMk id="4" creationId="{0EF7861B-BAE3-82D0-8949-B333DF1CD8D0}"/>
          </ac:spMkLst>
        </pc:spChg>
        <pc:spChg chg="del mod ord">
          <ac:chgData name="Margaret Gillis" userId="b92883f0-fb2e-4bdb-a669-1e9fa090b866" providerId="ADAL" clId="{A7DD6E79-0F4E-40AE-A6A7-D18DD3C89250}" dt="2024-05-24T01:00:01.894" v="19048" actId="700"/>
          <ac:spMkLst>
            <pc:docMk/>
            <pc:sldMk cId="980862905" sldId="2145707496"/>
            <ac:spMk id="5" creationId="{A45BAB49-CEA9-4EF6-1C59-D914B436F505}"/>
          </ac:spMkLst>
        </pc:spChg>
        <pc:spChg chg="del mod ord">
          <ac:chgData name="Margaret Gillis" userId="b92883f0-fb2e-4bdb-a669-1e9fa090b866" providerId="ADAL" clId="{A7DD6E79-0F4E-40AE-A6A7-D18DD3C89250}" dt="2024-05-24T01:00:01.894" v="19048" actId="700"/>
          <ac:spMkLst>
            <pc:docMk/>
            <pc:sldMk cId="980862905" sldId="2145707496"/>
            <ac:spMk id="6" creationId="{3641FCFC-66CC-5938-3B34-607681D4B618}"/>
          </ac:spMkLst>
        </pc:spChg>
        <pc:spChg chg="add mod ord">
          <ac:chgData name="Margaret Gillis" userId="b92883f0-fb2e-4bdb-a669-1e9fa090b866" providerId="ADAL" clId="{A7DD6E79-0F4E-40AE-A6A7-D18DD3C89250}" dt="2024-05-29T21:07:13.190" v="23095" actId="20577"/>
          <ac:spMkLst>
            <pc:docMk/>
            <pc:sldMk cId="980862905" sldId="2145707496"/>
            <ac:spMk id="7" creationId="{D26B1640-3B1A-BB89-7802-AD90F8FEA13B}"/>
          </ac:spMkLst>
        </pc:spChg>
        <pc:spChg chg="add mod ord">
          <ac:chgData name="Margaret Gillis" userId="b92883f0-fb2e-4bdb-a669-1e9fa090b866" providerId="ADAL" clId="{A7DD6E79-0F4E-40AE-A6A7-D18DD3C89250}" dt="2024-05-29T21:21:52.198" v="23633" actId="20577"/>
          <ac:spMkLst>
            <pc:docMk/>
            <pc:sldMk cId="980862905" sldId="2145707496"/>
            <ac:spMk id="8" creationId="{E132C82A-E699-7880-10F1-11FA0B1F6BED}"/>
          </ac:spMkLst>
        </pc:spChg>
        <pc:extLst>
          <p:ext xmlns:p="http://schemas.openxmlformats.org/presentationml/2006/main" uri="{D6D511B9-2390-475A-947B-AFAB55BFBCF1}">
            <pc226:cmChg xmlns:pc226="http://schemas.microsoft.com/office/powerpoint/2022/06/main/command" chg="add del">
              <pc226:chgData name="Margaret Gillis" userId="b92883f0-fb2e-4bdb-a669-1e9fa090b866" providerId="ADAL" clId="{A7DD6E79-0F4E-40AE-A6A7-D18DD3C89250}" dt="2024-05-29T21:45:46.342" v="24492"/>
              <pc2:cmMkLst xmlns:pc2="http://schemas.microsoft.com/office/powerpoint/2019/9/main/command">
                <pc:docMk/>
                <pc:sldMk cId="980862905" sldId="2145707496"/>
                <pc2:cmMk id="{73FC94E7-9DCE-4B5C-8903-080C6E6D7DE6}"/>
              </pc2:cmMkLst>
            </pc226:cmChg>
          </p:ext>
        </pc:extLst>
      </pc:sldChg>
      <pc:sldChg chg="addSp delSp modSp new mod modNotesTx">
        <pc:chgData name="Margaret Gillis" userId="b92883f0-fb2e-4bdb-a669-1e9fa090b866" providerId="ADAL" clId="{A7DD6E79-0F4E-40AE-A6A7-D18DD3C89250}" dt="2024-05-29T21:06:06.511" v="23021" actId="20577"/>
        <pc:sldMkLst>
          <pc:docMk/>
          <pc:sldMk cId="3975714394" sldId="2145707497"/>
        </pc:sldMkLst>
        <pc:spChg chg="mod">
          <ac:chgData name="Margaret Gillis" userId="b92883f0-fb2e-4bdb-a669-1e9fa090b866" providerId="ADAL" clId="{A7DD6E79-0F4E-40AE-A6A7-D18DD3C89250}" dt="2024-05-24T01:40:25.710" v="19541" actId="20577"/>
          <ac:spMkLst>
            <pc:docMk/>
            <pc:sldMk cId="3975714394" sldId="2145707497"/>
            <ac:spMk id="3" creationId="{0C20B390-B110-E7BA-C0F0-392B219BC575}"/>
          </ac:spMkLst>
        </pc:spChg>
        <pc:spChg chg="del">
          <ac:chgData name="Margaret Gillis" userId="b92883f0-fb2e-4bdb-a669-1e9fa090b866" providerId="ADAL" clId="{A7DD6E79-0F4E-40AE-A6A7-D18DD3C89250}" dt="2024-05-24T01:41:07.163" v="19542" actId="3680"/>
          <ac:spMkLst>
            <pc:docMk/>
            <pc:sldMk cId="3975714394" sldId="2145707497"/>
            <ac:spMk id="4" creationId="{5C03158A-1FF7-71E1-0A26-1010CB82D9B9}"/>
          </ac:spMkLst>
        </pc:spChg>
        <pc:spChg chg="mod">
          <ac:chgData name="Margaret Gillis" userId="b92883f0-fb2e-4bdb-a669-1e9fa090b866" providerId="ADAL" clId="{A7DD6E79-0F4E-40AE-A6A7-D18DD3C89250}" dt="2024-05-24T01:40:03.239" v="19532" actId="20577"/>
          <ac:spMkLst>
            <pc:docMk/>
            <pc:sldMk cId="3975714394" sldId="2145707497"/>
            <ac:spMk id="5" creationId="{E34C7818-DD08-56BD-11D1-B269CADD23A9}"/>
          </ac:spMkLst>
        </pc:spChg>
        <pc:graphicFrameChg chg="add mod ord modGraphic">
          <ac:chgData name="Margaret Gillis" userId="b92883f0-fb2e-4bdb-a669-1e9fa090b866" providerId="ADAL" clId="{A7DD6E79-0F4E-40AE-A6A7-D18DD3C89250}" dt="2024-05-29T19:30:30.455" v="22525" actId="13242"/>
          <ac:graphicFrameMkLst>
            <pc:docMk/>
            <pc:sldMk cId="3975714394" sldId="2145707497"/>
            <ac:graphicFrameMk id="6" creationId="{5A6C778F-0904-87A5-9C54-05F21B761EE0}"/>
          </ac:graphicFrameMkLst>
        </pc:graphicFrameChg>
      </pc:sldChg>
      <pc:sldChg chg="addSp delSp modSp mod modNotesTx">
        <pc:chgData name="Margaret Gillis" userId="b92883f0-fb2e-4bdb-a669-1e9fa090b866" providerId="ADAL" clId="{A7DD6E79-0F4E-40AE-A6A7-D18DD3C89250}" dt="2024-05-29T23:11:22.951" v="25408" actId="20577"/>
        <pc:sldMkLst>
          <pc:docMk/>
          <pc:sldMk cId="549393634" sldId="2145707498"/>
        </pc:sldMkLst>
        <pc:spChg chg="mod">
          <ac:chgData name="Margaret Gillis" userId="b92883f0-fb2e-4bdb-a669-1e9fa090b866" providerId="ADAL" clId="{A7DD6E79-0F4E-40AE-A6A7-D18DD3C89250}" dt="2024-05-24T01:22:43.511" v="19435" actId="6549"/>
          <ac:spMkLst>
            <pc:docMk/>
            <pc:sldMk cId="549393634" sldId="2145707498"/>
            <ac:spMk id="5" creationId="{65517869-44BC-D25B-643B-04C0214996EE}"/>
          </ac:spMkLst>
        </pc:spChg>
        <pc:spChg chg="add del mod">
          <ac:chgData name="Margaret Gillis" userId="b92883f0-fb2e-4bdb-a669-1e9fa090b866" providerId="ADAL" clId="{A7DD6E79-0F4E-40AE-A6A7-D18DD3C89250}" dt="2024-05-24T01:24:19.215" v="19473" actId="1957"/>
          <ac:spMkLst>
            <pc:docMk/>
            <pc:sldMk cId="549393634" sldId="2145707498"/>
            <ac:spMk id="6" creationId="{0AE1A08B-A82E-DFD5-17E8-476DE330D0E3}"/>
          </ac:spMkLst>
        </pc:spChg>
        <pc:graphicFrameChg chg="mod modGraphic">
          <ac:chgData name="Margaret Gillis" userId="b92883f0-fb2e-4bdb-a669-1e9fa090b866" providerId="ADAL" clId="{A7DD6E79-0F4E-40AE-A6A7-D18DD3C89250}" dt="2024-05-29T19:30:23.446" v="22524" actId="13242"/>
          <ac:graphicFrameMkLst>
            <pc:docMk/>
            <pc:sldMk cId="549393634" sldId="2145707498"/>
            <ac:graphicFrameMk id="8" creationId="{B2EA2E16-612C-5033-DBF1-07B64C4826A6}"/>
          </ac:graphicFrameMkLst>
        </pc:graphicFrameChg>
        <pc:graphicFrameChg chg="add mod">
          <ac:chgData name="Margaret Gillis" userId="b92883f0-fb2e-4bdb-a669-1e9fa090b866" providerId="ADAL" clId="{A7DD6E79-0F4E-40AE-A6A7-D18DD3C89250}" dt="2024-05-24T01:25:50.551" v="19485" actId="14100"/>
          <ac:graphicFrameMkLst>
            <pc:docMk/>
            <pc:sldMk cId="549393634" sldId="2145707498"/>
            <ac:graphicFrameMk id="10" creationId="{8E96397A-7D35-DE71-8CAE-0436BE252CC5}"/>
          </ac:graphicFrameMkLst>
        </pc:graphicFrameChg>
        <pc:graphicFrameChg chg="del">
          <ac:chgData name="Margaret Gillis" userId="b92883f0-fb2e-4bdb-a669-1e9fa090b866" providerId="ADAL" clId="{A7DD6E79-0F4E-40AE-A6A7-D18DD3C89250}" dt="2024-05-24T01:21:48.970" v="19391" actId="478"/>
          <ac:graphicFrameMkLst>
            <pc:docMk/>
            <pc:sldMk cId="549393634" sldId="2145707498"/>
            <ac:graphicFrameMk id="18" creationId="{0FF77995-4A8E-A18D-D4B1-C7D964CDC947}"/>
          </ac:graphicFrameMkLst>
        </pc:graphicFrameChg>
      </pc:sldChg>
      <pc:sldChg chg="addSp delSp modSp mod addCm delCm modCm modNotesTx">
        <pc:chgData name="Margaret Gillis" userId="b92883f0-fb2e-4bdb-a669-1e9fa090b866" providerId="ADAL" clId="{A7DD6E79-0F4E-40AE-A6A7-D18DD3C89250}" dt="2024-05-30T00:26:12.964" v="26756" actId="20577"/>
        <pc:sldMkLst>
          <pc:docMk/>
          <pc:sldMk cId="3049777239" sldId="2145707499"/>
        </pc:sldMkLst>
        <pc:spChg chg="mod">
          <ac:chgData name="Margaret Gillis" userId="b92883f0-fb2e-4bdb-a669-1e9fa090b866" providerId="ADAL" clId="{A7DD6E79-0F4E-40AE-A6A7-D18DD3C89250}" dt="2024-05-29T21:11:27.484" v="23517" actId="27636"/>
          <ac:spMkLst>
            <pc:docMk/>
            <pc:sldMk cId="3049777239" sldId="2145707499"/>
            <ac:spMk id="10" creationId="{64C3CF87-B179-F901-4321-FF09E701AFEA}"/>
          </ac:spMkLst>
        </pc:spChg>
        <pc:picChg chg="add mod">
          <ac:chgData name="Margaret Gillis" userId="b92883f0-fb2e-4bdb-a669-1e9fa090b866" providerId="ADAL" clId="{A7DD6E79-0F4E-40AE-A6A7-D18DD3C89250}" dt="2024-05-24T02:01:48.462" v="21165" actId="1076"/>
          <ac:picMkLst>
            <pc:docMk/>
            <pc:sldMk cId="3049777239" sldId="2145707499"/>
            <ac:picMk id="5" creationId="{0FAEB2E5-39E1-FD61-A0AD-CAD7D3235AD9}"/>
          </ac:picMkLst>
        </pc:picChg>
        <pc:picChg chg="del">
          <ac:chgData name="Margaret Gillis" userId="b92883f0-fb2e-4bdb-a669-1e9fa090b866" providerId="ADAL" clId="{A7DD6E79-0F4E-40AE-A6A7-D18DD3C89250}" dt="2024-05-24T01:59:44.798" v="21145" actId="478"/>
          <ac:picMkLst>
            <pc:docMk/>
            <pc:sldMk cId="3049777239" sldId="2145707499"/>
            <ac:picMk id="13" creationId="{115DF5B9-2A1E-7785-77FE-A6BD79572CAC}"/>
          </ac:picMkLst>
        </pc:picChg>
        <pc:extLst>
          <p:ext xmlns:p="http://schemas.openxmlformats.org/presentationml/2006/main" uri="{D6D511B9-2390-475A-947B-AFAB55BFBCF1}">
            <pc226:cmChg xmlns:pc226="http://schemas.microsoft.com/office/powerpoint/2022/06/main/command" chg="add del mod">
              <pc226:chgData name="Margaret Gillis" userId="b92883f0-fb2e-4bdb-a669-1e9fa090b866" providerId="ADAL" clId="{A7DD6E79-0F4E-40AE-A6A7-D18DD3C89250}" dt="2024-05-29T21:13:09.419" v="23521"/>
              <pc2:cmMkLst xmlns:pc2="http://schemas.microsoft.com/office/powerpoint/2019/9/main/command">
                <pc:docMk/>
                <pc:sldMk cId="3049777239" sldId="2145707499"/>
                <pc2:cmMk id="{DDD43BD8-8F47-4BC9-98B9-7777AE38E8BC}"/>
              </pc2:cmMkLst>
            </pc226:cmChg>
          </p:ext>
        </pc:extLst>
      </pc:sldChg>
      <pc:sldChg chg="modSp new mod modAnim modNotesTx">
        <pc:chgData name="Margaret Gillis" userId="b92883f0-fb2e-4bdb-a669-1e9fa090b866" providerId="ADAL" clId="{A7DD6E79-0F4E-40AE-A6A7-D18DD3C89250}" dt="2024-05-29T23:03:45.891" v="25243" actId="20577"/>
        <pc:sldMkLst>
          <pc:docMk/>
          <pc:sldMk cId="166277447" sldId="2145707500"/>
        </pc:sldMkLst>
        <pc:spChg chg="mod">
          <ac:chgData name="Margaret Gillis" userId="b92883f0-fb2e-4bdb-a669-1e9fa090b866" providerId="ADAL" clId="{A7DD6E79-0F4E-40AE-A6A7-D18DD3C89250}" dt="2024-05-24T02:22:57.529" v="21944" actId="20577"/>
          <ac:spMkLst>
            <pc:docMk/>
            <pc:sldMk cId="166277447" sldId="2145707500"/>
            <ac:spMk id="4" creationId="{13030643-A9F6-C4D4-5CE2-2A5B32A12EB2}"/>
          </ac:spMkLst>
        </pc:spChg>
        <pc:spChg chg="mod">
          <ac:chgData name="Margaret Gillis" userId="b92883f0-fb2e-4bdb-a669-1e9fa090b866" providerId="ADAL" clId="{A7DD6E79-0F4E-40AE-A6A7-D18DD3C89250}" dt="2024-05-24T02:14:15.808" v="21318" actId="20577"/>
          <ac:spMkLst>
            <pc:docMk/>
            <pc:sldMk cId="166277447" sldId="2145707500"/>
            <ac:spMk id="5" creationId="{81117CD3-892D-778B-92D4-2F950E3423F8}"/>
          </ac:spMkLst>
        </pc:spChg>
      </pc:sldChg>
      <pc:sldChg chg="modSp mod modNotesTx">
        <pc:chgData name="Margaret Gillis" userId="b92883f0-fb2e-4bdb-a669-1e9fa090b866" providerId="ADAL" clId="{A7DD6E79-0F4E-40AE-A6A7-D18DD3C89250}" dt="2024-05-29T21:45:12.355" v="24491" actId="20577"/>
        <pc:sldMkLst>
          <pc:docMk/>
          <pc:sldMk cId="3922586720" sldId="2145707501"/>
        </pc:sldMkLst>
        <pc:spChg chg="mod">
          <ac:chgData name="Margaret Gillis" userId="b92883f0-fb2e-4bdb-a669-1e9fa090b866" providerId="ADAL" clId="{A7DD6E79-0F4E-40AE-A6A7-D18DD3C89250}" dt="2024-05-29T21:44:49.678" v="24475" actId="14100"/>
          <ac:spMkLst>
            <pc:docMk/>
            <pc:sldMk cId="3922586720" sldId="2145707501"/>
            <ac:spMk id="3" creationId="{C793FBBA-2DAA-DF4D-A99D-ABBB46B03E65}"/>
          </ac:spMkLst>
        </pc:spChg>
        <pc:spChg chg="mod">
          <ac:chgData name="Margaret Gillis" userId="b92883f0-fb2e-4bdb-a669-1e9fa090b866" providerId="ADAL" clId="{A7DD6E79-0F4E-40AE-A6A7-D18DD3C89250}" dt="2024-05-29T21:44:42.001" v="24474" actId="27636"/>
          <ac:spMkLst>
            <pc:docMk/>
            <pc:sldMk cId="3922586720" sldId="2145707501"/>
            <ac:spMk id="4" creationId="{1C2BC92A-25D3-7B4D-AEE0-DC5F57B14572}"/>
          </ac:spMkLst>
        </pc:spChg>
        <pc:spChg chg="mod">
          <ac:chgData name="Margaret Gillis" userId="b92883f0-fb2e-4bdb-a669-1e9fa090b866" providerId="ADAL" clId="{A7DD6E79-0F4E-40AE-A6A7-D18DD3C89250}" dt="2024-05-29T21:44:57.257" v="24476" actId="1076"/>
          <ac:spMkLst>
            <pc:docMk/>
            <pc:sldMk cId="3922586720" sldId="2145707501"/>
            <ac:spMk id="5" creationId="{8C3CF2C4-0676-B742-9DF5-4CECBC718C5B}"/>
          </ac:spMkLst>
        </pc:spChg>
        <pc:spChg chg="mod">
          <ac:chgData name="Margaret Gillis" userId="b92883f0-fb2e-4bdb-a669-1e9fa090b866" providerId="ADAL" clId="{A7DD6E79-0F4E-40AE-A6A7-D18DD3C89250}" dt="2024-05-29T21:44:42.001" v="24473" actId="27636"/>
          <ac:spMkLst>
            <pc:docMk/>
            <pc:sldMk cId="3922586720" sldId="2145707501"/>
            <ac:spMk id="6" creationId="{749DCCBD-D531-9241-BA09-F519EC7BDEEC}"/>
          </ac:spMkLst>
        </pc:spChg>
      </pc:sldChg>
      <pc:sldChg chg="modSp mod modClrScheme chgLayout modNotesTx">
        <pc:chgData name="Margaret Gillis" userId="b92883f0-fb2e-4bdb-a669-1e9fa090b866" providerId="ADAL" clId="{A7DD6E79-0F4E-40AE-A6A7-D18DD3C89250}" dt="2024-05-30T23:21:53.275" v="26978"/>
        <pc:sldMkLst>
          <pc:docMk/>
          <pc:sldMk cId="3071900927" sldId="2145707502"/>
        </pc:sldMkLst>
        <pc:spChg chg="mod ord">
          <ac:chgData name="Margaret Gillis" userId="b92883f0-fb2e-4bdb-a669-1e9fa090b866" providerId="ADAL" clId="{A7DD6E79-0F4E-40AE-A6A7-D18DD3C89250}" dt="2024-05-30T23:14:38.774" v="26886" actId="700"/>
          <ac:spMkLst>
            <pc:docMk/>
            <pc:sldMk cId="3071900927" sldId="2145707502"/>
            <ac:spMk id="2" creationId="{8A7F3191-4F5B-6432-0045-A4710205FBB9}"/>
          </ac:spMkLst>
        </pc:spChg>
        <pc:spChg chg="mod ord">
          <ac:chgData name="Margaret Gillis" userId="b92883f0-fb2e-4bdb-a669-1e9fa090b866" providerId="ADAL" clId="{A7DD6E79-0F4E-40AE-A6A7-D18DD3C89250}" dt="2024-05-30T23:14:38.774" v="26886" actId="700"/>
          <ac:spMkLst>
            <pc:docMk/>
            <pc:sldMk cId="3071900927" sldId="2145707502"/>
            <ac:spMk id="3" creationId="{66E920CC-7323-E4C8-EF8D-1280C61731A8}"/>
          </ac:spMkLst>
        </pc:spChg>
        <pc:spChg chg="mod ord">
          <ac:chgData name="Margaret Gillis" userId="b92883f0-fb2e-4bdb-a669-1e9fa090b866" providerId="ADAL" clId="{A7DD6E79-0F4E-40AE-A6A7-D18DD3C89250}" dt="2024-05-30T23:14:38.774" v="26886" actId="700"/>
          <ac:spMkLst>
            <pc:docMk/>
            <pc:sldMk cId="3071900927" sldId="2145707502"/>
            <ac:spMk id="6" creationId="{CAE951CD-A643-03AC-D7CC-6BD9B2270947}"/>
          </ac:spMkLst>
        </pc:spChg>
        <pc:picChg chg="mod ord modCrop">
          <ac:chgData name="Margaret Gillis" userId="b92883f0-fb2e-4bdb-a669-1e9fa090b866" providerId="ADAL" clId="{A7DD6E79-0F4E-40AE-A6A7-D18DD3C89250}" dt="2024-05-30T23:20:39.994" v="26973" actId="1076"/>
          <ac:picMkLst>
            <pc:docMk/>
            <pc:sldMk cId="3071900927" sldId="2145707502"/>
            <ac:picMk id="10" creationId="{0F5D927F-780C-BE4A-1293-6DC07EA7FE0C}"/>
          </ac:picMkLst>
        </pc:picChg>
        <pc:picChg chg="mod ord modCrop">
          <ac:chgData name="Margaret Gillis" userId="b92883f0-fb2e-4bdb-a669-1e9fa090b866" providerId="ADAL" clId="{A7DD6E79-0F4E-40AE-A6A7-D18DD3C89250}" dt="2024-05-30T23:20:47.223" v="26975" actId="14100"/>
          <ac:picMkLst>
            <pc:docMk/>
            <pc:sldMk cId="3071900927" sldId="2145707502"/>
            <ac:picMk id="12" creationId="{7B785A3B-0FCB-D6CB-F5C7-9FE488C34A1B}"/>
          </ac:picMkLst>
        </pc:picChg>
      </pc:sldChg>
      <pc:sldChg chg="modSp mod modClrScheme chgLayout modNotesTx">
        <pc:chgData name="Margaret Gillis" userId="b92883f0-fb2e-4bdb-a669-1e9fa090b866" providerId="ADAL" clId="{A7DD6E79-0F4E-40AE-A6A7-D18DD3C89250}" dt="2024-05-30T23:21:56.103" v="26979"/>
        <pc:sldMkLst>
          <pc:docMk/>
          <pc:sldMk cId="1482516319" sldId="2145707503"/>
        </pc:sldMkLst>
        <pc:spChg chg="mod ord">
          <ac:chgData name="Margaret Gillis" userId="b92883f0-fb2e-4bdb-a669-1e9fa090b866" providerId="ADAL" clId="{A7DD6E79-0F4E-40AE-A6A7-D18DD3C89250}" dt="2024-05-30T23:16:14.791" v="26906" actId="700"/>
          <ac:spMkLst>
            <pc:docMk/>
            <pc:sldMk cId="1482516319" sldId="2145707503"/>
            <ac:spMk id="2" creationId="{2EB27E35-B265-C62A-9CC8-4D39CB552A6D}"/>
          </ac:spMkLst>
        </pc:spChg>
        <pc:spChg chg="mod ord">
          <ac:chgData name="Margaret Gillis" userId="b92883f0-fb2e-4bdb-a669-1e9fa090b866" providerId="ADAL" clId="{A7DD6E79-0F4E-40AE-A6A7-D18DD3C89250}" dt="2024-05-30T23:16:14.791" v="26906" actId="700"/>
          <ac:spMkLst>
            <pc:docMk/>
            <pc:sldMk cId="1482516319" sldId="2145707503"/>
            <ac:spMk id="3" creationId="{32F79BE5-4006-D85D-3B2E-A9E8D58F3B58}"/>
          </ac:spMkLst>
        </pc:spChg>
        <pc:spChg chg="mod ord">
          <ac:chgData name="Margaret Gillis" userId="b92883f0-fb2e-4bdb-a669-1e9fa090b866" providerId="ADAL" clId="{A7DD6E79-0F4E-40AE-A6A7-D18DD3C89250}" dt="2024-05-30T23:16:14.791" v="26906" actId="700"/>
          <ac:spMkLst>
            <pc:docMk/>
            <pc:sldMk cId="1482516319" sldId="2145707503"/>
            <ac:spMk id="4" creationId="{25961FB1-D552-B1D8-80B1-9474EFFABB60}"/>
          </ac:spMkLst>
        </pc:spChg>
        <pc:spChg chg="mod ord">
          <ac:chgData name="Margaret Gillis" userId="b92883f0-fb2e-4bdb-a669-1e9fa090b866" providerId="ADAL" clId="{A7DD6E79-0F4E-40AE-A6A7-D18DD3C89250}" dt="2024-05-30T23:16:14.791" v="26906" actId="700"/>
          <ac:spMkLst>
            <pc:docMk/>
            <pc:sldMk cId="1482516319" sldId="2145707503"/>
            <ac:spMk id="5" creationId="{561288BF-BF0D-A3A4-FC0C-CF09A1E14515}"/>
          </ac:spMkLst>
        </pc:spChg>
      </pc:sldChg>
      <pc:sldChg chg="modSp mod chgLayout modNotesTx">
        <pc:chgData name="Margaret Gillis" userId="b92883f0-fb2e-4bdb-a669-1e9fa090b866" providerId="ADAL" clId="{A7DD6E79-0F4E-40AE-A6A7-D18DD3C89250}" dt="2024-05-30T23:22:06.225" v="26981"/>
        <pc:sldMkLst>
          <pc:docMk/>
          <pc:sldMk cId="460616263" sldId="2145707504"/>
        </pc:sldMkLst>
        <pc:spChg chg="mod ord">
          <ac:chgData name="Margaret Gillis" userId="b92883f0-fb2e-4bdb-a669-1e9fa090b866" providerId="ADAL" clId="{A7DD6E79-0F4E-40AE-A6A7-D18DD3C89250}" dt="2024-05-30T23:16:14.791" v="26906" actId="700"/>
          <ac:spMkLst>
            <pc:docMk/>
            <pc:sldMk cId="460616263" sldId="2145707504"/>
            <ac:spMk id="2" creationId="{B7EE416C-0B08-D846-B55A-C71E05D1C08E}"/>
          </ac:spMkLst>
        </pc:spChg>
        <pc:spChg chg="mod ord">
          <ac:chgData name="Margaret Gillis" userId="b92883f0-fb2e-4bdb-a669-1e9fa090b866" providerId="ADAL" clId="{A7DD6E79-0F4E-40AE-A6A7-D18DD3C89250}" dt="2024-05-30T23:16:14.791" v="26906" actId="700"/>
          <ac:spMkLst>
            <pc:docMk/>
            <pc:sldMk cId="460616263" sldId="2145707504"/>
            <ac:spMk id="3" creationId="{E4CEAEC7-D030-8649-87B6-AD411C1E14C9}"/>
          </ac:spMkLst>
        </pc:spChg>
        <pc:spChg chg="mod ord">
          <ac:chgData name="Margaret Gillis" userId="b92883f0-fb2e-4bdb-a669-1e9fa090b866" providerId="ADAL" clId="{A7DD6E79-0F4E-40AE-A6A7-D18DD3C89250}" dt="2024-05-30T23:16:14.791" v="26906" actId="700"/>
          <ac:spMkLst>
            <pc:docMk/>
            <pc:sldMk cId="460616263" sldId="2145707504"/>
            <ac:spMk id="6" creationId="{E9FE4C71-7220-A14B-A836-149CE5651A1D}"/>
          </ac:spMkLst>
        </pc:spChg>
        <pc:spChg chg="mod ord">
          <ac:chgData name="Margaret Gillis" userId="b92883f0-fb2e-4bdb-a669-1e9fa090b866" providerId="ADAL" clId="{A7DD6E79-0F4E-40AE-A6A7-D18DD3C89250}" dt="2024-05-30T23:16:14.852" v="26908" actId="27636"/>
          <ac:spMkLst>
            <pc:docMk/>
            <pc:sldMk cId="460616263" sldId="2145707504"/>
            <ac:spMk id="7" creationId="{D81AF524-A86F-384E-9B83-57FE27B8F3C0}"/>
          </ac:spMkLst>
        </pc:spChg>
      </pc:sldChg>
      <pc:sldChg chg="modSp mod modClrScheme chgLayout modNotesTx">
        <pc:chgData name="Margaret Gillis" userId="b92883f0-fb2e-4bdb-a669-1e9fa090b866" providerId="ADAL" clId="{A7DD6E79-0F4E-40AE-A6A7-D18DD3C89250}" dt="2024-05-30T23:22:09.387" v="26982"/>
        <pc:sldMkLst>
          <pc:docMk/>
          <pc:sldMk cId="3546618361" sldId="2145707505"/>
        </pc:sldMkLst>
        <pc:spChg chg="mod ord">
          <ac:chgData name="Margaret Gillis" userId="b92883f0-fb2e-4bdb-a669-1e9fa090b866" providerId="ADAL" clId="{A7DD6E79-0F4E-40AE-A6A7-D18DD3C89250}" dt="2024-05-30T23:16:45.830" v="26913" actId="700"/>
          <ac:spMkLst>
            <pc:docMk/>
            <pc:sldMk cId="3546618361" sldId="2145707505"/>
            <ac:spMk id="2" creationId="{E8021855-1B39-2049-B28D-D8C399A8AD4A}"/>
          </ac:spMkLst>
        </pc:spChg>
        <pc:spChg chg="mod ord">
          <ac:chgData name="Margaret Gillis" userId="b92883f0-fb2e-4bdb-a669-1e9fa090b866" providerId="ADAL" clId="{A7DD6E79-0F4E-40AE-A6A7-D18DD3C89250}" dt="2024-05-30T23:17:18.876" v="26926" actId="20577"/>
          <ac:spMkLst>
            <pc:docMk/>
            <pc:sldMk cId="3546618361" sldId="2145707505"/>
            <ac:spMk id="3" creationId="{1DBDB27A-0519-1D46-B0D1-9A2B200997C0}"/>
          </ac:spMkLst>
        </pc:spChg>
        <pc:spChg chg="mod ord">
          <ac:chgData name="Margaret Gillis" userId="b92883f0-fb2e-4bdb-a669-1e9fa090b866" providerId="ADAL" clId="{A7DD6E79-0F4E-40AE-A6A7-D18DD3C89250}" dt="2024-05-30T23:16:45.830" v="26913" actId="700"/>
          <ac:spMkLst>
            <pc:docMk/>
            <pc:sldMk cId="3546618361" sldId="2145707505"/>
            <ac:spMk id="4" creationId="{839FFEC9-7C33-943F-C1E7-8B0157818EF1}"/>
          </ac:spMkLst>
        </pc:spChg>
        <pc:graphicFrameChg chg="mod ord">
          <ac:chgData name="Margaret Gillis" userId="b92883f0-fb2e-4bdb-a669-1e9fa090b866" providerId="ADAL" clId="{A7DD6E79-0F4E-40AE-A6A7-D18DD3C89250}" dt="2024-05-30T23:17:46.300" v="26938" actId="113"/>
          <ac:graphicFrameMkLst>
            <pc:docMk/>
            <pc:sldMk cId="3546618361" sldId="2145707505"/>
            <ac:graphicFrameMk id="11" creationId="{47527FC7-1445-1151-F7DE-9924618B3FB0}"/>
          </ac:graphicFrameMkLst>
        </pc:graphicFrameChg>
      </pc:sldChg>
    </pc:docChg>
  </pc:docChgLst>
  <pc:docChgLst>
    <pc:chgData name="Margaret Gillis" userId="S::mgillis@sriinternational.com::b92883f0-fb2e-4bdb-a669-1e9fa090b866" providerId="AD" clId="Web-{3E6EBA4A-C600-63F9-6028-1ED1E0BAC837}"/>
    <pc:docChg chg="addSld delSld">
      <pc:chgData name="Margaret Gillis" userId="S::mgillis@sriinternational.com::b92883f0-fb2e-4bdb-a669-1e9fa090b866" providerId="AD" clId="Web-{3E6EBA4A-C600-63F9-6028-1ED1E0BAC837}" dt="2024-04-29T16:31:06.606" v="2"/>
      <pc:docMkLst>
        <pc:docMk/>
      </pc:docMkLst>
      <pc:sldChg chg="new">
        <pc:chgData name="Margaret Gillis" userId="S::mgillis@sriinternational.com::b92883f0-fb2e-4bdb-a669-1e9fa090b866" providerId="AD" clId="Web-{3E6EBA4A-C600-63F9-6028-1ED1E0BAC837}" dt="2024-04-29T16:30:53.419" v="0"/>
        <pc:sldMkLst>
          <pc:docMk/>
          <pc:sldMk cId="1218183079" sldId="280"/>
        </pc:sldMkLst>
      </pc:sldChg>
      <pc:sldChg chg="new del">
        <pc:chgData name="Margaret Gillis" userId="S::mgillis@sriinternational.com::b92883f0-fb2e-4bdb-a669-1e9fa090b866" providerId="AD" clId="Web-{3E6EBA4A-C600-63F9-6028-1ED1E0BAC837}" dt="2024-04-29T16:31:06.606" v="2"/>
        <pc:sldMkLst>
          <pc:docMk/>
          <pc:sldMk cId="1060836977" sldId="281"/>
        </pc:sldMkLst>
      </pc:sldChg>
    </pc:docChg>
  </pc:docChgLst>
  <pc:docChgLst>
    <pc:chgData name="Gabby Kibler" userId="S::gkibler@sriinternational.com::a87a7304-a654-4537-8e62-a7d9c3c2efef" providerId="AD" clId="Web-{F146CAA9-C34F-5D64-3D9B-5B7D62A332F7}"/>
    <pc:docChg chg="modSld">
      <pc:chgData name="Gabby Kibler" userId="S::gkibler@sriinternational.com::a87a7304-a654-4537-8e62-a7d9c3c2efef" providerId="AD" clId="Web-{F146CAA9-C34F-5D64-3D9B-5B7D62A332F7}" dt="2024-05-29T20:33:49.906" v="3" actId="1076"/>
      <pc:docMkLst>
        <pc:docMk/>
      </pc:docMkLst>
      <pc:sldChg chg="addSp modSp">
        <pc:chgData name="Gabby Kibler" userId="S::gkibler@sriinternational.com::a87a7304-a654-4537-8e62-a7d9c3c2efef" providerId="AD" clId="Web-{F146CAA9-C34F-5D64-3D9B-5B7D62A332F7}" dt="2024-05-29T20:33:49.906" v="3" actId="1076"/>
        <pc:sldMkLst>
          <pc:docMk/>
          <pc:sldMk cId="3470109558" sldId="2145707467"/>
        </pc:sldMkLst>
        <pc:spChg chg="mod">
          <ac:chgData name="Gabby Kibler" userId="S::gkibler@sriinternational.com::a87a7304-a654-4537-8e62-a7d9c3c2efef" providerId="AD" clId="Web-{F146CAA9-C34F-5D64-3D9B-5B7D62A332F7}" dt="2024-05-29T20:33:43.765" v="0" actId="14100"/>
          <ac:spMkLst>
            <pc:docMk/>
            <pc:sldMk cId="3470109558" sldId="2145707467"/>
            <ac:spMk id="6" creationId="{435A68A8-CA55-CD0F-41FC-727D97063B83}"/>
          </ac:spMkLst>
        </pc:spChg>
        <pc:picChg chg="add mod">
          <ac:chgData name="Gabby Kibler" userId="S::gkibler@sriinternational.com::a87a7304-a654-4537-8e62-a7d9c3c2efef" providerId="AD" clId="Web-{F146CAA9-C34F-5D64-3D9B-5B7D62A332F7}" dt="2024-05-29T20:33:49.906" v="3" actId="1076"/>
          <ac:picMkLst>
            <pc:docMk/>
            <pc:sldMk cId="3470109558" sldId="2145707467"/>
            <ac:picMk id="4" creationId="{C2D4D4BF-9C82-5CB4-9DAE-E973BC18B285}"/>
          </ac:picMkLst>
        </pc:picChg>
      </pc:sldChg>
    </pc:docChg>
  </pc:docChgLst>
  <pc:docChgLst>
    <pc:chgData name="Mary Lee Porterfield" userId="196958fc-1de0-4128-97d1-ab392c39b9af" providerId="ADAL" clId="{6973F3E9-CCEE-4945-94E5-D00EF31202C1}"/>
    <pc:docChg chg="custSel addSld delSld modSld">
      <pc:chgData name="Mary Lee Porterfield" userId="196958fc-1de0-4128-97d1-ab392c39b9af" providerId="ADAL" clId="{6973F3E9-CCEE-4945-94E5-D00EF31202C1}" dt="2024-04-29T16:28:08.822" v="1598" actId="20577"/>
      <pc:docMkLst>
        <pc:docMk/>
      </pc:docMkLst>
      <pc:sldChg chg="modSp mod">
        <pc:chgData name="Mary Lee Porterfield" userId="196958fc-1de0-4128-97d1-ab392c39b9af" providerId="ADAL" clId="{6973F3E9-CCEE-4945-94E5-D00EF31202C1}" dt="2024-04-29T16:14:46.917" v="1218" actId="20577"/>
        <pc:sldMkLst>
          <pc:docMk/>
          <pc:sldMk cId="2307636121" sldId="256"/>
        </pc:sldMkLst>
        <pc:spChg chg="mod">
          <ac:chgData name="Mary Lee Porterfield" userId="196958fc-1de0-4128-97d1-ab392c39b9af" providerId="ADAL" clId="{6973F3E9-CCEE-4945-94E5-D00EF31202C1}" dt="2024-04-29T16:14:46.917" v="1218" actId="20577"/>
          <ac:spMkLst>
            <pc:docMk/>
            <pc:sldMk cId="2307636121" sldId="256"/>
            <ac:spMk id="2" creationId="{958F7323-677C-714C-9180-C0FA395F34B8}"/>
          </ac:spMkLst>
        </pc:spChg>
        <pc:spChg chg="mod">
          <ac:chgData name="Mary Lee Porterfield" userId="196958fc-1de0-4128-97d1-ab392c39b9af" providerId="ADAL" clId="{6973F3E9-CCEE-4945-94E5-D00EF31202C1}" dt="2024-04-28T12:29:15.283" v="176" actId="403"/>
          <ac:spMkLst>
            <pc:docMk/>
            <pc:sldMk cId="2307636121" sldId="256"/>
            <ac:spMk id="3" creationId="{D875D2F0-EA7E-0244-A293-FB0C89A08954}"/>
          </ac:spMkLst>
        </pc:spChg>
      </pc:sldChg>
      <pc:sldChg chg="del">
        <pc:chgData name="Mary Lee Porterfield" userId="196958fc-1de0-4128-97d1-ab392c39b9af" providerId="ADAL" clId="{6973F3E9-CCEE-4945-94E5-D00EF31202C1}" dt="2024-04-28T12:28:07.377" v="164" actId="47"/>
        <pc:sldMkLst>
          <pc:docMk/>
          <pc:sldMk cId="3905395710" sldId="257"/>
        </pc:sldMkLst>
      </pc:sldChg>
      <pc:sldChg chg="del">
        <pc:chgData name="Mary Lee Porterfield" userId="196958fc-1de0-4128-97d1-ab392c39b9af" providerId="ADAL" clId="{6973F3E9-CCEE-4945-94E5-D00EF31202C1}" dt="2024-04-28T12:28:13.744" v="165" actId="2696"/>
        <pc:sldMkLst>
          <pc:docMk/>
          <pc:sldMk cId="2409276046" sldId="258"/>
        </pc:sldMkLst>
      </pc:sldChg>
      <pc:sldChg chg="del">
        <pc:chgData name="Mary Lee Porterfield" userId="196958fc-1de0-4128-97d1-ab392c39b9af" providerId="ADAL" clId="{6973F3E9-CCEE-4945-94E5-D00EF31202C1}" dt="2024-04-28T12:28:16.753" v="166" actId="47"/>
        <pc:sldMkLst>
          <pc:docMk/>
          <pc:sldMk cId="3324746560" sldId="259"/>
        </pc:sldMkLst>
      </pc:sldChg>
      <pc:sldChg chg="del">
        <pc:chgData name="Mary Lee Porterfield" userId="196958fc-1de0-4128-97d1-ab392c39b9af" providerId="ADAL" clId="{6973F3E9-CCEE-4945-94E5-D00EF31202C1}" dt="2024-04-28T12:28:17.599" v="167" actId="47"/>
        <pc:sldMkLst>
          <pc:docMk/>
          <pc:sldMk cId="93301195" sldId="260"/>
        </pc:sldMkLst>
      </pc:sldChg>
      <pc:sldChg chg="del">
        <pc:chgData name="Mary Lee Porterfield" userId="196958fc-1de0-4128-97d1-ab392c39b9af" providerId="ADAL" clId="{6973F3E9-CCEE-4945-94E5-D00EF31202C1}" dt="2024-04-28T12:28:18.420" v="168" actId="47"/>
        <pc:sldMkLst>
          <pc:docMk/>
          <pc:sldMk cId="3535543434" sldId="261"/>
        </pc:sldMkLst>
      </pc:sldChg>
      <pc:sldChg chg="del">
        <pc:chgData name="Mary Lee Porterfield" userId="196958fc-1de0-4128-97d1-ab392c39b9af" providerId="ADAL" clId="{6973F3E9-CCEE-4945-94E5-D00EF31202C1}" dt="2024-04-28T12:28:19.114" v="169" actId="47"/>
        <pc:sldMkLst>
          <pc:docMk/>
          <pc:sldMk cId="605731485" sldId="262"/>
        </pc:sldMkLst>
      </pc:sldChg>
      <pc:sldChg chg="modSp mod">
        <pc:chgData name="Mary Lee Porterfield" userId="196958fc-1de0-4128-97d1-ab392c39b9af" providerId="ADAL" clId="{6973F3E9-CCEE-4945-94E5-D00EF31202C1}" dt="2024-04-28T12:31:02.310" v="408" actId="20577"/>
        <pc:sldMkLst>
          <pc:docMk/>
          <pc:sldMk cId="340034828" sldId="263"/>
        </pc:sldMkLst>
        <pc:spChg chg="mod">
          <ac:chgData name="Mary Lee Porterfield" userId="196958fc-1de0-4128-97d1-ab392c39b9af" providerId="ADAL" clId="{6973F3E9-CCEE-4945-94E5-D00EF31202C1}" dt="2024-04-28T12:30:28.935" v="243" actId="20577"/>
          <ac:spMkLst>
            <pc:docMk/>
            <pc:sldMk cId="340034828" sldId="263"/>
            <ac:spMk id="4" creationId="{B7E00CD3-838A-4343-980E-ACEBEC48274B}"/>
          </ac:spMkLst>
        </pc:spChg>
        <pc:spChg chg="mod">
          <ac:chgData name="Mary Lee Porterfield" userId="196958fc-1de0-4128-97d1-ab392c39b9af" providerId="ADAL" clId="{6973F3E9-CCEE-4945-94E5-D00EF31202C1}" dt="2024-04-28T12:31:02.310" v="408" actId="20577"/>
          <ac:spMkLst>
            <pc:docMk/>
            <pc:sldMk cId="340034828" sldId="263"/>
            <ac:spMk id="5" creationId="{DC4B43B2-B340-8640-B876-C0FCB0548880}"/>
          </ac:spMkLst>
        </pc:spChg>
      </pc:sldChg>
      <pc:sldChg chg="modSp mod modNotesTx">
        <pc:chgData name="Mary Lee Porterfield" userId="196958fc-1de0-4128-97d1-ab392c39b9af" providerId="ADAL" clId="{6973F3E9-CCEE-4945-94E5-D00EF31202C1}" dt="2024-04-29T16:22:00.935" v="1296" actId="20577"/>
        <pc:sldMkLst>
          <pc:docMk/>
          <pc:sldMk cId="2353343699" sldId="264"/>
        </pc:sldMkLst>
        <pc:spChg chg="mod">
          <ac:chgData name="Mary Lee Porterfield" userId="196958fc-1de0-4128-97d1-ab392c39b9af" providerId="ADAL" clId="{6973F3E9-CCEE-4945-94E5-D00EF31202C1}" dt="2024-04-28T12:41:05.428" v="1049" actId="403"/>
          <ac:spMkLst>
            <pc:docMk/>
            <pc:sldMk cId="2353343699" sldId="264"/>
            <ac:spMk id="6" creationId="{E9FE4C71-7220-A14B-A836-149CE5651A1D}"/>
          </ac:spMkLst>
        </pc:spChg>
        <pc:spChg chg="mod">
          <ac:chgData name="Mary Lee Porterfield" userId="196958fc-1de0-4128-97d1-ab392c39b9af" providerId="ADAL" clId="{6973F3E9-CCEE-4945-94E5-D00EF31202C1}" dt="2024-04-29T16:22:00.935" v="1296" actId="20577"/>
          <ac:spMkLst>
            <pc:docMk/>
            <pc:sldMk cId="2353343699" sldId="264"/>
            <ac:spMk id="7" creationId="{D81AF524-A86F-384E-9B83-57FE27B8F3C0}"/>
          </ac:spMkLst>
        </pc:spChg>
      </pc:sldChg>
      <pc:sldChg chg="modSp mod">
        <pc:chgData name="Mary Lee Porterfield" userId="196958fc-1de0-4128-97d1-ab392c39b9af" providerId="ADAL" clId="{6973F3E9-CCEE-4945-94E5-D00EF31202C1}" dt="2024-04-29T12:30:22.590" v="1201" actId="20577"/>
        <pc:sldMkLst>
          <pc:docMk/>
          <pc:sldMk cId="4265548218" sldId="265"/>
        </pc:sldMkLst>
        <pc:spChg chg="mod">
          <ac:chgData name="Mary Lee Porterfield" userId="196958fc-1de0-4128-97d1-ab392c39b9af" providerId="ADAL" clId="{6973F3E9-CCEE-4945-94E5-D00EF31202C1}" dt="2024-04-29T12:30:22.590" v="1201" actId="20577"/>
          <ac:spMkLst>
            <pc:docMk/>
            <pc:sldMk cId="4265548218" sldId="265"/>
            <ac:spMk id="6" creationId="{3B5AE730-4D82-FD46-B96C-8DF63275F4C5}"/>
          </ac:spMkLst>
        </pc:spChg>
      </pc:sldChg>
      <pc:sldChg chg="del">
        <pc:chgData name="Mary Lee Porterfield" userId="196958fc-1de0-4128-97d1-ab392c39b9af" providerId="ADAL" clId="{6973F3E9-CCEE-4945-94E5-D00EF31202C1}" dt="2024-04-29T12:26:52.305" v="1171" actId="47"/>
        <pc:sldMkLst>
          <pc:docMk/>
          <pc:sldMk cId="2143923576" sldId="270"/>
        </pc:sldMkLst>
      </pc:sldChg>
      <pc:sldChg chg="del">
        <pc:chgData name="Mary Lee Porterfield" userId="196958fc-1de0-4128-97d1-ab392c39b9af" providerId="ADAL" clId="{6973F3E9-CCEE-4945-94E5-D00EF31202C1}" dt="2024-04-29T12:26:50.820" v="1170" actId="47"/>
        <pc:sldMkLst>
          <pc:docMk/>
          <pc:sldMk cId="1801222429" sldId="271"/>
        </pc:sldMkLst>
      </pc:sldChg>
      <pc:sldChg chg="delSp modSp del mod">
        <pc:chgData name="Mary Lee Porterfield" userId="196958fc-1de0-4128-97d1-ab392c39b9af" providerId="ADAL" clId="{6973F3E9-CCEE-4945-94E5-D00EF31202C1}" dt="2024-04-29T12:26:53.259" v="1172" actId="47"/>
        <pc:sldMkLst>
          <pc:docMk/>
          <pc:sldMk cId="3208258806" sldId="272"/>
        </pc:sldMkLst>
        <pc:spChg chg="del">
          <ac:chgData name="Mary Lee Porterfield" userId="196958fc-1de0-4128-97d1-ab392c39b9af" providerId="ADAL" clId="{6973F3E9-CCEE-4945-94E5-D00EF31202C1}" dt="2024-04-29T12:26:47.071" v="1169" actId="478"/>
          <ac:spMkLst>
            <pc:docMk/>
            <pc:sldMk cId="3208258806" sldId="272"/>
            <ac:spMk id="3" creationId="{89CD6CC1-1DC9-5D48-8B0B-747149E377BD}"/>
          </ac:spMkLst>
        </pc:spChg>
        <pc:spChg chg="mod">
          <ac:chgData name="Mary Lee Porterfield" userId="196958fc-1de0-4128-97d1-ab392c39b9af" providerId="ADAL" clId="{6973F3E9-CCEE-4945-94E5-D00EF31202C1}" dt="2024-04-29T12:26:30.889" v="1168" actId="20577"/>
          <ac:spMkLst>
            <pc:docMk/>
            <pc:sldMk cId="3208258806" sldId="272"/>
            <ac:spMk id="5" creationId="{40B6F85A-EB42-5645-85CE-D4A3C93FBDC1}"/>
          </ac:spMkLst>
        </pc:spChg>
      </pc:sldChg>
      <pc:sldChg chg="add">
        <pc:chgData name="Mary Lee Porterfield" userId="196958fc-1de0-4128-97d1-ab392c39b9af" providerId="ADAL" clId="{6973F3E9-CCEE-4945-94E5-D00EF31202C1}" dt="2024-04-29T16:20:29.945" v="1289" actId="2890"/>
        <pc:sldMkLst>
          <pc:docMk/>
          <pc:sldMk cId="1794278056" sldId="275"/>
        </pc:sldMkLst>
      </pc:sldChg>
      <pc:sldChg chg="modSp new mod">
        <pc:chgData name="Mary Lee Porterfield" userId="196958fc-1de0-4128-97d1-ab392c39b9af" providerId="ADAL" clId="{6973F3E9-CCEE-4945-94E5-D00EF31202C1}" dt="2024-04-29T16:23:13.819" v="1370" actId="20577"/>
        <pc:sldMkLst>
          <pc:docMk/>
          <pc:sldMk cId="970441559" sldId="276"/>
        </pc:sldMkLst>
        <pc:spChg chg="mod">
          <ac:chgData name="Mary Lee Porterfield" userId="196958fc-1de0-4128-97d1-ab392c39b9af" providerId="ADAL" clId="{6973F3E9-CCEE-4945-94E5-D00EF31202C1}" dt="2024-04-29T16:23:13.819" v="1370" actId="20577"/>
          <ac:spMkLst>
            <pc:docMk/>
            <pc:sldMk cId="970441559" sldId="276"/>
            <ac:spMk id="4" creationId="{45A0511D-BEAB-BC63-DB60-183B8D2FE840}"/>
          </ac:spMkLst>
        </pc:spChg>
        <pc:spChg chg="mod">
          <ac:chgData name="Mary Lee Porterfield" userId="196958fc-1de0-4128-97d1-ab392c39b9af" providerId="ADAL" clId="{6973F3E9-CCEE-4945-94E5-D00EF31202C1}" dt="2024-04-29T16:22:16.275" v="1314" actId="20577"/>
          <ac:spMkLst>
            <pc:docMk/>
            <pc:sldMk cId="970441559" sldId="276"/>
            <ac:spMk id="5" creationId="{E1CF2F00-7A25-8F9A-FB61-B2DAC1EB0F75}"/>
          </ac:spMkLst>
        </pc:spChg>
      </pc:sldChg>
      <pc:sldChg chg="modSp new mod">
        <pc:chgData name="Mary Lee Porterfield" userId="196958fc-1de0-4128-97d1-ab392c39b9af" providerId="ADAL" clId="{6973F3E9-CCEE-4945-94E5-D00EF31202C1}" dt="2024-04-29T16:22:40.093" v="1334" actId="20577"/>
        <pc:sldMkLst>
          <pc:docMk/>
          <pc:sldMk cId="2337017261" sldId="277"/>
        </pc:sldMkLst>
        <pc:spChg chg="mod">
          <ac:chgData name="Mary Lee Porterfield" userId="196958fc-1de0-4128-97d1-ab392c39b9af" providerId="ADAL" clId="{6973F3E9-CCEE-4945-94E5-D00EF31202C1}" dt="2024-04-29T16:22:40.093" v="1334" actId="20577"/>
          <ac:spMkLst>
            <pc:docMk/>
            <pc:sldMk cId="2337017261" sldId="277"/>
            <ac:spMk id="5" creationId="{6601A4A7-27EB-EC26-BD0F-1DE58AD1B95C}"/>
          </ac:spMkLst>
        </pc:spChg>
      </pc:sldChg>
      <pc:sldChg chg="modSp new mod">
        <pc:chgData name="Mary Lee Porterfield" userId="196958fc-1de0-4128-97d1-ab392c39b9af" providerId="ADAL" clId="{6973F3E9-CCEE-4945-94E5-D00EF31202C1}" dt="2024-04-29T16:28:08.822" v="1598" actId="20577"/>
        <pc:sldMkLst>
          <pc:docMk/>
          <pc:sldMk cId="1833942824" sldId="278"/>
        </pc:sldMkLst>
        <pc:spChg chg="mod">
          <ac:chgData name="Mary Lee Porterfield" userId="196958fc-1de0-4128-97d1-ab392c39b9af" providerId="ADAL" clId="{6973F3E9-CCEE-4945-94E5-D00EF31202C1}" dt="2024-04-29T16:28:08.822" v="1598" actId="20577"/>
          <ac:spMkLst>
            <pc:docMk/>
            <pc:sldMk cId="1833942824" sldId="278"/>
            <ac:spMk id="4" creationId="{2F658022-D5A1-4CB0-84EC-D5D12393B826}"/>
          </ac:spMkLst>
        </pc:spChg>
        <pc:spChg chg="mod">
          <ac:chgData name="Mary Lee Porterfield" userId="196958fc-1de0-4128-97d1-ab392c39b9af" providerId="ADAL" clId="{6973F3E9-CCEE-4945-94E5-D00EF31202C1}" dt="2024-04-29T16:24:00.504" v="1444" actId="20577"/>
          <ac:spMkLst>
            <pc:docMk/>
            <pc:sldMk cId="1833942824" sldId="278"/>
            <ac:spMk id="5" creationId="{F0EFEEF6-B4CA-F06D-0BF1-E7376E03490C}"/>
          </ac:spMkLst>
        </pc:spChg>
      </pc:sldChg>
      <pc:sldChg chg="modSp new mod">
        <pc:chgData name="Mary Lee Porterfield" userId="196958fc-1de0-4128-97d1-ab392c39b9af" providerId="ADAL" clId="{6973F3E9-CCEE-4945-94E5-D00EF31202C1}" dt="2024-04-29T16:26:54.345" v="1559" actId="20577"/>
        <pc:sldMkLst>
          <pc:docMk/>
          <pc:sldMk cId="949992652" sldId="279"/>
        </pc:sldMkLst>
        <pc:spChg chg="mod">
          <ac:chgData name="Mary Lee Porterfield" userId="196958fc-1de0-4128-97d1-ab392c39b9af" providerId="ADAL" clId="{6973F3E9-CCEE-4945-94E5-D00EF31202C1}" dt="2024-04-29T16:26:54.345" v="1559" actId="20577"/>
          <ac:spMkLst>
            <pc:docMk/>
            <pc:sldMk cId="949992652" sldId="279"/>
            <ac:spMk id="4" creationId="{60A7B464-3709-16B1-CEC2-13633D85E040}"/>
          </ac:spMkLst>
        </pc:spChg>
        <pc:spChg chg="mod">
          <ac:chgData name="Mary Lee Porterfield" userId="196958fc-1de0-4128-97d1-ab392c39b9af" providerId="ADAL" clId="{6973F3E9-CCEE-4945-94E5-D00EF31202C1}" dt="2024-04-29T16:26:44.949" v="1549" actId="20577"/>
          <ac:spMkLst>
            <pc:docMk/>
            <pc:sldMk cId="949992652" sldId="279"/>
            <ac:spMk id="5" creationId="{85A82A29-EA30-7795-433D-3EE72C15D85D}"/>
          </ac:spMkLst>
        </pc:spChg>
      </pc:sldChg>
    </pc:docChg>
  </pc:docChgLst>
  <pc:docChgLst>
    <pc:chgData name="Roxanne Jones" userId="eee357d1-15dd-4a73-981c-b7041387288c" providerId="ADAL" clId="{1EE31B01-4C00-4C13-B32B-56C3905EF7D2}"/>
    <pc:docChg chg="modMainMaster">
      <pc:chgData name="Roxanne Jones" userId="eee357d1-15dd-4a73-981c-b7041387288c" providerId="ADAL" clId="{1EE31B01-4C00-4C13-B32B-56C3905EF7D2}" dt="2024-03-08T21:56:36.211" v="4"/>
      <pc:docMkLst>
        <pc:docMk/>
      </pc:docMkLst>
      <pc:sldMasterChg chg="modSldLayout">
        <pc:chgData name="Roxanne Jones" userId="eee357d1-15dd-4a73-981c-b7041387288c" providerId="ADAL" clId="{1EE31B01-4C00-4C13-B32B-56C3905EF7D2}" dt="2024-03-08T21:56:36.211" v="4"/>
        <pc:sldMasterMkLst>
          <pc:docMk/>
          <pc:sldMasterMk cId="753150340" sldId="2147483660"/>
        </pc:sldMasterMkLst>
        <pc:sldLayoutChg chg="modSp mod">
          <pc:chgData name="Roxanne Jones" userId="eee357d1-15dd-4a73-981c-b7041387288c" providerId="ADAL" clId="{1EE31B01-4C00-4C13-B32B-56C3905EF7D2}" dt="2024-03-08T21:56:21.087" v="3" actId="6549"/>
          <pc:sldLayoutMkLst>
            <pc:docMk/>
            <pc:sldMasterMk cId="753150340" sldId="2147483660"/>
            <pc:sldLayoutMk cId="2370758312" sldId="2147483679"/>
          </pc:sldLayoutMkLst>
          <pc:spChg chg="mod">
            <ac:chgData name="Roxanne Jones" userId="eee357d1-15dd-4a73-981c-b7041387288c" providerId="ADAL" clId="{1EE31B01-4C00-4C13-B32B-56C3905EF7D2}" dt="2024-03-08T21:56:21.087" v="3" actId="6549"/>
            <ac:spMkLst>
              <pc:docMk/>
              <pc:sldMasterMk cId="753150340" sldId="2147483660"/>
              <pc:sldLayoutMk cId="2370758312" sldId="2147483679"/>
              <ac:spMk id="3" creationId="{4B4C06CB-4F94-5A40-9177-5C4E1F343A0D}"/>
            </ac:spMkLst>
          </pc:spChg>
        </pc:sldLayoutChg>
        <pc:sldLayoutChg chg="modSp mod">
          <pc:chgData name="Roxanne Jones" userId="eee357d1-15dd-4a73-981c-b7041387288c" providerId="ADAL" clId="{1EE31B01-4C00-4C13-B32B-56C3905EF7D2}" dt="2024-03-08T21:56:36.211" v="4"/>
          <pc:sldLayoutMkLst>
            <pc:docMk/>
            <pc:sldMasterMk cId="753150340" sldId="2147483660"/>
            <pc:sldLayoutMk cId="4143380373" sldId="2147483680"/>
          </pc:sldLayoutMkLst>
          <pc:spChg chg="mod">
            <ac:chgData name="Roxanne Jones" userId="eee357d1-15dd-4a73-981c-b7041387288c" providerId="ADAL" clId="{1EE31B01-4C00-4C13-B32B-56C3905EF7D2}" dt="2024-03-08T21:56:36.211" v="4"/>
            <ac:spMkLst>
              <pc:docMk/>
              <pc:sldMasterMk cId="753150340" sldId="2147483660"/>
              <pc:sldLayoutMk cId="4143380373" sldId="2147483680"/>
              <ac:spMk id="9" creationId="{5F2FE289-1EED-DF41-BE1B-9E86A92F7019}"/>
            </ac:spMkLst>
          </pc:spChg>
        </pc:sldLayoutChg>
      </pc:sldMasterChg>
    </pc:docChg>
  </pc:docChgLst>
  <pc:docChgLst>
    <pc:chgData name="Gabby Kibler" userId="S::gkibler@sriinternational.com::a87a7304-a654-4537-8e62-a7d9c3c2efef" providerId="AD" clId="Web-{635FA06C-5080-EED3-2002-21D0B4E49FC4}"/>
    <pc:docChg chg="sldOrd">
      <pc:chgData name="Gabby Kibler" userId="S::gkibler@sriinternational.com::a87a7304-a654-4537-8e62-a7d9c3c2efef" providerId="AD" clId="Web-{635FA06C-5080-EED3-2002-21D0B4E49FC4}" dt="2024-05-30T13:34:30.718" v="0"/>
      <pc:docMkLst>
        <pc:docMk/>
      </pc:docMkLst>
      <pc:sldChg chg="ord">
        <pc:chgData name="Gabby Kibler" userId="S::gkibler@sriinternational.com::a87a7304-a654-4537-8e62-a7d9c3c2efef" providerId="AD" clId="Web-{635FA06C-5080-EED3-2002-21D0B4E49FC4}" dt="2024-05-30T13:34:30.718" v="0"/>
        <pc:sldMkLst>
          <pc:docMk/>
          <pc:sldMk cId="3470109558" sldId="21457074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0D2F-440F-B20D-AC959D0656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0D2F-440F-B20D-AC959D0656A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B0-4364-8DA4-D996FF365F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0D2F-440F-B20D-AC959D0656A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AB0-4364-8DA4-D996FF365FF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1-0D2F-440F-B20D-AC959D0656A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2-0D2F-440F-B20D-AC959D0656A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Hispanic/Latino</c:v>
                </c:pt>
                <c:pt idx="1">
                  <c:v>American Indian or Alaska Native</c:v>
                </c:pt>
                <c:pt idx="2">
                  <c:v>Asian</c:v>
                </c:pt>
                <c:pt idx="3">
                  <c:v>Black or African American</c:v>
                </c:pt>
                <c:pt idx="4">
                  <c:v>Native Hawaiian or Other Pacific Islander</c:v>
                </c:pt>
                <c:pt idx="5">
                  <c:v>White</c:v>
                </c:pt>
                <c:pt idx="6">
                  <c:v>Two or More Races</c:v>
                </c:pt>
              </c:strCache>
            </c:strRef>
          </c:cat>
          <c:val>
            <c:numRef>
              <c:f>Sheet1!$B$2:$B$8</c:f>
              <c:numCache>
                <c:formatCode>General</c:formatCode>
                <c:ptCount val="7"/>
                <c:pt idx="0">
                  <c:v>952</c:v>
                </c:pt>
                <c:pt idx="1">
                  <c:v>347</c:v>
                </c:pt>
                <c:pt idx="2">
                  <c:v>142</c:v>
                </c:pt>
                <c:pt idx="3">
                  <c:v>3896</c:v>
                </c:pt>
                <c:pt idx="4">
                  <c:v>63</c:v>
                </c:pt>
                <c:pt idx="5">
                  <c:v>3231</c:v>
                </c:pt>
                <c:pt idx="6">
                  <c:v>652</c:v>
                </c:pt>
              </c:numCache>
            </c:numRef>
          </c:val>
          <c:extLst>
            <c:ext xmlns:c16="http://schemas.microsoft.com/office/drawing/2014/chart" uri="{C3380CC4-5D6E-409C-BE32-E72D297353CC}">
              <c16:uniqueId val="{00000000-0D2F-440F-B20D-AC959D0656A7}"/>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Outcome</a:t>
            </a:r>
            <a:r>
              <a:rPr lang="en-US" sz="2400" b="1" baseline="0" dirty="0"/>
              <a:t> 1:Entry data by racial/ethnic group</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All age-expected</c:v>
                </c:pt>
              </c:strCache>
            </c:strRef>
          </c:tx>
          <c:spPr>
            <a:solidFill>
              <a:srgbClr val="FFC000"/>
            </a:solidFill>
            <a:ln>
              <a:noFill/>
            </a:ln>
            <a:effectLst/>
          </c:spPr>
          <c:invertIfNegative val="0"/>
          <c:cat>
            <c:strRef>
              <c:f>Sheet1!$B$1:$G$1</c:f>
              <c:strCache>
                <c:ptCount val="6"/>
                <c:pt idx="0">
                  <c:v>Group 1</c:v>
                </c:pt>
                <c:pt idx="1">
                  <c:v>Group 2</c:v>
                </c:pt>
                <c:pt idx="2">
                  <c:v>Group 3</c:v>
                </c:pt>
                <c:pt idx="3">
                  <c:v>Group 4 </c:v>
                </c:pt>
                <c:pt idx="4">
                  <c:v>Group 5</c:v>
                </c:pt>
                <c:pt idx="5">
                  <c:v>Group 6</c:v>
                </c:pt>
              </c:strCache>
            </c:strRef>
          </c:cat>
          <c:val>
            <c:numRef>
              <c:f>Sheet1!$B$2:$G$2</c:f>
              <c:numCache>
                <c:formatCode>General</c:formatCode>
                <c:ptCount val="6"/>
                <c:pt idx="0">
                  <c:v>20</c:v>
                </c:pt>
                <c:pt idx="1">
                  <c:v>20</c:v>
                </c:pt>
                <c:pt idx="2">
                  <c:v>20</c:v>
                </c:pt>
                <c:pt idx="3">
                  <c:v>20</c:v>
                </c:pt>
                <c:pt idx="4">
                  <c:v>20</c:v>
                </c:pt>
                <c:pt idx="5">
                  <c:v>20</c:v>
                </c:pt>
              </c:numCache>
            </c:numRef>
          </c:val>
          <c:extLst>
            <c:ext xmlns:c16="http://schemas.microsoft.com/office/drawing/2014/chart" uri="{C3380CC4-5D6E-409C-BE32-E72D297353CC}">
              <c16:uniqueId val="{00000000-A45E-42DA-BA31-C25426158DA5}"/>
            </c:ext>
          </c:extLst>
        </c:ser>
        <c:ser>
          <c:idx val="1"/>
          <c:order val="1"/>
          <c:tx>
            <c:strRef>
              <c:f>Sheet1!$A$3</c:f>
              <c:strCache>
                <c:ptCount val="1"/>
                <c:pt idx="0">
                  <c:v>Some age-expected</c:v>
                </c:pt>
              </c:strCache>
            </c:strRef>
          </c:tx>
          <c:spPr>
            <a:solidFill>
              <a:srgbClr val="00B050"/>
            </a:solidFill>
            <a:ln>
              <a:noFill/>
            </a:ln>
            <a:effectLst/>
          </c:spPr>
          <c:invertIfNegative val="0"/>
          <c:cat>
            <c:strRef>
              <c:f>Sheet1!$B$1:$G$1</c:f>
              <c:strCache>
                <c:ptCount val="6"/>
                <c:pt idx="0">
                  <c:v>Group 1</c:v>
                </c:pt>
                <c:pt idx="1">
                  <c:v>Group 2</c:v>
                </c:pt>
                <c:pt idx="2">
                  <c:v>Group 3</c:v>
                </c:pt>
                <c:pt idx="3">
                  <c:v>Group 4 </c:v>
                </c:pt>
                <c:pt idx="4">
                  <c:v>Group 5</c:v>
                </c:pt>
                <c:pt idx="5">
                  <c:v>Group 6</c:v>
                </c:pt>
              </c:strCache>
            </c:strRef>
          </c:cat>
          <c:val>
            <c:numRef>
              <c:f>Sheet1!$B$3:$G$3</c:f>
              <c:numCache>
                <c:formatCode>General</c:formatCode>
                <c:ptCount val="6"/>
                <c:pt idx="0">
                  <c:v>50</c:v>
                </c:pt>
                <c:pt idx="1">
                  <c:v>50</c:v>
                </c:pt>
                <c:pt idx="2">
                  <c:v>50</c:v>
                </c:pt>
                <c:pt idx="3">
                  <c:v>50</c:v>
                </c:pt>
                <c:pt idx="4">
                  <c:v>50</c:v>
                </c:pt>
                <c:pt idx="5">
                  <c:v>50</c:v>
                </c:pt>
              </c:numCache>
            </c:numRef>
          </c:val>
          <c:extLst>
            <c:ext xmlns:c16="http://schemas.microsoft.com/office/drawing/2014/chart" uri="{C3380CC4-5D6E-409C-BE32-E72D297353CC}">
              <c16:uniqueId val="{00000001-A45E-42DA-BA31-C25426158DA5}"/>
            </c:ext>
          </c:extLst>
        </c:ser>
        <c:ser>
          <c:idx val="2"/>
          <c:order val="2"/>
          <c:tx>
            <c:strRef>
              <c:f>Sheet1!$A$4</c:f>
              <c:strCache>
                <c:ptCount val="1"/>
                <c:pt idx="0">
                  <c:v>No age-expected</c:v>
                </c:pt>
              </c:strCache>
            </c:strRef>
          </c:tx>
          <c:spPr>
            <a:solidFill>
              <a:schemeClr val="accent5">
                <a:lumMod val="60000"/>
                <a:lumOff val="40000"/>
              </a:schemeClr>
            </a:solidFill>
            <a:ln>
              <a:noFill/>
            </a:ln>
            <a:effectLst/>
          </c:spPr>
          <c:invertIfNegative val="0"/>
          <c:cat>
            <c:strRef>
              <c:f>Sheet1!$B$1:$G$1</c:f>
              <c:strCache>
                <c:ptCount val="6"/>
                <c:pt idx="0">
                  <c:v>Group 1</c:v>
                </c:pt>
                <c:pt idx="1">
                  <c:v>Group 2</c:v>
                </c:pt>
                <c:pt idx="2">
                  <c:v>Group 3</c:v>
                </c:pt>
                <c:pt idx="3">
                  <c:v>Group 4 </c:v>
                </c:pt>
                <c:pt idx="4">
                  <c:v>Group 5</c:v>
                </c:pt>
                <c:pt idx="5">
                  <c:v>Group 6</c:v>
                </c:pt>
              </c:strCache>
            </c:strRef>
          </c:cat>
          <c:val>
            <c:numRef>
              <c:f>Sheet1!$B$4:$G$4</c:f>
              <c:numCache>
                <c:formatCode>General</c:formatCode>
                <c:ptCount val="6"/>
                <c:pt idx="0">
                  <c:v>30</c:v>
                </c:pt>
                <c:pt idx="1">
                  <c:v>30</c:v>
                </c:pt>
                <c:pt idx="2">
                  <c:v>30</c:v>
                </c:pt>
                <c:pt idx="3">
                  <c:v>30</c:v>
                </c:pt>
                <c:pt idx="4">
                  <c:v>30</c:v>
                </c:pt>
                <c:pt idx="5">
                  <c:v>30</c:v>
                </c:pt>
              </c:numCache>
            </c:numRef>
          </c:val>
          <c:extLst>
            <c:ext xmlns:c16="http://schemas.microsoft.com/office/drawing/2014/chart" uri="{C3380CC4-5D6E-409C-BE32-E72D297353CC}">
              <c16:uniqueId val="{00000002-A45E-42DA-BA31-C25426158DA5}"/>
            </c:ext>
          </c:extLst>
        </c:ser>
        <c:dLbls>
          <c:showLegendKey val="0"/>
          <c:showVal val="0"/>
          <c:showCatName val="0"/>
          <c:showSerName val="0"/>
          <c:showPercent val="0"/>
          <c:showBubbleSize val="0"/>
        </c:dLbls>
        <c:gapWidth val="150"/>
        <c:overlap val="100"/>
        <c:axId val="1372005407"/>
        <c:axId val="1372006367"/>
      </c:barChart>
      <c:catAx>
        <c:axId val="1372005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72006367"/>
        <c:crosses val="autoZero"/>
        <c:auto val="1"/>
        <c:lblAlgn val="ctr"/>
        <c:lblOffset val="100"/>
        <c:noMultiLvlLbl val="0"/>
      </c:catAx>
      <c:valAx>
        <c:axId val="137200636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72005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400" b="1" dirty="0"/>
              <a:t>Outcome 1: Entry data by racial/ethnic group</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Sheet2!$A$2</c:f>
              <c:strCache>
                <c:ptCount val="1"/>
                <c:pt idx="0">
                  <c:v>All age-expected</c:v>
                </c:pt>
              </c:strCache>
            </c:strRef>
          </c:tx>
          <c:spPr>
            <a:solidFill>
              <a:srgbClr val="39B54A"/>
            </a:solidFill>
            <a:ln>
              <a:noFill/>
            </a:ln>
            <a:effectLst/>
          </c:spPr>
          <c:invertIfNegative val="0"/>
          <c:cat>
            <c:strRef>
              <c:f>Sheet2!$B$1:$G$1</c:f>
              <c:strCache>
                <c:ptCount val="6"/>
                <c:pt idx="0">
                  <c:v>Group 1</c:v>
                </c:pt>
                <c:pt idx="1">
                  <c:v>Group 2</c:v>
                </c:pt>
                <c:pt idx="2">
                  <c:v>Group 3</c:v>
                </c:pt>
                <c:pt idx="3">
                  <c:v>Group 4 </c:v>
                </c:pt>
                <c:pt idx="4">
                  <c:v>Group 5</c:v>
                </c:pt>
                <c:pt idx="5">
                  <c:v>Group 6</c:v>
                </c:pt>
              </c:strCache>
            </c:strRef>
          </c:cat>
          <c:val>
            <c:numRef>
              <c:f>Sheet2!$B$2:$G$2</c:f>
              <c:numCache>
                <c:formatCode>General</c:formatCode>
                <c:ptCount val="6"/>
                <c:pt idx="0">
                  <c:v>20</c:v>
                </c:pt>
                <c:pt idx="1">
                  <c:v>10</c:v>
                </c:pt>
                <c:pt idx="2">
                  <c:v>20</c:v>
                </c:pt>
                <c:pt idx="3">
                  <c:v>10</c:v>
                </c:pt>
                <c:pt idx="4">
                  <c:v>40</c:v>
                </c:pt>
                <c:pt idx="5">
                  <c:v>20</c:v>
                </c:pt>
              </c:numCache>
            </c:numRef>
          </c:val>
          <c:extLst>
            <c:ext xmlns:c16="http://schemas.microsoft.com/office/drawing/2014/chart" uri="{C3380CC4-5D6E-409C-BE32-E72D297353CC}">
              <c16:uniqueId val="{00000000-27E7-456F-8043-96A757E8196F}"/>
            </c:ext>
          </c:extLst>
        </c:ser>
        <c:ser>
          <c:idx val="1"/>
          <c:order val="1"/>
          <c:tx>
            <c:strRef>
              <c:f>Sheet2!$A$3</c:f>
              <c:strCache>
                <c:ptCount val="1"/>
                <c:pt idx="0">
                  <c:v>Some age-expected</c:v>
                </c:pt>
              </c:strCache>
            </c:strRef>
          </c:tx>
          <c:spPr>
            <a:solidFill>
              <a:srgbClr val="7030A0"/>
            </a:solidFill>
            <a:ln>
              <a:noFill/>
            </a:ln>
            <a:effectLst/>
          </c:spPr>
          <c:invertIfNegative val="0"/>
          <c:cat>
            <c:strRef>
              <c:f>Sheet2!$B$1:$G$1</c:f>
              <c:strCache>
                <c:ptCount val="6"/>
                <c:pt idx="0">
                  <c:v>Group 1</c:v>
                </c:pt>
                <c:pt idx="1">
                  <c:v>Group 2</c:v>
                </c:pt>
                <c:pt idx="2">
                  <c:v>Group 3</c:v>
                </c:pt>
                <c:pt idx="3">
                  <c:v>Group 4 </c:v>
                </c:pt>
                <c:pt idx="4">
                  <c:v>Group 5</c:v>
                </c:pt>
                <c:pt idx="5">
                  <c:v>Group 6</c:v>
                </c:pt>
              </c:strCache>
            </c:strRef>
          </c:cat>
          <c:val>
            <c:numRef>
              <c:f>Sheet2!$B$3:$G$3</c:f>
              <c:numCache>
                <c:formatCode>General</c:formatCode>
                <c:ptCount val="6"/>
                <c:pt idx="0">
                  <c:v>50</c:v>
                </c:pt>
                <c:pt idx="1">
                  <c:v>30</c:v>
                </c:pt>
                <c:pt idx="2">
                  <c:v>50</c:v>
                </c:pt>
                <c:pt idx="3">
                  <c:v>70</c:v>
                </c:pt>
                <c:pt idx="4">
                  <c:v>45</c:v>
                </c:pt>
                <c:pt idx="5">
                  <c:v>50</c:v>
                </c:pt>
              </c:numCache>
            </c:numRef>
          </c:val>
          <c:extLst>
            <c:ext xmlns:c16="http://schemas.microsoft.com/office/drawing/2014/chart" uri="{C3380CC4-5D6E-409C-BE32-E72D297353CC}">
              <c16:uniqueId val="{00000001-27E7-456F-8043-96A757E8196F}"/>
            </c:ext>
          </c:extLst>
        </c:ser>
        <c:ser>
          <c:idx val="2"/>
          <c:order val="2"/>
          <c:tx>
            <c:strRef>
              <c:f>Sheet2!$A$4</c:f>
              <c:strCache>
                <c:ptCount val="1"/>
                <c:pt idx="0">
                  <c:v>No age-expected</c:v>
                </c:pt>
              </c:strCache>
            </c:strRef>
          </c:tx>
          <c:spPr>
            <a:solidFill>
              <a:schemeClr val="accent3"/>
            </a:solidFill>
            <a:ln>
              <a:noFill/>
            </a:ln>
            <a:effectLst/>
          </c:spPr>
          <c:invertIfNegative val="0"/>
          <c:cat>
            <c:strRef>
              <c:f>Sheet2!$B$1:$G$1</c:f>
              <c:strCache>
                <c:ptCount val="6"/>
                <c:pt idx="0">
                  <c:v>Group 1</c:v>
                </c:pt>
                <c:pt idx="1">
                  <c:v>Group 2</c:v>
                </c:pt>
                <c:pt idx="2">
                  <c:v>Group 3</c:v>
                </c:pt>
                <c:pt idx="3">
                  <c:v>Group 4 </c:v>
                </c:pt>
                <c:pt idx="4">
                  <c:v>Group 5</c:v>
                </c:pt>
                <c:pt idx="5">
                  <c:v>Group 6</c:v>
                </c:pt>
              </c:strCache>
            </c:strRef>
          </c:cat>
          <c:val>
            <c:numRef>
              <c:f>Sheet2!$B$4:$G$4</c:f>
              <c:numCache>
                <c:formatCode>General</c:formatCode>
                <c:ptCount val="6"/>
                <c:pt idx="0">
                  <c:v>30</c:v>
                </c:pt>
                <c:pt idx="1">
                  <c:v>60</c:v>
                </c:pt>
                <c:pt idx="2">
                  <c:v>30</c:v>
                </c:pt>
                <c:pt idx="3">
                  <c:v>20</c:v>
                </c:pt>
                <c:pt idx="4">
                  <c:v>15</c:v>
                </c:pt>
                <c:pt idx="5">
                  <c:v>30</c:v>
                </c:pt>
              </c:numCache>
            </c:numRef>
          </c:val>
          <c:extLst>
            <c:ext xmlns:c16="http://schemas.microsoft.com/office/drawing/2014/chart" uri="{C3380CC4-5D6E-409C-BE32-E72D297353CC}">
              <c16:uniqueId val="{00000002-27E7-456F-8043-96A757E8196F}"/>
            </c:ext>
          </c:extLst>
        </c:ser>
        <c:dLbls>
          <c:showLegendKey val="0"/>
          <c:showVal val="0"/>
          <c:showCatName val="0"/>
          <c:showSerName val="0"/>
          <c:showPercent val="0"/>
          <c:showBubbleSize val="0"/>
        </c:dLbls>
        <c:gapWidth val="150"/>
        <c:overlap val="100"/>
        <c:axId val="1365746015"/>
        <c:axId val="1365743135"/>
      </c:barChart>
      <c:catAx>
        <c:axId val="136574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5743135"/>
        <c:crosses val="autoZero"/>
        <c:auto val="1"/>
        <c:lblAlgn val="ctr"/>
        <c:lblOffset val="100"/>
        <c:noMultiLvlLbl val="0"/>
      </c:catAx>
      <c:valAx>
        <c:axId val="136574313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574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sysClr val="windowText" lastClr="000000">
                    <a:lumMod val="65000"/>
                    <a:lumOff val="35000"/>
                  </a:sysClr>
                </a:solidFill>
              </a:rPr>
              <a:t>Outcome 1: Entry data by racial/ethnic group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Sheet2!$A$2</c:f>
              <c:strCache>
                <c:ptCount val="1"/>
                <c:pt idx="0">
                  <c:v>All age-expected</c:v>
                </c:pt>
              </c:strCache>
            </c:strRef>
          </c:tx>
          <c:spPr>
            <a:solidFill>
              <a:srgbClr val="39B54A"/>
            </a:solidFill>
            <a:ln>
              <a:noFill/>
            </a:ln>
            <a:effectLst/>
          </c:spPr>
          <c:invertIfNegative val="0"/>
          <c:cat>
            <c:strRef>
              <c:f>Sheet2!$B$1:$G$1</c:f>
              <c:strCache>
                <c:ptCount val="6"/>
                <c:pt idx="0">
                  <c:v>Group 1</c:v>
                </c:pt>
                <c:pt idx="1">
                  <c:v>Group 2</c:v>
                </c:pt>
                <c:pt idx="2">
                  <c:v>Group 3</c:v>
                </c:pt>
                <c:pt idx="3">
                  <c:v>Group 4 </c:v>
                </c:pt>
                <c:pt idx="4">
                  <c:v>Group 5</c:v>
                </c:pt>
                <c:pt idx="5">
                  <c:v>Group 6</c:v>
                </c:pt>
              </c:strCache>
            </c:strRef>
          </c:cat>
          <c:val>
            <c:numRef>
              <c:f>Sheet2!$B$2:$G$2</c:f>
              <c:numCache>
                <c:formatCode>General</c:formatCode>
                <c:ptCount val="6"/>
                <c:pt idx="0">
                  <c:v>20</c:v>
                </c:pt>
                <c:pt idx="1">
                  <c:v>10</c:v>
                </c:pt>
                <c:pt idx="2">
                  <c:v>20</c:v>
                </c:pt>
                <c:pt idx="3">
                  <c:v>10</c:v>
                </c:pt>
                <c:pt idx="4">
                  <c:v>40</c:v>
                </c:pt>
                <c:pt idx="5">
                  <c:v>20</c:v>
                </c:pt>
              </c:numCache>
            </c:numRef>
          </c:val>
          <c:extLst>
            <c:ext xmlns:c16="http://schemas.microsoft.com/office/drawing/2014/chart" uri="{C3380CC4-5D6E-409C-BE32-E72D297353CC}">
              <c16:uniqueId val="{00000000-27E7-456F-8043-96A757E8196F}"/>
            </c:ext>
          </c:extLst>
        </c:ser>
        <c:ser>
          <c:idx val="1"/>
          <c:order val="1"/>
          <c:tx>
            <c:strRef>
              <c:f>Sheet2!$A$3</c:f>
              <c:strCache>
                <c:ptCount val="1"/>
                <c:pt idx="0">
                  <c:v>Some age-expected</c:v>
                </c:pt>
              </c:strCache>
            </c:strRef>
          </c:tx>
          <c:spPr>
            <a:solidFill>
              <a:srgbClr val="7030A0"/>
            </a:solidFill>
            <a:ln>
              <a:noFill/>
            </a:ln>
            <a:effectLst/>
          </c:spPr>
          <c:invertIfNegative val="0"/>
          <c:cat>
            <c:strRef>
              <c:f>Sheet2!$B$1:$G$1</c:f>
              <c:strCache>
                <c:ptCount val="6"/>
                <c:pt idx="0">
                  <c:v>Group 1</c:v>
                </c:pt>
                <c:pt idx="1">
                  <c:v>Group 2</c:v>
                </c:pt>
                <c:pt idx="2">
                  <c:v>Group 3</c:v>
                </c:pt>
                <c:pt idx="3">
                  <c:v>Group 4 </c:v>
                </c:pt>
                <c:pt idx="4">
                  <c:v>Group 5</c:v>
                </c:pt>
                <c:pt idx="5">
                  <c:v>Group 6</c:v>
                </c:pt>
              </c:strCache>
            </c:strRef>
          </c:cat>
          <c:val>
            <c:numRef>
              <c:f>Sheet2!$B$3:$G$3</c:f>
              <c:numCache>
                <c:formatCode>General</c:formatCode>
                <c:ptCount val="6"/>
                <c:pt idx="0">
                  <c:v>50</c:v>
                </c:pt>
                <c:pt idx="1">
                  <c:v>30</c:v>
                </c:pt>
                <c:pt idx="2">
                  <c:v>50</c:v>
                </c:pt>
                <c:pt idx="3">
                  <c:v>70</c:v>
                </c:pt>
                <c:pt idx="4">
                  <c:v>45</c:v>
                </c:pt>
                <c:pt idx="5">
                  <c:v>50</c:v>
                </c:pt>
              </c:numCache>
            </c:numRef>
          </c:val>
          <c:extLst>
            <c:ext xmlns:c16="http://schemas.microsoft.com/office/drawing/2014/chart" uri="{C3380CC4-5D6E-409C-BE32-E72D297353CC}">
              <c16:uniqueId val="{00000001-27E7-456F-8043-96A757E8196F}"/>
            </c:ext>
          </c:extLst>
        </c:ser>
        <c:ser>
          <c:idx val="2"/>
          <c:order val="2"/>
          <c:tx>
            <c:strRef>
              <c:f>Sheet2!$A$4</c:f>
              <c:strCache>
                <c:ptCount val="1"/>
                <c:pt idx="0">
                  <c:v>No age-expected</c:v>
                </c:pt>
              </c:strCache>
            </c:strRef>
          </c:tx>
          <c:spPr>
            <a:solidFill>
              <a:schemeClr val="accent3"/>
            </a:solidFill>
            <a:ln>
              <a:noFill/>
            </a:ln>
            <a:effectLst/>
          </c:spPr>
          <c:invertIfNegative val="0"/>
          <c:cat>
            <c:strRef>
              <c:f>Sheet2!$B$1:$G$1</c:f>
              <c:strCache>
                <c:ptCount val="6"/>
                <c:pt idx="0">
                  <c:v>Group 1</c:v>
                </c:pt>
                <c:pt idx="1">
                  <c:v>Group 2</c:v>
                </c:pt>
                <c:pt idx="2">
                  <c:v>Group 3</c:v>
                </c:pt>
                <c:pt idx="3">
                  <c:v>Group 4 </c:v>
                </c:pt>
                <c:pt idx="4">
                  <c:v>Group 5</c:v>
                </c:pt>
                <c:pt idx="5">
                  <c:v>Group 6</c:v>
                </c:pt>
              </c:strCache>
            </c:strRef>
          </c:cat>
          <c:val>
            <c:numRef>
              <c:f>Sheet2!$B$4:$G$4</c:f>
              <c:numCache>
                <c:formatCode>General</c:formatCode>
                <c:ptCount val="6"/>
                <c:pt idx="0">
                  <c:v>30</c:v>
                </c:pt>
                <c:pt idx="1">
                  <c:v>60</c:v>
                </c:pt>
                <c:pt idx="2">
                  <c:v>30</c:v>
                </c:pt>
                <c:pt idx="3">
                  <c:v>20</c:v>
                </c:pt>
                <c:pt idx="4">
                  <c:v>15</c:v>
                </c:pt>
                <c:pt idx="5">
                  <c:v>30</c:v>
                </c:pt>
              </c:numCache>
            </c:numRef>
          </c:val>
          <c:extLst>
            <c:ext xmlns:c16="http://schemas.microsoft.com/office/drawing/2014/chart" uri="{C3380CC4-5D6E-409C-BE32-E72D297353CC}">
              <c16:uniqueId val="{00000002-27E7-456F-8043-96A757E8196F}"/>
            </c:ext>
          </c:extLst>
        </c:ser>
        <c:dLbls>
          <c:showLegendKey val="0"/>
          <c:showVal val="0"/>
          <c:showCatName val="0"/>
          <c:showSerName val="0"/>
          <c:showPercent val="0"/>
          <c:showBubbleSize val="0"/>
        </c:dLbls>
        <c:gapWidth val="150"/>
        <c:overlap val="100"/>
        <c:axId val="1365746015"/>
        <c:axId val="1365743135"/>
      </c:barChart>
      <c:catAx>
        <c:axId val="136574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5743135"/>
        <c:crosses val="autoZero"/>
        <c:auto val="1"/>
        <c:lblAlgn val="ctr"/>
        <c:lblOffset val="100"/>
        <c:noMultiLvlLbl val="0"/>
      </c:catAx>
      <c:valAx>
        <c:axId val="136574313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574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80-4460-B878-BAF2451A65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80-4460-B878-BAF2451A65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80-4460-B878-BAF2451A65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80-4460-B878-BAF2451A65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980-4460-B878-BAF2451A65C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1-3B14-4FE4-B8F1-EBDDCDF2344D}"/>
              </c:ext>
            </c:extLst>
          </c:dPt>
          <c:dLbls>
            <c:dLbl>
              <c:idx val="3"/>
              <c:layout>
                <c:manualLayout>
                  <c:x val="-5.4213317619328238E-2"/>
                  <c:y val="5.68383722564296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980-4460-B878-BAF2451A65CF}"/>
                </c:ext>
              </c:extLst>
            </c:dLbl>
            <c:dLbl>
              <c:idx val="4"/>
              <c:layout>
                <c:manualLayout>
                  <c:x val="-1.1785503830288788E-2"/>
                  <c:y val="1.70515116769289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980-4460-B878-BAF2451A65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Physician</c:v>
                </c:pt>
                <c:pt idx="1">
                  <c:v>Parent</c:v>
                </c:pt>
                <c:pt idx="2">
                  <c:v>Social Services</c:v>
                </c:pt>
                <c:pt idx="3">
                  <c:v>Hospital/NICU</c:v>
                </c:pt>
                <c:pt idx="4">
                  <c:v>Child Care</c:v>
                </c:pt>
                <c:pt idx="5">
                  <c:v>Other</c:v>
                </c:pt>
              </c:strCache>
            </c:strRef>
          </c:cat>
          <c:val>
            <c:numRef>
              <c:f>Sheet1!$B$2:$B$7</c:f>
              <c:numCache>
                <c:formatCode>General</c:formatCode>
                <c:ptCount val="6"/>
                <c:pt idx="0">
                  <c:v>1027</c:v>
                </c:pt>
                <c:pt idx="1">
                  <c:v>347</c:v>
                </c:pt>
                <c:pt idx="2">
                  <c:v>369</c:v>
                </c:pt>
                <c:pt idx="3">
                  <c:v>145</c:v>
                </c:pt>
                <c:pt idx="4">
                  <c:v>24</c:v>
                </c:pt>
                <c:pt idx="5">
                  <c:v>88</c:v>
                </c:pt>
              </c:numCache>
            </c:numRef>
          </c:val>
          <c:extLst>
            <c:ext xmlns:c16="http://schemas.microsoft.com/office/drawing/2014/chart" uri="{C3380CC4-5D6E-409C-BE32-E72D297353CC}">
              <c16:uniqueId val="{00000000-3B14-4FE4-B8F1-EBDDCDF2344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Referrals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477-4312-AD05-9918B1815B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77-4312-AD05-9918B1815B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0477-4312-AD05-9918B1815B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0477-4312-AD05-9918B1815B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6-0477-4312-AD05-9918B1815B8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1-0477-4312-AD05-9918B1815B8F}"/>
              </c:ext>
            </c:extLst>
          </c:dPt>
          <c:dLbls>
            <c:dLbl>
              <c:idx val="0"/>
              <c:layout>
                <c:manualLayout>
                  <c:x val="-2.3268482129185825E-2"/>
                  <c:y val="-3.187631457045506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0477-4312-AD05-9918B1815B8F}"/>
                </c:ext>
              </c:extLst>
            </c:dLbl>
            <c:dLbl>
              <c:idx val="1"/>
              <c:layout>
                <c:manualLayout>
                  <c:x val="-1.3132484838923715E-2"/>
                  <c:y val="-4.782661203655651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77-4312-AD05-9918B1815B8F}"/>
                </c:ext>
              </c:extLst>
            </c:dLbl>
            <c:dLbl>
              <c:idx val="2"/>
              <c:layout>
                <c:manualLayout>
                  <c:x val="-1.4473341097536644E-2"/>
                  <c:y val="7.7823837741309849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0477-4312-AD05-9918B1815B8F}"/>
                </c:ext>
              </c:extLst>
            </c:dLbl>
            <c:dLbl>
              <c:idx val="3"/>
              <c:layout>
                <c:manualLayout>
                  <c:x val="-2.588987513861887E-2"/>
                  <c:y val="6.27636794502419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477-4312-AD05-9918B1815B8F}"/>
                </c:ext>
              </c:extLst>
            </c:dLbl>
            <c:dLbl>
              <c:idx val="4"/>
              <c:layout>
                <c:manualLayout>
                  <c:x val="2.4321753534491158E-2"/>
                  <c:y val="-3.560957853936944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0477-4312-AD05-9918B1815B8F}"/>
                </c:ext>
              </c:extLst>
            </c:dLbl>
            <c:dLbl>
              <c:idx val="5"/>
              <c:layout>
                <c:manualLayout>
                  <c:x val="9.9888176912476395E-3"/>
                  <c:y val="-1.57243845350564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477-4312-AD05-9918B1815B8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Attempts to contact unsuccessful</c:v>
                </c:pt>
                <c:pt idx="1">
                  <c:v>Evaluation complete-child not eligible</c:v>
                </c:pt>
                <c:pt idx="2">
                  <c:v>IFSP developed</c:v>
                </c:pt>
                <c:pt idx="3">
                  <c:v>Late referral</c:v>
                </c:pt>
                <c:pt idx="4">
                  <c:v>Parent declined eligibility determination</c:v>
                </c:pt>
                <c:pt idx="5">
                  <c:v>Parent declined enrollment although child found eligible</c:v>
                </c:pt>
              </c:strCache>
            </c:strRef>
          </c:cat>
          <c:val>
            <c:numRef>
              <c:f>Sheet1!$B$2:$B$7</c:f>
              <c:numCache>
                <c:formatCode>General</c:formatCode>
                <c:ptCount val="6"/>
                <c:pt idx="0">
                  <c:v>456</c:v>
                </c:pt>
                <c:pt idx="1">
                  <c:v>131</c:v>
                </c:pt>
                <c:pt idx="2">
                  <c:v>435</c:v>
                </c:pt>
                <c:pt idx="3">
                  <c:v>411</c:v>
                </c:pt>
                <c:pt idx="4">
                  <c:v>422</c:v>
                </c:pt>
                <c:pt idx="5">
                  <c:v>145</c:v>
                </c:pt>
              </c:numCache>
            </c:numRef>
          </c:val>
          <c:extLst>
            <c:ext xmlns:c16="http://schemas.microsoft.com/office/drawing/2014/chart" uri="{C3380CC4-5D6E-409C-BE32-E72D297353CC}">
              <c16:uniqueId val="{00000000-0477-4312-AD05-9918B1815B8F}"/>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541511421266808"/>
          <c:y val="6.3567229948362114E-2"/>
          <c:w val="0.3204422811909855"/>
          <c:h val="0.921178156521240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64395076932441"/>
          <c:y val="0.19737983340022083"/>
          <c:w val="0.40793095724189732"/>
          <c:h val="0.66689957460674398"/>
        </c:manualLayout>
      </c:layout>
      <c:pieChart>
        <c:varyColors val="1"/>
        <c:ser>
          <c:idx val="0"/>
          <c:order val="0"/>
          <c:tx>
            <c:strRef>
              <c:f>Sheet1!$B$1</c:f>
              <c:strCache>
                <c:ptCount val="1"/>
                <c:pt idx="0">
                  <c:v>Physician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1A6B-4931-BD08-A1225C632F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1A6B-4931-BD08-A1225C632F7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1A6B-4931-BD08-A1225C632F7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1A6B-4931-BD08-A1225C632F7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1A6B-4931-BD08-A1225C632F7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1A6B-4931-BD08-A1225C632F77}"/>
              </c:ext>
            </c:extLst>
          </c:dPt>
          <c:dLbls>
            <c:dLbl>
              <c:idx val="0"/>
              <c:layout>
                <c:manualLayout>
                  <c:x val="7.0707065083348036E-2"/>
                  <c:y val="0.1226181583653744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A6B-4931-BD08-A1225C632F77}"/>
                </c:ext>
              </c:extLst>
            </c:dLbl>
            <c:dLbl>
              <c:idx val="1"/>
              <c:layout>
                <c:manualLayout>
                  <c:x val="4.7138043388898695E-2"/>
                  <c:y val="8.1745438910249615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1A6B-4931-BD08-A1225C632F77}"/>
                </c:ext>
              </c:extLst>
            </c:dLbl>
            <c:dLbl>
              <c:idx val="2"/>
              <c:layout>
                <c:manualLayout>
                  <c:x val="7.0707065083348133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1A6B-4931-BD08-A1225C632F77}"/>
                </c:ext>
              </c:extLst>
            </c:dLbl>
            <c:dLbl>
              <c:idx val="3"/>
              <c:layout>
                <c:manualLayout>
                  <c:x val="-1.4419989817397783E-2"/>
                  <c:y val="7.392976478304233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A6B-4931-BD08-A1225C632F77}"/>
                </c:ext>
              </c:extLst>
            </c:dLbl>
            <c:dLbl>
              <c:idx val="4"/>
              <c:layout>
                <c:manualLayout>
                  <c:x val="-0.12491581498058153"/>
                  <c:y val="0.3147199398044610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A6B-4931-BD08-A1225C632F77}"/>
                </c:ext>
              </c:extLst>
            </c:dLbl>
            <c:dLbl>
              <c:idx val="5"/>
              <c:layout>
                <c:manualLayout>
                  <c:x val="-6.1552943702950412E-2"/>
                  <c:y val="2.62560159757038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53231823227140973"/>
                      <c:h val="0.25161246096574835"/>
                    </c:manualLayout>
                  </c15:layout>
                </c:ext>
                <c:ext xmlns:c16="http://schemas.microsoft.com/office/drawing/2014/chart" uri="{C3380CC4-5D6E-409C-BE32-E72D297353CC}">
                  <c16:uniqueId val="{00000002-1A6B-4931-BD08-A1225C632F7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Attempts to contact unsuccessful</c:v>
                </c:pt>
                <c:pt idx="1">
                  <c:v>Evaluation complete-child not eligible</c:v>
                </c:pt>
                <c:pt idx="2">
                  <c:v>IFSP developed</c:v>
                </c:pt>
                <c:pt idx="3">
                  <c:v>Late referral</c:v>
                </c:pt>
                <c:pt idx="4">
                  <c:v>Parent declined eligibility determination</c:v>
                </c:pt>
                <c:pt idx="5">
                  <c:v>Parent declined enrollment although child found eligible</c:v>
                </c:pt>
              </c:strCache>
            </c:strRef>
          </c:cat>
          <c:val>
            <c:numRef>
              <c:f>Sheet1!$B$2:$B$7</c:f>
              <c:numCache>
                <c:formatCode>General</c:formatCode>
                <c:ptCount val="6"/>
                <c:pt idx="0">
                  <c:v>221</c:v>
                </c:pt>
                <c:pt idx="1">
                  <c:v>85</c:v>
                </c:pt>
                <c:pt idx="2">
                  <c:v>236</c:v>
                </c:pt>
                <c:pt idx="3">
                  <c:v>312</c:v>
                </c:pt>
                <c:pt idx="4">
                  <c:v>128</c:v>
                </c:pt>
                <c:pt idx="5">
                  <c:v>45</c:v>
                </c:pt>
              </c:numCache>
            </c:numRef>
          </c:val>
          <c:extLst>
            <c:ext xmlns:c16="http://schemas.microsoft.com/office/drawing/2014/chart" uri="{C3380CC4-5D6E-409C-BE32-E72D297353CC}">
              <c16:uniqueId val="{00000000-1A6B-4931-BD08-A1225C632F7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Late referral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227-4B78-891C-C4C6923B46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227-4B78-891C-C4C6923B46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227-4B78-891C-C4C6923B46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227-4B78-891C-C4C6923B46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227-4B78-891C-C4C6923B46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7-DECB-4CCF-B8EF-698F909EEEC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Physician</c:v>
                </c:pt>
                <c:pt idx="1">
                  <c:v>Parent</c:v>
                </c:pt>
                <c:pt idx="2">
                  <c:v>Social Services</c:v>
                </c:pt>
                <c:pt idx="3">
                  <c:v>Hospital/NICU</c:v>
                </c:pt>
                <c:pt idx="4">
                  <c:v>Child Care</c:v>
                </c:pt>
                <c:pt idx="5">
                  <c:v>Other</c:v>
                </c:pt>
              </c:strCache>
            </c:strRef>
          </c:cat>
          <c:val>
            <c:numRef>
              <c:f>Sheet1!$B$2:$B$7</c:f>
              <c:numCache>
                <c:formatCode>General</c:formatCode>
                <c:ptCount val="6"/>
                <c:pt idx="0">
                  <c:v>221</c:v>
                </c:pt>
                <c:pt idx="1">
                  <c:v>94</c:v>
                </c:pt>
                <c:pt idx="2">
                  <c:v>85</c:v>
                </c:pt>
                <c:pt idx="3">
                  <c:v>35</c:v>
                </c:pt>
                <c:pt idx="4">
                  <c:v>3</c:v>
                </c:pt>
                <c:pt idx="5">
                  <c:v>18</c:v>
                </c:pt>
              </c:numCache>
            </c:numRef>
          </c:val>
          <c:extLst>
            <c:ext xmlns:c16="http://schemas.microsoft.com/office/drawing/2014/chart" uri="{C3380CC4-5D6E-409C-BE32-E72D297353CC}">
              <c16:uniqueId val="{00000000-DECB-4CCF-B8EF-698F909EEEC4}"/>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8/13/2024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ctacenter.org/topics/earlyid/tools.as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ctacenter.org/topics/earlyid/tools.asp"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ao.gov/assets/d24106019.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Welcome to the second in our child find data working series. I’m Margaret Gillis with the </a:t>
            </a:r>
            <a:r>
              <a:rPr lang="en-US" dirty="0" err="1"/>
              <a:t>DaSy</a:t>
            </a:r>
            <a:r>
              <a:rPr lang="en-US" dirty="0"/>
              <a:t> Center, and I’m joined by my colleagues with the </a:t>
            </a:r>
            <a:r>
              <a:rPr lang="en-US" dirty="0" err="1"/>
              <a:t>DaSy</a:t>
            </a:r>
            <a:r>
              <a:rPr lang="en-US" dirty="0"/>
              <a:t> and ECTA centers, who have been involved in planning and will be helping facilitate today’s session. </a:t>
            </a:r>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14102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Here are a few TA resources that can support your exploration of quantitative and qualitative data and engaging key partners with the data </a:t>
            </a:r>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15952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These are just a few examples of how you might want to dig into your child find data, and many are things you mentioned during our last session. What other ideas do you have? </a:t>
            </a:r>
          </a:p>
          <a:p>
            <a:endParaRPr lang="en-US" dirty="0"/>
          </a:p>
          <a:p>
            <a:r>
              <a:rPr lang="en-US" dirty="0"/>
              <a:t>How you want to dig into your data impact how you will disaggregate your data – so let’s talk about that. </a:t>
            </a:r>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291486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 Gillis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you disaggregate is initially dependent upon the data points you have in your system, and, as always, should be done in collaboration with key partners including program staff and families (at the least) plus representatives from other early childhood-serving partners in the state or community.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nearly endless ways to disaggregate your data, to start, let’s think about disaggregating by a single variable, such as </a:t>
            </a:r>
            <a:r>
              <a:rPr lang="en-US"/>
              <a:t>these examples. </a:t>
            </a:r>
            <a:endParaRPr lang="en-US" dirty="0"/>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161775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dirty="0"/>
              <a:t>Margaret Gillis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dirty="0"/>
              <a:t>Here is an example of referrals disaggregated by one variable: race/ethnicity </a:t>
            </a:r>
          </a:p>
        </p:txBody>
      </p:sp>
      <p:sp>
        <p:nvSpPr>
          <p:cNvPr id="4" name="Slide Number Placeholder 3"/>
          <p:cNvSpPr>
            <a:spLocks noGrp="1"/>
          </p:cNvSpPr>
          <p:nvPr>
            <p:ph type="sldNum" sz="quarter" idx="5"/>
          </p:nvPr>
        </p:nvSpPr>
        <p:spPr/>
        <p:txBody>
          <a:bodyPr/>
          <a:lstStyle/>
          <a:p>
            <a:fld id="{44BAE9E6-FC52-7F4E-B22E-76509B4751CB}" type="slidenum">
              <a:rPr lang="en-US" smtClean="0"/>
              <a:t>13</a:t>
            </a:fld>
            <a:endParaRPr lang="en-US"/>
          </a:p>
        </p:txBody>
      </p:sp>
    </p:spTree>
    <p:extLst>
      <p:ext uri="{BB962C8B-B14F-4D97-AF65-F5344CB8AC3E}">
        <p14:creationId xmlns:p14="http://schemas.microsoft.com/office/powerpoint/2010/main" val="251441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Margaret Gillis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further dig into and disaggregate your data by running cross tabulations of two variables, for example, by looking at race/ethnicity by referral source or eligibility category by home language. You could do this at the state level or at the local program or LEA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an example. </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14</a:t>
            </a:fld>
            <a:endParaRPr lang="en-US"/>
          </a:p>
        </p:txBody>
      </p:sp>
    </p:spTree>
    <p:extLst>
      <p:ext uri="{BB962C8B-B14F-4D97-AF65-F5344CB8AC3E}">
        <p14:creationId xmlns:p14="http://schemas.microsoft.com/office/powerpoint/2010/main" val="3050817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Here we’re looking at the referrals across the state by region. Without any context, this probably raises more questions than it answers, so we won’t focus here on interpretations of the data, instead you might think about those questions that it does raise for you and what you would want to know about the regions, about the population of the children and families in those regions, and so forth, that would be necessary to have access to as you are digging into your own data. </a:t>
            </a:r>
          </a:p>
        </p:txBody>
      </p:sp>
      <p:sp>
        <p:nvSpPr>
          <p:cNvPr id="4" name="Slide Number Placeholder 3"/>
          <p:cNvSpPr>
            <a:spLocks noGrp="1"/>
          </p:cNvSpPr>
          <p:nvPr>
            <p:ph type="sldNum" sz="quarter" idx="5"/>
          </p:nvPr>
        </p:nvSpPr>
        <p:spPr/>
        <p:txBody>
          <a:bodyPr/>
          <a:lstStyle/>
          <a:p>
            <a:fld id="{44BAE9E6-FC52-7F4E-B22E-76509B4751CB}" type="slidenum">
              <a:rPr lang="en-US" smtClean="0"/>
              <a:t>15</a:t>
            </a:fld>
            <a:endParaRPr lang="en-US"/>
          </a:p>
        </p:txBody>
      </p:sp>
    </p:spTree>
    <p:extLst>
      <p:ext uri="{BB962C8B-B14F-4D97-AF65-F5344CB8AC3E}">
        <p14:creationId xmlns:p14="http://schemas.microsoft.com/office/powerpoint/2010/main" val="1242595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Keep in mind that when you don’t have data for questions you want to answer you may have to regroup – which could mean changing your questions or figuring out if there is some other way to get the data you need. </a:t>
            </a:r>
          </a:p>
          <a:p>
            <a:endParaRPr lang="en-US" dirty="0"/>
          </a:p>
          <a:p>
            <a:r>
              <a:rPr lang="en-US" dirty="0"/>
              <a:t>This might include thinking about data that you may not have at the state level but that may be housed at the local level. </a:t>
            </a:r>
          </a:p>
          <a:p>
            <a:endParaRPr lang="en-US" dirty="0"/>
          </a:p>
          <a:p>
            <a:r>
              <a:rPr lang="en-US" dirty="0"/>
              <a:t>We’ll talk more in session 3 about this process and what it means for analysis plans, but we wanted to plant this seed as you think about your available data.</a:t>
            </a:r>
          </a:p>
        </p:txBody>
      </p:sp>
      <p:sp>
        <p:nvSpPr>
          <p:cNvPr id="4" name="Slide Number Placeholder 3"/>
          <p:cNvSpPr>
            <a:spLocks noGrp="1"/>
          </p:cNvSpPr>
          <p:nvPr>
            <p:ph type="sldNum" sz="quarter" idx="5"/>
          </p:nvPr>
        </p:nvSpPr>
        <p:spPr/>
        <p:txBody>
          <a:bodyPr/>
          <a:lstStyle/>
          <a:p>
            <a:fld id="{44BAE9E6-FC52-7F4E-B22E-76509B4751CB}" type="slidenum">
              <a:rPr lang="en-US" smtClean="0"/>
              <a:t>16</a:t>
            </a:fld>
            <a:endParaRPr lang="en-US"/>
          </a:p>
        </p:txBody>
      </p:sp>
    </p:spTree>
    <p:extLst>
      <p:ext uri="{BB962C8B-B14F-4D97-AF65-F5344CB8AC3E}">
        <p14:creationId xmlns:p14="http://schemas.microsoft.com/office/powerpoint/2010/main" val="194163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1710539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Backer</a:t>
            </a:r>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134590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276925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As a reminder, in our last session, we set the context for child find, the federally reported data, and engaging key partners. </a:t>
            </a:r>
          </a:p>
          <a:p>
            <a:r>
              <a:rPr lang="en-US" dirty="0"/>
              <a:t>Today we are focusing on digging deeper into other available data. </a:t>
            </a:r>
          </a:p>
          <a:p>
            <a:r>
              <a:rPr lang="en-US" dirty="0"/>
              <a:t>In session 3 we will be working with data to develop and execute an analysis plan. </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3186051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212013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21</a:t>
            </a:fld>
            <a:endParaRPr lang="en-US"/>
          </a:p>
        </p:txBody>
      </p:sp>
    </p:spTree>
    <p:extLst>
      <p:ext uri="{BB962C8B-B14F-4D97-AF65-F5344CB8AC3E}">
        <p14:creationId xmlns:p14="http://schemas.microsoft.com/office/powerpoint/2010/main" val="1928851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22</a:t>
            </a:fld>
            <a:endParaRPr lang="en-US"/>
          </a:p>
        </p:txBody>
      </p:sp>
    </p:spTree>
    <p:extLst>
      <p:ext uri="{BB962C8B-B14F-4D97-AF65-F5344CB8AC3E}">
        <p14:creationId xmlns:p14="http://schemas.microsoft.com/office/powerpoint/2010/main" val="873806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23</a:t>
            </a:fld>
            <a:endParaRPr lang="en-US"/>
          </a:p>
        </p:txBody>
      </p:sp>
    </p:spTree>
    <p:extLst>
      <p:ext uri="{BB962C8B-B14F-4D97-AF65-F5344CB8AC3E}">
        <p14:creationId xmlns:p14="http://schemas.microsoft.com/office/powerpoint/2010/main" val="721058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4262539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25</a:t>
            </a:fld>
            <a:endParaRPr lang="en-US"/>
          </a:p>
        </p:txBody>
      </p:sp>
    </p:spTree>
    <p:extLst>
      <p:ext uri="{BB962C8B-B14F-4D97-AF65-F5344CB8AC3E}">
        <p14:creationId xmlns:p14="http://schemas.microsoft.com/office/powerpoint/2010/main" val="239686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Lisa Backer</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26</a:t>
            </a:fld>
            <a:endParaRPr lang="en-US"/>
          </a:p>
        </p:txBody>
      </p:sp>
    </p:spTree>
    <p:extLst>
      <p:ext uri="{BB962C8B-B14F-4D97-AF65-F5344CB8AC3E}">
        <p14:creationId xmlns:p14="http://schemas.microsoft.com/office/powerpoint/2010/main" val="104718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Lee Porterfield</a:t>
            </a:r>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1513304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Lee Porterfield</a:t>
            </a:r>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4242069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Lee Porterfield</a:t>
            </a:r>
          </a:p>
          <a:p>
            <a:endParaRPr lang="en-US" dirty="0"/>
          </a:p>
          <a:p>
            <a:r>
              <a:rPr lang="en-US" dirty="0"/>
              <a:t>First let’s look at an example of referrals disaggregated by referral sources. What are your impressions?</a:t>
            </a:r>
          </a:p>
        </p:txBody>
      </p:sp>
      <p:sp>
        <p:nvSpPr>
          <p:cNvPr id="4" name="Slide Number Placeholder 3"/>
          <p:cNvSpPr>
            <a:spLocks noGrp="1"/>
          </p:cNvSpPr>
          <p:nvPr>
            <p:ph type="sldNum" sz="quarter" idx="5"/>
          </p:nvPr>
        </p:nvSpPr>
        <p:spPr/>
        <p:txBody>
          <a:bodyPr/>
          <a:lstStyle/>
          <a:p>
            <a:fld id="{44BAE9E6-FC52-7F4E-B22E-76509B4751CB}" type="slidenum">
              <a:rPr lang="en-US" smtClean="0"/>
              <a:t>29</a:t>
            </a:fld>
            <a:endParaRPr lang="en-US"/>
          </a:p>
        </p:txBody>
      </p:sp>
    </p:spTree>
    <p:extLst>
      <p:ext uri="{BB962C8B-B14F-4D97-AF65-F5344CB8AC3E}">
        <p14:creationId xmlns:p14="http://schemas.microsoft.com/office/powerpoint/2010/main" val="7585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a:spcBef>
                <a:spcPts val="0"/>
              </a:spcBef>
            </a:pPr>
            <a:r>
              <a:rPr lang="en-US" dirty="0">
                <a:effectLst/>
                <a:latin typeface="+mn-lt"/>
              </a:rPr>
              <a:t>Margaret Gillis</a:t>
            </a:r>
          </a:p>
          <a:p>
            <a:pPr marL="457200" lvl="1">
              <a:spcBef>
                <a:spcPts val="0"/>
              </a:spcBef>
            </a:pPr>
            <a:endParaRPr lang="en-US" dirty="0">
              <a:effectLst/>
              <a:latin typeface="+mn-lt"/>
            </a:endParaRPr>
          </a:p>
          <a:p>
            <a:pPr marL="457200" lvl="1">
              <a:spcBef>
                <a:spcPts val="0"/>
              </a:spcBef>
            </a:pPr>
            <a:r>
              <a:rPr lang="en-US" dirty="0">
                <a:effectLst/>
                <a:latin typeface="+mn-lt"/>
              </a:rPr>
              <a:t>To recap, here we have a few take away messages from session 1 … (read slide) </a:t>
            </a:r>
          </a:p>
          <a:p>
            <a:endParaRPr lang="en-US" dirty="0"/>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130517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Lee Porterfield</a:t>
            </a:r>
          </a:p>
          <a:p>
            <a:endParaRPr lang="en-US" dirty="0"/>
          </a:p>
          <a:p>
            <a:r>
              <a:rPr lang="en-US" dirty="0"/>
              <a:t>Now let’s look at referrals disaggregated by referral closure reason. What are your impressions of these data?</a:t>
            </a:r>
          </a:p>
        </p:txBody>
      </p:sp>
      <p:sp>
        <p:nvSpPr>
          <p:cNvPr id="4" name="Slide Number Placeholder 3"/>
          <p:cNvSpPr>
            <a:spLocks noGrp="1"/>
          </p:cNvSpPr>
          <p:nvPr>
            <p:ph type="sldNum" sz="quarter" idx="5"/>
          </p:nvPr>
        </p:nvSpPr>
        <p:spPr/>
        <p:txBody>
          <a:bodyPr/>
          <a:lstStyle/>
          <a:p>
            <a:fld id="{44BAE9E6-FC52-7F4E-B22E-76509B4751CB}" type="slidenum">
              <a:rPr lang="en-US" smtClean="0"/>
              <a:t>30</a:t>
            </a:fld>
            <a:endParaRPr lang="en-US"/>
          </a:p>
        </p:txBody>
      </p:sp>
    </p:spTree>
    <p:extLst>
      <p:ext uri="{BB962C8B-B14F-4D97-AF65-F5344CB8AC3E}">
        <p14:creationId xmlns:p14="http://schemas.microsoft.com/office/powerpoint/2010/main" val="4277523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Lee Porterfield</a:t>
            </a:r>
          </a:p>
          <a:p>
            <a:endParaRPr lang="en-US" dirty="0"/>
          </a:p>
          <a:p>
            <a:r>
              <a:rPr lang="en-US" dirty="0"/>
              <a:t>Now let’s take those examples of referrals by source and referrals by closure reason a step further and look at the referral closure reasons by referral source. {click}</a:t>
            </a:r>
          </a:p>
          <a:p>
            <a:endParaRPr lang="en-US" dirty="0"/>
          </a:p>
          <a:p>
            <a:r>
              <a:rPr lang="en-US" dirty="0"/>
              <a:t>First let’s zero in on physician referrals and their closure reasons. We see that physician referrals account for more than half of all referrals – 1027 total referrals, and in the pie chart we can see the percentage of each referral outcome. {click}</a:t>
            </a:r>
          </a:p>
          <a:p>
            <a:endParaRPr lang="en-US" dirty="0"/>
          </a:p>
          <a:p>
            <a:r>
              <a:rPr lang="en-US" dirty="0"/>
              <a:t>What jumps out at you here? {pause for discussion}</a:t>
            </a:r>
          </a:p>
          <a:p>
            <a:endParaRPr lang="en-US" dirty="0"/>
          </a:p>
          <a:p>
            <a:r>
              <a:rPr lang="en-US" dirty="0"/>
              <a:t>{click} In the last session someone mentioned wanting to dig into the “unable to contact” so let’s look at that. Another way we might want to dig into these data is to see how each of our referral sources are contributing to those 456 “attempts to contact unsuccessful.” {click} {click}</a:t>
            </a:r>
          </a:p>
          <a:p>
            <a:endParaRPr lang="en-US" dirty="0"/>
          </a:p>
          <a:p>
            <a:r>
              <a:rPr lang="en-US" dirty="0"/>
              <a:t>In looking at the data table and the pie chart, physicians account for the largest proportion of “attempts to contact unsuccessful”– 48% (Physician referrals account for about 51% of referrals overall 1027/2000, so we may consider this a proportionate number of referrals ending this way). For other referral sources we see unable to contact with 20% of parent referrals, 19% of social services referrals, 8% of Hospital/NICU referrals, 1% of child care referrals, and 4% of other referrals.  </a:t>
            </a:r>
          </a:p>
        </p:txBody>
      </p:sp>
      <p:sp>
        <p:nvSpPr>
          <p:cNvPr id="4" name="Slide Number Placeholder 3"/>
          <p:cNvSpPr>
            <a:spLocks noGrp="1"/>
          </p:cNvSpPr>
          <p:nvPr>
            <p:ph type="sldNum" sz="quarter" idx="5"/>
          </p:nvPr>
        </p:nvSpPr>
        <p:spPr/>
        <p:txBody>
          <a:bodyPr/>
          <a:lstStyle/>
          <a:p>
            <a:fld id="{44BAE9E6-FC52-7F4E-B22E-76509B4751CB}" type="slidenum">
              <a:rPr lang="en-US" smtClean="0"/>
              <a:t>31</a:t>
            </a:fld>
            <a:endParaRPr lang="en-US"/>
          </a:p>
        </p:txBody>
      </p:sp>
    </p:spTree>
    <p:extLst>
      <p:ext uri="{BB962C8B-B14F-4D97-AF65-F5344CB8AC3E}">
        <p14:creationId xmlns:p14="http://schemas.microsoft.com/office/powerpoint/2010/main" val="714877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Lee Porterfield</a:t>
            </a:r>
          </a:p>
        </p:txBody>
      </p:sp>
      <p:sp>
        <p:nvSpPr>
          <p:cNvPr id="4" name="Slide Number Placeholder 3"/>
          <p:cNvSpPr>
            <a:spLocks noGrp="1"/>
          </p:cNvSpPr>
          <p:nvPr>
            <p:ph type="sldNum" sz="quarter" idx="5"/>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306990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sz="1800" dirty="0">
                <a:effectLst/>
                <a:latin typeface="Calibri" panose="020F0502020204030204" pitchFamily="34" charset="0"/>
                <a:hlinkClick r:id="rId3"/>
              </a:rPr>
              <a:t>https://ectacenter.org/topics/earlyid/tools.asp</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33</a:t>
            </a:fld>
            <a:endParaRPr lang="en-US"/>
          </a:p>
        </p:txBody>
      </p:sp>
    </p:spTree>
    <p:extLst>
      <p:ext uri="{BB962C8B-B14F-4D97-AF65-F5344CB8AC3E}">
        <p14:creationId xmlns:p14="http://schemas.microsoft.com/office/powerpoint/2010/main" val="84519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sz="1800" dirty="0">
                <a:effectLst/>
                <a:latin typeface="Calibri" panose="020F0502020204030204" pitchFamily="34" charset="0"/>
                <a:hlinkClick r:id="rId3"/>
              </a:rPr>
              <a:t>https://ectacenter.org/topics/earlyid/tools.asp</a:t>
            </a:r>
            <a:endParaRPr lang="en-US" sz="1800" dirty="0">
              <a:effectLst/>
              <a:latin typeface="Calibri" panose="020F0502020204030204" pitchFamily="34" charset="0"/>
            </a:endParaRPr>
          </a:p>
          <a:p>
            <a:endParaRPr lang="en-US" sz="1800" dirty="0">
              <a:effectLst/>
              <a:latin typeface="Calibri" panose="020F0502020204030204" pitchFamily="34" charset="0"/>
            </a:endParaRPr>
          </a:p>
          <a:p>
            <a:r>
              <a:rPr lang="en-US" sz="1800" dirty="0">
                <a:effectLst/>
                <a:latin typeface="Calibri" panose="020F0502020204030204" pitchFamily="34" charset="0"/>
              </a:rPr>
              <a:t>How many of you are familiar with the Child Find Self-Assessment for Part C or 619?</a:t>
            </a:r>
          </a:p>
          <a:p>
            <a:endParaRPr lang="en-US" sz="1800" dirty="0">
              <a:effectLst/>
              <a:latin typeface="Calibri" panose="020F0502020204030204" pitchFamily="34" charset="0"/>
            </a:endParaRPr>
          </a:p>
          <a:p>
            <a:r>
              <a:rPr lang="en-US" sz="1800" dirty="0">
                <a:effectLst/>
                <a:latin typeface="Calibri" panose="020F0502020204030204" pitchFamily="34" charset="0"/>
              </a:rPr>
              <a:t>My plan for the breakout is to talk through the tools briefly and discuss how they can be used </a:t>
            </a:r>
          </a:p>
          <a:p>
            <a:r>
              <a:rPr lang="en-US" sz="1800" dirty="0">
                <a:effectLst/>
                <a:latin typeface="Calibri" panose="020F0502020204030204" pitchFamily="34" charset="0"/>
              </a:rPr>
              <a:t>We can also open up the tools and talk through what is in them </a:t>
            </a:r>
          </a:p>
          <a:p>
            <a:r>
              <a:rPr lang="en-US" sz="1800" dirty="0">
                <a:effectLst/>
                <a:latin typeface="Calibri" panose="020F0502020204030204" pitchFamily="34" charset="0"/>
              </a:rPr>
              <a:t>Can talk about people’s experiences using them (if anyone has exp using them) </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34</a:t>
            </a:fld>
            <a:endParaRPr lang="en-US"/>
          </a:p>
        </p:txBody>
      </p:sp>
    </p:spTree>
    <p:extLst>
      <p:ext uri="{BB962C8B-B14F-4D97-AF65-F5344CB8AC3E}">
        <p14:creationId xmlns:p14="http://schemas.microsoft.com/office/powerpoint/2010/main" val="1326403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Margaret	</a:t>
            </a:r>
          </a:p>
          <a:p>
            <a:r>
              <a:rPr lang="en-US" dirty="0"/>
              <a:t>Time:  1-2 minutes</a:t>
            </a:r>
          </a:p>
          <a:p>
            <a:endParaRPr lang="en-US" dirty="0"/>
          </a:p>
          <a:p>
            <a:endParaRPr lang="en-US" dirty="0"/>
          </a:p>
          <a:p>
            <a:r>
              <a:rPr lang="en-US" dirty="0"/>
              <a:t>The Quick Start Guide includes a list of common areas of need or challenges related to child find and points you to the best practices in the Excel tool most likely to impact that challenge. This is a great way to get started with the tool, especially if you have limited time to complete the Excel tool – you can focus your energy</a:t>
            </a:r>
          </a:p>
        </p:txBody>
      </p:sp>
      <p:sp>
        <p:nvSpPr>
          <p:cNvPr id="4" name="Slide Number Placeholder 3"/>
          <p:cNvSpPr>
            <a:spLocks noGrp="1"/>
          </p:cNvSpPr>
          <p:nvPr>
            <p:ph type="sldNum" sz="quarter" idx="5"/>
          </p:nvPr>
        </p:nvSpPr>
        <p:spPr/>
        <p:txBody>
          <a:bodyPr/>
          <a:lstStyle/>
          <a:p>
            <a:fld id="{5AE7A38C-5F75-D34C-8EEB-9617AEF57B70}" type="slidenum">
              <a:rPr lang="en-US" smtClean="0"/>
              <a:pPr/>
              <a:t>35</a:t>
            </a:fld>
            <a:endParaRPr lang="en-US"/>
          </a:p>
        </p:txBody>
      </p:sp>
    </p:spTree>
    <p:extLst>
      <p:ext uri="{BB962C8B-B14F-4D97-AF65-F5344CB8AC3E}">
        <p14:creationId xmlns:p14="http://schemas.microsoft.com/office/powerpoint/2010/main" val="2629559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Margaret	</a:t>
            </a:r>
          </a:p>
          <a:p>
            <a:r>
              <a:rPr lang="en-US" dirty="0"/>
              <a:t>Time:  3-5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to document – show how to get there on the website then open </a:t>
            </a:r>
          </a:p>
          <a:p>
            <a:endParaRPr lang="en-US" dirty="0"/>
          </a:p>
          <a:p>
            <a:endParaRPr lang="en-US" dirty="0"/>
          </a:p>
          <a:p>
            <a:r>
              <a:rPr lang="en-US" dirty="0"/>
              <a:t>https://ectacenter.org/~xls/topics/earlyid/Part_B_619_CFSA_Section_II_Part_B_619_Child_Find_Best_Practices.xlsm</a:t>
            </a:r>
          </a:p>
          <a:p>
            <a:endParaRPr lang="en-US" dirty="0"/>
          </a:p>
          <a:p>
            <a:r>
              <a:rPr lang="en-US" dirty="0"/>
              <a:t>https://ectacenter.org/~xls/topics/earlyid/Child_Find_Self-Assessment_Section_II_09012020.xlsm</a:t>
            </a:r>
          </a:p>
        </p:txBody>
      </p:sp>
      <p:sp>
        <p:nvSpPr>
          <p:cNvPr id="4" name="Slide Number Placeholder 3"/>
          <p:cNvSpPr>
            <a:spLocks noGrp="1"/>
          </p:cNvSpPr>
          <p:nvPr>
            <p:ph type="sldNum" sz="quarter" idx="5"/>
          </p:nvPr>
        </p:nvSpPr>
        <p:spPr/>
        <p:txBody>
          <a:bodyPr/>
          <a:lstStyle/>
          <a:p>
            <a:fld id="{5AE7A38C-5F75-D34C-8EEB-9617AEF57B70}" type="slidenum">
              <a:rPr lang="en-US" smtClean="0"/>
              <a:pPr/>
              <a:t>36</a:t>
            </a:fld>
            <a:endParaRPr lang="en-US"/>
          </a:p>
        </p:txBody>
      </p:sp>
    </p:spTree>
    <p:extLst>
      <p:ext uri="{BB962C8B-B14F-4D97-AF65-F5344CB8AC3E}">
        <p14:creationId xmlns:p14="http://schemas.microsoft.com/office/powerpoint/2010/main" val="730073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Margaret	</a:t>
            </a:r>
          </a:p>
          <a:p>
            <a:r>
              <a:rPr lang="en-US" dirty="0"/>
              <a:t>Time:  10 minutes</a:t>
            </a:r>
          </a:p>
          <a:p>
            <a:endParaRPr lang="en-US" dirty="0"/>
          </a:p>
          <a:p>
            <a:r>
              <a:rPr lang="en-US" dirty="0"/>
              <a:t>Go to Excel tool</a:t>
            </a:r>
          </a:p>
          <a:p>
            <a:endParaRPr lang="en-US" dirty="0"/>
          </a:p>
          <a:p>
            <a:r>
              <a:rPr lang="en-US" dirty="0"/>
              <a:t>Here we see a brief screenshot of the part of the Excel tool where you will do most of your work. Let’s open up the Excel tool and walk through it together. As you can see, there are some minor differences in formatting, but the Part C and Part B 619 versions function the same way. </a:t>
            </a:r>
          </a:p>
          <a:p>
            <a:endParaRPr lang="en-US" dirty="0"/>
          </a:p>
          <a:p>
            <a:r>
              <a:rPr lang="en-US" dirty="0"/>
              <a:t>Walk through either version – point out the best practice rating scale, the theme rating, and the priority rating. </a:t>
            </a:r>
          </a:p>
          <a:p>
            <a:r>
              <a:rPr lang="en-US" dirty="0"/>
              <a:t>Show each tab, including theme summary and action plan. </a:t>
            </a:r>
          </a:p>
          <a:p>
            <a:endParaRPr lang="en-US" dirty="0"/>
          </a:p>
          <a:p>
            <a:endParaRPr lang="en-US" dirty="0"/>
          </a:p>
          <a:p>
            <a:r>
              <a:rPr lang="en-US" dirty="0"/>
              <a:t>https://ectacenter.org/~xls/topics/earlyid/Part_B_619_CFSA_Section_II_Part_B_619_Child_Find_Best_Practices.xlsm</a:t>
            </a:r>
          </a:p>
          <a:p>
            <a:endParaRPr lang="en-US" dirty="0"/>
          </a:p>
          <a:p>
            <a:r>
              <a:rPr lang="en-US" dirty="0"/>
              <a:t>https://ectacenter.org/~xls/topics/earlyid/Child_Find_Self-Assessment_Section_II_09012020.xlsm</a:t>
            </a:r>
          </a:p>
        </p:txBody>
      </p:sp>
      <p:sp>
        <p:nvSpPr>
          <p:cNvPr id="4" name="Slide Number Placeholder 3"/>
          <p:cNvSpPr>
            <a:spLocks noGrp="1"/>
          </p:cNvSpPr>
          <p:nvPr>
            <p:ph type="sldNum" sz="quarter" idx="5"/>
          </p:nvPr>
        </p:nvSpPr>
        <p:spPr/>
        <p:txBody>
          <a:bodyPr/>
          <a:lstStyle/>
          <a:p>
            <a:fld id="{5AE7A38C-5F75-D34C-8EEB-9617AEF57B70}" type="slidenum">
              <a:rPr lang="en-US" smtClean="0"/>
              <a:pPr/>
              <a:t>37</a:t>
            </a:fld>
            <a:endParaRPr lang="en-US"/>
          </a:p>
        </p:txBody>
      </p:sp>
    </p:spTree>
    <p:extLst>
      <p:ext uri="{BB962C8B-B14F-4D97-AF65-F5344CB8AC3E}">
        <p14:creationId xmlns:p14="http://schemas.microsoft.com/office/powerpoint/2010/main" val="3567319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p:txBody>
      </p:sp>
      <p:sp>
        <p:nvSpPr>
          <p:cNvPr id="4" name="Slide Number Placeholder 3"/>
          <p:cNvSpPr>
            <a:spLocks noGrp="1"/>
          </p:cNvSpPr>
          <p:nvPr>
            <p:ph type="sldNum" sz="quarter" idx="5"/>
          </p:nvPr>
        </p:nvSpPr>
        <p:spPr/>
        <p:txBody>
          <a:bodyPr/>
          <a:lstStyle/>
          <a:p>
            <a:fld id="{5AE7A38C-5F75-D34C-8EEB-9617AEF57B70}" type="slidenum">
              <a:rPr lang="en-US" smtClean="0"/>
              <a:t>38</a:t>
            </a:fld>
            <a:endParaRPr lang="en-US"/>
          </a:p>
        </p:txBody>
      </p:sp>
    </p:spTree>
    <p:extLst>
      <p:ext uri="{BB962C8B-B14F-4D97-AF65-F5344CB8AC3E}">
        <p14:creationId xmlns:p14="http://schemas.microsoft.com/office/powerpoint/2010/main" val="334706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p:txBody>
      </p:sp>
      <p:sp>
        <p:nvSpPr>
          <p:cNvPr id="4" name="Slide Number Placeholder 3"/>
          <p:cNvSpPr>
            <a:spLocks noGrp="1"/>
          </p:cNvSpPr>
          <p:nvPr>
            <p:ph type="sldNum" sz="quarter" idx="5"/>
          </p:nvPr>
        </p:nvSpPr>
        <p:spPr/>
        <p:txBody>
          <a:bodyPr/>
          <a:lstStyle/>
          <a:p>
            <a:fld id="{44BAE9E6-FC52-7F4E-B22E-76509B4751CB}" type="slidenum">
              <a:rPr lang="en-US" smtClean="0"/>
              <a:t>39</a:t>
            </a:fld>
            <a:endParaRPr lang="en-US"/>
          </a:p>
        </p:txBody>
      </p:sp>
    </p:spTree>
    <p:extLst>
      <p:ext uri="{BB962C8B-B14F-4D97-AF65-F5344CB8AC3E}">
        <p14:creationId xmlns:p14="http://schemas.microsoft.com/office/powerpoint/2010/main" val="1952601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Here we have our session objectives. We’ll be spending some time as a whole group and have some opportunities for engagement with Padlet/chat, then we’ll have small group time where you can select the topic you would like to focus on</a:t>
            </a:r>
          </a:p>
          <a:p>
            <a:endParaRPr lang="en-US" dirty="0"/>
          </a:p>
          <a:p>
            <a:r>
              <a:rPr lang="en-US" dirty="0"/>
              <a:t>Aiming for 15-20 minutes in small groups, will reconvene briefly after small groups to wrap up and preview some info for session 3 before closing </a:t>
            </a:r>
          </a:p>
          <a:p>
            <a:endParaRPr lang="en-US" dirty="0"/>
          </a:p>
          <a:p>
            <a:r>
              <a:rPr lang="en-US" dirty="0"/>
              <a:t>{Read objectives}</a:t>
            </a:r>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3258541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follow up via email with this information and the critical questions on the next slide, so no need to scramble to get it down. </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40</a:t>
            </a:fld>
            <a:endParaRPr lang="en-US"/>
          </a:p>
        </p:txBody>
      </p:sp>
    </p:spTree>
    <p:extLst>
      <p:ext uri="{BB962C8B-B14F-4D97-AF65-F5344CB8AC3E}">
        <p14:creationId xmlns:p14="http://schemas.microsoft.com/office/powerpoint/2010/main" val="1229877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Here are the </a:t>
            </a:r>
            <a:r>
              <a:rPr lang="en-US" dirty="0" err="1"/>
              <a:t>DaSy</a:t>
            </a:r>
            <a:r>
              <a:rPr lang="en-US" dirty="0"/>
              <a:t> Critical Questions related to child find.</a:t>
            </a:r>
          </a:p>
          <a:p>
            <a:endParaRPr lang="en-US" dirty="0"/>
          </a:p>
          <a:p>
            <a:r>
              <a:rPr lang="en-US" dirty="0"/>
              <a:t> We’ll be reaching out in the next week or so to get some more information from you about where you want to focus your time during session 3 so we can be sure we are providing the correct table shells for folks and to be able to plan for the breakout groups.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Between now and then, we ask that you spend a bit of time taking a look and thinking about these questions and think about the questions you want to ask related to your child find system. The questions you have may not all be captured in these, so please feel free to stray from these questions and let us know the questions you have. We will do our best to accommodate your needs and interests.  </a:t>
            </a:r>
          </a:p>
          <a:p>
            <a:endParaRPr lang="en-US" dirty="0"/>
          </a:p>
          <a:p>
            <a:endParaRPr lang="en-US" dirty="0"/>
          </a:p>
          <a:p>
            <a:r>
              <a:rPr lang="en-US" dirty="0" err="1"/>
              <a:t>DaSy</a:t>
            </a:r>
            <a:r>
              <a:rPr lang="en-US" dirty="0"/>
              <a:t> critical questions: https://dasycenter.org/wp-content/uploads/2020/12/DaSy_Critical_Questions_2020.pdf</a:t>
            </a:r>
          </a:p>
          <a:p>
            <a:r>
              <a:rPr lang="en-US" dirty="0" err="1"/>
              <a:t>DaSy</a:t>
            </a:r>
            <a:r>
              <a:rPr lang="en-US" dirty="0"/>
              <a:t> Critical questions for equity: https://dasycenter.org/wp-content/uploads/2023/10/DaSy_RacialEquityCriticalQuestions_Acc.pdf</a:t>
            </a:r>
          </a:p>
          <a:p>
            <a:endParaRPr lang="en-US" dirty="0"/>
          </a:p>
          <a:p>
            <a:endParaRPr lang="en-US" dirty="0"/>
          </a:p>
          <a:p>
            <a:r>
              <a:rPr lang="en-US" dirty="0"/>
              <a:t>We will provide table shells in advance of our next meeting for you to bring to the call </a:t>
            </a:r>
          </a:p>
        </p:txBody>
      </p:sp>
      <p:sp>
        <p:nvSpPr>
          <p:cNvPr id="4" name="Slide Number Placeholder 3"/>
          <p:cNvSpPr>
            <a:spLocks noGrp="1"/>
          </p:cNvSpPr>
          <p:nvPr>
            <p:ph type="sldNum" sz="quarter" idx="5"/>
          </p:nvPr>
        </p:nvSpPr>
        <p:spPr/>
        <p:txBody>
          <a:bodyPr/>
          <a:lstStyle/>
          <a:p>
            <a:fld id="{44BAE9E6-FC52-7F4E-B22E-76509B4751CB}" type="slidenum">
              <a:rPr lang="en-US" smtClean="0"/>
              <a:t>41</a:t>
            </a:fld>
            <a:endParaRPr lang="en-US"/>
          </a:p>
        </p:txBody>
      </p:sp>
    </p:spTree>
    <p:extLst>
      <p:ext uri="{BB962C8B-B14F-4D97-AF65-F5344CB8AC3E}">
        <p14:creationId xmlns:p14="http://schemas.microsoft.com/office/powerpoint/2010/main" val="2659697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Before we leave, we wanted to provide you with some resources to support your work, and we especially want your feedback on this session. Please visit the </a:t>
            </a:r>
            <a:r>
              <a:rPr lang="en-US" dirty="0" err="1"/>
              <a:t>padlet</a:t>
            </a:r>
            <a:r>
              <a:rPr lang="en-US" dirty="0"/>
              <a:t> or type in the chat your response to these questions so we can improve our planning for the next session in this series</a:t>
            </a:r>
            <a:r>
              <a:rPr lang="en-US"/>
              <a:t>. </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42</a:t>
            </a:fld>
            <a:endParaRPr lang="en-US"/>
          </a:p>
        </p:txBody>
      </p:sp>
    </p:spTree>
    <p:extLst>
      <p:ext uri="{BB962C8B-B14F-4D97-AF65-F5344CB8AC3E}">
        <p14:creationId xmlns:p14="http://schemas.microsoft.com/office/powerpoint/2010/main" val="231267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As we discussed during our last session – child find systems are complex and really rely on cross sector collaboration for all those activities related to identification, location, screening, referral, evaluation, eligibility determination, and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data states report related to child find is really limited. {click}</a:t>
            </a:r>
          </a:p>
          <a:p>
            <a:endParaRPr lang="en-US" dirty="0"/>
          </a:p>
          <a:p>
            <a:r>
              <a:rPr lang="en-US" dirty="0"/>
              <a:t>The 2023 Government Accountability Office Report, highlighted the promise of additional data states may already collect for shining light on how child find systems are working. The report also renewed OSEP’s focus on child find data, and since release of the report, we have heard OSEP asking a lot more questions about child find and child find data, and it has been added as an area of focus for DMS. {click}</a:t>
            </a:r>
          </a:p>
          <a:p>
            <a:endParaRPr lang="en-US" dirty="0"/>
          </a:p>
          <a:p>
            <a:r>
              <a:rPr lang="en-US" dirty="0"/>
              <a:t>We know that states vary widely in what they collect at the state and local level – particularly prior to children’s enrollment in the program - and how those data are structured. This is going to impact how you will be able to dig into your data. {click}</a:t>
            </a:r>
          </a:p>
          <a:p>
            <a:endParaRPr lang="en-US" dirty="0"/>
          </a:p>
          <a:p>
            <a:endParaRPr lang="en-US" dirty="0"/>
          </a:p>
          <a:p>
            <a:r>
              <a:rPr lang="en-US" dirty="0">
                <a:hlinkClick r:id="rId3"/>
              </a:rPr>
              <a:t>2023 GAO report </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416658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To give just a bit more background about that GAO report, the GAO was tasked by the legislature with reviewing barriers states face in carrying out IDEA requirements and any inequities in access to early intervention services. </a:t>
            </a:r>
          </a:p>
          <a:p>
            <a:endParaRPr lang="en-US" dirty="0"/>
          </a:p>
          <a:p>
            <a:r>
              <a:rPr lang="en-US" dirty="0"/>
              <a:t>They carried out a number of activities in compiling the report, including surveying Part C lead agencies, from which they received responses from 54 states and territories. Unsurprisingly, they identified physicians and other health care providers as the most common referral source, followed by families. </a:t>
            </a:r>
          </a:p>
          <a:p>
            <a:endParaRPr lang="en-US" dirty="0"/>
          </a:p>
          <a:p>
            <a:r>
              <a:rPr lang="en-US" sz="1800" b="0" i="0" u="none" strike="noStrike" baseline="0" dirty="0">
                <a:solidFill>
                  <a:srgbClr val="000000"/>
                </a:solidFill>
                <a:latin typeface="Arial" panose="020B0604020202020204" pitchFamily="34" charset="0"/>
              </a:rPr>
              <a:t>They also found variation in how children progress through the process from referral to evaluation to enrollment by race ethnicity.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They found notable variation </a:t>
            </a:r>
            <a:r>
              <a:rPr lang="en-US" sz="1800" b="0" i="0" u="sng" strike="noStrike" baseline="0" dirty="0">
                <a:solidFill>
                  <a:srgbClr val="000000"/>
                </a:solidFill>
                <a:latin typeface="Arial" panose="020B0604020202020204" pitchFamily="34" charset="0"/>
              </a:rPr>
              <a:t>at different points in the enrollment process</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For example, the percentage of children referred who received an evaluation ranged from 59 percent of American Indian or Alaska Native children to 86 percent of Asian children (a 27 point spread);</a:t>
            </a:r>
            <a:r>
              <a:rPr lang="en-US" sz="1800" b="0" i="0" u="none" strike="noStrike" baseline="0" dirty="0">
                <a:solidFill>
                  <a:srgbClr val="000000"/>
                </a:solidFill>
                <a:latin typeface="Arial" panose="020B0604020202020204" pitchFamily="34" charset="0"/>
              </a:rPr>
              <a:t> whereas, the </a:t>
            </a:r>
            <a:r>
              <a:rPr lang="en-US" sz="1800" b="1" i="0" u="none" strike="noStrike" baseline="0" dirty="0">
                <a:solidFill>
                  <a:srgbClr val="000000"/>
                </a:solidFill>
                <a:latin typeface="Arial" panose="020B0604020202020204" pitchFamily="34" charset="0"/>
              </a:rPr>
              <a:t>percentage of children deemed eligible who enrolled ranged from 91 percent of American Indian or Alaska Native children to 95 percent of Asian and White children (a 4 point spread</a:t>
            </a:r>
            <a:r>
              <a:rPr lang="en-US" sz="1800" b="0" i="0" u="none" strike="noStrike" baseline="0" dirty="0">
                <a:solidFill>
                  <a:srgbClr val="000000"/>
                </a:solidFill>
                <a:latin typeface="Arial" panose="020B0604020202020204" pitchFamily="34" charset="0"/>
              </a:rPr>
              <a:t>).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report found that the % of children referred who enroll in the program varied widely by state, from 28% to 90% - with an average of 53% - as shown in the chart {click}</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As discussed during our last session, the Part C data collections for child find focus on children who are already enrolled, and IDEA does not currently grant the Department of Education the authority to require states to collect and report data on children prior to enrollment that would provide more information about those who are referred, evaluated, and found eligible for services. However, since many states do collect and maintain data on children prior to enrollment, </a:t>
            </a:r>
            <a:r>
              <a:rPr lang="en-US" sz="1800" b="1" i="0" u="none" strike="noStrike" baseline="0" dirty="0">
                <a:solidFill>
                  <a:srgbClr val="000000"/>
                </a:solidFill>
                <a:latin typeface="Arial" panose="020B0604020202020204" pitchFamily="34" charset="0"/>
              </a:rPr>
              <a:t>GAO and the Department recommend states use the data they already have to examine whether disparities in access to early intervention services exist at steps prior to enrollment. There are numerous ways in which states can disaggregate their data to examine potential disparities in access and to understand better how the child find system is working for children and families across the state.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Also, while the GAO report focuses on Part C – we also know that Part B could benefit from this type of in depth look into available data to examine potential disparities and ways to promote earlier access to preschool special education. </a:t>
            </a:r>
            <a:endParaRPr lang="en-US" b="1" dirty="0"/>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160218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In session 1 many of you indicated you were interested in digging into various aspects of your data to identify potential disparities, you might want to look at disparities in access related to (read list) – what else?</a:t>
            </a:r>
          </a:p>
          <a:p>
            <a:endParaRPr lang="en-US" dirty="0"/>
          </a:p>
          <a:p>
            <a:r>
              <a:rPr lang="en-US" dirty="0"/>
              <a:t>If population data are available for comparison, you may also be able to look at who is missing from the program – in other words, based on the population data who would you expect to be referred or enrolled versus who actually is. Note that these comparisons to the general population may be done at the state, regional, or local level – we often see that there is a lot of local variation that washes out when you roll up to the state level, so it’s really important that you do work with your programs and districts to dig in to more local data to see who might be missing. </a:t>
            </a:r>
          </a:p>
          <a:p>
            <a:endParaRPr lang="en-US" dirty="0"/>
          </a:p>
          <a:p>
            <a:r>
              <a:rPr lang="en-US" dirty="0"/>
              <a:t>This data on subgroups of children “pre-enrollment” allows you to begin to look more closely at practices, policies, and structures that may contribute to inequities, but quantitative data alone may not tell the whole story. This is where engaging your key partners can really be helpful to further digging in to what is happening..  </a:t>
            </a:r>
          </a:p>
          <a:p>
            <a:endParaRPr lang="en-US" dirty="0"/>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73185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A combination of quantitative and qualitative data may be most useful for really understanding your child find system and how it is working. </a:t>
            </a:r>
          </a:p>
          <a:p>
            <a:endParaRPr lang="en-US" dirty="0"/>
          </a:p>
          <a:p>
            <a:r>
              <a:rPr lang="en-US" dirty="0"/>
              <a:t>Here are a few examples of the types of quantitative and qualitative data you might have or collect. </a:t>
            </a:r>
          </a:p>
          <a:p>
            <a:endParaRPr lang="en-US" dirty="0"/>
          </a:p>
          <a:p>
            <a:r>
              <a:rPr lang="en-US" dirty="0"/>
              <a:t>Examples of data collected that might by c and b include:</a:t>
            </a:r>
          </a:p>
          <a:p>
            <a:pPr marL="171450" indent="-171450">
              <a:buFont typeface="Arial" panose="020B0604020202020204" pitchFamily="34" charset="0"/>
              <a:buChar char="•"/>
            </a:pPr>
            <a:r>
              <a:rPr lang="en-US" dirty="0"/>
              <a:t>race/ethnicity </a:t>
            </a:r>
          </a:p>
          <a:p>
            <a:pPr marL="171450" indent="-171450">
              <a:buFont typeface="Arial" panose="020B0604020202020204" pitchFamily="34" charset="0"/>
              <a:buChar char="•"/>
            </a:pPr>
            <a:r>
              <a:rPr lang="en-US" dirty="0"/>
              <a:t>referral source</a:t>
            </a:r>
          </a:p>
          <a:p>
            <a:pPr marL="171450" indent="-171450">
              <a:buFont typeface="Arial" panose="020B0604020202020204" pitchFamily="34" charset="0"/>
              <a:buChar char="•"/>
            </a:pPr>
            <a:r>
              <a:rPr lang="en-US" dirty="0"/>
              <a:t>eligibility category</a:t>
            </a:r>
          </a:p>
          <a:p>
            <a:pPr marL="171450" indent="-171450">
              <a:buFont typeface="Arial" panose="020B0604020202020204" pitchFamily="34" charset="0"/>
              <a:buChar char="•"/>
            </a:pPr>
            <a:r>
              <a:rPr lang="en-US" dirty="0"/>
              <a:t>age at referral</a:t>
            </a:r>
          </a:p>
          <a:p>
            <a:pPr marL="171450" indent="-171450">
              <a:buFont typeface="Arial" panose="020B0604020202020204" pitchFamily="34" charset="0"/>
              <a:buChar char="•"/>
            </a:pPr>
            <a:r>
              <a:rPr lang="en-US" dirty="0"/>
              <a:t>geographic location</a:t>
            </a:r>
          </a:p>
          <a:p>
            <a:pPr marL="171450" indent="-171450">
              <a:buFont typeface="Arial" panose="020B0604020202020204" pitchFamily="34" charset="0"/>
              <a:buChar char="•"/>
            </a:pPr>
            <a:r>
              <a:rPr lang="en-US" dirty="0"/>
              <a:t>Referral outcome</a:t>
            </a:r>
          </a:p>
          <a:p>
            <a:pPr marL="171450" indent="-171450">
              <a:buFont typeface="Arial" panose="020B0604020202020204" pitchFamily="34" charset="0"/>
              <a:buChar char="•"/>
            </a:pPr>
            <a:r>
              <a:rPr lang="en-US" dirty="0"/>
              <a:t>C to B transition data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Population data/demographics might include census data, birthrates, local demographics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Data collected by key partners – for Part B that could be data shared from Part C as part of a data sharing agreement to support transition – what else? What about EHDI data? Data from DSS on children in substantiated cases of abuse/neglect that should be referred under CAPTA?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How about qualitative data?</a:t>
            </a:r>
          </a:p>
          <a:p>
            <a:pPr marL="0" indent="0">
              <a:buFont typeface="Arial" panose="020B0604020202020204" pitchFamily="34" charset="0"/>
              <a:buNone/>
            </a:pPr>
            <a:r>
              <a:rPr lang="en-US" dirty="0"/>
              <a:t>Using a tool like the child find self assessment for mapping your child find system can be helpful for understanding how your key collaborative partners support child find activities across the state and in local communities.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Hearing from families about their experiences seeking services can also be helpful for understanding where breakdowns may be happening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Feedback from key partners, including referral sources can also shed light on some of those practices, policies, and structures that may need clarification or updating, may highlight where outreach is needed, etc.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else? What other kinds of data would be helpful? – </a:t>
            </a:r>
            <a:r>
              <a:rPr lang="en-US" dirty="0" err="1"/>
              <a:t>padlet</a:t>
            </a:r>
            <a:r>
              <a:rPr lang="en-US" dirty="0"/>
              <a:t> next slide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334925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 Gillis</a:t>
            </a:r>
          </a:p>
          <a:p>
            <a:endParaRPr lang="en-US" dirty="0"/>
          </a:p>
          <a:p>
            <a:r>
              <a:rPr lang="en-US" dirty="0"/>
              <a:t>During our last session some of you mentioned looking at referral sources, referred/evaluated/eligible/enrolled, so we know some folks are collecting some data and already using it – feel free to note in your comments whether you are already using these data or whether you are collecting them but not using them for this purpose yet. </a:t>
            </a:r>
          </a:p>
          <a:p>
            <a:endParaRPr lang="en-US" dirty="0"/>
          </a:p>
          <a:p>
            <a:r>
              <a:rPr lang="en-US" dirty="0"/>
              <a:t>Padlet link: https://padlet.com/childfindaccess/what-quantitative-and-qualitative-data-are-collected-in-your-eebs1eaw5r58f7r3</a:t>
            </a:r>
          </a:p>
          <a:p>
            <a:endParaRPr lang="en-US" dirty="0"/>
          </a:p>
          <a:p>
            <a:r>
              <a:rPr lang="en-US" dirty="0"/>
              <a:t>Consider specific data elements you have in your data system that could help you drill down into how your child find system is working. </a:t>
            </a:r>
          </a:p>
          <a:p>
            <a:endParaRPr lang="en-US" dirty="0"/>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2252606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3226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a:t>
            </a:r>
            <a:r>
              <a:rPr lang="en-US" sz="1200" kern="1200">
                <a:solidFill>
                  <a:schemeClr val="tx1"/>
                </a:solidFill>
                <a:latin typeface="Arial" panose="020B0604020202020204" pitchFamily="34" charset="0"/>
                <a:ea typeface="+mn-ea"/>
                <a:cs typeface="Arial" panose="020B0604020202020204" pitchFamily="34" charset="0"/>
              </a:rPr>
              <a:t>#H326P220002</a:t>
            </a:r>
            <a:r>
              <a:rPr lang="en-US" sz="1200">
                <a:latin typeface="Arial" panose="020B0604020202020204" pitchFamily="34" charset="0"/>
                <a:cs typeface="Arial" panose="020B0604020202020204" pitchFamily="34" charset="0"/>
              </a:rPr>
              <a:t>,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a:t>
            </a:r>
            <a:r>
              <a:rPr lang="en-US" sz="1200" kern="1200">
                <a:solidFill>
                  <a:schemeClr val="tx1"/>
                </a:solidFill>
                <a:latin typeface="Arial" panose="020B0604020202020204" pitchFamily="34" charset="0"/>
                <a:ea typeface="+mn-ea"/>
                <a:cs typeface="Arial" panose="020B0604020202020204" pitchFamily="34" charset="0"/>
              </a:rPr>
              <a:t>#H326P220002</a:t>
            </a:r>
            <a:r>
              <a:rPr lang="en-US" sz="1200">
                <a:latin typeface="Arial" panose="020B0604020202020204" pitchFamily="34" charset="0"/>
                <a:cs typeface="Arial" panose="020B0604020202020204" pitchFamily="34" charset="0"/>
              </a:rPr>
              <a:t>,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41433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1" r:id="rId4"/>
    <p:sldLayoutId id="2147483661" r:id="rId5"/>
    <p:sldLayoutId id="2147483673" r:id="rId6"/>
    <p:sldLayoutId id="2147483663" r:id="rId7"/>
    <p:sldLayoutId id="2147483662" r:id="rId8"/>
    <p:sldLayoutId id="2147483682" r:id="rId9"/>
    <p:sldLayoutId id="2147483664" r:id="rId10"/>
    <p:sldLayoutId id="2147483684" r:id="rId11"/>
    <p:sldLayoutId id="2147483665" r:id="rId12"/>
    <p:sldLayoutId id="2147483671" r:id="rId13"/>
    <p:sldLayoutId id="2147483685" r:id="rId14"/>
    <p:sldLayoutId id="2147483668" r:id="rId15"/>
    <p:sldLayoutId id="2147483666" r:id="rId16"/>
    <p:sldLayoutId id="2147483667" r:id="rId17"/>
    <p:sldLayoutId id="2147483679" r:id="rId18"/>
    <p:sldLayoutId id="2147483680" r:id="rId19"/>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asycenter.org/part-c-child-find-funnel-chart-tool/" TargetMode="External"/><Relationship Id="rId7" Type="http://schemas.openxmlformats.org/officeDocument/2006/relationships/hyperlink" Target="https://ectacenter.org/~pdfs/topics/gensup/ContributingFactor-Results_Final_28Mar12.pdf"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ectacenter.org/topics/earlyid/tools.asp" TargetMode="External"/><Relationship Id="rId5" Type="http://schemas.openxmlformats.org/officeDocument/2006/relationships/hyperlink" Target="https://ideadata.org/resources/resource/1881/part-b-indicator-data-display-wizard" TargetMode="External"/><Relationship Id="rId4" Type="http://schemas.openxmlformats.org/officeDocument/2006/relationships/hyperlink" Target="https://dasycenter.org/identify-meaningful-differences-in-child-fin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chart" Target="../charts/chart8.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s://dasycenter.org/wp-content/uploads/2020/12/DaSy_Critical_Questions_2020.pdf"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dasycenter.org/wp-content/uploads/2023/10/DaSy_RacialEquityCriticalQuestions_Acc.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asycenter.org/part-c-child-find-funnel-chart-tool/" TargetMode="External"/><Relationship Id="rId7" Type="http://schemas.openxmlformats.org/officeDocument/2006/relationships/hyperlink" Target="https://ectacenter.org/~pdfs/topics/gensup/ContributingFactor-Results_Final_28Mar12.pdf"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hyperlink" Target="https://ectacenter.org/topics/earlyid/tools.asp" TargetMode="External"/><Relationship Id="rId5" Type="http://schemas.openxmlformats.org/officeDocument/2006/relationships/hyperlink" Target="https://ideadata.org/resources/resource/1881/part-b-indicator-data-display-wizard" TargetMode="External"/><Relationship Id="rId4" Type="http://schemas.openxmlformats.org/officeDocument/2006/relationships/hyperlink" Target="https://dasycenter.org/identify-meaningful-differences-in-child-fin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www.gao.gov/assets/d24106019.pdf"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7323-677C-714C-9180-C0FA395F34B8}"/>
              </a:ext>
            </a:extLst>
          </p:cNvPr>
          <p:cNvSpPr>
            <a:spLocks noGrp="1"/>
          </p:cNvSpPr>
          <p:nvPr>
            <p:ph type="ctrTitle"/>
          </p:nvPr>
        </p:nvSpPr>
        <p:spPr/>
        <p:txBody>
          <a:bodyPr/>
          <a:lstStyle/>
          <a:p>
            <a:r>
              <a:rPr lang="en-US" dirty="0"/>
              <a:t>Examining Data to Improve </a:t>
            </a:r>
            <a:br>
              <a:rPr lang="en-US" dirty="0"/>
            </a:br>
            <a:r>
              <a:rPr lang="en-US" dirty="0"/>
              <a:t>Child Find Systems Working Series</a:t>
            </a:r>
          </a:p>
        </p:txBody>
      </p:sp>
      <p:sp>
        <p:nvSpPr>
          <p:cNvPr id="3" name="Subtitle 2">
            <a:extLst>
              <a:ext uri="{FF2B5EF4-FFF2-40B4-BE49-F238E27FC236}">
                <a16:creationId xmlns:a16="http://schemas.microsoft.com/office/drawing/2014/main" id="{D875D2F0-EA7E-0244-A293-FB0C89A08954}"/>
              </a:ext>
            </a:extLst>
          </p:cNvPr>
          <p:cNvSpPr>
            <a:spLocks noGrp="1"/>
          </p:cNvSpPr>
          <p:nvPr>
            <p:ph type="subTitle" idx="1"/>
          </p:nvPr>
        </p:nvSpPr>
        <p:spPr/>
        <p:txBody>
          <a:bodyPr>
            <a:normAutofit/>
          </a:bodyPr>
          <a:lstStyle/>
          <a:p>
            <a:r>
              <a:rPr lang="en-US" sz="3200" dirty="0"/>
              <a:t>Session 2 – Identifying and Using Data to Dig Deeper into How Child Find is Working Across the State</a:t>
            </a:r>
          </a:p>
        </p:txBody>
      </p:sp>
    </p:spTree>
    <p:extLst>
      <p:ext uri="{BB962C8B-B14F-4D97-AF65-F5344CB8AC3E}">
        <p14:creationId xmlns:p14="http://schemas.microsoft.com/office/powerpoint/2010/main" val="230763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68121A-28B5-D56C-3F6F-7A0C2E7768BA}"/>
              </a:ext>
            </a:extLst>
          </p:cNvPr>
          <p:cNvSpPr>
            <a:spLocks noGrp="1"/>
          </p:cNvSpPr>
          <p:nvPr>
            <p:ph type="sldNum" sz="quarter" idx="4"/>
          </p:nvPr>
        </p:nvSpPr>
        <p:spPr/>
        <p:txBody>
          <a:bodyPr/>
          <a:lstStyle/>
          <a:p>
            <a:fld id="{8FF8BE51-C3B0-9B4F-9A06-4F809A9A7941}" type="slidenum">
              <a:rPr lang="en-US" smtClean="0"/>
              <a:pPr/>
              <a:t>10</a:t>
            </a:fld>
            <a:endParaRPr lang="en-US"/>
          </a:p>
        </p:txBody>
      </p:sp>
      <p:sp>
        <p:nvSpPr>
          <p:cNvPr id="5" name="Title 4">
            <a:extLst>
              <a:ext uri="{FF2B5EF4-FFF2-40B4-BE49-F238E27FC236}">
                <a16:creationId xmlns:a16="http://schemas.microsoft.com/office/drawing/2014/main" id="{5F313A7E-F31F-1E1A-8243-D2FCC8EFBECB}"/>
              </a:ext>
            </a:extLst>
          </p:cNvPr>
          <p:cNvSpPr>
            <a:spLocks noGrp="1"/>
          </p:cNvSpPr>
          <p:nvPr>
            <p:ph type="title"/>
          </p:nvPr>
        </p:nvSpPr>
        <p:spPr/>
        <p:txBody>
          <a:bodyPr/>
          <a:lstStyle/>
          <a:p>
            <a:r>
              <a:rPr lang="en-US" dirty="0"/>
              <a:t>Resources to Support Data Exploration</a:t>
            </a:r>
          </a:p>
        </p:txBody>
      </p:sp>
      <p:sp>
        <p:nvSpPr>
          <p:cNvPr id="4" name="Content Placeholder 3">
            <a:extLst>
              <a:ext uri="{FF2B5EF4-FFF2-40B4-BE49-F238E27FC236}">
                <a16:creationId xmlns:a16="http://schemas.microsoft.com/office/drawing/2014/main" id="{39448AEE-CFE6-7D08-8EF5-4C767DB185A0}"/>
              </a:ext>
            </a:extLst>
          </p:cNvPr>
          <p:cNvSpPr>
            <a:spLocks noGrp="1"/>
          </p:cNvSpPr>
          <p:nvPr>
            <p:ph idx="1"/>
          </p:nvPr>
        </p:nvSpPr>
        <p:spPr/>
        <p:txBody>
          <a:bodyPr/>
          <a:lstStyle/>
          <a:p>
            <a:r>
              <a:rPr lang="en-US" dirty="0"/>
              <a:t>Quantitative Exploration</a:t>
            </a:r>
            <a:endParaRPr lang="en-US" dirty="0">
              <a:hlinkClick r:id="rId3" tooltip="DaSy Center: Part C Child Find Funnel Chart Tool"/>
            </a:endParaRPr>
          </a:p>
          <a:p>
            <a:pPr lvl="1"/>
            <a:r>
              <a:rPr lang="en-US" dirty="0">
                <a:hlinkClick r:id="rId3" tooltip="DaSy Center: Part C Child Find Funnel Chart Tool"/>
              </a:rPr>
              <a:t>Child Find Funnel Chart Tool </a:t>
            </a:r>
            <a:endParaRPr lang="en-US" dirty="0"/>
          </a:p>
          <a:p>
            <a:pPr lvl="1"/>
            <a:r>
              <a:rPr lang="en-US" dirty="0">
                <a:hlinkClick r:id="rId4" tooltip="DaSy Center: Identify Meaningful Differences in Child Find"/>
              </a:rPr>
              <a:t>Meaningful Differences in Child Find Calculator</a:t>
            </a:r>
            <a:endParaRPr lang="en-US" dirty="0"/>
          </a:p>
          <a:p>
            <a:pPr lvl="1"/>
            <a:r>
              <a:rPr lang="en-US" dirty="0">
                <a:hlinkClick r:id="rId5" tooltip="IDC Part B Indicator Data Display Wizard"/>
              </a:rPr>
              <a:t>Part B Indicator Data Display Wizard </a:t>
            </a:r>
            <a:endParaRPr lang="en-US" dirty="0"/>
          </a:p>
          <a:p>
            <a:r>
              <a:rPr lang="en-US" dirty="0"/>
              <a:t>Qualitative Exploration</a:t>
            </a:r>
            <a:endParaRPr lang="en-US" dirty="0">
              <a:hlinkClick r:id="rId6" tooltip="ECTA Center Tools for Improving Child Find"/>
            </a:endParaRPr>
          </a:p>
          <a:p>
            <a:pPr lvl="1"/>
            <a:r>
              <a:rPr lang="en-US" dirty="0">
                <a:hlinkClick r:id="rId6" tooltip="ECTA Center Tools for Improving Child Find"/>
              </a:rPr>
              <a:t>Child Find Self- Assessment </a:t>
            </a:r>
            <a:r>
              <a:rPr lang="en-US" dirty="0"/>
              <a:t>(Part C and Part B 619 versions available)</a:t>
            </a:r>
          </a:p>
          <a:p>
            <a:pPr lvl="1"/>
            <a:r>
              <a:rPr lang="en-US" dirty="0">
                <a:hlinkClick r:id="rId7" tooltip="Local Contributing Factor Tool SPP/APR Results Indicators: C-2, C-4, C-5, C-6"/>
              </a:rPr>
              <a:t>Local Contributing Factor Tool for SPP/APR Indicators including C4 and C5</a:t>
            </a:r>
            <a:endParaRPr lang="en-US" dirty="0"/>
          </a:p>
        </p:txBody>
      </p:sp>
    </p:spTree>
    <p:extLst>
      <p:ext uri="{BB962C8B-B14F-4D97-AF65-F5344CB8AC3E}">
        <p14:creationId xmlns:p14="http://schemas.microsoft.com/office/powerpoint/2010/main" val="1884973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21855-1B39-2049-B28D-D8C399A8AD4A}"/>
              </a:ext>
            </a:extLst>
          </p:cNvPr>
          <p:cNvSpPr>
            <a:spLocks noGrp="1"/>
          </p:cNvSpPr>
          <p:nvPr>
            <p:ph type="sldNum" sz="quarter" idx="4"/>
          </p:nvPr>
        </p:nvSpPr>
        <p:spPr/>
        <p:txBody>
          <a:bodyPr/>
          <a:lstStyle/>
          <a:p>
            <a:fld id="{8FF8BE51-C3B0-9B4F-9A06-4F809A9A7941}" type="slidenum">
              <a:rPr lang="en-US" smtClean="0"/>
              <a:pPr/>
              <a:t>11</a:t>
            </a:fld>
            <a:endParaRPr lang="en-US"/>
          </a:p>
        </p:txBody>
      </p:sp>
      <p:sp>
        <p:nvSpPr>
          <p:cNvPr id="6" name="Title 5">
            <a:extLst>
              <a:ext uri="{FF2B5EF4-FFF2-40B4-BE49-F238E27FC236}">
                <a16:creationId xmlns:a16="http://schemas.microsoft.com/office/drawing/2014/main" id="{3B5AE730-4D82-FD46-B96C-8DF63275F4C5}"/>
              </a:ext>
            </a:extLst>
          </p:cNvPr>
          <p:cNvSpPr>
            <a:spLocks noGrp="1"/>
          </p:cNvSpPr>
          <p:nvPr>
            <p:ph type="title"/>
          </p:nvPr>
        </p:nvSpPr>
        <p:spPr/>
        <p:txBody>
          <a:bodyPr/>
          <a:lstStyle/>
          <a:p>
            <a:r>
              <a:rPr lang="en-US" dirty="0"/>
              <a:t>How might you want to dig into your child find data?</a:t>
            </a:r>
          </a:p>
        </p:txBody>
      </p:sp>
      <p:sp>
        <p:nvSpPr>
          <p:cNvPr id="4" name="Content Placeholder 3">
            <a:extLst>
              <a:ext uri="{FF2B5EF4-FFF2-40B4-BE49-F238E27FC236}">
                <a16:creationId xmlns:a16="http://schemas.microsoft.com/office/drawing/2014/main" id="{3E1E3977-58B5-9184-A3BB-7BC5A6FA8B1A}"/>
              </a:ext>
            </a:extLst>
          </p:cNvPr>
          <p:cNvSpPr>
            <a:spLocks noGrp="1"/>
          </p:cNvSpPr>
          <p:nvPr>
            <p:ph idx="1"/>
          </p:nvPr>
        </p:nvSpPr>
        <p:spPr>
          <a:xfrm>
            <a:off x="587829" y="945397"/>
            <a:ext cx="11005457" cy="4900767"/>
          </a:xfrm>
        </p:spPr>
        <p:txBody>
          <a:bodyPr>
            <a:normAutofit fontScale="92500" lnSpcReduction="10000"/>
          </a:bodyPr>
          <a:lstStyle/>
          <a:p>
            <a:pPr marL="0" indent="0">
              <a:buNone/>
            </a:pPr>
            <a:r>
              <a:rPr lang="en-US" dirty="0"/>
              <a:t>To understand who is being referred and when </a:t>
            </a:r>
          </a:p>
          <a:p>
            <a:pPr lvl="1"/>
            <a:r>
              <a:rPr lang="en-US" dirty="0"/>
              <a:t>Over or under identification for certain populations (who is missing?)</a:t>
            </a:r>
          </a:p>
          <a:p>
            <a:pPr lvl="1"/>
            <a:r>
              <a:rPr lang="en-US" dirty="0"/>
              <a:t>Identification at kindergarten entry vs. before</a:t>
            </a:r>
          </a:p>
          <a:p>
            <a:pPr marL="0" indent="0">
              <a:buNone/>
            </a:pPr>
            <a:r>
              <a:rPr lang="en-US" dirty="0"/>
              <a:t>To understand referral outcomes</a:t>
            </a:r>
          </a:p>
          <a:p>
            <a:pPr lvl="1"/>
            <a:r>
              <a:rPr lang="en-US" dirty="0"/>
              <a:t>By group (e.g., race/ethnicity, geographic location, housing or language status)</a:t>
            </a:r>
          </a:p>
          <a:p>
            <a:pPr lvl="1"/>
            <a:r>
              <a:rPr lang="en-US" dirty="0"/>
              <a:t>By referral source (e.g., pediatricians, parents, childcare programs, social services, etc.)</a:t>
            </a:r>
          </a:p>
          <a:p>
            <a:pPr marL="0" indent="0">
              <a:buNone/>
            </a:pPr>
            <a:r>
              <a:rPr lang="en-US" dirty="0"/>
              <a:t>To understand other aspects of the program</a:t>
            </a:r>
          </a:p>
          <a:p>
            <a:pPr lvl="1"/>
            <a:r>
              <a:rPr lang="en-US" dirty="0"/>
              <a:t>Child outcomes</a:t>
            </a:r>
          </a:p>
          <a:p>
            <a:pPr lvl="1"/>
            <a:r>
              <a:rPr lang="en-US" dirty="0"/>
              <a:t>Family outcomes</a:t>
            </a:r>
          </a:p>
          <a:p>
            <a:pPr lvl="1"/>
            <a:r>
              <a:rPr lang="en-US" dirty="0"/>
              <a:t>Transition</a:t>
            </a:r>
          </a:p>
        </p:txBody>
      </p:sp>
      <p:sp>
        <p:nvSpPr>
          <p:cNvPr id="7" name="Rectangle 6">
            <a:extLst>
              <a:ext uri="{FF2B5EF4-FFF2-40B4-BE49-F238E27FC236}">
                <a16:creationId xmlns:a16="http://schemas.microsoft.com/office/drawing/2014/main" id="{1783CE97-0177-A836-611C-88BB18F94F85}"/>
              </a:ext>
            </a:extLst>
          </p:cNvPr>
          <p:cNvSpPr/>
          <p:nvPr/>
        </p:nvSpPr>
        <p:spPr>
          <a:xfrm>
            <a:off x="7126014" y="3888828"/>
            <a:ext cx="3850883" cy="1818289"/>
          </a:xfrm>
          <a:prstGeom prst="rect">
            <a:avLst/>
          </a:prstGeom>
          <a:solidFill>
            <a:srgbClr val="92D050"/>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Other ideas?</a:t>
            </a:r>
          </a:p>
        </p:txBody>
      </p:sp>
    </p:spTree>
    <p:extLst>
      <p:ext uri="{BB962C8B-B14F-4D97-AF65-F5344CB8AC3E}">
        <p14:creationId xmlns:p14="http://schemas.microsoft.com/office/powerpoint/2010/main" val="426554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CFD6AA-9D44-0D2E-E56A-F3CD7E672649}"/>
              </a:ext>
            </a:extLst>
          </p:cNvPr>
          <p:cNvSpPr>
            <a:spLocks noGrp="1"/>
          </p:cNvSpPr>
          <p:nvPr>
            <p:ph type="sldNum" sz="quarter" idx="4"/>
          </p:nvPr>
        </p:nvSpPr>
        <p:spPr/>
        <p:txBody>
          <a:bodyPr/>
          <a:lstStyle/>
          <a:p>
            <a:fld id="{8FF8BE51-C3B0-9B4F-9A06-4F809A9A7941}" type="slidenum">
              <a:rPr lang="en-US" smtClean="0"/>
              <a:pPr/>
              <a:t>12</a:t>
            </a:fld>
            <a:endParaRPr lang="en-US"/>
          </a:p>
        </p:txBody>
      </p:sp>
      <p:sp>
        <p:nvSpPr>
          <p:cNvPr id="5" name="Title 4">
            <a:extLst>
              <a:ext uri="{FF2B5EF4-FFF2-40B4-BE49-F238E27FC236}">
                <a16:creationId xmlns:a16="http://schemas.microsoft.com/office/drawing/2014/main" id="{6601A4A7-27EB-EC26-BD0F-1DE58AD1B95C}"/>
              </a:ext>
            </a:extLst>
          </p:cNvPr>
          <p:cNvSpPr>
            <a:spLocks noGrp="1"/>
          </p:cNvSpPr>
          <p:nvPr>
            <p:ph type="title"/>
          </p:nvPr>
        </p:nvSpPr>
        <p:spPr/>
        <p:txBody>
          <a:bodyPr/>
          <a:lstStyle/>
          <a:p>
            <a:r>
              <a:rPr lang="en-US" dirty="0"/>
              <a:t>How to Disaggregate</a:t>
            </a:r>
          </a:p>
        </p:txBody>
      </p:sp>
      <p:sp>
        <p:nvSpPr>
          <p:cNvPr id="4" name="Content Placeholder 3">
            <a:extLst>
              <a:ext uri="{FF2B5EF4-FFF2-40B4-BE49-F238E27FC236}">
                <a16:creationId xmlns:a16="http://schemas.microsoft.com/office/drawing/2014/main" id="{1DC61EAA-2975-2BC0-825A-7A3039415F50}"/>
              </a:ext>
            </a:extLst>
          </p:cNvPr>
          <p:cNvSpPr>
            <a:spLocks noGrp="1"/>
          </p:cNvSpPr>
          <p:nvPr>
            <p:ph idx="1"/>
          </p:nvPr>
        </p:nvSpPr>
        <p:spPr>
          <a:xfrm>
            <a:off x="587829" y="1368359"/>
            <a:ext cx="11005457" cy="640746"/>
          </a:xfrm>
        </p:spPr>
        <p:txBody>
          <a:bodyPr>
            <a:normAutofit/>
          </a:bodyPr>
          <a:lstStyle/>
          <a:p>
            <a:pPr marL="0" indent="0">
              <a:buNone/>
            </a:pPr>
            <a:r>
              <a:rPr lang="en-US" dirty="0"/>
              <a:t>To disaggregate, start by looking at a single variable, such as:</a:t>
            </a:r>
          </a:p>
        </p:txBody>
      </p:sp>
      <p:sp>
        <p:nvSpPr>
          <p:cNvPr id="7" name="TextBox 6">
            <a:extLst>
              <a:ext uri="{FF2B5EF4-FFF2-40B4-BE49-F238E27FC236}">
                <a16:creationId xmlns:a16="http://schemas.microsoft.com/office/drawing/2014/main" id="{5DE0490C-0C4C-B3DE-F411-644069D8B25C}"/>
              </a:ext>
            </a:extLst>
          </p:cNvPr>
          <p:cNvSpPr txBox="1"/>
          <p:nvPr/>
        </p:nvSpPr>
        <p:spPr>
          <a:xfrm>
            <a:off x="587828" y="2236084"/>
            <a:ext cx="10861490" cy="2062103"/>
          </a:xfrm>
          <a:prstGeom prst="rect">
            <a:avLst/>
          </a:prstGeom>
          <a:noFill/>
        </p:spPr>
        <p:txBody>
          <a:bodyPr wrap="square" numCol="2" rtlCol="0">
            <a:spAutoFit/>
          </a:bodyPr>
          <a:lstStyle/>
          <a:p>
            <a:pPr marL="285750" indent="-285750">
              <a:buClr>
                <a:srgbClr val="39B54A"/>
              </a:buClr>
              <a:buFont typeface="Arial" panose="020B0604020202020204" pitchFamily="34" charset="0"/>
              <a:buChar char="•"/>
            </a:pPr>
            <a:r>
              <a:rPr lang="en-US" sz="2200" dirty="0"/>
              <a:t>Race/ethnicity </a:t>
            </a:r>
          </a:p>
          <a:p>
            <a:pPr marL="285750" indent="-285750">
              <a:buClr>
                <a:srgbClr val="39B54A"/>
              </a:buClr>
              <a:buFont typeface="Arial" panose="020B0604020202020204" pitchFamily="34" charset="0"/>
              <a:buChar char="•"/>
            </a:pPr>
            <a:r>
              <a:rPr lang="en-US" sz="2200" dirty="0"/>
              <a:t>Referral source</a:t>
            </a:r>
          </a:p>
          <a:p>
            <a:pPr marL="285750" indent="-285750">
              <a:buClr>
                <a:srgbClr val="39B54A"/>
              </a:buClr>
              <a:buFont typeface="Arial" panose="020B0604020202020204" pitchFamily="34" charset="0"/>
              <a:buChar char="•"/>
            </a:pPr>
            <a:r>
              <a:rPr lang="en-US" sz="2200" dirty="0"/>
              <a:t>Eligibility category</a:t>
            </a:r>
          </a:p>
          <a:p>
            <a:pPr marL="285750" indent="-285750">
              <a:buClr>
                <a:srgbClr val="39B54A"/>
              </a:buClr>
              <a:buFont typeface="Arial" panose="020B0604020202020204" pitchFamily="34" charset="0"/>
              <a:buChar char="•"/>
            </a:pPr>
            <a:r>
              <a:rPr lang="en-US" sz="2200" dirty="0"/>
              <a:t>Age at referral</a:t>
            </a:r>
          </a:p>
          <a:p>
            <a:pPr marL="285750" indent="-285750">
              <a:buClr>
                <a:srgbClr val="39B54A"/>
              </a:buClr>
              <a:buFont typeface="Arial" panose="020B0604020202020204" pitchFamily="34" charset="0"/>
              <a:buChar char="•"/>
            </a:pPr>
            <a:r>
              <a:rPr lang="en-US" sz="2200" dirty="0"/>
              <a:t>Geographic location</a:t>
            </a:r>
          </a:p>
          <a:p>
            <a:pPr marL="285750" indent="-285750">
              <a:buClr>
                <a:srgbClr val="39B54A"/>
              </a:buClr>
              <a:buFont typeface="Arial" panose="020B0604020202020204" pitchFamily="34" charset="0"/>
              <a:buChar char="•"/>
            </a:pPr>
            <a:r>
              <a:rPr lang="en-US" sz="2200" dirty="0"/>
              <a:t>Local program/LEA</a:t>
            </a:r>
          </a:p>
          <a:p>
            <a:pPr marL="285750" indent="-285750">
              <a:buClr>
                <a:srgbClr val="39B54A"/>
              </a:buClr>
              <a:buFont typeface="Arial" panose="020B0604020202020204" pitchFamily="34" charset="0"/>
              <a:buChar char="•"/>
            </a:pPr>
            <a:r>
              <a:rPr lang="en-US" sz="2200" dirty="0"/>
              <a:t>Home language</a:t>
            </a:r>
          </a:p>
          <a:p>
            <a:pPr marL="285750" indent="-285750">
              <a:buClr>
                <a:srgbClr val="39B54A"/>
              </a:buClr>
              <a:buFont typeface="Arial" panose="020B0604020202020204" pitchFamily="34" charset="0"/>
              <a:buChar char="•"/>
            </a:pPr>
            <a:r>
              <a:rPr lang="en-US" sz="2200" dirty="0"/>
              <a:t>Initial child outcomes rating</a:t>
            </a:r>
          </a:p>
          <a:p>
            <a:pPr marL="285750" indent="-285750">
              <a:buClr>
                <a:srgbClr val="39B54A"/>
              </a:buClr>
              <a:buFont typeface="Arial" panose="020B0604020202020204" pitchFamily="34" charset="0"/>
              <a:buChar char="•"/>
            </a:pPr>
            <a:r>
              <a:rPr lang="en-US" sz="2200" dirty="0"/>
              <a:t>Disability category</a:t>
            </a:r>
          </a:p>
          <a:p>
            <a:pPr marL="285750" indent="-285750">
              <a:buClr>
                <a:srgbClr val="39B54A"/>
              </a:buClr>
              <a:buFont typeface="Arial" panose="020B0604020202020204" pitchFamily="34" charset="0"/>
              <a:buChar char="•"/>
            </a:pPr>
            <a:r>
              <a:rPr lang="en-US" sz="2200" dirty="0"/>
              <a:t>Referral outcome or closure reason</a:t>
            </a:r>
          </a:p>
          <a:p>
            <a:pPr marL="285750" indent="-285750">
              <a:buClr>
                <a:srgbClr val="39B54A"/>
              </a:buClr>
              <a:buFont typeface="Arial" panose="020B0604020202020204" pitchFamily="34" charset="0"/>
              <a:buChar char="•"/>
            </a:pPr>
            <a:endParaRPr lang="en-US" dirty="0"/>
          </a:p>
        </p:txBody>
      </p:sp>
    </p:spTree>
    <p:extLst>
      <p:ext uri="{BB962C8B-B14F-4D97-AF65-F5344CB8AC3E}">
        <p14:creationId xmlns:p14="http://schemas.microsoft.com/office/powerpoint/2010/main" val="2337017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E4D7A-459C-963D-C0DD-C890F4D8021A}"/>
              </a:ext>
            </a:extLst>
          </p:cNvPr>
          <p:cNvSpPr>
            <a:spLocks noGrp="1"/>
          </p:cNvSpPr>
          <p:nvPr>
            <p:ph type="sldNum" sz="quarter" idx="4"/>
          </p:nvPr>
        </p:nvSpPr>
        <p:spPr/>
        <p:txBody>
          <a:bodyPr/>
          <a:lstStyle/>
          <a:p>
            <a:fld id="{8FF8BE51-C3B0-9B4F-9A06-4F809A9A7941}" type="slidenum">
              <a:rPr lang="en-US" smtClean="0"/>
              <a:pPr/>
              <a:t>13</a:t>
            </a:fld>
            <a:endParaRPr lang="en-US"/>
          </a:p>
        </p:txBody>
      </p:sp>
      <p:sp>
        <p:nvSpPr>
          <p:cNvPr id="5" name="Title 4">
            <a:extLst>
              <a:ext uri="{FF2B5EF4-FFF2-40B4-BE49-F238E27FC236}">
                <a16:creationId xmlns:a16="http://schemas.microsoft.com/office/drawing/2014/main" id="{65517869-44BC-D25B-643B-04C0214996EE}"/>
              </a:ext>
            </a:extLst>
          </p:cNvPr>
          <p:cNvSpPr>
            <a:spLocks noGrp="1"/>
          </p:cNvSpPr>
          <p:nvPr>
            <p:ph type="title"/>
          </p:nvPr>
        </p:nvSpPr>
        <p:spPr/>
        <p:txBody>
          <a:bodyPr>
            <a:normAutofit fontScale="90000"/>
          </a:bodyPr>
          <a:lstStyle/>
          <a:p>
            <a:r>
              <a:rPr lang="en-US" dirty="0">
                <a:latin typeface="Arial"/>
                <a:cs typeface="Arial"/>
              </a:rPr>
              <a:t>Data Disaggregation Example </a:t>
            </a:r>
            <a:br>
              <a:rPr lang="en-US" dirty="0">
                <a:latin typeface="Arial"/>
                <a:cs typeface="Arial"/>
              </a:rPr>
            </a:br>
            <a:r>
              <a:rPr lang="en-US" dirty="0">
                <a:solidFill>
                  <a:srgbClr val="1C5B25"/>
                </a:solidFill>
                <a:latin typeface="Arial"/>
                <a:cs typeface="Arial"/>
              </a:rPr>
              <a:t>Children Referred by Race/Ethnicity</a:t>
            </a:r>
            <a:endParaRPr lang="en-US" dirty="0">
              <a:solidFill>
                <a:srgbClr val="1C5B25"/>
              </a:solidFill>
            </a:endParaRPr>
          </a:p>
        </p:txBody>
      </p:sp>
      <p:graphicFrame>
        <p:nvGraphicFramePr>
          <p:cNvPr id="8" name="Content Placeholder 7">
            <a:extLst>
              <a:ext uri="{FF2B5EF4-FFF2-40B4-BE49-F238E27FC236}">
                <a16:creationId xmlns:a16="http://schemas.microsoft.com/office/drawing/2014/main" id="{B2EA2E16-612C-5033-DBF1-07B64C4826A6}"/>
              </a:ext>
            </a:extLst>
          </p:cNvPr>
          <p:cNvGraphicFramePr>
            <a:graphicFrameLocks noGrp="1"/>
          </p:cNvGraphicFramePr>
          <p:nvPr>
            <p:ph sz="half" idx="1"/>
            <p:extLst>
              <p:ext uri="{D42A27DB-BD31-4B8C-83A1-F6EECF244321}">
                <p14:modId xmlns:p14="http://schemas.microsoft.com/office/powerpoint/2010/main" val="2082038436"/>
              </p:ext>
            </p:extLst>
          </p:nvPr>
        </p:nvGraphicFramePr>
        <p:xfrm>
          <a:off x="1290760" y="1515852"/>
          <a:ext cx="3996348" cy="4414520"/>
        </p:xfrm>
        <a:graphic>
          <a:graphicData uri="http://schemas.openxmlformats.org/drawingml/2006/table">
            <a:tbl>
              <a:tblPr firstRow="1" lastRow="1" lastCol="1" bandRow="1">
                <a:tableStyleId>{00A15C55-8517-42AA-B614-E9B94910E393}</a:tableStyleId>
              </a:tblPr>
              <a:tblGrid>
                <a:gridCol w="2777148">
                  <a:extLst>
                    <a:ext uri="{9D8B030D-6E8A-4147-A177-3AD203B41FA5}">
                      <a16:colId xmlns:a16="http://schemas.microsoft.com/office/drawing/2014/main" val="2202371866"/>
                    </a:ext>
                  </a:extLst>
                </a:gridCol>
                <a:gridCol w="1219200">
                  <a:extLst>
                    <a:ext uri="{9D8B030D-6E8A-4147-A177-3AD203B41FA5}">
                      <a16:colId xmlns:a16="http://schemas.microsoft.com/office/drawing/2014/main" val="801602620"/>
                    </a:ext>
                  </a:extLst>
                </a:gridCol>
              </a:tblGrid>
              <a:tr h="370840">
                <a:tc>
                  <a:txBody>
                    <a:bodyPr/>
                    <a:lstStyle/>
                    <a:p>
                      <a:r>
                        <a:rPr lang="en-US" dirty="0"/>
                        <a:t>Race/Ethnicity</a:t>
                      </a:r>
                    </a:p>
                  </a:txBody>
                  <a:tcPr>
                    <a:solidFill>
                      <a:srgbClr val="1C5B25"/>
                    </a:solidFill>
                  </a:tcPr>
                </a:tc>
                <a:tc>
                  <a:txBody>
                    <a:bodyPr/>
                    <a:lstStyle/>
                    <a:p>
                      <a:r>
                        <a:rPr lang="en-US" dirty="0"/>
                        <a:t>#  Referred</a:t>
                      </a:r>
                    </a:p>
                  </a:txBody>
                  <a:tcPr>
                    <a:solidFill>
                      <a:srgbClr val="1C5B25"/>
                    </a:solidFill>
                  </a:tcPr>
                </a:tc>
                <a:extLst>
                  <a:ext uri="{0D108BD9-81ED-4DB2-BD59-A6C34878D82A}">
                    <a16:rowId xmlns:a16="http://schemas.microsoft.com/office/drawing/2014/main" val="3449656332"/>
                  </a:ext>
                </a:extLst>
              </a:tr>
              <a:tr h="370840">
                <a:tc>
                  <a:txBody>
                    <a:bodyPr/>
                    <a:lstStyle/>
                    <a:p>
                      <a:r>
                        <a:rPr lang="en-US" dirty="0"/>
                        <a:t>Hispanic/Latino</a:t>
                      </a:r>
                    </a:p>
                  </a:txBody>
                  <a:tcPr/>
                </a:tc>
                <a:tc>
                  <a:txBody>
                    <a:bodyPr/>
                    <a:lstStyle/>
                    <a:p>
                      <a:r>
                        <a:rPr lang="en-US" dirty="0"/>
                        <a:t>952</a:t>
                      </a:r>
                    </a:p>
                  </a:txBody>
                  <a:tcPr>
                    <a:solidFill>
                      <a:srgbClr val="1C5B25"/>
                    </a:solidFill>
                  </a:tcPr>
                </a:tc>
                <a:extLst>
                  <a:ext uri="{0D108BD9-81ED-4DB2-BD59-A6C34878D82A}">
                    <a16:rowId xmlns:a16="http://schemas.microsoft.com/office/drawing/2014/main" val="2088158207"/>
                  </a:ext>
                </a:extLst>
              </a:tr>
              <a:tr h="370840">
                <a:tc>
                  <a:txBody>
                    <a:bodyPr/>
                    <a:lstStyle/>
                    <a:p>
                      <a:r>
                        <a:rPr lang="en-US" dirty="0"/>
                        <a:t>American Indian or Alaska Native</a:t>
                      </a:r>
                    </a:p>
                  </a:txBody>
                  <a:tcPr/>
                </a:tc>
                <a:tc>
                  <a:txBody>
                    <a:bodyPr/>
                    <a:lstStyle/>
                    <a:p>
                      <a:r>
                        <a:rPr lang="en-US" dirty="0"/>
                        <a:t>347</a:t>
                      </a:r>
                    </a:p>
                  </a:txBody>
                  <a:tcPr>
                    <a:solidFill>
                      <a:srgbClr val="1C5B25"/>
                    </a:solidFill>
                  </a:tcPr>
                </a:tc>
                <a:extLst>
                  <a:ext uri="{0D108BD9-81ED-4DB2-BD59-A6C34878D82A}">
                    <a16:rowId xmlns:a16="http://schemas.microsoft.com/office/drawing/2014/main" val="184024102"/>
                  </a:ext>
                </a:extLst>
              </a:tr>
              <a:tr h="370840">
                <a:tc>
                  <a:txBody>
                    <a:bodyPr/>
                    <a:lstStyle/>
                    <a:p>
                      <a:r>
                        <a:rPr lang="en-US" dirty="0"/>
                        <a:t>Asian</a:t>
                      </a:r>
                    </a:p>
                  </a:txBody>
                  <a:tcPr/>
                </a:tc>
                <a:tc>
                  <a:txBody>
                    <a:bodyPr/>
                    <a:lstStyle/>
                    <a:p>
                      <a:r>
                        <a:rPr lang="en-US" dirty="0"/>
                        <a:t>142</a:t>
                      </a:r>
                    </a:p>
                  </a:txBody>
                  <a:tcPr>
                    <a:solidFill>
                      <a:srgbClr val="1C5B25"/>
                    </a:solidFill>
                  </a:tcPr>
                </a:tc>
                <a:extLst>
                  <a:ext uri="{0D108BD9-81ED-4DB2-BD59-A6C34878D82A}">
                    <a16:rowId xmlns:a16="http://schemas.microsoft.com/office/drawing/2014/main" val="288423429"/>
                  </a:ext>
                </a:extLst>
              </a:tr>
              <a:tr h="370840">
                <a:tc>
                  <a:txBody>
                    <a:bodyPr/>
                    <a:lstStyle/>
                    <a:p>
                      <a:r>
                        <a:rPr lang="en-US" dirty="0"/>
                        <a:t>Black or African American</a:t>
                      </a:r>
                    </a:p>
                  </a:txBody>
                  <a:tcPr/>
                </a:tc>
                <a:tc>
                  <a:txBody>
                    <a:bodyPr/>
                    <a:lstStyle/>
                    <a:p>
                      <a:r>
                        <a:rPr lang="en-US" dirty="0"/>
                        <a:t>3896</a:t>
                      </a:r>
                    </a:p>
                  </a:txBody>
                  <a:tcPr>
                    <a:solidFill>
                      <a:srgbClr val="1C5B25"/>
                    </a:solidFill>
                  </a:tcPr>
                </a:tc>
                <a:extLst>
                  <a:ext uri="{0D108BD9-81ED-4DB2-BD59-A6C34878D82A}">
                    <a16:rowId xmlns:a16="http://schemas.microsoft.com/office/drawing/2014/main" val="38885304"/>
                  </a:ext>
                </a:extLst>
              </a:tr>
              <a:tr h="370840">
                <a:tc>
                  <a:txBody>
                    <a:bodyPr/>
                    <a:lstStyle/>
                    <a:p>
                      <a:r>
                        <a:rPr lang="en-US" dirty="0"/>
                        <a:t>Native Hawaiian or Other Pacific Islander</a:t>
                      </a:r>
                    </a:p>
                  </a:txBody>
                  <a:tcPr/>
                </a:tc>
                <a:tc>
                  <a:txBody>
                    <a:bodyPr/>
                    <a:lstStyle/>
                    <a:p>
                      <a:r>
                        <a:rPr lang="en-US" dirty="0"/>
                        <a:t>63</a:t>
                      </a:r>
                    </a:p>
                  </a:txBody>
                  <a:tcPr>
                    <a:solidFill>
                      <a:srgbClr val="1C5B25"/>
                    </a:solidFill>
                  </a:tcPr>
                </a:tc>
                <a:extLst>
                  <a:ext uri="{0D108BD9-81ED-4DB2-BD59-A6C34878D82A}">
                    <a16:rowId xmlns:a16="http://schemas.microsoft.com/office/drawing/2014/main" val="1271947632"/>
                  </a:ext>
                </a:extLst>
              </a:tr>
              <a:tr h="370840">
                <a:tc>
                  <a:txBody>
                    <a:bodyPr/>
                    <a:lstStyle/>
                    <a:p>
                      <a:r>
                        <a:rPr lang="en-US" dirty="0"/>
                        <a:t>White</a:t>
                      </a:r>
                    </a:p>
                  </a:txBody>
                  <a:tcPr/>
                </a:tc>
                <a:tc>
                  <a:txBody>
                    <a:bodyPr/>
                    <a:lstStyle/>
                    <a:p>
                      <a:r>
                        <a:rPr lang="en-US" dirty="0"/>
                        <a:t>3231</a:t>
                      </a:r>
                    </a:p>
                  </a:txBody>
                  <a:tcPr>
                    <a:solidFill>
                      <a:srgbClr val="1C5B25"/>
                    </a:solidFill>
                  </a:tcPr>
                </a:tc>
                <a:extLst>
                  <a:ext uri="{0D108BD9-81ED-4DB2-BD59-A6C34878D82A}">
                    <a16:rowId xmlns:a16="http://schemas.microsoft.com/office/drawing/2014/main" val="3846969284"/>
                  </a:ext>
                </a:extLst>
              </a:tr>
              <a:tr h="370840">
                <a:tc>
                  <a:txBody>
                    <a:bodyPr/>
                    <a:lstStyle/>
                    <a:p>
                      <a:r>
                        <a:rPr lang="en-US" dirty="0"/>
                        <a:t>Two or More Races</a:t>
                      </a:r>
                    </a:p>
                  </a:txBody>
                  <a:tcPr/>
                </a:tc>
                <a:tc>
                  <a:txBody>
                    <a:bodyPr/>
                    <a:lstStyle/>
                    <a:p>
                      <a:r>
                        <a:rPr lang="en-US" dirty="0"/>
                        <a:t>652</a:t>
                      </a:r>
                    </a:p>
                  </a:txBody>
                  <a:tcPr>
                    <a:solidFill>
                      <a:srgbClr val="1C5B25"/>
                    </a:solidFill>
                  </a:tcPr>
                </a:tc>
                <a:extLst>
                  <a:ext uri="{0D108BD9-81ED-4DB2-BD59-A6C34878D82A}">
                    <a16:rowId xmlns:a16="http://schemas.microsoft.com/office/drawing/2014/main" val="206977152"/>
                  </a:ext>
                </a:extLst>
              </a:tr>
              <a:tr h="370840">
                <a:tc>
                  <a:txBody>
                    <a:bodyPr/>
                    <a:lstStyle/>
                    <a:p>
                      <a:r>
                        <a:rPr lang="en-US" dirty="0"/>
                        <a:t>Total </a:t>
                      </a:r>
                    </a:p>
                  </a:txBody>
                  <a:tcPr>
                    <a:solidFill>
                      <a:srgbClr val="1C5B25"/>
                    </a:solidFill>
                  </a:tcPr>
                </a:tc>
                <a:tc>
                  <a:txBody>
                    <a:bodyPr/>
                    <a:lstStyle/>
                    <a:p>
                      <a:r>
                        <a:rPr lang="en-US" dirty="0"/>
                        <a:t>9283</a:t>
                      </a:r>
                    </a:p>
                  </a:txBody>
                  <a:tcPr>
                    <a:solidFill>
                      <a:srgbClr val="1C5B25"/>
                    </a:solidFill>
                  </a:tcPr>
                </a:tc>
                <a:extLst>
                  <a:ext uri="{0D108BD9-81ED-4DB2-BD59-A6C34878D82A}">
                    <a16:rowId xmlns:a16="http://schemas.microsoft.com/office/drawing/2014/main" val="435085998"/>
                  </a:ext>
                </a:extLst>
              </a:tr>
            </a:tbl>
          </a:graphicData>
        </a:graphic>
      </p:graphicFrame>
      <p:graphicFrame>
        <p:nvGraphicFramePr>
          <p:cNvPr id="10" name="Content Placeholder 9" descr="Percentage of results from data table displayed in a pie chart">
            <a:extLst>
              <a:ext uri="{FF2B5EF4-FFF2-40B4-BE49-F238E27FC236}">
                <a16:creationId xmlns:a16="http://schemas.microsoft.com/office/drawing/2014/main" id="{8E96397A-7D35-DE71-8CAE-0436BE252CC5}"/>
              </a:ext>
            </a:extLst>
          </p:cNvPr>
          <p:cNvGraphicFramePr>
            <a:graphicFrameLocks noGrp="1"/>
          </p:cNvGraphicFramePr>
          <p:nvPr>
            <p:ph sz="half" idx="2"/>
            <p:extLst>
              <p:ext uri="{D42A27DB-BD31-4B8C-83A1-F6EECF244321}">
                <p14:modId xmlns:p14="http://schemas.microsoft.com/office/powerpoint/2010/main" val="1029985298"/>
              </p:ext>
            </p:extLst>
          </p:nvPr>
        </p:nvGraphicFramePr>
        <p:xfrm>
          <a:off x="5720862" y="1376362"/>
          <a:ext cx="5872652" cy="4936075"/>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C284A99B-5492-B57A-D13E-FD57D8EDF7E7}"/>
              </a:ext>
            </a:extLst>
          </p:cNvPr>
          <p:cNvSpPr>
            <a:spLocks noGrp="1"/>
          </p:cNvSpPr>
          <p:nvPr>
            <p:ph type="ftr" sz="quarter" idx="3"/>
          </p:nvPr>
        </p:nvSpPr>
        <p:spPr/>
        <p:txBody>
          <a:bodyPr/>
          <a:lstStyle/>
          <a:p>
            <a:r>
              <a:rPr lang="en-US"/>
              <a:t>Fake data</a:t>
            </a:r>
          </a:p>
        </p:txBody>
      </p:sp>
    </p:spTree>
    <p:extLst>
      <p:ext uri="{BB962C8B-B14F-4D97-AF65-F5344CB8AC3E}">
        <p14:creationId xmlns:p14="http://schemas.microsoft.com/office/powerpoint/2010/main" val="549393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CFD6AA-9D44-0D2E-E56A-F3CD7E672649}"/>
              </a:ext>
            </a:extLst>
          </p:cNvPr>
          <p:cNvSpPr>
            <a:spLocks noGrp="1"/>
          </p:cNvSpPr>
          <p:nvPr>
            <p:ph type="sldNum" sz="quarter" idx="4"/>
          </p:nvPr>
        </p:nvSpPr>
        <p:spPr/>
        <p:txBody>
          <a:bodyPr/>
          <a:lstStyle/>
          <a:p>
            <a:fld id="{8FF8BE51-C3B0-9B4F-9A06-4F809A9A7941}" type="slidenum">
              <a:rPr lang="en-US" smtClean="0"/>
              <a:pPr/>
              <a:t>14</a:t>
            </a:fld>
            <a:endParaRPr lang="en-US"/>
          </a:p>
        </p:txBody>
      </p:sp>
      <p:sp>
        <p:nvSpPr>
          <p:cNvPr id="5" name="Title 4">
            <a:extLst>
              <a:ext uri="{FF2B5EF4-FFF2-40B4-BE49-F238E27FC236}">
                <a16:creationId xmlns:a16="http://schemas.microsoft.com/office/drawing/2014/main" id="{6601A4A7-27EB-EC26-BD0F-1DE58AD1B95C}"/>
              </a:ext>
            </a:extLst>
          </p:cNvPr>
          <p:cNvSpPr>
            <a:spLocks noGrp="1"/>
          </p:cNvSpPr>
          <p:nvPr>
            <p:ph type="title"/>
          </p:nvPr>
        </p:nvSpPr>
        <p:spPr/>
        <p:txBody>
          <a:bodyPr/>
          <a:lstStyle/>
          <a:p>
            <a:r>
              <a:rPr lang="en-US" dirty="0"/>
              <a:t>How to Further Disaggregate</a:t>
            </a:r>
          </a:p>
        </p:txBody>
      </p:sp>
      <p:sp>
        <p:nvSpPr>
          <p:cNvPr id="4" name="Content Placeholder 3">
            <a:extLst>
              <a:ext uri="{FF2B5EF4-FFF2-40B4-BE49-F238E27FC236}">
                <a16:creationId xmlns:a16="http://schemas.microsoft.com/office/drawing/2014/main" id="{1DC61EAA-2975-2BC0-825A-7A3039415F50}"/>
              </a:ext>
            </a:extLst>
          </p:cNvPr>
          <p:cNvSpPr>
            <a:spLocks noGrp="1"/>
          </p:cNvSpPr>
          <p:nvPr>
            <p:ph idx="1"/>
          </p:nvPr>
        </p:nvSpPr>
        <p:spPr>
          <a:xfrm>
            <a:off x="587829" y="1368359"/>
            <a:ext cx="11005457" cy="640746"/>
          </a:xfrm>
        </p:spPr>
        <p:txBody>
          <a:bodyPr/>
          <a:lstStyle/>
          <a:p>
            <a:pPr marL="0" indent="0">
              <a:buNone/>
            </a:pPr>
            <a:r>
              <a:rPr lang="en-US" dirty="0"/>
              <a:t>To further disaggregate, you might run cross tabulations of two variables:</a:t>
            </a:r>
          </a:p>
        </p:txBody>
      </p:sp>
      <p:sp>
        <p:nvSpPr>
          <p:cNvPr id="7" name="TextBox 6">
            <a:extLst>
              <a:ext uri="{FF2B5EF4-FFF2-40B4-BE49-F238E27FC236}">
                <a16:creationId xmlns:a16="http://schemas.microsoft.com/office/drawing/2014/main" id="{5DE0490C-0C4C-B3DE-F411-644069D8B25C}"/>
              </a:ext>
            </a:extLst>
          </p:cNvPr>
          <p:cNvSpPr txBox="1"/>
          <p:nvPr/>
        </p:nvSpPr>
        <p:spPr>
          <a:xfrm>
            <a:off x="587828" y="2236084"/>
            <a:ext cx="10861490" cy="2062103"/>
          </a:xfrm>
          <a:prstGeom prst="rect">
            <a:avLst/>
          </a:prstGeom>
          <a:noFill/>
        </p:spPr>
        <p:txBody>
          <a:bodyPr wrap="square" numCol="2" rtlCol="0">
            <a:spAutoFit/>
          </a:bodyPr>
          <a:lstStyle/>
          <a:p>
            <a:pPr marL="285750" indent="-285750">
              <a:buClr>
                <a:srgbClr val="39B54A"/>
              </a:buClr>
              <a:buFont typeface="Arial" panose="020B0604020202020204" pitchFamily="34" charset="0"/>
              <a:buChar char="•"/>
            </a:pPr>
            <a:r>
              <a:rPr lang="en-US" sz="2200" dirty="0"/>
              <a:t>Race/ethnicity </a:t>
            </a:r>
          </a:p>
          <a:p>
            <a:pPr marL="285750" indent="-285750">
              <a:buClr>
                <a:srgbClr val="39B54A"/>
              </a:buClr>
              <a:buFont typeface="Arial" panose="020B0604020202020204" pitchFamily="34" charset="0"/>
              <a:buChar char="•"/>
            </a:pPr>
            <a:r>
              <a:rPr lang="en-US" sz="2200" dirty="0"/>
              <a:t>Referral source</a:t>
            </a:r>
          </a:p>
          <a:p>
            <a:pPr marL="285750" indent="-285750">
              <a:buClr>
                <a:srgbClr val="39B54A"/>
              </a:buClr>
              <a:buFont typeface="Arial" panose="020B0604020202020204" pitchFamily="34" charset="0"/>
              <a:buChar char="•"/>
            </a:pPr>
            <a:r>
              <a:rPr lang="en-US" sz="2200" dirty="0"/>
              <a:t>Eligibility category</a:t>
            </a:r>
          </a:p>
          <a:p>
            <a:pPr marL="285750" indent="-285750">
              <a:buClr>
                <a:srgbClr val="39B54A"/>
              </a:buClr>
              <a:buFont typeface="Arial" panose="020B0604020202020204" pitchFamily="34" charset="0"/>
              <a:buChar char="•"/>
            </a:pPr>
            <a:r>
              <a:rPr lang="en-US" sz="2200" dirty="0"/>
              <a:t>Age at referral</a:t>
            </a:r>
          </a:p>
          <a:p>
            <a:pPr marL="285750" indent="-285750">
              <a:buClr>
                <a:srgbClr val="39B54A"/>
              </a:buClr>
              <a:buFont typeface="Arial" panose="020B0604020202020204" pitchFamily="34" charset="0"/>
              <a:buChar char="•"/>
            </a:pPr>
            <a:r>
              <a:rPr lang="en-US" sz="2200" dirty="0"/>
              <a:t>Geographic location</a:t>
            </a:r>
          </a:p>
          <a:p>
            <a:pPr marL="285750" indent="-285750">
              <a:buClr>
                <a:srgbClr val="39B54A"/>
              </a:buClr>
              <a:buFont typeface="Arial" panose="020B0604020202020204" pitchFamily="34" charset="0"/>
              <a:buChar char="•"/>
            </a:pPr>
            <a:r>
              <a:rPr lang="en-US" sz="2200" dirty="0"/>
              <a:t>Local program/LEA</a:t>
            </a:r>
          </a:p>
          <a:p>
            <a:pPr marL="285750" indent="-285750">
              <a:buClr>
                <a:srgbClr val="39B54A"/>
              </a:buClr>
              <a:buFont typeface="Arial" panose="020B0604020202020204" pitchFamily="34" charset="0"/>
              <a:buChar char="•"/>
            </a:pPr>
            <a:r>
              <a:rPr lang="en-US" sz="2200" dirty="0"/>
              <a:t>Home language</a:t>
            </a:r>
          </a:p>
          <a:p>
            <a:pPr marL="285750" indent="-285750">
              <a:buClr>
                <a:srgbClr val="39B54A"/>
              </a:buClr>
              <a:buFont typeface="Arial" panose="020B0604020202020204" pitchFamily="34" charset="0"/>
              <a:buChar char="•"/>
            </a:pPr>
            <a:r>
              <a:rPr lang="en-US" sz="2200" dirty="0"/>
              <a:t>Initial child outcomes rating</a:t>
            </a:r>
          </a:p>
          <a:p>
            <a:pPr marL="285750" indent="-285750">
              <a:buClr>
                <a:srgbClr val="39B54A"/>
              </a:buClr>
              <a:buFont typeface="Arial" panose="020B0604020202020204" pitchFamily="34" charset="0"/>
              <a:buChar char="•"/>
            </a:pPr>
            <a:r>
              <a:rPr lang="en-US" sz="2200" dirty="0"/>
              <a:t>Disability category</a:t>
            </a:r>
          </a:p>
          <a:p>
            <a:pPr marL="285750" indent="-285750">
              <a:buClr>
                <a:srgbClr val="39B54A"/>
              </a:buClr>
              <a:buFont typeface="Arial" panose="020B0604020202020204" pitchFamily="34" charset="0"/>
              <a:buChar char="•"/>
            </a:pPr>
            <a:r>
              <a:rPr lang="en-US" sz="2200" dirty="0"/>
              <a:t>Referral outcome or closure reason</a:t>
            </a:r>
          </a:p>
          <a:p>
            <a:pPr marL="285750" indent="-285750">
              <a:buClr>
                <a:srgbClr val="39B54A"/>
              </a:buClr>
              <a:buFont typeface="Arial" panose="020B0604020202020204" pitchFamily="34" charset="0"/>
              <a:buChar char="•"/>
            </a:pPr>
            <a:endParaRPr lang="en-US" dirty="0"/>
          </a:p>
        </p:txBody>
      </p:sp>
    </p:spTree>
    <p:extLst>
      <p:ext uri="{BB962C8B-B14F-4D97-AF65-F5344CB8AC3E}">
        <p14:creationId xmlns:p14="http://schemas.microsoft.com/office/powerpoint/2010/main" val="526374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FDA69A-AFF6-5F97-436E-55DDB769A89C}"/>
              </a:ext>
            </a:extLst>
          </p:cNvPr>
          <p:cNvSpPr>
            <a:spLocks noGrp="1"/>
          </p:cNvSpPr>
          <p:nvPr>
            <p:ph type="sldNum" sz="quarter" idx="4"/>
          </p:nvPr>
        </p:nvSpPr>
        <p:spPr/>
        <p:txBody>
          <a:bodyPr/>
          <a:lstStyle/>
          <a:p>
            <a:fld id="{8FF8BE51-C3B0-9B4F-9A06-4F809A9A7941}" type="slidenum">
              <a:rPr lang="en-US" smtClean="0"/>
              <a:pPr/>
              <a:t>15</a:t>
            </a:fld>
            <a:endParaRPr lang="en-US"/>
          </a:p>
        </p:txBody>
      </p:sp>
      <p:sp>
        <p:nvSpPr>
          <p:cNvPr id="5" name="Title 4">
            <a:extLst>
              <a:ext uri="{FF2B5EF4-FFF2-40B4-BE49-F238E27FC236}">
                <a16:creationId xmlns:a16="http://schemas.microsoft.com/office/drawing/2014/main" id="{E34C7818-DD08-56BD-11D1-B269CADD23A9}"/>
              </a:ext>
            </a:extLst>
          </p:cNvPr>
          <p:cNvSpPr>
            <a:spLocks noGrp="1"/>
          </p:cNvSpPr>
          <p:nvPr>
            <p:ph type="title"/>
          </p:nvPr>
        </p:nvSpPr>
        <p:spPr/>
        <p:txBody>
          <a:bodyPr>
            <a:normAutofit fontScale="90000"/>
          </a:bodyPr>
          <a:lstStyle/>
          <a:p>
            <a:r>
              <a:rPr lang="en-US" dirty="0">
                <a:latin typeface="Arial"/>
                <a:cs typeface="Arial"/>
              </a:rPr>
              <a:t>Data Disaggregation Example </a:t>
            </a:r>
            <a:br>
              <a:rPr lang="en-US" dirty="0">
                <a:latin typeface="Arial"/>
                <a:cs typeface="Arial"/>
              </a:rPr>
            </a:br>
            <a:r>
              <a:rPr lang="en-US" dirty="0">
                <a:solidFill>
                  <a:srgbClr val="1C5B25"/>
                </a:solidFill>
                <a:latin typeface="Arial"/>
                <a:cs typeface="Arial"/>
              </a:rPr>
              <a:t>Children Referred by Race/Ethnicity and Region</a:t>
            </a:r>
            <a:endParaRPr lang="en-US" dirty="0">
              <a:solidFill>
                <a:srgbClr val="1C5B25"/>
              </a:solidFill>
            </a:endParaRPr>
          </a:p>
        </p:txBody>
      </p:sp>
      <p:graphicFrame>
        <p:nvGraphicFramePr>
          <p:cNvPr id="6" name="Content Placeholder 5" descr="Data table showing race/ethnicity of children referred by regions">
            <a:extLst>
              <a:ext uri="{FF2B5EF4-FFF2-40B4-BE49-F238E27FC236}">
                <a16:creationId xmlns:a16="http://schemas.microsoft.com/office/drawing/2014/main" id="{5A6C778F-0904-87A5-9C54-05F21B761EE0}"/>
              </a:ext>
            </a:extLst>
          </p:cNvPr>
          <p:cNvGraphicFramePr>
            <a:graphicFrameLocks noGrp="1"/>
          </p:cNvGraphicFramePr>
          <p:nvPr>
            <p:ph idx="1"/>
            <p:extLst>
              <p:ext uri="{D42A27DB-BD31-4B8C-83A1-F6EECF244321}">
                <p14:modId xmlns:p14="http://schemas.microsoft.com/office/powerpoint/2010/main" val="1927610807"/>
              </p:ext>
            </p:extLst>
          </p:nvPr>
        </p:nvGraphicFramePr>
        <p:xfrm>
          <a:off x="587375" y="1368425"/>
          <a:ext cx="11006133" cy="4414520"/>
        </p:xfrm>
        <a:graphic>
          <a:graphicData uri="http://schemas.openxmlformats.org/drawingml/2006/table">
            <a:tbl>
              <a:tblPr firstRow="1" lastRow="1" lastCol="1" bandRow="1">
                <a:tableStyleId>{7DF18680-E054-41AD-8BC1-D1AEF772440D}</a:tableStyleId>
              </a:tblPr>
              <a:tblGrid>
                <a:gridCol w="2589579">
                  <a:extLst>
                    <a:ext uri="{9D8B030D-6E8A-4147-A177-3AD203B41FA5}">
                      <a16:colId xmlns:a16="http://schemas.microsoft.com/office/drawing/2014/main" val="2563756541"/>
                    </a:ext>
                  </a:extLst>
                </a:gridCol>
                <a:gridCol w="1402759">
                  <a:extLst>
                    <a:ext uri="{9D8B030D-6E8A-4147-A177-3AD203B41FA5}">
                      <a16:colId xmlns:a16="http://schemas.microsoft.com/office/drawing/2014/main" val="944904394"/>
                    </a:ext>
                  </a:extLst>
                </a:gridCol>
                <a:gridCol w="1402759">
                  <a:extLst>
                    <a:ext uri="{9D8B030D-6E8A-4147-A177-3AD203B41FA5}">
                      <a16:colId xmlns:a16="http://schemas.microsoft.com/office/drawing/2014/main" val="2459519247"/>
                    </a:ext>
                  </a:extLst>
                </a:gridCol>
                <a:gridCol w="1402759">
                  <a:extLst>
                    <a:ext uri="{9D8B030D-6E8A-4147-A177-3AD203B41FA5}">
                      <a16:colId xmlns:a16="http://schemas.microsoft.com/office/drawing/2014/main" val="1569572496"/>
                    </a:ext>
                  </a:extLst>
                </a:gridCol>
                <a:gridCol w="1402759">
                  <a:extLst>
                    <a:ext uri="{9D8B030D-6E8A-4147-A177-3AD203B41FA5}">
                      <a16:colId xmlns:a16="http://schemas.microsoft.com/office/drawing/2014/main" val="4026617815"/>
                    </a:ext>
                  </a:extLst>
                </a:gridCol>
                <a:gridCol w="1402759">
                  <a:extLst>
                    <a:ext uri="{9D8B030D-6E8A-4147-A177-3AD203B41FA5}">
                      <a16:colId xmlns:a16="http://schemas.microsoft.com/office/drawing/2014/main" val="1544412080"/>
                    </a:ext>
                  </a:extLst>
                </a:gridCol>
                <a:gridCol w="1402759">
                  <a:extLst>
                    <a:ext uri="{9D8B030D-6E8A-4147-A177-3AD203B41FA5}">
                      <a16:colId xmlns:a16="http://schemas.microsoft.com/office/drawing/2014/main" val="3423762514"/>
                    </a:ext>
                  </a:extLst>
                </a:gridCol>
              </a:tblGrid>
              <a:tr h="370840">
                <a:tc>
                  <a:txBody>
                    <a:bodyPr/>
                    <a:lstStyle/>
                    <a:p>
                      <a:r>
                        <a:rPr lang="en-US" dirty="0"/>
                        <a:t>Race/Ethnicity</a:t>
                      </a:r>
                    </a:p>
                  </a:txBody>
                  <a:tcPr>
                    <a:solidFill>
                      <a:srgbClr val="002060"/>
                    </a:solidFill>
                  </a:tcPr>
                </a:tc>
                <a:tc>
                  <a:txBody>
                    <a:bodyPr/>
                    <a:lstStyle/>
                    <a:p>
                      <a:r>
                        <a:rPr lang="en-US" dirty="0"/>
                        <a:t>Region 1 Referrals</a:t>
                      </a:r>
                    </a:p>
                  </a:txBody>
                  <a:tcPr>
                    <a:solidFill>
                      <a:srgbClr val="002060"/>
                    </a:solidFill>
                  </a:tcPr>
                </a:tc>
                <a:tc>
                  <a:txBody>
                    <a:bodyPr/>
                    <a:lstStyle/>
                    <a:p>
                      <a:r>
                        <a:rPr lang="en-US" dirty="0"/>
                        <a:t>Region 2 Referrals</a:t>
                      </a:r>
                    </a:p>
                  </a:txBody>
                  <a:tcPr>
                    <a:solidFill>
                      <a:srgbClr val="002060"/>
                    </a:solidFill>
                  </a:tcPr>
                </a:tc>
                <a:tc>
                  <a:txBody>
                    <a:bodyPr/>
                    <a:lstStyle/>
                    <a:p>
                      <a:r>
                        <a:rPr lang="en-US" dirty="0"/>
                        <a:t>Region 3 Referrals</a:t>
                      </a:r>
                    </a:p>
                  </a:txBody>
                  <a:tcPr>
                    <a:solidFill>
                      <a:srgbClr val="002060"/>
                    </a:solidFill>
                  </a:tcPr>
                </a:tc>
                <a:tc>
                  <a:txBody>
                    <a:bodyPr/>
                    <a:lstStyle/>
                    <a:p>
                      <a:r>
                        <a:rPr lang="en-US" dirty="0"/>
                        <a:t>Region 4 Referrals</a:t>
                      </a:r>
                    </a:p>
                  </a:txBody>
                  <a:tcPr>
                    <a:solidFill>
                      <a:srgbClr val="002060"/>
                    </a:solidFill>
                  </a:tcPr>
                </a:tc>
                <a:tc>
                  <a:txBody>
                    <a:bodyPr/>
                    <a:lstStyle/>
                    <a:p>
                      <a:r>
                        <a:rPr lang="en-US" dirty="0"/>
                        <a:t>Region 5 Referrals</a:t>
                      </a:r>
                    </a:p>
                  </a:txBody>
                  <a:tcPr>
                    <a:solidFill>
                      <a:srgbClr val="002060"/>
                    </a:solidFill>
                  </a:tcPr>
                </a:tc>
                <a:tc>
                  <a:txBody>
                    <a:bodyPr/>
                    <a:lstStyle/>
                    <a:p>
                      <a:r>
                        <a:rPr lang="en-US" dirty="0"/>
                        <a:t>Total Referrals</a:t>
                      </a:r>
                    </a:p>
                  </a:txBody>
                  <a:tcPr>
                    <a:solidFill>
                      <a:srgbClr val="002060"/>
                    </a:solidFill>
                  </a:tcPr>
                </a:tc>
                <a:extLst>
                  <a:ext uri="{0D108BD9-81ED-4DB2-BD59-A6C34878D82A}">
                    <a16:rowId xmlns:a16="http://schemas.microsoft.com/office/drawing/2014/main" val="3324879824"/>
                  </a:ext>
                </a:extLst>
              </a:tr>
              <a:tr h="370840">
                <a:tc>
                  <a:txBody>
                    <a:bodyPr/>
                    <a:lstStyle/>
                    <a:p>
                      <a:r>
                        <a:rPr lang="en-US" dirty="0"/>
                        <a:t>Hispanic/Latino</a:t>
                      </a:r>
                    </a:p>
                  </a:txBody>
                  <a:tcPr/>
                </a:tc>
                <a:tc>
                  <a:txBody>
                    <a:bodyPr/>
                    <a:lstStyle/>
                    <a:p>
                      <a:pPr algn="r" fontAlgn="b"/>
                      <a:r>
                        <a:rPr lang="en-US" sz="1800" b="0" u="none" strike="noStrike" dirty="0">
                          <a:solidFill>
                            <a:srgbClr val="000000"/>
                          </a:solidFill>
                          <a:effectLst/>
                        </a:rPr>
                        <a:t>324</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219</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32</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257</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120</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chemeClr val="bg1"/>
                          </a:solidFill>
                          <a:effectLst/>
                        </a:rPr>
                        <a:t>952</a:t>
                      </a:r>
                      <a:endParaRPr lang="en-US" sz="1800" b="0" i="0" u="none" strike="noStrike" dirty="0">
                        <a:solidFill>
                          <a:schemeClr val="bg1"/>
                        </a:solidFill>
                        <a:effectLst/>
                        <a:latin typeface="+mn-lt"/>
                      </a:endParaRPr>
                    </a:p>
                  </a:txBody>
                  <a:tcPr marL="9525" marR="9525" marT="9525" marB="0" anchor="b">
                    <a:solidFill>
                      <a:srgbClr val="002060"/>
                    </a:solidFill>
                  </a:tcPr>
                </a:tc>
                <a:extLst>
                  <a:ext uri="{0D108BD9-81ED-4DB2-BD59-A6C34878D82A}">
                    <a16:rowId xmlns:a16="http://schemas.microsoft.com/office/drawing/2014/main" val="1123259237"/>
                  </a:ext>
                </a:extLst>
              </a:tr>
              <a:tr h="370840">
                <a:tc>
                  <a:txBody>
                    <a:bodyPr/>
                    <a:lstStyle/>
                    <a:p>
                      <a:r>
                        <a:rPr lang="en-US" dirty="0"/>
                        <a:t>American Indian or Alaska Native</a:t>
                      </a:r>
                    </a:p>
                  </a:txBody>
                  <a:tcPr/>
                </a:tc>
                <a:tc>
                  <a:txBody>
                    <a:bodyPr/>
                    <a:lstStyle/>
                    <a:p>
                      <a:pPr algn="r" fontAlgn="b"/>
                      <a:r>
                        <a:rPr lang="en-US" sz="1800" b="0" u="none" strike="noStrike" dirty="0">
                          <a:solidFill>
                            <a:srgbClr val="000000"/>
                          </a:solidFill>
                          <a:effectLst/>
                        </a:rPr>
                        <a:t>135</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65</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87</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42</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18</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chemeClr val="bg1"/>
                          </a:solidFill>
                          <a:effectLst/>
                        </a:rPr>
                        <a:t>347</a:t>
                      </a:r>
                      <a:endParaRPr lang="en-US" sz="1800" b="0" i="0" u="none" strike="noStrike" dirty="0">
                        <a:solidFill>
                          <a:schemeClr val="bg1"/>
                        </a:solidFill>
                        <a:effectLst/>
                        <a:latin typeface="+mn-lt"/>
                      </a:endParaRPr>
                    </a:p>
                  </a:txBody>
                  <a:tcPr marL="9525" marR="9525" marT="9525" marB="0" anchor="b">
                    <a:solidFill>
                      <a:srgbClr val="002060"/>
                    </a:solidFill>
                  </a:tcPr>
                </a:tc>
                <a:extLst>
                  <a:ext uri="{0D108BD9-81ED-4DB2-BD59-A6C34878D82A}">
                    <a16:rowId xmlns:a16="http://schemas.microsoft.com/office/drawing/2014/main" val="807677992"/>
                  </a:ext>
                </a:extLst>
              </a:tr>
              <a:tr h="370840">
                <a:tc>
                  <a:txBody>
                    <a:bodyPr/>
                    <a:lstStyle/>
                    <a:p>
                      <a:r>
                        <a:rPr lang="en-US" dirty="0"/>
                        <a:t>Asian</a:t>
                      </a:r>
                    </a:p>
                  </a:txBody>
                  <a:tcPr/>
                </a:tc>
                <a:tc>
                  <a:txBody>
                    <a:bodyPr/>
                    <a:lstStyle/>
                    <a:p>
                      <a:pPr algn="r" fontAlgn="b"/>
                      <a:r>
                        <a:rPr lang="en-US" sz="1800" b="0" u="none" strike="noStrike">
                          <a:solidFill>
                            <a:srgbClr val="000000"/>
                          </a:solidFill>
                          <a:effectLst/>
                        </a:rPr>
                        <a:t>18</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4</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10</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21</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89</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chemeClr val="bg1"/>
                          </a:solidFill>
                          <a:effectLst/>
                        </a:rPr>
                        <a:t>142</a:t>
                      </a:r>
                      <a:endParaRPr lang="en-US" sz="1800" b="0" i="0" u="none" strike="noStrike" dirty="0">
                        <a:solidFill>
                          <a:schemeClr val="bg1"/>
                        </a:solidFill>
                        <a:effectLst/>
                        <a:latin typeface="+mn-lt"/>
                      </a:endParaRPr>
                    </a:p>
                  </a:txBody>
                  <a:tcPr marL="9525" marR="9525" marT="9525" marB="0" anchor="b">
                    <a:solidFill>
                      <a:srgbClr val="002060"/>
                    </a:solidFill>
                  </a:tcPr>
                </a:tc>
                <a:extLst>
                  <a:ext uri="{0D108BD9-81ED-4DB2-BD59-A6C34878D82A}">
                    <a16:rowId xmlns:a16="http://schemas.microsoft.com/office/drawing/2014/main" val="306268663"/>
                  </a:ext>
                </a:extLst>
              </a:tr>
              <a:tr h="370840">
                <a:tc>
                  <a:txBody>
                    <a:bodyPr/>
                    <a:lstStyle/>
                    <a:p>
                      <a:r>
                        <a:rPr lang="en-US" dirty="0"/>
                        <a:t>Black or African American</a:t>
                      </a:r>
                    </a:p>
                  </a:txBody>
                  <a:tcPr/>
                </a:tc>
                <a:tc>
                  <a:txBody>
                    <a:bodyPr/>
                    <a:lstStyle/>
                    <a:p>
                      <a:pPr algn="r" fontAlgn="b"/>
                      <a:r>
                        <a:rPr lang="en-US" sz="1800" b="0" u="none" strike="noStrike">
                          <a:solidFill>
                            <a:srgbClr val="000000"/>
                          </a:solidFill>
                          <a:effectLst/>
                        </a:rPr>
                        <a:t>2547</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258</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893</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175</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23</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chemeClr val="bg1"/>
                          </a:solidFill>
                          <a:effectLst/>
                        </a:rPr>
                        <a:t>3896</a:t>
                      </a:r>
                      <a:endParaRPr lang="en-US" sz="1800" b="0" i="0" u="none" strike="noStrike" dirty="0">
                        <a:solidFill>
                          <a:schemeClr val="bg1"/>
                        </a:solidFill>
                        <a:effectLst/>
                        <a:latin typeface="+mn-lt"/>
                      </a:endParaRPr>
                    </a:p>
                  </a:txBody>
                  <a:tcPr marL="9525" marR="9525" marT="9525" marB="0" anchor="b">
                    <a:solidFill>
                      <a:srgbClr val="002060"/>
                    </a:solidFill>
                  </a:tcPr>
                </a:tc>
                <a:extLst>
                  <a:ext uri="{0D108BD9-81ED-4DB2-BD59-A6C34878D82A}">
                    <a16:rowId xmlns:a16="http://schemas.microsoft.com/office/drawing/2014/main" val="521373506"/>
                  </a:ext>
                </a:extLst>
              </a:tr>
              <a:tr h="370840">
                <a:tc>
                  <a:txBody>
                    <a:bodyPr/>
                    <a:lstStyle/>
                    <a:p>
                      <a:r>
                        <a:rPr lang="en-US" dirty="0"/>
                        <a:t>Native Hawaiian or Other Pacific Islander</a:t>
                      </a:r>
                    </a:p>
                  </a:txBody>
                  <a:tcPr/>
                </a:tc>
                <a:tc>
                  <a:txBody>
                    <a:bodyPr/>
                    <a:lstStyle/>
                    <a:p>
                      <a:pPr algn="r" fontAlgn="b"/>
                      <a:r>
                        <a:rPr lang="en-US" sz="1800" b="0" u="none" strike="noStrike">
                          <a:solidFill>
                            <a:srgbClr val="000000"/>
                          </a:solidFill>
                          <a:effectLst/>
                        </a:rPr>
                        <a:t>12</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21</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14</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2</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14</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chemeClr val="bg1"/>
                          </a:solidFill>
                          <a:effectLst/>
                        </a:rPr>
                        <a:t>63</a:t>
                      </a:r>
                      <a:endParaRPr lang="en-US" sz="1800" b="0" i="0" u="none" strike="noStrike" dirty="0">
                        <a:solidFill>
                          <a:schemeClr val="bg1"/>
                        </a:solidFill>
                        <a:effectLst/>
                        <a:latin typeface="+mn-lt"/>
                      </a:endParaRPr>
                    </a:p>
                  </a:txBody>
                  <a:tcPr marL="9525" marR="9525" marT="9525" marB="0" anchor="b">
                    <a:solidFill>
                      <a:srgbClr val="002060"/>
                    </a:solidFill>
                  </a:tcPr>
                </a:tc>
                <a:extLst>
                  <a:ext uri="{0D108BD9-81ED-4DB2-BD59-A6C34878D82A}">
                    <a16:rowId xmlns:a16="http://schemas.microsoft.com/office/drawing/2014/main" val="1658054688"/>
                  </a:ext>
                </a:extLst>
              </a:tr>
              <a:tr h="370840">
                <a:tc>
                  <a:txBody>
                    <a:bodyPr/>
                    <a:lstStyle/>
                    <a:p>
                      <a:r>
                        <a:rPr lang="en-US" dirty="0"/>
                        <a:t>White</a:t>
                      </a:r>
                    </a:p>
                  </a:txBody>
                  <a:tcPr/>
                </a:tc>
                <a:tc>
                  <a:txBody>
                    <a:bodyPr/>
                    <a:lstStyle/>
                    <a:p>
                      <a:pPr algn="r" fontAlgn="b"/>
                      <a:r>
                        <a:rPr lang="en-US" sz="1800" b="0" u="none" strike="noStrike">
                          <a:solidFill>
                            <a:srgbClr val="000000"/>
                          </a:solidFill>
                          <a:effectLst/>
                        </a:rPr>
                        <a:t>365</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574</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253</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53</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1986</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chemeClr val="bg1"/>
                          </a:solidFill>
                          <a:effectLst/>
                        </a:rPr>
                        <a:t>3231</a:t>
                      </a:r>
                      <a:endParaRPr lang="en-US" sz="1800" b="0" i="0" u="none" strike="noStrike" dirty="0">
                        <a:solidFill>
                          <a:schemeClr val="bg1"/>
                        </a:solidFill>
                        <a:effectLst/>
                        <a:latin typeface="+mn-lt"/>
                      </a:endParaRPr>
                    </a:p>
                  </a:txBody>
                  <a:tcPr marL="9525" marR="9525" marT="9525" marB="0" anchor="b">
                    <a:solidFill>
                      <a:srgbClr val="002060"/>
                    </a:solidFill>
                  </a:tcPr>
                </a:tc>
                <a:extLst>
                  <a:ext uri="{0D108BD9-81ED-4DB2-BD59-A6C34878D82A}">
                    <a16:rowId xmlns:a16="http://schemas.microsoft.com/office/drawing/2014/main" val="774471451"/>
                  </a:ext>
                </a:extLst>
              </a:tr>
              <a:tr h="370840">
                <a:tc>
                  <a:txBody>
                    <a:bodyPr/>
                    <a:lstStyle/>
                    <a:p>
                      <a:r>
                        <a:rPr lang="en-US" dirty="0"/>
                        <a:t>Two or More Races</a:t>
                      </a:r>
                    </a:p>
                  </a:txBody>
                  <a:tcPr/>
                </a:tc>
                <a:tc>
                  <a:txBody>
                    <a:bodyPr/>
                    <a:lstStyle/>
                    <a:p>
                      <a:pPr algn="r" fontAlgn="b"/>
                      <a:r>
                        <a:rPr lang="en-US" sz="1800" b="0" u="none" strike="noStrike">
                          <a:solidFill>
                            <a:srgbClr val="000000"/>
                          </a:solidFill>
                          <a:effectLst/>
                        </a:rPr>
                        <a:t>125</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36</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a:solidFill>
                            <a:srgbClr val="000000"/>
                          </a:solidFill>
                          <a:effectLst/>
                        </a:rPr>
                        <a:t>173</a:t>
                      </a:r>
                      <a:endParaRPr lang="en-US" sz="1800" b="0" i="0" u="none" strike="noStrike">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257</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rgbClr val="000000"/>
                          </a:solidFill>
                          <a:effectLst/>
                        </a:rPr>
                        <a:t>61</a:t>
                      </a:r>
                      <a:endParaRPr lang="en-US" sz="1800" b="0" i="0" u="none" strike="noStrike" dirty="0">
                        <a:solidFill>
                          <a:srgbClr val="000000"/>
                        </a:solidFill>
                        <a:effectLst/>
                        <a:latin typeface="+mn-lt"/>
                      </a:endParaRPr>
                    </a:p>
                  </a:txBody>
                  <a:tcPr marL="9525" marR="9525" marT="9525" marB="0" anchor="b"/>
                </a:tc>
                <a:tc>
                  <a:txBody>
                    <a:bodyPr/>
                    <a:lstStyle/>
                    <a:p>
                      <a:pPr algn="r" fontAlgn="b"/>
                      <a:r>
                        <a:rPr lang="en-US" sz="1800" b="0" u="none" strike="noStrike" dirty="0">
                          <a:solidFill>
                            <a:schemeClr val="bg1"/>
                          </a:solidFill>
                          <a:effectLst/>
                        </a:rPr>
                        <a:t>652</a:t>
                      </a:r>
                      <a:endParaRPr lang="en-US" sz="1800" b="0" i="0" u="none" strike="noStrike" dirty="0">
                        <a:solidFill>
                          <a:schemeClr val="bg1"/>
                        </a:solidFill>
                        <a:effectLst/>
                        <a:latin typeface="+mn-lt"/>
                      </a:endParaRPr>
                    </a:p>
                  </a:txBody>
                  <a:tcPr marL="9525" marR="9525" marT="9525" marB="0" anchor="b">
                    <a:solidFill>
                      <a:srgbClr val="002060"/>
                    </a:solidFill>
                  </a:tcPr>
                </a:tc>
                <a:extLst>
                  <a:ext uri="{0D108BD9-81ED-4DB2-BD59-A6C34878D82A}">
                    <a16:rowId xmlns:a16="http://schemas.microsoft.com/office/drawing/2014/main" val="1444158316"/>
                  </a:ext>
                </a:extLst>
              </a:tr>
              <a:tr h="370840">
                <a:tc>
                  <a:txBody>
                    <a:bodyPr/>
                    <a:lstStyle/>
                    <a:p>
                      <a:r>
                        <a:rPr lang="en-US" dirty="0"/>
                        <a:t>Total Referrals</a:t>
                      </a:r>
                    </a:p>
                  </a:txBody>
                  <a:tcPr>
                    <a:solidFill>
                      <a:srgbClr val="002060"/>
                    </a:solidFill>
                  </a:tcPr>
                </a:tc>
                <a:tc>
                  <a:txBody>
                    <a:bodyPr/>
                    <a:lstStyle/>
                    <a:p>
                      <a:pPr algn="r" fontAlgn="b"/>
                      <a:r>
                        <a:rPr lang="en-US" sz="1800" b="0" i="0" u="none" strike="noStrike" dirty="0">
                          <a:solidFill>
                            <a:schemeClr val="bg1"/>
                          </a:solidFill>
                          <a:effectLst/>
                          <a:latin typeface="+mn-lt"/>
                        </a:rPr>
                        <a:t>3526</a:t>
                      </a:r>
                    </a:p>
                  </a:txBody>
                  <a:tcPr marL="9525" marR="9525" marT="9525" marB="0" anchor="b">
                    <a:solidFill>
                      <a:srgbClr val="002060"/>
                    </a:solidFill>
                  </a:tcPr>
                </a:tc>
                <a:tc>
                  <a:txBody>
                    <a:bodyPr/>
                    <a:lstStyle/>
                    <a:p>
                      <a:pPr algn="r" fontAlgn="b"/>
                      <a:r>
                        <a:rPr lang="en-US" sz="1800" b="0" i="0" u="none" strike="noStrike" dirty="0">
                          <a:solidFill>
                            <a:schemeClr val="bg1"/>
                          </a:solidFill>
                          <a:effectLst/>
                          <a:latin typeface="+mn-lt"/>
                        </a:rPr>
                        <a:t>1177</a:t>
                      </a:r>
                    </a:p>
                  </a:txBody>
                  <a:tcPr marL="9525" marR="9525" marT="9525" marB="0" anchor="b">
                    <a:solidFill>
                      <a:srgbClr val="002060"/>
                    </a:solidFill>
                  </a:tcPr>
                </a:tc>
                <a:tc>
                  <a:txBody>
                    <a:bodyPr/>
                    <a:lstStyle/>
                    <a:p>
                      <a:pPr algn="r" fontAlgn="b"/>
                      <a:r>
                        <a:rPr lang="en-US" sz="1800" b="0" i="0" u="none" strike="noStrike" dirty="0">
                          <a:solidFill>
                            <a:schemeClr val="bg1"/>
                          </a:solidFill>
                          <a:effectLst/>
                          <a:latin typeface="+mn-lt"/>
                        </a:rPr>
                        <a:t>1462</a:t>
                      </a:r>
                    </a:p>
                  </a:txBody>
                  <a:tcPr marL="9525" marR="9525" marT="9525" marB="0" anchor="b">
                    <a:solidFill>
                      <a:srgbClr val="002060"/>
                    </a:solidFill>
                  </a:tcPr>
                </a:tc>
                <a:tc>
                  <a:txBody>
                    <a:bodyPr/>
                    <a:lstStyle/>
                    <a:p>
                      <a:pPr algn="r" fontAlgn="b"/>
                      <a:r>
                        <a:rPr lang="en-US" sz="1800" b="0" i="0" u="none" strike="noStrike" dirty="0">
                          <a:solidFill>
                            <a:schemeClr val="bg1"/>
                          </a:solidFill>
                          <a:effectLst/>
                          <a:latin typeface="+mn-lt"/>
                        </a:rPr>
                        <a:t>807</a:t>
                      </a:r>
                    </a:p>
                  </a:txBody>
                  <a:tcPr marL="9525" marR="9525" marT="9525" marB="0" anchor="b">
                    <a:solidFill>
                      <a:srgbClr val="002060"/>
                    </a:solidFill>
                  </a:tcPr>
                </a:tc>
                <a:tc>
                  <a:txBody>
                    <a:bodyPr/>
                    <a:lstStyle/>
                    <a:p>
                      <a:pPr algn="r" fontAlgn="b"/>
                      <a:r>
                        <a:rPr lang="en-US" sz="1800" b="0" i="0" u="none" strike="noStrike" dirty="0">
                          <a:solidFill>
                            <a:schemeClr val="bg1"/>
                          </a:solidFill>
                          <a:effectLst/>
                          <a:latin typeface="+mn-lt"/>
                        </a:rPr>
                        <a:t>2311</a:t>
                      </a:r>
                    </a:p>
                  </a:txBody>
                  <a:tcPr marL="9525" marR="9525" marT="9525" marB="0" anchor="b">
                    <a:solidFill>
                      <a:srgbClr val="002060"/>
                    </a:solidFill>
                  </a:tcPr>
                </a:tc>
                <a:tc>
                  <a:txBody>
                    <a:bodyPr/>
                    <a:lstStyle/>
                    <a:p>
                      <a:pPr algn="r" fontAlgn="b"/>
                      <a:r>
                        <a:rPr lang="en-US" sz="1800" b="0" i="0" u="none" strike="noStrike" dirty="0">
                          <a:solidFill>
                            <a:schemeClr val="bg1"/>
                          </a:solidFill>
                          <a:effectLst/>
                          <a:latin typeface="+mn-lt"/>
                        </a:rPr>
                        <a:t>9283</a:t>
                      </a:r>
                    </a:p>
                  </a:txBody>
                  <a:tcPr marL="9525" marR="9525" marT="9525" marB="0" anchor="b">
                    <a:solidFill>
                      <a:srgbClr val="002060"/>
                    </a:solidFill>
                  </a:tcPr>
                </a:tc>
                <a:extLst>
                  <a:ext uri="{0D108BD9-81ED-4DB2-BD59-A6C34878D82A}">
                    <a16:rowId xmlns:a16="http://schemas.microsoft.com/office/drawing/2014/main" val="1258088339"/>
                  </a:ext>
                </a:extLst>
              </a:tr>
            </a:tbl>
          </a:graphicData>
        </a:graphic>
      </p:graphicFrame>
      <p:sp>
        <p:nvSpPr>
          <p:cNvPr id="3" name="Footer Placeholder 2">
            <a:extLst>
              <a:ext uri="{FF2B5EF4-FFF2-40B4-BE49-F238E27FC236}">
                <a16:creationId xmlns:a16="http://schemas.microsoft.com/office/drawing/2014/main" id="{0C20B390-B110-E7BA-C0F0-392B219BC575}"/>
              </a:ext>
            </a:extLst>
          </p:cNvPr>
          <p:cNvSpPr>
            <a:spLocks noGrp="1"/>
          </p:cNvSpPr>
          <p:nvPr>
            <p:ph type="ftr" sz="quarter" idx="3"/>
          </p:nvPr>
        </p:nvSpPr>
        <p:spPr/>
        <p:txBody>
          <a:bodyPr/>
          <a:lstStyle/>
          <a:p>
            <a:r>
              <a:rPr lang="en-US" dirty="0"/>
              <a:t>Fake data</a:t>
            </a:r>
          </a:p>
        </p:txBody>
      </p:sp>
    </p:spTree>
    <p:extLst>
      <p:ext uri="{BB962C8B-B14F-4D97-AF65-F5344CB8AC3E}">
        <p14:creationId xmlns:p14="http://schemas.microsoft.com/office/powerpoint/2010/main" val="397571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CCF532-F059-A480-63B8-54568151A1CE}"/>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5" name="Title 4">
            <a:extLst>
              <a:ext uri="{FF2B5EF4-FFF2-40B4-BE49-F238E27FC236}">
                <a16:creationId xmlns:a16="http://schemas.microsoft.com/office/drawing/2014/main" id="{81117CD3-892D-778B-92D4-2F950E3423F8}"/>
              </a:ext>
            </a:extLst>
          </p:cNvPr>
          <p:cNvSpPr>
            <a:spLocks noGrp="1"/>
          </p:cNvSpPr>
          <p:nvPr>
            <p:ph type="title"/>
          </p:nvPr>
        </p:nvSpPr>
        <p:spPr/>
        <p:txBody>
          <a:bodyPr/>
          <a:lstStyle/>
          <a:p>
            <a:r>
              <a:rPr lang="en-US" dirty="0"/>
              <a:t>The Cold Reality</a:t>
            </a:r>
          </a:p>
        </p:txBody>
      </p:sp>
      <p:sp>
        <p:nvSpPr>
          <p:cNvPr id="4" name="Content Placeholder 3">
            <a:extLst>
              <a:ext uri="{FF2B5EF4-FFF2-40B4-BE49-F238E27FC236}">
                <a16:creationId xmlns:a16="http://schemas.microsoft.com/office/drawing/2014/main" id="{13030643-A9F6-C4D4-5CE2-2A5B32A12EB2}"/>
              </a:ext>
            </a:extLst>
          </p:cNvPr>
          <p:cNvSpPr>
            <a:spLocks noGrp="1"/>
          </p:cNvSpPr>
          <p:nvPr>
            <p:ph idx="1"/>
          </p:nvPr>
        </p:nvSpPr>
        <p:spPr/>
        <p:txBody>
          <a:bodyPr/>
          <a:lstStyle/>
          <a:p>
            <a:r>
              <a:rPr lang="en-US" dirty="0"/>
              <a:t>You may have questions for which you don’t have data – what happens then?</a:t>
            </a:r>
          </a:p>
          <a:p>
            <a:r>
              <a:rPr lang="en-US" dirty="0"/>
              <a:t>You may have to regroup and modify the questions you want to answer or figure out if you can get the data you need somehow. </a:t>
            </a:r>
          </a:p>
          <a:p>
            <a:pPr lvl="1"/>
            <a:r>
              <a:rPr lang="en-US" dirty="0"/>
              <a:t>This may include program data, comparison data, or some other type of data that is needed. </a:t>
            </a:r>
          </a:p>
          <a:p>
            <a:pPr lvl="1"/>
            <a:r>
              <a:rPr lang="en-US" dirty="0"/>
              <a:t>If you don’t have it at the state level, consider whether it’s housed at the local level. </a:t>
            </a:r>
          </a:p>
          <a:p>
            <a:r>
              <a:rPr lang="en-US" dirty="0"/>
              <a:t>We will talk more about this process in session 3 in terms of what it means for developing and executing an analysis plan. </a:t>
            </a:r>
          </a:p>
        </p:txBody>
      </p:sp>
    </p:spTree>
    <p:extLst>
      <p:ext uri="{BB962C8B-B14F-4D97-AF65-F5344CB8AC3E}">
        <p14:creationId xmlns:p14="http://schemas.microsoft.com/office/powerpoint/2010/main" val="16627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FA86B-A656-1F91-EE6A-5AEE71822506}"/>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5" name="Title 4">
            <a:extLst>
              <a:ext uri="{FF2B5EF4-FFF2-40B4-BE49-F238E27FC236}">
                <a16:creationId xmlns:a16="http://schemas.microsoft.com/office/drawing/2014/main" id="{785FCA15-DD5B-9720-7CE1-D4FE39DD874D}"/>
              </a:ext>
            </a:extLst>
          </p:cNvPr>
          <p:cNvSpPr>
            <a:spLocks noGrp="1"/>
          </p:cNvSpPr>
          <p:nvPr>
            <p:ph type="title"/>
          </p:nvPr>
        </p:nvSpPr>
        <p:spPr/>
        <p:txBody>
          <a:bodyPr/>
          <a:lstStyle/>
          <a:p>
            <a:r>
              <a:rPr lang="en-US" dirty="0"/>
              <a:t>Breakout Groups</a:t>
            </a:r>
          </a:p>
        </p:txBody>
      </p:sp>
      <p:sp>
        <p:nvSpPr>
          <p:cNvPr id="4" name="Content Placeholder 3">
            <a:extLst>
              <a:ext uri="{FF2B5EF4-FFF2-40B4-BE49-F238E27FC236}">
                <a16:creationId xmlns:a16="http://schemas.microsoft.com/office/drawing/2014/main" id="{70D53CE7-D34F-9022-D428-F69C5871FEA8}"/>
              </a:ext>
            </a:extLst>
          </p:cNvPr>
          <p:cNvSpPr>
            <a:spLocks noGrp="1"/>
          </p:cNvSpPr>
          <p:nvPr>
            <p:ph sz="half" idx="1"/>
          </p:nvPr>
        </p:nvSpPr>
        <p:spPr>
          <a:xfrm>
            <a:off x="587829" y="1377310"/>
            <a:ext cx="5388428" cy="2224019"/>
          </a:xfrm>
          <a:solidFill>
            <a:schemeClr val="accent1">
              <a:lumMod val="20000"/>
              <a:lumOff val="80000"/>
            </a:schemeClr>
          </a:solidFill>
        </p:spPr>
        <p:txBody>
          <a:bodyPr>
            <a:normAutofit/>
          </a:bodyPr>
          <a:lstStyle/>
          <a:p>
            <a:r>
              <a:rPr lang="en-US" dirty="0"/>
              <a:t>Select the breakout you want to join!</a:t>
            </a:r>
          </a:p>
          <a:p>
            <a:pPr lvl="1"/>
            <a:r>
              <a:rPr lang="en-US" dirty="0"/>
              <a:t>Child find and child entry data </a:t>
            </a:r>
          </a:p>
          <a:p>
            <a:pPr lvl="1"/>
            <a:r>
              <a:rPr lang="en-US" dirty="0"/>
              <a:t>Referral sources</a:t>
            </a:r>
          </a:p>
          <a:p>
            <a:pPr lvl="1"/>
            <a:r>
              <a:rPr lang="en-US" dirty="0"/>
              <a:t>Child Find Self-Assessment</a:t>
            </a:r>
          </a:p>
        </p:txBody>
      </p:sp>
      <p:sp>
        <p:nvSpPr>
          <p:cNvPr id="3" name="Content Placeholder 2">
            <a:extLst>
              <a:ext uri="{FF2B5EF4-FFF2-40B4-BE49-F238E27FC236}">
                <a16:creationId xmlns:a16="http://schemas.microsoft.com/office/drawing/2014/main" id="{15954073-D40F-D830-7CA6-851CBED70EC9}"/>
              </a:ext>
            </a:extLst>
          </p:cNvPr>
          <p:cNvSpPr>
            <a:spLocks noGrp="1"/>
          </p:cNvSpPr>
          <p:nvPr>
            <p:ph sz="half" idx="2"/>
          </p:nvPr>
        </p:nvSpPr>
        <p:spPr>
          <a:xfrm>
            <a:off x="5976257" y="3760913"/>
            <a:ext cx="5388429" cy="1702192"/>
          </a:xfrm>
          <a:solidFill>
            <a:srgbClr val="104578"/>
          </a:solidFill>
        </p:spPr>
        <p:txBody>
          <a:bodyPr>
            <a:normAutofit/>
          </a:bodyPr>
          <a:lstStyle/>
          <a:p>
            <a:r>
              <a:rPr lang="en-US" dirty="0">
                <a:solidFill>
                  <a:schemeClr val="bg1"/>
                </a:solidFill>
              </a:rPr>
              <a:t>15-20 minutes for breakout groups</a:t>
            </a:r>
          </a:p>
          <a:p>
            <a:r>
              <a:rPr lang="en-US" dirty="0">
                <a:solidFill>
                  <a:schemeClr val="bg1"/>
                </a:solidFill>
              </a:rPr>
              <a:t>Return to large group to wrap up and discuss planning for session 3. </a:t>
            </a:r>
          </a:p>
        </p:txBody>
      </p:sp>
    </p:spTree>
    <p:extLst>
      <p:ext uri="{BB962C8B-B14F-4D97-AF65-F5344CB8AC3E}">
        <p14:creationId xmlns:p14="http://schemas.microsoft.com/office/powerpoint/2010/main" val="1507259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A6D27B-619E-DE85-BBDD-A7D4EC83F57F}"/>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18</a:t>
            </a:fld>
            <a:endParaRPr lang="en-US"/>
          </a:p>
        </p:txBody>
      </p:sp>
      <p:sp>
        <p:nvSpPr>
          <p:cNvPr id="8" name="Title 7">
            <a:extLst>
              <a:ext uri="{FF2B5EF4-FFF2-40B4-BE49-F238E27FC236}">
                <a16:creationId xmlns:a16="http://schemas.microsoft.com/office/drawing/2014/main" id="{2DC9ECA1-B18B-95C2-30B5-34394FE5BEC0}"/>
              </a:ext>
            </a:extLst>
          </p:cNvPr>
          <p:cNvSpPr>
            <a:spLocks noGrp="1"/>
          </p:cNvSpPr>
          <p:nvPr>
            <p:ph type="title"/>
          </p:nvPr>
        </p:nvSpPr>
        <p:spPr/>
        <p:txBody>
          <a:bodyPr/>
          <a:lstStyle/>
          <a:p>
            <a:r>
              <a:rPr lang="en-US" sz="3600" dirty="0"/>
              <a:t>Considering data collected to report child outcomes b</a:t>
            </a:r>
            <a:r>
              <a:rPr lang="en-US" dirty="0"/>
              <a:t>reakout</a:t>
            </a:r>
          </a:p>
        </p:txBody>
      </p:sp>
    </p:spTree>
    <p:extLst>
      <p:ext uri="{BB962C8B-B14F-4D97-AF65-F5344CB8AC3E}">
        <p14:creationId xmlns:p14="http://schemas.microsoft.com/office/powerpoint/2010/main" val="1321411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D6E33-2FA2-04F0-EEC4-E8A151F8240D}"/>
              </a:ext>
            </a:extLst>
          </p:cNvPr>
          <p:cNvSpPr>
            <a:spLocks noGrp="1"/>
          </p:cNvSpPr>
          <p:nvPr>
            <p:ph type="sldNum" sz="quarter" idx="4"/>
          </p:nvPr>
        </p:nvSpPr>
        <p:spPr/>
        <p:txBody>
          <a:bodyPr/>
          <a:lstStyle/>
          <a:p>
            <a:fld id="{8FF8BE51-C3B0-9B4F-9A06-4F809A9A7941}" type="slidenum">
              <a:rPr lang="en-US" smtClean="0"/>
              <a:pPr/>
              <a:t>19</a:t>
            </a:fld>
            <a:endParaRPr lang="en-US" dirty="0"/>
          </a:p>
        </p:txBody>
      </p:sp>
      <p:sp>
        <p:nvSpPr>
          <p:cNvPr id="5" name="Title 4">
            <a:extLst>
              <a:ext uri="{FF2B5EF4-FFF2-40B4-BE49-F238E27FC236}">
                <a16:creationId xmlns:a16="http://schemas.microsoft.com/office/drawing/2014/main" id="{1B26F995-7A51-B005-04B9-0A36D3995DA5}"/>
              </a:ext>
            </a:extLst>
          </p:cNvPr>
          <p:cNvSpPr>
            <a:spLocks noGrp="1"/>
          </p:cNvSpPr>
          <p:nvPr>
            <p:ph type="title"/>
          </p:nvPr>
        </p:nvSpPr>
        <p:spPr/>
        <p:txBody>
          <a:bodyPr/>
          <a:lstStyle/>
          <a:p>
            <a:r>
              <a:rPr lang="en-US" dirty="0"/>
              <a:t>Today’s Critical Question</a:t>
            </a:r>
          </a:p>
        </p:txBody>
      </p:sp>
      <p:sp>
        <p:nvSpPr>
          <p:cNvPr id="4" name="Content Placeholder 3">
            <a:extLst>
              <a:ext uri="{FF2B5EF4-FFF2-40B4-BE49-F238E27FC236}">
                <a16:creationId xmlns:a16="http://schemas.microsoft.com/office/drawing/2014/main" id="{96AB80FD-8BF8-561B-2C9A-A113850A916E}"/>
              </a:ext>
            </a:extLst>
          </p:cNvPr>
          <p:cNvSpPr>
            <a:spLocks noGrp="1"/>
          </p:cNvSpPr>
          <p:nvPr>
            <p:ph sz="half" idx="1"/>
          </p:nvPr>
        </p:nvSpPr>
        <p:spPr/>
        <p:txBody>
          <a:bodyPr>
            <a:normAutofit lnSpcReduction="10000"/>
          </a:bodyPr>
          <a:lstStyle/>
          <a:p>
            <a:pPr marL="0" indent="0">
              <a:spcAft>
                <a:spcPts val="4800"/>
              </a:spcAft>
              <a:buNone/>
            </a:pPr>
            <a:r>
              <a:rPr lang="en-US" sz="2800" dirty="0"/>
              <a:t>Do the disability characteristics or severity of disability differ for children of different racial/ethnic groups?</a:t>
            </a:r>
          </a:p>
          <a:p>
            <a:pPr marL="0" indent="0">
              <a:buNone/>
            </a:pPr>
            <a:r>
              <a:rPr lang="en-US" sz="1900" i="1" dirty="0"/>
              <a:t>Norwood, C., Shepherd, S., Ruggerio, T., Hebbeler, K. &amp; Edora, F. (2023). </a:t>
            </a:r>
            <a:r>
              <a:rPr lang="en-US" sz="1900" b="1" i="1" dirty="0"/>
              <a:t>Critical questions for addressing racial equity in early intervention and early childhood special education. </a:t>
            </a:r>
            <a:r>
              <a:rPr lang="en-US" sz="1900" i="1" dirty="0"/>
              <a:t>SRI International. </a:t>
            </a:r>
            <a:endParaRPr lang="en-US" sz="2600" i="1" dirty="0"/>
          </a:p>
        </p:txBody>
      </p:sp>
      <p:pic>
        <p:nvPicPr>
          <p:cNvPr id="9" name="Content Placeholder 8" descr="&quot; &quot;">
            <a:extLst>
              <a:ext uri="{FF2B5EF4-FFF2-40B4-BE49-F238E27FC236}">
                <a16:creationId xmlns:a16="http://schemas.microsoft.com/office/drawing/2014/main" id="{DE95AF89-F2E5-675D-9AAD-C963742535E9}"/>
              </a:ext>
            </a:extLst>
          </p:cNvPr>
          <p:cNvPicPr>
            <a:picLocks noGrp="1" noChangeAspect="1"/>
          </p:cNvPicPr>
          <p:nvPr>
            <p:ph sz="half" idx="2"/>
          </p:nvPr>
        </p:nvPicPr>
        <p:blipFill>
          <a:blip r:embed="rId3"/>
          <a:stretch>
            <a:fillRect/>
          </a:stretch>
        </p:blipFill>
        <p:spPr>
          <a:xfrm>
            <a:off x="6613525" y="2086769"/>
            <a:ext cx="4572000" cy="3048000"/>
          </a:xfrm>
        </p:spPr>
      </p:pic>
    </p:spTree>
    <p:extLst>
      <p:ext uri="{BB962C8B-B14F-4D97-AF65-F5344CB8AC3E}">
        <p14:creationId xmlns:p14="http://schemas.microsoft.com/office/powerpoint/2010/main" val="1991582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27A96-E391-68DE-B7D3-30286485BFAE}"/>
              </a:ext>
            </a:extLst>
          </p:cNvPr>
          <p:cNvSpPr>
            <a:spLocks noGrp="1"/>
          </p:cNvSpPr>
          <p:nvPr>
            <p:ph type="sldNum" sz="quarter" idx="4"/>
          </p:nvPr>
        </p:nvSpPr>
        <p:spPr/>
        <p:txBody>
          <a:bodyPr/>
          <a:lstStyle/>
          <a:p>
            <a:fld id="{8FF8BE51-C3B0-9B4F-9A06-4F809A9A7941}" type="slidenum">
              <a:rPr lang="en-US" smtClean="0"/>
              <a:pPr/>
              <a:t>2</a:t>
            </a:fld>
            <a:endParaRPr lang="en-US"/>
          </a:p>
        </p:txBody>
      </p:sp>
      <p:sp>
        <p:nvSpPr>
          <p:cNvPr id="5" name="Title 4">
            <a:extLst>
              <a:ext uri="{FF2B5EF4-FFF2-40B4-BE49-F238E27FC236}">
                <a16:creationId xmlns:a16="http://schemas.microsoft.com/office/drawing/2014/main" id="{EAAFB996-BA37-432C-AD84-45BEBE05B7A0}"/>
              </a:ext>
            </a:extLst>
          </p:cNvPr>
          <p:cNvSpPr>
            <a:spLocks noGrp="1"/>
          </p:cNvSpPr>
          <p:nvPr>
            <p:ph type="title"/>
          </p:nvPr>
        </p:nvSpPr>
        <p:spPr/>
        <p:txBody>
          <a:bodyPr/>
          <a:lstStyle/>
          <a:p>
            <a:r>
              <a:rPr lang="en-US" dirty="0"/>
              <a:t>Overview of the Working Series</a:t>
            </a:r>
          </a:p>
        </p:txBody>
      </p:sp>
      <p:sp>
        <p:nvSpPr>
          <p:cNvPr id="4" name="Content Placeholder 3">
            <a:extLst>
              <a:ext uri="{FF2B5EF4-FFF2-40B4-BE49-F238E27FC236}">
                <a16:creationId xmlns:a16="http://schemas.microsoft.com/office/drawing/2014/main" id="{3D6F06DB-175B-E1A1-4592-9988246545F3}"/>
              </a:ext>
            </a:extLst>
          </p:cNvPr>
          <p:cNvSpPr>
            <a:spLocks noGrp="1"/>
          </p:cNvSpPr>
          <p:nvPr>
            <p:ph idx="1"/>
          </p:nvPr>
        </p:nvSpPr>
        <p:spPr>
          <a:xfrm>
            <a:off x="587829" y="1224584"/>
            <a:ext cx="11005457" cy="4676182"/>
          </a:xfrm>
        </p:spPr>
        <p:txBody>
          <a:bodyPr>
            <a:normAutofit fontScale="85000" lnSpcReduction="10000"/>
          </a:bodyPr>
          <a:lstStyle/>
          <a:p>
            <a:pPr marL="0" marR="0">
              <a:spcBef>
                <a:spcPts val="0"/>
              </a:spcBef>
              <a:spcAft>
                <a:spcPts val="0"/>
              </a:spcAft>
            </a:pPr>
            <a:r>
              <a:rPr lang="en-US" b="1" dirty="0">
                <a:effectLst/>
                <a:latin typeface="+mn-lt"/>
              </a:rPr>
              <a:t>Session 1 – May 21</a:t>
            </a:r>
          </a:p>
          <a:p>
            <a:pPr marL="457200" lvl="1">
              <a:spcBef>
                <a:spcPts val="0"/>
              </a:spcBef>
            </a:pPr>
            <a:r>
              <a:rPr lang="en-US" dirty="0">
                <a:effectLst/>
                <a:latin typeface="+mn-lt"/>
              </a:rPr>
              <a:t>Introduction to Child Find and Data Reporting Requirements; Engaging Key Partners </a:t>
            </a:r>
          </a:p>
          <a:p>
            <a:pPr marL="457200" lvl="1">
              <a:spcBef>
                <a:spcPts val="0"/>
              </a:spcBef>
            </a:pPr>
            <a:r>
              <a:rPr lang="en-US" dirty="0">
                <a:solidFill>
                  <a:schemeClr val="accent2">
                    <a:lumMod val="75000"/>
                  </a:schemeClr>
                </a:solidFill>
                <a:effectLst/>
                <a:latin typeface="+mn-lt"/>
              </a:rPr>
              <a:t>Focusing on OSEP’s 618 data collection and APR data and engaging key partners in analyzing and interpreting data</a:t>
            </a:r>
          </a:p>
          <a:p>
            <a:pPr marL="0" marR="0">
              <a:spcBef>
                <a:spcPts val="0"/>
              </a:spcBef>
              <a:spcAft>
                <a:spcPts val="0"/>
              </a:spcAft>
            </a:pPr>
            <a:r>
              <a:rPr lang="en-US" b="1" dirty="0">
                <a:effectLst/>
                <a:latin typeface="+mn-lt"/>
              </a:rPr>
              <a:t>Session 2 – Today!</a:t>
            </a:r>
          </a:p>
          <a:p>
            <a:pPr marL="457200" lvl="1">
              <a:spcBef>
                <a:spcPts val="0"/>
              </a:spcBef>
            </a:pPr>
            <a:r>
              <a:rPr lang="en-US" dirty="0">
                <a:effectLst/>
                <a:latin typeface="+mn-lt"/>
              </a:rPr>
              <a:t>Identifying and Using Available Data to Dig Deeper into How the Child Find System is Working Across the State</a:t>
            </a:r>
          </a:p>
          <a:p>
            <a:pPr marL="457200" lvl="1">
              <a:spcBef>
                <a:spcPts val="0"/>
              </a:spcBef>
            </a:pPr>
            <a:r>
              <a:rPr lang="en-US" dirty="0">
                <a:solidFill>
                  <a:schemeClr val="accent2">
                    <a:lumMod val="75000"/>
                  </a:schemeClr>
                </a:solidFill>
                <a:latin typeface="+mn-lt"/>
              </a:rPr>
              <a:t>Focusing on other Part C and Part B data and data from other sources that may be useful for understanding how child find systems are working</a:t>
            </a:r>
            <a:endParaRPr lang="en-US" dirty="0">
              <a:solidFill>
                <a:schemeClr val="accent2">
                  <a:lumMod val="75000"/>
                </a:schemeClr>
              </a:solidFill>
              <a:effectLst/>
              <a:latin typeface="+mn-lt"/>
            </a:endParaRPr>
          </a:p>
          <a:p>
            <a:pPr marL="0" marR="0">
              <a:spcBef>
                <a:spcPts val="0"/>
              </a:spcBef>
              <a:spcAft>
                <a:spcPts val="0"/>
              </a:spcAft>
            </a:pPr>
            <a:r>
              <a:rPr lang="en-US" b="1" dirty="0">
                <a:effectLst/>
                <a:latin typeface="+mn-lt"/>
              </a:rPr>
              <a:t>Session 3</a:t>
            </a:r>
            <a:r>
              <a:rPr lang="en-US" b="1" dirty="0">
                <a:latin typeface="+mn-lt"/>
              </a:rPr>
              <a:t> – July 16</a:t>
            </a:r>
            <a:r>
              <a:rPr lang="en-US" b="1" dirty="0">
                <a:effectLst/>
                <a:latin typeface="+mn-lt"/>
              </a:rPr>
              <a:t> </a:t>
            </a:r>
          </a:p>
          <a:p>
            <a:pPr marL="457200" lvl="1">
              <a:spcBef>
                <a:spcPts val="0"/>
              </a:spcBef>
            </a:pPr>
            <a:r>
              <a:rPr lang="en-US" dirty="0">
                <a:effectLst/>
                <a:latin typeface="+mn-lt"/>
              </a:rPr>
              <a:t>Developing and Executing an Analysis Plan to Answer Critical Questions About Child Find</a:t>
            </a:r>
          </a:p>
          <a:p>
            <a:pPr marL="457200" lvl="1">
              <a:spcBef>
                <a:spcPts val="0"/>
              </a:spcBef>
            </a:pPr>
            <a:r>
              <a:rPr lang="en-US" dirty="0">
                <a:solidFill>
                  <a:schemeClr val="accent2">
                    <a:lumMod val="75000"/>
                  </a:schemeClr>
                </a:solidFill>
                <a:latin typeface="+mn-lt"/>
              </a:rPr>
              <a:t>Working with data! Bring your own or work with data we provide to develop and carry out an analysis plan focused on questions of interest to you.</a:t>
            </a:r>
          </a:p>
        </p:txBody>
      </p:sp>
    </p:spTree>
    <p:extLst>
      <p:ext uri="{BB962C8B-B14F-4D97-AF65-F5344CB8AC3E}">
        <p14:creationId xmlns:p14="http://schemas.microsoft.com/office/powerpoint/2010/main" val="156212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F3191-4F5B-6432-0045-A4710205FBB9}"/>
              </a:ext>
            </a:extLst>
          </p:cNvPr>
          <p:cNvSpPr>
            <a:spLocks noGrp="1"/>
          </p:cNvSpPr>
          <p:nvPr>
            <p:ph type="sldNum" sz="quarter" idx="4"/>
          </p:nvPr>
        </p:nvSpPr>
        <p:spPr/>
        <p:txBody>
          <a:bodyPr/>
          <a:lstStyle/>
          <a:p>
            <a:fld id="{8FF8BE51-C3B0-9B4F-9A06-4F809A9A7941}" type="slidenum">
              <a:rPr lang="en-US" smtClean="0"/>
              <a:pPr/>
              <a:t>20</a:t>
            </a:fld>
            <a:endParaRPr lang="en-US" dirty="0"/>
          </a:p>
        </p:txBody>
      </p:sp>
      <p:sp>
        <p:nvSpPr>
          <p:cNvPr id="6" name="Title 5">
            <a:extLst>
              <a:ext uri="{FF2B5EF4-FFF2-40B4-BE49-F238E27FC236}">
                <a16:creationId xmlns:a16="http://schemas.microsoft.com/office/drawing/2014/main" id="{CAE951CD-A643-03AC-D7CC-6BD9B2270947}"/>
              </a:ext>
            </a:extLst>
          </p:cNvPr>
          <p:cNvSpPr>
            <a:spLocks noGrp="1"/>
          </p:cNvSpPr>
          <p:nvPr>
            <p:ph type="title"/>
          </p:nvPr>
        </p:nvSpPr>
        <p:spPr/>
        <p:txBody>
          <a:bodyPr>
            <a:normAutofit fontScale="90000"/>
          </a:bodyPr>
          <a:lstStyle/>
          <a:p>
            <a:r>
              <a:rPr lang="en-US" dirty="0"/>
              <a:t>Child outcome measurement approaches:</a:t>
            </a:r>
            <a:br>
              <a:rPr lang="en-US" dirty="0"/>
            </a:br>
            <a:r>
              <a:rPr lang="en-US" b="1" dirty="0">
                <a:solidFill>
                  <a:srgbClr val="C00000"/>
                </a:solidFill>
              </a:rPr>
              <a:t>Part C </a:t>
            </a:r>
            <a:r>
              <a:rPr lang="en-US" dirty="0"/>
              <a:t>and </a:t>
            </a:r>
            <a:r>
              <a:rPr lang="en-US" b="1" dirty="0">
                <a:solidFill>
                  <a:srgbClr val="1C5B25"/>
                </a:solidFill>
              </a:rPr>
              <a:t>Part B/619</a:t>
            </a:r>
          </a:p>
        </p:txBody>
      </p:sp>
      <p:pic>
        <p:nvPicPr>
          <p:cNvPr id="10" name="Content Placeholder 9" descr="Screen shot of Part C child outcome measurement approaches">
            <a:extLst>
              <a:ext uri="{FF2B5EF4-FFF2-40B4-BE49-F238E27FC236}">
                <a16:creationId xmlns:a16="http://schemas.microsoft.com/office/drawing/2014/main" id="{0F5D927F-780C-BE4A-1293-6DC07EA7FE0C}"/>
              </a:ext>
            </a:extLst>
          </p:cNvPr>
          <p:cNvPicPr>
            <a:picLocks noGrp="1" noChangeAspect="1"/>
          </p:cNvPicPr>
          <p:nvPr>
            <p:ph sz="half" idx="1"/>
          </p:nvPr>
        </p:nvPicPr>
        <p:blipFill rotWithShape="1">
          <a:blip r:embed="rId3"/>
          <a:srcRect l="31962" t="22331" r="12597" b="7305"/>
          <a:stretch/>
        </p:blipFill>
        <p:spPr>
          <a:xfrm>
            <a:off x="302627" y="1497494"/>
            <a:ext cx="5687355" cy="4240695"/>
          </a:xfrm>
          <a:ln w="22225">
            <a:solidFill>
              <a:srgbClr val="C00000"/>
            </a:solidFill>
          </a:ln>
        </p:spPr>
      </p:pic>
      <p:pic>
        <p:nvPicPr>
          <p:cNvPr id="12" name="Content Placeholder 11" descr="Screen shot of Part B 619 child outcome measurement approaches">
            <a:extLst>
              <a:ext uri="{FF2B5EF4-FFF2-40B4-BE49-F238E27FC236}">
                <a16:creationId xmlns:a16="http://schemas.microsoft.com/office/drawing/2014/main" id="{7B785A3B-0FCB-D6CB-F5C7-9FE488C34A1B}"/>
              </a:ext>
            </a:extLst>
          </p:cNvPr>
          <p:cNvPicPr>
            <a:picLocks noGrp="1" noChangeAspect="1"/>
          </p:cNvPicPr>
          <p:nvPr>
            <p:ph sz="half" idx="2"/>
          </p:nvPr>
        </p:nvPicPr>
        <p:blipFill rotWithShape="1">
          <a:blip r:embed="rId4"/>
          <a:srcRect l="31469" t="23016" r="11963" b="7779"/>
          <a:stretch/>
        </p:blipFill>
        <p:spPr>
          <a:xfrm>
            <a:off x="6068343" y="1497493"/>
            <a:ext cx="5900095" cy="4240695"/>
          </a:xfrm>
          <a:ln w="22225">
            <a:solidFill>
              <a:srgbClr val="39B54A"/>
            </a:solidFill>
          </a:ln>
        </p:spPr>
      </p:pic>
    </p:spTree>
    <p:extLst>
      <p:ext uri="{BB962C8B-B14F-4D97-AF65-F5344CB8AC3E}">
        <p14:creationId xmlns:p14="http://schemas.microsoft.com/office/powerpoint/2010/main" val="3071900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B27E35-B265-C62A-9CC8-4D39CB552A6D}"/>
              </a:ext>
            </a:extLst>
          </p:cNvPr>
          <p:cNvSpPr>
            <a:spLocks noGrp="1"/>
          </p:cNvSpPr>
          <p:nvPr>
            <p:ph type="sldNum" sz="quarter" idx="4"/>
          </p:nvPr>
        </p:nvSpPr>
        <p:spPr/>
        <p:txBody>
          <a:bodyPr/>
          <a:lstStyle/>
          <a:p>
            <a:fld id="{8FF8BE51-C3B0-9B4F-9A06-4F809A9A7941}" type="slidenum">
              <a:rPr lang="en-US" smtClean="0"/>
              <a:pPr/>
              <a:t>21</a:t>
            </a:fld>
            <a:endParaRPr lang="en-US" dirty="0"/>
          </a:p>
        </p:txBody>
      </p:sp>
      <p:sp>
        <p:nvSpPr>
          <p:cNvPr id="5" name="Title 4">
            <a:extLst>
              <a:ext uri="{FF2B5EF4-FFF2-40B4-BE49-F238E27FC236}">
                <a16:creationId xmlns:a16="http://schemas.microsoft.com/office/drawing/2014/main" id="{561288BF-BF0D-A3A4-FC0C-CF09A1E14515}"/>
              </a:ext>
            </a:extLst>
          </p:cNvPr>
          <p:cNvSpPr>
            <a:spLocks noGrp="1"/>
          </p:cNvSpPr>
          <p:nvPr>
            <p:ph type="title"/>
          </p:nvPr>
        </p:nvSpPr>
        <p:spPr/>
        <p:txBody>
          <a:bodyPr/>
          <a:lstStyle/>
          <a:p>
            <a:r>
              <a:rPr lang="en-US" dirty="0"/>
              <a:t>Data to be applied to the question</a:t>
            </a:r>
          </a:p>
        </p:txBody>
      </p:sp>
      <p:sp>
        <p:nvSpPr>
          <p:cNvPr id="4" name="Content Placeholder 3">
            <a:extLst>
              <a:ext uri="{FF2B5EF4-FFF2-40B4-BE49-F238E27FC236}">
                <a16:creationId xmlns:a16="http://schemas.microsoft.com/office/drawing/2014/main" id="{25961FB1-D552-B1D8-80B1-9474EFFABB60}"/>
              </a:ext>
            </a:extLst>
          </p:cNvPr>
          <p:cNvSpPr>
            <a:spLocks noGrp="1"/>
          </p:cNvSpPr>
          <p:nvPr>
            <p:ph idx="1"/>
          </p:nvPr>
        </p:nvSpPr>
        <p:spPr/>
        <p:txBody>
          <a:bodyPr>
            <a:normAutofit lnSpcReduction="10000"/>
          </a:bodyPr>
          <a:lstStyle/>
          <a:p>
            <a:pPr marL="0" indent="0">
              <a:buNone/>
            </a:pPr>
            <a:r>
              <a:rPr lang="en-US" dirty="0"/>
              <a:t>Entry data collected, at a minimum, for each child who can be served for six months or more under Part C or Part B / 619.</a:t>
            </a:r>
          </a:p>
          <a:p>
            <a:pPr marL="0" indent="0">
              <a:buNone/>
            </a:pPr>
            <a:r>
              <a:rPr lang="en-US" dirty="0"/>
              <a:t>Subgroups for analysis:</a:t>
            </a:r>
          </a:p>
          <a:p>
            <a:r>
              <a:rPr lang="en-US" dirty="0"/>
              <a:t>Children demonstrating all age-expected skills at entry related to an outcome (COS 6 or 7)</a:t>
            </a:r>
          </a:p>
          <a:p>
            <a:r>
              <a:rPr lang="en-US" dirty="0"/>
              <a:t>Children demonstrating some age-expected skills at entry related to an outcome (COS 4 or 5)</a:t>
            </a:r>
          </a:p>
          <a:p>
            <a:r>
              <a:rPr lang="en-US" dirty="0"/>
              <a:t>Children demonstrating no age-expected skills at entry related to an outcome (COS 1, 2 or 3)</a:t>
            </a:r>
          </a:p>
        </p:txBody>
      </p:sp>
    </p:spTree>
    <p:extLst>
      <p:ext uri="{BB962C8B-B14F-4D97-AF65-F5344CB8AC3E}">
        <p14:creationId xmlns:p14="http://schemas.microsoft.com/office/powerpoint/2010/main" val="1482516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00CD3-838A-4343-980E-ACEBEC48274B}"/>
              </a:ext>
            </a:extLst>
          </p:cNvPr>
          <p:cNvSpPr>
            <a:spLocks noGrp="1"/>
          </p:cNvSpPr>
          <p:nvPr>
            <p:ph type="title"/>
          </p:nvPr>
        </p:nvSpPr>
        <p:spPr/>
        <p:txBody>
          <a:bodyPr/>
          <a:lstStyle/>
          <a:p>
            <a:r>
              <a:rPr lang="en-US" dirty="0"/>
              <a:t>Look!  Think!  Act!</a:t>
            </a:r>
          </a:p>
        </p:txBody>
      </p:sp>
      <p:sp>
        <p:nvSpPr>
          <p:cNvPr id="5" name="Content Placeholder 4">
            <a:extLst>
              <a:ext uri="{FF2B5EF4-FFF2-40B4-BE49-F238E27FC236}">
                <a16:creationId xmlns:a16="http://schemas.microsoft.com/office/drawing/2014/main" id="{DC4B43B2-B340-8640-B876-C0FCB0548880}"/>
              </a:ext>
            </a:extLst>
          </p:cNvPr>
          <p:cNvSpPr>
            <a:spLocks noGrp="1"/>
          </p:cNvSpPr>
          <p:nvPr>
            <p:ph idx="1"/>
          </p:nvPr>
        </p:nvSpPr>
        <p:spPr>
          <a:xfrm>
            <a:off x="587829" y="834887"/>
            <a:ext cx="11005457" cy="5274365"/>
          </a:xfrm>
        </p:spPr>
        <p:txBody>
          <a:bodyPr>
            <a:normAutofit fontScale="85000" lnSpcReduction="20000"/>
          </a:bodyPr>
          <a:lstStyle/>
          <a:p>
            <a:pPr marL="0" indent="0">
              <a:buNone/>
            </a:pPr>
            <a:r>
              <a:rPr lang="en-US" b="1" dirty="0"/>
              <a:t>LOOK | Make factual statements about the data. </a:t>
            </a:r>
          </a:p>
          <a:p>
            <a:r>
              <a:rPr lang="en-US" dirty="0"/>
              <a:t>What do you see? </a:t>
            </a:r>
          </a:p>
          <a:p>
            <a:r>
              <a:rPr lang="en-US" dirty="0"/>
              <a:t>What catches your attention? </a:t>
            </a:r>
          </a:p>
          <a:p>
            <a:r>
              <a:rPr lang="en-US" dirty="0"/>
              <a:t>How do results vary for different groups, topics, or time points? </a:t>
            </a:r>
          </a:p>
          <a:p>
            <a:pPr marL="0" indent="0">
              <a:buNone/>
            </a:pPr>
            <a:r>
              <a:rPr lang="en-US" b="1" dirty="0"/>
              <a:t>THINK | Interpret the observations made in the Look stage. </a:t>
            </a:r>
          </a:p>
          <a:p>
            <a:r>
              <a:rPr lang="en-US" dirty="0"/>
              <a:t>Does anything you observed during the Look stage surprise you? If so, why? </a:t>
            </a:r>
          </a:p>
          <a:p>
            <a:r>
              <a:rPr lang="en-US" dirty="0"/>
              <a:t>What factors might explain the results? </a:t>
            </a:r>
          </a:p>
          <a:p>
            <a:r>
              <a:rPr lang="en-US" dirty="0"/>
              <a:t>What are your hypotheses, explanations, or conclusions about the observed data? </a:t>
            </a:r>
          </a:p>
          <a:p>
            <a:r>
              <a:rPr lang="en-US" dirty="0"/>
              <a:t>What do the data tell us about the question(s) we are trying to answer? </a:t>
            </a:r>
          </a:p>
          <a:p>
            <a:r>
              <a:rPr lang="en-US" dirty="0"/>
              <a:t>What are the limitations of the data ? </a:t>
            </a:r>
          </a:p>
          <a:p>
            <a:r>
              <a:rPr lang="en-US" dirty="0"/>
              <a:t>Are there contextual or data quality factors that should be considered? </a:t>
            </a:r>
          </a:p>
          <a:p>
            <a:r>
              <a:rPr lang="en-US" dirty="0"/>
              <a:t>What additional data do we need to interpret the results?</a:t>
            </a:r>
          </a:p>
        </p:txBody>
      </p:sp>
    </p:spTree>
    <p:extLst>
      <p:ext uri="{BB962C8B-B14F-4D97-AF65-F5344CB8AC3E}">
        <p14:creationId xmlns:p14="http://schemas.microsoft.com/office/powerpoint/2010/main" val="340034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23</a:t>
            </a:fld>
            <a:endParaRPr lang="en-US" dirty="0"/>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Look!  Think!  Act! (2)</a:t>
            </a:r>
          </a:p>
        </p:txBody>
      </p:sp>
      <p:sp>
        <p:nvSpPr>
          <p:cNvPr id="7" name="Content Placeholder 6">
            <a:extLst>
              <a:ext uri="{FF2B5EF4-FFF2-40B4-BE49-F238E27FC236}">
                <a16:creationId xmlns:a16="http://schemas.microsoft.com/office/drawing/2014/main" id="{D81AF524-A86F-384E-9B83-57FE27B8F3C0}"/>
              </a:ext>
            </a:extLst>
          </p:cNvPr>
          <p:cNvSpPr>
            <a:spLocks noGrp="1"/>
          </p:cNvSpPr>
          <p:nvPr>
            <p:ph idx="1"/>
          </p:nvPr>
        </p:nvSpPr>
        <p:spPr/>
        <p:txBody>
          <a:bodyPr>
            <a:normAutofit fontScale="92500" lnSpcReduction="10000"/>
          </a:bodyPr>
          <a:lstStyle/>
          <a:p>
            <a:pPr marL="0" indent="0">
              <a:buNone/>
            </a:pPr>
            <a:r>
              <a:rPr lang="en-US" b="1" dirty="0"/>
              <a:t>ACT | Identify actions based on conclusions made in the Think stage. </a:t>
            </a:r>
          </a:p>
          <a:p>
            <a:r>
              <a:rPr lang="en-US" dirty="0"/>
              <a:t>What do the results mean for our work? </a:t>
            </a:r>
          </a:p>
          <a:p>
            <a:r>
              <a:rPr lang="en-US" dirty="0"/>
              <a:t>Why do they matter? </a:t>
            </a:r>
          </a:p>
          <a:p>
            <a:r>
              <a:rPr lang="en-US" dirty="0"/>
              <a:t>What additional data do we need to determine actions? </a:t>
            </a:r>
          </a:p>
          <a:p>
            <a:r>
              <a:rPr lang="en-US" dirty="0"/>
              <a:t>What actions should be considered based on these results? </a:t>
            </a:r>
          </a:p>
          <a:p>
            <a:r>
              <a:rPr lang="en-US" dirty="0"/>
              <a:t>How will these actions lead to improvement? </a:t>
            </a:r>
          </a:p>
          <a:p>
            <a:r>
              <a:rPr lang="en-US" dirty="0"/>
              <a:t>When, how, and by whom will the actions be implemented? What resources are needed? </a:t>
            </a:r>
          </a:p>
          <a:p>
            <a:r>
              <a:rPr lang="en-US" dirty="0"/>
              <a:t>How will we monitor progress on these actions? </a:t>
            </a:r>
          </a:p>
        </p:txBody>
      </p:sp>
    </p:spTree>
    <p:extLst>
      <p:ext uri="{BB962C8B-B14F-4D97-AF65-F5344CB8AC3E}">
        <p14:creationId xmlns:p14="http://schemas.microsoft.com/office/powerpoint/2010/main" val="46061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21855-1B39-2049-B28D-D8C399A8AD4A}"/>
              </a:ext>
            </a:extLst>
          </p:cNvPr>
          <p:cNvSpPr>
            <a:spLocks noGrp="1"/>
          </p:cNvSpPr>
          <p:nvPr>
            <p:ph type="sldNum" sz="quarter" idx="4"/>
          </p:nvPr>
        </p:nvSpPr>
        <p:spPr/>
        <p:txBody>
          <a:bodyPr/>
          <a:lstStyle/>
          <a:p>
            <a:fld id="{8FF8BE51-C3B0-9B4F-9A06-4F809A9A7941}" type="slidenum">
              <a:rPr lang="en-US" smtClean="0"/>
              <a:pPr/>
              <a:t>24</a:t>
            </a:fld>
            <a:endParaRPr lang="en-US" dirty="0"/>
          </a:p>
        </p:txBody>
      </p:sp>
      <p:sp>
        <p:nvSpPr>
          <p:cNvPr id="4" name="Title 3">
            <a:extLst>
              <a:ext uri="{FF2B5EF4-FFF2-40B4-BE49-F238E27FC236}">
                <a16:creationId xmlns:a16="http://schemas.microsoft.com/office/drawing/2014/main" id="{839FFEC9-7C33-943F-C1E7-8B0157818EF1}"/>
              </a:ext>
            </a:extLst>
          </p:cNvPr>
          <p:cNvSpPr>
            <a:spLocks noGrp="1"/>
          </p:cNvSpPr>
          <p:nvPr>
            <p:ph type="title"/>
          </p:nvPr>
        </p:nvSpPr>
        <p:spPr/>
        <p:txBody>
          <a:bodyPr/>
          <a:lstStyle/>
          <a:p>
            <a:r>
              <a:rPr lang="en-US" b="1" dirty="0"/>
              <a:t>Look </a:t>
            </a:r>
            <a:r>
              <a:rPr lang="en-US" dirty="0"/>
              <a:t>at this data display.  Make factual statements.</a:t>
            </a:r>
          </a:p>
        </p:txBody>
      </p:sp>
      <p:graphicFrame>
        <p:nvGraphicFramePr>
          <p:cNvPr id="11" name="Content Placeholder 10" descr="Stacked column chart showing all age-expected, some age-expected, and no age-expected data for 6 different groups for the purposes of training people to make factual statements based on data display.">
            <a:extLst>
              <a:ext uri="{FF2B5EF4-FFF2-40B4-BE49-F238E27FC236}">
                <a16:creationId xmlns:a16="http://schemas.microsoft.com/office/drawing/2014/main" id="{47527FC7-1445-1151-F7DE-9924618B3FB0}"/>
              </a:ext>
            </a:extLst>
          </p:cNvPr>
          <p:cNvGraphicFramePr>
            <a:graphicFrameLocks noGrp="1"/>
          </p:cNvGraphicFramePr>
          <p:nvPr>
            <p:ph idx="1"/>
            <p:extLst>
              <p:ext uri="{D42A27DB-BD31-4B8C-83A1-F6EECF244321}">
                <p14:modId xmlns:p14="http://schemas.microsoft.com/office/powerpoint/2010/main" val="19241327"/>
              </p:ext>
            </p:extLst>
          </p:nvPr>
        </p:nvGraphicFramePr>
        <p:xfrm>
          <a:off x="587374" y="993913"/>
          <a:ext cx="11167303" cy="4852850"/>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1DBDB27A-0519-1D46-B0D1-9A2B200997C0}"/>
              </a:ext>
            </a:extLst>
          </p:cNvPr>
          <p:cNvSpPr>
            <a:spLocks noGrp="1"/>
          </p:cNvSpPr>
          <p:nvPr>
            <p:ph type="ftr" sz="quarter" idx="3"/>
          </p:nvPr>
        </p:nvSpPr>
        <p:spPr/>
        <p:txBody>
          <a:bodyPr/>
          <a:lstStyle/>
          <a:p>
            <a:r>
              <a:rPr lang="en-US" dirty="0"/>
              <a:t>Fake Data</a:t>
            </a:r>
          </a:p>
        </p:txBody>
      </p:sp>
    </p:spTree>
    <p:extLst>
      <p:ext uri="{BB962C8B-B14F-4D97-AF65-F5344CB8AC3E}">
        <p14:creationId xmlns:p14="http://schemas.microsoft.com/office/powerpoint/2010/main" val="3546618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21855-1B39-2049-B28D-D8C399A8AD4A}"/>
              </a:ext>
            </a:extLst>
          </p:cNvPr>
          <p:cNvSpPr>
            <a:spLocks noGrp="1"/>
          </p:cNvSpPr>
          <p:nvPr>
            <p:ph type="sldNum" sz="quarter" idx="4"/>
          </p:nvPr>
        </p:nvSpPr>
        <p:spPr/>
        <p:txBody>
          <a:bodyPr/>
          <a:lstStyle/>
          <a:p>
            <a:fld id="{8FF8BE51-C3B0-9B4F-9A06-4F809A9A7941}" type="slidenum">
              <a:rPr lang="en-US" smtClean="0"/>
              <a:pPr/>
              <a:t>25</a:t>
            </a:fld>
            <a:endParaRPr lang="en-US" dirty="0"/>
          </a:p>
        </p:txBody>
      </p:sp>
      <p:sp>
        <p:nvSpPr>
          <p:cNvPr id="4" name="Title 3">
            <a:extLst>
              <a:ext uri="{FF2B5EF4-FFF2-40B4-BE49-F238E27FC236}">
                <a16:creationId xmlns:a16="http://schemas.microsoft.com/office/drawing/2014/main" id="{839FFEC9-7C33-943F-C1E7-8B0157818EF1}"/>
              </a:ext>
            </a:extLst>
          </p:cNvPr>
          <p:cNvSpPr>
            <a:spLocks noGrp="1"/>
          </p:cNvSpPr>
          <p:nvPr>
            <p:ph type="title"/>
          </p:nvPr>
        </p:nvSpPr>
        <p:spPr/>
        <p:txBody>
          <a:bodyPr/>
          <a:lstStyle/>
          <a:p>
            <a:r>
              <a:rPr lang="en-US" b="1" dirty="0"/>
              <a:t>Look </a:t>
            </a:r>
            <a:r>
              <a:rPr lang="en-US" dirty="0"/>
              <a:t>at this data display.  Make factual statements.</a:t>
            </a:r>
          </a:p>
        </p:txBody>
      </p:sp>
      <p:graphicFrame>
        <p:nvGraphicFramePr>
          <p:cNvPr id="7" name="Chart 6" descr="Stacked column chart showing all age-expected, some age-expected, and no age-expected data for 6 different groups for the purposes of training people to make factual statements based on data display.">
            <a:extLst>
              <a:ext uri="{FF2B5EF4-FFF2-40B4-BE49-F238E27FC236}">
                <a16:creationId xmlns:a16="http://schemas.microsoft.com/office/drawing/2014/main" id="{9F168FB1-EE74-6C08-9B8B-DCAF033D3895}"/>
              </a:ext>
            </a:extLst>
          </p:cNvPr>
          <p:cNvGraphicFramePr>
            <a:graphicFrameLocks/>
          </p:cNvGraphicFramePr>
          <p:nvPr>
            <p:extLst>
              <p:ext uri="{D42A27DB-BD31-4B8C-83A1-F6EECF244321}">
                <p14:modId xmlns:p14="http://schemas.microsoft.com/office/powerpoint/2010/main" val="919911875"/>
              </p:ext>
            </p:extLst>
          </p:nvPr>
        </p:nvGraphicFramePr>
        <p:xfrm>
          <a:off x="598715" y="1002534"/>
          <a:ext cx="10784902" cy="5133223"/>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1DBDB27A-0519-1D46-B0D1-9A2B200997C0}"/>
              </a:ext>
            </a:extLst>
          </p:cNvPr>
          <p:cNvSpPr>
            <a:spLocks noGrp="1"/>
          </p:cNvSpPr>
          <p:nvPr>
            <p:ph type="ftr" sz="quarter" idx="3"/>
          </p:nvPr>
        </p:nvSpPr>
        <p:spPr/>
        <p:txBody>
          <a:bodyPr/>
          <a:lstStyle/>
          <a:p>
            <a:r>
              <a:rPr lang="en-US" dirty="0"/>
              <a:t>Fake Data</a:t>
            </a:r>
          </a:p>
        </p:txBody>
      </p:sp>
    </p:spTree>
    <p:extLst>
      <p:ext uri="{BB962C8B-B14F-4D97-AF65-F5344CB8AC3E}">
        <p14:creationId xmlns:p14="http://schemas.microsoft.com/office/powerpoint/2010/main" val="3639322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21855-1B39-2049-B28D-D8C399A8AD4A}"/>
              </a:ext>
            </a:extLst>
          </p:cNvPr>
          <p:cNvSpPr>
            <a:spLocks noGrp="1"/>
          </p:cNvSpPr>
          <p:nvPr>
            <p:ph type="sldNum" sz="quarter" idx="4"/>
          </p:nvPr>
        </p:nvSpPr>
        <p:spPr/>
        <p:txBody>
          <a:bodyPr/>
          <a:lstStyle/>
          <a:p>
            <a:fld id="{8FF8BE51-C3B0-9B4F-9A06-4F809A9A7941}" type="slidenum">
              <a:rPr lang="en-US" smtClean="0"/>
              <a:pPr/>
              <a:t>26</a:t>
            </a:fld>
            <a:endParaRPr lang="en-US" dirty="0"/>
          </a:p>
        </p:txBody>
      </p:sp>
      <p:sp>
        <p:nvSpPr>
          <p:cNvPr id="4" name="Title 3">
            <a:extLst>
              <a:ext uri="{FF2B5EF4-FFF2-40B4-BE49-F238E27FC236}">
                <a16:creationId xmlns:a16="http://schemas.microsoft.com/office/drawing/2014/main" id="{839FFEC9-7C33-943F-C1E7-8B0157818EF1}"/>
              </a:ext>
            </a:extLst>
          </p:cNvPr>
          <p:cNvSpPr>
            <a:spLocks noGrp="1"/>
          </p:cNvSpPr>
          <p:nvPr>
            <p:ph type="title"/>
          </p:nvPr>
        </p:nvSpPr>
        <p:spPr/>
        <p:txBody>
          <a:bodyPr>
            <a:normAutofit/>
          </a:bodyPr>
          <a:lstStyle/>
          <a:p>
            <a:r>
              <a:rPr lang="en-US" b="1" dirty="0"/>
              <a:t>Think:  </a:t>
            </a:r>
            <a:r>
              <a:rPr lang="en-US" dirty="0"/>
              <a:t>Attach meaning</a:t>
            </a:r>
            <a:r>
              <a:rPr lang="en-US" b="1" dirty="0"/>
              <a:t> to </a:t>
            </a:r>
            <a:r>
              <a:rPr lang="en-US" dirty="0"/>
              <a:t>this data display.</a:t>
            </a:r>
          </a:p>
        </p:txBody>
      </p:sp>
      <p:graphicFrame>
        <p:nvGraphicFramePr>
          <p:cNvPr id="7" name="Chart 6" descr="Stacked column chart showing all age-expected, some age-expected, and no age-expected data for 6 different groups for the purposes of training people to attach meaning to a data display.">
            <a:extLst>
              <a:ext uri="{FF2B5EF4-FFF2-40B4-BE49-F238E27FC236}">
                <a16:creationId xmlns:a16="http://schemas.microsoft.com/office/drawing/2014/main" id="{9F168FB1-EE74-6C08-9B8B-DCAF033D3895}"/>
              </a:ext>
            </a:extLst>
          </p:cNvPr>
          <p:cNvGraphicFramePr>
            <a:graphicFrameLocks/>
          </p:cNvGraphicFramePr>
          <p:nvPr>
            <p:extLst>
              <p:ext uri="{D42A27DB-BD31-4B8C-83A1-F6EECF244321}">
                <p14:modId xmlns:p14="http://schemas.microsoft.com/office/powerpoint/2010/main" val="2600927823"/>
              </p:ext>
            </p:extLst>
          </p:nvPr>
        </p:nvGraphicFramePr>
        <p:xfrm>
          <a:off x="728870" y="1002534"/>
          <a:ext cx="10864415" cy="5106718"/>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1DBDB27A-0519-1D46-B0D1-9A2B200997C0}"/>
              </a:ext>
            </a:extLst>
          </p:cNvPr>
          <p:cNvSpPr>
            <a:spLocks noGrp="1"/>
          </p:cNvSpPr>
          <p:nvPr>
            <p:ph type="ftr" sz="quarter" idx="3"/>
          </p:nvPr>
        </p:nvSpPr>
        <p:spPr/>
        <p:txBody>
          <a:bodyPr/>
          <a:lstStyle/>
          <a:p>
            <a:r>
              <a:rPr lang="en-US" dirty="0"/>
              <a:t>Fake Data</a:t>
            </a:r>
          </a:p>
        </p:txBody>
      </p:sp>
    </p:spTree>
    <p:extLst>
      <p:ext uri="{BB962C8B-B14F-4D97-AF65-F5344CB8AC3E}">
        <p14:creationId xmlns:p14="http://schemas.microsoft.com/office/powerpoint/2010/main" val="366216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C5B67E-778E-59E5-89B2-71EA061F492C}"/>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27</a:t>
            </a:fld>
            <a:endParaRPr lang="en-US"/>
          </a:p>
        </p:txBody>
      </p:sp>
      <p:sp>
        <p:nvSpPr>
          <p:cNvPr id="6" name="Title 5">
            <a:extLst>
              <a:ext uri="{FF2B5EF4-FFF2-40B4-BE49-F238E27FC236}">
                <a16:creationId xmlns:a16="http://schemas.microsoft.com/office/drawing/2014/main" id="{C087EF2D-DB67-EB53-0947-558E1108955A}"/>
              </a:ext>
            </a:extLst>
          </p:cNvPr>
          <p:cNvSpPr>
            <a:spLocks noGrp="1"/>
          </p:cNvSpPr>
          <p:nvPr>
            <p:ph type="title"/>
          </p:nvPr>
        </p:nvSpPr>
        <p:spPr/>
        <p:txBody>
          <a:bodyPr/>
          <a:lstStyle/>
          <a:p>
            <a:r>
              <a:rPr lang="en-US" dirty="0"/>
              <a:t>Referral Sources Breakout </a:t>
            </a:r>
          </a:p>
        </p:txBody>
      </p:sp>
    </p:spTree>
    <p:extLst>
      <p:ext uri="{BB962C8B-B14F-4D97-AF65-F5344CB8AC3E}">
        <p14:creationId xmlns:p14="http://schemas.microsoft.com/office/powerpoint/2010/main" val="360168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9A9765-AD4B-C2DA-EE1F-A859AD36C2F9}"/>
              </a:ext>
            </a:extLst>
          </p:cNvPr>
          <p:cNvSpPr>
            <a:spLocks noGrp="1"/>
          </p:cNvSpPr>
          <p:nvPr>
            <p:ph type="title"/>
          </p:nvPr>
        </p:nvSpPr>
        <p:spPr/>
        <p:txBody>
          <a:bodyPr/>
          <a:lstStyle/>
          <a:p>
            <a:r>
              <a:rPr lang="en-US" dirty="0"/>
              <a:t>Breakout Agenda</a:t>
            </a:r>
          </a:p>
        </p:txBody>
      </p:sp>
      <p:sp>
        <p:nvSpPr>
          <p:cNvPr id="5" name="Content Placeholder 4">
            <a:extLst>
              <a:ext uri="{FF2B5EF4-FFF2-40B4-BE49-F238E27FC236}">
                <a16:creationId xmlns:a16="http://schemas.microsoft.com/office/drawing/2014/main" id="{4FE1B225-7A08-33C5-CB10-1CF71F668F25}"/>
              </a:ext>
            </a:extLst>
          </p:cNvPr>
          <p:cNvSpPr>
            <a:spLocks noGrp="1"/>
          </p:cNvSpPr>
          <p:nvPr>
            <p:ph idx="1"/>
          </p:nvPr>
        </p:nvSpPr>
        <p:spPr/>
        <p:txBody>
          <a:bodyPr/>
          <a:lstStyle/>
          <a:p>
            <a:r>
              <a:rPr lang="en-US" dirty="0"/>
              <a:t>Examples of disaggregating by </a:t>
            </a:r>
          </a:p>
          <a:p>
            <a:pPr lvl="1"/>
            <a:r>
              <a:rPr lang="en-US" dirty="0"/>
              <a:t>Referral source</a:t>
            </a:r>
          </a:p>
          <a:p>
            <a:pPr lvl="1"/>
            <a:r>
              <a:rPr lang="en-US" dirty="0"/>
              <a:t>Referral closure reason</a:t>
            </a:r>
          </a:p>
          <a:p>
            <a:pPr lvl="1"/>
            <a:r>
              <a:rPr lang="en-US" dirty="0"/>
              <a:t>Cross-tabulation of referral source by referral closure reason</a:t>
            </a:r>
          </a:p>
          <a:p>
            <a:r>
              <a:rPr lang="en-US" dirty="0"/>
              <a:t>Discussion and participant sharing</a:t>
            </a:r>
          </a:p>
        </p:txBody>
      </p:sp>
    </p:spTree>
    <p:extLst>
      <p:ext uri="{BB962C8B-B14F-4D97-AF65-F5344CB8AC3E}">
        <p14:creationId xmlns:p14="http://schemas.microsoft.com/office/powerpoint/2010/main" val="4010032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0F7F-D1B0-30FC-E11E-B5AF06CBE859}"/>
              </a:ext>
            </a:extLst>
          </p:cNvPr>
          <p:cNvSpPr>
            <a:spLocks noGrp="1"/>
          </p:cNvSpPr>
          <p:nvPr>
            <p:ph type="sldNum" sz="quarter" idx="4"/>
          </p:nvPr>
        </p:nvSpPr>
        <p:spPr/>
        <p:txBody>
          <a:bodyPr/>
          <a:lstStyle/>
          <a:p>
            <a:fld id="{8FF8BE51-C3B0-9B4F-9A06-4F809A9A7941}" type="slidenum">
              <a:rPr lang="en-US" smtClean="0"/>
              <a:pPr/>
              <a:t>29</a:t>
            </a:fld>
            <a:endParaRPr lang="en-US"/>
          </a:p>
        </p:txBody>
      </p:sp>
      <p:sp>
        <p:nvSpPr>
          <p:cNvPr id="6" name="Title 5">
            <a:extLst>
              <a:ext uri="{FF2B5EF4-FFF2-40B4-BE49-F238E27FC236}">
                <a16:creationId xmlns:a16="http://schemas.microsoft.com/office/drawing/2014/main" id="{EFB3C7C7-D743-21BF-6CAA-C8348F4C3AFB}"/>
              </a:ext>
            </a:extLst>
          </p:cNvPr>
          <p:cNvSpPr>
            <a:spLocks noGrp="1"/>
          </p:cNvSpPr>
          <p:nvPr>
            <p:ph type="title"/>
          </p:nvPr>
        </p:nvSpPr>
        <p:spPr/>
        <p:txBody>
          <a:bodyPr/>
          <a:lstStyle/>
          <a:p>
            <a:r>
              <a:rPr lang="en-US" dirty="0"/>
              <a:t>Referrals by Referral Source</a:t>
            </a:r>
          </a:p>
        </p:txBody>
      </p:sp>
      <p:graphicFrame>
        <p:nvGraphicFramePr>
          <p:cNvPr id="9" name="Content Placeholder 8">
            <a:extLst>
              <a:ext uri="{FF2B5EF4-FFF2-40B4-BE49-F238E27FC236}">
                <a16:creationId xmlns:a16="http://schemas.microsoft.com/office/drawing/2014/main" id="{7553FDB3-F307-D04F-1A9B-6AFC457540F9}"/>
              </a:ext>
            </a:extLst>
          </p:cNvPr>
          <p:cNvGraphicFramePr>
            <a:graphicFrameLocks noGrp="1"/>
          </p:cNvGraphicFramePr>
          <p:nvPr>
            <p:ph sz="half" idx="1"/>
            <p:extLst>
              <p:ext uri="{D42A27DB-BD31-4B8C-83A1-F6EECF244321}">
                <p14:modId xmlns:p14="http://schemas.microsoft.com/office/powerpoint/2010/main" val="2035473999"/>
              </p:ext>
            </p:extLst>
          </p:nvPr>
        </p:nvGraphicFramePr>
        <p:xfrm>
          <a:off x="587375" y="1368425"/>
          <a:ext cx="5389562" cy="2966720"/>
        </p:xfrm>
        <a:graphic>
          <a:graphicData uri="http://schemas.openxmlformats.org/drawingml/2006/table">
            <a:tbl>
              <a:tblPr firstRow="1" lastRow="1" bandRow="1">
                <a:tableStyleId>{5C22544A-7EE6-4342-B048-85BDC9FD1C3A}</a:tableStyleId>
              </a:tblPr>
              <a:tblGrid>
                <a:gridCol w="2694781">
                  <a:extLst>
                    <a:ext uri="{9D8B030D-6E8A-4147-A177-3AD203B41FA5}">
                      <a16:colId xmlns:a16="http://schemas.microsoft.com/office/drawing/2014/main" val="1199602933"/>
                    </a:ext>
                  </a:extLst>
                </a:gridCol>
                <a:gridCol w="2694781">
                  <a:extLst>
                    <a:ext uri="{9D8B030D-6E8A-4147-A177-3AD203B41FA5}">
                      <a16:colId xmlns:a16="http://schemas.microsoft.com/office/drawing/2014/main" val="1779664188"/>
                    </a:ext>
                  </a:extLst>
                </a:gridCol>
              </a:tblGrid>
              <a:tr h="370840">
                <a:tc>
                  <a:txBody>
                    <a:bodyPr/>
                    <a:lstStyle/>
                    <a:p>
                      <a:r>
                        <a:rPr lang="en-US" dirty="0"/>
                        <a:t>Referral Source</a:t>
                      </a:r>
                    </a:p>
                  </a:txBody>
                  <a:tcPr>
                    <a:solidFill>
                      <a:srgbClr val="AC0000"/>
                    </a:solidFill>
                  </a:tcPr>
                </a:tc>
                <a:tc>
                  <a:txBody>
                    <a:bodyPr/>
                    <a:lstStyle/>
                    <a:p>
                      <a:r>
                        <a:rPr lang="en-US" dirty="0"/>
                        <a:t>Number of Referrals</a:t>
                      </a:r>
                    </a:p>
                  </a:txBody>
                  <a:tcPr>
                    <a:solidFill>
                      <a:srgbClr val="AC0000"/>
                    </a:solidFill>
                  </a:tcPr>
                </a:tc>
                <a:extLst>
                  <a:ext uri="{0D108BD9-81ED-4DB2-BD59-A6C34878D82A}">
                    <a16:rowId xmlns:a16="http://schemas.microsoft.com/office/drawing/2014/main" val="512444312"/>
                  </a:ext>
                </a:extLst>
              </a:tr>
              <a:tr h="370840">
                <a:tc>
                  <a:txBody>
                    <a:bodyPr/>
                    <a:lstStyle/>
                    <a:p>
                      <a:r>
                        <a:rPr lang="en-US" dirty="0"/>
                        <a:t>Physician</a:t>
                      </a:r>
                    </a:p>
                  </a:txBody>
                  <a:tcPr/>
                </a:tc>
                <a:tc>
                  <a:txBody>
                    <a:bodyPr/>
                    <a:lstStyle/>
                    <a:p>
                      <a:r>
                        <a:rPr lang="en-US" dirty="0"/>
                        <a:t>1027</a:t>
                      </a:r>
                    </a:p>
                  </a:txBody>
                  <a:tcPr/>
                </a:tc>
                <a:extLst>
                  <a:ext uri="{0D108BD9-81ED-4DB2-BD59-A6C34878D82A}">
                    <a16:rowId xmlns:a16="http://schemas.microsoft.com/office/drawing/2014/main" val="3298552943"/>
                  </a:ext>
                </a:extLst>
              </a:tr>
              <a:tr h="370840">
                <a:tc>
                  <a:txBody>
                    <a:bodyPr/>
                    <a:lstStyle/>
                    <a:p>
                      <a:r>
                        <a:rPr lang="en-US" dirty="0"/>
                        <a:t>Parent</a:t>
                      </a:r>
                    </a:p>
                  </a:txBody>
                  <a:tcPr/>
                </a:tc>
                <a:tc>
                  <a:txBody>
                    <a:bodyPr/>
                    <a:lstStyle/>
                    <a:p>
                      <a:r>
                        <a:rPr lang="en-US" dirty="0"/>
                        <a:t>347</a:t>
                      </a:r>
                    </a:p>
                  </a:txBody>
                  <a:tcPr/>
                </a:tc>
                <a:extLst>
                  <a:ext uri="{0D108BD9-81ED-4DB2-BD59-A6C34878D82A}">
                    <a16:rowId xmlns:a16="http://schemas.microsoft.com/office/drawing/2014/main" val="1952674056"/>
                  </a:ext>
                </a:extLst>
              </a:tr>
              <a:tr h="370840">
                <a:tc>
                  <a:txBody>
                    <a:bodyPr/>
                    <a:lstStyle/>
                    <a:p>
                      <a:r>
                        <a:rPr lang="en-US" dirty="0"/>
                        <a:t>Social Services</a:t>
                      </a:r>
                    </a:p>
                  </a:txBody>
                  <a:tcPr/>
                </a:tc>
                <a:tc>
                  <a:txBody>
                    <a:bodyPr/>
                    <a:lstStyle/>
                    <a:p>
                      <a:r>
                        <a:rPr lang="en-US" dirty="0"/>
                        <a:t>369</a:t>
                      </a:r>
                    </a:p>
                  </a:txBody>
                  <a:tcPr/>
                </a:tc>
                <a:extLst>
                  <a:ext uri="{0D108BD9-81ED-4DB2-BD59-A6C34878D82A}">
                    <a16:rowId xmlns:a16="http://schemas.microsoft.com/office/drawing/2014/main" val="2873131370"/>
                  </a:ext>
                </a:extLst>
              </a:tr>
              <a:tr h="370840">
                <a:tc>
                  <a:txBody>
                    <a:bodyPr/>
                    <a:lstStyle/>
                    <a:p>
                      <a:r>
                        <a:rPr lang="en-US" dirty="0"/>
                        <a:t>Hospital/NICU</a:t>
                      </a:r>
                    </a:p>
                  </a:txBody>
                  <a:tcPr/>
                </a:tc>
                <a:tc>
                  <a:txBody>
                    <a:bodyPr/>
                    <a:lstStyle/>
                    <a:p>
                      <a:r>
                        <a:rPr lang="en-US" dirty="0"/>
                        <a:t>145</a:t>
                      </a:r>
                    </a:p>
                  </a:txBody>
                  <a:tcPr/>
                </a:tc>
                <a:extLst>
                  <a:ext uri="{0D108BD9-81ED-4DB2-BD59-A6C34878D82A}">
                    <a16:rowId xmlns:a16="http://schemas.microsoft.com/office/drawing/2014/main" val="3835053881"/>
                  </a:ext>
                </a:extLst>
              </a:tr>
              <a:tr h="370840">
                <a:tc>
                  <a:txBody>
                    <a:bodyPr/>
                    <a:lstStyle/>
                    <a:p>
                      <a:r>
                        <a:rPr lang="en-US" dirty="0"/>
                        <a:t>Child Care</a:t>
                      </a:r>
                    </a:p>
                  </a:txBody>
                  <a:tcPr/>
                </a:tc>
                <a:tc>
                  <a:txBody>
                    <a:bodyPr/>
                    <a:lstStyle/>
                    <a:p>
                      <a:r>
                        <a:rPr lang="en-US" dirty="0"/>
                        <a:t>24</a:t>
                      </a:r>
                    </a:p>
                  </a:txBody>
                  <a:tcPr/>
                </a:tc>
                <a:extLst>
                  <a:ext uri="{0D108BD9-81ED-4DB2-BD59-A6C34878D82A}">
                    <a16:rowId xmlns:a16="http://schemas.microsoft.com/office/drawing/2014/main" val="3216281280"/>
                  </a:ext>
                </a:extLst>
              </a:tr>
              <a:tr h="370840">
                <a:tc>
                  <a:txBody>
                    <a:bodyPr/>
                    <a:lstStyle/>
                    <a:p>
                      <a:r>
                        <a:rPr lang="en-US" dirty="0"/>
                        <a:t>Other</a:t>
                      </a:r>
                    </a:p>
                  </a:txBody>
                  <a:tcPr/>
                </a:tc>
                <a:tc>
                  <a:txBody>
                    <a:bodyPr/>
                    <a:lstStyle/>
                    <a:p>
                      <a:r>
                        <a:rPr lang="en-US" dirty="0"/>
                        <a:t>88</a:t>
                      </a:r>
                    </a:p>
                  </a:txBody>
                  <a:tcPr/>
                </a:tc>
                <a:extLst>
                  <a:ext uri="{0D108BD9-81ED-4DB2-BD59-A6C34878D82A}">
                    <a16:rowId xmlns:a16="http://schemas.microsoft.com/office/drawing/2014/main" val="4170437718"/>
                  </a:ext>
                </a:extLst>
              </a:tr>
              <a:tr h="370840">
                <a:tc>
                  <a:txBody>
                    <a:bodyPr/>
                    <a:lstStyle/>
                    <a:p>
                      <a:r>
                        <a:rPr lang="en-US" dirty="0"/>
                        <a:t>Total</a:t>
                      </a:r>
                    </a:p>
                  </a:txBody>
                  <a:tcPr>
                    <a:solidFill>
                      <a:srgbClr val="AC0000"/>
                    </a:solidFill>
                  </a:tcPr>
                </a:tc>
                <a:tc>
                  <a:txBody>
                    <a:bodyPr/>
                    <a:lstStyle/>
                    <a:p>
                      <a:r>
                        <a:rPr lang="en-US" dirty="0"/>
                        <a:t>2000</a:t>
                      </a:r>
                    </a:p>
                  </a:txBody>
                  <a:tcPr>
                    <a:solidFill>
                      <a:srgbClr val="AC0000"/>
                    </a:solidFill>
                  </a:tcPr>
                </a:tc>
                <a:extLst>
                  <a:ext uri="{0D108BD9-81ED-4DB2-BD59-A6C34878D82A}">
                    <a16:rowId xmlns:a16="http://schemas.microsoft.com/office/drawing/2014/main" val="1742537517"/>
                  </a:ext>
                </a:extLst>
              </a:tr>
            </a:tbl>
          </a:graphicData>
        </a:graphic>
      </p:graphicFrame>
      <p:graphicFrame>
        <p:nvGraphicFramePr>
          <p:cNvPr id="12" name="Content Placeholder 11" descr="Percentage of results from data table displayed in a pie chart">
            <a:extLst>
              <a:ext uri="{FF2B5EF4-FFF2-40B4-BE49-F238E27FC236}">
                <a16:creationId xmlns:a16="http://schemas.microsoft.com/office/drawing/2014/main" id="{99D6EC12-F2BF-CF79-CCCA-4342CFC05A6E}"/>
              </a:ext>
            </a:extLst>
          </p:cNvPr>
          <p:cNvGraphicFramePr>
            <a:graphicFrameLocks noGrp="1"/>
          </p:cNvGraphicFramePr>
          <p:nvPr>
            <p:ph sz="half" idx="2"/>
            <p:extLst>
              <p:ext uri="{D42A27DB-BD31-4B8C-83A1-F6EECF244321}">
                <p14:modId xmlns:p14="http://schemas.microsoft.com/office/powerpoint/2010/main" val="3861933284"/>
              </p:ext>
            </p:extLst>
          </p:nvPr>
        </p:nvGraphicFramePr>
        <p:xfrm>
          <a:off x="6205538" y="1376363"/>
          <a:ext cx="5387975" cy="4468812"/>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BE65D4D0-7DCC-4A52-C448-0DEC6A485567}"/>
              </a:ext>
            </a:extLst>
          </p:cNvPr>
          <p:cNvSpPr>
            <a:spLocks noGrp="1"/>
          </p:cNvSpPr>
          <p:nvPr>
            <p:ph type="ftr" sz="quarter" idx="3"/>
          </p:nvPr>
        </p:nvSpPr>
        <p:spPr/>
        <p:txBody>
          <a:bodyPr/>
          <a:lstStyle/>
          <a:p>
            <a:r>
              <a:rPr lang="en-US" dirty="0"/>
              <a:t>Fake Data</a:t>
            </a:r>
          </a:p>
        </p:txBody>
      </p:sp>
    </p:spTree>
    <p:extLst>
      <p:ext uri="{BB962C8B-B14F-4D97-AF65-F5344CB8AC3E}">
        <p14:creationId xmlns:p14="http://schemas.microsoft.com/office/powerpoint/2010/main" val="1474595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7301A-713D-59F8-65E3-FFC6FE7D6CA5}"/>
              </a:ext>
            </a:extLst>
          </p:cNvPr>
          <p:cNvSpPr>
            <a:spLocks noGrp="1"/>
          </p:cNvSpPr>
          <p:nvPr>
            <p:ph type="sldNum" sz="quarter" idx="4"/>
          </p:nvPr>
        </p:nvSpPr>
        <p:spPr/>
        <p:txBody>
          <a:bodyPr/>
          <a:lstStyle/>
          <a:p>
            <a:fld id="{8FF8BE51-C3B0-9B4F-9A06-4F809A9A7941}" type="slidenum">
              <a:rPr lang="en-US" smtClean="0"/>
              <a:pPr/>
              <a:t>3</a:t>
            </a:fld>
            <a:endParaRPr lang="en-US"/>
          </a:p>
        </p:txBody>
      </p:sp>
      <p:sp>
        <p:nvSpPr>
          <p:cNvPr id="8" name="Title 7">
            <a:extLst>
              <a:ext uri="{FF2B5EF4-FFF2-40B4-BE49-F238E27FC236}">
                <a16:creationId xmlns:a16="http://schemas.microsoft.com/office/drawing/2014/main" id="{F5AE7C9C-8191-B0A6-1B13-10E254E42E9F}"/>
              </a:ext>
            </a:extLst>
          </p:cNvPr>
          <p:cNvSpPr>
            <a:spLocks noGrp="1"/>
          </p:cNvSpPr>
          <p:nvPr>
            <p:ph type="title"/>
          </p:nvPr>
        </p:nvSpPr>
        <p:spPr/>
        <p:txBody>
          <a:bodyPr>
            <a:normAutofit/>
          </a:bodyPr>
          <a:lstStyle/>
          <a:p>
            <a:r>
              <a:rPr lang="en-US" dirty="0"/>
              <a:t>Session 1 Recap</a:t>
            </a:r>
          </a:p>
        </p:txBody>
      </p:sp>
      <p:sp>
        <p:nvSpPr>
          <p:cNvPr id="6" name="Content Placeholder 5">
            <a:extLst>
              <a:ext uri="{FF2B5EF4-FFF2-40B4-BE49-F238E27FC236}">
                <a16:creationId xmlns:a16="http://schemas.microsoft.com/office/drawing/2014/main" id="{2C0DAE71-1EF8-2BC6-8B64-A0D577FB9A61}"/>
              </a:ext>
            </a:extLst>
          </p:cNvPr>
          <p:cNvSpPr>
            <a:spLocks noGrp="1"/>
          </p:cNvSpPr>
          <p:nvPr>
            <p:ph idx="1"/>
          </p:nvPr>
        </p:nvSpPr>
        <p:spPr>
          <a:xfrm>
            <a:off x="587829" y="1368358"/>
            <a:ext cx="11127921" cy="4477806"/>
          </a:xfrm>
        </p:spPr>
        <p:txBody>
          <a:bodyPr>
            <a:normAutofit/>
          </a:bodyPr>
          <a:lstStyle/>
          <a:p>
            <a:pPr marR="0">
              <a:spcBef>
                <a:spcPts val="0"/>
              </a:spcBef>
              <a:spcAft>
                <a:spcPts val="2400"/>
              </a:spcAft>
            </a:pPr>
            <a:r>
              <a:rPr lang="en-US" dirty="0"/>
              <a:t>Effective child find systems rely on critical partnerships with local programs/LEAs and cross-sector partners to ensure all potentially eligible children are identified, located, referred, and evaluated. </a:t>
            </a:r>
          </a:p>
          <a:p>
            <a:pPr marR="0">
              <a:spcBef>
                <a:spcPts val="0"/>
              </a:spcBef>
              <a:spcAft>
                <a:spcPts val="2400"/>
              </a:spcAft>
            </a:pPr>
            <a:r>
              <a:rPr lang="en-US" dirty="0"/>
              <a:t>Federally-reported child find data provide some insight but tell a limited story about how child find systems are working. </a:t>
            </a:r>
          </a:p>
          <a:p>
            <a:pPr marR="0">
              <a:spcBef>
                <a:spcPts val="0"/>
              </a:spcBef>
              <a:spcAft>
                <a:spcPts val="0"/>
              </a:spcAft>
            </a:pPr>
            <a:r>
              <a:rPr lang="en-US" dirty="0"/>
              <a:t>Engaging key partners in analyzing and interpreting data is important for really understanding what is happening.  </a:t>
            </a:r>
          </a:p>
        </p:txBody>
      </p:sp>
    </p:spTree>
    <p:extLst>
      <p:ext uri="{BB962C8B-B14F-4D97-AF65-F5344CB8AC3E}">
        <p14:creationId xmlns:p14="http://schemas.microsoft.com/office/powerpoint/2010/main" val="4270006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A4FCA-3116-98B1-C9D4-2AE29F27755B}"/>
              </a:ext>
            </a:extLst>
          </p:cNvPr>
          <p:cNvSpPr>
            <a:spLocks noGrp="1"/>
          </p:cNvSpPr>
          <p:nvPr>
            <p:ph type="sldNum" sz="quarter" idx="4"/>
          </p:nvPr>
        </p:nvSpPr>
        <p:spPr/>
        <p:txBody>
          <a:bodyPr/>
          <a:lstStyle/>
          <a:p>
            <a:fld id="{8FF8BE51-C3B0-9B4F-9A06-4F809A9A7941}" type="slidenum">
              <a:rPr lang="en-US" smtClean="0"/>
              <a:pPr/>
              <a:t>30</a:t>
            </a:fld>
            <a:endParaRPr lang="en-US"/>
          </a:p>
        </p:txBody>
      </p:sp>
      <p:sp>
        <p:nvSpPr>
          <p:cNvPr id="6" name="Title 5">
            <a:extLst>
              <a:ext uri="{FF2B5EF4-FFF2-40B4-BE49-F238E27FC236}">
                <a16:creationId xmlns:a16="http://schemas.microsoft.com/office/drawing/2014/main" id="{D8540484-D2D5-5AE7-94DF-10D2FF6EFA4B}"/>
              </a:ext>
            </a:extLst>
          </p:cNvPr>
          <p:cNvSpPr>
            <a:spLocks noGrp="1"/>
          </p:cNvSpPr>
          <p:nvPr>
            <p:ph type="title"/>
          </p:nvPr>
        </p:nvSpPr>
        <p:spPr/>
        <p:txBody>
          <a:bodyPr/>
          <a:lstStyle/>
          <a:p>
            <a:r>
              <a:rPr lang="en-US" dirty="0"/>
              <a:t>Referrals by Referral Closure Reason</a:t>
            </a:r>
          </a:p>
        </p:txBody>
      </p:sp>
      <p:graphicFrame>
        <p:nvGraphicFramePr>
          <p:cNvPr id="7" name="Content Placeholder 6">
            <a:extLst>
              <a:ext uri="{FF2B5EF4-FFF2-40B4-BE49-F238E27FC236}">
                <a16:creationId xmlns:a16="http://schemas.microsoft.com/office/drawing/2014/main" id="{9FAB8412-F3B6-3262-6EEB-310A36D9017B}"/>
              </a:ext>
            </a:extLst>
          </p:cNvPr>
          <p:cNvGraphicFramePr>
            <a:graphicFrameLocks noGrp="1"/>
          </p:cNvGraphicFramePr>
          <p:nvPr>
            <p:ph sz="half" idx="1"/>
            <p:extLst>
              <p:ext uri="{D42A27DB-BD31-4B8C-83A1-F6EECF244321}">
                <p14:modId xmlns:p14="http://schemas.microsoft.com/office/powerpoint/2010/main" val="4067625983"/>
              </p:ext>
            </p:extLst>
          </p:nvPr>
        </p:nvGraphicFramePr>
        <p:xfrm>
          <a:off x="587375" y="1368425"/>
          <a:ext cx="5389562" cy="3850640"/>
        </p:xfrm>
        <a:graphic>
          <a:graphicData uri="http://schemas.openxmlformats.org/drawingml/2006/table">
            <a:tbl>
              <a:tblPr firstRow="1" bandRow="1">
                <a:tableStyleId>{5C22544A-7EE6-4342-B048-85BDC9FD1C3A}</a:tableStyleId>
              </a:tblPr>
              <a:tblGrid>
                <a:gridCol w="2694781">
                  <a:extLst>
                    <a:ext uri="{9D8B030D-6E8A-4147-A177-3AD203B41FA5}">
                      <a16:colId xmlns:a16="http://schemas.microsoft.com/office/drawing/2014/main" val="569825295"/>
                    </a:ext>
                  </a:extLst>
                </a:gridCol>
                <a:gridCol w="2694781">
                  <a:extLst>
                    <a:ext uri="{9D8B030D-6E8A-4147-A177-3AD203B41FA5}">
                      <a16:colId xmlns:a16="http://schemas.microsoft.com/office/drawing/2014/main" val="1571577330"/>
                    </a:ext>
                  </a:extLst>
                </a:gridCol>
              </a:tblGrid>
              <a:tr h="370840">
                <a:tc>
                  <a:txBody>
                    <a:bodyPr/>
                    <a:lstStyle/>
                    <a:p>
                      <a:r>
                        <a:rPr lang="en-US" dirty="0"/>
                        <a:t>Referral Closure Reason</a:t>
                      </a:r>
                    </a:p>
                  </a:txBody>
                  <a:tcPr>
                    <a:solidFill>
                      <a:srgbClr val="AC0000"/>
                    </a:solidFill>
                  </a:tcPr>
                </a:tc>
                <a:tc>
                  <a:txBody>
                    <a:bodyPr/>
                    <a:lstStyle/>
                    <a:p>
                      <a:r>
                        <a:rPr lang="en-US" dirty="0"/>
                        <a:t>Number of Referrals</a:t>
                      </a:r>
                    </a:p>
                  </a:txBody>
                  <a:tcPr>
                    <a:solidFill>
                      <a:srgbClr val="AC0000"/>
                    </a:solidFill>
                  </a:tcPr>
                </a:tc>
                <a:extLst>
                  <a:ext uri="{0D108BD9-81ED-4DB2-BD59-A6C34878D82A}">
                    <a16:rowId xmlns:a16="http://schemas.microsoft.com/office/drawing/2014/main" val="3955764214"/>
                  </a:ext>
                </a:extLst>
              </a:tr>
              <a:tr h="370840">
                <a:tc>
                  <a:txBody>
                    <a:bodyPr/>
                    <a:lstStyle/>
                    <a:p>
                      <a:pPr algn="l" fontAlgn="b"/>
                      <a:r>
                        <a:rPr lang="en-US" sz="1800" b="0" i="0" u="none" strike="noStrike" dirty="0">
                          <a:solidFill>
                            <a:srgbClr val="000000"/>
                          </a:solidFill>
                          <a:effectLst/>
                          <a:latin typeface="+mn-lt"/>
                        </a:rPr>
                        <a:t>Attempts to contact unsuccessful</a:t>
                      </a:r>
                    </a:p>
                  </a:txBody>
                  <a:tcPr marL="0" marR="0" marT="0" marB="0" anchor="b"/>
                </a:tc>
                <a:tc>
                  <a:txBody>
                    <a:bodyPr/>
                    <a:lstStyle/>
                    <a:p>
                      <a:pPr algn="r" fontAlgn="b"/>
                      <a:r>
                        <a:rPr lang="en-US" sz="1800" b="0" i="0" u="none" strike="noStrike" dirty="0">
                          <a:solidFill>
                            <a:srgbClr val="000000"/>
                          </a:solidFill>
                          <a:effectLst/>
                          <a:latin typeface="+mn-lt"/>
                        </a:rPr>
                        <a:t>456</a:t>
                      </a:r>
                    </a:p>
                  </a:txBody>
                  <a:tcPr marL="0" marR="0" marT="0" marB="0" anchor="b"/>
                </a:tc>
                <a:extLst>
                  <a:ext uri="{0D108BD9-81ED-4DB2-BD59-A6C34878D82A}">
                    <a16:rowId xmlns:a16="http://schemas.microsoft.com/office/drawing/2014/main" val="2891367262"/>
                  </a:ext>
                </a:extLst>
              </a:tr>
              <a:tr h="370840">
                <a:tc>
                  <a:txBody>
                    <a:bodyPr/>
                    <a:lstStyle/>
                    <a:p>
                      <a:pPr algn="l" fontAlgn="b"/>
                      <a:r>
                        <a:rPr lang="en-US" sz="1800" b="0" i="0" u="none" strike="noStrike" dirty="0">
                          <a:solidFill>
                            <a:srgbClr val="000000"/>
                          </a:solidFill>
                          <a:effectLst/>
                          <a:latin typeface="+mn-lt"/>
                        </a:rPr>
                        <a:t>Evaluation complete-child not eligible</a:t>
                      </a:r>
                    </a:p>
                  </a:txBody>
                  <a:tcPr marL="0" marR="0" marT="0" marB="0" anchor="b"/>
                </a:tc>
                <a:tc>
                  <a:txBody>
                    <a:bodyPr/>
                    <a:lstStyle/>
                    <a:p>
                      <a:pPr algn="r" fontAlgn="b"/>
                      <a:r>
                        <a:rPr lang="en-US" sz="1800" b="0" i="0" u="none" strike="noStrike" dirty="0">
                          <a:solidFill>
                            <a:srgbClr val="000000"/>
                          </a:solidFill>
                          <a:effectLst/>
                          <a:latin typeface="+mn-lt"/>
                        </a:rPr>
                        <a:t>131</a:t>
                      </a:r>
                    </a:p>
                  </a:txBody>
                  <a:tcPr marL="0" marR="0" marT="0" marB="0" anchor="b"/>
                </a:tc>
                <a:extLst>
                  <a:ext uri="{0D108BD9-81ED-4DB2-BD59-A6C34878D82A}">
                    <a16:rowId xmlns:a16="http://schemas.microsoft.com/office/drawing/2014/main" val="2216512626"/>
                  </a:ext>
                </a:extLst>
              </a:tr>
              <a:tr h="370840">
                <a:tc>
                  <a:txBody>
                    <a:bodyPr/>
                    <a:lstStyle/>
                    <a:p>
                      <a:pPr algn="l" fontAlgn="b"/>
                      <a:r>
                        <a:rPr lang="en-US" sz="1800" b="0" i="0" u="none" strike="noStrike" dirty="0">
                          <a:solidFill>
                            <a:srgbClr val="000000"/>
                          </a:solidFill>
                          <a:effectLst/>
                          <a:latin typeface="+mn-lt"/>
                        </a:rPr>
                        <a:t>IFSP developed</a:t>
                      </a:r>
                    </a:p>
                  </a:txBody>
                  <a:tcPr marL="0" marR="0" marT="0" marB="0" anchor="b"/>
                </a:tc>
                <a:tc>
                  <a:txBody>
                    <a:bodyPr/>
                    <a:lstStyle/>
                    <a:p>
                      <a:pPr algn="r" fontAlgn="b"/>
                      <a:r>
                        <a:rPr lang="en-US" sz="1800" b="0" i="0" u="none" strike="noStrike" dirty="0">
                          <a:solidFill>
                            <a:srgbClr val="000000"/>
                          </a:solidFill>
                          <a:effectLst/>
                          <a:latin typeface="+mn-lt"/>
                        </a:rPr>
                        <a:t>435</a:t>
                      </a:r>
                    </a:p>
                  </a:txBody>
                  <a:tcPr marL="0" marR="0" marT="0" marB="0" anchor="b"/>
                </a:tc>
                <a:extLst>
                  <a:ext uri="{0D108BD9-81ED-4DB2-BD59-A6C34878D82A}">
                    <a16:rowId xmlns:a16="http://schemas.microsoft.com/office/drawing/2014/main" val="3389675294"/>
                  </a:ext>
                </a:extLst>
              </a:tr>
              <a:tr h="370840">
                <a:tc>
                  <a:txBody>
                    <a:bodyPr/>
                    <a:lstStyle/>
                    <a:p>
                      <a:pPr algn="l" fontAlgn="b"/>
                      <a:r>
                        <a:rPr lang="en-US" sz="1800" b="0" i="0" u="none" strike="noStrike" dirty="0">
                          <a:solidFill>
                            <a:srgbClr val="000000"/>
                          </a:solidFill>
                          <a:effectLst/>
                          <a:latin typeface="+mn-lt"/>
                        </a:rPr>
                        <a:t>Late referral</a:t>
                      </a:r>
                    </a:p>
                  </a:txBody>
                  <a:tcPr marL="0" marR="0" marT="0" marB="0" anchor="b"/>
                </a:tc>
                <a:tc>
                  <a:txBody>
                    <a:bodyPr/>
                    <a:lstStyle/>
                    <a:p>
                      <a:pPr algn="r" fontAlgn="b"/>
                      <a:r>
                        <a:rPr lang="en-US" sz="1800" b="0" i="0" u="none" strike="noStrike" dirty="0">
                          <a:solidFill>
                            <a:srgbClr val="000000"/>
                          </a:solidFill>
                          <a:effectLst/>
                          <a:latin typeface="+mn-lt"/>
                        </a:rPr>
                        <a:t>411</a:t>
                      </a:r>
                    </a:p>
                  </a:txBody>
                  <a:tcPr marL="0" marR="0" marT="0" marB="0" anchor="b"/>
                </a:tc>
                <a:extLst>
                  <a:ext uri="{0D108BD9-81ED-4DB2-BD59-A6C34878D82A}">
                    <a16:rowId xmlns:a16="http://schemas.microsoft.com/office/drawing/2014/main" val="435198088"/>
                  </a:ext>
                </a:extLst>
              </a:tr>
              <a:tr h="370840">
                <a:tc>
                  <a:txBody>
                    <a:bodyPr/>
                    <a:lstStyle/>
                    <a:p>
                      <a:pPr algn="l" fontAlgn="b"/>
                      <a:r>
                        <a:rPr lang="en-US" sz="1800" b="0" i="0" u="none" strike="noStrike" dirty="0">
                          <a:solidFill>
                            <a:srgbClr val="000000"/>
                          </a:solidFill>
                          <a:effectLst/>
                          <a:latin typeface="+mn-lt"/>
                        </a:rPr>
                        <a:t>Parent declined eligibility determination</a:t>
                      </a:r>
                    </a:p>
                  </a:txBody>
                  <a:tcPr marL="0" marR="0" marT="0" marB="0" anchor="b"/>
                </a:tc>
                <a:tc>
                  <a:txBody>
                    <a:bodyPr/>
                    <a:lstStyle/>
                    <a:p>
                      <a:pPr algn="r" fontAlgn="b"/>
                      <a:r>
                        <a:rPr lang="en-US" sz="1800" b="0" i="0" u="none" strike="noStrike" dirty="0">
                          <a:solidFill>
                            <a:srgbClr val="000000"/>
                          </a:solidFill>
                          <a:effectLst/>
                          <a:latin typeface="+mn-lt"/>
                        </a:rPr>
                        <a:t>422</a:t>
                      </a:r>
                    </a:p>
                  </a:txBody>
                  <a:tcPr marL="0" marR="0" marT="0" marB="0" anchor="b"/>
                </a:tc>
                <a:extLst>
                  <a:ext uri="{0D108BD9-81ED-4DB2-BD59-A6C34878D82A}">
                    <a16:rowId xmlns:a16="http://schemas.microsoft.com/office/drawing/2014/main" val="408764981"/>
                  </a:ext>
                </a:extLst>
              </a:tr>
              <a:tr h="370840">
                <a:tc>
                  <a:txBody>
                    <a:bodyPr/>
                    <a:lstStyle/>
                    <a:p>
                      <a:pPr algn="l" fontAlgn="b"/>
                      <a:r>
                        <a:rPr lang="en-US" sz="1800" b="0" i="0" u="none" strike="noStrike" dirty="0">
                          <a:solidFill>
                            <a:srgbClr val="000000"/>
                          </a:solidFill>
                          <a:effectLst/>
                          <a:latin typeface="+mn-lt"/>
                        </a:rPr>
                        <a:t>Parent declined enrollment although child found eligible</a:t>
                      </a:r>
                    </a:p>
                  </a:txBody>
                  <a:tcPr marL="0" marR="0" marT="0" marB="0" anchor="b"/>
                </a:tc>
                <a:tc>
                  <a:txBody>
                    <a:bodyPr/>
                    <a:lstStyle/>
                    <a:p>
                      <a:pPr algn="r" fontAlgn="b"/>
                      <a:r>
                        <a:rPr lang="en-US" sz="1800" b="0" i="0" u="none" strike="noStrike" dirty="0">
                          <a:solidFill>
                            <a:srgbClr val="000000"/>
                          </a:solidFill>
                          <a:effectLst/>
                          <a:latin typeface="+mn-lt"/>
                        </a:rPr>
                        <a:t>145</a:t>
                      </a:r>
                    </a:p>
                  </a:txBody>
                  <a:tcPr marL="0" marR="0" marT="0" marB="0" anchor="b"/>
                </a:tc>
                <a:extLst>
                  <a:ext uri="{0D108BD9-81ED-4DB2-BD59-A6C34878D82A}">
                    <a16:rowId xmlns:a16="http://schemas.microsoft.com/office/drawing/2014/main" val="1062703993"/>
                  </a:ext>
                </a:extLst>
              </a:tr>
            </a:tbl>
          </a:graphicData>
        </a:graphic>
      </p:graphicFrame>
      <p:graphicFrame>
        <p:nvGraphicFramePr>
          <p:cNvPr id="10" name="Content Placeholder 9" descr="Percentage of results from data table displayed in a pie chart">
            <a:extLst>
              <a:ext uri="{FF2B5EF4-FFF2-40B4-BE49-F238E27FC236}">
                <a16:creationId xmlns:a16="http://schemas.microsoft.com/office/drawing/2014/main" id="{F9BDAF37-DA68-B58B-8B3C-B44DFFF6430E}"/>
              </a:ext>
            </a:extLst>
          </p:cNvPr>
          <p:cNvGraphicFramePr>
            <a:graphicFrameLocks noGrp="1"/>
          </p:cNvGraphicFramePr>
          <p:nvPr>
            <p:ph sz="half" idx="2"/>
            <p:extLst>
              <p:ext uri="{D42A27DB-BD31-4B8C-83A1-F6EECF244321}">
                <p14:modId xmlns:p14="http://schemas.microsoft.com/office/powerpoint/2010/main" val="504218794"/>
              </p:ext>
            </p:extLst>
          </p:nvPr>
        </p:nvGraphicFramePr>
        <p:xfrm>
          <a:off x="6205538" y="1376363"/>
          <a:ext cx="5387975" cy="4736338"/>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94FFFF53-1901-3697-6126-59A6F63F5F6A}"/>
              </a:ext>
            </a:extLst>
          </p:cNvPr>
          <p:cNvSpPr>
            <a:spLocks noGrp="1"/>
          </p:cNvSpPr>
          <p:nvPr>
            <p:ph type="ftr" sz="quarter" idx="3"/>
          </p:nvPr>
        </p:nvSpPr>
        <p:spPr/>
        <p:txBody>
          <a:bodyPr/>
          <a:lstStyle/>
          <a:p>
            <a:r>
              <a:rPr lang="en-US" dirty="0"/>
              <a:t>Fake data</a:t>
            </a:r>
          </a:p>
        </p:txBody>
      </p:sp>
    </p:spTree>
    <p:extLst>
      <p:ext uri="{BB962C8B-B14F-4D97-AF65-F5344CB8AC3E}">
        <p14:creationId xmlns:p14="http://schemas.microsoft.com/office/powerpoint/2010/main" val="3885533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1A27C1-0279-EB3D-B728-1A12B0950084}"/>
              </a:ext>
            </a:extLst>
          </p:cNvPr>
          <p:cNvSpPr>
            <a:spLocks noGrp="1"/>
          </p:cNvSpPr>
          <p:nvPr>
            <p:ph type="sldNum" sz="quarter" idx="4"/>
          </p:nvPr>
        </p:nvSpPr>
        <p:spPr/>
        <p:txBody>
          <a:bodyPr/>
          <a:lstStyle/>
          <a:p>
            <a:fld id="{8FF8BE51-C3B0-9B4F-9A06-4F809A9A7941}" type="slidenum">
              <a:rPr lang="en-US" smtClean="0"/>
              <a:pPr/>
              <a:t>31</a:t>
            </a:fld>
            <a:endParaRPr lang="en-US"/>
          </a:p>
        </p:txBody>
      </p:sp>
      <p:sp>
        <p:nvSpPr>
          <p:cNvPr id="6" name="Title 5">
            <a:extLst>
              <a:ext uri="{FF2B5EF4-FFF2-40B4-BE49-F238E27FC236}">
                <a16:creationId xmlns:a16="http://schemas.microsoft.com/office/drawing/2014/main" id="{2DA979F6-3E98-7EC6-48F5-7859E79FC1AC}"/>
              </a:ext>
            </a:extLst>
          </p:cNvPr>
          <p:cNvSpPr>
            <a:spLocks noGrp="1"/>
          </p:cNvSpPr>
          <p:nvPr>
            <p:ph type="title"/>
          </p:nvPr>
        </p:nvSpPr>
        <p:spPr/>
        <p:txBody>
          <a:bodyPr/>
          <a:lstStyle/>
          <a:p>
            <a:r>
              <a:rPr lang="en-US" dirty="0"/>
              <a:t>Referral Closure Reason By Referral Source</a:t>
            </a:r>
          </a:p>
        </p:txBody>
      </p:sp>
      <p:pic>
        <p:nvPicPr>
          <p:cNvPr id="22" name="Picture 21" descr="Screen shot of data table of referral closure reason by referral source">
            <a:extLst>
              <a:ext uri="{FF2B5EF4-FFF2-40B4-BE49-F238E27FC236}">
                <a16:creationId xmlns:a16="http://schemas.microsoft.com/office/drawing/2014/main" id="{5A0009C2-700C-DB38-0B19-57CF7FC4182A}"/>
              </a:ext>
            </a:extLst>
          </p:cNvPr>
          <p:cNvPicPr>
            <a:picLocks noChangeAspect="1"/>
          </p:cNvPicPr>
          <p:nvPr/>
        </p:nvPicPr>
        <p:blipFill>
          <a:blip r:embed="rId3"/>
          <a:stretch>
            <a:fillRect/>
          </a:stretch>
        </p:blipFill>
        <p:spPr>
          <a:xfrm>
            <a:off x="342672" y="801510"/>
            <a:ext cx="11724367" cy="2127632"/>
          </a:xfrm>
          <a:prstGeom prst="rect">
            <a:avLst/>
          </a:prstGeom>
        </p:spPr>
      </p:pic>
      <p:sp>
        <p:nvSpPr>
          <p:cNvPr id="20" name="Flowchart: Alternate Process 19" descr="Circle highlighting the data used to generate pie chart of the percentage of attempts to contact unsuccessful attributed to each referral source">
            <a:extLst>
              <a:ext uri="{FF2B5EF4-FFF2-40B4-BE49-F238E27FC236}">
                <a16:creationId xmlns:a16="http://schemas.microsoft.com/office/drawing/2014/main" id="{E3E4B0AA-DD1C-51E7-94E5-92625DF30E5F}"/>
              </a:ext>
            </a:extLst>
          </p:cNvPr>
          <p:cNvSpPr/>
          <p:nvPr/>
        </p:nvSpPr>
        <p:spPr>
          <a:xfrm>
            <a:off x="124960" y="1221073"/>
            <a:ext cx="11942079" cy="278679"/>
          </a:xfrm>
          <a:prstGeom prst="flowChartAlternateProcess">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Circle highlighting the data used to generate pie chart of the percentage of referral outcomes for physician referrals">
            <a:extLst>
              <a:ext uri="{FF2B5EF4-FFF2-40B4-BE49-F238E27FC236}">
                <a16:creationId xmlns:a16="http://schemas.microsoft.com/office/drawing/2014/main" id="{E08EFBEA-57D4-AB62-F32A-5A3FB7FF6D3B}"/>
              </a:ext>
            </a:extLst>
          </p:cNvPr>
          <p:cNvSpPr/>
          <p:nvPr/>
        </p:nvSpPr>
        <p:spPr>
          <a:xfrm>
            <a:off x="4253856" y="801510"/>
            <a:ext cx="1415137" cy="2307637"/>
          </a:xfrm>
          <a:prstGeom prst="ellipse">
            <a:avLst/>
          </a:prstGeom>
          <a:noFill/>
          <a:ln w="57150">
            <a:solidFill>
              <a:srgbClr val="39B5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AA88FD6-754D-2232-6734-70C49305D5E4}"/>
              </a:ext>
            </a:extLst>
          </p:cNvPr>
          <p:cNvSpPr txBox="1"/>
          <p:nvPr/>
        </p:nvSpPr>
        <p:spPr>
          <a:xfrm>
            <a:off x="170195" y="2956308"/>
            <a:ext cx="3677821" cy="307777"/>
          </a:xfrm>
          <a:prstGeom prst="rect">
            <a:avLst/>
          </a:prstGeom>
          <a:noFill/>
        </p:spPr>
        <p:txBody>
          <a:bodyPr wrap="square" rtlCol="0">
            <a:spAutoFit/>
          </a:bodyPr>
          <a:lstStyle/>
          <a:p>
            <a:r>
              <a:rPr lang="en-US" sz="1400" b="1" dirty="0"/>
              <a:t>Referral outcomes for physician referrals</a:t>
            </a:r>
          </a:p>
        </p:txBody>
      </p:sp>
      <p:graphicFrame>
        <p:nvGraphicFramePr>
          <p:cNvPr id="14" name="Content Placeholder 13" descr="Percentage of results from data table displayed in a pie chart">
            <a:extLst>
              <a:ext uri="{FF2B5EF4-FFF2-40B4-BE49-F238E27FC236}">
                <a16:creationId xmlns:a16="http://schemas.microsoft.com/office/drawing/2014/main" id="{C994840A-321A-E806-A0C1-E93384427FBC}"/>
              </a:ext>
            </a:extLst>
          </p:cNvPr>
          <p:cNvGraphicFramePr>
            <a:graphicFrameLocks noGrp="1"/>
          </p:cNvGraphicFramePr>
          <p:nvPr>
            <p:ph sz="half" idx="1"/>
            <p:extLst>
              <p:ext uri="{D42A27DB-BD31-4B8C-83A1-F6EECF244321}">
                <p14:modId xmlns:p14="http://schemas.microsoft.com/office/powerpoint/2010/main" val="459408767"/>
              </p:ext>
            </p:extLst>
          </p:nvPr>
        </p:nvGraphicFramePr>
        <p:xfrm>
          <a:off x="342672" y="3054349"/>
          <a:ext cx="6090781" cy="360747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BF97C662-0163-C902-FA4B-7A317E571221}"/>
              </a:ext>
            </a:extLst>
          </p:cNvPr>
          <p:cNvSpPr txBox="1"/>
          <p:nvPr/>
        </p:nvSpPr>
        <p:spPr>
          <a:xfrm>
            <a:off x="7443989" y="2956308"/>
            <a:ext cx="4379258" cy="523220"/>
          </a:xfrm>
          <a:prstGeom prst="rect">
            <a:avLst/>
          </a:prstGeom>
          <a:noFill/>
        </p:spPr>
        <p:txBody>
          <a:bodyPr wrap="square" rtlCol="0">
            <a:spAutoFit/>
          </a:bodyPr>
          <a:lstStyle/>
          <a:p>
            <a:r>
              <a:rPr lang="en-US" sz="1400" b="1" dirty="0"/>
              <a:t>Percentage of “attempts to contact unsuccessful” attributed to each referral source</a:t>
            </a:r>
          </a:p>
        </p:txBody>
      </p:sp>
      <p:graphicFrame>
        <p:nvGraphicFramePr>
          <p:cNvPr id="18" name="Content Placeholder 17" descr="Percentage of results from data table displayed in a pie chart">
            <a:extLst>
              <a:ext uri="{FF2B5EF4-FFF2-40B4-BE49-F238E27FC236}">
                <a16:creationId xmlns:a16="http://schemas.microsoft.com/office/drawing/2014/main" id="{3AAB2CE1-03C5-3D60-C4F3-FCBAA7F66952}"/>
              </a:ext>
            </a:extLst>
          </p:cNvPr>
          <p:cNvGraphicFramePr>
            <a:graphicFrameLocks noGrp="1"/>
          </p:cNvGraphicFramePr>
          <p:nvPr>
            <p:ph sz="half" idx="2"/>
            <p:extLst>
              <p:ext uri="{D42A27DB-BD31-4B8C-83A1-F6EECF244321}">
                <p14:modId xmlns:p14="http://schemas.microsoft.com/office/powerpoint/2010/main" val="1396470552"/>
              </p:ext>
            </p:extLst>
          </p:nvPr>
        </p:nvGraphicFramePr>
        <p:xfrm>
          <a:off x="6204856" y="3396623"/>
          <a:ext cx="5388657" cy="3107208"/>
        </p:xfrm>
        <a:graphic>
          <a:graphicData uri="http://schemas.openxmlformats.org/drawingml/2006/chart">
            <c:chart xmlns:c="http://schemas.openxmlformats.org/drawingml/2006/chart" xmlns:r="http://schemas.openxmlformats.org/officeDocument/2006/relationships" r:id="rId5"/>
          </a:graphicData>
        </a:graphic>
      </p:graphicFrame>
      <p:sp>
        <p:nvSpPr>
          <p:cNvPr id="3" name="Footer Placeholder 2">
            <a:extLst>
              <a:ext uri="{FF2B5EF4-FFF2-40B4-BE49-F238E27FC236}">
                <a16:creationId xmlns:a16="http://schemas.microsoft.com/office/drawing/2014/main" id="{C6F6AB01-3022-F638-65C1-C865D3E2FCE9}"/>
              </a:ext>
            </a:extLst>
          </p:cNvPr>
          <p:cNvSpPr>
            <a:spLocks noGrp="1"/>
          </p:cNvSpPr>
          <p:nvPr>
            <p:ph type="ftr" sz="quarter" idx="3"/>
          </p:nvPr>
        </p:nvSpPr>
        <p:spPr/>
        <p:txBody>
          <a:bodyPr/>
          <a:lstStyle/>
          <a:p>
            <a:r>
              <a:rPr lang="en-US" dirty="0"/>
              <a:t>Fake Data</a:t>
            </a:r>
          </a:p>
        </p:txBody>
      </p:sp>
    </p:spTree>
    <p:extLst>
      <p:ext uri="{BB962C8B-B14F-4D97-AF65-F5344CB8AC3E}">
        <p14:creationId xmlns:p14="http://schemas.microsoft.com/office/powerpoint/2010/main" val="248950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P spid="11" grpId="1" animBg="1"/>
      <p:bldP spid="15" grpId="0"/>
      <p:bldGraphic spid="14" grpId="0">
        <p:bldAsOne/>
      </p:bldGraphic>
      <p:bldP spid="19" grpId="0"/>
      <p:bldGraphic spid="1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159419-6796-DA76-3D58-9FDC38C1E2F8}"/>
              </a:ext>
            </a:extLst>
          </p:cNvPr>
          <p:cNvSpPr>
            <a:spLocks noGrp="1"/>
          </p:cNvSpPr>
          <p:nvPr>
            <p:ph type="sldNum" sz="quarter" idx="4"/>
          </p:nvPr>
        </p:nvSpPr>
        <p:spPr/>
        <p:txBody>
          <a:bodyPr/>
          <a:lstStyle/>
          <a:p>
            <a:fld id="{8FF8BE51-C3B0-9B4F-9A06-4F809A9A7941}" type="slidenum">
              <a:rPr lang="en-US" smtClean="0"/>
              <a:pPr/>
              <a:t>32</a:t>
            </a:fld>
            <a:endParaRPr lang="en-US"/>
          </a:p>
        </p:txBody>
      </p:sp>
      <p:sp>
        <p:nvSpPr>
          <p:cNvPr id="6" name="Title 5">
            <a:extLst>
              <a:ext uri="{FF2B5EF4-FFF2-40B4-BE49-F238E27FC236}">
                <a16:creationId xmlns:a16="http://schemas.microsoft.com/office/drawing/2014/main" id="{B47E78E0-9185-F8C4-E818-8327CFEA5289}"/>
              </a:ext>
            </a:extLst>
          </p:cNvPr>
          <p:cNvSpPr>
            <a:spLocks noGrp="1"/>
          </p:cNvSpPr>
          <p:nvPr>
            <p:ph type="title"/>
          </p:nvPr>
        </p:nvSpPr>
        <p:spPr/>
        <p:txBody>
          <a:bodyPr/>
          <a:lstStyle/>
          <a:p>
            <a:r>
              <a:rPr lang="en-US" dirty="0"/>
              <a:t>Discussion</a:t>
            </a:r>
          </a:p>
        </p:txBody>
      </p:sp>
      <p:sp>
        <p:nvSpPr>
          <p:cNvPr id="10" name="Content Placeholder 9">
            <a:extLst>
              <a:ext uri="{FF2B5EF4-FFF2-40B4-BE49-F238E27FC236}">
                <a16:creationId xmlns:a16="http://schemas.microsoft.com/office/drawing/2014/main" id="{5509A45F-154A-EF4B-00C9-70FA8C864B0F}"/>
              </a:ext>
            </a:extLst>
          </p:cNvPr>
          <p:cNvSpPr>
            <a:spLocks noGrp="1"/>
          </p:cNvSpPr>
          <p:nvPr>
            <p:ph sz="half" idx="1"/>
          </p:nvPr>
        </p:nvSpPr>
        <p:spPr>
          <a:xfrm>
            <a:off x="587828" y="1368358"/>
            <a:ext cx="5895033" cy="4477806"/>
          </a:xfrm>
        </p:spPr>
        <p:txBody>
          <a:bodyPr>
            <a:normAutofit fontScale="92500"/>
          </a:bodyPr>
          <a:lstStyle/>
          <a:p>
            <a:r>
              <a:rPr lang="en-US" dirty="0"/>
              <a:t>What are your thoughts about this type of look into your data?</a:t>
            </a:r>
          </a:p>
          <a:p>
            <a:r>
              <a:rPr lang="en-US" dirty="0"/>
              <a:t>How might you use this type of an approach?</a:t>
            </a:r>
          </a:p>
          <a:p>
            <a:r>
              <a:rPr lang="en-US" dirty="0"/>
              <a:t>What have been your experiences in digging into data about referral sources?</a:t>
            </a:r>
          </a:p>
          <a:p>
            <a:pPr lvl="1"/>
            <a:r>
              <a:rPr lang="en-US" dirty="0"/>
              <a:t>What kinds of data have you explored?</a:t>
            </a:r>
          </a:p>
          <a:p>
            <a:pPr lvl="1"/>
            <a:r>
              <a:rPr lang="en-US" dirty="0"/>
              <a:t>How have you engaged key partners?</a:t>
            </a:r>
          </a:p>
          <a:p>
            <a:pPr lvl="1"/>
            <a:r>
              <a:rPr lang="en-US" dirty="0"/>
              <a:t>How has it gone?</a:t>
            </a:r>
          </a:p>
        </p:txBody>
      </p:sp>
      <p:pic>
        <p:nvPicPr>
          <p:cNvPr id="13" name="Content Placeholder 12" descr="&quot; &quot;">
            <a:extLst>
              <a:ext uri="{FF2B5EF4-FFF2-40B4-BE49-F238E27FC236}">
                <a16:creationId xmlns:a16="http://schemas.microsoft.com/office/drawing/2014/main" id="{9205EF4C-D344-FF06-4BCA-57839C8FBC6A}"/>
              </a:ext>
            </a:extLst>
          </p:cNvPr>
          <p:cNvPicPr>
            <a:picLocks noGrp="1" noChangeAspect="1"/>
          </p:cNvPicPr>
          <p:nvPr>
            <p:ph sz="half" idx="2"/>
          </p:nvPr>
        </p:nvPicPr>
        <p:blipFill>
          <a:blip r:embed="rId3"/>
          <a:stretch>
            <a:fillRect/>
          </a:stretch>
        </p:blipFill>
        <p:spPr>
          <a:xfrm>
            <a:off x="6761335" y="1927027"/>
            <a:ext cx="4832178" cy="3020111"/>
          </a:xfrm>
        </p:spPr>
      </p:pic>
      <p:sp>
        <p:nvSpPr>
          <p:cNvPr id="3" name="Footer Placeholder 2">
            <a:extLst>
              <a:ext uri="{FF2B5EF4-FFF2-40B4-BE49-F238E27FC236}">
                <a16:creationId xmlns:a16="http://schemas.microsoft.com/office/drawing/2014/main" id="{8B329A85-458D-FFAC-7409-B3C697C730DD}"/>
              </a:ext>
            </a:extLst>
          </p:cNvPr>
          <p:cNvSpPr>
            <a:spLocks noGrp="1"/>
          </p:cNvSpPr>
          <p:nvPr>
            <p:ph type="ftr" sz="quarter" idx="3"/>
          </p:nvPr>
        </p:nvSpPr>
        <p:spPr/>
        <p:txBody>
          <a:bodyPr/>
          <a:lstStyle/>
          <a:p>
            <a:r>
              <a:rPr lang="en-US" dirty="0"/>
              <a:t>Referral sources breakout</a:t>
            </a:r>
          </a:p>
        </p:txBody>
      </p:sp>
    </p:spTree>
    <p:extLst>
      <p:ext uri="{BB962C8B-B14F-4D97-AF65-F5344CB8AC3E}">
        <p14:creationId xmlns:p14="http://schemas.microsoft.com/office/powerpoint/2010/main" val="373432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3F9468-6AB9-1AB6-B7B3-F05722CD39B7}"/>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33</a:t>
            </a:fld>
            <a:endParaRPr lang="en-US"/>
          </a:p>
        </p:txBody>
      </p:sp>
      <p:sp>
        <p:nvSpPr>
          <p:cNvPr id="7" name="Title 6">
            <a:extLst>
              <a:ext uri="{FF2B5EF4-FFF2-40B4-BE49-F238E27FC236}">
                <a16:creationId xmlns:a16="http://schemas.microsoft.com/office/drawing/2014/main" id="{D26B1640-3B1A-BB89-7802-AD90F8FEA13B}"/>
              </a:ext>
            </a:extLst>
          </p:cNvPr>
          <p:cNvSpPr>
            <a:spLocks noGrp="1"/>
          </p:cNvSpPr>
          <p:nvPr>
            <p:ph type="title"/>
          </p:nvPr>
        </p:nvSpPr>
        <p:spPr/>
        <p:txBody>
          <a:bodyPr/>
          <a:lstStyle/>
          <a:p>
            <a:r>
              <a:rPr lang="en-US" dirty="0"/>
              <a:t>Child Find Self-Assessment Breakout</a:t>
            </a:r>
          </a:p>
        </p:txBody>
      </p:sp>
      <p:sp>
        <p:nvSpPr>
          <p:cNvPr id="8" name="Text Placeholder 7">
            <a:extLst>
              <a:ext uri="{FF2B5EF4-FFF2-40B4-BE49-F238E27FC236}">
                <a16:creationId xmlns:a16="http://schemas.microsoft.com/office/drawing/2014/main" id="{E132C82A-E699-7880-10F1-11FA0B1F6BED}"/>
              </a:ext>
            </a:extLst>
          </p:cNvPr>
          <p:cNvSpPr>
            <a:spLocks noGrp="1"/>
          </p:cNvSpPr>
          <p:nvPr>
            <p:ph type="body" idx="1"/>
          </p:nvPr>
        </p:nvSpPr>
        <p:spPr/>
        <p:txBody>
          <a:bodyPr/>
          <a:lstStyle/>
          <a:p>
            <a:r>
              <a:rPr lang="en-US" dirty="0"/>
              <a:t>Part C and Part B 619 Versions! </a:t>
            </a:r>
          </a:p>
        </p:txBody>
      </p:sp>
    </p:spTree>
    <p:extLst>
      <p:ext uri="{BB962C8B-B14F-4D97-AF65-F5344CB8AC3E}">
        <p14:creationId xmlns:p14="http://schemas.microsoft.com/office/powerpoint/2010/main" val="980862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841CE1-FD32-51A4-002F-52A81F8595C5}"/>
              </a:ext>
            </a:extLst>
          </p:cNvPr>
          <p:cNvSpPr>
            <a:spLocks noGrp="1"/>
          </p:cNvSpPr>
          <p:nvPr>
            <p:ph type="sldNum" sz="quarter" idx="11"/>
          </p:nvPr>
        </p:nvSpPr>
        <p:spPr/>
        <p:txBody>
          <a:bodyPr/>
          <a:lstStyle/>
          <a:p>
            <a:fld id="{8FF8BE51-C3B0-9B4F-9A06-4F809A9A7941}" type="slidenum">
              <a:rPr lang="en-US" smtClean="0"/>
              <a:pPr/>
              <a:t>34</a:t>
            </a:fld>
            <a:endParaRPr lang="en-US"/>
          </a:p>
        </p:txBody>
      </p:sp>
      <p:sp>
        <p:nvSpPr>
          <p:cNvPr id="6" name="Title 5">
            <a:extLst>
              <a:ext uri="{FF2B5EF4-FFF2-40B4-BE49-F238E27FC236}">
                <a16:creationId xmlns:a16="http://schemas.microsoft.com/office/drawing/2014/main" id="{5D83DCC5-D539-A199-A835-73473BEEEDB0}"/>
              </a:ext>
            </a:extLst>
          </p:cNvPr>
          <p:cNvSpPr>
            <a:spLocks noGrp="1"/>
          </p:cNvSpPr>
          <p:nvPr>
            <p:ph type="title"/>
          </p:nvPr>
        </p:nvSpPr>
        <p:spPr/>
        <p:txBody>
          <a:bodyPr/>
          <a:lstStyle/>
          <a:p>
            <a:r>
              <a:rPr lang="en-US" dirty="0"/>
              <a:t>Child Find Self-Assessment Tools</a:t>
            </a:r>
          </a:p>
        </p:txBody>
      </p:sp>
      <p:sp>
        <p:nvSpPr>
          <p:cNvPr id="7" name="Text Placeholder 6">
            <a:extLst>
              <a:ext uri="{FF2B5EF4-FFF2-40B4-BE49-F238E27FC236}">
                <a16:creationId xmlns:a16="http://schemas.microsoft.com/office/drawing/2014/main" id="{CF528EEC-A8FD-5465-E576-D0B27D161551}"/>
              </a:ext>
            </a:extLst>
          </p:cNvPr>
          <p:cNvSpPr>
            <a:spLocks noGrp="1"/>
          </p:cNvSpPr>
          <p:nvPr>
            <p:ph type="body" idx="1"/>
          </p:nvPr>
        </p:nvSpPr>
        <p:spPr/>
        <p:txBody>
          <a:bodyPr/>
          <a:lstStyle/>
          <a:p>
            <a:r>
              <a:rPr lang="en-US" dirty="0"/>
              <a:t>Background</a:t>
            </a:r>
          </a:p>
        </p:txBody>
      </p:sp>
      <p:sp>
        <p:nvSpPr>
          <p:cNvPr id="8" name="Content Placeholder 7">
            <a:extLst>
              <a:ext uri="{FF2B5EF4-FFF2-40B4-BE49-F238E27FC236}">
                <a16:creationId xmlns:a16="http://schemas.microsoft.com/office/drawing/2014/main" id="{5E6B1637-6D6F-4933-1405-2596F9FCC86D}"/>
              </a:ext>
            </a:extLst>
          </p:cNvPr>
          <p:cNvSpPr>
            <a:spLocks noGrp="1"/>
          </p:cNvSpPr>
          <p:nvPr>
            <p:ph sz="half" idx="2"/>
          </p:nvPr>
        </p:nvSpPr>
        <p:spPr/>
        <p:txBody>
          <a:bodyPr>
            <a:normAutofit/>
          </a:bodyPr>
          <a:lstStyle/>
          <a:p>
            <a:r>
              <a:rPr lang="en-US" dirty="0"/>
              <a:t>Voluntary self-assessment tool</a:t>
            </a:r>
          </a:p>
          <a:p>
            <a:r>
              <a:rPr lang="en-US" dirty="0"/>
              <a:t>Developed by OSEP in collaboration with </a:t>
            </a:r>
            <a:r>
              <a:rPr lang="en-US" dirty="0" err="1"/>
              <a:t>DaSy</a:t>
            </a:r>
            <a:r>
              <a:rPr lang="en-US" dirty="0"/>
              <a:t> and ECTA</a:t>
            </a:r>
          </a:p>
          <a:p>
            <a:r>
              <a:rPr lang="en-US" dirty="0"/>
              <a:t>Designed to be used in collaboration with key partners rather than by the program alone</a:t>
            </a:r>
          </a:p>
        </p:txBody>
      </p:sp>
      <p:sp>
        <p:nvSpPr>
          <p:cNvPr id="9" name="Text Placeholder 8">
            <a:extLst>
              <a:ext uri="{FF2B5EF4-FFF2-40B4-BE49-F238E27FC236}">
                <a16:creationId xmlns:a16="http://schemas.microsoft.com/office/drawing/2014/main" id="{F02D8DA0-08FE-92EA-FBE1-9198A65C0ADD}"/>
              </a:ext>
            </a:extLst>
          </p:cNvPr>
          <p:cNvSpPr>
            <a:spLocks noGrp="1"/>
          </p:cNvSpPr>
          <p:nvPr>
            <p:ph type="body" sz="quarter" idx="3"/>
          </p:nvPr>
        </p:nvSpPr>
        <p:spPr/>
        <p:txBody>
          <a:bodyPr/>
          <a:lstStyle/>
          <a:p>
            <a:r>
              <a:rPr lang="en-US" dirty="0"/>
              <a:t>Sections</a:t>
            </a:r>
          </a:p>
        </p:txBody>
      </p:sp>
      <p:sp>
        <p:nvSpPr>
          <p:cNvPr id="10" name="Content Placeholder 9">
            <a:extLst>
              <a:ext uri="{FF2B5EF4-FFF2-40B4-BE49-F238E27FC236}">
                <a16:creationId xmlns:a16="http://schemas.microsoft.com/office/drawing/2014/main" id="{5C10F001-07BE-B09D-F13E-71F42CC69E9C}"/>
              </a:ext>
            </a:extLst>
          </p:cNvPr>
          <p:cNvSpPr>
            <a:spLocks noGrp="1"/>
          </p:cNvSpPr>
          <p:nvPr>
            <p:ph sz="quarter" idx="4"/>
          </p:nvPr>
        </p:nvSpPr>
        <p:spPr/>
        <p:txBody>
          <a:bodyPr/>
          <a:lstStyle/>
          <a:p>
            <a:pPr marL="457200" indent="-457200">
              <a:buClr>
                <a:srgbClr val="227532"/>
              </a:buClr>
              <a:buFont typeface="+mj-lt"/>
              <a:buAutoNum type="arabicPeriod"/>
            </a:pPr>
            <a:r>
              <a:rPr lang="en-US" dirty="0"/>
              <a:t>Regulatory requirements specific to child find</a:t>
            </a:r>
          </a:p>
          <a:p>
            <a:pPr marL="457200" indent="-457200">
              <a:buClr>
                <a:srgbClr val="227532"/>
              </a:buClr>
              <a:buFont typeface="+mj-lt"/>
              <a:buAutoNum type="arabicPeriod"/>
            </a:pPr>
            <a:r>
              <a:rPr lang="en-US" dirty="0"/>
              <a:t>Child Find Best Practices</a:t>
            </a:r>
          </a:p>
          <a:p>
            <a:pPr marL="457200" indent="-457200">
              <a:buClr>
                <a:srgbClr val="227532"/>
              </a:buClr>
              <a:buFont typeface="+mj-lt"/>
              <a:buAutoNum type="arabicPeriod"/>
            </a:pPr>
            <a:r>
              <a:rPr lang="en-US" dirty="0"/>
              <a:t>Technical Assistance and Resources</a:t>
            </a:r>
          </a:p>
          <a:p>
            <a:pPr marL="457200" indent="-457200">
              <a:buClr>
                <a:srgbClr val="227532"/>
              </a:buClr>
              <a:buFont typeface="+mj-lt"/>
              <a:buAutoNum type="arabicPeriod"/>
            </a:pPr>
            <a:r>
              <a:rPr lang="en-US" dirty="0"/>
              <a:t>OSEP Policy Letters and Guidance</a:t>
            </a:r>
          </a:p>
        </p:txBody>
      </p:sp>
    </p:spTree>
    <p:extLst>
      <p:ext uri="{BB962C8B-B14F-4D97-AF65-F5344CB8AC3E}">
        <p14:creationId xmlns:p14="http://schemas.microsoft.com/office/powerpoint/2010/main" val="1858873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67D370-DBA3-16AE-E066-2DC3B7F87E9E}"/>
              </a:ext>
            </a:extLst>
          </p:cNvPr>
          <p:cNvSpPr>
            <a:spLocks noGrp="1"/>
          </p:cNvSpPr>
          <p:nvPr>
            <p:ph type="title"/>
          </p:nvPr>
        </p:nvSpPr>
        <p:spPr/>
        <p:txBody>
          <a:bodyPr/>
          <a:lstStyle/>
          <a:p>
            <a:r>
              <a:rPr lang="en-US" dirty="0"/>
              <a:t>Part C Quick Start Guide</a:t>
            </a:r>
          </a:p>
        </p:txBody>
      </p:sp>
      <p:sp>
        <p:nvSpPr>
          <p:cNvPr id="8" name="Content Placeholder 7">
            <a:extLst>
              <a:ext uri="{FF2B5EF4-FFF2-40B4-BE49-F238E27FC236}">
                <a16:creationId xmlns:a16="http://schemas.microsoft.com/office/drawing/2014/main" id="{79F5130B-38DA-8C37-41B3-734F1CCC8DF0}"/>
              </a:ext>
            </a:extLst>
          </p:cNvPr>
          <p:cNvSpPr>
            <a:spLocks noGrp="1"/>
          </p:cNvSpPr>
          <p:nvPr>
            <p:ph idx="1"/>
          </p:nvPr>
        </p:nvSpPr>
        <p:spPr>
          <a:xfrm>
            <a:off x="587829" y="1368358"/>
            <a:ext cx="2868065" cy="4477806"/>
          </a:xfrm>
        </p:spPr>
        <p:txBody>
          <a:bodyPr/>
          <a:lstStyle/>
          <a:p>
            <a:r>
              <a:rPr lang="en-US" dirty="0"/>
              <a:t>Identify areas of need and challenges </a:t>
            </a:r>
          </a:p>
          <a:p>
            <a:r>
              <a:rPr lang="en-US" dirty="0"/>
              <a:t>Guide points to the associated best practices as a starting place </a:t>
            </a:r>
          </a:p>
        </p:txBody>
      </p:sp>
      <p:pic>
        <p:nvPicPr>
          <p:cNvPr id="5" name="Picture 4" descr="Screenshot of the second page of the Child Find Self-Assessment QuickStart Guide">
            <a:extLst>
              <a:ext uri="{FF2B5EF4-FFF2-40B4-BE49-F238E27FC236}">
                <a16:creationId xmlns:a16="http://schemas.microsoft.com/office/drawing/2014/main" id="{8396E506-AC36-7C82-542E-557E47E0538B}"/>
              </a:ext>
            </a:extLst>
          </p:cNvPr>
          <p:cNvPicPr>
            <a:picLocks noChangeAspect="1"/>
          </p:cNvPicPr>
          <p:nvPr/>
        </p:nvPicPr>
        <p:blipFill>
          <a:blip r:embed="rId3"/>
          <a:stretch>
            <a:fillRect/>
          </a:stretch>
        </p:blipFill>
        <p:spPr>
          <a:xfrm rot="664006">
            <a:off x="7690969" y="1116721"/>
            <a:ext cx="3795478" cy="5007429"/>
          </a:xfrm>
          <a:prstGeom prst="rect">
            <a:avLst/>
          </a:prstGeom>
          <a:effectLst>
            <a:outerShdw blurRad="50800" dist="38100" dir="2700000" algn="tl" rotWithShape="0">
              <a:prstClr val="black">
                <a:alpha val="40000"/>
              </a:prstClr>
            </a:outerShdw>
          </a:effectLst>
        </p:spPr>
      </p:pic>
      <p:pic>
        <p:nvPicPr>
          <p:cNvPr id="3" name="Picture 2" descr="Screenshot of the first page of the Child Find Self-Assessment Quick Start Guide">
            <a:extLst>
              <a:ext uri="{FF2B5EF4-FFF2-40B4-BE49-F238E27FC236}">
                <a16:creationId xmlns:a16="http://schemas.microsoft.com/office/drawing/2014/main" id="{B84EA458-43AB-3E82-D0DB-A8A33FE81726}"/>
              </a:ext>
            </a:extLst>
          </p:cNvPr>
          <p:cNvPicPr>
            <a:picLocks noChangeAspect="1"/>
          </p:cNvPicPr>
          <p:nvPr/>
        </p:nvPicPr>
        <p:blipFill>
          <a:blip r:embed="rId4"/>
          <a:stretch>
            <a:fillRect/>
          </a:stretch>
        </p:blipFill>
        <p:spPr>
          <a:xfrm rot="20578481">
            <a:off x="4207705" y="1287909"/>
            <a:ext cx="4374233" cy="50074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3783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4ABD1-F94A-1FC0-C7AA-EFE24905641A}"/>
              </a:ext>
            </a:extLst>
          </p:cNvPr>
          <p:cNvSpPr>
            <a:spLocks noGrp="1"/>
          </p:cNvSpPr>
          <p:nvPr>
            <p:ph type="title"/>
          </p:nvPr>
        </p:nvSpPr>
        <p:spPr/>
        <p:txBody>
          <a:bodyPr/>
          <a:lstStyle/>
          <a:p>
            <a:r>
              <a:rPr lang="en-US" dirty="0"/>
              <a:t>Section 1: Regulatory Requirements Specific to Child Find</a:t>
            </a:r>
          </a:p>
        </p:txBody>
      </p:sp>
      <p:pic>
        <p:nvPicPr>
          <p:cNvPr id="10" name="Picture 9" descr="Screenshot of section 1 of the Part C child find self assessment">
            <a:extLst>
              <a:ext uri="{FF2B5EF4-FFF2-40B4-BE49-F238E27FC236}">
                <a16:creationId xmlns:a16="http://schemas.microsoft.com/office/drawing/2014/main" id="{75347D6F-B3BA-DEAC-5560-0B0FB4C6FB86}"/>
              </a:ext>
            </a:extLst>
          </p:cNvPr>
          <p:cNvPicPr>
            <a:picLocks noChangeAspect="1"/>
          </p:cNvPicPr>
          <p:nvPr/>
        </p:nvPicPr>
        <p:blipFill rotWithShape="1">
          <a:blip r:embed="rId3"/>
          <a:srcRect l="44292" t="10101"/>
          <a:stretch/>
        </p:blipFill>
        <p:spPr>
          <a:xfrm rot="21202349">
            <a:off x="761214" y="1462232"/>
            <a:ext cx="5187331" cy="4088378"/>
          </a:xfrm>
          <a:prstGeom prst="rect">
            <a:avLst/>
          </a:prstGeom>
          <a:effectLst>
            <a:outerShdw blurRad="50800" dist="38100" dir="13500000" algn="br" rotWithShape="0">
              <a:prstClr val="black">
                <a:alpha val="40000"/>
              </a:prstClr>
            </a:outerShdw>
          </a:effectLst>
        </p:spPr>
      </p:pic>
      <p:pic>
        <p:nvPicPr>
          <p:cNvPr id="7" name="Picture 6" descr="Screenshot of section 1 of the Part B 619 child find self-assessment">
            <a:extLst>
              <a:ext uri="{FF2B5EF4-FFF2-40B4-BE49-F238E27FC236}">
                <a16:creationId xmlns:a16="http://schemas.microsoft.com/office/drawing/2014/main" id="{2F577AF8-F098-4686-3D20-B4D8B3A01150}"/>
              </a:ext>
            </a:extLst>
          </p:cNvPr>
          <p:cNvPicPr>
            <a:picLocks noChangeAspect="1"/>
          </p:cNvPicPr>
          <p:nvPr/>
        </p:nvPicPr>
        <p:blipFill rotWithShape="1">
          <a:blip r:embed="rId4"/>
          <a:srcRect l="53169"/>
          <a:stretch/>
        </p:blipFill>
        <p:spPr>
          <a:xfrm rot="787764">
            <a:off x="6810597" y="1281260"/>
            <a:ext cx="3679102" cy="489847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662595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6A81F1-900D-F4D4-CFAB-5B59343E8AC4}"/>
              </a:ext>
            </a:extLst>
          </p:cNvPr>
          <p:cNvSpPr>
            <a:spLocks noGrp="1"/>
          </p:cNvSpPr>
          <p:nvPr>
            <p:ph type="title"/>
          </p:nvPr>
        </p:nvSpPr>
        <p:spPr/>
        <p:txBody>
          <a:bodyPr/>
          <a:lstStyle/>
          <a:p>
            <a:r>
              <a:rPr lang="en-US" dirty="0"/>
              <a:t>Section 2: Best Practice Excel Tool</a:t>
            </a:r>
          </a:p>
        </p:txBody>
      </p:sp>
      <p:pic>
        <p:nvPicPr>
          <p:cNvPr id="15" name="Content Placeholder 6" descr="This graphic is an image the Child Find Best Practices page of Section 2 of the Child Find Self-Assessment. On the top left of the page is a list of the Best Practice Theme Ratings (Calculated); on the top right is a list of the Best Practice Ratings (BPR); on the bottom left is a list of the best practices; on the bottom right there are spaces to rate each best practice and assign its priority level. A large red circle is drawn around the best practice ratings.">
            <a:extLst>
              <a:ext uri="{FF2B5EF4-FFF2-40B4-BE49-F238E27FC236}">
                <a16:creationId xmlns:a16="http://schemas.microsoft.com/office/drawing/2014/main" id="{B8CD0880-BBDF-B0BC-40B4-E9F01374FD1D}"/>
              </a:ext>
            </a:extLst>
          </p:cNvPr>
          <p:cNvPicPr>
            <a:picLocks noChangeAspect="1"/>
          </p:cNvPicPr>
          <p:nvPr/>
        </p:nvPicPr>
        <p:blipFill rotWithShape="1">
          <a:blip r:embed="rId3">
            <a:extLst>
              <a:ext uri="{28A0092B-C50C-407E-A947-70E740481C1C}">
                <a14:useLocalDpi xmlns:a14="http://schemas.microsoft.com/office/drawing/2010/main" val="0"/>
              </a:ext>
            </a:extLst>
          </a:blip>
          <a:srcRect t="18052" b="7254"/>
          <a:stretch/>
        </p:blipFill>
        <p:spPr>
          <a:xfrm rot="20727309">
            <a:off x="376504" y="1774585"/>
            <a:ext cx="5859869" cy="3308830"/>
          </a:xfrm>
          <a:prstGeom prst="rect">
            <a:avLst/>
          </a:prstGeom>
        </p:spPr>
      </p:pic>
      <p:pic>
        <p:nvPicPr>
          <p:cNvPr id="13" name="Content Placeholder 4" descr="Screenshot of the best practices section of the 619 CFSA ">
            <a:extLst>
              <a:ext uri="{FF2B5EF4-FFF2-40B4-BE49-F238E27FC236}">
                <a16:creationId xmlns:a16="http://schemas.microsoft.com/office/drawing/2014/main" id="{51293989-C697-1A2D-1F83-922D399F7119}"/>
              </a:ext>
            </a:extLst>
          </p:cNvPr>
          <p:cNvPicPr>
            <a:picLocks noGrp="1" noChangeAspect="1"/>
          </p:cNvPicPr>
          <p:nvPr>
            <p:ph idx="1"/>
          </p:nvPr>
        </p:nvPicPr>
        <p:blipFill>
          <a:blip r:embed="rId4"/>
          <a:stretch>
            <a:fillRect/>
          </a:stretch>
        </p:blipFill>
        <p:spPr>
          <a:xfrm>
            <a:off x="5002307" y="2474258"/>
            <a:ext cx="6939568" cy="3840243"/>
          </a:xfrm>
        </p:spPr>
      </p:pic>
    </p:spTree>
    <p:extLst>
      <p:ext uri="{BB962C8B-B14F-4D97-AF65-F5344CB8AC3E}">
        <p14:creationId xmlns:p14="http://schemas.microsoft.com/office/powerpoint/2010/main" val="1991963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dirty="0"/>
              <a:t>Differences Between the Tools</a:t>
            </a:r>
          </a:p>
        </p:txBody>
      </p:sp>
      <p:sp>
        <p:nvSpPr>
          <p:cNvPr id="3" name="Text Placeholder 2">
            <a:extLst>
              <a:ext uri="{FF2B5EF4-FFF2-40B4-BE49-F238E27FC236}">
                <a16:creationId xmlns:a16="http://schemas.microsoft.com/office/drawing/2014/main" id="{C793FBBA-2DAA-DF4D-A99D-ABBB46B03E65}"/>
              </a:ext>
            </a:extLst>
          </p:cNvPr>
          <p:cNvSpPr>
            <a:spLocks noGrp="1"/>
          </p:cNvSpPr>
          <p:nvPr>
            <p:ph type="body" idx="1"/>
          </p:nvPr>
        </p:nvSpPr>
        <p:spPr>
          <a:xfrm>
            <a:off x="836612" y="1798320"/>
            <a:ext cx="5157786" cy="823912"/>
          </a:xfrm>
        </p:spPr>
        <p:txBody>
          <a:bodyPr/>
          <a:lstStyle/>
          <a:p>
            <a:pPr algn="ctr"/>
            <a:r>
              <a:rPr lang="en-US"/>
              <a:t>Part C Child Find Self-Assessment Tool </a:t>
            </a:r>
          </a:p>
        </p:txBody>
      </p:sp>
      <p:sp>
        <p:nvSpPr>
          <p:cNvPr id="4" name="Content Placeholder 3">
            <a:extLst>
              <a:ext uri="{FF2B5EF4-FFF2-40B4-BE49-F238E27FC236}">
                <a16:creationId xmlns:a16="http://schemas.microsoft.com/office/drawing/2014/main" id="{1C2BC92A-25D3-7B4D-AEE0-DC5F57B14572}"/>
              </a:ext>
            </a:extLst>
          </p:cNvPr>
          <p:cNvSpPr>
            <a:spLocks noGrp="1"/>
          </p:cNvSpPr>
          <p:nvPr>
            <p:ph sz="half" idx="2"/>
          </p:nvPr>
        </p:nvSpPr>
        <p:spPr>
          <a:xfrm>
            <a:off x="836612" y="2622232"/>
            <a:ext cx="5157787" cy="3442338"/>
          </a:xfrm>
        </p:spPr>
        <p:txBody>
          <a:bodyPr>
            <a:normAutofit/>
          </a:bodyPr>
          <a:lstStyle/>
          <a:p>
            <a:r>
              <a:rPr lang="en-US" dirty="0"/>
              <a:t>Intended for use at the state level</a:t>
            </a:r>
          </a:p>
          <a:p>
            <a:r>
              <a:rPr lang="en-US" dirty="0"/>
              <a:t>Has icons that highlight special considerations for special populations </a:t>
            </a:r>
          </a:p>
          <a:p>
            <a:pPr lvl="1"/>
            <a:r>
              <a:rPr lang="en-US" dirty="0"/>
              <a:t>Maltreatment</a:t>
            </a:r>
          </a:p>
          <a:p>
            <a:pPr lvl="1"/>
            <a:r>
              <a:rPr lang="en-US" dirty="0"/>
              <a:t>Neonatal substance exposure</a:t>
            </a:r>
          </a:p>
          <a:p>
            <a:pPr lvl="1"/>
            <a:r>
              <a:rPr lang="en-US" dirty="0"/>
              <a:t>Zika infection</a:t>
            </a:r>
          </a:p>
        </p:txBody>
      </p:sp>
      <p:sp>
        <p:nvSpPr>
          <p:cNvPr id="5" name="Text Placeholder 4">
            <a:extLst>
              <a:ext uri="{FF2B5EF4-FFF2-40B4-BE49-F238E27FC236}">
                <a16:creationId xmlns:a16="http://schemas.microsoft.com/office/drawing/2014/main" id="{8C3CF2C4-0676-B742-9DF5-4CECBC718C5B}"/>
              </a:ext>
            </a:extLst>
          </p:cNvPr>
          <p:cNvSpPr>
            <a:spLocks noGrp="1"/>
          </p:cNvSpPr>
          <p:nvPr>
            <p:ph type="body" sz="quarter" idx="3"/>
          </p:nvPr>
        </p:nvSpPr>
        <p:spPr>
          <a:xfrm>
            <a:off x="6197603" y="1798320"/>
            <a:ext cx="5183188" cy="823912"/>
          </a:xfrm>
        </p:spPr>
        <p:txBody>
          <a:bodyPr/>
          <a:lstStyle/>
          <a:p>
            <a:pPr algn="ctr"/>
            <a:r>
              <a:rPr lang="en-US" dirty="0"/>
              <a:t>Part B 619 Child Find Self-Assessment Tool </a:t>
            </a:r>
          </a:p>
        </p:txBody>
      </p:sp>
      <p:sp>
        <p:nvSpPr>
          <p:cNvPr id="6" name="Content Placeholder 5">
            <a:extLst>
              <a:ext uri="{FF2B5EF4-FFF2-40B4-BE49-F238E27FC236}">
                <a16:creationId xmlns:a16="http://schemas.microsoft.com/office/drawing/2014/main" id="{749DCCBD-D531-9241-BA09-F519EC7BDEEC}"/>
              </a:ext>
            </a:extLst>
          </p:cNvPr>
          <p:cNvSpPr>
            <a:spLocks noGrp="1"/>
          </p:cNvSpPr>
          <p:nvPr>
            <p:ph sz="quarter" idx="4"/>
          </p:nvPr>
        </p:nvSpPr>
        <p:spPr>
          <a:xfrm>
            <a:off x="6197603" y="2622232"/>
            <a:ext cx="5183188" cy="3442338"/>
          </a:xfrm>
        </p:spPr>
        <p:txBody>
          <a:bodyPr>
            <a:normAutofit/>
          </a:bodyPr>
          <a:lstStyle/>
          <a:p>
            <a:r>
              <a:rPr lang="en-US" dirty="0"/>
              <a:t>Intended for use at the local or state level</a:t>
            </a:r>
          </a:p>
          <a:p>
            <a:r>
              <a:rPr lang="en-US" dirty="0"/>
              <a:t>Section I includes space for state and local responses</a:t>
            </a:r>
          </a:p>
        </p:txBody>
      </p:sp>
    </p:spTree>
    <p:extLst>
      <p:ext uri="{BB962C8B-B14F-4D97-AF65-F5344CB8AC3E}">
        <p14:creationId xmlns:p14="http://schemas.microsoft.com/office/powerpoint/2010/main" val="3922586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2BFB34-4FAA-4997-81AC-00E637B7DE48}"/>
              </a:ext>
            </a:extLst>
          </p:cNvPr>
          <p:cNvSpPr>
            <a:spLocks noGrp="1"/>
          </p:cNvSpPr>
          <p:nvPr>
            <p:ph type="sldNum" sz="quarter" idx="4"/>
          </p:nvPr>
        </p:nvSpPr>
        <p:spPr/>
        <p:txBody>
          <a:bodyPr/>
          <a:lstStyle/>
          <a:p>
            <a:fld id="{8FF8BE51-C3B0-9B4F-9A06-4F809A9A7941}" type="slidenum">
              <a:rPr lang="en-US" smtClean="0"/>
              <a:pPr/>
              <a:t>39</a:t>
            </a:fld>
            <a:endParaRPr lang="en-US"/>
          </a:p>
        </p:txBody>
      </p:sp>
      <p:sp>
        <p:nvSpPr>
          <p:cNvPr id="6" name="Title 5">
            <a:extLst>
              <a:ext uri="{FF2B5EF4-FFF2-40B4-BE49-F238E27FC236}">
                <a16:creationId xmlns:a16="http://schemas.microsoft.com/office/drawing/2014/main" id="{62AE25B7-1440-0F60-82BB-FA15F872E026}"/>
              </a:ext>
            </a:extLst>
          </p:cNvPr>
          <p:cNvSpPr>
            <a:spLocks noGrp="1"/>
          </p:cNvSpPr>
          <p:nvPr>
            <p:ph type="title"/>
          </p:nvPr>
        </p:nvSpPr>
        <p:spPr/>
        <p:txBody>
          <a:bodyPr/>
          <a:lstStyle/>
          <a:p>
            <a:r>
              <a:rPr lang="en-US" dirty="0"/>
              <a:t>Session 2 Takeaways	</a:t>
            </a:r>
          </a:p>
        </p:txBody>
      </p:sp>
      <p:sp>
        <p:nvSpPr>
          <p:cNvPr id="5" name="Content Placeholder 4">
            <a:extLst>
              <a:ext uri="{FF2B5EF4-FFF2-40B4-BE49-F238E27FC236}">
                <a16:creationId xmlns:a16="http://schemas.microsoft.com/office/drawing/2014/main" id="{62453E64-8A8A-97D5-79BB-153E56B98B14}"/>
              </a:ext>
            </a:extLst>
          </p:cNvPr>
          <p:cNvSpPr>
            <a:spLocks noGrp="1"/>
          </p:cNvSpPr>
          <p:nvPr>
            <p:ph idx="1"/>
          </p:nvPr>
        </p:nvSpPr>
        <p:spPr/>
        <p:txBody>
          <a:bodyPr>
            <a:normAutofit lnSpcReduction="10000"/>
          </a:bodyPr>
          <a:lstStyle/>
          <a:p>
            <a:pPr>
              <a:spcAft>
                <a:spcPts val="4800"/>
              </a:spcAft>
            </a:pPr>
            <a:r>
              <a:rPr lang="en-US" dirty="0"/>
              <a:t>Digging deeper into pre-enrollment data can help programs examine equity in access to early intervention and preschool special education. </a:t>
            </a:r>
          </a:p>
          <a:p>
            <a:pPr>
              <a:spcAft>
                <a:spcPts val="4800"/>
              </a:spcAft>
            </a:pPr>
            <a:r>
              <a:rPr lang="en-US" dirty="0"/>
              <a:t>A combination of quantitative and qualitative data may be most useful for really understanding what is happening within your child find system. </a:t>
            </a:r>
          </a:p>
          <a:p>
            <a:r>
              <a:rPr lang="en-US" dirty="0"/>
              <a:t>There are endless opportunities to disaggregate data by single variables and multiple variables at the state and local level to answer questions that are important to the program and key partners. </a:t>
            </a:r>
          </a:p>
        </p:txBody>
      </p:sp>
    </p:spTree>
    <p:extLst>
      <p:ext uri="{BB962C8B-B14F-4D97-AF65-F5344CB8AC3E}">
        <p14:creationId xmlns:p14="http://schemas.microsoft.com/office/powerpoint/2010/main" val="253420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4</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fontScale="90000"/>
          </a:bodyPr>
          <a:lstStyle/>
          <a:p>
            <a:r>
              <a:rPr lang="en-US" dirty="0"/>
              <a:t>At the end of this session, you should be knowledgeable about:</a:t>
            </a:r>
          </a:p>
        </p:txBody>
      </p:sp>
      <p:sp>
        <p:nvSpPr>
          <p:cNvPr id="7" name="Content Placeholder 6">
            <a:extLst>
              <a:ext uri="{FF2B5EF4-FFF2-40B4-BE49-F238E27FC236}">
                <a16:creationId xmlns:a16="http://schemas.microsoft.com/office/drawing/2014/main" id="{D81AF524-A86F-384E-9B83-57FE27B8F3C0}"/>
              </a:ext>
            </a:extLst>
          </p:cNvPr>
          <p:cNvSpPr>
            <a:spLocks noGrp="1"/>
          </p:cNvSpPr>
          <p:nvPr>
            <p:ph idx="1"/>
          </p:nvPr>
        </p:nvSpPr>
        <p:spPr>
          <a:xfrm>
            <a:off x="587829" y="1141380"/>
            <a:ext cx="11355355" cy="4704784"/>
          </a:xfrm>
        </p:spPr>
        <p:txBody>
          <a:bodyPr>
            <a:normAutofit/>
          </a:bodyPr>
          <a:lstStyle/>
          <a:p>
            <a:r>
              <a:rPr lang="en-US" sz="2800" dirty="0">
                <a:latin typeface="Arial"/>
                <a:cs typeface="Arial"/>
              </a:rPr>
              <a:t>Purposes of digging deeper into your child find data </a:t>
            </a:r>
            <a:endParaRPr lang="en-US" sz="2800" dirty="0"/>
          </a:p>
          <a:p>
            <a:r>
              <a:rPr lang="en-US" sz="2800" dirty="0">
                <a:latin typeface="Arial"/>
                <a:cs typeface="Arial"/>
              </a:rPr>
              <a:t>Sources of data other than the federally-reported (618 and APR) data </a:t>
            </a:r>
            <a:r>
              <a:rPr lang="en-US" sz="2800" dirty="0">
                <a:effectLst/>
                <a:latin typeface="Arial"/>
                <a:cs typeface="Arial"/>
              </a:rPr>
              <a:t>that can provide insight into </a:t>
            </a:r>
            <a:r>
              <a:rPr lang="en-US" sz="2800" dirty="0">
                <a:latin typeface="Arial"/>
                <a:cs typeface="Arial"/>
              </a:rPr>
              <a:t>how your </a:t>
            </a:r>
            <a:r>
              <a:rPr lang="en-US" sz="2800" dirty="0">
                <a:effectLst/>
                <a:latin typeface="Arial"/>
                <a:cs typeface="Arial"/>
              </a:rPr>
              <a:t>child find system</a:t>
            </a:r>
            <a:r>
              <a:rPr lang="en-US" sz="2800" dirty="0">
                <a:latin typeface="Arial"/>
                <a:cs typeface="Arial"/>
              </a:rPr>
              <a:t> is working</a:t>
            </a:r>
            <a:endParaRPr lang="en-US" sz="3600" dirty="0">
              <a:latin typeface="Arial"/>
            </a:endParaRPr>
          </a:p>
          <a:p>
            <a:r>
              <a:rPr lang="en-US" sz="2800" dirty="0">
                <a:latin typeface="Arial"/>
                <a:cs typeface="Arial"/>
              </a:rPr>
              <a:t>Strategies for disaggregating data to answer questions about your child find system</a:t>
            </a:r>
            <a:endParaRPr lang="en-US" sz="2800" dirty="0">
              <a:latin typeface="Arial"/>
            </a:endParaRPr>
          </a:p>
        </p:txBody>
      </p:sp>
    </p:spTree>
    <p:extLst>
      <p:ext uri="{BB962C8B-B14F-4D97-AF65-F5344CB8AC3E}">
        <p14:creationId xmlns:p14="http://schemas.microsoft.com/office/powerpoint/2010/main" val="2353343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020781-029D-2814-9162-A130B58BCFA1}"/>
              </a:ext>
            </a:extLst>
          </p:cNvPr>
          <p:cNvSpPr>
            <a:spLocks noGrp="1"/>
          </p:cNvSpPr>
          <p:nvPr>
            <p:ph type="sldNum" sz="quarter" idx="4"/>
          </p:nvPr>
        </p:nvSpPr>
        <p:spPr/>
        <p:txBody>
          <a:bodyPr/>
          <a:lstStyle/>
          <a:p>
            <a:fld id="{8FF8BE51-C3B0-9B4F-9A06-4F809A9A7941}" type="slidenum">
              <a:rPr lang="en-US" smtClean="0"/>
              <a:pPr/>
              <a:t>40</a:t>
            </a:fld>
            <a:endParaRPr lang="en-US"/>
          </a:p>
        </p:txBody>
      </p:sp>
      <p:sp>
        <p:nvSpPr>
          <p:cNvPr id="7" name="Title 6">
            <a:extLst>
              <a:ext uri="{FF2B5EF4-FFF2-40B4-BE49-F238E27FC236}">
                <a16:creationId xmlns:a16="http://schemas.microsoft.com/office/drawing/2014/main" id="{00D2AA02-CBF8-79F9-6BF6-3C1115D68C9D}"/>
              </a:ext>
            </a:extLst>
          </p:cNvPr>
          <p:cNvSpPr>
            <a:spLocks noGrp="1"/>
          </p:cNvSpPr>
          <p:nvPr>
            <p:ph type="title"/>
          </p:nvPr>
        </p:nvSpPr>
        <p:spPr/>
        <p:txBody>
          <a:bodyPr/>
          <a:lstStyle/>
          <a:p>
            <a:r>
              <a:rPr lang="en-US" dirty="0"/>
              <a:t>Planning for Session 3</a:t>
            </a:r>
          </a:p>
        </p:txBody>
      </p:sp>
      <p:sp>
        <p:nvSpPr>
          <p:cNvPr id="8" name="Content Placeholder 7">
            <a:extLst>
              <a:ext uri="{FF2B5EF4-FFF2-40B4-BE49-F238E27FC236}">
                <a16:creationId xmlns:a16="http://schemas.microsoft.com/office/drawing/2014/main" id="{C46FFCC2-38F8-7768-831E-5372BD80616B}"/>
              </a:ext>
            </a:extLst>
          </p:cNvPr>
          <p:cNvSpPr>
            <a:spLocks noGrp="1"/>
          </p:cNvSpPr>
          <p:nvPr>
            <p:ph idx="1"/>
          </p:nvPr>
        </p:nvSpPr>
        <p:spPr/>
        <p:txBody>
          <a:bodyPr>
            <a:normAutofit lnSpcReduction="10000"/>
          </a:bodyPr>
          <a:lstStyle/>
          <a:p>
            <a:r>
              <a:rPr lang="en-US" dirty="0"/>
              <a:t>Between now and session 3 identify which critical questions you would like to address and let us know (you can choose more than one).</a:t>
            </a:r>
          </a:p>
          <a:p>
            <a:pPr lvl="1"/>
            <a:r>
              <a:rPr lang="en-US" dirty="0"/>
              <a:t>If there are questions not included in the critical questions that you would like to explore, let us know. </a:t>
            </a:r>
          </a:p>
          <a:p>
            <a:r>
              <a:rPr lang="en-US" dirty="0"/>
              <a:t>We will provide table shells that you can use to prepare data if you wish to bring your own state data to the session, or you can use the fake data set we provide. </a:t>
            </a:r>
          </a:p>
          <a:p>
            <a:r>
              <a:rPr lang="en-US" dirty="0"/>
              <a:t>During the session, we will use breakout groups to provide hands-on opportunities to dig into your chosen critical questions to develop and execute an analysis plan. </a:t>
            </a:r>
          </a:p>
        </p:txBody>
      </p:sp>
    </p:spTree>
    <p:extLst>
      <p:ext uri="{BB962C8B-B14F-4D97-AF65-F5344CB8AC3E}">
        <p14:creationId xmlns:p14="http://schemas.microsoft.com/office/powerpoint/2010/main" val="3585205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41</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dirty="0"/>
              <a:t>Critical Questions Related to Child Find</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7829" y="1368358"/>
            <a:ext cx="5388428" cy="2984701"/>
          </a:xfrm>
        </p:spPr>
        <p:txBody>
          <a:bodyPr>
            <a:normAutofit fontScale="70000" lnSpcReduction="20000"/>
          </a:bodyPr>
          <a:lstStyle/>
          <a:p>
            <a:pPr marL="0" indent="0">
              <a:buNone/>
            </a:pPr>
            <a:r>
              <a:rPr lang="en-US" dirty="0" err="1"/>
              <a:t>DaSy</a:t>
            </a:r>
            <a:r>
              <a:rPr lang="en-US" dirty="0"/>
              <a:t> </a:t>
            </a:r>
            <a:r>
              <a:rPr lang="en-US" dirty="0">
                <a:hlinkClick r:id="rId3" tooltip="Critical Questions About Early Intervention and Early Childhood Special Education"/>
              </a:rPr>
              <a:t>Critical Questions</a:t>
            </a:r>
            <a:endParaRPr lang="en-US" dirty="0"/>
          </a:p>
          <a:p>
            <a:pPr marL="0" indent="0">
              <a:buNone/>
            </a:pPr>
            <a:r>
              <a:rPr lang="en-US" dirty="0"/>
              <a:t>1.B.2. How do children enter and move through the system?</a:t>
            </a:r>
          </a:p>
          <a:p>
            <a:pPr lvl="1"/>
            <a:r>
              <a:rPr lang="en-US" dirty="0"/>
              <a:t>3 sub-questions</a:t>
            </a:r>
          </a:p>
        </p:txBody>
      </p:sp>
      <p:sp>
        <p:nvSpPr>
          <p:cNvPr id="9" name="Content Placeholder 8">
            <a:extLst>
              <a:ext uri="{FF2B5EF4-FFF2-40B4-BE49-F238E27FC236}">
                <a16:creationId xmlns:a16="http://schemas.microsoft.com/office/drawing/2014/main" id="{D1229ABA-79A3-594A-947D-0CCFE79D1051}"/>
              </a:ext>
            </a:extLst>
          </p:cNvPr>
          <p:cNvSpPr>
            <a:spLocks noGrp="1"/>
          </p:cNvSpPr>
          <p:nvPr>
            <p:ph sz="half" idx="2"/>
          </p:nvPr>
        </p:nvSpPr>
        <p:spPr>
          <a:xfrm>
            <a:off x="6204856" y="1376140"/>
            <a:ext cx="5388429" cy="2835252"/>
          </a:xfrm>
        </p:spPr>
        <p:txBody>
          <a:bodyPr>
            <a:normAutofit fontScale="70000" lnSpcReduction="20000"/>
          </a:bodyPr>
          <a:lstStyle/>
          <a:p>
            <a:pPr marL="0" indent="0">
              <a:buNone/>
            </a:pPr>
            <a:r>
              <a:rPr lang="en-US" dirty="0" err="1"/>
              <a:t>DaSy</a:t>
            </a:r>
            <a:r>
              <a:rPr lang="en-US" dirty="0"/>
              <a:t> </a:t>
            </a:r>
            <a:r>
              <a:rPr lang="en-US" dirty="0">
                <a:hlinkClick r:id="rId4" tooltip="Critical Questions for Addressing Racial Equity in Early Intervention and Early Childhood Special Education"/>
              </a:rPr>
              <a:t>Critical Questions for Equity</a:t>
            </a:r>
            <a:endParaRPr lang="en-US" dirty="0"/>
          </a:p>
          <a:p>
            <a:pPr marL="0" indent="0">
              <a:buNone/>
            </a:pPr>
            <a:r>
              <a:rPr lang="en-US" dirty="0"/>
              <a:t>1.A.1. Are programs, processes, and procedures resulting in equal opportunity for receipt of EI/ECSE for children and families of all races and ethnicities? </a:t>
            </a:r>
          </a:p>
          <a:p>
            <a:pPr lvl="1"/>
            <a:r>
              <a:rPr lang="en-US" dirty="0"/>
              <a:t>8 sub-questions</a:t>
            </a:r>
          </a:p>
          <a:p>
            <a:pPr marL="0" indent="0">
              <a:buNone/>
            </a:pPr>
            <a:r>
              <a:rPr lang="en-US" dirty="0"/>
              <a:t>1.B.2. Are the programs, processes, and procedures to enter the system working well for all children/families?</a:t>
            </a:r>
          </a:p>
          <a:p>
            <a:pPr lvl="1"/>
            <a:r>
              <a:rPr lang="en-US" dirty="0"/>
              <a:t>8 sub-questions</a:t>
            </a:r>
          </a:p>
        </p:txBody>
      </p:sp>
      <p:sp>
        <p:nvSpPr>
          <p:cNvPr id="4" name="TextBox 3">
            <a:extLst>
              <a:ext uri="{FF2B5EF4-FFF2-40B4-BE49-F238E27FC236}">
                <a16:creationId xmlns:a16="http://schemas.microsoft.com/office/drawing/2014/main" id="{04B845FC-94E5-22D4-241A-BC1E55DBAFA3}"/>
              </a:ext>
            </a:extLst>
          </p:cNvPr>
          <p:cNvSpPr txBox="1"/>
          <p:nvPr/>
        </p:nvSpPr>
        <p:spPr>
          <a:xfrm>
            <a:off x="1145763" y="4211392"/>
            <a:ext cx="9889588" cy="1785104"/>
          </a:xfrm>
          <a:prstGeom prst="rect">
            <a:avLst/>
          </a:prstGeom>
          <a:solidFill>
            <a:srgbClr val="2A8837"/>
          </a:solidFill>
          <a:ln w="76200">
            <a:solidFill>
              <a:schemeClr val="accent5">
                <a:lumMod val="75000"/>
              </a:schemeClr>
            </a:solidFill>
          </a:ln>
        </p:spPr>
        <p:txBody>
          <a:bodyPr wrap="square" rtlCol="0">
            <a:spAutoFit/>
          </a:bodyPr>
          <a:lstStyle/>
          <a:p>
            <a:pPr marL="1082675" lvl="1"/>
            <a:r>
              <a:rPr lang="en-US" sz="2200" b="1" dirty="0">
                <a:solidFill>
                  <a:schemeClr val="bg1"/>
                </a:solidFill>
              </a:rPr>
              <a:t>Do these capture all the questions you want to answer with your child find data? </a:t>
            </a:r>
          </a:p>
          <a:p>
            <a:pPr lvl="1"/>
            <a:endParaRPr lang="en-US" sz="2200" b="1" dirty="0">
              <a:solidFill>
                <a:schemeClr val="bg1"/>
              </a:solidFill>
            </a:endParaRPr>
          </a:p>
          <a:p>
            <a:pPr marL="1082675" lvl="1"/>
            <a:r>
              <a:rPr lang="en-US" sz="2200" b="1" dirty="0">
                <a:solidFill>
                  <a:schemeClr val="bg1"/>
                </a:solidFill>
              </a:rPr>
              <a:t>What other questions do you have related to how your child find system is working?</a:t>
            </a:r>
          </a:p>
        </p:txBody>
      </p:sp>
      <p:pic>
        <p:nvPicPr>
          <p:cNvPr id="6" name="Graphic 5" descr="&quot; &quot;">
            <a:extLst>
              <a:ext uri="{FF2B5EF4-FFF2-40B4-BE49-F238E27FC236}">
                <a16:creationId xmlns:a16="http://schemas.microsoft.com/office/drawing/2014/main" id="{2CF0A6D8-DFB4-29BA-3FB6-E397AB9D12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7815" y="4646744"/>
            <a:ext cx="914400" cy="914400"/>
          </a:xfrm>
          <a:prstGeom prst="rect">
            <a:avLst/>
          </a:prstGeom>
        </p:spPr>
      </p:pic>
    </p:spTree>
    <p:extLst>
      <p:ext uri="{BB962C8B-B14F-4D97-AF65-F5344CB8AC3E}">
        <p14:creationId xmlns:p14="http://schemas.microsoft.com/office/powerpoint/2010/main" val="2144262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7BFF96-6105-D316-9060-FA1D7EEEFF43}"/>
              </a:ext>
            </a:extLst>
          </p:cNvPr>
          <p:cNvSpPr>
            <a:spLocks noGrp="1"/>
          </p:cNvSpPr>
          <p:nvPr>
            <p:ph type="sldNum" sz="quarter" idx="4"/>
          </p:nvPr>
        </p:nvSpPr>
        <p:spPr/>
        <p:txBody>
          <a:bodyPr/>
          <a:lstStyle/>
          <a:p>
            <a:fld id="{8FF8BE51-C3B0-9B4F-9A06-4F809A9A7941}" type="slidenum">
              <a:rPr lang="en-US" smtClean="0"/>
              <a:pPr/>
              <a:t>42</a:t>
            </a:fld>
            <a:endParaRPr lang="en-US"/>
          </a:p>
        </p:txBody>
      </p:sp>
      <p:sp>
        <p:nvSpPr>
          <p:cNvPr id="9" name="Title 8">
            <a:extLst>
              <a:ext uri="{FF2B5EF4-FFF2-40B4-BE49-F238E27FC236}">
                <a16:creationId xmlns:a16="http://schemas.microsoft.com/office/drawing/2014/main" id="{C7C54137-9E25-0E65-89C2-1A4BE59DFAE0}"/>
              </a:ext>
            </a:extLst>
          </p:cNvPr>
          <p:cNvSpPr>
            <a:spLocks noGrp="1"/>
          </p:cNvSpPr>
          <p:nvPr>
            <p:ph type="title"/>
          </p:nvPr>
        </p:nvSpPr>
        <p:spPr/>
        <p:txBody>
          <a:bodyPr/>
          <a:lstStyle/>
          <a:p>
            <a:r>
              <a:rPr lang="en-US" dirty="0"/>
              <a:t>Until next time, </a:t>
            </a:r>
          </a:p>
        </p:txBody>
      </p:sp>
      <p:sp>
        <p:nvSpPr>
          <p:cNvPr id="10" name="Content Placeholder 9">
            <a:extLst>
              <a:ext uri="{FF2B5EF4-FFF2-40B4-BE49-F238E27FC236}">
                <a16:creationId xmlns:a16="http://schemas.microsoft.com/office/drawing/2014/main" id="{64C3CF87-B179-F901-4321-FF09E701AFEA}"/>
              </a:ext>
            </a:extLst>
          </p:cNvPr>
          <p:cNvSpPr>
            <a:spLocks noGrp="1"/>
          </p:cNvSpPr>
          <p:nvPr>
            <p:ph idx="1"/>
          </p:nvPr>
        </p:nvSpPr>
        <p:spPr>
          <a:xfrm>
            <a:off x="587829" y="1368358"/>
            <a:ext cx="5776395" cy="4477806"/>
          </a:xfrm>
        </p:spPr>
        <p:txBody>
          <a:bodyPr>
            <a:normAutofit fontScale="92500" lnSpcReduction="10000"/>
          </a:bodyPr>
          <a:lstStyle/>
          <a:p>
            <a:r>
              <a:rPr lang="en-US" dirty="0">
                <a:latin typeface="+mj-lt"/>
              </a:rPr>
              <a:t>Here are some resources to support your child find work: </a:t>
            </a:r>
          </a:p>
          <a:p>
            <a:pPr lvl="1"/>
            <a:r>
              <a:rPr lang="en-US" dirty="0">
                <a:hlinkClick r:id="rId3" tooltip="DaSy Center Part C Child Find Funnel Chart Tool"/>
              </a:rPr>
              <a:t>Child Find Funnel Chart Tool </a:t>
            </a:r>
            <a:endParaRPr lang="en-US" dirty="0"/>
          </a:p>
          <a:p>
            <a:pPr lvl="1"/>
            <a:r>
              <a:rPr lang="en-US" dirty="0">
                <a:hlinkClick r:id="rId4" tooltip="DaSy Center Identify Meaningful Differences in Child Find"/>
              </a:rPr>
              <a:t>Meaningful Differences in Child Find Calculator</a:t>
            </a:r>
            <a:endParaRPr lang="en-US" dirty="0"/>
          </a:p>
          <a:p>
            <a:pPr lvl="1"/>
            <a:r>
              <a:rPr lang="en-US" dirty="0">
                <a:hlinkClick r:id="rId5" tooltip="IDC Part B Indicator Data Display Wizard"/>
              </a:rPr>
              <a:t>Part B Indicator Data Display Wizard </a:t>
            </a:r>
            <a:endParaRPr lang="en-US" dirty="0"/>
          </a:p>
          <a:p>
            <a:pPr lvl="1"/>
            <a:r>
              <a:rPr lang="en-US" dirty="0">
                <a:hlinkClick r:id="rId6" tooltip="ECTA Center Tools for Improving Child Find"/>
              </a:rPr>
              <a:t>Child Find Self- Assessment </a:t>
            </a:r>
            <a:r>
              <a:rPr lang="en-US" dirty="0"/>
              <a:t>(Part C and Part B 619 versions available)</a:t>
            </a:r>
          </a:p>
          <a:p>
            <a:pPr lvl="1"/>
            <a:r>
              <a:rPr lang="en-US" dirty="0">
                <a:hlinkClick r:id="rId7" tooltip="Local Contributing Factor Tool SPP/APR Results Indicators: C-2, C-4, C-5, C-6"/>
              </a:rPr>
              <a:t>Local Contributing Factor Tool for SPP/APR Indicators including C4 and C5</a:t>
            </a:r>
            <a:endParaRPr lang="en-US" dirty="0"/>
          </a:p>
        </p:txBody>
      </p:sp>
      <p:sp>
        <p:nvSpPr>
          <p:cNvPr id="11" name="Content Placeholder 3">
            <a:extLst>
              <a:ext uri="{FF2B5EF4-FFF2-40B4-BE49-F238E27FC236}">
                <a16:creationId xmlns:a16="http://schemas.microsoft.com/office/drawing/2014/main" id="{B3FB0DDC-B785-1B3B-979D-A681D940C17E}"/>
              </a:ext>
            </a:extLst>
          </p:cNvPr>
          <p:cNvSpPr txBox="1">
            <a:spLocks/>
          </p:cNvSpPr>
          <p:nvPr/>
        </p:nvSpPr>
        <p:spPr>
          <a:xfrm>
            <a:off x="6901979" y="1363639"/>
            <a:ext cx="4497541" cy="4477806"/>
          </a:xfrm>
          <a:prstGeom prst="rect">
            <a:avLst/>
          </a:prstGeom>
          <a:solidFill>
            <a:srgbClr val="104578"/>
          </a:solidFill>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dirty="0">
                <a:solidFill>
                  <a:schemeClr val="bg1"/>
                </a:solidFill>
              </a:rPr>
              <a:t>In the Padlet or the chat please share:</a:t>
            </a:r>
          </a:p>
          <a:p>
            <a:pPr marL="0" indent="0">
              <a:buNone/>
            </a:pPr>
            <a:endParaRPr lang="en-US" sz="1400" dirty="0">
              <a:solidFill>
                <a:schemeClr val="bg1"/>
              </a:solidFill>
            </a:endParaRPr>
          </a:p>
          <a:p>
            <a:pPr>
              <a:buFont typeface="Wingdings" pitchFamily="2" charset="2"/>
              <a:buChar char="v"/>
            </a:pPr>
            <a:r>
              <a:rPr lang="en-US" dirty="0">
                <a:solidFill>
                  <a:schemeClr val="bg1"/>
                </a:solidFill>
              </a:rPr>
              <a:t>What went well?</a:t>
            </a:r>
          </a:p>
          <a:p>
            <a:pPr>
              <a:buFont typeface="Wingdings" pitchFamily="2" charset="2"/>
              <a:buChar char="v"/>
            </a:pPr>
            <a:r>
              <a:rPr lang="en-US" dirty="0">
                <a:solidFill>
                  <a:schemeClr val="bg1"/>
                </a:solidFill>
              </a:rPr>
              <a:t>What could be improved?</a:t>
            </a:r>
          </a:p>
          <a:p>
            <a:pPr>
              <a:buFont typeface="Wingdings" pitchFamily="2" charset="2"/>
              <a:buChar char="v"/>
            </a:pPr>
            <a:r>
              <a:rPr lang="en-US" dirty="0">
                <a:solidFill>
                  <a:schemeClr val="bg1"/>
                </a:solidFill>
              </a:rPr>
              <a:t>Other comments</a:t>
            </a:r>
          </a:p>
        </p:txBody>
      </p:sp>
    </p:spTree>
    <p:extLst>
      <p:ext uri="{BB962C8B-B14F-4D97-AF65-F5344CB8AC3E}">
        <p14:creationId xmlns:p14="http://schemas.microsoft.com/office/powerpoint/2010/main" val="3049777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EB770-2EF9-A141-B071-25BF286243FC}"/>
              </a:ext>
            </a:extLst>
          </p:cNvPr>
          <p:cNvSpPr>
            <a:spLocks noGrp="1"/>
          </p:cNvSpPr>
          <p:nvPr>
            <p:ph type="title"/>
          </p:nvPr>
        </p:nvSpPr>
        <p:spPr/>
        <p:txBody>
          <a:bodyPr>
            <a:normAutofit fontScale="90000"/>
          </a:bodyPr>
          <a:lstStyle/>
          <a:p>
            <a:r>
              <a:rPr lang="en-US" b="0" dirty="0"/>
              <a:t>Find out more at</a:t>
            </a:r>
            <a:r>
              <a:rPr lang="en-US" dirty="0"/>
              <a:t> dasycenter.org</a:t>
            </a:r>
            <a:br>
              <a:rPr lang="en-US" dirty="0"/>
            </a:br>
            <a:r>
              <a:rPr lang="en-US" b="0" dirty="0"/>
              <a:t>and</a:t>
            </a:r>
            <a:r>
              <a:rPr lang="en-US" dirty="0"/>
              <a:t> ectacenter.org</a:t>
            </a:r>
          </a:p>
        </p:txBody>
      </p:sp>
    </p:spTree>
    <p:extLst>
      <p:ext uri="{BB962C8B-B14F-4D97-AF65-F5344CB8AC3E}">
        <p14:creationId xmlns:p14="http://schemas.microsoft.com/office/powerpoint/2010/main" val="122708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0644ED-B1E7-8F24-E860-C25B7BB5DD57}"/>
              </a:ext>
            </a:extLst>
          </p:cNvPr>
          <p:cNvSpPr>
            <a:spLocks noGrp="1"/>
          </p:cNvSpPr>
          <p:nvPr>
            <p:ph type="sldNum" sz="quarter" idx="4"/>
          </p:nvPr>
        </p:nvSpPr>
        <p:spPr/>
        <p:txBody>
          <a:bodyPr/>
          <a:lstStyle/>
          <a:p>
            <a:fld id="{8FF8BE51-C3B0-9B4F-9A06-4F809A9A7941}" type="slidenum">
              <a:rPr lang="en-US" smtClean="0"/>
              <a:pPr/>
              <a:t>5</a:t>
            </a:fld>
            <a:endParaRPr lang="en-US"/>
          </a:p>
        </p:txBody>
      </p:sp>
      <p:sp>
        <p:nvSpPr>
          <p:cNvPr id="5" name="Title 4">
            <a:extLst>
              <a:ext uri="{FF2B5EF4-FFF2-40B4-BE49-F238E27FC236}">
                <a16:creationId xmlns:a16="http://schemas.microsoft.com/office/drawing/2014/main" id="{104E7004-FEA9-DADA-3B5F-50E1BBDA9CC4}"/>
              </a:ext>
            </a:extLst>
          </p:cNvPr>
          <p:cNvSpPr>
            <a:spLocks noGrp="1"/>
          </p:cNvSpPr>
          <p:nvPr>
            <p:ph type="title"/>
          </p:nvPr>
        </p:nvSpPr>
        <p:spPr/>
        <p:txBody>
          <a:bodyPr/>
          <a:lstStyle/>
          <a:p>
            <a:r>
              <a:rPr lang="en-US" dirty="0"/>
              <a:t>Important Context</a:t>
            </a:r>
          </a:p>
        </p:txBody>
      </p:sp>
      <p:sp>
        <p:nvSpPr>
          <p:cNvPr id="4" name="Content Placeholder 3">
            <a:extLst>
              <a:ext uri="{FF2B5EF4-FFF2-40B4-BE49-F238E27FC236}">
                <a16:creationId xmlns:a16="http://schemas.microsoft.com/office/drawing/2014/main" id="{581D85F4-E1A4-21E9-9229-59D8F478D300}"/>
              </a:ext>
            </a:extLst>
          </p:cNvPr>
          <p:cNvSpPr>
            <a:spLocks noGrp="1"/>
          </p:cNvSpPr>
          <p:nvPr>
            <p:ph idx="1"/>
          </p:nvPr>
        </p:nvSpPr>
        <p:spPr>
          <a:xfrm>
            <a:off x="476518" y="1126227"/>
            <a:ext cx="7996275" cy="4477806"/>
          </a:xfrm>
        </p:spPr>
        <p:txBody>
          <a:bodyPr>
            <a:normAutofit fontScale="92500"/>
          </a:bodyPr>
          <a:lstStyle/>
          <a:p>
            <a:r>
              <a:rPr lang="en-US" dirty="0"/>
              <a:t>Child find systems are complex and include activities related to identification, location, screening, referral, evaluation, determination of eligibility, and enrollment; however, the only data states report related to child find is on child count (Part C and Part B 619) and timeliness of evaluations (Part B 619). </a:t>
            </a:r>
          </a:p>
          <a:p>
            <a:r>
              <a:rPr lang="en-US" dirty="0"/>
              <a:t>The </a:t>
            </a:r>
            <a:r>
              <a:rPr lang="en-US" dirty="0">
                <a:hlinkClick r:id="rId3" tooltip="Additional DataCould Help Early Intervention Programs Reach More Eligible Infants and Toddlers"/>
              </a:rPr>
              <a:t>2023 GAO report</a:t>
            </a:r>
            <a:r>
              <a:rPr lang="en-US" dirty="0"/>
              <a:t> highlighted the promise of additional data states may already collect for shining light on how child find systems are working. </a:t>
            </a:r>
          </a:p>
          <a:p>
            <a:r>
              <a:rPr lang="en-US" dirty="0"/>
              <a:t>States vary widely in what data they collect at the state and local level and in how those data are structured.  </a:t>
            </a:r>
          </a:p>
        </p:txBody>
      </p:sp>
      <p:pic>
        <p:nvPicPr>
          <p:cNvPr id="7" name="Picture 6" descr="Screen shot of 2023 GAO report.">
            <a:extLst>
              <a:ext uri="{FF2B5EF4-FFF2-40B4-BE49-F238E27FC236}">
                <a16:creationId xmlns:a16="http://schemas.microsoft.com/office/drawing/2014/main" id="{1804E2EB-DE34-9C1A-37BB-270F7E85E59C}"/>
              </a:ext>
            </a:extLst>
          </p:cNvPr>
          <p:cNvPicPr>
            <a:picLocks noChangeAspect="1"/>
          </p:cNvPicPr>
          <p:nvPr/>
        </p:nvPicPr>
        <p:blipFill rotWithShape="1">
          <a:blip r:embed="rId4"/>
          <a:srcRect l="2380"/>
          <a:stretch/>
        </p:blipFill>
        <p:spPr>
          <a:xfrm>
            <a:off x="8472793" y="1126226"/>
            <a:ext cx="3520544" cy="4599995"/>
          </a:xfrm>
          <a:prstGeom prst="rect">
            <a:avLst/>
          </a:prstGeom>
        </p:spPr>
      </p:pic>
    </p:spTree>
    <p:extLst>
      <p:ext uri="{BB962C8B-B14F-4D97-AF65-F5344CB8AC3E}">
        <p14:creationId xmlns:p14="http://schemas.microsoft.com/office/powerpoint/2010/main" val="6903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BB5EDA-C134-556B-DCE4-5E43A823F64D}"/>
              </a:ext>
            </a:extLst>
          </p:cNvPr>
          <p:cNvSpPr>
            <a:spLocks noGrp="1"/>
          </p:cNvSpPr>
          <p:nvPr>
            <p:ph type="sldNum" sz="quarter" idx="4"/>
          </p:nvPr>
        </p:nvSpPr>
        <p:spPr/>
        <p:txBody>
          <a:bodyPr/>
          <a:lstStyle/>
          <a:p>
            <a:fld id="{8FF8BE51-C3B0-9B4F-9A06-4F809A9A7941}" type="slidenum">
              <a:rPr lang="en-US" smtClean="0"/>
              <a:pPr/>
              <a:t>6</a:t>
            </a:fld>
            <a:endParaRPr lang="en-US"/>
          </a:p>
        </p:txBody>
      </p:sp>
      <p:sp>
        <p:nvSpPr>
          <p:cNvPr id="5" name="Title 4">
            <a:extLst>
              <a:ext uri="{FF2B5EF4-FFF2-40B4-BE49-F238E27FC236}">
                <a16:creationId xmlns:a16="http://schemas.microsoft.com/office/drawing/2014/main" id="{A6F69542-5FC8-DF3E-8A76-27E5A74D7164}"/>
              </a:ext>
            </a:extLst>
          </p:cNvPr>
          <p:cNvSpPr>
            <a:spLocks noGrp="1"/>
          </p:cNvSpPr>
          <p:nvPr>
            <p:ph type="title"/>
          </p:nvPr>
        </p:nvSpPr>
        <p:spPr/>
        <p:txBody>
          <a:bodyPr/>
          <a:lstStyle/>
          <a:p>
            <a:r>
              <a:rPr lang="en-US" dirty="0"/>
              <a:t>GAO Report</a:t>
            </a:r>
          </a:p>
        </p:txBody>
      </p:sp>
      <p:sp>
        <p:nvSpPr>
          <p:cNvPr id="4" name="Content Placeholder 3">
            <a:extLst>
              <a:ext uri="{FF2B5EF4-FFF2-40B4-BE49-F238E27FC236}">
                <a16:creationId xmlns:a16="http://schemas.microsoft.com/office/drawing/2014/main" id="{717A5EF8-0CB9-3601-FB01-887F7F297FB7}"/>
              </a:ext>
            </a:extLst>
          </p:cNvPr>
          <p:cNvSpPr>
            <a:spLocks noGrp="1"/>
          </p:cNvSpPr>
          <p:nvPr>
            <p:ph idx="1"/>
          </p:nvPr>
        </p:nvSpPr>
        <p:spPr>
          <a:xfrm>
            <a:off x="587829" y="1240171"/>
            <a:ext cx="5400375" cy="4477806"/>
          </a:xfrm>
        </p:spPr>
        <p:txBody>
          <a:bodyPr>
            <a:normAutofit fontScale="85000" lnSpcReduction="20000"/>
          </a:bodyPr>
          <a:lstStyle/>
          <a:p>
            <a:r>
              <a:rPr lang="en-US" dirty="0"/>
              <a:t>Tasked with reviewing barriers states face carrying out IDEA requirements and any inequities in access to early intervention services. </a:t>
            </a:r>
          </a:p>
          <a:p>
            <a:r>
              <a:rPr lang="en-US" dirty="0"/>
              <a:t>Surveyed Part C lead agencies and received responses from 54 States and territories</a:t>
            </a:r>
          </a:p>
          <a:p>
            <a:r>
              <a:rPr lang="en-US" dirty="0"/>
              <a:t>Identified physicians and other primary health care providers as the most common referral source, followed by families</a:t>
            </a:r>
          </a:p>
          <a:p>
            <a:r>
              <a:rPr lang="en-US" dirty="0"/>
              <a:t>Found variation in how children progress through the process from referral to evaluation to enrollment by race/ethnicity</a:t>
            </a:r>
          </a:p>
        </p:txBody>
      </p:sp>
      <p:pic>
        <p:nvPicPr>
          <p:cNvPr id="10" name="Picture 9" descr="Screen shot of Figure 6 from the GAO report: Percentage of children reaching each stage of Part C enrollment process as reported on GAO's Survey of Part C Programs, July 2021 through June 2022">
            <a:extLst>
              <a:ext uri="{FF2B5EF4-FFF2-40B4-BE49-F238E27FC236}">
                <a16:creationId xmlns:a16="http://schemas.microsoft.com/office/drawing/2014/main" id="{2AAF05AB-E4E0-81CF-3732-9BE925E53CDD}"/>
              </a:ext>
            </a:extLst>
          </p:cNvPr>
          <p:cNvPicPr>
            <a:picLocks noChangeAspect="1"/>
          </p:cNvPicPr>
          <p:nvPr/>
        </p:nvPicPr>
        <p:blipFill>
          <a:blip r:embed="rId3"/>
          <a:stretch>
            <a:fillRect/>
          </a:stretch>
        </p:blipFill>
        <p:spPr>
          <a:xfrm>
            <a:off x="6025544" y="1200121"/>
            <a:ext cx="5883957" cy="2725959"/>
          </a:xfrm>
          <a:prstGeom prst="rect">
            <a:avLst/>
          </a:prstGeom>
        </p:spPr>
      </p:pic>
      <p:sp>
        <p:nvSpPr>
          <p:cNvPr id="8" name="TextBox 7">
            <a:extLst>
              <a:ext uri="{FF2B5EF4-FFF2-40B4-BE49-F238E27FC236}">
                <a16:creationId xmlns:a16="http://schemas.microsoft.com/office/drawing/2014/main" id="{DAC6F6F4-3E1C-9D12-54AB-A919FE5FDD9D}"/>
              </a:ext>
            </a:extLst>
          </p:cNvPr>
          <p:cNvSpPr txBox="1"/>
          <p:nvPr/>
        </p:nvSpPr>
        <p:spPr>
          <a:xfrm>
            <a:off x="6724185" y="4064672"/>
            <a:ext cx="4750420" cy="1446550"/>
          </a:xfrm>
          <a:prstGeom prst="rect">
            <a:avLst/>
          </a:prstGeom>
          <a:solidFill>
            <a:srgbClr val="1C5B25"/>
          </a:solidFill>
        </p:spPr>
        <p:txBody>
          <a:bodyPr wrap="square" rtlCol="0">
            <a:spAutoFit/>
          </a:bodyPr>
          <a:lstStyle/>
          <a:p>
            <a:pPr algn="ctr"/>
            <a:r>
              <a:rPr lang="en-US" sz="2200" b="1" dirty="0">
                <a:solidFill>
                  <a:schemeClr val="bg1"/>
                </a:solidFill>
              </a:rPr>
              <a:t>GAO recommends, and Education agrees, states use existing data to maximize children’s access to Part C services. </a:t>
            </a:r>
          </a:p>
        </p:txBody>
      </p:sp>
      <p:sp>
        <p:nvSpPr>
          <p:cNvPr id="3" name="Footer Placeholder 2">
            <a:extLst>
              <a:ext uri="{FF2B5EF4-FFF2-40B4-BE49-F238E27FC236}">
                <a16:creationId xmlns:a16="http://schemas.microsoft.com/office/drawing/2014/main" id="{D657B85D-2C4C-281B-3DC8-71EA67E5898E}"/>
              </a:ext>
            </a:extLst>
          </p:cNvPr>
          <p:cNvSpPr>
            <a:spLocks noGrp="1"/>
          </p:cNvSpPr>
          <p:nvPr>
            <p:ph type="ftr" sz="quarter" idx="3"/>
          </p:nvPr>
        </p:nvSpPr>
        <p:spPr>
          <a:xfrm>
            <a:off x="2953061" y="5988205"/>
            <a:ext cx="7407449" cy="827811"/>
          </a:xfrm>
        </p:spPr>
        <p:txBody>
          <a:bodyPr/>
          <a:lstStyle/>
          <a:p>
            <a:r>
              <a:rPr lang="en-US" sz="1200" b="0" i="0" u="none" strike="noStrike" baseline="0" dirty="0">
                <a:solidFill>
                  <a:srgbClr val="000000"/>
                </a:solidFill>
                <a:latin typeface="Arial" panose="020B0604020202020204" pitchFamily="34" charset="0"/>
              </a:rPr>
              <a:t>Figure note: GAO conducted a survey of Part C programs. Fifty-four states and territories responded to our survey overall, and 41 provided responses included in this figure. Our survey requested data for the 12-month period from July 1, 2021 through June 30, 2022, however, three respondents provided data for a different, recent, 12-month period, in accordance with our survey instructions. </a:t>
            </a:r>
            <a:endParaRPr lang="en-US" sz="1200" dirty="0"/>
          </a:p>
        </p:txBody>
      </p:sp>
    </p:spTree>
    <p:extLst>
      <p:ext uri="{BB962C8B-B14F-4D97-AF65-F5344CB8AC3E}">
        <p14:creationId xmlns:p14="http://schemas.microsoft.com/office/powerpoint/2010/main" val="393007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B904C0-0DA7-9E0D-80AD-B524F4B767D6}"/>
              </a:ext>
            </a:extLst>
          </p:cNvPr>
          <p:cNvSpPr>
            <a:spLocks noGrp="1"/>
          </p:cNvSpPr>
          <p:nvPr>
            <p:ph type="sldNum" sz="quarter" idx="4"/>
          </p:nvPr>
        </p:nvSpPr>
        <p:spPr/>
        <p:txBody>
          <a:bodyPr/>
          <a:lstStyle/>
          <a:p>
            <a:fld id="{8FF8BE51-C3B0-9B4F-9A06-4F809A9A7941}" type="slidenum">
              <a:rPr lang="en-US" smtClean="0"/>
              <a:pPr/>
              <a:t>7</a:t>
            </a:fld>
            <a:endParaRPr lang="en-US"/>
          </a:p>
        </p:txBody>
      </p:sp>
      <p:sp>
        <p:nvSpPr>
          <p:cNvPr id="5" name="Title 4">
            <a:extLst>
              <a:ext uri="{FF2B5EF4-FFF2-40B4-BE49-F238E27FC236}">
                <a16:creationId xmlns:a16="http://schemas.microsoft.com/office/drawing/2014/main" id="{E1CF2F00-7A25-8F9A-FB61-B2DAC1EB0F75}"/>
              </a:ext>
            </a:extLst>
          </p:cNvPr>
          <p:cNvSpPr>
            <a:spLocks noGrp="1"/>
          </p:cNvSpPr>
          <p:nvPr>
            <p:ph type="title"/>
          </p:nvPr>
        </p:nvSpPr>
        <p:spPr>
          <a:xfrm>
            <a:off x="283335" y="226980"/>
            <a:ext cx="11616743" cy="914400"/>
          </a:xfrm>
        </p:spPr>
        <p:txBody>
          <a:bodyPr>
            <a:normAutofit fontScale="90000"/>
          </a:bodyPr>
          <a:lstStyle/>
          <a:p>
            <a:r>
              <a:rPr lang="en-US" dirty="0"/>
              <a:t>Digging deeper into pre-enrollment data can help programs examine equity in access to early intervention and preschool special education. </a:t>
            </a:r>
          </a:p>
        </p:txBody>
      </p:sp>
      <p:sp>
        <p:nvSpPr>
          <p:cNvPr id="4" name="Content Placeholder 3">
            <a:extLst>
              <a:ext uri="{FF2B5EF4-FFF2-40B4-BE49-F238E27FC236}">
                <a16:creationId xmlns:a16="http://schemas.microsoft.com/office/drawing/2014/main" id="{45A0511D-BEAB-BC63-DB60-183B8D2FE840}"/>
              </a:ext>
            </a:extLst>
          </p:cNvPr>
          <p:cNvSpPr>
            <a:spLocks noGrp="1"/>
          </p:cNvSpPr>
          <p:nvPr>
            <p:ph idx="1"/>
          </p:nvPr>
        </p:nvSpPr>
        <p:spPr>
          <a:xfrm>
            <a:off x="587829" y="1337016"/>
            <a:ext cx="11144825" cy="4767569"/>
          </a:xfrm>
        </p:spPr>
        <p:txBody>
          <a:bodyPr>
            <a:normAutofit fontScale="77500" lnSpcReduction="20000"/>
          </a:bodyPr>
          <a:lstStyle/>
          <a:p>
            <a:r>
              <a:rPr lang="en-US" sz="2600" dirty="0"/>
              <a:t>Can help identify potential disparities in access related to </a:t>
            </a:r>
          </a:p>
          <a:p>
            <a:pPr lvl="1"/>
            <a:r>
              <a:rPr lang="en-US" dirty="0"/>
              <a:t>Race and ethnicity</a:t>
            </a:r>
          </a:p>
          <a:p>
            <a:pPr lvl="1"/>
            <a:r>
              <a:rPr lang="en-US" dirty="0"/>
              <a:t>Geographic area</a:t>
            </a:r>
          </a:p>
          <a:p>
            <a:pPr lvl="1"/>
            <a:r>
              <a:rPr lang="en-US" dirty="0"/>
              <a:t>Primary household language</a:t>
            </a:r>
          </a:p>
          <a:p>
            <a:pPr lvl="1"/>
            <a:r>
              <a:rPr lang="en-US" dirty="0"/>
              <a:t>Age</a:t>
            </a:r>
          </a:p>
          <a:p>
            <a:pPr lvl="1"/>
            <a:r>
              <a:rPr lang="en-US" dirty="0"/>
              <a:t>Disability </a:t>
            </a:r>
          </a:p>
          <a:p>
            <a:pPr lvl="1"/>
            <a:r>
              <a:rPr lang="en-US" dirty="0"/>
              <a:t>Local program/LEA</a:t>
            </a:r>
          </a:p>
          <a:p>
            <a:pPr lvl="1"/>
            <a:r>
              <a:rPr lang="en-US" dirty="0"/>
              <a:t>Referral sources</a:t>
            </a:r>
          </a:p>
          <a:p>
            <a:pPr lvl="1"/>
            <a:r>
              <a:rPr lang="en-US" dirty="0"/>
              <a:t>…</a:t>
            </a:r>
          </a:p>
          <a:p>
            <a:r>
              <a:rPr lang="en-US" sz="2600" dirty="0"/>
              <a:t>Comparisons to the general population may make it possible for you to also look at who may be missing from the program. </a:t>
            </a:r>
          </a:p>
          <a:p>
            <a:r>
              <a:rPr lang="en-US" sz="2600" dirty="0"/>
              <a:t>Data on subgroups makes it possible to look at practices, policies, and structures that may contribute to inequities.</a:t>
            </a:r>
          </a:p>
        </p:txBody>
      </p:sp>
      <p:pic>
        <p:nvPicPr>
          <p:cNvPr id="7" name="Picture 6" descr="&quot; &quot;">
            <a:extLst>
              <a:ext uri="{FF2B5EF4-FFF2-40B4-BE49-F238E27FC236}">
                <a16:creationId xmlns:a16="http://schemas.microsoft.com/office/drawing/2014/main" id="{48FB0BD6-C400-9ACF-60BA-6E91062E8A5C}"/>
              </a:ext>
            </a:extLst>
          </p:cNvPr>
          <p:cNvPicPr>
            <a:picLocks noChangeAspect="1"/>
          </p:cNvPicPr>
          <p:nvPr/>
        </p:nvPicPr>
        <p:blipFill>
          <a:blip r:embed="rId3"/>
          <a:stretch>
            <a:fillRect/>
          </a:stretch>
        </p:blipFill>
        <p:spPr>
          <a:xfrm>
            <a:off x="8281115" y="1712890"/>
            <a:ext cx="3428463" cy="2285642"/>
          </a:xfrm>
          <a:prstGeom prst="rect">
            <a:avLst/>
          </a:prstGeom>
        </p:spPr>
      </p:pic>
    </p:spTree>
    <p:extLst>
      <p:ext uri="{BB962C8B-B14F-4D97-AF65-F5344CB8AC3E}">
        <p14:creationId xmlns:p14="http://schemas.microsoft.com/office/powerpoint/2010/main" val="97044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3E1E51-DFAC-9E3D-E372-A020A801A187}"/>
              </a:ext>
            </a:extLst>
          </p:cNvPr>
          <p:cNvSpPr>
            <a:spLocks noGrp="1"/>
          </p:cNvSpPr>
          <p:nvPr>
            <p:ph type="sldNum" sz="quarter" idx="11"/>
          </p:nvPr>
        </p:nvSpPr>
        <p:spPr>
          <a:xfrm>
            <a:off x="10360510" y="6349534"/>
            <a:ext cx="1232776" cy="503578"/>
          </a:xfrm>
        </p:spPr>
        <p:txBody>
          <a:bodyPr anchor="ctr">
            <a:normAutofit/>
          </a:bodyPr>
          <a:lstStyle/>
          <a:p>
            <a:pPr>
              <a:spcAft>
                <a:spcPts val="600"/>
              </a:spcAft>
            </a:pPr>
            <a:fld id="{8FF8BE51-C3B0-9B4F-9A06-4F809A9A7941}" type="slidenum">
              <a:rPr lang="en-US" smtClean="0"/>
              <a:pPr>
                <a:spcAft>
                  <a:spcPts val="600"/>
                </a:spcAft>
              </a:pPr>
              <a:t>8</a:t>
            </a:fld>
            <a:endParaRPr lang="en-US"/>
          </a:p>
        </p:txBody>
      </p:sp>
      <p:sp>
        <p:nvSpPr>
          <p:cNvPr id="5" name="Title 4">
            <a:extLst>
              <a:ext uri="{FF2B5EF4-FFF2-40B4-BE49-F238E27FC236}">
                <a16:creationId xmlns:a16="http://schemas.microsoft.com/office/drawing/2014/main" id="{63C6E45A-BB01-D3E7-76C0-A27459FEBCAB}"/>
              </a:ext>
            </a:extLst>
          </p:cNvPr>
          <p:cNvSpPr>
            <a:spLocks noGrp="1"/>
          </p:cNvSpPr>
          <p:nvPr>
            <p:ph type="title"/>
          </p:nvPr>
        </p:nvSpPr>
        <p:spPr>
          <a:xfrm>
            <a:off x="587829" y="226989"/>
            <a:ext cx="11005457" cy="911753"/>
          </a:xfrm>
        </p:spPr>
        <p:txBody>
          <a:bodyPr anchor="t">
            <a:normAutofit/>
          </a:bodyPr>
          <a:lstStyle/>
          <a:p>
            <a:r>
              <a:rPr lang="en-US" dirty="0"/>
              <a:t>What types of data may be useful?</a:t>
            </a:r>
          </a:p>
        </p:txBody>
      </p:sp>
      <p:sp>
        <p:nvSpPr>
          <p:cNvPr id="20" name="Text Placeholder 6">
            <a:extLst>
              <a:ext uri="{FF2B5EF4-FFF2-40B4-BE49-F238E27FC236}">
                <a16:creationId xmlns:a16="http://schemas.microsoft.com/office/drawing/2014/main" id="{FBDF5C9D-F1A2-3F40-F76D-205BCE82C2CC}"/>
              </a:ext>
            </a:extLst>
          </p:cNvPr>
          <p:cNvSpPr>
            <a:spLocks noGrp="1"/>
          </p:cNvSpPr>
          <p:nvPr>
            <p:ph type="body" idx="1"/>
          </p:nvPr>
        </p:nvSpPr>
        <p:spPr>
          <a:xfrm>
            <a:off x="587829" y="1258112"/>
            <a:ext cx="5388428" cy="771302"/>
          </a:xfrm>
        </p:spPr>
        <p:txBody>
          <a:bodyPr/>
          <a:lstStyle/>
          <a:p>
            <a:r>
              <a:rPr lang="en-US"/>
              <a:t>Quantitative Data</a:t>
            </a:r>
          </a:p>
        </p:txBody>
      </p:sp>
      <p:sp>
        <p:nvSpPr>
          <p:cNvPr id="18" name="Content Placeholder 5">
            <a:extLst>
              <a:ext uri="{FF2B5EF4-FFF2-40B4-BE49-F238E27FC236}">
                <a16:creationId xmlns:a16="http://schemas.microsoft.com/office/drawing/2014/main" id="{4EDF130E-AAE4-9FB5-EC9C-0DBC8B1183AE}"/>
              </a:ext>
            </a:extLst>
          </p:cNvPr>
          <p:cNvSpPr>
            <a:spLocks noGrp="1"/>
          </p:cNvSpPr>
          <p:nvPr>
            <p:ph sz="half" idx="2"/>
          </p:nvPr>
        </p:nvSpPr>
        <p:spPr>
          <a:xfrm>
            <a:off x="587829" y="2148784"/>
            <a:ext cx="5388428" cy="4023415"/>
          </a:xfrm>
        </p:spPr>
        <p:txBody>
          <a:bodyPr/>
          <a:lstStyle/>
          <a:p>
            <a:r>
              <a:rPr lang="en-US" dirty="0"/>
              <a:t>Data collected by Part C or Part B programs and entered into local or state data systems</a:t>
            </a:r>
          </a:p>
          <a:p>
            <a:r>
              <a:rPr lang="en-US" dirty="0"/>
              <a:t>Population data/demographics</a:t>
            </a:r>
          </a:p>
          <a:p>
            <a:r>
              <a:rPr lang="en-US" dirty="0"/>
              <a:t>Data collected and maintained by key partners </a:t>
            </a:r>
          </a:p>
        </p:txBody>
      </p:sp>
      <p:sp>
        <p:nvSpPr>
          <p:cNvPr id="16" name="Text Placeholder 4">
            <a:extLst>
              <a:ext uri="{FF2B5EF4-FFF2-40B4-BE49-F238E27FC236}">
                <a16:creationId xmlns:a16="http://schemas.microsoft.com/office/drawing/2014/main" id="{16346064-16E4-26CF-824D-E390B71AE514}"/>
              </a:ext>
            </a:extLst>
          </p:cNvPr>
          <p:cNvSpPr>
            <a:spLocks noGrp="1"/>
          </p:cNvSpPr>
          <p:nvPr>
            <p:ph type="body" sz="quarter" idx="3"/>
          </p:nvPr>
        </p:nvSpPr>
        <p:spPr>
          <a:xfrm>
            <a:off x="6204857" y="1261287"/>
            <a:ext cx="5388429" cy="771585"/>
          </a:xfrm>
        </p:spPr>
        <p:txBody>
          <a:bodyPr/>
          <a:lstStyle/>
          <a:p>
            <a:r>
              <a:rPr lang="en-US"/>
              <a:t>Qualitative data</a:t>
            </a:r>
          </a:p>
        </p:txBody>
      </p:sp>
      <p:sp>
        <p:nvSpPr>
          <p:cNvPr id="14" name="Content Placeholder 3">
            <a:extLst>
              <a:ext uri="{FF2B5EF4-FFF2-40B4-BE49-F238E27FC236}">
                <a16:creationId xmlns:a16="http://schemas.microsoft.com/office/drawing/2014/main" id="{48D05CFC-7D84-F56D-7FD8-01A53CE9DA37}"/>
              </a:ext>
            </a:extLst>
          </p:cNvPr>
          <p:cNvSpPr>
            <a:spLocks noGrp="1"/>
          </p:cNvSpPr>
          <p:nvPr>
            <p:ph sz="quarter" idx="4"/>
          </p:nvPr>
        </p:nvSpPr>
        <p:spPr>
          <a:xfrm>
            <a:off x="6204857" y="2147817"/>
            <a:ext cx="5388429" cy="4012634"/>
          </a:xfrm>
        </p:spPr>
        <p:txBody>
          <a:bodyPr/>
          <a:lstStyle/>
          <a:p>
            <a:r>
              <a:rPr lang="en-US"/>
              <a:t>Child Find system mapping (e.g., Child Find Self-Assessment)</a:t>
            </a:r>
          </a:p>
          <a:p>
            <a:r>
              <a:rPr lang="en-US"/>
              <a:t>Family voice </a:t>
            </a:r>
          </a:p>
          <a:p>
            <a:r>
              <a:rPr lang="en-US"/>
              <a:t>Feedback from key partners, including referral sources </a:t>
            </a:r>
          </a:p>
        </p:txBody>
      </p:sp>
      <p:sp>
        <p:nvSpPr>
          <p:cNvPr id="8" name="TextBox 7">
            <a:extLst>
              <a:ext uri="{FF2B5EF4-FFF2-40B4-BE49-F238E27FC236}">
                <a16:creationId xmlns:a16="http://schemas.microsoft.com/office/drawing/2014/main" id="{EBDCEC48-33BD-1392-2B1E-60E8C6A47991}"/>
              </a:ext>
            </a:extLst>
          </p:cNvPr>
          <p:cNvSpPr txBox="1"/>
          <p:nvPr/>
        </p:nvSpPr>
        <p:spPr>
          <a:xfrm>
            <a:off x="4718957" y="5132237"/>
            <a:ext cx="2518422" cy="646331"/>
          </a:xfrm>
          <a:prstGeom prst="rect">
            <a:avLst/>
          </a:prstGeom>
          <a:solidFill>
            <a:schemeClr val="accent6">
              <a:lumMod val="75000"/>
            </a:schemeClr>
          </a:solidFill>
        </p:spPr>
        <p:txBody>
          <a:bodyPr wrap="square" rtlCol="0">
            <a:spAutoFit/>
          </a:bodyPr>
          <a:lstStyle/>
          <a:p>
            <a:pPr algn="ctr"/>
            <a:r>
              <a:rPr lang="en-US" sz="3600">
                <a:solidFill>
                  <a:schemeClr val="bg1"/>
                </a:solidFill>
              </a:rPr>
              <a:t>What else?</a:t>
            </a:r>
          </a:p>
        </p:txBody>
      </p:sp>
    </p:spTree>
    <p:extLst>
      <p:ext uri="{BB962C8B-B14F-4D97-AF65-F5344CB8AC3E}">
        <p14:creationId xmlns:p14="http://schemas.microsoft.com/office/powerpoint/2010/main" val="289433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AF884-6292-EBB5-22BB-15986B7051E6}"/>
              </a:ext>
            </a:extLst>
          </p:cNvPr>
          <p:cNvSpPr>
            <a:spLocks noGrp="1"/>
          </p:cNvSpPr>
          <p:nvPr>
            <p:ph type="sldNum" sz="quarter" idx="4"/>
          </p:nvPr>
        </p:nvSpPr>
        <p:spPr/>
        <p:txBody>
          <a:bodyPr/>
          <a:lstStyle/>
          <a:p>
            <a:fld id="{8FF8BE51-C3B0-9B4F-9A06-4F809A9A7941}" type="slidenum">
              <a:rPr lang="en-US" smtClean="0"/>
              <a:pPr/>
              <a:t>9</a:t>
            </a:fld>
            <a:endParaRPr lang="en-US"/>
          </a:p>
        </p:txBody>
      </p:sp>
      <p:sp>
        <p:nvSpPr>
          <p:cNvPr id="5" name="Title 4">
            <a:extLst>
              <a:ext uri="{FF2B5EF4-FFF2-40B4-BE49-F238E27FC236}">
                <a16:creationId xmlns:a16="http://schemas.microsoft.com/office/drawing/2014/main" id="{EB388ACD-3B31-A627-25DE-830D53EAF854}"/>
              </a:ext>
            </a:extLst>
          </p:cNvPr>
          <p:cNvSpPr>
            <a:spLocks noGrp="1"/>
          </p:cNvSpPr>
          <p:nvPr>
            <p:ph type="title"/>
          </p:nvPr>
        </p:nvSpPr>
        <p:spPr/>
        <p:txBody>
          <a:bodyPr/>
          <a:lstStyle/>
          <a:p>
            <a:r>
              <a:rPr lang="en-US" dirty="0"/>
              <a:t>Attendee Sharing: Quantitative and Qualitative Data </a:t>
            </a:r>
          </a:p>
        </p:txBody>
      </p:sp>
      <p:sp>
        <p:nvSpPr>
          <p:cNvPr id="12" name="Content Placeholder 3">
            <a:extLst>
              <a:ext uri="{FF2B5EF4-FFF2-40B4-BE49-F238E27FC236}">
                <a16:creationId xmlns:a16="http://schemas.microsoft.com/office/drawing/2014/main" id="{A102759A-C716-0D6E-0463-9EB7896BF1ED}"/>
              </a:ext>
            </a:extLst>
          </p:cNvPr>
          <p:cNvSpPr txBox="1">
            <a:spLocks/>
          </p:cNvSpPr>
          <p:nvPr/>
        </p:nvSpPr>
        <p:spPr>
          <a:xfrm>
            <a:off x="587828" y="1190097"/>
            <a:ext cx="11005457" cy="4477806"/>
          </a:xfrm>
          <a:prstGeom prst="rect">
            <a:avLst/>
          </a:prstGeom>
          <a:solidFill>
            <a:srgbClr val="104578"/>
          </a:solidFill>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dirty="0">
                <a:solidFill>
                  <a:schemeClr val="bg1"/>
                </a:solidFill>
              </a:rPr>
              <a:t>In the Padlet or the chat please share:</a:t>
            </a:r>
          </a:p>
          <a:p>
            <a:pPr marL="0" indent="0">
              <a:buNone/>
            </a:pPr>
            <a:endParaRPr lang="en-US" sz="2800" dirty="0">
              <a:solidFill>
                <a:schemeClr val="bg1"/>
              </a:solidFill>
            </a:endParaRPr>
          </a:p>
          <a:p>
            <a:pPr marL="0" indent="0">
              <a:buNone/>
            </a:pPr>
            <a:r>
              <a:rPr lang="en-US" sz="2800" dirty="0">
                <a:solidFill>
                  <a:schemeClr val="bg1"/>
                </a:solidFill>
              </a:rPr>
              <a:t>What quantitative and qualitative data are collected in your state (at the state or local level) that could be used to examine your child find system?</a:t>
            </a:r>
          </a:p>
          <a:p>
            <a:pPr marL="0" indent="0">
              <a:buNone/>
            </a:pPr>
            <a:endParaRPr lang="en-US" sz="1100" dirty="0">
              <a:solidFill>
                <a:schemeClr val="bg1"/>
              </a:solidFill>
            </a:endParaRPr>
          </a:p>
        </p:txBody>
      </p:sp>
      <p:pic>
        <p:nvPicPr>
          <p:cNvPr id="6" name="Picture 5" descr="&quot; &quot;">
            <a:extLst>
              <a:ext uri="{FF2B5EF4-FFF2-40B4-BE49-F238E27FC236}">
                <a16:creationId xmlns:a16="http://schemas.microsoft.com/office/drawing/2014/main" id="{3F66EDDC-46AE-9EFF-C4E0-7C839FFD044E}"/>
              </a:ext>
            </a:extLst>
          </p:cNvPr>
          <p:cNvPicPr>
            <a:picLocks noChangeAspect="1"/>
          </p:cNvPicPr>
          <p:nvPr/>
        </p:nvPicPr>
        <p:blipFill>
          <a:blip r:embed="rId3"/>
          <a:stretch>
            <a:fillRect/>
          </a:stretch>
        </p:blipFill>
        <p:spPr>
          <a:xfrm>
            <a:off x="10028753" y="4103371"/>
            <a:ext cx="1564532" cy="1564532"/>
          </a:xfrm>
          <a:prstGeom prst="rect">
            <a:avLst/>
          </a:prstGeom>
        </p:spPr>
      </p:pic>
    </p:spTree>
    <p:extLst>
      <p:ext uri="{BB962C8B-B14F-4D97-AF65-F5344CB8AC3E}">
        <p14:creationId xmlns:p14="http://schemas.microsoft.com/office/powerpoint/2010/main" val="848687093"/>
      </p:ext>
    </p:extLst>
  </p:cSld>
  <p:clrMapOvr>
    <a:masterClrMapping/>
  </p:clrMapOvr>
</p:sld>
</file>

<file path=ppt/theme/theme1.xml><?xml version="1.0" encoding="utf-8"?>
<a:theme xmlns:a="http://schemas.openxmlformats.org/drawingml/2006/main" name="Gallery">
  <a:themeElements>
    <a:clrScheme name="Custom 13">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2777B9"/>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01B2334E046043B36D2CA881EEC968" ma:contentTypeVersion="4" ma:contentTypeDescription="Create a new document." ma:contentTypeScope="" ma:versionID="7827bfec01467006e42f67a463bc7637">
  <xsd:schema xmlns:xsd="http://www.w3.org/2001/XMLSchema" xmlns:xs="http://www.w3.org/2001/XMLSchema" xmlns:p="http://schemas.microsoft.com/office/2006/metadata/properties" xmlns:ns2="c5e22c3d-4726-4ffa-8dfa-5e9afd62105b" targetNamespace="http://schemas.microsoft.com/office/2006/metadata/properties" ma:root="true" ma:fieldsID="0731dc1c475bfe07ec96cd8eebe18d74" ns2:_="">
    <xsd:import namespace="c5e22c3d-4726-4ffa-8dfa-5e9afd6210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e22c3d-4726-4ffa-8dfa-5e9afd6210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EDFB18-B309-4C57-A094-79E719906607}">
  <ds:schemaRefs>
    <ds:schemaRef ds:uri="http://schemas.microsoft.com/sharepoint/v3/contenttype/forms"/>
  </ds:schemaRefs>
</ds:datastoreItem>
</file>

<file path=customXml/itemProps2.xml><?xml version="1.0" encoding="utf-8"?>
<ds:datastoreItem xmlns:ds="http://schemas.openxmlformats.org/officeDocument/2006/customXml" ds:itemID="{C537CB15-EB4F-460E-BC81-9EFF3D79DC55}">
  <ds:schemaRefs>
    <ds:schemaRef ds:uri="c5e22c3d-4726-4ffa-8dfa-5e9afd6210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97BB4A-2583-418C-B318-B2081ED201AE}">
  <ds:schemaRefs>
    <ds:schemaRef ds:uri="http://purl.org/dc/terms/"/>
    <ds:schemaRef ds:uri="http://www.w3.org/XML/1998/namespace"/>
    <ds:schemaRef ds:uri="http://purl.org/dc/dcmitype/"/>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c5e22c3d-4726-4ffa-8dfa-5e9afd62105b"/>
  </ds:schemaRefs>
</ds:datastoreItem>
</file>

<file path=docProps/app.xml><?xml version="1.0" encoding="utf-8"?>
<Properties xmlns="http://schemas.openxmlformats.org/officeDocument/2006/extended-properties" xmlns:vt="http://schemas.openxmlformats.org/officeDocument/2006/docPropsVTypes">
  <Template>ecta2-template-v1</Template>
  <TotalTime>4811</TotalTime>
  <Words>5524</Words>
  <Application>Microsoft Office PowerPoint</Application>
  <PresentationFormat>Widescreen</PresentationFormat>
  <Paragraphs>642</Paragraphs>
  <Slides>43</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Gallery</vt:lpstr>
      <vt:lpstr>Examining Data to Improve  Child Find Systems Working Series</vt:lpstr>
      <vt:lpstr>Overview of the Working Series</vt:lpstr>
      <vt:lpstr>Session 1 Recap</vt:lpstr>
      <vt:lpstr>At the end of this session, you should be knowledgeable about:</vt:lpstr>
      <vt:lpstr>Important Context</vt:lpstr>
      <vt:lpstr>GAO Report</vt:lpstr>
      <vt:lpstr>Digging deeper into pre-enrollment data can help programs examine equity in access to early intervention and preschool special education. </vt:lpstr>
      <vt:lpstr>What types of data may be useful?</vt:lpstr>
      <vt:lpstr>Attendee Sharing: Quantitative and Qualitative Data </vt:lpstr>
      <vt:lpstr>Resources to Support Data Exploration</vt:lpstr>
      <vt:lpstr>How might you want to dig into your child find data?</vt:lpstr>
      <vt:lpstr>How to Disaggregate</vt:lpstr>
      <vt:lpstr>Data Disaggregation Example  Children Referred by Race/Ethnicity</vt:lpstr>
      <vt:lpstr>How to Further Disaggregate</vt:lpstr>
      <vt:lpstr>Data Disaggregation Example  Children Referred by Race/Ethnicity and Region</vt:lpstr>
      <vt:lpstr>The Cold Reality</vt:lpstr>
      <vt:lpstr>Breakout Groups</vt:lpstr>
      <vt:lpstr>Considering data collected to report child outcomes breakout</vt:lpstr>
      <vt:lpstr>Today’s Critical Question</vt:lpstr>
      <vt:lpstr>Child outcome measurement approaches: Part C and Part B/619</vt:lpstr>
      <vt:lpstr>Data to be applied to the question</vt:lpstr>
      <vt:lpstr>Look!  Think!  Act!</vt:lpstr>
      <vt:lpstr>Look!  Think!  Act! (2)</vt:lpstr>
      <vt:lpstr>Look at this data display.  Make factual statements.</vt:lpstr>
      <vt:lpstr>Look at this data display.  Make factual statements.</vt:lpstr>
      <vt:lpstr>Think:  Attach meaning to this data display.</vt:lpstr>
      <vt:lpstr>Referral Sources Breakout </vt:lpstr>
      <vt:lpstr>Breakout Agenda</vt:lpstr>
      <vt:lpstr>Referrals by Referral Source</vt:lpstr>
      <vt:lpstr>Referrals by Referral Closure Reason</vt:lpstr>
      <vt:lpstr>Referral Closure Reason By Referral Source</vt:lpstr>
      <vt:lpstr>Discussion</vt:lpstr>
      <vt:lpstr>Child Find Self-Assessment Breakout</vt:lpstr>
      <vt:lpstr>Child Find Self-Assessment Tools</vt:lpstr>
      <vt:lpstr>Part C Quick Start Guide</vt:lpstr>
      <vt:lpstr>Section 1: Regulatory Requirements Specific to Child Find</vt:lpstr>
      <vt:lpstr>Section 2: Best Practice Excel Tool</vt:lpstr>
      <vt:lpstr>Differences Between the Tools</vt:lpstr>
      <vt:lpstr>Session 2 Takeaways </vt:lpstr>
      <vt:lpstr>Planning for Session 3</vt:lpstr>
      <vt:lpstr>Critical Questions Related to Child Find</vt:lpstr>
      <vt:lpstr>Until next time, </vt:lpstr>
      <vt:lpstr>Find out more at dasycenter.org and ectacenter.org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 Identifying and Using Data to Dig Deeper into How Child Find is Working Across the State</dc:title>
  <dc:subject>Examining Data to Improve Child Find Systems Working Series</dc:subject>
  <dc:creator>The DaSy Center and the ECTA Center</dc:creator>
  <cp:lastModifiedBy>Margaret Gillis</cp:lastModifiedBy>
  <cp:revision>3</cp:revision>
  <dcterms:created xsi:type="dcterms:W3CDTF">2017-11-28T16:39:02Z</dcterms:created>
  <dcterms:modified xsi:type="dcterms:W3CDTF">2024-08-13T13:36:23Z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0x010100E801B2334E046043B36D2CA881EEC968</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