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2"/>
  </p:notesMasterIdLst>
  <p:handoutMasterIdLst>
    <p:handoutMasterId r:id="rId43"/>
  </p:handoutMasterIdLst>
  <p:sldIdLst>
    <p:sldId id="256" r:id="rId5"/>
    <p:sldId id="2145707467" r:id="rId6"/>
    <p:sldId id="2145707470" r:id="rId7"/>
    <p:sldId id="264" r:id="rId8"/>
    <p:sldId id="2145707456" r:id="rId9"/>
    <p:sldId id="2145707455" r:id="rId10"/>
    <p:sldId id="2145707438" r:id="rId11"/>
    <p:sldId id="870" r:id="rId12"/>
    <p:sldId id="875" r:id="rId13"/>
    <p:sldId id="876" r:id="rId14"/>
    <p:sldId id="556" r:id="rId15"/>
    <p:sldId id="571" r:id="rId16"/>
    <p:sldId id="2145707461" r:id="rId17"/>
    <p:sldId id="2145707432" r:id="rId18"/>
    <p:sldId id="2145707434" r:id="rId19"/>
    <p:sldId id="2145707435" r:id="rId20"/>
    <p:sldId id="577" r:id="rId21"/>
    <p:sldId id="2145707443" r:id="rId22"/>
    <p:sldId id="2145707466" r:id="rId23"/>
    <p:sldId id="2145707442" r:id="rId24"/>
    <p:sldId id="847" r:id="rId25"/>
    <p:sldId id="2145707468" r:id="rId26"/>
    <p:sldId id="2145707447" r:id="rId27"/>
    <p:sldId id="2145707472" r:id="rId28"/>
    <p:sldId id="2145707449" r:id="rId29"/>
    <p:sldId id="2145707473" r:id="rId30"/>
    <p:sldId id="2145707457" r:id="rId31"/>
    <p:sldId id="2145707452" r:id="rId32"/>
    <p:sldId id="2145707458" r:id="rId33"/>
    <p:sldId id="2145707459" r:id="rId34"/>
    <p:sldId id="2145707477" r:id="rId35"/>
    <p:sldId id="2145707476" r:id="rId36"/>
    <p:sldId id="2145707479" r:id="rId37"/>
    <p:sldId id="2145707460" r:id="rId38"/>
    <p:sldId id="2145707474" r:id="rId39"/>
    <p:sldId id="2145707482" r:id="rId40"/>
    <p:sldId id="27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30012F-6C86-49A4-9D48-BAC72DFBD8C0}" name="Shaw, Evelyn Foard" initials="SF" userId="S::efshaw@ad.unc.edu::2a7cb194-3619-47e0-8ae4-2e7fb285e96e" providerId="AD"/>
  <p188:author id="{4ACD554D-5FC6-3963-D841-4B7B94A55EE0}" name="Kathryn Morrison" initials="KM" userId="S::KMorrison@sriinternational.com::0db4f3ca-31ff-4b62-993b-db2adc44b15d" providerId="AD"/>
  <p188:author id="{FF978780-0ABD-7C3B-33CD-FECEFCC08B6D}" name="Margaret Gillis" initials="MG" userId="S::MGillis@sriinternational.com::b92883f0-fb2e-4bdb-a669-1e9fa090b866" providerId="AD"/>
  <p188:author id="{70465EA7-692B-425F-790A-CB6F20DB28A9}" name="Kathryn Morrison" initials="KM" userId="S::kmorrison@sriinternational.com::0db4f3ca-31ff-4b62-993b-db2adc44b15d" providerId="AD"/>
  <p188:author id="{D5DC17F8-F83C-A7EE-0027-D7ACBAD6AA2D}" name="ruthgallucci" initials="ru" userId="S::ruthgallucci_outlook.com#ext#@adminliveunc.onmicrosoft.com::19fb1dfd-8537-446e-b64b-89149b8d7f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B25"/>
    <a:srgbClr val="BF4D00"/>
    <a:srgbClr val="FF6600"/>
    <a:srgbClr val="39B54A"/>
    <a:srgbClr val="1045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B8980D-2E8B-411D-9DEB-3F2D23E044CC}" v="6" dt="2024-07-25T17:40:53.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5" autoAdjust="0"/>
    <p:restoredTop sz="86432" autoAdjust="0"/>
  </p:normalViewPr>
  <p:slideViewPr>
    <p:cSldViewPr snapToGrid="0">
      <p:cViewPr varScale="1">
        <p:scale>
          <a:sx n="92" d="100"/>
          <a:sy n="92" d="100"/>
        </p:scale>
        <p:origin x="432" y="84"/>
      </p:cViewPr>
      <p:guideLst/>
    </p:cSldViewPr>
  </p:slideViewPr>
  <p:outlineViewPr>
    <p:cViewPr>
      <p:scale>
        <a:sx n="33" d="100"/>
        <a:sy n="33" d="100"/>
      </p:scale>
      <p:origin x="0" y="-18906"/>
    </p:cViewPr>
  </p:outlineViewPr>
  <p:notesTextViewPr>
    <p:cViewPr>
      <p:scale>
        <a:sx n="1" d="1"/>
        <a:sy n="1" d="1"/>
      </p:scale>
      <p:origin x="0" y="0"/>
    </p:cViewPr>
  </p:notesTextViewPr>
  <p:sorterViewPr>
    <p:cViewPr varScale="1">
      <p:scale>
        <a:sx n="100" d="100"/>
        <a:sy n="100" d="100"/>
      </p:scale>
      <p:origin x="0" y="-636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Lee Porterfield" userId="deb813fa-b9ba-47eb-8fe0-1fb868e5c8a3" providerId="ADAL" clId="{750639C4-9294-4EC4-A3D6-1EF9C6DE7FBA}"/>
    <pc:docChg chg="custSel addSld modSld">
      <pc:chgData name="Mary Lee Porterfield" userId="deb813fa-b9ba-47eb-8fe0-1fb868e5c8a3" providerId="ADAL" clId="{750639C4-9294-4EC4-A3D6-1EF9C6DE7FBA}" dt="2024-05-21T17:41:18.799" v="4552" actId="20577"/>
      <pc:docMkLst>
        <pc:docMk/>
      </pc:docMkLst>
      <pc:sldChg chg="modNotesTx">
        <pc:chgData name="Mary Lee Porterfield" userId="deb813fa-b9ba-47eb-8fe0-1fb868e5c8a3" providerId="ADAL" clId="{750639C4-9294-4EC4-A3D6-1EF9C6DE7FBA}" dt="2024-05-21T12:34:57.095" v="364" actId="20577"/>
        <pc:sldMkLst>
          <pc:docMk/>
          <pc:sldMk cId="2999747267" sldId="2145707452"/>
        </pc:sldMkLst>
      </pc:sldChg>
      <pc:sldChg chg="modNotesTx">
        <pc:chgData name="Mary Lee Porterfield" userId="deb813fa-b9ba-47eb-8fe0-1fb868e5c8a3" providerId="ADAL" clId="{750639C4-9294-4EC4-A3D6-1EF9C6DE7FBA}" dt="2024-05-21T12:40:07.864" v="944" actId="20577"/>
        <pc:sldMkLst>
          <pc:docMk/>
          <pc:sldMk cId="3178601392" sldId="2145707458"/>
        </pc:sldMkLst>
      </pc:sldChg>
      <pc:sldChg chg="modNotesTx">
        <pc:chgData name="Mary Lee Porterfield" userId="deb813fa-b9ba-47eb-8fe0-1fb868e5c8a3" providerId="ADAL" clId="{750639C4-9294-4EC4-A3D6-1EF9C6DE7FBA}" dt="2024-05-21T12:40:49.409" v="966" actId="20577"/>
        <pc:sldMkLst>
          <pc:docMk/>
          <pc:sldMk cId="1384302657" sldId="2145707459"/>
        </pc:sldMkLst>
      </pc:sldChg>
      <pc:sldChg chg="modNotesTx">
        <pc:chgData name="Mary Lee Porterfield" userId="deb813fa-b9ba-47eb-8fe0-1fb868e5c8a3" providerId="ADAL" clId="{750639C4-9294-4EC4-A3D6-1EF9C6DE7FBA}" dt="2024-05-21T17:11:07.821" v="4256" actId="20577"/>
        <pc:sldMkLst>
          <pc:docMk/>
          <pc:sldMk cId="848687093" sldId="2145707460"/>
        </pc:sldMkLst>
      </pc:sldChg>
      <pc:sldChg chg="modNotesTx">
        <pc:chgData name="Mary Lee Porterfield" userId="deb813fa-b9ba-47eb-8fe0-1fb868e5c8a3" providerId="ADAL" clId="{750639C4-9294-4EC4-A3D6-1EF9C6DE7FBA}" dt="2024-05-21T17:41:18.799" v="4552" actId="20577"/>
        <pc:sldMkLst>
          <pc:docMk/>
          <pc:sldMk cId="4270006044" sldId="2145707474"/>
        </pc:sldMkLst>
      </pc:sldChg>
      <pc:sldChg chg="modNotesTx">
        <pc:chgData name="Mary Lee Porterfield" userId="deb813fa-b9ba-47eb-8fe0-1fb868e5c8a3" providerId="ADAL" clId="{750639C4-9294-4EC4-A3D6-1EF9C6DE7FBA}" dt="2024-05-21T13:02:29.459" v="2210" actId="20577"/>
        <pc:sldMkLst>
          <pc:docMk/>
          <pc:sldMk cId="3646674607" sldId="2145707476"/>
        </pc:sldMkLst>
      </pc:sldChg>
      <pc:sldChg chg="modNotesTx">
        <pc:chgData name="Mary Lee Porterfield" userId="deb813fa-b9ba-47eb-8fe0-1fb868e5c8a3" providerId="ADAL" clId="{750639C4-9294-4EC4-A3D6-1EF9C6DE7FBA}" dt="2024-05-21T12:49:17.402" v="1896" actId="6549"/>
        <pc:sldMkLst>
          <pc:docMk/>
          <pc:sldMk cId="549393634" sldId="2145707477"/>
        </pc:sldMkLst>
      </pc:sldChg>
      <pc:sldChg chg="modNotesTx">
        <pc:chgData name="Mary Lee Porterfield" userId="deb813fa-b9ba-47eb-8fe0-1fb868e5c8a3" providerId="ADAL" clId="{750639C4-9294-4EC4-A3D6-1EF9C6DE7FBA}" dt="2024-05-21T17:39:48.692" v="4261" actId="20577"/>
        <pc:sldMkLst>
          <pc:docMk/>
          <pc:sldMk cId="1676448625" sldId="2145707479"/>
        </pc:sldMkLst>
      </pc:sldChg>
      <pc:sldChg chg="addSp delSp modSp new mod modClrScheme chgLayout modNotesTx">
        <pc:chgData name="Mary Lee Porterfield" userId="deb813fa-b9ba-47eb-8fe0-1fb868e5c8a3" providerId="ADAL" clId="{750639C4-9294-4EC4-A3D6-1EF9C6DE7FBA}" dt="2024-05-21T16:50:26.442" v="3983" actId="20577"/>
        <pc:sldMkLst>
          <pc:docMk/>
          <pc:sldMk cId="3049777239" sldId="2145707482"/>
        </pc:sldMkLst>
        <pc:spChg chg="mod ord">
          <ac:chgData name="Mary Lee Porterfield" userId="deb813fa-b9ba-47eb-8fe0-1fb868e5c8a3" providerId="ADAL" clId="{750639C4-9294-4EC4-A3D6-1EF9C6DE7FBA}" dt="2024-05-20T20:38:51.683" v="1" actId="700"/>
          <ac:spMkLst>
            <pc:docMk/>
            <pc:sldMk cId="3049777239" sldId="2145707482"/>
            <ac:spMk id="2" creationId="{5E7BFF96-6105-D316-9060-FA1D7EEEFF43}"/>
          </ac:spMkLst>
        </pc:spChg>
        <pc:spChg chg="mod ord">
          <ac:chgData name="Mary Lee Porterfield" userId="deb813fa-b9ba-47eb-8fe0-1fb868e5c8a3" providerId="ADAL" clId="{750639C4-9294-4EC4-A3D6-1EF9C6DE7FBA}" dt="2024-05-20T20:38:51.683" v="1" actId="700"/>
          <ac:spMkLst>
            <pc:docMk/>
            <pc:sldMk cId="3049777239" sldId="2145707482"/>
            <ac:spMk id="3" creationId="{3B11B008-37B9-32E1-1F1D-D0D84DF1663B}"/>
          </ac:spMkLst>
        </pc:spChg>
        <pc:spChg chg="del">
          <ac:chgData name="Mary Lee Porterfield" userId="deb813fa-b9ba-47eb-8fe0-1fb868e5c8a3" providerId="ADAL" clId="{750639C4-9294-4EC4-A3D6-1EF9C6DE7FBA}" dt="2024-05-20T20:38:51.683" v="1" actId="700"/>
          <ac:spMkLst>
            <pc:docMk/>
            <pc:sldMk cId="3049777239" sldId="2145707482"/>
            <ac:spMk id="4" creationId="{AAB777EF-961A-E33A-52DE-2F142E6E2DC6}"/>
          </ac:spMkLst>
        </pc:spChg>
        <pc:spChg chg="del">
          <ac:chgData name="Mary Lee Porterfield" userId="deb813fa-b9ba-47eb-8fe0-1fb868e5c8a3" providerId="ADAL" clId="{750639C4-9294-4EC4-A3D6-1EF9C6DE7FBA}" dt="2024-05-20T20:38:51.683" v="1" actId="700"/>
          <ac:spMkLst>
            <pc:docMk/>
            <pc:sldMk cId="3049777239" sldId="2145707482"/>
            <ac:spMk id="5" creationId="{CAE559C8-1823-3CEC-7DBE-EFC18154F0F0}"/>
          </ac:spMkLst>
        </pc:spChg>
        <pc:spChg chg="del mod ord">
          <ac:chgData name="Mary Lee Porterfield" userId="deb813fa-b9ba-47eb-8fe0-1fb868e5c8a3" providerId="ADAL" clId="{750639C4-9294-4EC4-A3D6-1EF9C6DE7FBA}" dt="2024-05-20T20:38:51.683" v="1" actId="700"/>
          <ac:spMkLst>
            <pc:docMk/>
            <pc:sldMk cId="3049777239" sldId="2145707482"/>
            <ac:spMk id="6" creationId="{536839E2-BFBC-5A47-1258-D24FA2FDC250}"/>
          </ac:spMkLst>
        </pc:spChg>
        <pc:spChg chg="del">
          <ac:chgData name="Mary Lee Porterfield" userId="deb813fa-b9ba-47eb-8fe0-1fb868e5c8a3" providerId="ADAL" clId="{750639C4-9294-4EC4-A3D6-1EF9C6DE7FBA}" dt="2024-05-20T20:38:51.683" v="1" actId="700"/>
          <ac:spMkLst>
            <pc:docMk/>
            <pc:sldMk cId="3049777239" sldId="2145707482"/>
            <ac:spMk id="7" creationId="{F7EEB799-CB08-2053-452A-839475175E1E}"/>
          </ac:spMkLst>
        </pc:spChg>
        <pc:spChg chg="del mod ord">
          <ac:chgData name="Mary Lee Porterfield" userId="deb813fa-b9ba-47eb-8fe0-1fb868e5c8a3" providerId="ADAL" clId="{750639C4-9294-4EC4-A3D6-1EF9C6DE7FBA}" dt="2024-05-20T20:38:51.683" v="1" actId="700"/>
          <ac:spMkLst>
            <pc:docMk/>
            <pc:sldMk cId="3049777239" sldId="2145707482"/>
            <ac:spMk id="8" creationId="{A33E5E54-D1F3-BBA2-145D-91A744D5D5D3}"/>
          </ac:spMkLst>
        </pc:spChg>
        <pc:spChg chg="add mod ord">
          <ac:chgData name="Mary Lee Porterfield" userId="deb813fa-b9ba-47eb-8fe0-1fb868e5c8a3" providerId="ADAL" clId="{750639C4-9294-4EC4-A3D6-1EF9C6DE7FBA}" dt="2024-05-20T20:39:11.722" v="4" actId="20578"/>
          <ac:spMkLst>
            <pc:docMk/>
            <pc:sldMk cId="3049777239" sldId="2145707482"/>
            <ac:spMk id="9" creationId="{C7C54137-9E25-0E65-89C2-1A4BE59DFAE0}"/>
          </ac:spMkLst>
        </pc:spChg>
        <pc:spChg chg="add mod ord">
          <ac:chgData name="Mary Lee Porterfield" userId="deb813fa-b9ba-47eb-8fe0-1fb868e5c8a3" providerId="ADAL" clId="{750639C4-9294-4EC4-A3D6-1EF9C6DE7FBA}" dt="2024-05-20T20:40:06.956" v="29" actId="5793"/>
          <ac:spMkLst>
            <pc:docMk/>
            <pc:sldMk cId="3049777239" sldId="2145707482"/>
            <ac:spMk id="10" creationId="{64C3CF87-B179-F901-4321-FF09E701AFEA}"/>
          </ac:spMkLst>
        </pc:spChg>
      </pc:sldChg>
    </pc:docChg>
  </pc:docChgLst>
  <pc:docChgLst>
    <pc:chgData name="Roxanne Jones" userId="eee357d1-15dd-4a73-981c-b7041387288c" providerId="ADAL" clId="{508C33DA-3D2E-417D-BEE1-03CC9DB0FF2F}"/>
    <pc:docChg chg="undo custSel modSld sldOrd">
      <pc:chgData name="Roxanne Jones" userId="eee357d1-15dd-4a73-981c-b7041387288c" providerId="ADAL" clId="{508C33DA-3D2E-417D-BEE1-03CC9DB0FF2F}" dt="2024-05-29T21:06:52.669" v="1122" actId="962"/>
      <pc:docMkLst>
        <pc:docMk/>
      </pc:docMkLst>
      <pc:sldChg chg="delSp mod">
        <pc:chgData name="Roxanne Jones" userId="eee357d1-15dd-4a73-981c-b7041387288c" providerId="ADAL" clId="{508C33DA-3D2E-417D-BEE1-03CC9DB0FF2F}" dt="2024-05-29T18:58:55.587" v="10" actId="478"/>
        <pc:sldMkLst>
          <pc:docMk/>
          <pc:sldMk cId="2353343699" sldId="264"/>
        </pc:sldMkLst>
        <pc:spChg chg="del">
          <ac:chgData name="Roxanne Jones" userId="eee357d1-15dd-4a73-981c-b7041387288c" providerId="ADAL" clId="{508C33DA-3D2E-417D-BEE1-03CC9DB0FF2F}" dt="2024-05-29T18:58:55.587" v="10" actId="478"/>
          <ac:spMkLst>
            <pc:docMk/>
            <pc:sldMk cId="2353343699" sldId="264"/>
            <ac:spMk id="3" creationId="{E4CEAEC7-D030-8649-87B6-AD411C1E14C9}"/>
          </ac:spMkLst>
        </pc:spChg>
      </pc:sldChg>
      <pc:sldChg chg="delSp modSp mod">
        <pc:chgData name="Roxanne Jones" userId="eee357d1-15dd-4a73-981c-b7041387288c" providerId="ADAL" clId="{508C33DA-3D2E-417D-BEE1-03CC9DB0FF2F}" dt="2024-05-29T20:35:48.827" v="644" actId="962"/>
        <pc:sldMkLst>
          <pc:docMk/>
          <pc:sldMk cId="4158306460" sldId="556"/>
        </pc:sldMkLst>
        <pc:spChg chg="mod">
          <ac:chgData name="Roxanne Jones" userId="eee357d1-15dd-4a73-981c-b7041387288c" providerId="ADAL" clId="{508C33DA-3D2E-417D-BEE1-03CC9DB0FF2F}" dt="2024-05-29T19:58:55.588" v="119" actId="20577"/>
          <ac:spMkLst>
            <pc:docMk/>
            <pc:sldMk cId="4158306460" sldId="556"/>
            <ac:spMk id="3" creationId="{8CD08176-DFEB-4F5D-DBF7-1E46892AE317}"/>
          </ac:spMkLst>
        </pc:spChg>
        <pc:spChg chg="del">
          <ac:chgData name="Roxanne Jones" userId="eee357d1-15dd-4a73-981c-b7041387288c" providerId="ADAL" clId="{508C33DA-3D2E-417D-BEE1-03CC9DB0FF2F}" dt="2024-05-29T18:59:30.034" v="18" actId="478"/>
          <ac:spMkLst>
            <pc:docMk/>
            <pc:sldMk cId="4158306460" sldId="556"/>
            <ac:spMk id="12" creationId="{1216E94E-2BD5-CE6A-ED24-DC78E3314725}"/>
          </ac:spMkLst>
        </pc:spChg>
        <pc:picChg chg="mod">
          <ac:chgData name="Roxanne Jones" userId="eee357d1-15dd-4a73-981c-b7041387288c" providerId="ADAL" clId="{508C33DA-3D2E-417D-BEE1-03CC9DB0FF2F}" dt="2024-05-29T20:35:48.827" v="644" actId="962"/>
          <ac:picMkLst>
            <pc:docMk/>
            <pc:sldMk cId="4158306460" sldId="556"/>
            <ac:picMk id="5" creationId="{FC5D3097-44AC-3903-4203-C7A9CC1238EC}"/>
          </ac:picMkLst>
        </pc:picChg>
      </pc:sldChg>
      <pc:sldChg chg="modSp">
        <pc:chgData name="Roxanne Jones" userId="eee357d1-15dd-4a73-981c-b7041387288c" providerId="ADAL" clId="{508C33DA-3D2E-417D-BEE1-03CC9DB0FF2F}" dt="2024-05-29T19:59:04.605" v="122" actId="20577"/>
        <pc:sldMkLst>
          <pc:docMk/>
          <pc:sldMk cId="1056189304" sldId="847"/>
        </pc:sldMkLst>
        <pc:spChg chg="mod">
          <ac:chgData name="Roxanne Jones" userId="eee357d1-15dd-4a73-981c-b7041387288c" providerId="ADAL" clId="{508C33DA-3D2E-417D-BEE1-03CC9DB0FF2F}" dt="2024-05-29T19:59:04.605" v="122" actId="20577"/>
          <ac:spMkLst>
            <pc:docMk/>
            <pc:sldMk cId="1056189304" sldId="847"/>
            <ac:spMk id="3" creationId="{9E66F3FC-6D1E-2049-9093-FDD69A73314F}"/>
          </ac:spMkLst>
        </pc:spChg>
      </pc:sldChg>
      <pc:sldChg chg="delSp mod">
        <pc:chgData name="Roxanne Jones" userId="eee357d1-15dd-4a73-981c-b7041387288c" providerId="ADAL" clId="{508C33DA-3D2E-417D-BEE1-03CC9DB0FF2F}" dt="2024-05-29T18:59:18.202" v="15" actId="478"/>
        <pc:sldMkLst>
          <pc:docMk/>
          <pc:sldMk cId="249272031" sldId="870"/>
        </pc:sldMkLst>
        <pc:spChg chg="del">
          <ac:chgData name="Roxanne Jones" userId="eee357d1-15dd-4a73-981c-b7041387288c" providerId="ADAL" clId="{508C33DA-3D2E-417D-BEE1-03CC9DB0FF2F}" dt="2024-05-29T18:59:18.202" v="15" actId="478"/>
          <ac:spMkLst>
            <pc:docMk/>
            <pc:sldMk cId="249272031" sldId="870"/>
            <ac:spMk id="3" creationId="{34B6F024-B0D1-D288-FD8C-8DF1071E2EC8}"/>
          </ac:spMkLst>
        </pc:spChg>
      </pc:sldChg>
      <pc:sldChg chg="delSp modSp mod">
        <pc:chgData name="Roxanne Jones" userId="eee357d1-15dd-4a73-981c-b7041387288c" providerId="ADAL" clId="{508C33DA-3D2E-417D-BEE1-03CC9DB0FF2F}" dt="2024-05-29T19:58:46.239" v="115" actId="20577"/>
        <pc:sldMkLst>
          <pc:docMk/>
          <pc:sldMk cId="1708220251" sldId="875"/>
        </pc:sldMkLst>
        <pc:spChg chg="del">
          <ac:chgData name="Roxanne Jones" userId="eee357d1-15dd-4a73-981c-b7041387288c" providerId="ADAL" clId="{508C33DA-3D2E-417D-BEE1-03CC9DB0FF2F}" dt="2024-05-29T18:59:22.274" v="16" actId="478"/>
          <ac:spMkLst>
            <pc:docMk/>
            <pc:sldMk cId="1708220251" sldId="875"/>
            <ac:spMk id="3" creationId="{9A40A020-DAC1-822F-FF58-3434DDFB95A6}"/>
          </ac:spMkLst>
        </pc:spChg>
        <pc:spChg chg="mod">
          <ac:chgData name="Roxanne Jones" userId="eee357d1-15dd-4a73-981c-b7041387288c" providerId="ADAL" clId="{508C33DA-3D2E-417D-BEE1-03CC9DB0FF2F}" dt="2024-05-29T19:58:46.239" v="115" actId="20577"/>
          <ac:spMkLst>
            <pc:docMk/>
            <pc:sldMk cId="1708220251" sldId="875"/>
            <ac:spMk id="4" creationId="{3E321165-0410-8DEC-A219-3DB0D7A5A7F0}"/>
          </ac:spMkLst>
        </pc:spChg>
      </pc:sldChg>
      <pc:sldChg chg="delSp modSp mod">
        <pc:chgData name="Roxanne Jones" userId="eee357d1-15dd-4a73-981c-b7041387288c" providerId="ADAL" clId="{508C33DA-3D2E-417D-BEE1-03CC9DB0FF2F}" dt="2024-05-29T19:58:51.695" v="117" actId="20577"/>
        <pc:sldMkLst>
          <pc:docMk/>
          <pc:sldMk cId="2159492306" sldId="876"/>
        </pc:sldMkLst>
        <pc:spChg chg="del">
          <ac:chgData name="Roxanne Jones" userId="eee357d1-15dd-4a73-981c-b7041387288c" providerId="ADAL" clId="{508C33DA-3D2E-417D-BEE1-03CC9DB0FF2F}" dt="2024-05-29T18:59:25.731" v="17" actId="478"/>
          <ac:spMkLst>
            <pc:docMk/>
            <pc:sldMk cId="2159492306" sldId="876"/>
            <ac:spMk id="3" creationId="{8856A18F-7CDE-AAAA-6A79-A3A31BF8AC16}"/>
          </ac:spMkLst>
        </pc:spChg>
        <pc:spChg chg="mod">
          <ac:chgData name="Roxanne Jones" userId="eee357d1-15dd-4a73-981c-b7041387288c" providerId="ADAL" clId="{508C33DA-3D2E-417D-BEE1-03CC9DB0FF2F}" dt="2024-05-29T19:58:51.695" v="117" actId="20577"/>
          <ac:spMkLst>
            <pc:docMk/>
            <pc:sldMk cId="2159492306" sldId="876"/>
            <ac:spMk id="4" creationId="{A6FED6A2-FEEC-03A8-7213-A10CBD857608}"/>
          </ac:spMkLst>
        </pc:spChg>
      </pc:sldChg>
      <pc:sldChg chg="delSp modSp mod">
        <pc:chgData name="Roxanne Jones" userId="eee357d1-15dd-4a73-981c-b7041387288c" providerId="ADAL" clId="{508C33DA-3D2E-417D-BEE1-03CC9DB0FF2F}" dt="2024-05-29T20:36:24.737" v="703" actId="962"/>
        <pc:sldMkLst>
          <pc:docMk/>
          <pc:sldMk cId="635410214" sldId="2145707432"/>
        </pc:sldMkLst>
        <pc:spChg chg="del">
          <ac:chgData name="Roxanne Jones" userId="eee357d1-15dd-4a73-981c-b7041387288c" providerId="ADAL" clId="{508C33DA-3D2E-417D-BEE1-03CC9DB0FF2F}" dt="2024-05-29T19:00:46.924" v="20" actId="478"/>
          <ac:spMkLst>
            <pc:docMk/>
            <pc:sldMk cId="635410214" sldId="2145707432"/>
            <ac:spMk id="3" creationId="{6DF0C5EB-225A-B800-681C-C679EE250960}"/>
          </ac:spMkLst>
        </pc:spChg>
        <pc:picChg chg="mod">
          <ac:chgData name="Roxanne Jones" userId="eee357d1-15dd-4a73-981c-b7041387288c" providerId="ADAL" clId="{508C33DA-3D2E-417D-BEE1-03CC9DB0FF2F}" dt="2024-05-29T20:36:24.737" v="703" actId="962"/>
          <ac:picMkLst>
            <pc:docMk/>
            <pc:sldMk cId="635410214" sldId="2145707432"/>
            <ac:picMk id="7" creationId="{08D5BE17-750E-322E-2F8A-778D38E04B81}"/>
          </ac:picMkLst>
        </pc:picChg>
      </pc:sldChg>
      <pc:sldChg chg="delSp mod">
        <pc:chgData name="Roxanne Jones" userId="eee357d1-15dd-4a73-981c-b7041387288c" providerId="ADAL" clId="{508C33DA-3D2E-417D-BEE1-03CC9DB0FF2F}" dt="2024-05-29T19:00:49.162" v="21" actId="478"/>
        <pc:sldMkLst>
          <pc:docMk/>
          <pc:sldMk cId="1303671121" sldId="2145707434"/>
        </pc:sldMkLst>
        <pc:spChg chg="del">
          <ac:chgData name="Roxanne Jones" userId="eee357d1-15dd-4a73-981c-b7041387288c" providerId="ADAL" clId="{508C33DA-3D2E-417D-BEE1-03CC9DB0FF2F}" dt="2024-05-29T19:00:49.162" v="21" actId="478"/>
          <ac:spMkLst>
            <pc:docMk/>
            <pc:sldMk cId="1303671121" sldId="2145707434"/>
            <ac:spMk id="3" creationId="{0CAE55B6-19BD-4103-9B7D-63606BA1DDED}"/>
          </ac:spMkLst>
        </pc:spChg>
      </pc:sldChg>
      <pc:sldChg chg="delSp mod">
        <pc:chgData name="Roxanne Jones" userId="eee357d1-15dd-4a73-981c-b7041387288c" providerId="ADAL" clId="{508C33DA-3D2E-417D-BEE1-03CC9DB0FF2F}" dt="2024-05-29T19:05:10.180" v="22" actId="478"/>
        <pc:sldMkLst>
          <pc:docMk/>
          <pc:sldMk cId="1291795848" sldId="2145707435"/>
        </pc:sldMkLst>
        <pc:spChg chg="del">
          <ac:chgData name="Roxanne Jones" userId="eee357d1-15dd-4a73-981c-b7041387288c" providerId="ADAL" clId="{508C33DA-3D2E-417D-BEE1-03CC9DB0FF2F}" dt="2024-05-29T19:05:10.180" v="22" actId="478"/>
          <ac:spMkLst>
            <pc:docMk/>
            <pc:sldMk cId="1291795848" sldId="2145707435"/>
            <ac:spMk id="3" creationId="{C284A99B-5492-B57A-D13E-FD57D8EDF7E7}"/>
          </ac:spMkLst>
        </pc:spChg>
      </pc:sldChg>
      <pc:sldChg chg="delSp modSp mod">
        <pc:chgData name="Roxanne Jones" userId="eee357d1-15dd-4a73-981c-b7041387288c" providerId="ADAL" clId="{508C33DA-3D2E-417D-BEE1-03CC9DB0FF2F}" dt="2024-05-29T19:58:40.747" v="113" actId="20577"/>
        <pc:sldMkLst>
          <pc:docMk/>
          <pc:sldMk cId="3959272758" sldId="2145707438"/>
        </pc:sldMkLst>
        <pc:spChg chg="del">
          <ac:chgData name="Roxanne Jones" userId="eee357d1-15dd-4a73-981c-b7041387288c" providerId="ADAL" clId="{508C33DA-3D2E-417D-BEE1-03CC9DB0FF2F}" dt="2024-05-29T18:59:14.530" v="14" actId="478"/>
          <ac:spMkLst>
            <pc:docMk/>
            <pc:sldMk cId="3959272758" sldId="2145707438"/>
            <ac:spMk id="3" creationId="{5E9B2D65-377C-2049-44DC-FB6150AE283B}"/>
          </ac:spMkLst>
        </pc:spChg>
        <pc:spChg chg="mod">
          <ac:chgData name="Roxanne Jones" userId="eee357d1-15dd-4a73-981c-b7041387288c" providerId="ADAL" clId="{508C33DA-3D2E-417D-BEE1-03CC9DB0FF2F}" dt="2024-05-29T19:58:40.747" v="113" actId="20577"/>
          <ac:spMkLst>
            <pc:docMk/>
            <pc:sldMk cId="3959272758" sldId="2145707438"/>
            <ac:spMk id="4" creationId="{01F7C121-C890-5020-45A0-FE6E5038DECC}"/>
          </ac:spMkLst>
        </pc:spChg>
      </pc:sldChg>
      <pc:sldChg chg="delSp modSp mod">
        <pc:chgData name="Roxanne Jones" userId="eee357d1-15dd-4a73-981c-b7041387288c" providerId="ADAL" clId="{508C33DA-3D2E-417D-BEE1-03CC9DB0FF2F}" dt="2024-05-29T20:37:24.249" v="724" actId="962"/>
        <pc:sldMkLst>
          <pc:docMk/>
          <pc:sldMk cId="2265107305" sldId="2145707442"/>
        </pc:sldMkLst>
        <pc:spChg chg="del">
          <ac:chgData name="Roxanne Jones" userId="eee357d1-15dd-4a73-981c-b7041387288c" providerId="ADAL" clId="{508C33DA-3D2E-417D-BEE1-03CC9DB0FF2F}" dt="2024-05-29T19:14:23.277" v="44" actId="478"/>
          <ac:spMkLst>
            <pc:docMk/>
            <pc:sldMk cId="2265107305" sldId="2145707442"/>
            <ac:spMk id="3" creationId="{C284A99B-5492-B57A-D13E-FD57D8EDF7E7}"/>
          </ac:spMkLst>
        </pc:spChg>
        <pc:picChg chg="mod">
          <ac:chgData name="Roxanne Jones" userId="eee357d1-15dd-4a73-981c-b7041387288c" providerId="ADAL" clId="{508C33DA-3D2E-417D-BEE1-03CC9DB0FF2F}" dt="2024-05-29T20:37:24.249" v="724" actId="962"/>
          <ac:picMkLst>
            <pc:docMk/>
            <pc:sldMk cId="2265107305" sldId="2145707442"/>
            <ac:picMk id="8" creationId="{8F969B44-0C31-5B55-9284-E280BE885BE8}"/>
          </ac:picMkLst>
        </pc:picChg>
      </pc:sldChg>
      <pc:sldChg chg="modSp mod ord">
        <pc:chgData name="Roxanne Jones" userId="eee357d1-15dd-4a73-981c-b7041387288c" providerId="ADAL" clId="{508C33DA-3D2E-417D-BEE1-03CC9DB0FF2F}" dt="2024-05-29T19:11:31.653" v="29" actId="207"/>
        <pc:sldMkLst>
          <pc:docMk/>
          <pc:sldMk cId="1353463220" sldId="2145707443"/>
        </pc:sldMkLst>
        <pc:spChg chg="mod">
          <ac:chgData name="Roxanne Jones" userId="eee357d1-15dd-4a73-981c-b7041387288c" providerId="ADAL" clId="{508C33DA-3D2E-417D-BEE1-03CC9DB0FF2F}" dt="2024-05-29T19:10:36.325" v="23" actId="207"/>
          <ac:spMkLst>
            <pc:docMk/>
            <pc:sldMk cId="1353463220" sldId="2145707443"/>
            <ac:spMk id="5" creationId="{65517869-44BC-D25B-643B-04C0214996EE}"/>
          </ac:spMkLst>
        </pc:spChg>
        <pc:graphicFrameChg chg="modGraphic">
          <ac:chgData name="Roxanne Jones" userId="eee357d1-15dd-4a73-981c-b7041387288c" providerId="ADAL" clId="{508C33DA-3D2E-417D-BEE1-03CC9DB0FF2F}" dt="2024-05-29T19:11:16.864" v="26" actId="207"/>
          <ac:graphicFrameMkLst>
            <pc:docMk/>
            <pc:sldMk cId="1353463220" sldId="2145707443"/>
            <ac:graphicFrameMk id="8" creationId="{B2EA2E16-612C-5033-DBF1-07B64C4826A6}"/>
          </ac:graphicFrameMkLst>
        </pc:graphicFrameChg>
        <pc:graphicFrameChg chg="modGraphic">
          <ac:chgData name="Roxanne Jones" userId="eee357d1-15dd-4a73-981c-b7041387288c" providerId="ADAL" clId="{508C33DA-3D2E-417D-BEE1-03CC9DB0FF2F}" dt="2024-05-29T19:11:31.653" v="29" actId="207"/>
          <ac:graphicFrameMkLst>
            <pc:docMk/>
            <pc:sldMk cId="1353463220" sldId="2145707443"/>
            <ac:graphicFrameMk id="9" creationId="{01B2DFCB-AB63-3825-A645-EBD9C899D718}"/>
          </ac:graphicFrameMkLst>
        </pc:graphicFrameChg>
      </pc:sldChg>
      <pc:sldChg chg="delSp modSp mod">
        <pc:chgData name="Roxanne Jones" userId="eee357d1-15dd-4a73-981c-b7041387288c" providerId="ADAL" clId="{508C33DA-3D2E-417D-BEE1-03CC9DB0FF2F}" dt="2024-05-29T19:59:09.848" v="124" actId="20577"/>
        <pc:sldMkLst>
          <pc:docMk/>
          <pc:sldMk cId="2548819933" sldId="2145707447"/>
        </pc:sldMkLst>
        <pc:spChg chg="del">
          <ac:chgData name="Roxanne Jones" userId="eee357d1-15dd-4a73-981c-b7041387288c" providerId="ADAL" clId="{508C33DA-3D2E-417D-BEE1-03CC9DB0FF2F}" dt="2024-05-29T19:33:14.544" v="106" actId="478"/>
          <ac:spMkLst>
            <pc:docMk/>
            <pc:sldMk cId="2548819933" sldId="2145707447"/>
            <ac:spMk id="3" creationId="{C284A99B-5492-B57A-D13E-FD57D8EDF7E7}"/>
          </ac:spMkLst>
        </pc:spChg>
        <pc:spChg chg="mod">
          <ac:chgData name="Roxanne Jones" userId="eee357d1-15dd-4a73-981c-b7041387288c" providerId="ADAL" clId="{508C33DA-3D2E-417D-BEE1-03CC9DB0FF2F}" dt="2024-05-29T19:59:09.848" v="124" actId="20577"/>
          <ac:spMkLst>
            <pc:docMk/>
            <pc:sldMk cId="2548819933" sldId="2145707447"/>
            <ac:spMk id="4" creationId="{57A0D3EB-A379-2F3A-BA7A-80DFC80D902F}"/>
          </ac:spMkLst>
        </pc:spChg>
        <pc:spChg chg="mod">
          <ac:chgData name="Roxanne Jones" userId="eee357d1-15dd-4a73-981c-b7041387288c" providerId="ADAL" clId="{508C33DA-3D2E-417D-BEE1-03CC9DB0FF2F}" dt="2024-05-29T19:21:25.145" v="58" actId="207"/>
          <ac:spMkLst>
            <pc:docMk/>
            <pc:sldMk cId="2548819933" sldId="2145707447"/>
            <ac:spMk id="5" creationId="{65517869-44BC-D25B-643B-04C0214996EE}"/>
          </ac:spMkLst>
        </pc:spChg>
      </pc:sldChg>
      <pc:sldChg chg="delSp modSp mod">
        <pc:chgData name="Roxanne Jones" userId="eee357d1-15dd-4a73-981c-b7041387288c" providerId="ADAL" clId="{508C33DA-3D2E-417D-BEE1-03CC9DB0FF2F}" dt="2024-05-29T19:59:15.080" v="129" actId="27636"/>
        <pc:sldMkLst>
          <pc:docMk/>
          <pc:sldMk cId="2846856463" sldId="2145707449"/>
        </pc:sldMkLst>
        <pc:spChg chg="del">
          <ac:chgData name="Roxanne Jones" userId="eee357d1-15dd-4a73-981c-b7041387288c" providerId="ADAL" clId="{508C33DA-3D2E-417D-BEE1-03CC9DB0FF2F}" dt="2024-05-29T19:22:17.232" v="60" actId="478"/>
          <ac:spMkLst>
            <pc:docMk/>
            <pc:sldMk cId="2846856463" sldId="2145707449"/>
            <ac:spMk id="3" creationId="{C284A99B-5492-B57A-D13E-FD57D8EDF7E7}"/>
          </ac:spMkLst>
        </pc:spChg>
        <pc:spChg chg="mod">
          <ac:chgData name="Roxanne Jones" userId="eee357d1-15dd-4a73-981c-b7041387288c" providerId="ADAL" clId="{508C33DA-3D2E-417D-BEE1-03CC9DB0FF2F}" dt="2024-05-29T19:59:15.080" v="129" actId="27636"/>
          <ac:spMkLst>
            <pc:docMk/>
            <pc:sldMk cId="2846856463" sldId="2145707449"/>
            <ac:spMk id="4" creationId="{57A0D3EB-A379-2F3A-BA7A-80DFC80D902F}"/>
          </ac:spMkLst>
        </pc:spChg>
      </pc:sldChg>
      <pc:sldChg chg="delSp modSp mod">
        <pc:chgData name="Roxanne Jones" userId="eee357d1-15dd-4a73-981c-b7041387288c" providerId="ADAL" clId="{508C33DA-3D2E-417D-BEE1-03CC9DB0FF2F}" dt="2024-05-29T20:37:55.745" v="779" actId="962"/>
        <pc:sldMkLst>
          <pc:docMk/>
          <pc:sldMk cId="2999747267" sldId="2145707452"/>
        </pc:sldMkLst>
        <pc:spChg chg="del">
          <ac:chgData name="Roxanne Jones" userId="eee357d1-15dd-4a73-981c-b7041387288c" providerId="ADAL" clId="{508C33DA-3D2E-417D-BEE1-03CC9DB0FF2F}" dt="2024-05-29T19:26:14.687" v="92" actId="478"/>
          <ac:spMkLst>
            <pc:docMk/>
            <pc:sldMk cId="2999747267" sldId="2145707452"/>
            <ac:spMk id="3" creationId="{8847DAB8-24D4-9B7E-1825-A5893E2FCDAF}"/>
          </ac:spMkLst>
        </pc:spChg>
        <pc:picChg chg="mod">
          <ac:chgData name="Roxanne Jones" userId="eee357d1-15dd-4a73-981c-b7041387288c" providerId="ADAL" clId="{508C33DA-3D2E-417D-BEE1-03CC9DB0FF2F}" dt="2024-05-29T20:37:55.745" v="779" actId="962"/>
          <ac:picMkLst>
            <pc:docMk/>
            <pc:sldMk cId="2999747267" sldId="2145707452"/>
            <ac:picMk id="8" creationId="{0798BA3C-5C99-7A1A-4A94-1C96AEFF70E5}"/>
          </ac:picMkLst>
        </pc:picChg>
      </pc:sldChg>
      <pc:sldChg chg="delSp mod">
        <pc:chgData name="Roxanne Jones" userId="eee357d1-15dd-4a73-981c-b7041387288c" providerId="ADAL" clId="{508C33DA-3D2E-417D-BEE1-03CC9DB0FF2F}" dt="2024-05-29T18:59:09.402" v="13" actId="478"/>
        <pc:sldMkLst>
          <pc:docMk/>
          <pc:sldMk cId="150706523" sldId="2145707455"/>
        </pc:sldMkLst>
        <pc:spChg chg="del">
          <ac:chgData name="Roxanne Jones" userId="eee357d1-15dd-4a73-981c-b7041387288c" providerId="ADAL" clId="{508C33DA-3D2E-417D-BEE1-03CC9DB0FF2F}" dt="2024-05-29T18:59:09.402" v="13" actId="478"/>
          <ac:spMkLst>
            <pc:docMk/>
            <pc:sldMk cId="150706523" sldId="2145707455"/>
            <ac:spMk id="3" creationId="{C41347EA-DC2A-40AE-5B75-7933F97191F3}"/>
          </ac:spMkLst>
        </pc:spChg>
      </pc:sldChg>
      <pc:sldChg chg="delSp mod">
        <pc:chgData name="Roxanne Jones" userId="eee357d1-15dd-4a73-981c-b7041387288c" providerId="ADAL" clId="{508C33DA-3D2E-417D-BEE1-03CC9DB0FF2F}" dt="2024-05-29T18:59:05.026" v="12" actId="478"/>
        <pc:sldMkLst>
          <pc:docMk/>
          <pc:sldMk cId="3937739756" sldId="2145707456"/>
        </pc:sldMkLst>
        <pc:spChg chg="del">
          <ac:chgData name="Roxanne Jones" userId="eee357d1-15dd-4a73-981c-b7041387288c" providerId="ADAL" clId="{508C33DA-3D2E-417D-BEE1-03CC9DB0FF2F}" dt="2024-05-29T18:59:05.026" v="12" actId="478"/>
          <ac:spMkLst>
            <pc:docMk/>
            <pc:sldMk cId="3937739756" sldId="2145707456"/>
            <ac:spMk id="9" creationId="{1A9FE7C1-6E70-B0E1-B72C-087B91B77B34}"/>
          </ac:spMkLst>
        </pc:spChg>
      </pc:sldChg>
      <pc:sldChg chg="delSp mod">
        <pc:chgData name="Roxanne Jones" userId="eee357d1-15dd-4a73-981c-b7041387288c" providerId="ADAL" clId="{508C33DA-3D2E-417D-BEE1-03CC9DB0FF2F}" dt="2024-05-29T19:26:08.974" v="91" actId="478"/>
        <pc:sldMkLst>
          <pc:docMk/>
          <pc:sldMk cId="3303880957" sldId="2145707457"/>
        </pc:sldMkLst>
        <pc:spChg chg="del">
          <ac:chgData name="Roxanne Jones" userId="eee357d1-15dd-4a73-981c-b7041387288c" providerId="ADAL" clId="{508C33DA-3D2E-417D-BEE1-03CC9DB0FF2F}" dt="2024-05-29T19:26:08.974" v="91" actId="478"/>
          <ac:spMkLst>
            <pc:docMk/>
            <pc:sldMk cId="3303880957" sldId="2145707457"/>
            <ac:spMk id="7" creationId="{9BA3A6A1-6222-0241-9E35-5D9085E56A83}"/>
          </ac:spMkLst>
        </pc:spChg>
      </pc:sldChg>
      <pc:sldChg chg="modSp">
        <pc:chgData name="Roxanne Jones" userId="eee357d1-15dd-4a73-981c-b7041387288c" providerId="ADAL" clId="{508C33DA-3D2E-417D-BEE1-03CC9DB0FF2F}" dt="2024-05-29T21:06:52.669" v="1122" actId="962"/>
        <pc:sldMkLst>
          <pc:docMk/>
          <pc:sldMk cId="3178601392" sldId="2145707458"/>
        </pc:sldMkLst>
        <pc:spChg chg="mod">
          <ac:chgData name="Roxanne Jones" userId="eee357d1-15dd-4a73-981c-b7041387288c" providerId="ADAL" clId="{508C33DA-3D2E-417D-BEE1-03CC9DB0FF2F}" dt="2024-05-29T19:59:18.718" v="130" actId="20577"/>
          <ac:spMkLst>
            <pc:docMk/>
            <pc:sldMk cId="3178601392" sldId="2145707458"/>
            <ac:spMk id="7" creationId="{792A36AA-9E2D-988C-F6AE-158081A5544F}"/>
          </ac:spMkLst>
        </pc:spChg>
        <pc:spChg chg="mod">
          <ac:chgData name="Roxanne Jones" userId="eee357d1-15dd-4a73-981c-b7041387288c" providerId="ADAL" clId="{508C33DA-3D2E-417D-BEE1-03CC9DB0FF2F}" dt="2024-05-29T21:06:52.669" v="1122" actId="962"/>
          <ac:spMkLst>
            <pc:docMk/>
            <pc:sldMk cId="3178601392" sldId="2145707458"/>
            <ac:spMk id="15" creationId="{52C8A27D-FBB0-FF9C-8C04-EC17899089E9}"/>
          </ac:spMkLst>
        </pc:spChg>
        <pc:picChg chg="mod">
          <ac:chgData name="Roxanne Jones" userId="eee357d1-15dd-4a73-981c-b7041387288c" providerId="ADAL" clId="{508C33DA-3D2E-417D-BEE1-03CC9DB0FF2F}" dt="2024-05-29T21:04:33.772" v="914" actId="962"/>
          <ac:picMkLst>
            <pc:docMk/>
            <pc:sldMk cId="3178601392" sldId="2145707458"/>
            <ac:picMk id="5" creationId="{786B731A-08B1-0330-D39E-86DA6924F989}"/>
          </ac:picMkLst>
        </pc:picChg>
      </pc:sldChg>
      <pc:sldChg chg="delSp modSp mod">
        <pc:chgData name="Roxanne Jones" userId="eee357d1-15dd-4a73-981c-b7041387288c" providerId="ADAL" clId="{508C33DA-3D2E-417D-BEE1-03CC9DB0FF2F}" dt="2024-05-29T19:59:23.718" v="134" actId="20577"/>
        <pc:sldMkLst>
          <pc:docMk/>
          <pc:sldMk cId="1384302657" sldId="2145707459"/>
        </pc:sldMkLst>
        <pc:spChg chg="del">
          <ac:chgData name="Roxanne Jones" userId="eee357d1-15dd-4a73-981c-b7041387288c" providerId="ADAL" clId="{508C33DA-3D2E-417D-BEE1-03CC9DB0FF2F}" dt="2024-05-29T19:26:46.023" v="93" actId="478"/>
          <ac:spMkLst>
            <pc:docMk/>
            <pc:sldMk cId="1384302657" sldId="2145707459"/>
            <ac:spMk id="3" creationId="{FABB3055-7283-CC7E-0E96-43A2EDD8E723}"/>
          </ac:spMkLst>
        </pc:spChg>
        <pc:spChg chg="mod">
          <ac:chgData name="Roxanne Jones" userId="eee357d1-15dd-4a73-981c-b7041387288c" providerId="ADAL" clId="{508C33DA-3D2E-417D-BEE1-03CC9DB0FF2F}" dt="2024-05-29T19:59:23.718" v="134" actId="20577"/>
          <ac:spMkLst>
            <pc:docMk/>
            <pc:sldMk cId="1384302657" sldId="2145707459"/>
            <ac:spMk id="4" creationId="{DCAB80B8-9109-199E-8EE6-351C1734F9AA}"/>
          </ac:spMkLst>
        </pc:spChg>
      </pc:sldChg>
      <pc:sldChg chg="delSp modSp mod">
        <pc:chgData name="Roxanne Jones" userId="eee357d1-15dd-4a73-981c-b7041387288c" providerId="ADAL" clId="{508C33DA-3D2E-417D-BEE1-03CC9DB0FF2F}" dt="2024-05-29T20:38:39.866" v="834" actId="962"/>
        <pc:sldMkLst>
          <pc:docMk/>
          <pc:sldMk cId="848687093" sldId="2145707460"/>
        </pc:sldMkLst>
        <pc:spChg chg="del">
          <ac:chgData name="Roxanne Jones" userId="eee357d1-15dd-4a73-981c-b7041387288c" providerId="ADAL" clId="{508C33DA-3D2E-417D-BEE1-03CC9DB0FF2F}" dt="2024-05-29T19:27:59.271" v="103" actId="478"/>
          <ac:spMkLst>
            <pc:docMk/>
            <pc:sldMk cId="848687093" sldId="2145707460"/>
            <ac:spMk id="3" creationId="{6DF0C5EB-225A-B800-681C-C679EE250960}"/>
          </ac:spMkLst>
        </pc:spChg>
        <pc:picChg chg="mod">
          <ac:chgData name="Roxanne Jones" userId="eee357d1-15dd-4a73-981c-b7041387288c" providerId="ADAL" clId="{508C33DA-3D2E-417D-BEE1-03CC9DB0FF2F}" dt="2024-05-29T20:38:39.866" v="834" actId="962"/>
          <ac:picMkLst>
            <pc:docMk/>
            <pc:sldMk cId="848687093" sldId="2145707460"/>
            <ac:picMk id="7" creationId="{FC096775-E12D-739F-EE02-57B59F6FD92A}"/>
          </ac:picMkLst>
        </pc:picChg>
      </pc:sldChg>
      <pc:sldChg chg="delSp mod">
        <pc:chgData name="Roxanne Jones" userId="eee357d1-15dd-4a73-981c-b7041387288c" providerId="ADAL" clId="{508C33DA-3D2E-417D-BEE1-03CC9DB0FF2F}" dt="2024-05-29T19:00:43.450" v="19" actId="478"/>
        <pc:sldMkLst>
          <pc:docMk/>
          <pc:sldMk cId="268179797" sldId="2145707461"/>
        </pc:sldMkLst>
        <pc:spChg chg="del">
          <ac:chgData name="Roxanne Jones" userId="eee357d1-15dd-4a73-981c-b7041387288c" providerId="ADAL" clId="{508C33DA-3D2E-417D-BEE1-03CC9DB0FF2F}" dt="2024-05-29T19:00:43.450" v="19" actId="478"/>
          <ac:spMkLst>
            <pc:docMk/>
            <pc:sldMk cId="268179797" sldId="2145707461"/>
            <ac:spMk id="9" creationId="{1A9FE7C1-6E70-B0E1-B72C-087B91B77B34}"/>
          </ac:spMkLst>
        </pc:spChg>
      </pc:sldChg>
      <pc:sldChg chg="delSp modSp mod">
        <pc:chgData name="Roxanne Jones" userId="eee357d1-15dd-4a73-981c-b7041387288c" providerId="ADAL" clId="{508C33DA-3D2E-417D-BEE1-03CC9DB0FF2F}" dt="2024-05-29T20:37:18.138" v="717" actId="962"/>
        <pc:sldMkLst>
          <pc:docMk/>
          <pc:sldMk cId="2328841646" sldId="2145707466"/>
        </pc:sldMkLst>
        <pc:spChg chg="del">
          <ac:chgData name="Roxanne Jones" userId="eee357d1-15dd-4a73-981c-b7041387288c" providerId="ADAL" clId="{508C33DA-3D2E-417D-BEE1-03CC9DB0FF2F}" dt="2024-05-29T19:13:56.677" v="43" actId="478"/>
          <ac:spMkLst>
            <pc:docMk/>
            <pc:sldMk cId="2328841646" sldId="2145707466"/>
            <ac:spMk id="3" creationId="{A643DF04-306B-E736-FD63-D6B6C5E1661F}"/>
          </ac:spMkLst>
        </pc:spChg>
        <pc:spChg chg="mod">
          <ac:chgData name="Roxanne Jones" userId="eee357d1-15dd-4a73-981c-b7041387288c" providerId="ADAL" clId="{508C33DA-3D2E-417D-BEE1-03CC9DB0FF2F}" dt="2024-05-29T20:37:13.362" v="710" actId="962"/>
          <ac:spMkLst>
            <pc:docMk/>
            <pc:sldMk cId="2328841646" sldId="2145707466"/>
            <ac:spMk id="6" creationId="{C5E94C68-1061-8B63-E145-F95C494DF341}"/>
          </ac:spMkLst>
        </pc:spChg>
        <pc:spChg chg="mod">
          <ac:chgData name="Roxanne Jones" userId="eee357d1-15dd-4a73-981c-b7041387288c" providerId="ADAL" clId="{508C33DA-3D2E-417D-BEE1-03CC9DB0FF2F}" dt="2024-05-29T20:37:18.138" v="717" actId="962"/>
          <ac:spMkLst>
            <pc:docMk/>
            <pc:sldMk cId="2328841646" sldId="2145707466"/>
            <ac:spMk id="7" creationId="{BDDF9B7A-A29D-83BA-F40C-E711422C3339}"/>
          </ac:spMkLst>
        </pc:spChg>
        <pc:spChg chg="mod">
          <ac:chgData name="Roxanne Jones" userId="eee357d1-15dd-4a73-981c-b7041387288c" providerId="ADAL" clId="{508C33DA-3D2E-417D-BEE1-03CC9DB0FF2F}" dt="2024-05-29T19:13:30.283" v="42" actId="12789"/>
          <ac:spMkLst>
            <pc:docMk/>
            <pc:sldMk cId="2328841646" sldId="2145707466"/>
            <ac:spMk id="8" creationId="{CF0D2552-E7B2-CA39-E990-DA2A91033453}"/>
          </ac:spMkLst>
        </pc:spChg>
        <pc:spChg chg="mod">
          <ac:chgData name="Roxanne Jones" userId="eee357d1-15dd-4a73-981c-b7041387288c" providerId="ADAL" clId="{508C33DA-3D2E-417D-BEE1-03CC9DB0FF2F}" dt="2024-05-29T20:03:04.230" v="148"/>
          <ac:spMkLst>
            <pc:docMk/>
            <pc:sldMk cId="2328841646" sldId="2145707466"/>
            <ac:spMk id="9" creationId="{0466E4B7-3FD6-D72E-F28D-BDDC4ADE3654}"/>
          </ac:spMkLst>
        </pc:spChg>
      </pc:sldChg>
      <pc:sldChg chg="delSp modSp mod">
        <pc:chgData name="Roxanne Jones" userId="eee357d1-15dd-4a73-981c-b7041387288c" providerId="ADAL" clId="{508C33DA-3D2E-417D-BEE1-03CC9DB0FF2F}" dt="2024-05-29T20:32:54.360" v="252" actId="962"/>
        <pc:sldMkLst>
          <pc:docMk/>
          <pc:sldMk cId="3470109558" sldId="2145707467"/>
        </pc:sldMkLst>
        <pc:spChg chg="del">
          <ac:chgData name="Roxanne Jones" userId="eee357d1-15dd-4a73-981c-b7041387288c" providerId="ADAL" clId="{508C33DA-3D2E-417D-BEE1-03CC9DB0FF2F}" dt="2024-05-29T16:06:01.303" v="4" actId="478"/>
          <ac:spMkLst>
            <pc:docMk/>
            <pc:sldMk cId="3470109558" sldId="2145707467"/>
            <ac:spMk id="3" creationId="{6DF0C5EB-225A-B800-681C-C679EE250960}"/>
          </ac:spMkLst>
        </pc:spChg>
        <pc:picChg chg="mod">
          <ac:chgData name="Roxanne Jones" userId="eee357d1-15dd-4a73-981c-b7041387288c" providerId="ADAL" clId="{508C33DA-3D2E-417D-BEE1-03CC9DB0FF2F}" dt="2024-05-29T20:32:54.360" v="252" actId="962"/>
          <ac:picMkLst>
            <pc:docMk/>
            <pc:sldMk cId="3470109558" sldId="2145707467"/>
            <ac:picMk id="8" creationId="{3B9CE317-E62F-2483-A0CA-83F938343EA9}"/>
          </ac:picMkLst>
        </pc:picChg>
      </pc:sldChg>
      <pc:sldChg chg="modSp mod">
        <pc:chgData name="Roxanne Jones" userId="eee357d1-15dd-4a73-981c-b7041387288c" providerId="ADAL" clId="{508C33DA-3D2E-417D-BEE1-03CC9DB0FF2F}" dt="2024-05-29T19:21:12.006" v="56" actId="207"/>
        <pc:sldMkLst>
          <pc:docMk/>
          <pc:sldMk cId="2512759204" sldId="2145707468"/>
        </pc:sldMkLst>
        <pc:spChg chg="mod">
          <ac:chgData name="Roxanne Jones" userId="eee357d1-15dd-4a73-981c-b7041387288c" providerId="ADAL" clId="{508C33DA-3D2E-417D-BEE1-03CC9DB0FF2F}" dt="2024-05-29T19:20:50.687" v="53" actId="207"/>
          <ac:spMkLst>
            <pc:docMk/>
            <pc:sldMk cId="2512759204" sldId="2145707468"/>
            <ac:spMk id="5" creationId="{65517869-44BC-D25B-643B-04C0214996EE}"/>
          </ac:spMkLst>
        </pc:spChg>
        <pc:graphicFrameChg chg="modGraphic">
          <ac:chgData name="Roxanne Jones" userId="eee357d1-15dd-4a73-981c-b7041387288c" providerId="ADAL" clId="{508C33DA-3D2E-417D-BEE1-03CC9DB0FF2F}" dt="2024-05-29T19:21:12.006" v="56" actId="207"/>
          <ac:graphicFrameMkLst>
            <pc:docMk/>
            <pc:sldMk cId="2512759204" sldId="2145707468"/>
            <ac:graphicFrameMk id="8" creationId="{B2EA2E16-612C-5033-DBF1-07B64C4826A6}"/>
          </ac:graphicFrameMkLst>
        </pc:graphicFrameChg>
      </pc:sldChg>
      <pc:sldChg chg="delSp modSp mod">
        <pc:chgData name="Roxanne Jones" userId="eee357d1-15dd-4a73-981c-b7041387288c" providerId="ADAL" clId="{508C33DA-3D2E-417D-BEE1-03CC9DB0FF2F}" dt="2024-05-29T19:58:34.118" v="110" actId="20577"/>
        <pc:sldMkLst>
          <pc:docMk/>
          <pc:sldMk cId="1562127316" sldId="2145707470"/>
        </pc:sldMkLst>
        <pc:spChg chg="del">
          <ac:chgData name="Roxanne Jones" userId="eee357d1-15dd-4a73-981c-b7041387288c" providerId="ADAL" clId="{508C33DA-3D2E-417D-BEE1-03CC9DB0FF2F}" dt="2024-05-29T16:03:10.268" v="1" actId="478"/>
          <ac:spMkLst>
            <pc:docMk/>
            <pc:sldMk cId="1562127316" sldId="2145707470"/>
            <ac:spMk id="3" creationId="{F86ABD17-75F1-115C-C1AF-C83E73DD1E02}"/>
          </ac:spMkLst>
        </pc:spChg>
        <pc:spChg chg="mod">
          <ac:chgData name="Roxanne Jones" userId="eee357d1-15dd-4a73-981c-b7041387288c" providerId="ADAL" clId="{508C33DA-3D2E-417D-BEE1-03CC9DB0FF2F}" dt="2024-05-29T19:58:34.118" v="110" actId="20577"/>
          <ac:spMkLst>
            <pc:docMk/>
            <pc:sldMk cId="1562127316" sldId="2145707470"/>
            <ac:spMk id="4" creationId="{3D6F06DB-175B-E1A1-4592-9988246545F3}"/>
          </ac:spMkLst>
        </pc:spChg>
      </pc:sldChg>
      <pc:sldChg chg="modSp mod">
        <pc:chgData name="Roxanne Jones" userId="eee357d1-15dd-4a73-981c-b7041387288c" providerId="ADAL" clId="{508C33DA-3D2E-417D-BEE1-03CC9DB0FF2F}" dt="2024-05-29T20:03:51.308" v="154"/>
        <pc:sldMkLst>
          <pc:docMk/>
          <pc:sldMk cId="1332440577" sldId="2145707472"/>
        </pc:sldMkLst>
        <pc:spChg chg="mod">
          <ac:chgData name="Roxanne Jones" userId="eee357d1-15dd-4a73-981c-b7041387288c" providerId="ADAL" clId="{508C33DA-3D2E-417D-BEE1-03CC9DB0FF2F}" dt="2024-05-29T20:03:51.308" v="154"/>
          <ac:spMkLst>
            <pc:docMk/>
            <pc:sldMk cId="1332440577" sldId="2145707472"/>
            <ac:spMk id="3" creationId="{35415A1C-D2E8-8285-E99D-C857B10455BB}"/>
          </ac:spMkLst>
        </pc:spChg>
        <pc:graphicFrameChg chg="modGraphic">
          <ac:chgData name="Roxanne Jones" userId="eee357d1-15dd-4a73-981c-b7041387288c" providerId="ADAL" clId="{508C33DA-3D2E-417D-BEE1-03CC9DB0FF2F}" dt="2024-05-29T19:22:07.878" v="59" actId="207"/>
          <ac:graphicFrameMkLst>
            <pc:docMk/>
            <pc:sldMk cId="1332440577" sldId="2145707472"/>
            <ac:graphicFrameMk id="6" creationId="{7E7E7D32-14CE-CB61-E5F3-6C01EE310551}"/>
          </ac:graphicFrameMkLst>
        </pc:graphicFrameChg>
      </pc:sldChg>
      <pc:sldChg chg="modSp mod">
        <pc:chgData name="Roxanne Jones" userId="eee357d1-15dd-4a73-981c-b7041387288c" providerId="ADAL" clId="{508C33DA-3D2E-417D-BEE1-03CC9DB0FF2F}" dt="2024-05-29T20:29:37.071" v="157"/>
        <pc:sldMkLst>
          <pc:docMk/>
          <pc:sldMk cId="2114732812" sldId="2145707473"/>
        </pc:sldMkLst>
        <pc:spChg chg="mod">
          <ac:chgData name="Roxanne Jones" userId="eee357d1-15dd-4a73-981c-b7041387288c" providerId="ADAL" clId="{508C33DA-3D2E-417D-BEE1-03CC9DB0FF2F}" dt="2024-05-29T20:29:37.071" v="157"/>
          <ac:spMkLst>
            <pc:docMk/>
            <pc:sldMk cId="2114732812" sldId="2145707473"/>
            <ac:spMk id="3" creationId="{CE19CB40-8C11-8F6A-51ED-9C0E0862C676}"/>
          </ac:spMkLst>
        </pc:spChg>
        <pc:spChg chg="mod">
          <ac:chgData name="Roxanne Jones" userId="eee357d1-15dd-4a73-981c-b7041387288c" providerId="ADAL" clId="{508C33DA-3D2E-417D-BEE1-03CC9DB0FF2F}" dt="2024-05-29T19:25:59.152" v="90" actId="207"/>
          <ac:spMkLst>
            <pc:docMk/>
            <pc:sldMk cId="2114732812" sldId="2145707473"/>
            <ac:spMk id="7" creationId="{B9D1DE5C-062F-E491-7A7F-54FC5474D0F5}"/>
          </ac:spMkLst>
        </pc:spChg>
      </pc:sldChg>
      <pc:sldChg chg="delSp modSp mod">
        <pc:chgData name="Roxanne Jones" userId="eee357d1-15dd-4a73-981c-b7041387288c" providerId="ADAL" clId="{508C33DA-3D2E-417D-BEE1-03CC9DB0FF2F}" dt="2024-05-29T19:59:31.842" v="137" actId="27636"/>
        <pc:sldMkLst>
          <pc:docMk/>
          <pc:sldMk cId="4270006044" sldId="2145707474"/>
        </pc:sldMkLst>
        <pc:spChg chg="del">
          <ac:chgData name="Roxanne Jones" userId="eee357d1-15dd-4a73-981c-b7041387288c" providerId="ADAL" clId="{508C33DA-3D2E-417D-BEE1-03CC9DB0FF2F}" dt="2024-05-29T19:28:05.455" v="104" actId="478"/>
          <ac:spMkLst>
            <pc:docMk/>
            <pc:sldMk cId="4270006044" sldId="2145707474"/>
            <ac:spMk id="3" creationId="{38F3AA7A-B505-6B1B-7565-C6B7F8FA6551}"/>
          </ac:spMkLst>
        </pc:spChg>
        <pc:spChg chg="mod">
          <ac:chgData name="Roxanne Jones" userId="eee357d1-15dd-4a73-981c-b7041387288c" providerId="ADAL" clId="{508C33DA-3D2E-417D-BEE1-03CC9DB0FF2F}" dt="2024-05-29T19:59:31.842" v="137" actId="27636"/>
          <ac:spMkLst>
            <pc:docMk/>
            <pc:sldMk cId="4270006044" sldId="2145707474"/>
            <ac:spMk id="7" creationId="{8E7A1E47-D3D8-7F60-316E-785391104EDA}"/>
          </ac:spMkLst>
        </pc:spChg>
      </pc:sldChg>
      <pc:sldChg chg="modSp mod">
        <pc:chgData name="Roxanne Jones" userId="eee357d1-15dd-4a73-981c-b7041387288c" providerId="ADAL" clId="{508C33DA-3D2E-417D-BEE1-03CC9DB0FF2F}" dt="2024-05-29T20:30:35.712" v="164"/>
        <pc:sldMkLst>
          <pc:docMk/>
          <pc:sldMk cId="3646674607" sldId="2145707476"/>
        </pc:sldMkLst>
        <pc:spChg chg="mod">
          <ac:chgData name="Roxanne Jones" userId="eee357d1-15dd-4a73-981c-b7041387288c" providerId="ADAL" clId="{508C33DA-3D2E-417D-BEE1-03CC9DB0FF2F}" dt="2024-05-29T20:30:31.339" v="163"/>
          <ac:spMkLst>
            <pc:docMk/>
            <pc:sldMk cId="3646674607" sldId="2145707476"/>
            <ac:spMk id="3" creationId="{C284A99B-5492-B57A-D13E-FD57D8EDF7E7}"/>
          </ac:spMkLst>
        </pc:spChg>
        <pc:spChg chg="mod">
          <ac:chgData name="Roxanne Jones" userId="eee357d1-15dd-4a73-981c-b7041387288c" providerId="ADAL" clId="{508C33DA-3D2E-417D-BEE1-03CC9DB0FF2F}" dt="2024-05-29T19:27:40.008" v="101" actId="207"/>
          <ac:spMkLst>
            <pc:docMk/>
            <pc:sldMk cId="3646674607" sldId="2145707476"/>
            <ac:spMk id="5" creationId="{65517869-44BC-D25B-643B-04C0214996EE}"/>
          </ac:spMkLst>
        </pc:spChg>
        <pc:spChg chg="mod">
          <ac:chgData name="Roxanne Jones" userId="eee357d1-15dd-4a73-981c-b7041387288c" providerId="ADAL" clId="{508C33DA-3D2E-417D-BEE1-03CC9DB0FF2F}" dt="2024-05-29T20:30:35.712" v="164"/>
          <ac:spMkLst>
            <pc:docMk/>
            <pc:sldMk cId="3646674607" sldId="2145707476"/>
            <ac:spMk id="9" creationId="{3FDB40EC-723E-53CF-CDC6-93119A4AE412}"/>
          </ac:spMkLst>
        </pc:spChg>
      </pc:sldChg>
      <pc:sldChg chg="modSp mod">
        <pc:chgData name="Roxanne Jones" userId="eee357d1-15dd-4a73-981c-b7041387288c" providerId="ADAL" clId="{508C33DA-3D2E-417D-BEE1-03CC9DB0FF2F}" dt="2024-05-29T20:30:11.687" v="160"/>
        <pc:sldMkLst>
          <pc:docMk/>
          <pc:sldMk cId="549393634" sldId="2145707477"/>
        </pc:sldMkLst>
        <pc:spChg chg="mod">
          <ac:chgData name="Roxanne Jones" userId="eee357d1-15dd-4a73-981c-b7041387288c" providerId="ADAL" clId="{508C33DA-3D2E-417D-BEE1-03CC9DB0FF2F}" dt="2024-05-29T20:30:11.687" v="160"/>
          <ac:spMkLst>
            <pc:docMk/>
            <pc:sldMk cId="549393634" sldId="2145707477"/>
            <ac:spMk id="3" creationId="{C284A99B-5492-B57A-D13E-FD57D8EDF7E7}"/>
          </ac:spMkLst>
        </pc:spChg>
        <pc:spChg chg="mod">
          <ac:chgData name="Roxanne Jones" userId="eee357d1-15dd-4a73-981c-b7041387288c" providerId="ADAL" clId="{508C33DA-3D2E-417D-BEE1-03CC9DB0FF2F}" dt="2024-05-29T19:27:28.640" v="100" actId="207"/>
          <ac:spMkLst>
            <pc:docMk/>
            <pc:sldMk cId="549393634" sldId="2145707477"/>
            <ac:spMk id="5" creationId="{65517869-44BC-D25B-643B-04C0214996EE}"/>
          </ac:spMkLst>
        </pc:spChg>
        <pc:graphicFrameChg chg="modGraphic">
          <ac:chgData name="Roxanne Jones" userId="eee357d1-15dd-4a73-981c-b7041387288c" providerId="ADAL" clId="{508C33DA-3D2E-417D-BEE1-03CC9DB0FF2F}" dt="2024-05-29T19:27:23.586" v="99" actId="207"/>
          <ac:graphicFrameMkLst>
            <pc:docMk/>
            <pc:sldMk cId="549393634" sldId="2145707477"/>
            <ac:graphicFrameMk id="8" creationId="{B2EA2E16-612C-5033-DBF1-07B64C4826A6}"/>
          </ac:graphicFrameMkLst>
        </pc:graphicFrameChg>
      </pc:sldChg>
      <pc:sldChg chg="modSp mod">
        <pc:chgData name="Roxanne Jones" userId="eee357d1-15dd-4a73-981c-b7041387288c" providerId="ADAL" clId="{508C33DA-3D2E-417D-BEE1-03CC9DB0FF2F}" dt="2024-05-29T20:30:49.104" v="168"/>
        <pc:sldMkLst>
          <pc:docMk/>
          <pc:sldMk cId="1676448625" sldId="2145707479"/>
        </pc:sldMkLst>
        <pc:spChg chg="mod">
          <ac:chgData name="Roxanne Jones" userId="eee357d1-15dd-4a73-981c-b7041387288c" providerId="ADAL" clId="{508C33DA-3D2E-417D-BEE1-03CC9DB0FF2F}" dt="2024-05-29T20:30:44.887" v="167"/>
          <ac:spMkLst>
            <pc:docMk/>
            <pc:sldMk cId="1676448625" sldId="2145707479"/>
            <ac:spMk id="3" creationId="{C284A99B-5492-B57A-D13E-FD57D8EDF7E7}"/>
          </ac:spMkLst>
        </pc:spChg>
        <pc:spChg chg="mod">
          <ac:chgData name="Roxanne Jones" userId="eee357d1-15dd-4a73-981c-b7041387288c" providerId="ADAL" clId="{508C33DA-3D2E-417D-BEE1-03CC9DB0FF2F}" dt="2024-05-29T19:27:54.512" v="102" actId="207"/>
          <ac:spMkLst>
            <pc:docMk/>
            <pc:sldMk cId="1676448625" sldId="2145707479"/>
            <ac:spMk id="5" creationId="{65517869-44BC-D25B-643B-04C0214996EE}"/>
          </ac:spMkLst>
        </pc:spChg>
        <pc:spChg chg="mod">
          <ac:chgData name="Roxanne Jones" userId="eee357d1-15dd-4a73-981c-b7041387288c" providerId="ADAL" clId="{508C33DA-3D2E-417D-BEE1-03CC9DB0FF2F}" dt="2024-05-29T20:30:49.104" v="168"/>
          <ac:spMkLst>
            <pc:docMk/>
            <pc:sldMk cId="1676448625" sldId="2145707479"/>
            <ac:spMk id="9" creationId="{3FDB40EC-723E-53CF-CDC6-93119A4AE412}"/>
          </ac:spMkLst>
        </pc:spChg>
      </pc:sldChg>
      <pc:sldChg chg="addSp delSp modSp">
        <pc:chgData name="Roxanne Jones" userId="eee357d1-15dd-4a73-981c-b7041387288c" providerId="ADAL" clId="{508C33DA-3D2E-417D-BEE1-03CC9DB0FF2F}" dt="2024-05-29T20:35:17.209" v="631" actId="962"/>
        <pc:sldMkLst>
          <pc:docMk/>
          <pc:sldMk cId="2587070611" sldId="2145707480"/>
        </pc:sldMkLst>
        <pc:spChg chg="mod">
          <ac:chgData name="Roxanne Jones" userId="eee357d1-15dd-4a73-981c-b7041387288c" providerId="ADAL" clId="{508C33DA-3D2E-417D-BEE1-03CC9DB0FF2F}" dt="2024-05-29T20:33:35.337" v="384" actId="962"/>
          <ac:spMkLst>
            <pc:docMk/>
            <pc:sldMk cId="2587070611" sldId="2145707480"/>
            <ac:spMk id="4" creationId="{8EB9654E-CA6C-5B92-7B1B-D4364B977F85}"/>
          </ac:spMkLst>
        </pc:spChg>
        <pc:spChg chg="mod">
          <ac:chgData name="Roxanne Jones" userId="eee357d1-15dd-4a73-981c-b7041387288c" providerId="ADAL" clId="{508C33DA-3D2E-417D-BEE1-03CC9DB0FF2F}" dt="2024-05-29T20:34:56.873" v="527" actId="962"/>
          <ac:spMkLst>
            <pc:docMk/>
            <pc:sldMk cId="2587070611" sldId="2145707480"/>
            <ac:spMk id="5" creationId="{0CAE300F-753C-C751-60E0-5FCD2C73E38A}"/>
          </ac:spMkLst>
        </pc:spChg>
        <pc:spChg chg="add del mod">
          <ac:chgData name="Roxanne Jones" userId="eee357d1-15dd-4a73-981c-b7041387288c" providerId="ADAL" clId="{508C33DA-3D2E-417D-BEE1-03CC9DB0FF2F}" dt="2024-05-29T20:34:12.215" v="391" actId="478"/>
          <ac:spMkLst>
            <pc:docMk/>
            <pc:sldMk cId="2587070611" sldId="2145707480"/>
            <ac:spMk id="6" creationId="{C893FC57-2E12-8E43-16BA-D9107092EED3}"/>
          </ac:spMkLst>
        </pc:spChg>
        <pc:spChg chg="mod">
          <ac:chgData name="Roxanne Jones" userId="eee357d1-15dd-4a73-981c-b7041387288c" providerId="ADAL" clId="{508C33DA-3D2E-417D-BEE1-03CC9DB0FF2F}" dt="2024-05-29T20:00:33.564" v="143"/>
          <ac:spMkLst>
            <pc:docMk/>
            <pc:sldMk cId="2587070611" sldId="2145707480"/>
            <ac:spMk id="7" creationId="{88B29857-C685-1205-27A4-62E4F6AB60BD}"/>
          </ac:spMkLst>
        </pc:spChg>
        <pc:spChg chg="mod">
          <ac:chgData name="Roxanne Jones" userId="eee357d1-15dd-4a73-981c-b7041387288c" providerId="ADAL" clId="{508C33DA-3D2E-417D-BEE1-03CC9DB0FF2F}" dt="2024-05-29T20:01:06.933" v="147"/>
          <ac:spMkLst>
            <pc:docMk/>
            <pc:sldMk cId="2587070611" sldId="2145707480"/>
            <ac:spMk id="10" creationId="{7A36EB73-6F26-FA5B-1CE6-70040FB1F9C5}"/>
          </ac:spMkLst>
        </pc:spChg>
        <pc:picChg chg="mod">
          <ac:chgData name="Roxanne Jones" userId="eee357d1-15dd-4a73-981c-b7041387288c" providerId="ADAL" clId="{508C33DA-3D2E-417D-BEE1-03CC9DB0FF2F}" dt="2024-05-29T20:33:27.760" v="378" actId="962"/>
          <ac:picMkLst>
            <pc:docMk/>
            <pc:sldMk cId="2587070611" sldId="2145707480"/>
            <ac:picMk id="2" creationId="{80A03184-98D7-FA8C-6EDD-80EA616A9F96}"/>
          </ac:picMkLst>
        </pc:picChg>
        <pc:picChg chg="add del">
          <ac:chgData name="Roxanne Jones" userId="eee357d1-15dd-4a73-981c-b7041387288c" providerId="ADAL" clId="{508C33DA-3D2E-417D-BEE1-03CC9DB0FF2F}" dt="2024-05-29T20:34:10.839" v="390" actId="478"/>
          <ac:picMkLst>
            <pc:docMk/>
            <pc:sldMk cId="2587070611" sldId="2145707480"/>
            <ac:picMk id="3" creationId="{3398A90A-B639-5FAF-7283-A78761480A88}"/>
          </ac:picMkLst>
        </pc:picChg>
        <pc:picChg chg="mod">
          <ac:chgData name="Roxanne Jones" userId="eee357d1-15dd-4a73-981c-b7041387288c" providerId="ADAL" clId="{508C33DA-3D2E-417D-BEE1-03CC9DB0FF2F}" dt="2024-05-29T20:34:52.305" v="521" actId="962"/>
          <ac:picMkLst>
            <pc:docMk/>
            <pc:sldMk cId="2587070611" sldId="2145707480"/>
            <ac:picMk id="11" creationId="{980FFC18-3294-BE5B-161B-D21C36AB0A13}"/>
          </ac:picMkLst>
        </pc:picChg>
        <pc:picChg chg="mod">
          <ac:chgData name="Roxanne Jones" userId="eee357d1-15dd-4a73-981c-b7041387288c" providerId="ADAL" clId="{508C33DA-3D2E-417D-BEE1-03CC9DB0FF2F}" dt="2024-05-29T20:35:17.209" v="631" actId="962"/>
          <ac:picMkLst>
            <pc:docMk/>
            <pc:sldMk cId="2587070611" sldId="2145707480"/>
            <ac:picMk id="15" creationId="{B06A5D0B-412F-5368-5F40-96A565576162}"/>
          </ac:picMkLst>
        </pc:picChg>
      </pc:sldChg>
      <pc:sldChg chg="delSp modSp mod">
        <pc:chgData name="Roxanne Jones" userId="eee357d1-15dd-4a73-981c-b7041387288c" providerId="ADAL" clId="{508C33DA-3D2E-417D-BEE1-03CC9DB0FF2F}" dt="2024-05-29T20:35:29.033" v="638" actId="962"/>
        <pc:sldMkLst>
          <pc:docMk/>
          <pc:sldMk cId="316395708" sldId="2145707481"/>
        </pc:sldMkLst>
        <pc:spChg chg="del">
          <ac:chgData name="Roxanne Jones" userId="eee357d1-15dd-4a73-981c-b7041387288c" providerId="ADAL" clId="{508C33DA-3D2E-417D-BEE1-03CC9DB0FF2F}" dt="2024-05-29T18:59:00.322" v="11" actId="478"/>
          <ac:spMkLst>
            <pc:docMk/>
            <pc:sldMk cId="316395708" sldId="2145707481"/>
            <ac:spMk id="3" creationId="{A006E707-0117-05BD-3904-33ECA239CC72}"/>
          </ac:spMkLst>
        </pc:spChg>
        <pc:picChg chg="mod">
          <ac:chgData name="Roxanne Jones" userId="eee357d1-15dd-4a73-981c-b7041387288c" providerId="ADAL" clId="{508C33DA-3D2E-417D-BEE1-03CC9DB0FF2F}" dt="2024-05-29T20:35:29.033" v="638" actId="962"/>
          <ac:picMkLst>
            <pc:docMk/>
            <pc:sldMk cId="316395708" sldId="2145707481"/>
            <ac:picMk id="12" creationId="{960282F3-0D4F-628E-A712-722444C78408}"/>
          </ac:picMkLst>
        </pc:picChg>
      </pc:sldChg>
      <pc:sldChg chg="delSp modSp mod">
        <pc:chgData name="Roxanne Jones" userId="eee357d1-15dd-4a73-981c-b7041387288c" providerId="ADAL" clId="{508C33DA-3D2E-417D-BEE1-03CC9DB0FF2F}" dt="2024-05-29T20:39:01.425" v="912" actId="962"/>
        <pc:sldMkLst>
          <pc:docMk/>
          <pc:sldMk cId="3049777239" sldId="2145707482"/>
        </pc:sldMkLst>
        <pc:spChg chg="del">
          <ac:chgData name="Roxanne Jones" userId="eee357d1-15dd-4a73-981c-b7041387288c" providerId="ADAL" clId="{508C33DA-3D2E-417D-BEE1-03CC9DB0FF2F}" dt="2024-05-29T19:28:09.143" v="105" actId="478"/>
          <ac:spMkLst>
            <pc:docMk/>
            <pc:sldMk cId="3049777239" sldId="2145707482"/>
            <ac:spMk id="3" creationId="{3B11B008-37B9-32E1-1F1D-D0D84DF1663B}"/>
          </ac:spMkLst>
        </pc:spChg>
        <pc:spChg chg="mod">
          <ac:chgData name="Roxanne Jones" userId="eee357d1-15dd-4a73-981c-b7041387288c" providerId="ADAL" clId="{508C33DA-3D2E-417D-BEE1-03CC9DB0FF2F}" dt="2024-05-29T20:31:15.272" v="169"/>
          <ac:spMkLst>
            <pc:docMk/>
            <pc:sldMk cId="3049777239" sldId="2145707482"/>
            <ac:spMk id="9" creationId="{C7C54137-9E25-0E65-89C2-1A4BE59DFAE0}"/>
          </ac:spMkLst>
        </pc:spChg>
        <pc:picChg chg="mod">
          <ac:chgData name="Roxanne Jones" userId="eee357d1-15dd-4a73-981c-b7041387288c" providerId="ADAL" clId="{508C33DA-3D2E-417D-BEE1-03CC9DB0FF2F}" dt="2024-05-29T20:39:01.425" v="912" actId="962"/>
          <ac:picMkLst>
            <pc:docMk/>
            <pc:sldMk cId="3049777239" sldId="2145707482"/>
            <ac:picMk id="13" creationId="{115DF5B9-2A1E-7785-77FE-A6BD79572CAC}"/>
          </ac:picMkLst>
        </pc:picChg>
      </pc:sldChg>
    </pc:docChg>
  </pc:docChgLst>
  <pc:docChgLst>
    <pc:chgData name="Margaret Gillis" userId="b92883f0-fb2e-4bdb-a669-1e9fa090b866" providerId="ADAL" clId="{09D2DF58-E737-4BB4-9409-BB35F11A0727}"/>
    <pc:docChg chg="custSel delSld modSld">
      <pc:chgData name="Margaret Gillis" userId="b92883f0-fb2e-4bdb-a669-1e9fa090b866" providerId="ADAL" clId="{09D2DF58-E737-4BB4-9409-BB35F11A0727}" dt="2024-05-16T14:05:05.423" v="942" actId="13244"/>
      <pc:docMkLst>
        <pc:docMk/>
      </pc:docMkLst>
      <pc:sldChg chg="modSp mod">
        <pc:chgData name="Margaret Gillis" userId="b92883f0-fb2e-4bdb-a669-1e9fa090b866" providerId="ADAL" clId="{09D2DF58-E737-4BB4-9409-BB35F11A0727}" dt="2024-05-16T13:51:52.025" v="809"/>
        <pc:sldMkLst>
          <pc:docMk/>
          <pc:sldMk cId="2307636121" sldId="256"/>
        </pc:sldMkLst>
        <pc:spChg chg="ord">
          <ac:chgData name="Margaret Gillis" userId="b92883f0-fb2e-4bdb-a669-1e9fa090b866" providerId="ADAL" clId="{09D2DF58-E737-4BB4-9409-BB35F11A0727}" dt="2024-05-16T13:51:52.025" v="809"/>
          <ac:spMkLst>
            <pc:docMk/>
            <pc:sldMk cId="2307636121" sldId="256"/>
            <ac:spMk id="2" creationId="{958F7323-677C-714C-9180-C0FA395F34B8}"/>
          </ac:spMkLst>
        </pc:spChg>
      </pc:sldChg>
      <pc:sldChg chg="modSp mod">
        <pc:chgData name="Margaret Gillis" userId="b92883f0-fb2e-4bdb-a669-1e9fa090b866" providerId="ADAL" clId="{09D2DF58-E737-4BB4-9409-BB35F11A0727}" dt="2024-05-16T13:59:50.554" v="870" actId="13244"/>
        <pc:sldMkLst>
          <pc:docMk/>
          <pc:sldMk cId="2353343699" sldId="264"/>
        </pc:sldMkLst>
        <pc:spChg chg="ord">
          <ac:chgData name="Margaret Gillis" userId="b92883f0-fb2e-4bdb-a669-1e9fa090b866" providerId="ADAL" clId="{09D2DF58-E737-4BB4-9409-BB35F11A0727}" dt="2024-05-16T13:59:50.554" v="870" actId="13244"/>
          <ac:spMkLst>
            <pc:docMk/>
            <pc:sldMk cId="2353343699" sldId="264"/>
            <ac:spMk id="2" creationId="{B7EE416C-0B08-D846-B55A-C71E05D1C08E}"/>
          </ac:spMkLst>
        </pc:spChg>
        <pc:spChg chg="mod">
          <ac:chgData name="Margaret Gillis" userId="b92883f0-fb2e-4bdb-a669-1e9fa090b866" providerId="ADAL" clId="{09D2DF58-E737-4BB4-9409-BB35F11A0727}" dt="2024-05-16T13:53:10.347" v="819" actId="962"/>
          <ac:spMkLst>
            <pc:docMk/>
            <pc:sldMk cId="2353343699" sldId="264"/>
            <ac:spMk id="3" creationId="{E4CEAEC7-D030-8649-87B6-AD411C1E14C9}"/>
          </ac:spMkLst>
        </pc:spChg>
        <pc:spChg chg="ord">
          <ac:chgData name="Margaret Gillis" userId="b92883f0-fb2e-4bdb-a669-1e9fa090b866" providerId="ADAL" clId="{09D2DF58-E737-4BB4-9409-BB35F11A0727}" dt="2024-05-16T13:53:07.436" v="818" actId="13244"/>
          <ac:spMkLst>
            <pc:docMk/>
            <pc:sldMk cId="2353343699" sldId="264"/>
            <ac:spMk id="6" creationId="{E9FE4C71-7220-A14B-A836-149CE5651A1D}"/>
          </ac:spMkLst>
        </pc:spChg>
        <pc:spChg chg="ord">
          <ac:chgData name="Margaret Gillis" userId="b92883f0-fb2e-4bdb-a669-1e9fa090b866" providerId="ADAL" clId="{09D2DF58-E737-4BB4-9409-BB35F11A0727}" dt="2024-05-16T13:53:11.827" v="820" actId="13244"/>
          <ac:spMkLst>
            <pc:docMk/>
            <pc:sldMk cId="2353343699" sldId="264"/>
            <ac:spMk id="7" creationId="{D81AF524-A86F-384E-9B83-57FE27B8F3C0}"/>
          </ac:spMkLst>
        </pc:spChg>
      </pc:sldChg>
      <pc:sldChg chg="del">
        <pc:chgData name="Margaret Gillis" userId="b92883f0-fb2e-4bdb-a669-1e9fa090b866" providerId="ADAL" clId="{09D2DF58-E737-4BB4-9409-BB35F11A0727}" dt="2024-05-16T13:45:02.181" v="4" actId="47"/>
        <pc:sldMkLst>
          <pc:docMk/>
          <pc:sldMk cId="476415344" sldId="436"/>
        </pc:sldMkLst>
      </pc:sldChg>
      <pc:sldChg chg="modSp mod">
        <pc:chgData name="Margaret Gillis" userId="b92883f0-fb2e-4bdb-a669-1e9fa090b866" providerId="ADAL" clId="{09D2DF58-E737-4BB4-9409-BB35F11A0727}" dt="2024-05-16T14:00:37.479" v="884" actId="962"/>
        <pc:sldMkLst>
          <pc:docMk/>
          <pc:sldMk cId="4158306460" sldId="556"/>
        </pc:sldMkLst>
        <pc:spChg chg="ord">
          <ac:chgData name="Margaret Gillis" userId="b92883f0-fb2e-4bdb-a669-1e9fa090b866" providerId="ADAL" clId="{09D2DF58-E737-4BB4-9409-BB35F11A0727}" dt="2024-05-16T13:55:40.833" v="845" actId="13244"/>
          <ac:spMkLst>
            <pc:docMk/>
            <pc:sldMk cId="4158306460" sldId="556"/>
            <ac:spMk id="2" creationId="{381E1E12-65C4-A2F5-7726-874126DFD235}"/>
          </ac:spMkLst>
        </pc:spChg>
        <pc:spChg chg="ord">
          <ac:chgData name="Margaret Gillis" userId="b92883f0-fb2e-4bdb-a669-1e9fa090b866" providerId="ADAL" clId="{09D2DF58-E737-4BB4-9409-BB35F11A0727}" dt="2024-05-16T13:55:45.239" v="846" actId="13244"/>
          <ac:spMkLst>
            <pc:docMk/>
            <pc:sldMk cId="4158306460" sldId="556"/>
            <ac:spMk id="3" creationId="{8CD08176-DFEB-4F5D-DBF7-1E46892AE317}"/>
          </ac:spMkLst>
        </pc:spChg>
        <pc:spChg chg="ord">
          <ac:chgData name="Margaret Gillis" userId="b92883f0-fb2e-4bdb-a669-1e9fa090b866" providerId="ADAL" clId="{09D2DF58-E737-4BB4-9409-BB35F11A0727}" dt="2024-05-16T14:00:34.477" v="881" actId="13244"/>
          <ac:spMkLst>
            <pc:docMk/>
            <pc:sldMk cId="4158306460" sldId="556"/>
            <ac:spMk id="10" creationId="{317AB90F-04E2-B9E2-0B99-767F0E6DAD24}"/>
          </ac:spMkLst>
        </pc:spChg>
        <pc:spChg chg="mod">
          <ac:chgData name="Margaret Gillis" userId="b92883f0-fb2e-4bdb-a669-1e9fa090b866" providerId="ADAL" clId="{09D2DF58-E737-4BB4-9409-BB35F11A0727}" dt="2024-05-16T13:55:30.490" v="841" actId="962"/>
          <ac:spMkLst>
            <pc:docMk/>
            <pc:sldMk cId="4158306460" sldId="556"/>
            <ac:spMk id="12" creationId="{1216E94E-2BD5-CE6A-ED24-DC78E3314725}"/>
          </ac:spMkLst>
        </pc:spChg>
        <pc:picChg chg="mod">
          <ac:chgData name="Margaret Gillis" userId="b92883f0-fb2e-4bdb-a669-1e9fa090b866" providerId="ADAL" clId="{09D2DF58-E737-4BB4-9409-BB35F11A0727}" dt="2024-05-16T14:00:37.479" v="884" actId="962"/>
          <ac:picMkLst>
            <pc:docMk/>
            <pc:sldMk cId="4158306460" sldId="556"/>
            <ac:picMk id="5" creationId="{FC5D3097-44AC-3903-4203-C7A9CC1238EC}"/>
          </ac:picMkLst>
        </pc:picChg>
      </pc:sldChg>
      <pc:sldChg chg="delSp modSp mod">
        <pc:chgData name="Margaret Gillis" userId="b92883f0-fb2e-4bdb-a669-1e9fa090b866" providerId="ADAL" clId="{09D2DF58-E737-4BB4-9409-BB35F11A0727}" dt="2024-05-16T13:57:20.408" v="856" actId="13244"/>
        <pc:sldMkLst>
          <pc:docMk/>
          <pc:sldMk cId="1475364258" sldId="577"/>
        </pc:sldMkLst>
        <pc:spChg chg="ord">
          <ac:chgData name="Margaret Gillis" userId="b92883f0-fb2e-4bdb-a669-1e9fa090b866" providerId="ADAL" clId="{09D2DF58-E737-4BB4-9409-BB35F11A0727}" dt="2024-05-16T13:56:46.417" v="852" actId="13244"/>
          <ac:spMkLst>
            <pc:docMk/>
            <pc:sldMk cId="1475364258" sldId="577"/>
            <ac:spMk id="2" creationId="{260FDE8D-B51E-4B0D-B79E-2BD4E5DDCC73}"/>
          </ac:spMkLst>
        </pc:spChg>
        <pc:spChg chg="del mod">
          <ac:chgData name="Margaret Gillis" userId="b92883f0-fb2e-4bdb-a669-1e9fa090b866" providerId="ADAL" clId="{09D2DF58-E737-4BB4-9409-BB35F11A0727}" dt="2024-05-16T13:57:14.156" v="855" actId="478"/>
          <ac:spMkLst>
            <pc:docMk/>
            <pc:sldMk cId="1475364258" sldId="577"/>
            <ac:spMk id="16" creationId="{DFAA1084-DD07-4F3D-9D07-E30212D66606}"/>
          </ac:spMkLst>
        </pc:spChg>
        <pc:spChg chg="ord">
          <ac:chgData name="Margaret Gillis" userId="b92883f0-fb2e-4bdb-a669-1e9fa090b866" providerId="ADAL" clId="{09D2DF58-E737-4BB4-9409-BB35F11A0727}" dt="2024-05-16T13:56:57.948" v="853" actId="13244"/>
          <ac:spMkLst>
            <pc:docMk/>
            <pc:sldMk cId="1475364258" sldId="577"/>
            <ac:spMk id="45" creationId="{041E74E7-A14B-4C67-9205-558EE351E7AD}"/>
          </ac:spMkLst>
        </pc:spChg>
        <pc:graphicFrameChg chg="mod">
          <ac:chgData name="Margaret Gillis" userId="b92883f0-fb2e-4bdb-a669-1e9fa090b866" providerId="ADAL" clId="{09D2DF58-E737-4BB4-9409-BB35F11A0727}" dt="2024-05-16T13:57:20.408" v="856" actId="13244"/>
          <ac:graphicFrameMkLst>
            <pc:docMk/>
            <pc:sldMk cId="1475364258" sldId="577"/>
            <ac:graphicFrameMk id="10" creationId="{43EFE188-1EF3-ECD4-C08D-D95333C28482}"/>
          </ac:graphicFrameMkLst>
        </pc:graphicFrameChg>
      </pc:sldChg>
      <pc:sldChg chg="modSp mod">
        <pc:chgData name="Margaret Gillis" userId="b92883f0-fb2e-4bdb-a669-1e9fa090b866" providerId="ADAL" clId="{09D2DF58-E737-4BB4-9409-BB35F11A0727}" dt="2024-05-16T13:58:21.781" v="863" actId="13244"/>
        <pc:sldMkLst>
          <pc:docMk/>
          <pc:sldMk cId="1056189304" sldId="847"/>
        </pc:sldMkLst>
        <pc:spChg chg="ord">
          <ac:chgData name="Margaret Gillis" userId="b92883f0-fb2e-4bdb-a669-1e9fa090b866" providerId="ADAL" clId="{09D2DF58-E737-4BB4-9409-BB35F11A0727}" dt="2024-05-16T13:58:16.274" v="862" actId="13244"/>
          <ac:spMkLst>
            <pc:docMk/>
            <pc:sldMk cId="1056189304" sldId="847"/>
            <ac:spMk id="2" creationId="{7C07C256-BE79-4B48-A110-8B8716B162E2}"/>
          </ac:spMkLst>
        </pc:spChg>
        <pc:spChg chg="ord">
          <ac:chgData name="Margaret Gillis" userId="b92883f0-fb2e-4bdb-a669-1e9fa090b866" providerId="ADAL" clId="{09D2DF58-E737-4BB4-9409-BB35F11A0727}" dt="2024-05-16T13:58:21.781" v="863" actId="13244"/>
          <ac:spMkLst>
            <pc:docMk/>
            <pc:sldMk cId="1056189304" sldId="847"/>
            <ac:spMk id="6" creationId="{A847F9FA-5726-0846-B36A-B939885B1341}"/>
          </ac:spMkLst>
        </pc:spChg>
        <pc:graphicFrameChg chg="mod">
          <ac:chgData name="Margaret Gillis" userId="b92883f0-fb2e-4bdb-a669-1e9fa090b866" providerId="ADAL" clId="{09D2DF58-E737-4BB4-9409-BB35F11A0727}" dt="2024-05-16T13:48:30.240" v="421" actId="962"/>
          <ac:graphicFrameMkLst>
            <pc:docMk/>
            <pc:sldMk cId="1056189304" sldId="847"/>
            <ac:graphicFrameMk id="5" creationId="{A6EA5930-0A41-4012-978D-1F39913214EA}"/>
          </ac:graphicFrameMkLst>
        </pc:graphicFrameChg>
      </pc:sldChg>
      <pc:sldChg chg="del">
        <pc:chgData name="Margaret Gillis" userId="b92883f0-fb2e-4bdb-a669-1e9fa090b866" providerId="ADAL" clId="{09D2DF58-E737-4BB4-9409-BB35F11A0727}" dt="2024-05-16T13:44:57.996" v="1" actId="47"/>
        <pc:sldMkLst>
          <pc:docMk/>
          <pc:sldMk cId="3695746904" sldId="866"/>
        </pc:sldMkLst>
      </pc:sldChg>
      <pc:sldChg chg="modSp mod">
        <pc:chgData name="Margaret Gillis" userId="b92883f0-fb2e-4bdb-a669-1e9fa090b866" providerId="ADAL" clId="{09D2DF58-E737-4BB4-9409-BB35F11A0727}" dt="2024-05-16T14:00:18.897" v="878"/>
        <pc:sldMkLst>
          <pc:docMk/>
          <pc:sldMk cId="249272031" sldId="870"/>
        </pc:sldMkLst>
        <pc:spChg chg="ord">
          <ac:chgData name="Margaret Gillis" userId="b92883f0-fb2e-4bdb-a669-1e9fa090b866" providerId="ADAL" clId="{09D2DF58-E737-4BB4-9409-BB35F11A0727}" dt="2024-05-16T14:00:18.897" v="878"/>
          <ac:spMkLst>
            <pc:docMk/>
            <pc:sldMk cId="249272031" sldId="870"/>
            <ac:spMk id="2" creationId="{2A502160-D7D0-0930-1A0C-C9E668C0EF21}"/>
          </ac:spMkLst>
        </pc:spChg>
        <pc:spChg chg="mod">
          <ac:chgData name="Margaret Gillis" userId="b92883f0-fb2e-4bdb-a669-1e9fa090b866" providerId="ADAL" clId="{09D2DF58-E737-4BB4-9409-BB35F11A0727}" dt="2024-05-16T13:54:47.710" v="832" actId="962"/>
          <ac:spMkLst>
            <pc:docMk/>
            <pc:sldMk cId="249272031" sldId="870"/>
            <ac:spMk id="3" creationId="{34B6F024-B0D1-D288-FD8C-8DF1071E2EC8}"/>
          </ac:spMkLst>
        </pc:spChg>
        <pc:spChg chg="ord">
          <ac:chgData name="Margaret Gillis" userId="b92883f0-fb2e-4bdb-a669-1e9fa090b866" providerId="ADAL" clId="{09D2DF58-E737-4BB4-9409-BB35F11A0727}" dt="2024-05-16T13:54:41.774" v="831" actId="13244"/>
          <ac:spMkLst>
            <pc:docMk/>
            <pc:sldMk cId="249272031" sldId="870"/>
            <ac:spMk id="6" creationId="{CD846366-B491-4BF8-4B3C-8AB905284474}"/>
          </ac:spMkLst>
        </pc:spChg>
      </pc:sldChg>
      <pc:sldChg chg="del">
        <pc:chgData name="Margaret Gillis" userId="b92883f0-fb2e-4bdb-a669-1e9fa090b866" providerId="ADAL" clId="{09D2DF58-E737-4BB4-9409-BB35F11A0727}" dt="2024-05-16T13:44:55.755" v="0" actId="47"/>
        <pc:sldMkLst>
          <pc:docMk/>
          <pc:sldMk cId="286217633" sldId="871"/>
        </pc:sldMkLst>
      </pc:sldChg>
      <pc:sldChg chg="modSp mod">
        <pc:chgData name="Margaret Gillis" userId="b92883f0-fb2e-4bdb-a669-1e9fa090b866" providerId="ADAL" clId="{09D2DF58-E737-4BB4-9409-BB35F11A0727}" dt="2024-05-16T14:00:22.450" v="879" actId="13244"/>
        <pc:sldMkLst>
          <pc:docMk/>
          <pc:sldMk cId="1708220251" sldId="875"/>
        </pc:sldMkLst>
        <pc:spChg chg="ord">
          <ac:chgData name="Margaret Gillis" userId="b92883f0-fb2e-4bdb-a669-1e9fa090b866" providerId="ADAL" clId="{09D2DF58-E737-4BB4-9409-BB35F11A0727}" dt="2024-05-16T14:00:22.450" v="879" actId="13244"/>
          <ac:spMkLst>
            <pc:docMk/>
            <pc:sldMk cId="1708220251" sldId="875"/>
            <ac:spMk id="2" creationId="{07A2E9B4-0F24-D2DF-42E6-A64CF6AACB74}"/>
          </ac:spMkLst>
        </pc:spChg>
        <pc:spChg chg="mod">
          <ac:chgData name="Margaret Gillis" userId="b92883f0-fb2e-4bdb-a669-1e9fa090b866" providerId="ADAL" clId="{09D2DF58-E737-4BB4-9409-BB35F11A0727}" dt="2024-05-16T13:54:59.669" v="835" actId="962"/>
          <ac:spMkLst>
            <pc:docMk/>
            <pc:sldMk cId="1708220251" sldId="875"/>
            <ac:spMk id="3" creationId="{9A40A020-DAC1-822F-FF58-3434DDFB95A6}"/>
          </ac:spMkLst>
        </pc:spChg>
        <pc:spChg chg="ord">
          <ac:chgData name="Margaret Gillis" userId="b92883f0-fb2e-4bdb-a669-1e9fa090b866" providerId="ADAL" clId="{09D2DF58-E737-4BB4-9409-BB35F11A0727}" dt="2024-05-16T13:54:58.333" v="834" actId="13244"/>
          <ac:spMkLst>
            <pc:docMk/>
            <pc:sldMk cId="1708220251" sldId="875"/>
            <ac:spMk id="4" creationId="{3E321165-0410-8DEC-A219-3DB0D7A5A7F0}"/>
          </ac:spMkLst>
        </pc:spChg>
        <pc:spChg chg="ord">
          <ac:chgData name="Margaret Gillis" userId="b92883f0-fb2e-4bdb-a669-1e9fa090b866" providerId="ADAL" clId="{09D2DF58-E737-4BB4-9409-BB35F11A0727}" dt="2024-05-16T13:54:54.902" v="833" actId="13244"/>
          <ac:spMkLst>
            <pc:docMk/>
            <pc:sldMk cId="1708220251" sldId="875"/>
            <ac:spMk id="5" creationId="{9A54EB09-2750-901F-24C2-2CB4B2FEDDAF}"/>
          </ac:spMkLst>
        </pc:spChg>
      </pc:sldChg>
      <pc:sldChg chg="modSp mod">
        <pc:chgData name="Margaret Gillis" userId="b92883f0-fb2e-4bdb-a669-1e9fa090b866" providerId="ADAL" clId="{09D2DF58-E737-4BB4-9409-BB35F11A0727}" dt="2024-05-16T14:00:26.730" v="880" actId="13244"/>
        <pc:sldMkLst>
          <pc:docMk/>
          <pc:sldMk cId="2159492306" sldId="876"/>
        </pc:sldMkLst>
        <pc:spChg chg="ord">
          <ac:chgData name="Margaret Gillis" userId="b92883f0-fb2e-4bdb-a669-1e9fa090b866" providerId="ADAL" clId="{09D2DF58-E737-4BB4-9409-BB35F11A0727}" dt="2024-05-16T14:00:26.730" v="880" actId="13244"/>
          <ac:spMkLst>
            <pc:docMk/>
            <pc:sldMk cId="2159492306" sldId="876"/>
            <ac:spMk id="2" creationId="{05CF8F9D-E66E-CCE4-32E8-0F90E2C15C23}"/>
          </ac:spMkLst>
        </pc:spChg>
        <pc:spChg chg="mod">
          <ac:chgData name="Margaret Gillis" userId="b92883f0-fb2e-4bdb-a669-1e9fa090b866" providerId="ADAL" clId="{09D2DF58-E737-4BB4-9409-BB35F11A0727}" dt="2024-05-16T13:55:06.808" v="837" actId="962"/>
          <ac:spMkLst>
            <pc:docMk/>
            <pc:sldMk cId="2159492306" sldId="876"/>
            <ac:spMk id="3" creationId="{8856A18F-7CDE-AAAA-6A79-A3A31BF8AC16}"/>
          </ac:spMkLst>
        </pc:spChg>
        <pc:spChg chg="ord">
          <ac:chgData name="Margaret Gillis" userId="b92883f0-fb2e-4bdb-a669-1e9fa090b866" providerId="ADAL" clId="{09D2DF58-E737-4BB4-9409-BB35F11A0727}" dt="2024-05-16T13:55:19.442" v="840"/>
          <ac:spMkLst>
            <pc:docMk/>
            <pc:sldMk cId="2159492306" sldId="876"/>
            <ac:spMk id="5" creationId="{4E3FF128-EF35-D790-E297-C06D76F33A1C}"/>
          </ac:spMkLst>
        </pc:spChg>
        <pc:spChg chg="ord">
          <ac:chgData name="Margaret Gillis" userId="b92883f0-fb2e-4bdb-a669-1e9fa090b866" providerId="ADAL" clId="{09D2DF58-E737-4BB4-9409-BB35F11A0727}" dt="2024-05-16T13:55:04.868" v="836" actId="13244"/>
          <ac:spMkLst>
            <pc:docMk/>
            <pc:sldMk cId="2159492306" sldId="876"/>
            <ac:spMk id="6" creationId="{444087A4-0552-7163-B9CA-969827621B91}"/>
          </ac:spMkLst>
        </pc:spChg>
      </pc:sldChg>
      <pc:sldChg chg="del">
        <pc:chgData name="Margaret Gillis" userId="b92883f0-fb2e-4bdb-a669-1e9fa090b866" providerId="ADAL" clId="{09D2DF58-E737-4BB4-9409-BB35F11A0727}" dt="2024-05-16T13:45:00.974" v="3" actId="47"/>
        <pc:sldMkLst>
          <pc:docMk/>
          <pc:sldMk cId="37098259" sldId="2145707431"/>
        </pc:sldMkLst>
      </pc:sldChg>
      <pc:sldChg chg="modSp mod">
        <pc:chgData name="Margaret Gillis" userId="b92883f0-fb2e-4bdb-a669-1e9fa090b866" providerId="ADAL" clId="{09D2DF58-E737-4BB4-9409-BB35F11A0727}" dt="2024-05-16T14:00:50.603" v="886" actId="13244"/>
        <pc:sldMkLst>
          <pc:docMk/>
          <pc:sldMk cId="635410214" sldId="2145707432"/>
        </pc:sldMkLst>
        <pc:spChg chg="ord">
          <ac:chgData name="Margaret Gillis" userId="b92883f0-fb2e-4bdb-a669-1e9fa090b866" providerId="ADAL" clId="{09D2DF58-E737-4BB4-9409-BB35F11A0727}" dt="2024-05-16T14:00:50.603" v="886" actId="13244"/>
          <ac:spMkLst>
            <pc:docMk/>
            <pc:sldMk cId="635410214" sldId="2145707432"/>
            <ac:spMk id="2" creationId="{71BAF884-6292-EBB5-22BB-15986B7051E6}"/>
          </ac:spMkLst>
        </pc:spChg>
        <pc:spChg chg="ord">
          <ac:chgData name="Margaret Gillis" userId="b92883f0-fb2e-4bdb-a669-1e9fa090b866" providerId="ADAL" clId="{09D2DF58-E737-4BB4-9409-BB35F11A0727}" dt="2024-05-16T13:56:13.196" v="848" actId="13244"/>
          <ac:spMkLst>
            <pc:docMk/>
            <pc:sldMk cId="635410214" sldId="2145707432"/>
            <ac:spMk id="5" creationId="{EB388ACD-3B31-A627-25DE-830D53EAF854}"/>
          </ac:spMkLst>
        </pc:spChg>
        <pc:picChg chg="mod">
          <ac:chgData name="Margaret Gillis" userId="b92883f0-fb2e-4bdb-a669-1e9fa090b866" providerId="ADAL" clId="{09D2DF58-E737-4BB4-9409-BB35F11A0727}" dt="2024-05-16T13:56:11.392" v="847" actId="962"/>
          <ac:picMkLst>
            <pc:docMk/>
            <pc:sldMk cId="635410214" sldId="2145707432"/>
            <ac:picMk id="7" creationId="{08D5BE17-750E-322E-2F8A-778D38E04B81}"/>
          </ac:picMkLst>
        </pc:picChg>
      </pc:sldChg>
      <pc:sldChg chg="modSp mod">
        <pc:chgData name="Margaret Gillis" userId="b92883f0-fb2e-4bdb-a669-1e9fa090b866" providerId="ADAL" clId="{09D2DF58-E737-4BB4-9409-BB35F11A0727}" dt="2024-05-16T14:00:54.724" v="887" actId="13244"/>
        <pc:sldMkLst>
          <pc:docMk/>
          <pc:sldMk cId="1303671121" sldId="2145707434"/>
        </pc:sldMkLst>
        <pc:spChg chg="ord">
          <ac:chgData name="Margaret Gillis" userId="b92883f0-fb2e-4bdb-a669-1e9fa090b866" providerId="ADAL" clId="{09D2DF58-E737-4BB4-9409-BB35F11A0727}" dt="2024-05-16T14:00:54.724" v="887" actId="13244"/>
          <ac:spMkLst>
            <pc:docMk/>
            <pc:sldMk cId="1303671121" sldId="2145707434"/>
            <ac:spMk id="2" creationId="{D1559AA6-6C83-03C6-598D-0D357AA41F87}"/>
          </ac:spMkLst>
        </pc:spChg>
        <pc:spChg chg="ord">
          <ac:chgData name="Margaret Gillis" userId="b92883f0-fb2e-4bdb-a669-1e9fa090b866" providerId="ADAL" clId="{09D2DF58-E737-4BB4-9409-BB35F11A0727}" dt="2024-05-16T13:56:22.328" v="850" actId="13244"/>
          <ac:spMkLst>
            <pc:docMk/>
            <pc:sldMk cId="1303671121" sldId="2145707434"/>
            <ac:spMk id="5" creationId="{9F5BF189-EBC6-0FE5-8636-BF72BC333884}"/>
          </ac:spMkLst>
        </pc:spChg>
        <pc:spChg chg="ord">
          <ac:chgData name="Margaret Gillis" userId="b92883f0-fb2e-4bdb-a669-1e9fa090b866" providerId="ADAL" clId="{09D2DF58-E737-4BB4-9409-BB35F11A0727}" dt="2024-05-16T13:56:19.260" v="849" actId="13244"/>
          <ac:spMkLst>
            <pc:docMk/>
            <pc:sldMk cId="1303671121" sldId="2145707434"/>
            <ac:spMk id="6" creationId="{E0FC2218-B47E-43BE-F489-E4DC4D4C24F3}"/>
          </ac:spMkLst>
        </pc:spChg>
      </pc:sldChg>
      <pc:sldChg chg="modSp mod">
        <pc:chgData name="Margaret Gillis" userId="b92883f0-fb2e-4bdb-a669-1e9fa090b866" providerId="ADAL" clId="{09D2DF58-E737-4BB4-9409-BB35F11A0727}" dt="2024-05-16T14:00:58.554" v="888" actId="13244"/>
        <pc:sldMkLst>
          <pc:docMk/>
          <pc:sldMk cId="1291795848" sldId="2145707435"/>
        </pc:sldMkLst>
        <pc:spChg chg="ord">
          <ac:chgData name="Margaret Gillis" userId="b92883f0-fb2e-4bdb-a669-1e9fa090b866" providerId="ADAL" clId="{09D2DF58-E737-4BB4-9409-BB35F11A0727}" dt="2024-05-16T14:00:58.554" v="888" actId="13244"/>
          <ac:spMkLst>
            <pc:docMk/>
            <pc:sldMk cId="1291795848" sldId="2145707435"/>
            <ac:spMk id="2" creationId="{5F9E4D7A-459C-963D-C0DD-C890F4D8021A}"/>
          </ac:spMkLst>
        </pc:spChg>
        <pc:spChg chg="ord">
          <ac:chgData name="Margaret Gillis" userId="b92883f0-fb2e-4bdb-a669-1e9fa090b866" providerId="ADAL" clId="{09D2DF58-E737-4BB4-9409-BB35F11A0727}" dt="2024-05-16T13:56:34.892" v="851" actId="13244"/>
          <ac:spMkLst>
            <pc:docMk/>
            <pc:sldMk cId="1291795848" sldId="2145707435"/>
            <ac:spMk id="5" creationId="{65517869-44BC-D25B-643B-04C0214996EE}"/>
          </ac:spMkLst>
        </pc:spChg>
      </pc:sldChg>
      <pc:sldChg chg="del">
        <pc:chgData name="Margaret Gillis" userId="b92883f0-fb2e-4bdb-a669-1e9fa090b866" providerId="ADAL" clId="{09D2DF58-E737-4BB4-9409-BB35F11A0727}" dt="2024-05-16T13:45:00.075" v="2" actId="47"/>
        <pc:sldMkLst>
          <pc:docMk/>
          <pc:sldMk cId="661590737" sldId="2145707436"/>
        </pc:sldMkLst>
      </pc:sldChg>
      <pc:sldChg chg="modSp mod">
        <pc:chgData name="Margaret Gillis" userId="b92883f0-fb2e-4bdb-a669-1e9fa090b866" providerId="ADAL" clId="{09D2DF58-E737-4BB4-9409-BB35F11A0727}" dt="2024-05-16T14:00:12.525" v="874" actId="13244"/>
        <pc:sldMkLst>
          <pc:docMk/>
          <pc:sldMk cId="3959272758" sldId="2145707438"/>
        </pc:sldMkLst>
        <pc:spChg chg="ord">
          <ac:chgData name="Margaret Gillis" userId="b92883f0-fb2e-4bdb-a669-1e9fa090b866" providerId="ADAL" clId="{09D2DF58-E737-4BB4-9409-BB35F11A0727}" dt="2024-05-16T14:00:12.525" v="874" actId="13244"/>
          <ac:spMkLst>
            <pc:docMk/>
            <pc:sldMk cId="3959272758" sldId="2145707438"/>
            <ac:spMk id="2" creationId="{DE7DA30A-9D2A-740C-C74D-9B8534BEB112}"/>
          </ac:spMkLst>
        </pc:spChg>
        <pc:spChg chg="mod">
          <ac:chgData name="Margaret Gillis" userId="b92883f0-fb2e-4bdb-a669-1e9fa090b866" providerId="ADAL" clId="{09D2DF58-E737-4BB4-9409-BB35F11A0727}" dt="2024-05-16T13:54:33.084" v="830" actId="962"/>
          <ac:spMkLst>
            <pc:docMk/>
            <pc:sldMk cId="3959272758" sldId="2145707438"/>
            <ac:spMk id="3" creationId="{5E9B2D65-377C-2049-44DC-FB6150AE283B}"/>
          </ac:spMkLst>
        </pc:spChg>
        <pc:spChg chg="ord">
          <ac:chgData name="Margaret Gillis" userId="b92883f0-fb2e-4bdb-a669-1e9fa090b866" providerId="ADAL" clId="{09D2DF58-E737-4BB4-9409-BB35F11A0727}" dt="2024-05-16T13:54:31.703" v="829" actId="13244"/>
          <ac:spMkLst>
            <pc:docMk/>
            <pc:sldMk cId="3959272758" sldId="2145707438"/>
            <ac:spMk id="5" creationId="{2B996082-E2FB-C6D6-C1C9-C3A76BDD2411}"/>
          </ac:spMkLst>
        </pc:spChg>
      </pc:sldChg>
      <pc:sldChg chg="modSp mod">
        <pc:chgData name="Margaret Gillis" userId="b92883f0-fb2e-4bdb-a669-1e9fa090b866" providerId="ADAL" clId="{09D2DF58-E737-4BB4-9409-BB35F11A0727}" dt="2024-05-16T14:01:15.858" v="891" actId="13244"/>
        <pc:sldMkLst>
          <pc:docMk/>
          <pc:sldMk cId="2265107305" sldId="2145707442"/>
        </pc:sldMkLst>
        <pc:spChg chg="ord">
          <ac:chgData name="Margaret Gillis" userId="b92883f0-fb2e-4bdb-a669-1e9fa090b866" providerId="ADAL" clId="{09D2DF58-E737-4BB4-9409-BB35F11A0727}" dt="2024-05-16T14:01:15.858" v="891" actId="13244"/>
          <ac:spMkLst>
            <pc:docMk/>
            <pc:sldMk cId="2265107305" sldId="2145707442"/>
            <ac:spMk id="2" creationId="{5F9E4D7A-459C-963D-C0DD-C890F4D8021A}"/>
          </ac:spMkLst>
        </pc:spChg>
        <pc:spChg chg="mod">
          <ac:chgData name="Margaret Gillis" userId="b92883f0-fb2e-4bdb-a669-1e9fa090b866" providerId="ADAL" clId="{09D2DF58-E737-4BB4-9409-BB35F11A0727}" dt="2024-05-16T13:58:06.615" v="861" actId="962"/>
          <ac:spMkLst>
            <pc:docMk/>
            <pc:sldMk cId="2265107305" sldId="2145707442"/>
            <ac:spMk id="3" creationId="{C284A99B-5492-B57A-D13E-FD57D8EDF7E7}"/>
          </ac:spMkLst>
        </pc:spChg>
        <pc:spChg chg="ord">
          <ac:chgData name="Margaret Gillis" userId="b92883f0-fb2e-4bdb-a669-1e9fa090b866" providerId="ADAL" clId="{09D2DF58-E737-4BB4-9409-BB35F11A0727}" dt="2024-05-16T13:58:00.758" v="860" actId="13244"/>
          <ac:spMkLst>
            <pc:docMk/>
            <pc:sldMk cId="2265107305" sldId="2145707442"/>
            <ac:spMk id="5" creationId="{65517869-44BC-D25B-643B-04C0214996EE}"/>
          </ac:spMkLst>
        </pc:spChg>
      </pc:sldChg>
      <pc:sldChg chg="modSp mod">
        <pc:chgData name="Margaret Gillis" userId="b92883f0-fb2e-4bdb-a669-1e9fa090b866" providerId="ADAL" clId="{09D2DF58-E737-4BB4-9409-BB35F11A0727}" dt="2024-05-16T14:01:08.719" v="889" actId="13244"/>
        <pc:sldMkLst>
          <pc:docMk/>
          <pc:sldMk cId="1353463220" sldId="2145707443"/>
        </pc:sldMkLst>
        <pc:spChg chg="ord">
          <ac:chgData name="Margaret Gillis" userId="b92883f0-fb2e-4bdb-a669-1e9fa090b866" providerId="ADAL" clId="{09D2DF58-E737-4BB4-9409-BB35F11A0727}" dt="2024-05-16T14:01:08.719" v="889" actId="13244"/>
          <ac:spMkLst>
            <pc:docMk/>
            <pc:sldMk cId="1353463220" sldId="2145707443"/>
            <ac:spMk id="2" creationId="{5F9E4D7A-459C-963D-C0DD-C890F4D8021A}"/>
          </ac:spMkLst>
        </pc:spChg>
        <pc:spChg chg="ord">
          <ac:chgData name="Margaret Gillis" userId="b92883f0-fb2e-4bdb-a669-1e9fa090b866" providerId="ADAL" clId="{09D2DF58-E737-4BB4-9409-BB35F11A0727}" dt="2024-05-16T13:57:36.194" v="858" actId="13244"/>
          <ac:spMkLst>
            <pc:docMk/>
            <pc:sldMk cId="1353463220" sldId="2145707443"/>
            <ac:spMk id="3" creationId="{C284A99B-5492-B57A-D13E-FD57D8EDF7E7}"/>
          </ac:spMkLst>
        </pc:spChg>
        <pc:spChg chg="ord">
          <ac:chgData name="Margaret Gillis" userId="b92883f0-fb2e-4bdb-a669-1e9fa090b866" providerId="ADAL" clId="{09D2DF58-E737-4BB4-9409-BB35F11A0727}" dt="2024-05-16T13:57:33.048" v="857" actId="13244"/>
          <ac:spMkLst>
            <pc:docMk/>
            <pc:sldMk cId="1353463220" sldId="2145707443"/>
            <ac:spMk id="5" creationId="{65517869-44BC-D25B-643B-04C0214996EE}"/>
          </ac:spMkLst>
        </pc:spChg>
        <pc:graphicFrameChg chg="modGraphic">
          <ac:chgData name="Margaret Gillis" userId="b92883f0-fb2e-4bdb-a669-1e9fa090b866" providerId="ADAL" clId="{09D2DF58-E737-4BB4-9409-BB35F11A0727}" dt="2024-05-16T13:51:07.712" v="805" actId="12385"/>
          <ac:graphicFrameMkLst>
            <pc:docMk/>
            <pc:sldMk cId="1353463220" sldId="2145707443"/>
            <ac:graphicFrameMk id="8" creationId="{B2EA2E16-612C-5033-DBF1-07B64C4826A6}"/>
          </ac:graphicFrameMkLst>
        </pc:graphicFrameChg>
      </pc:sldChg>
      <pc:sldChg chg="modSp mod">
        <pc:chgData name="Margaret Gillis" userId="b92883f0-fb2e-4bdb-a669-1e9fa090b866" providerId="ADAL" clId="{09D2DF58-E737-4BB4-9409-BB35F11A0727}" dt="2024-05-16T14:01:29.539" v="893" actId="13244"/>
        <pc:sldMkLst>
          <pc:docMk/>
          <pc:sldMk cId="2548819933" sldId="2145707447"/>
        </pc:sldMkLst>
        <pc:spChg chg="ord">
          <ac:chgData name="Margaret Gillis" userId="b92883f0-fb2e-4bdb-a669-1e9fa090b866" providerId="ADAL" clId="{09D2DF58-E737-4BB4-9409-BB35F11A0727}" dt="2024-05-16T14:01:29.539" v="893" actId="13244"/>
          <ac:spMkLst>
            <pc:docMk/>
            <pc:sldMk cId="2548819933" sldId="2145707447"/>
            <ac:spMk id="2" creationId="{5F9E4D7A-459C-963D-C0DD-C890F4D8021A}"/>
          </ac:spMkLst>
        </pc:spChg>
        <pc:spChg chg="ord">
          <ac:chgData name="Margaret Gillis" userId="b92883f0-fb2e-4bdb-a669-1e9fa090b866" providerId="ADAL" clId="{09D2DF58-E737-4BB4-9409-BB35F11A0727}" dt="2024-05-16T13:59:01.679" v="866" actId="13244"/>
          <ac:spMkLst>
            <pc:docMk/>
            <pc:sldMk cId="2548819933" sldId="2145707447"/>
            <ac:spMk id="3" creationId="{C284A99B-5492-B57A-D13E-FD57D8EDF7E7}"/>
          </ac:spMkLst>
        </pc:spChg>
        <pc:spChg chg="ord">
          <ac:chgData name="Margaret Gillis" userId="b92883f0-fb2e-4bdb-a669-1e9fa090b866" providerId="ADAL" clId="{09D2DF58-E737-4BB4-9409-BB35F11A0727}" dt="2024-05-16T13:59:03.872" v="867" actId="13244"/>
          <ac:spMkLst>
            <pc:docMk/>
            <pc:sldMk cId="2548819933" sldId="2145707447"/>
            <ac:spMk id="5" creationId="{65517869-44BC-D25B-643B-04C0214996EE}"/>
          </ac:spMkLst>
        </pc:spChg>
      </pc:sldChg>
      <pc:sldChg chg="modSp mod">
        <pc:chgData name="Margaret Gillis" userId="b92883f0-fb2e-4bdb-a669-1e9fa090b866" providerId="ADAL" clId="{09D2DF58-E737-4BB4-9409-BB35F11A0727}" dt="2024-05-16T14:02:24.975" v="898" actId="13244"/>
        <pc:sldMkLst>
          <pc:docMk/>
          <pc:sldMk cId="2846856463" sldId="2145707449"/>
        </pc:sldMkLst>
        <pc:spChg chg="ord">
          <ac:chgData name="Margaret Gillis" userId="b92883f0-fb2e-4bdb-a669-1e9fa090b866" providerId="ADAL" clId="{09D2DF58-E737-4BB4-9409-BB35F11A0727}" dt="2024-05-16T14:02:24.975" v="898" actId="13244"/>
          <ac:spMkLst>
            <pc:docMk/>
            <pc:sldMk cId="2846856463" sldId="2145707449"/>
            <ac:spMk id="5" creationId="{65517869-44BC-D25B-643B-04C0214996EE}"/>
          </ac:spMkLst>
        </pc:spChg>
      </pc:sldChg>
      <pc:sldChg chg="modSp mod">
        <pc:chgData name="Margaret Gillis" userId="b92883f0-fb2e-4bdb-a669-1e9fa090b866" providerId="ADAL" clId="{09D2DF58-E737-4BB4-9409-BB35F11A0727}" dt="2024-05-16T14:02:56.940" v="903" actId="962"/>
        <pc:sldMkLst>
          <pc:docMk/>
          <pc:sldMk cId="2999747267" sldId="2145707452"/>
        </pc:sldMkLst>
        <pc:spChg chg="mod">
          <ac:chgData name="Margaret Gillis" userId="b92883f0-fb2e-4bdb-a669-1e9fa090b866" providerId="ADAL" clId="{09D2DF58-E737-4BB4-9409-BB35F11A0727}" dt="2024-05-16T14:02:56.940" v="903" actId="962"/>
          <ac:spMkLst>
            <pc:docMk/>
            <pc:sldMk cId="2999747267" sldId="2145707452"/>
            <ac:spMk id="3" creationId="{8847DAB8-24D4-9B7E-1825-A5893E2FCDAF}"/>
          </ac:spMkLst>
        </pc:spChg>
        <pc:picChg chg="mod">
          <ac:chgData name="Margaret Gillis" userId="b92883f0-fb2e-4bdb-a669-1e9fa090b866" providerId="ADAL" clId="{09D2DF58-E737-4BB4-9409-BB35F11A0727}" dt="2024-05-16T14:02:49.341" v="902" actId="962"/>
          <ac:picMkLst>
            <pc:docMk/>
            <pc:sldMk cId="2999747267" sldId="2145707452"/>
            <ac:picMk id="8" creationId="{0798BA3C-5C99-7A1A-4A94-1C96AEFF70E5}"/>
          </ac:picMkLst>
        </pc:picChg>
      </pc:sldChg>
      <pc:sldChg chg="modSp mod">
        <pc:chgData name="Margaret Gillis" userId="b92883f0-fb2e-4bdb-a669-1e9fa090b866" providerId="ADAL" clId="{09D2DF58-E737-4BB4-9409-BB35F11A0727}" dt="2024-05-16T14:00:07.315" v="873" actId="13244"/>
        <pc:sldMkLst>
          <pc:docMk/>
          <pc:sldMk cId="150706523" sldId="2145707455"/>
        </pc:sldMkLst>
        <pc:spChg chg="ord">
          <ac:chgData name="Margaret Gillis" userId="b92883f0-fb2e-4bdb-a669-1e9fa090b866" providerId="ADAL" clId="{09D2DF58-E737-4BB4-9409-BB35F11A0727}" dt="2024-05-16T14:00:07.315" v="873" actId="13244"/>
          <ac:spMkLst>
            <pc:docMk/>
            <pc:sldMk cId="150706523" sldId="2145707455"/>
            <ac:spMk id="2" creationId="{31A255C8-C201-2926-02C1-735259BD443E}"/>
          </ac:spMkLst>
        </pc:spChg>
        <pc:spChg chg="ord">
          <ac:chgData name="Margaret Gillis" userId="b92883f0-fb2e-4bdb-a669-1e9fa090b866" providerId="ADAL" clId="{09D2DF58-E737-4BB4-9409-BB35F11A0727}" dt="2024-05-16T13:54:24.850" v="828" actId="13244"/>
          <ac:spMkLst>
            <pc:docMk/>
            <pc:sldMk cId="150706523" sldId="2145707455"/>
            <ac:spMk id="4" creationId="{0A79BF1E-3613-2D3A-7EC4-E0AB9ED6367B}"/>
          </ac:spMkLst>
        </pc:spChg>
        <pc:spChg chg="ord">
          <ac:chgData name="Margaret Gillis" userId="b92883f0-fb2e-4bdb-a669-1e9fa090b866" providerId="ADAL" clId="{09D2DF58-E737-4BB4-9409-BB35F11A0727}" dt="2024-05-16T13:54:14.365" v="827" actId="13244"/>
          <ac:spMkLst>
            <pc:docMk/>
            <pc:sldMk cId="150706523" sldId="2145707455"/>
            <ac:spMk id="5" creationId="{8C4274AF-D954-E1D4-7016-351DC9E5F7AD}"/>
          </ac:spMkLst>
        </pc:spChg>
      </pc:sldChg>
      <pc:sldChg chg="modSp mod">
        <pc:chgData name="Margaret Gillis" userId="b92883f0-fb2e-4bdb-a669-1e9fa090b866" providerId="ADAL" clId="{09D2DF58-E737-4BB4-9409-BB35F11A0727}" dt="2024-05-16T14:00:02.135" v="872" actId="13244"/>
        <pc:sldMkLst>
          <pc:docMk/>
          <pc:sldMk cId="3937739756" sldId="2145707456"/>
        </pc:sldMkLst>
        <pc:spChg chg="ord">
          <ac:chgData name="Margaret Gillis" userId="b92883f0-fb2e-4bdb-a669-1e9fa090b866" providerId="ADAL" clId="{09D2DF58-E737-4BB4-9409-BB35F11A0727}" dt="2024-05-16T14:00:02.135" v="872" actId="13244"/>
          <ac:spMkLst>
            <pc:docMk/>
            <pc:sldMk cId="3937739756" sldId="2145707456"/>
            <ac:spMk id="2" creationId="{37C2F477-B1D7-9A2A-79C6-503DB90348CA}"/>
          </ac:spMkLst>
        </pc:spChg>
        <pc:spChg chg="ord">
          <ac:chgData name="Margaret Gillis" userId="b92883f0-fb2e-4bdb-a669-1e9fa090b866" providerId="ADAL" clId="{09D2DF58-E737-4BB4-9409-BB35F11A0727}" dt="2024-05-16T13:53:54.671" v="825" actId="13244"/>
          <ac:spMkLst>
            <pc:docMk/>
            <pc:sldMk cId="3937739756" sldId="2145707456"/>
            <ac:spMk id="8" creationId="{B4E69CBC-6A06-6AC0-6F99-CE4A0F56F543}"/>
          </ac:spMkLst>
        </pc:spChg>
        <pc:spChg chg="mod">
          <ac:chgData name="Margaret Gillis" userId="b92883f0-fb2e-4bdb-a669-1e9fa090b866" providerId="ADAL" clId="{09D2DF58-E737-4BB4-9409-BB35F11A0727}" dt="2024-05-16T13:54:01.320" v="826" actId="962"/>
          <ac:spMkLst>
            <pc:docMk/>
            <pc:sldMk cId="3937739756" sldId="2145707456"/>
            <ac:spMk id="9" creationId="{1A9FE7C1-6E70-B0E1-B72C-087B91B77B34}"/>
          </ac:spMkLst>
        </pc:spChg>
      </pc:sldChg>
      <pc:sldChg chg="modSp mod">
        <pc:chgData name="Margaret Gillis" userId="b92883f0-fb2e-4bdb-a669-1e9fa090b866" providerId="ADAL" clId="{09D2DF58-E737-4BB4-9409-BB35F11A0727}" dt="2024-05-16T14:02:44.421" v="901" actId="13244"/>
        <pc:sldMkLst>
          <pc:docMk/>
          <pc:sldMk cId="3303880957" sldId="2145707457"/>
        </pc:sldMkLst>
        <pc:spChg chg="ord">
          <ac:chgData name="Margaret Gillis" userId="b92883f0-fb2e-4bdb-a669-1e9fa090b866" providerId="ADAL" clId="{09D2DF58-E737-4BB4-9409-BB35F11A0727}" dt="2024-05-16T14:02:41.901" v="900" actId="13244"/>
          <ac:spMkLst>
            <pc:docMk/>
            <pc:sldMk cId="3303880957" sldId="2145707457"/>
            <ac:spMk id="2" creationId="{46D1020A-3D65-478B-6591-1F70A3B2D5F2}"/>
          </ac:spMkLst>
        </pc:spChg>
        <pc:spChg chg="ord">
          <ac:chgData name="Margaret Gillis" userId="b92883f0-fb2e-4bdb-a669-1e9fa090b866" providerId="ADAL" clId="{09D2DF58-E737-4BB4-9409-BB35F11A0727}" dt="2024-05-16T14:02:44.421" v="901" actId="13244"/>
          <ac:spMkLst>
            <pc:docMk/>
            <pc:sldMk cId="3303880957" sldId="2145707457"/>
            <ac:spMk id="6" creationId="{61778F7A-E2EF-9738-AFFC-43AEC7D9FD38}"/>
          </ac:spMkLst>
        </pc:spChg>
      </pc:sldChg>
      <pc:sldChg chg="modSp mod">
        <pc:chgData name="Margaret Gillis" userId="b92883f0-fb2e-4bdb-a669-1e9fa090b866" providerId="ADAL" clId="{09D2DF58-E737-4BB4-9409-BB35F11A0727}" dt="2024-05-16T14:03:14.451" v="904" actId="13244"/>
        <pc:sldMkLst>
          <pc:docMk/>
          <pc:sldMk cId="3178601392" sldId="2145707458"/>
        </pc:sldMkLst>
        <pc:spChg chg="ord">
          <ac:chgData name="Margaret Gillis" userId="b92883f0-fb2e-4bdb-a669-1e9fa090b866" providerId="ADAL" clId="{09D2DF58-E737-4BB4-9409-BB35F11A0727}" dt="2024-05-16T14:03:14.451" v="904" actId="13244"/>
          <ac:spMkLst>
            <pc:docMk/>
            <pc:sldMk cId="3178601392" sldId="2145707458"/>
            <ac:spMk id="4" creationId="{9355029D-A7C9-A7B6-9D68-67F00D5D71CB}"/>
          </ac:spMkLst>
        </pc:spChg>
        <pc:picChg chg="mod">
          <ac:chgData name="Margaret Gillis" userId="b92883f0-fb2e-4bdb-a669-1e9fa090b866" providerId="ADAL" clId="{09D2DF58-E737-4BB4-9409-BB35F11A0727}" dt="2024-05-16T13:48:50.594" v="497" actId="962"/>
          <ac:picMkLst>
            <pc:docMk/>
            <pc:sldMk cId="3178601392" sldId="2145707458"/>
            <ac:picMk id="5" creationId="{786B731A-08B1-0330-D39E-86DA6924F989}"/>
          </ac:picMkLst>
        </pc:picChg>
      </pc:sldChg>
      <pc:sldChg chg="modSp mod">
        <pc:chgData name="Margaret Gillis" userId="b92883f0-fb2e-4bdb-a669-1e9fa090b866" providerId="ADAL" clId="{09D2DF58-E737-4BB4-9409-BB35F11A0727}" dt="2024-05-16T14:03:29.752" v="906" actId="13244"/>
        <pc:sldMkLst>
          <pc:docMk/>
          <pc:sldMk cId="1384302657" sldId="2145707459"/>
        </pc:sldMkLst>
        <pc:spChg chg="mod">
          <ac:chgData name="Margaret Gillis" userId="b92883f0-fb2e-4bdb-a669-1e9fa090b866" providerId="ADAL" clId="{09D2DF58-E737-4BB4-9409-BB35F11A0727}" dt="2024-05-16T14:03:26.761" v="905" actId="962"/>
          <ac:spMkLst>
            <pc:docMk/>
            <pc:sldMk cId="1384302657" sldId="2145707459"/>
            <ac:spMk id="3" creationId="{FABB3055-7283-CC7E-0E96-43A2EDD8E723}"/>
          </ac:spMkLst>
        </pc:spChg>
        <pc:spChg chg="ord">
          <ac:chgData name="Margaret Gillis" userId="b92883f0-fb2e-4bdb-a669-1e9fa090b866" providerId="ADAL" clId="{09D2DF58-E737-4BB4-9409-BB35F11A0727}" dt="2024-05-16T14:03:29.752" v="906" actId="13244"/>
          <ac:spMkLst>
            <pc:docMk/>
            <pc:sldMk cId="1384302657" sldId="2145707459"/>
            <ac:spMk id="5" creationId="{5BD67EB1-D79F-E6D9-7B5E-A76B8CFD0F68}"/>
          </ac:spMkLst>
        </pc:spChg>
      </pc:sldChg>
      <pc:sldChg chg="modSp mod">
        <pc:chgData name="Margaret Gillis" userId="b92883f0-fb2e-4bdb-a669-1e9fa090b866" providerId="ADAL" clId="{09D2DF58-E737-4BB4-9409-BB35F11A0727}" dt="2024-05-16T14:04:30.783" v="936" actId="962"/>
        <pc:sldMkLst>
          <pc:docMk/>
          <pc:sldMk cId="848687093" sldId="2145707460"/>
        </pc:sldMkLst>
        <pc:spChg chg="mod">
          <ac:chgData name="Margaret Gillis" userId="b92883f0-fb2e-4bdb-a669-1e9fa090b866" providerId="ADAL" clId="{09D2DF58-E737-4BB4-9409-BB35F11A0727}" dt="2024-05-16T14:04:27.317" v="935" actId="962"/>
          <ac:spMkLst>
            <pc:docMk/>
            <pc:sldMk cId="848687093" sldId="2145707460"/>
            <ac:spMk id="3" creationId="{6DF0C5EB-225A-B800-681C-C679EE250960}"/>
          </ac:spMkLst>
        </pc:spChg>
        <pc:picChg chg="mod">
          <ac:chgData name="Margaret Gillis" userId="b92883f0-fb2e-4bdb-a669-1e9fa090b866" providerId="ADAL" clId="{09D2DF58-E737-4BB4-9409-BB35F11A0727}" dt="2024-05-16T14:04:30.783" v="936" actId="962"/>
          <ac:picMkLst>
            <pc:docMk/>
            <pc:sldMk cId="848687093" sldId="2145707460"/>
            <ac:picMk id="7" creationId="{FC096775-E12D-739F-EE02-57B59F6FD92A}"/>
          </ac:picMkLst>
        </pc:picChg>
      </pc:sldChg>
      <pc:sldChg chg="modSp mod">
        <pc:chgData name="Margaret Gillis" userId="b92883f0-fb2e-4bdb-a669-1e9fa090b866" providerId="ADAL" clId="{09D2DF58-E737-4BB4-9409-BB35F11A0727}" dt="2024-05-16T14:00:47" v="885" actId="13244"/>
        <pc:sldMkLst>
          <pc:docMk/>
          <pc:sldMk cId="268179797" sldId="2145707461"/>
        </pc:sldMkLst>
        <pc:spChg chg="ord">
          <ac:chgData name="Margaret Gillis" userId="b92883f0-fb2e-4bdb-a669-1e9fa090b866" providerId="ADAL" clId="{09D2DF58-E737-4BB4-9409-BB35F11A0727}" dt="2024-05-16T14:00:47" v="885" actId="13244"/>
          <ac:spMkLst>
            <pc:docMk/>
            <pc:sldMk cId="268179797" sldId="2145707461"/>
            <ac:spMk id="2" creationId="{37C2F477-B1D7-9A2A-79C6-503DB90348CA}"/>
          </ac:spMkLst>
        </pc:spChg>
      </pc:sldChg>
      <pc:sldChg chg="del">
        <pc:chgData name="Margaret Gillis" userId="b92883f0-fb2e-4bdb-a669-1e9fa090b866" providerId="ADAL" clId="{09D2DF58-E737-4BB4-9409-BB35F11A0727}" dt="2024-05-16T13:45:03.995" v="5" actId="47"/>
        <pc:sldMkLst>
          <pc:docMk/>
          <pc:sldMk cId="280678012" sldId="2145707464"/>
        </pc:sldMkLst>
      </pc:sldChg>
      <pc:sldChg chg="modSp mod">
        <pc:chgData name="Margaret Gillis" userId="b92883f0-fb2e-4bdb-a669-1e9fa090b866" providerId="ADAL" clId="{09D2DF58-E737-4BB4-9409-BB35F11A0727}" dt="2024-05-16T14:01:12.115" v="890" actId="13244"/>
        <pc:sldMkLst>
          <pc:docMk/>
          <pc:sldMk cId="2328841646" sldId="2145707466"/>
        </pc:sldMkLst>
        <pc:spChg chg="ord">
          <ac:chgData name="Margaret Gillis" userId="b92883f0-fb2e-4bdb-a669-1e9fa090b866" providerId="ADAL" clId="{09D2DF58-E737-4BB4-9409-BB35F11A0727}" dt="2024-05-16T14:01:12.115" v="890" actId="13244"/>
          <ac:spMkLst>
            <pc:docMk/>
            <pc:sldMk cId="2328841646" sldId="2145707466"/>
            <ac:spMk id="2" creationId="{195C9691-476D-F614-0C52-648751BA43D5}"/>
          </ac:spMkLst>
        </pc:spChg>
        <pc:spChg chg="mod">
          <ac:chgData name="Margaret Gillis" userId="b92883f0-fb2e-4bdb-a669-1e9fa090b866" providerId="ADAL" clId="{09D2DF58-E737-4BB4-9409-BB35F11A0727}" dt="2024-05-16T13:57:50.263" v="859" actId="962"/>
          <ac:spMkLst>
            <pc:docMk/>
            <pc:sldMk cId="2328841646" sldId="2145707466"/>
            <ac:spMk id="3" creationId="{A643DF04-306B-E736-FD63-D6B6C5E1661F}"/>
          </ac:spMkLst>
        </pc:spChg>
        <pc:spChg chg="ord">
          <ac:chgData name="Margaret Gillis" userId="b92883f0-fb2e-4bdb-a669-1e9fa090b866" providerId="ADAL" clId="{09D2DF58-E737-4BB4-9409-BB35F11A0727}" dt="2024-05-16T13:47:27.542" v="246" actId="13244"/>
          <ac:spMkLst>
            <pc:docMk/>
            <pc:sldMk cId="2328841646" sldId="2145707466"/>
            <ac:spMk id="5" creationId="{36BAFD77-F0E5-BA38-3305-B10736FF84D8}"/>
          </ac:spMkLst>
        </pc:spChg>
        <pc:spChg chg="mod">
          <ac:chgData name="Margaret Gillis" userId="b92883f0-fb2e-4bdb-a669-1e9fa090b866" providerId="ADAL" clId="{09D2DF58-E737-4BB4-9409-BB35F11A0727}" dt="2024-05-16T13:47:45.247" v="247" actId="962"/>
          <ac:spMkLst>
            <pc:docMk/>
            <pc:sldMk cId="2328841646" sldId="2145707466"/>
            <ac:spMk id="6" creationId="{C5E94C68-1061-8B63-E145-F95C494DF341}"/>
          </ac:spMkLst>
        </pc:spChg>
        <pc:spChg chg="mod">
          <ac:chgData name="Margaret Gillis" userId="b92883f0-fb2e-4bdb-a669-1e9fa090b866" providerId="ADAL" clId="{09D2DF58-E737-4BB4-9409-BB35F11A0727}" dt="2024-05-16T13:47:46.364" v="248" actId="962"/>
          <ac:spMkLst>
            <pc:docMk/>
            <pc:sldMk cId="2328841646" sldId="2145707466"/>
            <ac:spMk id="7" creationId="{BDDF9B7A-A29D-83BA-F40C-E711422C3339}"/>
          </ac:spMkLst>
        </pc:spChg>
        <pc:spChg chg="ord">
          <ac:chgData name="Margaret Gillis" userId="b92883f0-fb2e-4bdb-a669-1e9fa090b866" providerId="ADAL" clId="{09D2DF58-E737-4BB4-9409-BB35F11A0727}" dt="2024-05-16T13:47:54.152" v="249" actId="13244"/>
          <ac:spMkLst>
            <pc:docMk/>
            <pc:sldMk cId="2328841646" sldId="2145707466"/>
            <ac:spMk id="9" creationId="{0466E4B7-3FD6-D72E-F28D-BDDC4ADE3654}"/>
          </ac:spMkLst>
        </pc:spChg>
      </pc:sldChg>
      <pc:sldChg chg="modSp mod">
        <pc:chgData name="Margaret Gillis" userId="b92883f0-fb2e-4bdb-a669-1e9fa090b866" providerId="ADAL" clId="{09D2DF58-E737-4BB4-9409-BB35F11A0727}" dt="2024-05-16T13:59:33.855" v="868" actId="13244"/>
        <pc:sldMkLst>
          <pc:docMk/>
          <pc:sldMk cId="3470109558" sldId="2145707467"/>
        </pc:sldMkLst>
        <pc:spChg chg="ord">
          <ac:chgData name="Margaret Gillis" userId="b92883f0-fb2e-4bdb-a669-1e9fa090b866" providerId="ADAL" clId="{09D2DF58-E737-4BB4-9409-BB35F11A0727}" dt="2024-05-16T13:59:33.855" v="868" actId="13244"/>
          <ac:spMkLst>
            <pc:docMk/>
            <pc:sldMk cId="3470109558" sldId="2145707467"/>
            <ac:spMk id="2" creationId="{71BAF884-6292-EBB5-22BB-15986B7051E6}"/>
          </ac:spMkLst>
        </pc:spChg>
        <pc:spChg chg="mod">
          <ac:chgData name="Margaret Gillis" userId="b92883f0-fb2e-4bdb-a669-1e9fa090b866" providerId="ADAL" clId="{09D2DF58-E737-4BB4-9409-BB35F11A0727}" dt="2024-05-16T13:52:22.848" v="814" actId="962"/>
          <ac:spMkLst>
            <pc:docMk/>
            <pc:sldMk cId="3470109558" sldId="2145707467"/>
            <ac:spMk id="3" creationId="{6DF0C5EB-225A-B800-681C-C679EE250960}"/>
          </ac:spMkLst>
        </pc:spChg>
        <pc:spChg chg="ord">
          <ac:chgData name="Margaret Gillis" userId="b92883f0-fb2e-4bdb-a669-1e9fa090b866" providerId="ADAL" clId="{09D2DF58-E737-4BB4-9409-BB35F11A0727}" dt="2024-05-16T13:52:09.793" v="810" actId="13244"/>
          <ac:spMkLst>
            <pc:docMk/>
            <pc:sldMk cId="3470109558" sldId="2145707467"/>
            <ac:spMk id="5" creationId="{EB388ACD-3B31-A627-25DE-830D53EAF854}"/>
          </ac:spMkLst>
        </pc:spChg>
        <pc:spChg chg="ord">
          <ac:chgData name="Margaret Gillis" userId="b92883f0-fb2e-4bdb-a669-1e9fa090b866" providerId="ADAL" clId="{09D2DF58-E737-4BB4-9409-BB35F11A0727}" dt="2024-05-16T13:52:17.672" v="812" actId="13244"/>
          <ac:spMkLst>
            <pc:docMk/>
            <pc:sldMk cId="3470109558" sldId="2145707467"/>
            <ac:spMk id="6" creationId="{435A68A8-CA55-CD0F-41FC-727D97063B83}"/>
          </ac:spMkLst>
        </pc:spChg>
        <pc:picChg chg="mod">
          <ac:chgData name="Margaret Gillis" userId="b92883f0-fb2e-4bdb-a669-1e9fa090b866" providerId="ADAL" clId="{09D2DF58-E737-4BB4-9409-BB35F11A0727}" dt="2024-05-16T13:52:13.351" v="811" actId="962"/>
          <ac:picMkLst>
            <pc:docMk/>
            <pc:sldMk cId="3470109558" sldId="2145707467"/>
            <ac:picMk id="8" creationId="{3B9CE317-E62F-2483-A0CA-83F938343EA9}"/>
          </ac:picMkLst>
        </pc:picChg>
      </pc:sldChg>
      <pc:sldChg chg="modSp mod">
        <pc:chgData name="Margaret Gillis" userId="b92883f0-fb2e-4bdb-a669-1e9fa090b866" providerId="ADAL" clId="{09D2DF58-E737-4BB4-9409-BB35F11A0727}" dt="2024-05-16T14:01:25.410" v="892" actId="13244"/>
        <pc:sldMkLst>
          <pc:docMk/>
          <pc:sldMk cId="2512759204" sldId="2145707468"/>
        </pc:sldMkLst>
        <pc:spChg chg="ord">
          <ac:chgData name="Margaret Gillis" userId="b92883f0-fb2e-4bdb-a669-1e9fa090b866" providerId="ADAL" clId="{09D2DF58-E737-4BB4-9409-BB35F11A0727}" dt="2024-05-16T14:01:25.410" v="892" actId="13244"/>
          <ac:spMkLst>
            <pc:docMk/>
            <pc:sldMk cId="2512759204" sldId="2145707468"/>
            <ac:spMk id="2" creationId="{5F9E4D7A-459C-963D-C0DD-C890F4D8021A}"/>
          </ac:spMkLst>
        </pc:spChg>
        <pc:spChg chg="ord">
          <ac:chgData name="Margaret Gillis" userId="b92883f0-fb2e-4bdb-a669-1e9fa090b866" providerId="ADAL" clId="{09D2DF58-E737-4BB4-9409-BB35F11A0727}" dt="2024-05-16T13:58:49.843" v="865" actId="13244"/>
          <ac:spMkLst>
            <pc:docMk/>
            <pc:sldMk cId="2512759204" sldId="2145707468"/>
            <ac:spMk id="3" creationId="{C284A99B-5492-B57A-D13E-FD57D8EDF7E7}"/>
          </ac:spMkLst>
        </pc:spChg>
        <pc:spChg chg="ord">
          <ac:chgData name="Margaret Gillis" userId="b92883f0-fb2e-4bdb-a669-1e9fa090b866" providerId="ADAL" clId="{09D2DF58-E737-4BB4-9409-BB35F11A0727}" dt="2024-05-16T13:58:45.020" v="864" actId="13244"/>
          <ac:spMkLst>
            <pc:docMk/>
            <pc:sldMk cId="2512759204" sldId="2145707468"/>
            <ac:spMk id="5" creationId="{65517869-44BC-D25B-643B-04C0214996EE}"/>
          </ac:spMkLst>
        </pc:spChg>
      </pc:sldChg>
      <pc:sldChg chg="modSp mod">
        <pc:chgData name="Margaret Gillis" userId="b92883f0-fb2e-4bdb-a669-1e9fa090b866" providerId="ADAL" clId="{09D2DF58-E737-4BB4-9409-BB35F11A0727}" dt="2024-05-16T13:59:46.958" v="869" actId="13244"/>
        <pc:sldMkLst>
          <pc:docMk/>
          <pc:sldMk cId="1562127316" sldId="2145707470"/>
        </pc:sldMkLst>
        <pc:spChg chg="ord">
          <ac:chgData name="Margaret Gillis" userId="b92883f0-fb2e-4bdb-a669-1e9fa090b866" providerId="ADAL" clId="{09D2DF58-E737-4BB4-9409-BB35F11A0727}" dt="2024-05-16T13:59:46.958" v="869" actId="13244"/>
          <ac:spMkLst>
            <pc:docMk/>
            <pc:sldMk cId="1562127316" sldId="2145707470"/>
            <ac:spMk id="2" creationId="{91D27A96-E391-68DE-B7D3-30286485BFAE}"/>
          </ac:spMkLst>
        </pc:spChg>
        <pc:spChg chg="mod">
          <ac:chgData name="Margaret Gillis" userId="b92883f0-fb2e-4bdb-a669-1e9fa090b866" providerId="ADAL" clId="{09D2DF58-E737-4BB4-9409-BB35F11A0727}" dt="2024-05-16T13:52:50.427" v="816" actId="962"/>
          <ac:spMkLst>
            <pc:docMk/>
            <pc:sldMk cId="1562127316" sldId="2145707470"/>
            <ac:spMk id="3" creationId="{F86ABD17-75F1-115C-C1AF-C83E73DD1E02}"/>
          </ac:spMkLst>
        </pc:spChg>
        <pc:spChg chg="ord">
          <ac:chgData name="Margaret Gillis" userId="b92883f0-fb2e-4bdb-a669-1e9fa090b866" providerId="ADAL" clId="{09D2DF58-E737-4BB4-9409-BB35F11A0727}" dt="2024-05-16T13:52:47.055" v="815" actId="13244"/>
          <ac:spMkLst>
            <pc:docMk/>
            <pc:sldMk cId="1562127316" sldId="2145707470"/>
            <ac:spMk id="5" creationId="{EAAFB996-BA37-432C-AD84-45BEBE05B7A0}"/>
          </ac:spMkLst>
        </pc:spChg>
      </pc:sldChg>
      <pc:sldChg chg="del">
        <pc:chgData name="Margaret Gillis" userId="b92883f0-fb2e-4bdb-a669-1e9fa090b866" providerId="ADAL" clId="{09D2DF58-E737-4BB4-9409-BB35F11A0727}" dt="2024-05-16T13:45:04.814" v="6" actId="47"/>
        <pc:sldMkLst>
          <pc:docMk/>
          <pc:sldMk cId="4282848718" sldId="2145707471"/>
        </pc:sldMkLst>
      </pc:sldChg>
      <pc:sldChg chg="modSp mod">
        <pc:chgData name="Margaret Gillis" userId="b92883f0-fb2e-4bdb-a669-1e9fa090b866" providerId="ADAL" clId="{09D2DF58-E737-4BB4-9409-BB35F11A0727}" dt="2024-05-16T14:02:00.971" v="897" actId="13244"/>
        <pc:sldMkLst>
          <pc:docMk/>
          <pc:sldMk cId="1332440577" sldId="2145707472"/>
        </pc:sldMkLst>
        <pc:spChg chg="ord">
          <ac:chgData name="Margaret Gillis" userId="b92883f0-fb2e-4bdb-a669-1e9fa090b866" providerId="ADAL" clId="{09D2DF58-E737-4BB4-9409-BB35F11A0727}" dt="2024-05-16T14:01:47.811" v="894" actId="13244"/>
          <ac:spMkLst>
            <pc:docMk/>
            <pc:sldMk cId="1332440577" sldId="2145707472"/>
            <ac:spMk id="5" creationId="{F3B8D7C1-9CF9-7484-E138-B5282DA8B584}"/>
          </ac:spMkLst>
        </pc:spChg>
        <pc:spChg chg="ord">
          <ac:chgData name="Margaret Gillis" userId="b92883f0-fb2e-4bdb-a669-1e9fa090b866" providerId="ADAL" clId="{09D2DF58-E737-4BB4-9409-BB35F11A0727}" dt="2024-05-16T14:01:53.382" v="895" actId="13244"/>
          <ac:spMkLst>
            <pc:docMk/>
            <pc:sldMk cId="1332440577" sldId="2145707472"/>
            <ac:spMk id="9" creationId="{274719E2-E990-A0CC-31EA-8D44D7966E76}"/>
          </ac:spMkLst>
        </pc:spChg>
        <pc:spChg chg="ord">
          <ac:chgData name="Margaret Gillis" userId="b92883f0-fb2e-4bdb-a669-1e9fa090b866" providerId="ADAL" clId="{09D2DF58-E737-4BB4-9409-BB35F11A0727}" dt="2024-05-16T14:02:00.971" v="897" actId="13244"/>
          <ac:spMkLst>
            <pc:docMk/>
            <pc:sldMk cId="1332440577" sldId="2145707472"/>
            <ac:spMk id="10" creationId="{917CE8C9-7CAB-5086-6395-05297A2B91F4}"/>
          </ac:spMkLst>
        </pc:spChg>
        <pc:graphicFrameChg chg="ord">
          <ac:chgData name="Margaret Gillis" userId="b92883f0-fb2e-4bdb-a669-1e9fa090b866" providerId="ADAL" clId="{09D2DF58-E737-4BB4-9409-BB35F11A0727}" dt="2024-05-16T14:01:58.071" v="896" actId="13244"/>
          <ac:graphicFrameMkLst>
            <pc:docMk/>
            <pc:sldMk cId="1332440577" sldId="2145707472"/>
            <ac:graphicFrameMk id="8" creationId="{2E11C1E4-0719-8BA3-D1DA-E295F599C746}"/>
          </ac:graphicFrameMkLst>
        </pc:graphicFrameChg>
      </pc:sldChg>
      <pc:sldChg chg="modSp mod">
        <pc:chgData name="Margaret Gillis" userId="b92883f0-fb2e-4bdb-a669-1e9fa090b866" providerId="ADAL" clId="{09D2DF58-E737-4BB4-9409-BB35F11A0727}" dt="2024-05-16T14:02:35.619" v="899" actId="13244"/>
        <pc:sldMkLst>
          <pc:docMk/>
          <pc:sldMk cId="2114732812" sldId="2145707473"/>
        </pc:sldMkLst>
        <pc:spChg chg="ord">
          <ac:chgData name="Margaret Gillis" userId="b92883f0-fb2e-4bdb-a669-1e9fa090b866" providerId="ADAL" clId="{09D2DF58-E737-4BB4-9409-BB35F11A0727}" dt="2024-05-16T14:02:35.619" v="899" actId="13244"/>
          <ac:spMkLst>
            <pc:docMk/>
            <pc:sldMk cId="2114732812" sldId="2145707473"/>
            <ac:spMk id="5" creationId="{84DBC340-C208-F05E-C405-43FC61095281}"/>
          </ac:spMkLst>
        </pc:spChg>
      </pc:sldChg>
      <pc:sldChg chg="modSp mod">
        <pc:chgData name="Margaret Gillis" userId="b92883f0-fb2e-4bdb-a669-1e9fa090b866" providerId="ADAL" clId="{09D2DF58-E737-4BB4-9409-BB35F11A0727}" dt="2024-05-16T14:05:05.423" v="942" actId="13244"/>
        <pc:sldMkLst>
          <pc:docMk/>
          <pc:sldMk cId="4270006044" sldId="2145707474"/>
        </pc:sldMkLst>
        <pc:spChg chg="mod">
          <ac:chgData name="Margaret Gillis" userId="b92883f0-fb2e-4bdb-a669-1e9fa090b866" providerId="ADAL" clId="{09D2DF58-E737-4BB4-9409-BB35F11A0727}" dt="2024-05-16T14:04:37.836" v="937" actId="962"/>
          <ac:spMkLst>
            <pc:docMk/>
            <pc:sldMk cId="4270006044" sldId="2145707474"/>
            <ac:spMk id="3" creationId="{38F3AA7A-B505-6B1B-7565-C6B7F8FA6551}"/>
          </ac:spMkLst>
        </pc:spChg>
        <pc:spChg chg="ord">
          <ac:chgData name="Margaret Gillis" userId="b92883f0-fb2e-4bdb-a669-1e9fa090b866" providerId="ADAL" clId="{09D2DF58-E737-4BB4-9409-BB35F11A0727}" dt="2024-05-16T14:04:53.587" v="939" actId="13244"/>
          <ac:spMkLst>
            <pc:docMk/>
            <pc:sldMk cId="4270006044" sldId="2145707474"/>
            <ac:spMk id="5" creationId="{CB084586-702C-8343-6869-BC3BFEAF2E7D}"/>
          </ac:spMkLst>
        </pc:spChg>
        <pc:spChg chg="ord">
          <ac:chgData name="Margaret Gillis" userId="b92883f0-fb2e-4bdb-a669-1e9fa090b866" providerId="ADAL" clId="{09D2DF58-E737-4BB4-9409-BB35F11A0727}" dt="2024-05-16T14:04:57.708" v="940" actId="13244"/>
          <ac:spMkLst>
            <pc:docMk/>
            <pc:sldMk cId="4270006044" sldId="2145707474"/>
            <ac:spMk id="6" creationId="{0A263B5E-AB55-C492-CC0A-CF572B1043AE}"/>
          </ac:spMkLst>
        </pc:spChg>
        <pc:spChg chg="ord">
          <ac:chgData name="Margaret Gillis" userId="b92883f0-fb2e-4bdb-a669-1e9fa090b866" providerId="ADAL" clId="{09D2DF58-E737-4BB4-9409-BB35F11A0727}" dt="2024-05-16T14:05:05.423" v="942" actId="13244"/>
          <ac:spMkLst>
            <pc:docMk/>
            <pc:sldMk cId="4270006044" sldId="2145707474"/>
            <ac:spMk id="8" creationId="{F5AE7C9C-8191-B0A6-1B13-10E254E42E9F}"/>
          </ac:spMkLst>
        </pc:spChg>
        <pc:spChg chg="ord">
          <ac:chgData name="Margaret Gillis" userId="b92883f0-fb2e-4bdb-a669-1e9fa090b866" providerId="ADAL" clId="{09D2DF58-E737-4BB4-9409-BB35F11A0727}" dt="2024-05-16T14:04:59.808" v="941" actId="13244"/>
          <ac:spMkLst>
            <pc:docMk/>
            <pc:sldMk cId="4270006044" sldId="2145707474"/>
            <ac:spMk id="9" creationId="{FFAE561A-91EC-05FE-B219-2D16B11A82F5}"/>
          </ac:spMkLst>
        </pc:spChg>
      </pc:sldChg>
      <pc:sldChg chg="modSp mod">
        <pc:chgData name="Margaret Gillis" userId="b92883f0-fb2e-4bdb-a669-1e9fa090b866" providerId="ADAL" clId="{09D2DF58-E737-4BB4-9409-BB35F11A0727}" dt="2024-05-16T14:03:59.340" v="925" actId="20577"/>
        <pc:sldMkLst>
          <pc:docMk/>
          <pc:sldMk cId="3646674607" sldId="2145707476"/>
        </pc:sldMkLst>
        <pc:spChg chg="mod">
          <ac:chgData name="Margaret Gillis" userId="b92883f0-fb2e-4bdb-a669-1e9fa090b866" providerId="ADAL" clId="{09D2DF58-E737-4BB4-9409-BB35F11A0727}" dt="2024-05-16T14:03:59.340" v="925" actId="20577"/>
          <ac:spMkLst>
            <pc:docMk/>
            <pc:sldMk cId="3646674607" sldId="2145707476"/>
            <ac:spMk id="3" creationId="{C284A99B-5492-B57A-D13E-FD57D8EDF7E7}"/>
          </ac:spMkLst>
        </pc:spChg>
        <pc:graphicFrameChg chg="mod">
          <ac:chgData name="Margaret Gillis" userId="b92883f0-fb2e-4bdb-a669-1e9fa090b866" providerId="ADAL" clId="{09D2DF58-E737-4BB4-9409-BB35F11A0727}" dt="2024-05-16T13:49:37.958" v="693" actId="962"/>
          <ac:graphicFrameMkLst>
            <pc:docMk/>
            <pc:sldMk cId="3646674607" sldId="2145707476"/>
            <ac:graphicFrameMk id="13" creationId="{7D94D986-3D1D-A86B-BCAC-8941D47D7EC6}"/>
          </ac:graphicFrameMkLst>
        </pc:graphicFrameChg>
      </pc:sldChg>
      <pc:sldChg chg="modSp mod">
        <pc:chgData name="Margaret Gillis" userId="b92883f0-fb2e-4bdb-a669-1e9fa090b866" providerId="ADAL" clId="{09D2DF58-E737-4BB4-9409-BB35F11A0727}" dt="2024-05-16T14:03:53.197" v="916" actId="13244"/>
        <pc:sldMkLst>
          <pc:docMk/>
          <pc:sldMk cId="549393634" sldId="2145707477"/>
        </pc:sldMkLst>
        <pc:spChg chg="mod">
          <ac:chgData name="Margaret Gillis" userId="b92883f0-fb2e-4bdb-a669-1e9fa090b866" providerId="ADAL" clId="{09D2DF58-E737-4BB4-9409-BB35F11A0727}" dt="2024-05-16T14:03:42.581" v="915" actId="20577"/>
          <ac:spMkLst>
            <pc:docMk/>
            <pc:sldMk cId="549393634" sldId="2145707477"/>
            <ac:spMk id="3" creationId="{C284A99B-5492-B57A-D13E-FD57D8EDF7E7}"/>
          </ac:spMkLst>
        </pc:spChg>
        <pc:spChg chg="ord">
          <ac:chgData name="Margaret Gillis" userId="b92883f0-fb2e-4bdb-a669-1e9fa090b866" providerId="ADAL" clId="{09D2DF58-E737-4BB4-9409-BB35F11A0727}" dt="2024-05-16T14:03:53.197" v="916" actId="13244"/>
          <ac:spMkLst>
            <pc:docMk/>
            <pc:sldMk cId="549393634" sldId="2145707477"/>
            <ac:spMk id="5" creationId="{65517869-44BC-D25B-643B-04C0214996EE}"/>
          </ac:spMkLst>
        </pc:spChg>
        <pc:graphicFrameChg chg="mod">
          <ac:chgData name="Margaret Gillis" userId="b92883f0-fb2e-4bdb-a669-1e9fa090b866" providerId="ADAL" clId="{09D2DF58-E737-4BB4-9409-BB35F11A0727}" dt="2024-05-16T13:49:17.886" v="595" actId="962"/>
          <ac:graphicFrameMkLst>
            <pc:docMk/>
            <pc:sldMk cId="549393634" sldId="2145707477"/>
            <ac:graphicFrameMk id="18" creationId="{0FF77995-4A8E-A18D-D4B1-C7D964CDC947}"/>
          </ac:graphicFrameMkLst>
        </pc:graphicFrameChg>
      </pc:sldChg>
      <pc:sldChg chg="modSp mod">
        <pc:chgData name="Margaret Gillis" userId="b92883f0-fb2e-4bdb-a669-1e9fa090b866" providerId="ADAL" clId="{09D2DF58-E737-4BB4-9409-BB35F11A0727}" dt="2024-05-16T14:04:04.522" v="934" actId="20577"/>
        <pc:sldMkLst>
          <pc:docMk/>
          <pc:sldMk cId="1676448625" sldId="2145707479"/>
        </pc:sldMkLst>
        <pc:spChg chg="mod">
          <ac:chgData name="Margaret Gillis" userId="b92883f0-fb2e-4bdb-a669-1e9fa090b866" providerId="ADAL" clId="{09D2DF58-E737-4BB4-9409-BB35F11A0727}" dt="2024-05-16T14:04:04.522" v="934" actId="20577"/>
          <ac:spMkLst>
            <pc:docMk/>
            <pc:sldMk cId="1676448625" sldId="2145707479"/>
            <ac:spMk id="3" creationId="{C284A99B-5492-B57A-D13E-FD57D8EDF7E7}"/>
          </ac:spMkLst>
        </pc:spChg>
        <pc:graphicFrameChg chg="mod">
          <ac:chgData name="Margaret Gillis" userId="b92883f0-fb2e-4bdb-a669-1e9fa090b866" providerId="ADAL" clId="{09D2DF58-E737-4BB4-9409-BB35F11A0727}" dt="2024-05-16T13:49:54.390" v="803" actId="962"/>
          <ac:graphicFrameMkLst>
            <pc:docMk/>
            <pc:sldMk cId="1676448625" sldId="2145707479"/>
            <ac:graphicFrameMk id="13" creationId="{7D94D986-3D1D-A86B-BCAC-8941D47D7EC6}"/>
          </ac:graphicFrameMkLst>
        </pc:graphicFrameChg>
      </pc:sldChg>
      <pc:sldChg chg="modSp mod">
        <pc:chgData name="Margaret Gillis" userId="b92883f0-fb2e-4bdb-a669-1e9fa090b866" providerId="ADAL" clId="{09D2DF58-E737-4BB4-9409-BB35F11A0727}" dt="2024-05-16T13:53:00.068" v="817" actId="13244"/>
        <pc:sldMkLst>
          <pc:docMk/>
          <pc:sldMk cId="2587070611" sldId="2145707480"/>
        </pc:sldMkLst>
        <pc:spChg chg="ord">
          <ac:chgData name="Margaret Gillis" userId="b92883f0-fb2e-4bdb-a669-1e9fa090b866" providerId="ADAL" clId="{09D2DF58-E737-4BB4-9409-BB35F11A0727}" dt="2024-05-16T13:53:00.068" v="817" actId="13244"/>
          <ac:spMkLst>
            <pc:docMk/>
            <pc:sldMk cId="2587070611" sldId="2145707480"/>
            <ac:spMk id="8" creationId="{72B872CF-ADDD-CBBB-2894-23C76BC9BB9D}"/>
          </ac:spMkLst>
        </pc:spChg>
        <pc:picChg chg="mod">
          <ac:chgData name="Margaret Gillis" userId="b92883f0-fb2e-4bdb-a669-1e9fa090b866" providerId="ADAL" clId="{09D2DF58-E737-4BB4-9409-BB35F11A0727}" dt="2024-05-16T13:45:42.167" v="52" actId="962"/>
          <ac:picMkLst>
            <pc:docMk/>
            <pc:sldMk cId="2587070611" sldId="2145707480"/>
            <ac:picMk id="14" creationId="{D8C50A6F-A5C8-AE02-A1C3-66E9F65CA5CC}"/>
          </ac:picMkLst>
        </pc:picChg>
      </pc:sldChg>
      <pc:sldChg chg="modSp mod">
        <pc:chgData name="Margaret Gillis" userId="b92883f0-fb2e-4bdb-a669-1e9fa090b866" providerId="ADAL" clId="{09D2DF58-E737-4BB4-9409-BB35F11A0727}" dt="2024-05-16T13:59:58.603" v="871" actId="13244"/>
        <pc:sldMkLst>
          <pc:docMk/>
          <pc:sldMk cId="316395708" sldId="2145707481"/>
        </pc:sldMkLst>
        <pc:spChg chg="ord">
          <ac:chgData name="Margaret Gillis" userId="b92883f0-fb2e-4bdb-a669-1e9fa090b866" providerId="ADAL" clId="{09D2DF58-E737-4BB4-9409-BB35F11A0727}" dt="2024-05-16T13:59:58.603" v="871" actId="13244"/>
          <ac:spMkLst>
            <pc:docMk/>
            <pc:sldMk cId="316395708" sldId="2145707481"/>
            <ac:spMk id="2" creationId="{1B1FE9D7-E506-EA9B-E907-7785A2B0B7DB}"/>
          </ac:spMkLst>
        </pc:spChg>
        <pc:spChg chg="mod">
          <ac:chgData name="Margaret Gillis" userId="b92883f0-fb2e-4bdb-a669-1e9fa090b866" providerId="ADAL" clId="{09D2DF58-E737-4BB4-9409-BB35F11A0727}" dt="2024-05-16T13:53:21.840" v="822" actId="962"/>
          <ac:spMkLst>
            <pc:docMk/>
            <pc:sldMk cId="316395708" sldId="2145707481"/>
            <ac:spMk id="3" creationId="{A006E707-0117-05BD-3904-33ECA239CC72}"/>
          </ac:spMkLst>
        </pc:spChg>
        <pc:spChg chg="ord">
          <ac:chgData name="Margaret Gillis" userId="b92883f0-fb2e-4bdb-a669-1e9fa090b866" providerId="ADAL" clId="{09D2DF58-E737-4BB4-9409-BB35F11A0727}" dt="2024-05-16T13:53:24.911" v="823" actId="13244"/>
          <ac:spMkLst>
            <pc:docMk/>
            <pc:sldMk cId="316395708" sldId="2145707481"/>
            <ac:spMk id="7" creationId="{4E76B6C8-99E9-A7BF-73F0-3424B9E8EBCB}"/>
          </ac:spMkLst>
        </pc:spChg>
        <pc:spChg chg="ord">
          <ac:chgData name="Margaret Gillis" userId="b92883f0-fb2e-4bdb-a669-1e9fa090b866" providerId="ADAL" clId="{09D2DF58-E737-4BB4-9409-BB35F11A0727}" dt="2024-05-16T13:53:42.762" v="824" actId="13244"/>
          <ac:spMkLst>
            <pc:docMk/>
            <pc:sldMk cId="316395708" sldId="2145707481"/>
            <ac:spMk id="8" creationId="{676CC2E8-B72F-8AB0-8A6D-FD27D3385727}"/>
          </ac:spMkLst>
        </pc:spChg>
        <pc:picChg chg="mod">
          <ac:chgData name="Margaret Gillis" userId="b92883f0-fb2e-4bdb-a669-1e9fa090b866" providerId="ADAL" clId="{09D2DF58-E737-4BB4-9409-BB35F11A0727}" dt="2024-05-16T13:53:18.998" v="821" actId="962"/>
          <ac:picMkLst>
            <pc:docMk/>
            <pc:sldMk cId="316395708" sldId="2145707481"/>
            <ac:picMk id="12" creationId="{960282F3-0D4F-628E-A712-722444C78408}"/>
          </ac:picMkLst>
        </pc:picChg>
      </pc:sldChg>
    </pc:docChg>
  </pc:docChgLst>
  <pc:docChgLst>
    <pc:chgData name="Margaret Gillis" userId="b92883f0-fb2e-4bdb-a669-1e9fa090b866" providerId="ADAL" clId="{7D126A37-77FD-4FCD-AED9-C3F5AF67C369}"/>
    <pc:docChg chg="undo custSel delSld modSld">
      <pc:chgData name="Margaret Gillis" userId="b92883f0-fb2e-4bdb-a669-1e9fa090b866" providerId="ADAL" clId="{7D126A37-77FD-4FCD-AED9-C3F5AF67C369}" dt="2024-05-29T19:28:17.335" v="10367"/>
      <pc:docMkLst>
        <pc:docMk/>
      </pc:docMkLst>
      <pc:sldChg chg="modNotesTx">
        <pc:chgData name="Margaret Gillis" userId="b92883f0-fb2e-4bdb-a669-1e9fa090b866" providerId="ADAL" clId="{7D126A37-77FD-4FCD-AED9-C3F5AF67C369}" dt="2024-05-21T16:28:29.088" v="9275" actId="20577"/>
        <pc:sldMkLst>
          <pc:docMk/>
          <pc:sldMk cId="2307636121" sldId="256"/>
        </pc:sldMkLst>
      </pc:sldChg>
      <pc:sldChg chg="modNotesTx">
        <pc:chgData name="Margaret Gillis" userId="b92883f0-fb2e-4bdb-a669-1e9fa090b866" providerId="ADAL" clId="{7D126A37-77FD-4FCD-AED9-C3F5AF67C369}" dt="2024-05-21T14:04:38.096" v="2789" actId="20577"/>
        <pc:sldMkLst>
          <pc:docMk/>
          <pc:sldMk cId="1475364258" sldId="577"/>
        </pc:sldMkLst>
      </pc:sldChg>
      <pc:sldChg chg="modNotesTx">
        <pc:chgData name="Margaret Gillis" userId="b92883f0-fb2e-4bdb-a669-1e9fa090b866" providerId="ADAL" clId="{7D126A37-77FD-4FCD-AED9-C3F5AF67C369}" dt="2024-05-21T14:46:27.853" v="3924" actId="20577"/>
        <pc:sldMkLst>
          <pc:docMk/>
          <pc:sldMk cId="1056189304" sldId="847"/>
        </pc:sldMkLst>
      </pc:sldChg>
      <pc:sldChg chg="modNotesTx">
        <pc:chgData name="Margaret Gillis" userId="b92883f0-fb2e-4bdb-a669-1e9fa090b866" providerId="ADAL" clId="{7D126A37-77FD-4FCD-AED9-C3F5AF67C369}" dt="2024-05-21T13:42:28.196" v="462" actId="20577"/>
        <pc:sldMkLst>
          <pc:docMk/>
          <pc:sldMk cId="635410214" sldId="2145707432"/>
        </pc:sldMkLst>
      </pc:sldChg>
      <pc:sldChg chg="modNotesTx">
        <pc:chgData name="Margaret Gillis" userId="b92883f0-fb2e-4bdb-a669-1e9fa090b866" providerId="ADAL" clId="{7D126A37-77FD-4FCD-AED9-C3F5AF67C369}" dt="2024-05-21T13:53:45.906" v="1467" actId="20577"/>
        <pc:sldMkLst>
          <pc:docMk/>
          <pc:sldMk cId="1303671121" sldId="2145707434"/>
        </pc:sldMkLst>
      </pc:sldChg>
      <pc:sldChg chg="modNotesTx">
        <pc:chgData name="Margaret Gillis" userId="b92883f0-fb2e-4bdb-a669-1e9fa090b866" providerId="ADAL" clId="{7D126A37-77FD-4FCD-AED9-C3F5AF67C369}" dt="2024-05-21T13:59:46.970" v="2360" actId="20577"/>
        <pc:sldMkLst>
          <pc:docMk/>
          <pc:sldMk cId="1291795848" sldId="2145707435"/>
        </pc:sldMkLst>
      </pc:sldChg>
      <pc:sldChg chg="modNotesTx">
        <pc:chgData name="Margaret Gillis" userId="b92883f0-fb2e-4bdb-a669-1e9fa090b866" providerId="ADAL" clId="{7D126A37-77FD-4FCD-AED9-C3F5AF67C369}" dt="2024-05-29T19:28:17.335" v="10367"/>
        <pc:sldMkLst>
          <pc:docMk/>
          <pc:sldMk cId="3959272758" sldId="2145707438"/>
        </pc:sldMkLst>
      </pc:sldChg>
      <pc:sldChg chg="modNotesTx">
        <pc:chgData name="Margaret Gillis" userId="b92883f0-fb2e-4bdb-a669-1e9fa090b866" providerId="ADAL" clId="{7D126A37-77FD-4FCD-AED9-C3F5AF67C369}" dt="2024-05-21T14:40:41.538" v="3570" actId="5793"/>
        <pc:sldMkLst>
          <pc:docMk/>
          <pc:sldMk cId="2265107305" sldId="2145707442"/>
        </pc:sldMkLst>
      </pc:sldChg>
      <pc:sldChg chg="modAnim modNotesTx">
        <pc:chgData name="Margaret Gillis" userId="b92883f0-fb2e-4bdb-a669-1e9fa090b866" providerId="ADAL" clId="{7D126A37-77FD-4FCD-AED9-C3F5AF67C369}" dt="2024-05-21T17:48:18.484" v="9861"/>
        <pc:sldMkLst>
          <pc:docMk/>
          <pc:sldMk cId="1353463220" sldId="2145707443"/>
        </pc:sldMkLst>
      </pc:sldChg>
      <pc:sldChg chg="modSp mod modAnim modNotesTx">
        <pc:chgData name="Margaret Gillis" userId="b92883f0-fb2e-4bdb-a669-1e9fa090b866" providerId="ADAL" clId="{7D126A37-77FD-4FCD-AED9-C3F5AF67C369}" dt="2024-05-21T17:49:09.349" v="9909" actId="20577"/>
        <pc:sldMkLst>
          <pc:docMk/>
          <pc:sldMk cId="2548819933" sldId="2145707447"/>
        </pc:sldMkLst>
        <pc:spChg chg="mod">
          <ac:chgData name="Margaret Gillis" userId="b92883f0-fb2e-4bdb-a669-1e9fa090b866" providerId="ADAL" clId="{7D126A37-77FD-4FCD-AED9-C3F5AF67C369}" dt="2024-05-21T15:12:44.142" v="4608" actId="207"/>
          <ac:spMkLst>
            <pc:docMk/>
            <pc:sldMk cId="2548819933" sldId="2145707447"/>
            <ac:spMk id="5" creationId="{65517869-44BC-D25B-643B-04C0214996EE}"/>
          </ac:spMkLst>
        </pc:spChg>
      </pc:sldChg>
      <pc:sldChg chg="modNotesTx">
        <pc:chgData name="Margaret Gillis" userId="b92883f0-fb2e-4bdb-a669-1e9fa090b866" providerId="ADAL" clId="{7D126A37-77FD-4FCD-AED9-C3F5AF67C369}" dt="2024-05-21T15:33:07.589" v="6762" actId="6549"/>
        <pc:sldMkLst>
          <pc:docMk/>
          <pc:sldMk cId="2846856463" sldId="2145707449"/>
        </pc:sldMkLst>
      </pc:sldChg>
      <pc:sldChg chg="modNotesTx">
        <pc:chgData name="Margaret Gillis" userId="b92883f0-fb2e-4bdb-a669-1e9fa090b866" providerId="ADAL" clId="{7D126A37-77FD-4FCD-AED9-C3F5AF67C369}" dt="2024-05-21T13:41:30.560" v="444" actId="20577"/>
        <pc:sldMkLst>
          <pc:docMk/>
          <pc:sldMk cId="268179797" sldId="2145707461"/>
        </pc:sldMkLst>
      </pc:sldChg>
      <pc:sldChg chg="modNotesTx">
        <pc:chgData name="Margaret Gillis" userId="b92883f0-fb2e-4bdb-a669-1e9fa090b866" providerId="ADAL" clId="{7D126A37-77FD-4FCD-AED9-C3F5AF67C369}" dt="2024-05-21T17:45:36.103" v="9673" actId="6549"/>
        <pc:sldMkLst>
          <pc:docMk/>
          <pc:sldMk cId="2328841646" sldId="2145707466"/>
        </pc:sldMkLst>
      </pc:sldChg>
      <pc:sldChg chg="modSp mod modNotesTx">
        <pc:chgData name="Margaret Gillis" userId="b92883f0-fb2e-4bdb-a669-1e9fa090b866" providerId="ADAL" clId="{7D126A37-77FD-4FCD-AED9-C3F5AF67C369}" dt="2024-05-21T17:46:11.583" v="9704" actId="20577"/>
        <pc:sldMkLst>
          <pc:docMk/>
          <pc:sldMk cId="2512759204" sldId="2145707468"/>
        </pc:sldMkLst>
        <pc:spChg chg="mod">
          <ac:chgData name="Margaret Gillis" userId="b92883f0-fb2e-4bdb-a669-1e9fa090b866" providerId="ADAL" clId="{7D126A37-77FD-4FCD-AED9-C3F5AF67C369}" dt="2024-05-21T15:06:22.418" v="4123" actId="20577"/>
          <ac:spMkLst>
            <pc:docMk/>
            <pc:sldMk cId="2512759204" sldId="2145707468"/>
            <ac:spMk id="3" creationId="{C284A99B-5492-B57A-D13E-FD57D8EDF7E7}"/>
          </ac:spMkLst>
        </pc:spChg>
        <pc:spChg chg="mod">
          <ac:chgData name="Margaret Gillis" userId="b92883f0-fb2e-4bdb-a669-1e9fa090b866" providerId="ADAL" clId="{7D126A37-77FD-4FCD-AED9-C3F5AF67C369}" dt="2024-05-21T15:05:47.263" v="4027" actId="14100"/>
          <ac:spMkLst>
            <pc:docMk/>
            <pc:sldMk cId="2512759204" sldId="2145707468"/>
            <ac:spMk id="5" creationId="{65517869-44BC-D25B-643B-04C0214996EE}"/>
          </ac:spMkLst>
        </pc:spChg>
      </pc:sldChg>
      <pc:sldChg chg="modNotesTx">
        <pc:chgData name="Margaret Gillis" userId="b92883f0-fb2e-4bdb-a669-1e9fa090b866" providerId="ADAL" clId="{7D126A37-77FD-4FCD-AED9-C3F5AF67C369}" dt="2024-05-21T16:33:04.123" v="9640" actId="20577"/>
        <pc:sldMkLst>
          <pc:docMk/>
          <pc:sldMk cId="1562127316" sldId="2145707470"/>
        </pc:sldMkLst>
      </pc:sldChg>
      <pc:sldChg chg="modNotesTx">
        <pc:chgData name="Margaret Gillis" userId="b92883f0-fb2e-4bdb-a669-1e9fa090b866" providerId="ADAL" clId="{7D126A37-77FD-4FCD-AED9-C3F5AF67C369}" dt="2024-05-21T17:47:33.875" v="9858" actId="20577"/>
        <pc:sldMkLst>
          <pc:docMk/>
          <pc:sldMk cId="1332440577" sldId="2145707472"/>
        </pc:sldMkLst>
      </pc:sldChg>
      <pc:sldChg chg="modNotesTx">
        <pc:chgData name="Margaret Gillis" userId="b92883f0-fb2e-4bdb-a669-1e9fa090b866" providerId="ADAL" clId="{7D126A37-77FD-4FCD-AED9-C3F5AF67C369}" dt="2024-05-21T17:52:13.049" v="10366" actId="20577"/>
        <pc:sldMkLst>
          <pc:docMk/>
          <pc:sldMk cId="2114732812" sldId="2145707473"/>
        </pc:sldMkLst>
      </pc:sldChg>
      <pc:sldChg chg="modNotesTx">
        <pc:chgData name="Margaret Gillis" userId="b92883f0-fb2e-4bdb-a669-1e9fa090b866" providerId="ADAL" clId="{7D126A37-77FD-4FCD-AED9-C3F5AF67C369}" dt="2024-05-20T13:06:06.199" v="202" actId="20577"/>
        <pc:sldMkLst>
          <pc:docMk/>
          <pc:sldMk cId="4270006044" sldId="2145707474"/>
        </pc:sldMkLst>
      </pc:sldChg>
      <pc:sldChg chg="addSp modSp mod modNotesTx">
        <pc:chgData name="Margaret Gillis" userId="b92883f0-fb2e-4bdb-a669-1e9fa090b866" providerId="ADAL" clId="{7D126A37-77FD-4FCD-AED9-C3F5AF67C369}" dt="2024-05-21T16:32:12.788" v="9552" actId="20577"/>
        <pc:sldMkLst>
          <pc:docMk/>
          <pc:sldMk cId="2587070611" sldId="2145707480"/>
        </pc:sldMkLst>
        <pc:spChg chg="add mod">
          <ac:chgData name="Margaret Gillis" userId="b92883f0-fb2e-4bdb-a669-1e9fa090b866" providerId="ADAL" clId="{7D126A37-77FD-4FCD-AED9-C3F5AF67C369}" dt="2024-05-16T17:21:32.966" v="32" actId="207"/>
          <ac:spMkLst>
            <pc:docMk/>
            <pc:sldMk cId="2587070611" sldId="2145707480"/>
            <ac:spMk id="4" creationId="{8EB9654E-CA6C-5B92-7B1B-D4364B977F85}"/>
          </ac:spMkLst>
        </pc:spChg>
        <pc:spChg chg="add mod">
          <ac:chgData name="Margaret Gillis" userId="b92883f0-fb2e-4bdb-a669-1e9fa090b866" providerId="ADAL" clId="{7D126A37-77FD-4FCD-AED9-C3F5AF67C369}" dt="2024-05-16T17:24:38.105" v="124" actId="1076"/>
          <ac:spMkLst>
            <pc:docMk/>
            <pc:sldMk cId="2587070611" sldId="2145707480"/>
            <ac:spMk id="5" creationId="{0CAE300F-753C-C751-60E0-5FCD2C73E38A}"/>
          </ac:spMkLst>
        </pc:spChg>
        <pc:spChg chg="add mod">
          <ac:chgData name="Margaret Gillis" userId="b92883f0-fb2e-4bdb-a669-1e9fa090b866" providerId="ADAL" clId="{7D126A37-77FD-4FCD-AED9-C3F5AF67C369}" dt="2024-05-16T17:24:36.390" v="123" actId="1076"/>
          <ac:spMkLst>
            <pc:docMk/>
            <pc:sldMk cId="2587070611" sldId="2145707480"/>
            <ac:spMk id="6" creationId="{C893FC57-2E12-8E43-16BA-D9107092EED3}"/>
          </ac:spMkLst>
        </pc:spChg>
        <pc:spChg chg="add mod">
          <ac:chgData name="Margaret Gillis" userId="b92883f0-fb2e-4bdb-a669-1e9fa090b866" providerId="ADAL" clId="{7D126A37-77FD-4FCD-AED9-C3F5AF67C369}" dt="2024-05-16T17:23:39.722" v="97" actId="14100"/>
          <ac:spMkLst>
            <pc:docMk/>
            <pc:sldMk cId="2587070611" sldId="2145707480"/>
            <ac:spMk id="7" creationId="{88B29857-C685-1205-27A4-62E4F6AB60BD}"/>
          </ac:spMkLst>
        </pc:spChg>
        <pc:spChg chg="add mod">
          <ac:chgData name="Margaret Gillis" userId="b92883f0-fb2e-4bdb-a669-1e9fa090b866" providerId="ADAL" clId="{7D126A37-77FD-4FCD-AED9-C3F5AF67C369}" dt="2024-05-16T17:24:41.389" v="125" actId="1076"/>
          <ac:spMkLst>
            <pc:docMk/>
            <pc:sldMk cId="2587070611" sldId="2145707480"/>
            <ac:spMk id="10" creationId="{7A36EB73-6F26-FA5B-1CE6-70040FB1F9C5}"/>
          </ac:spMkLst>
        </pc:spChg>
        <pc:picChg chg="add mod modCrop">
          <ac:chgData name="Margaret Gillis" userId="b92883f0-fb2e-4bdb-a669-1e9fa090b866" providerId="ADAL" clId="{7D126A37-77FD-4FCD-AED9-C3F5AF67C369}" dt="2024-05-16T17:25:09.725" v="128" actId="732"/>
          <ac:picMkLst>
            <pc:docMk/>
            <pc:sldMk cId="2587070611" sldId="2145707480"/>
            <ac:picMk id="2" creationId="{80A03184-98D7-FA8C-6EDD-80EA616A9F96}"/>
          </ac:picMkLst>
        </pc:picChg>
        <pc:picChg chg="add mod">
          <ac:chgData name="Margaret Gillis" userId="b92883f0-fb2e-4bdb-a669-1e9fa090b866" providerId="ADAL" clId="{7D126A37-77FD-4FCD-AED9-C3F5AF67C369}" dt="2024-05-16T17:24:30.095" v="122" actId="1076"/>
          <ac:picMkLst>
            <pc:docMk/>
            <pc:sldMk cId="2587070611" sldId="2145707480"/>
            <ac:picMk id="3" creationId="{3398A90A-B639-5FAF-7283-A78761480A88}"/>
          </ac:picMkLst>
        </pc:picChg>
        <pc:picChg chg="mod">
          <ac:chgData name="Margaret Gillis" userId="b92883f0-fb2e-4bdb-a669-1e9fa090b866" providerId="ADAL" clId="{7D126A37-77FD-4FCD-AED9-C3F5AF67C369}" dt="2024-05-16T17:25:22.343" v="129" actId="1076"/>
          <ac:picMkLst>
            <pc:docMk/>
            <pc:sldMk cId="2587070611" sldId="2145707480"/>
            <ac:picMk id="14" creationId="{D8C50A6F-A5C8-AE02-A1C3-66E9F65CA5CC}"/>
          </ac:picMkLst>
        </pc:picChg>
        <pc:picChg chg="add mod">
          <ac:chgData name="Margaret Gillis" userId="b92883f0-fb2e-4bdb-a669-1e9fa090b866" providerId="ADAL" clId="{7D126A37-77FD-4FCD-AED9-C3F5AF67C369}" dt="2024-05-16T17:24:45.991" v="126" actId="1076"/>
          <ac:picMkLst>
            <pc:docMk/>
            <pc:sldMk cId="2587070611" sldId="2145707480"/>
            <ac:picMk id="15" creationId="{B06A5D0B-412F-5368-5F40-96A565576162}"/>
          </ac:picMkLst>
        </pc:picChg>
      </pc:sldChg>
      <pc:sldChg chg="modNotesTx">
        <pc:chgData name="Margaret Gillis" userId="b92883f0-fb2e-4bdb-a669-1e9fa090b866" providerId="ADAL" clId="{7D126A37-77FD-4FCD-AED9-C3F5AF67C369}" dt="2024-05-21T16:35:18.308" v="9672" actId="20577"/>
        <pc:sldMkLst>
          <pc:docMk/>
          <pc:sldMk cId="316395708" sldId="2145707481"/>
        </pc:sldMkLst>
      </pc:sldChg>
      <pc:sldChg chg="addSp modSp mod modNotesTx">
        <pc:chgData name="Margaret Gillis" userId="b92883f0-fb2e-4bdb-a669-1e9fa090b866" providerId="ADAL" clId="{7D126A37-77FD-4FCD-AED9-C3F5AF67C369}" dt="2024-05-21T16:09:27.601" v="8471" actId="1076"/>
        <pc:sldMkLst>
          <pc:docMk/>
          <pc:sldMk cId="3049777239" sldId="2145707482"/>
        </pc:sldMkLst>
        <pc:spChg chg="mod">
          <ac:chgData name="Margaret Gillis" userId="b92883f0-fb2e-4bdb-a669-1e9fa090b866" providerId="ADAL" clId="{7D126A37-77FD-4FCD-AED9-C3F5AF67C369}" dt="2024-05-21T16:04:18.402" v="8434" actId="20577"/>
          <ac:spMkLst>
            <pc:docMk/>
            <pc:sldMk cId="3049777239" sldId="2145707482"/>
            <ac:spMk id="10" creationId="{64C3CF87-B179-F901-4321-FF09E701AFEA}"/>
          </ac:spMkLst>
        </pc:spChg>
        <pc:spChg chg="add mod">
          <ac:chgData name="Margaret Gillis" userId="b92883f0-fb2e-4bdb-a669-1e9fa090b866" providerId="ADAL" clId="{7D126A37-77FD-4FCD-AED9-C3F5AF67C369}" dt="2024-05-21T16:09:04.995" v="8466" actId="255"/>
          <ac:spMkLst>
            <pc:docMk/>
            <pc:sldMk cId="3049777239" sldId="2145707482"/>
            <ac:spMk id="11" creationId="{B3FB0DDC-B785-1B3B-979D-A681D940C17E}"/>
          </ac:spMkLst>
        </pc:spChg>
        <pc:picChg chg="add mod">
          <ac:chgData name="Margaret Gillis" userId="b92883f0-fb2e-4bdb-a669-1e9fa090b866" providerId="ADAL" clId="{7D126A37-77FD-4FCD-AED9-C3F5AF67C369}" dt="2024-05-21T16:09:27.601" v="8471" actId="1076"/>
          <ac:picMkLst>
            <pc:docMk/>
            <pc:sldMk cId="3049777239" sldId="2145707482"/>
            <ac:picMk id="13" creationId="{115DF5B9-2A1E-7785-77FE-A6BD79572CAC}"/>
          </ac:picMkLst>
        </pc:picChg>
      </pc:sldChg>
      <pc:sldChg chg="delSp del mod">
        <pc:chgData name="Margaret Gillis" userId="b92883f0-fb2e-4bdb-a669-1e9fa090b866" providerId="ADAL" clId="{7D126A37-77FD-4FCD-AED9-C3F5AF67C369}" dt="2024-05-21T16:02:16.147" v="8405" actId="47"/>
        <pc:sldMkLst>
          <pc:docMk/>
          <pc:sldMk cId="1049774339" sldId="2145707483"/>
        </pc:sldMkLst>
        <pc:picChg chg="del">
          <ac:chgData name="Margaret Gillis" userId="b92883f0-fb2e-4bdb-a669-1e9fa090b866" providerId="ADAL" clId="{7D126A37-77FD-4FCD-AED9-C3F5AF67C369}" dt="2024-05-21T15:59:36.999" v="8354" actId="478"/>
          <ac:picMkLst>
            <pc:docMk/>
            <pc:sldMk cId="1049774339" sldId="2145707483"/>
            <ac:picMk id="7" creationId="{FC096775-E12D-739F-EE02-57B59F6FD92A}"/>
          </ac:picMkLst>
        </pc:picChg>
      </pc:sldChg>
    </pc:docChg>
  </pc:docChgLst>
  <pc:docChgLst>
    <pc:chgData name="Roxanne Jones" userId="eee357d1-15dd-4a73-981c-b7041387288c" providerId="ADAL" clId="{DEB8980D-2E8B-411D-9DEB-3F2D23E044CC}"/>
    <pc:docChg chg="custSel modSld">
      <pc:chgData name="Roxanne Jones" userId="eee357d1-15dd-4a73-981c-b7041387288c" providerId="ADAL" clId="{DEB8980D-2E8B-411D-9DEB-3F2D23E044CC}" dt="2024-07-25T19:38:05.223" v="8" actId="207"/>
      <pc:docMkLst>
        <pc:docMk/>
      </pc:docMkLst>
      <pc:sldChg chg="modSp">
        <pc:chgData name="Roxanne Jones" userId="eee357d1-15dd-4a73-981c-b7041387288c" providerId="ADAL" clId="{DEB8980D-2E8B-411D-9DEB-3F2D23E044CC}" dt="2024-07-25T17:40:53.022" v="2" actId="16037"/>
        <pc:sldMkLst>
          <pc:docMk/>
          <pc:sldMk cId="1303671121" sldId="2145707434"/>
        </pc:sldMkLst>
        <pc:spChg chg="mod">
          <ac:chgData name="Roxanne Jones" userId="eee357d1-15dd-4a73-981c-b7041387288c" providerId="ADAL" clId="{DEB8980D-2E8B-411D-9DEB-3F2D23E044CC}" dt="2024-07-25T17:40:53.022" v="2" actId="16037"/>
          <ac:spMkLst>
            <pc:docMk/>
            <pc:sldMk cId="1303671121" sldId="2145707434"/>
            <ac:spMk id="5" creationId="{9F5BF189-EBC6-0FE5-8636-BF72BC333884}"/>
          </ac:spMkLst>
        </pc:spChg>
      </pc:sldChg>
      <pc:sldChg chg="modSp mod">
        <pc:chgData name="Roxanne Jones" userId="eee357d1-15dd-4a73-981c-b7041387288c" providerId="ADAL" clId="{DEB8980D-2E8B-411D-9DEB-3F2D23E044CC}" dt="2024-07-25T19:32:55.723" v="7" actId="207"/>
        <pc:sldMkLst>
          <pc:docMk/>
          <pc:sldMk cId="2548819933" sldId="2145707447"/>
        </pc:sldMkLst>
        <pc:spChg chg="mod">
          <ac:chgData name="Roxanne Jones" userId="eee357d1-15dd-4a73-981c-b7041387288c" providerId="ADAL" clId="{DEB8980D-2E8B-411D-9DEB-3F2D23E044CC}" dt="2024-07-25T19:32:55.723" v="7" actId="207"/>
          <ac:spMkLst>
            <pc:docMk/>
            <pc:sldMk cId="2548819933" sldId="2145707447"/>
            <ac:spMk id="5" creationId="{65517869-44BC-D25B-643B-04C0214996EE}"/>
          </ac:spMkLst>
        </pc:spChg>
      </pc:sldChg>
      <pc:sldChg chg="modSp mod">
        <pc:chgData name="Roxanne Jones" userId="eee357d1-15dd-4a73-981c-b7041387288c" providerId="ADAL" clId="{DEB8980D-2E8B-411D-9DEB-3F2D23E044CC}" dt="2024-07-25T19:32:13.208" v="4" actId="207"/>
        <pc:sldMkLst>
          <pc:docMk/>
          <pc:sldMk cId="2328841646" sldId="2145707466"/>
        </pc:sldMkLst>
        <pc:spChg chg="mod">
          <ac:chgData name="Roxanne Jones" userId="eee357d1-15dd-4a73-981c-b7041387288c" providerId="ADAL" clId="{DEB8980D-2E8B-411D-9DEB-3F2D23E044CC}" dt="2024-07-25T19:32:13.208" v="4" actId="207"/>
          <ac:spMkLst>
            <pc:docMk/>
            <pc:sldMk cId="2328841646" sldId="2145707466"/>
            <ac:spMk id="7" creationId="{BDDF9B7A-A29D-83BA-F40C-E711422C3339}"/>
          </ac:spMkLst>
        </pc:spChg>
      </pc:sldChg>
      <pc:sldChg chg="modSp mod">
        <pc:chgData name="Roxanne Jones" userId="eee357d1-15dd-4a73-981c-b7041387288c" providerId="ADAL" clId="{DEB8980D-2E8B-411D-9DEB-3F2D23E044CC}" dt="2024-07-25T19:32:41.322" v="6" actId="207"/>
        <pc:sldMkLst>
          <pc:docMk/>
          <pc:sldMk cId="2512759204" sldId="2145707468"/>
        </pc:sldMkLst>
        <pc:spChg chg="mod">
          <ac:chgData name="Roxanne Jones" userId="eee357d1-15dd-4a73-981c-b7041387288c" providerId="ADAL" clId="{DEB8980D-2E8B-411D-9DEB-3F2D23E044CC}" dt="2024-07-25T19:32:41.322" v="6" actId="207"/>
          <ac:spMkLst>
            <pc:docMk/>
            <pc:sldMk cId="2512759204" sldId="2145707468"/>
            <ac:spMk id="5" creationId="{65517869-44BC-D25B-643B-04C0214996EE}"/>
          </ac:spMkLst>
        </pc:spChg>
        <pc:graphicFrameChg chg="modGraphic">
          <ac:chgData name="Roxanne Jones" userId="eee357d1-15dd-4a73-981c-b7041387288c" providerId="ADAL" clId="{DEB8980D-2E8B-411D-9DEB-3F2D23E044CC}" dt="2024-07-25T19:32:33.269" v="5" actId="207"/>
          <ac:graphicFrameMkLst>
            <pc:docMk/>
            <pc:sldMk cId="2512759204" sldId="2145707468"/>
            <ac:graphicFrameMk id="8" creationId="{B2EA2E16-612C-5033-DBF1-07B64C4826A6}"/>
          </ac:graphicFrameMkLst>
        </pc:graphicFrameChg>
      </pc:sldChg>
      <pc:sldChg chg="modSp mod">
        <pc:chgData name="Roxanne Jones" userId="eee357d1-15dd-4a73-981c-b7041387288c" providerId="ADAL" clId="{DEB8980D-2E8B-411D-9DEB-3F2D23E044CC}" dt="2024-07-25T15:40:36.484" v="0" actId="207"/>
        <pc:sldMkLst>
          <pc:docMk/>
          <pc:sldMk cId="1562127316" sldId="2145707470"/>
        </pc:sldMkLst>
        <pc:spChg chg="mod">
          <ac:chgData name="Roxanne Jones" userId="eee357d1-15dd-4a73-981c-b7041387288c" providerId="ADAL" clId="{DEB8980D-2E8B-411D-9DEB-3F2D23E044CC}" dt="2024-07-25T15:40:36.484" v="0" actId="207"/>
          <ac:spMkLst>
            <pc:docMk/>
            <pc:sldMk cId="1562127316" sldId="2145707470"/>
            <ac:spMk id="4" creationId="{3D6F06DB-175B-E1A1-4592-9988246545F3}"/>
          </ac:spMkLst>
        </pc:spChg>
      </pc:sldChg>
      <pc:sldChg chg="modSp mod">
        <pc:chgData name="Roxanne Jones" userId="eee357d1-15dd-4a73-981c-b7041387288c" providerId="ADAL" clId="{DEB8980D-2E8B-411D-9DEB-3F2D23E044CC}" dt="2024-07-25T19:38:05.223" v="8" actId="207"/>
        <pc:sldMkLst>
          <pc:docMk/>
          <pc:sldMk cId="549393634" sldId="2145707477"/>
        </pc:sldMkLst>
        <pc:graphicFrameChg chg="modGraphic">
          <ac:chgData name="Roxanne Jones" userId="eee357d1-15dd-4a73-981c-b7041387288c" providerId="ADAL" clId="{DEB8980D-2E8B-411D-9DEB-3F2D23E044CC}" dt="2024-07-25T19:38:05.223" v="8" actId="207"/>
          <ac:graphicFrameMkLst>
            <pc:docMk/>
            <pc:sldMk cId="549393634" sldId="2145707477"/>
            <ac:graphicFrameMk id="8" creationId="{B2EA2E16-612C-5033-DBF1-07B64C4826A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e31421\Downloads\2223-cchildcountandsettings-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31421\Downloads\2223-bchildcountandedenvironment-7.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a:t>% Birth</a:t>
            </a:r>
            <a:r>
              <a:rPr lang="en-US" sz="2000" b="1" baseline="0"/>
              <a:t> to 3 Served by State</a:t>
            </a:r>
            <a:endParaRPr lang="en-US" sz="2000" b="1"/>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dLbl>
              <c:idx val="0"/>
              <c:layout>
                <c:manualLayout>
                  <c:x val="4.2751797991318952E-2"/>
                  <c:y val="0"/>
                </c:manualLayout>
              </c:layout>
              <c:tx>
                <c:rich>
                  <a:bodyPr/>
                  <a:lstStyle/>
                  <a:p>
                    <a:fld id="{DDE6F0C4-BB84-42AC-BCD3-995583AA0B0C}" type="VALUE">
                      <a:rPr lang="en-US" sz="160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690-441D-9680-C2280CC1F4D4}"/>
                </c:ext>
              </c:extLst>
            </c:dLbl>
            <c:dLbl>
              <c:idx val="51"/>
              <c:layout>
                <c:manualLayout>
                  <c:x val="0"/>
                  <c:y val="2.5980306518520158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90-441D-9680-C2280CC1F4D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Sheet1!$A$5:$A$56</c:f>
              <c:numCache>
                <c:formatCode>0.00</c:formatCode>
                <c:ptCount val="52"/>
                <c:pt idx="0">
                  <c:v>1.18</c:v>
                </c:pt>
                <c:pt idx="1">
                  <c:v>1.61</c:v>
                </c:pt>
                <c:pt idx="2">
                  <c:v>1.78</c:v>
                </c:pt>
                <c:pt idx="3">
                  <c:v>2</c:v>
                </c:pt>
                <c:pt idx="4">
                  <c:v>2.33</c:v>
                </c:pt>
                <c:pt idx="5">
                  <c:v>2.35</c:v>
                </c:pt>
                <c:pt idx="6">
                  <c:v>2.5299999999999998</c:v>
                </c:pt>
                <c:pt idx="7">
                  <c:v>2.69</c:v>
                </c:pt>
                <c:pt idx="8">
                  <c:v>2.76</c:v>
                </c:pt>
                <c:pt idx="9">
                  <c:v>2.85</c:v>
                </c:pt>
                <c:pt idx="10">
                  <c:v>2.92</c:v>
                </c:pt>
                <c:pt idx="11">
                  <c:v>3.12</c:v>
                </c:pt>
                <c:pt idx="12">
                  <c:v>3.12</c:v>
                </c:pt>
                <c:pt idx="13">
                  <c:v>3.14</c:v>
                </c:pt>
                <c:pt idx="14">
                  <c:v>3.2</c:v>
                </c:pt>
                <c:pt idx="15">
                  <c:v>3.24</c:v>
                </c:pt>
                <c:pt idx="16">
                  <c:v>3.28</c:v>
                </c:pt>
                <c:pt idx="17">
                  <c:v>3.37</c:v>
                </c:pt>
                <c:pt idx="18">
                  <c:v>3.38</c:v>
                </c:pt>
                <c:pt idx="19">
                  <c:v>3.46</c:v>
                </c:pt>
                <c:pt idx="20">
                  <c:v>3.46</c:v>
                </c:pt>
                <c:pt idx="21">
                  <c:v>3.48</c:v>
                </c:pt>
                <c:pt idx="22">
                  <c:v>3.48</c:v>
                </c:pt>
                <c:pt idx="23">
                  <c:v>3.49</c:v>
                </c:pt>
                <c:pt idx="24">
                  <c:v>3.69</c:v>
                </c:pt>
                <c:pt idx="25">
                  <c:v>3.79</c:v>
                </c:pt>
                <c:pt idx="26">
                  <c:v>3.88</c:v>
                </c:pt>
                <c:pt idx="27">
                  <c:v>3.92</c:v>
                </c:pt>
                <c:pt idx="28">
                  <c:v>3.93</c:v>
                </c:pt>
                <c:pt idx="29">
                  <c:v>3.94</c:v>
                </c:pt>
                <c:pt idx="30">
                  <c:v>4.1100000000000003</c:v>
                </c:pt>
                <c:pt idx="31">
                  <c:v>4.12</c:v>
                </c:pt>
                <c:pt idx="32">
                  <c:v>4.4400000000000004</c:v>
                </c:pt>
                <c:pt idx="33">
                  <c:v>4.49</c:v>
                </c:pt>
                <c:pt idx="34">
                  <c:v>4.63</c:v>
                </c:pt>
                <c:pt idx="35">
                  <c:v>4.9000000000000004</c:v>
                </c:pt>
                <c:pt idx="36">
                  <c:v>4.91</c:v>
                </c:pt>
                <c:pt idx="37">
                  <c:v>4.9400000000000004</c:v>
                </c:pt>
                <c:pt idx="38">
                  <c:v>5.05</c:v>
                </c:pt>
                <c:pt idx="39">
                  <c:v>5.12</c:v>
                </c:pt>
                <c:pt idx="40">
                  <c:v>5.41</c:v>
                </c:pt>
                <c:pt idx="41">
                  <c:v>5.61</c:v>
                </c:pt>
                <c:pt idx="42">
                  <c:v>5.71</c:v>
                </c:pt>
                <c:pt idx="43">
                  <c:v>5.93</c:v>
                </c:pt>
                <c:pt idx="44">
                  <c:v>6.04</c:v>
                </c:pt>
                <c:pt idx="45">
                  <c:v>6.11</c:v>
                </c:pt>
                <c:pt idx="46">
                  <c:v>6.14</c:v>
                </c:pt>
                <c:pt idx="47">
                  <c:v>6.28</c:v>
                </c:pt>
                <c:pt idx="48">
                  <c:v>6.79</c:v>
                </c:pt>
                <c:pt idx="49">
                  <c:v>8.51</c:v>
                </c:pt>
                <c:pt idx="50">
                  <c:v>10.4</c:v>
                </c:pt>
                <c:pt idx="51">
                  <c:v>11.2</c:v>
                </c:pt>
              </c:numCache>
            </c:numRef>
          </c:val>
          <c:extLst>
            <c:ext xmlns:c16="http://schemas.microsoft.com/office/drawing/2014/chart" uri="{C3380CC4-5D6E-409C-BE32-E72D297353CC}">
              <c16:uniqueId val="{00000002-8690-441D-9680-C2280CC1F4D4}"/>
            </c:ext>
          </c:extLst>
        </c:ser>
        <c:dLbls>
          <c:showLegendKey val="0"/>
          <c:showVal val="0"/>
          <c:showCatName val="0"/>
          <c:showSerName val="0"/>
          <c:showPercent val="0"/>
          <c:showBubbleSize val="0"/>
        </c:dLbls>
        <c:gapWidth val="182"/>
        <c:axId val="480907304"/>
        <c:axId val="480910544"/>
      </c:barChart>
      <c:catAx>
        <c:axId val="480907304"/>
        <c:scaling>
          <c:orientation val="minMax"/>
        </c:scaling>
        <c:delete val="1"/>
        <c:axPos val="l"/>
        <c:numFmt formatCode="General" sourceLinked="1"/>
        <c:majorTickMark val="none"/>
        <c:minorTickMark val="none"/>
        <c:tickLblPos val="nextTo"/>
        <c:crossAx val="480910544"/>
        <c:crosses val="autoZero"/>
        <c:auto val="1"/>
        <c:lblAlgn val="ctr"/>
        <c:lblOffset val="100"/>
        <c:noMultiLvlLbl val="0"/>
      </c:catAx>
      <c:valAx>
        <c:axId val="480910544"/>
        <c:scaling>
          <c:orientation val="minMax"/>
        </c:scaling>
        <c:delete val="1"/>
        <c:axPos val="b"/>
        <c:numFmt formatCode="#,##0.00" sourceLinked="0"/>
        <c:majorTickMark val="none"/>
        <c:minorTickMark val="none"/>
        <c:tickLblPos val="nextTo"/>
        <c:crossAx val="480907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t>% 3-5-Year-Olds</a:t>
            </a:r>
            <a:r>
              <a:rPr lang="en-US" sz="1800" b="1" baseline="0"/>
              <a:t> (not in K) Served by State</a:t>
            </a:r>
            <a:endParaRPr lang="en-US" sz="18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3A-4C01-BC97-81A0A82F6D7F}"/>
                </c:ext>
              </c:extLst>
            </c:dLbl>
            <c:dLbl>
              <c:idx val="51"/>
              <c:layout>
                <c:manualLayout>
                  <c:x val="2.7777731018815578E-2"/>
                  <c:y val="-6.0263646334962097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3A-4C01-BC97-81A0A82F6D7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Sheet1!$A$1:$A$52</c:f>
              <c:numCache>
                <c:formatCode>0.00</c:formatCode>
                <c:ptCount val="52"/>
                <c:pt idx="0">
                  <c:v>2.25</c:v>
                </c:pt>
                <c:pt idx="1">
                  <c:v>2.59</c:v>
                </c:pt>
                <c:pt idx="2">
                  <c:v>2.62</c:v>
                </c:pt>
                <c:pt idx="3">
                  <c:v>3.03</c:v>
                </c:pt>
                <c:pt idx="4">
                  <c:v>3.13</c:v>
                </c:pt>
                <c:pt idx="5">
                  <c:v>3.32</c:v>
                </c:pt>
                <c:pt idx="6">
                  <c:v>3.38</c:v>
                </c:pt>
                <c:pt idx="7">
                  <c:v>3.48</c:v>
                </c:pt>
                <c:pt idx="8">
                  <c:v>3.53</c:v>
                </c:pt>
                <c:pt idx="9">
                  <c:v>3.58</c:v>
                </c:pt>
                <c:pt idx="10">
                  <c:v>3.71</c:v>
                </c:pt>
                <c:pt idx="11">
                  <c:v>3.74</c:v>
                </c:pt>
                <c:pt idx="12">
                  <c:v>3.78</c:v>
                </c:pt>
                <c:pt idx="13">
                  <c:v>3.79</c:v>
                </c:pt>
                <c:pt idx="14">
                  <c:v>3.85</c:v>
                </c:pt>
                <c:pt idx="15">
                  <c:v>3.89</c:v>
                </c:pt>
                <c:pt idx="16">
                  <c:v>3.95</c:v>
                </c:pt>
                <c:pt idx="17">
                  <c:v>4.0999999999999996</c:v>
                </c:pt>
                <c:pt idx="18">
                  <c:v>4.1500000000000004</c:v>
                </c:pt>
                <c:pt idx="19">
                  <c:v>4.17</c:v>
                </c:pt>
                <c:pt idx="20">
                  <c:v>4.2</c:v>
                </c:pt>
                <c:pt idx="21">
                  <c:v>4.6100000000000003</c:v>
                </c:pt>
                <c:pt idx="22">
                  <c:v>4.71</c:v>
                </c:pt>
                <c:pt idx="23">
                  <c:v>4.78</c:v>
                </c:pt>
                <c:pt idx="24">
                  <c:v>4.84</c:v>
                </c:pt>
                <c:pt idx="25">
                  <c:v>4.9800000000000004</c:v>
                </c:pt>
                <c:pt idx="26">
                  <c:v>5.0999999999999996</c:v>
                </c:pt>
                <c:pt idx="27">
                  <c:v>5.28</c:v>
                </c:pt>
                <c:pt idx="28">
                  <c:v>5.36</c:v>
                </c:pt>
                <c:pt idx="29">
                  <c:v>5.36</c:v>
                </c:pt>
                <c:pt idx="30">
                  <c:v>5.6</c:v>
                </c:pt>
                <c:pt idx="31">
                  <c:v>5.74</c:v>
                </c:pt>
                <c:pt idx="32">
                  <c:v>5.74</c:v>
                </c:pt>
                <c:pt idx="33">
                  <c:v>5.82</c:v>
                </c:pt>
                <c:pt idx="34">
                  <c:v>5.91</c:v>
                </c:pt>
                <c:pt idx="35">
                  <c:v>5.94</c:v>
                </c:pt>
                <c:pt idx="36">
                  <c:v>5.94</c:v>
                </c:pt>
                <c:pt idx="37">
                  <c:v>6.01</c:v>
                </c:pt>
                <c:pt idx="38">
                  <c:v>6.08</c:v>
                </c:pt>
                <c:pt idx="39">
                  <c:v>6.22</c:v>
                </c:pt>
                <c:pt idx="40">
                  <c:v>6.3</c:v>
                </c:pt>
                <c:pt idx="41">
                  <c:v>6.59</c:v>
                </c:pt>
                <c:pt idx="42">
                  <c:v>7.07</c:v>
                </c:pt>
                <c:pt idx="43">
                  <c:v>7.15</c:v>
                </c:pt>
                <c:pt idx="44">
                  <c:v>7.22</c:v>
                </c:pt>
                <c:pt idx="45">
                  <c:v>7.46</c:v>
                </c:pt>
                <c:pt idx="46">
                  <c:v>7.68</c:v>
                </c:pt>
                <c:pt idx="47">
                  <c:v>7.78</c:v>
                </c:pt>
                <c:pt idx="48">
                  <c:v>7.78</c:v>
                </c:pt>
                <c:pt idx="49">
                  <c:v>8.92</c:v>
                </c:pt>
                <c:pt idx="50">
                  <c:v>11.57</c:v>
                </c:pt>
                <c:pt idx="51">
                  <c:v>12.07</c:v>
                </c:pt>
              </c:numCache>
            </c:numRef>
          </c:val>
          <c:extLst>
            <c:ext xmlns:c16="http://schemas.microsoft.com/office/drawing/2014/chart" uri="{C3380CC4-5D6E-409C-BE32-E72D297353CC}">
              <c16:uniqueId val="{00000002-3A3A-4C01-BC97-81A0A82F6D7F}"/>
            </c:ext>
          </c:extLst>
        </c:ser>
        <c:dLbls>
          <c:showLegendKey val="0"/>
          <c:showVal val="0"/>
          <c:showCatName val="0"/>
          <c:showSerName val="0"/>
          <c:showPercent val="0"/>
          <c:showBubbleSize val="0"/>
        </c:dLbls>
        <c:gapWidth val="182"/>
        <c:axId val="713649376"/>
        <c:axId val="713646856"/>
      </c:barChart>
      <c:catAx>
        <c:axId val="713649376"/>
        <c:scaling>
          <c:orientation val="minMax"/>
        </c:scaling>
        <c:delete val="1"/>
        <c:axPos val="l"/>
        <c:numFmt formatCode="General" sourceLinked="1"/>
        <c:majorTickMark val="none"/>
        <c:minorTickMark val="none"/>
        <c:tickLblPos val="nextTo"/>
        <c:crossAx val="713646856"/>
        <c:crosses val="autoZero"/>
        <c:auto val="1"/>
        <c:lblAlgn val="ctr"/>
        <c:lblOffset val="100"/>
        <c:noMultiLvlLbl val="0"/>
      </c:catAx>
      <c:valAx>
        <c:axId val="713646856"/>
        <c:scaling>
          <c:orientation val="minMax"/>
        </c:scaling>
        <c:delete val="1"/>
        <c:axPos val="b"/>
        <c:numFmt formatCode="0.00" sourceLinked="1"/>
        <c:majorTickMark val="none"/>
        <c:minorTickMark val="none"/>
        <c:tickLblPos val="nextTo"/>
        <c:crossAx val="713649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Enrollment Compared</a:t>
            </a:r>
            <a:r>
              <a:rPr lang="en-US" sz="1600" b="1" baseline="0"/>
              <a:t> to Population</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Sheet1!$K$14</c:f>
              <c:strCache>
                <c:ptCount val="1"/>
                <c:pt idx="0">
                  <c:v>Population</c:v>
                </c:pt>
              </c:strCache>
            </c:strRef>
          </c:tx>
          <c:spPr>
            <a:solidFill>
              <a:srgbClr val="104578"/>
            </a:solidFill>
            <a:ln>
              <a:noFill/>
            </a:ln>
            <a:effectLst/>
          </c:spPr>
          <c:invertIfNegative val="0"/>
          <c:cat>
            <c:strRef>
              <c:f>Sheet1!$J$15:$J$21</c:f>
              <c:strCache>
                <c:ptCount val="7"/>
                <c:pt idx="0">
                  <c:v>Two or More Races</c:v>
                </c:pt>
                <c:pt idx="1">
                  <c:v>White</c:v>
                </c:pt>
                <c:pt idx="2">
                  <c:v>Native Hawaiian or Other Pacific Islander</c:v>
                </c:pt>
                <c:pt idx="3">
                  <c:v>Black or African American</c:v>
                </c:pt>
                <c:pt idx="4">
                  <c:v>Asian</c:v>
                </c:pt>
                <c:pt idx="5">
                  <c:v>AIAN</c:v>
                </c:pt>
                <c:pt idx="6">
                  <c:v>Hispanic/Latino</c:v>
                </c:pt>
              </c:strCache>
            </c:strRef>
          </c:cat>
          <c:val>
            <c:numRef>
              <c:f>Sheet1!$K$15:$K$21</c:f>
              <c:numCache>
                <c:formatCode>0%</c:formatCode>
                <c:ptCount val="7"/>
                <c:pt idx="0">
                  <c:v>7.7253533159217947E-3</c:v>
                </c:pt>
                <c:pt idx="1">
                  <c:v>0.39</c:v>
                </c:pt>
                <c:pt idx="2" formatCode="0.00%">
                  <c:v>1.9954111645390416E-3</c:v>
                </c:pt>
                <c:pt idx="3">
                  <c:v>0.32</c:v>
                </c:pt>
                <c:pt idx="4">
                  <c:v>2.9900656594010106E-2</c:v>
                </c:pt>
                <c:pt idx="5">
                  <c:v>2.9748102223632503E-2</c:v>
                </c:pt>
                <c:pt idx="6">
                  <c:v>0.22</c:v>
                </c:pt>
              </c:numCache>
            </c:numRef>
          </c:val>
          <c:extLst>
            <c:ext xmlns:c16="http://schemas.microsoft.com/office/drawing/2014/chart" uri="{C3380CC4-5D6E-409C-BE32-E72D297353CC}">
              <c16:uniqueId val="{00000000-B72C-49C7-A81E-EDABC537E208}"/>
            </c:ext>
          </c:extLst>
        </c:ser>
        <c:ser>
          <c:idx val="1"/>
          <c:order val="1"/>
          <c:tx>
            <c:strRef>
              <c:f>Sheet1!$L$14</c:f>
              <c:strCache>
                <c:ptCount val="1"/>
                <c:pt idx="0">
                  <c:v>Enrollment</c:v>
                </c:pt>
              </c:strCache>
            </c:strRef>
          </c:tx>
          <c:spPr>
            <a:solidFill>
              <a:schemeClr val="accent2"/>
            </a:solidFill>
            <a:ln>
              <a:noFill/>
            </a:ln>
            <a:effectLst/>
          </c:spPr>
          <c:invertIfNegative val="0"/>
          <c:cat>
            <c:strRef>
              <c:f>Sheet1!$J$15:$J$21</c:f>
              <c:strCache>
                <c:ptCount val="7"/>
                <c:pt idx="0">
                  <c:v>Two or More Races</c:v>
                </c:pt>
                <c:pt idx="1">
                  <c:v>White</c:v>
                </c:pt>
                <c:pt idx="2">
                  <c:v>Native Hawaiian or Other Pacific Islander</c:v>
                </c:pt>
                <c:pt idx="3">
                  <c:v>Black or African American</c:v>
                </c:pt>
                <c:pt idx="4">
                  <c:v>Asian</c:v>
                </c:pt>
                <c:pt idx="5">
                  <c:v>AIAN</c:v>
                </c:pt>
                <c:pt idx="6">
                  <c:v>Hispanic/Latino</c:v>
                </c:pt>
              </c:strCache>
            </c:strRef>
          </c:cat>
          <c:val>
            <c:numRef>
              <c:f>Sheet1!$L$15:$L$21</c:f>
              <c:numCache>
                <c:formatCode>0%</c:formatCode>
                <c:ptCount val="7"/>
                <c:pt idx="0" formatCode="0.00%">
                  <c:v>1.9900000000000001E-2</c:v>
                </c:pt>
                <c:pt idx="1">
                  <c:v>0.37459999999999999</c:v>
                </c:pt>
                <c:pt idx="2" formatCode="0.000%">
                  <c:v>3.6000000000000002E-4</c:v>
                </c:pt>
                <c:pt idx="3">
                  <c:v>0.44850000000000001</c:v>
                </c:pt>
                <c:pt idx="4">
                  <c:v>2.41E-2</c:v>
                </c:pt>
                <c:pt idx="5">
                  <c:v>2.5100000000000001E-2</c:v>
                </c:pt>
                <c:pt idx="6">
                  <c:v>0.1042</c:v>
                </c:pt>
              </c:numCache>
            </c:numRef>
          </c:val>
          <c:extLst>
            <c:ext xmlns:c16="http://schemas.microsoft.com/office/drawing/2014/chart" uri="{C3380CC4-5D6E-409C-BE32-E72D297353CC}">
              <c16:uniqueId val="{00000001-B72C-49C7-A81E-EDABC537E208}"/>
            </c:ext>
          </c:extLst>
        </c:ser>
        <c:dLbls>
          <c:showLegendKey val="0"/>
          <c:showVal val="0"/>
          <c:showCatName val="0"/>
          <c:showSerName val="0"/>
          <c:showPercent val="0"/>
          <c:showBubbleSize val="0"/>
        </c:dLbls>
        <c:gapWidth val="182"/>
        <c:axId val="431126384"/>
        <c:axId val="431126744"/>
      </c:barChart>
      <c:catAx>
        <c:axId val="431126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1126744"/>
        <c:crosses val="autoZero"/>
        <c:auto val="1"/>
        <c:lblAlgn val="ctr"/>
        <c:lblOffset val="100"/>
        <c:noMultiLvlLbl val="0"/>
      </c:catAx>
      <c:valAx>
        <c:axId val="43112674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126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104578"/>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Enrollment Compared</a:t>
            </a:r>
            <a:r>
              <a:rPr lang="en-US" sz="1600" b="1" baseline="0"/>
              <a:t> to Population</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Sheet1!$K$14</c:f>
              <c:strCache>
                <c:ptCount val="1"/>
                <c:pt idx="0">
                  <c:v>Population</c:v>
                </c:pt>
              </c:strCache>
            </c:strRef>
          </c:tx>
          <c:spPr>
            <a:solidFill>
              <a:srgbClr val="104578"/>
            </a:solidFill>
            <a:ln>
              <a:noFill/>
            </a:ln>
            <a:effectLst/>
          </c:spPr>
          <c:invertIfNegative val="0"/>
          <c:cat>
            <c:strRef>
              <c:f>Sheet1!$J$15:$J$21</c:f>
              <c:strCache>
                <c:ptCount val="7"/>
                <c:pt idx="0">
                  <c:v>Two or More Races</c:v>
                </c:pt>
                <c:pt idx="1">
                  <c:v>White</c:v>
                </c:pt>
                <c:pt idx="2">
                  <c:v>Native Hawaiian or Other Pacific Islander</c:v>
                </c:pt>
                <c:pt idx="3">
                  <c:v>Black or African American</c:v>
                </c:pt>
                <c:pt idx="4">
                  <c:v>Asian</c:v>
                </c:pt>
                <c:pt idx="5">
                  <c:v>AIAN</c:v>
                </c:pt>
                <c:pt idx="6">
                  <c:v>Hispanic/Latino</c:v>
                </c:pt>
              </c:strCache>
            </c:strRef>
          </c:cat>
          <c:val>
            <c:numRef>
              <c:f>Sheet1!$K$15:$K$21</c:f>
              <c:numCache>
                <c:formatCode>0%</c:formatCode>
                <c:ptCount val="7"/>
                <c:pt idx="0">
                  <c:v>7.7253533159217947E-3</c:v>
                </c:pt>
                <c:pt idx="1">
                  <c:v>0.39</c:v>
                </c:pt>
                <c:pt idx="2" formatCode="0.00%">
                  <c:v>1.9954111645390416E-3</c:v>
                </c:pt>
                <c:pt idx="3">
                  <c:v>0.32</c:v>
                </c:pt>
                <c:pt idx="4">
                  <c:v>2.9900656594010106E-2</c:v>
                </c:pt>
                <c:pt idx="5">
                  <c:v>2.9748102223632503E-2</c:v>
                </c:pt>
                <c:pt idx="6">
                  <c:v>0.22</c:v>
                </c:pt>
              </c:numCache>
            </c:numRef>
          </c:val>
          <c:extLst>
            <c:ext xmlns:c16="http://schemas.microsoft.com/office/drawing/2014/chart" uri="{C3380CC4-5D6E-409C-BE32-E72D297353CC}">
              <c16:uniqueId val="{00000000-D745-489C-A357-A6DE940D867B}"/>
            </c:ext>
          </c:extLst>
        </c:ser>
        <c:ser>
          <c:idx val="1"/>
          <c:order val="1"/>
          <c:tx>
            <c:strRef>
              <c:f>Sheet1!$L$14</c:f>
              <c:strCache>
                <c:ptCount val="1"/>
                <c:pt idx="0">
                  <c:v>Enrollment</c:v>
                </c:pt>
              </c:strCache>
            </c:strRef>
          </c:tx>
          <c:spPr>
            <a:solidFill>
              <a:schemeClr val="accent2"/>
            </a:solidFill>
            <a:ln>
              <a:noFill/>
            </a:ln>
            <a:effectLst/>
          </c:spPr>
          <c:invertIfNegative val="0"/>
          <c:cat>
            <c:strRef>
              <c:f>Sheet1!$J$15:$J$21</c:f>
              <c:strCache>
                <c:ptCount val="7"/>
                <c:pt idx="0">
                  <c:v>Two or More Races</c:v>
                </c:pt>
                <c:pt idx="1">
                  <c:v>White</c:v>
                </c:pt>
                <c:pt idx="2">
                  <c:v>Native Hawaiian or Other Pacific Islander</c:v>
                </c:pt>
                <c:pt idx="3">
                  <c:v>Black or African American</c:v>
                </c:pt>
                <c:pt idx="4">
                  <c:v>Asian</c:v>
                </c:pt>
                <c:pt idx="5">
                  <c:v>AIAN</c:v>
                </c:pt>
                <c:pt idx="6">
                  <c:v>Hispanic/Latino</c:v>
                </c:pt>
              </c:strCache>
            </c:strRef>
          </c:cat>
          <c:val>
            <c:numRef>
              <c:f>Sheet1!$L$15:$L$21</c:f>
              <c:numCache>
                <c:formatCode>0%</c:formatCode>
                <c:ptCount val="7"/>
                <c:pt idx="0" formatCode="0.00%">
                  <c:v>1.9900000000000001E-2</c:v>
                </c:pt>
                <c:pt idx="1">
                  <c:v>0.37459999999999999</c:v>
                </c:pt>
                <c:pt idx="2" formatCode="0.000%">
                  <c:v>3.6000000000000002E-4</c:v>
                </c:pt>
                <c:pt idx="3">
                  <c:v>0.44850000000000001</c:v>
                </c:pt>
                <c:pt idx="4">
                  <c:v>2.41E-2</c:v>
                </c:pt>
                <c:pt idx="5">
                  <c:v>2.5100000000000001E-2</c:v>
                </c:pt>
                <c:pt idx="6">
                  <c:v>0.1042</c:v>
                </c:pt>
              </c:numCache>
            </c:numRef>
          </c:val>
          <c:extLst>
            <c:ext xmlns:c16="http://schemas.microsoft.com/office/drawing/2014/chart" uri="{C3380CC4-5D6E-409C-BE32-E72D297353CC}">
              <c16:uniqueId val="{00000001-D745-489C-A357-A6DE940D867B}"/>
            </c:ext>
          </c:extLst>
        </c:ser>
        <c:dLbls>
          <c:showLegendKey val="0"/>
          <c:showVal val="0"/>
          <c:showCatName val="0"/>
          <c:showSerName val="0"/>
          <c:showPercent val="0"/>
          <c:showBubbleSize val="0"/>
        </c:dLbls>
        <c:gapWidth val="182"/>
        <c:axId val="431126384"/>
        <c:axId val="431126744"/>
      </c:barChart>
      <c:catAx>
        <c:axId val="431126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1126744"/>
        <c:crosses val="autoZero"/>
        <c:auto val="1"/>
        <c:lblAlgn val="ctr"/>
        <c:lblOffset val="100"/>
        <c:noMultiLvlLbl val="0"/>
      </c:catAx>
      <c:valAx>
        <c:axId val="43112674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126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104578"/>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Enrollment Compared</a:t>
            </a:r>
            <a:r>
              <a:rPr lang="en-US" sz="1600" b="1" baseline="0"/>
              <a:t> to Population</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Sheet1!$K$14</c:f>
              <c:strCache>
                <c:ptCount val="1"/>
                <c:pt idx="0">
                  <c:v>Population</c:v>
                </c:pt>
              </c:strCache>
            </c:strRef>
          </c:tx>
          <c:spPr>
            <a:solidFill>
              <a:srgbClr val="104578"/>
            </a:solidFill>
            <a:ln>
              <a:noFill/>
            </a:ln>
            <a:effectLst/>
          </c:spPr>
          <c:invertIfNegative val="0"/>
          <c:cat>
            <c:strRef>
              <c:f>Sheet1!$J$15:$J$21</c:f>
              <c:strCache>
                <c:ptCount val="7"/>
                <c:pt idx="0">
                  <c:v>Two or More Races</c:v>
                </c:pt>
                <c:pt idx="1">
                  <c:v>White</c:v>
                </c:pt>
                <c:pt idx="2">
                  <c:v>Native Hawaiian or Other Pacific Islander</c:v>
                </c:pt>
                <c:pt idx="3">
                  <c:v>Black or African American</c:v>
                </c:pt>
                <c:pt idx="4">
                  <c:v>Asian</c:v>
                </c:pt>
                <c:pt idx="5">
                  <c:v>AIAN</c:v>
                </c:pt>
                <c:pt idx="6">
                  <c:v>Hispanic/Latino</c:v>
                </c:pt>
              </c:strCache>
            </c:strRef>
          </c:cat>
          <c:val>
            <c:numRef>
              <c:f>Sheet1!$K$15:$K$21</c:f>
              <c:numCache>
                <c:formatCode>0%</c:formatCode>
                <c:ptCount val="7"/>
                <c:pt idx="0">
                  <c:v>7.7253533159217947E-3</c:v>
                </c:pt>
                <c:pt idx="1">
                  <c:v>0.39</c:v>
                </c:pt>
                <c:pt idx="2" formatCode="0.00%">
                  <c:v>1.9954111645390416E-3</c:v>
                </c:pt>
                <c:pt idx="3">
                  <c:v>0.32</c:v>
                </c:pt>
                <c:pt idx="4">
                  <c:v>2.9900656594010106E-2</c:v>
                </c:pt>
                <c:pt idx="5">
                  <c:v>2.9748102223632503E-2</c:v>
                </c:pt>
                <c:pt idx="6">
                  <c:v>0.22</c:v>
                </c:pt>
              </c:numCache>
            </c:numRef>
          </c:val>
          <c:extLst>
            <c:ext xmlns:c16="http://schemas.microsoft.com/office/drawing/2014/chart" uri="{C3380CC4-5D6E-409C-BE32-E72D297353CC}">
              <c16:uniqueId val="{00000000-D745-489C-A357-A6DE940D867B}"/>
            </c:ext>
          </c:extLst>
        </c:ser>
        <c:ser>
          <c:idx val="1"/>
          <c:order val="1"/>
          <c:tx>
            <c:strRef>
              <c:f>Sheet1!$L$14</c:f>
              <c:strCache>
                <c:ptCount val="1"/>
                <c:pt idx="0">
                  <c:v>Enrollment</c:v>
                </c:pt>
              </c:strCache>
            </c:strRef>
          </c:tx>
          <c:spPr>
            <a:solidFill>
              <a:schemeClr val="accent2"/>
            </a:solidFill>
            <a:ln>
              <a:noFill/>
            </a:ln>
            <a:effectLst/>
          </c:spPr>
          <c:invertIfNegative val="0"/>
          <c:cat>
            <c:strRef>
              <c:f>Sheet1!$J$15:$J$21</c:f>
              <c:strCache>
                <c:ptCount val="7"/>
                <c:pt idx="0">
                  <c:v>Two or More Races</c:v>
                </c:pt>
                <c:pt idx="1">
                  <c:v>White</c:v>
                </c:pt>
                <c:pt idx="2">
                  <c:v>Native Hawaiian or Other Pacific Islander</c:v>
                </c:pt>
                <c:pt idx="3">
                  <c:v>Black or African American</c:v>
                </c:pt>
                <c:pt idx="4">
                  <c:v>Asian</c:v>
                </c:pt>
                <c:pt idx="5">
                  <c:v>AIAN</c:v>
                </c:pt>
                <c:pt idx="6">
                  <c:v>Hispanic/Latino</c:v>
                </c:pt>
              </c:strCache>
            </c:strRef>
          </c:cat>
          <c:val>
            <c:numRef>
              <c:f>Sheet1!$L$15:$L$21</c:f>
              <c:numCache>
                <c:formatCode>0%</c:formatCode>
                <c:ptCount val="7"/>
                <c:pt idx="0" formatCode="0.00%">
                  <c:v>1.9900000000000001E-2</c:v>
                </c:pt>
                <c:pt idx="1">
                  <c:v>0.37459999999999999</c:v>
                </c:pt>
                <c:pt idx="2" formatCode="0.000%">
                  <c:v>3.6000000000000002E-4</c:v>
                </c:pt>
                <c:pt idx="3">
                  <c:v>0.44850000000000001</c:v>
                </c:pt>
                <c:pt idx="4">
                  <c:v>2.41E-2</c:v>
                </c:pt>
                <c:pt idx="5">
                  <c:v>2.5100000000000001E-2</c:v>
                </c:pt>
                <c:pt idx="6">
                  <c:v>0.1042</c:v>
                </c:pt>
              </c:numCache>
            </c:numRef>
          </c:val>
          <c:extLst>
            <c:ext xmlns:c16="http://schemas.microsoft.com/office/drawing/2014/chart" uri="{C3380CC4-5D6E-409C-BE32-E72D297353CC}">
              <c16:uniqueId val="{00000001-D745-489C-A357-A6DE940D867B}"/>
            </c:ext>
          </c:extLst>
        </c:ser>
        <c:dLbls>
          <c:showLegendKey val="0"/>
          <c:showVal val="0"/>
          <c:showCatName val="0"/>
          <c:showSerName val="0"/>
          <c:showPercent val="0"/>
          <c:showBubbleSize val="0"/>
        </c:dLbls>
        <c:gapWidth val="182"/>
        <c:axId val="431126384"/>
        <c:axId val="431126744"/>
      </c:barChart>
      <c:catAx>
        <c:axId val="431126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1126744"/>
        <c:crosses val="autoZero"/>
        <c:auto val="1"/>
        <c:lblAlgn val="ctr"/>
        <c:lblOffset val="100"/>
        <c:noMultiLvlLbl val="0"/>
      </c:catAx>
      <c:valAx>
        <c:axId val="43112674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126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104578"/>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0CE635-F7BF-4A27-8526-9346FF81FF5C}"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A9B842ED-C371-458B-978F-2D5DFD780E2D}">
      <dgm:prSet/>
      <dgm:spPr/>
      <dgm:t>
        <a:bodyPr/>
        <a:lstStyle/>
        <a:p>
          <a:r>
            <a:rPr lang="en-US" b="1">
              <a:solidFill>
                <a:srgbClr val="002060"/>
              </a:solidFill>
            </a:rPr>
            <a:t>Develop systems </a:t>
          </a:r>
          <a:r>
            <a:rPr lang="en-US">
              <a:solidFill>
                <a:srgbClr val="002060"/>
              </a:solidFill>
            </a:rPr>
            <a:t>to better improve earlier identification. </a:t>
          </a:r>
        </a:p>
      </dgm:t>
    </dgm:pt>
    <dgm:pt modelId="{A54FBF82-BE5E-449B-88A9-2E0FF767A2F8}" type="sibTrans" cxnId="{3FC2D54F-128C-491D-9002-4DBFB36A8315}">
      <dgm:prSet/>
      <dgm:spPr/>
      <dgm:t>
        <a:bodyPr/>
        <a:lstStyle/>
        <a:p>
          <a:endParaRPr lang="en-US">
            <a:noFill/>
          </a:endParaRPr>
        </a:p>
      </dgm:t>
    </dgm:pt>
    <dgm:pt modelId="{DA39530D-C9D8-48F5-A1AE-9EAC4060CC54}" type="parTrans" cxnId="{3FC2D54F-128C-491D-9002-4DBFB36A8315}">
      <dgm:prSet/>
      <dgm:spPr/>
      <dgm:t>
        <a:bodyPr/>
        <a:lstStyle/>
        <a:p>
          <a:endParaRPr lang="en-US"/>
        </a:p>
      </dgm:t>
    </dgm:pt>
    <dgm:pt modelId="{FF876497-0C21-4052-94B3-3E2D3100FAFD}">
      <dgm:prSet/>
      <dgm:spPr/>
      <dgm:t>
        <a:bodyPr/>
        <a:lstStyle/>
        <a:p>
          <a:r>
            <a:rPr lang="en-US" b="1">
              <a:solidFill>
                <a:srgbClr val="002060"/>
              </a:solidFill>
            </a:rPr>
            <a:t>Close gaps </a:t>
          </a:r>
          <a:r>
            <a:rPr lang="en-US">
              <a:solidFill>
                <a:srgbClr val="002060"/>
              </a:solidFill>
            </a:rPr>
            <a:t>in integrating early identification systems within States and local communities.</a:t>
          </a:r>
        </a:p>
      </dgm:t>
    </dgm:pt>
    <dgm:pt modelId="{B90A8606-54C3-4B46-A478-3E4C28D427B3}" type="sibTrans" cxnId="{5A9B1D35-DE65-49BE-8FE8-371494919A8E}">
      <dgm:prSet/>
      <dgm:spPr/>
      <dgm:t>
        <a:bodyPr/>
        <a:lstStyle/>
        <a:p>
          <a:endParaRPr lang="en-US"/>
        </a:p>
      </dgm:t>
    </dgm:pt>
    <dgm:pt modelId="{3CBFC960-D992-4CDA-A2BC-2A04CCE91C79}" type="parTrans" cxnId="{5A9B1D35-DE65-49BE-8FE8-371494919A8E}">
      <dgm:prSet/>
      <dgm:spPr/>
      <dgm:t>
        <a:bodyPr/>
        <a:lstStyle/>
        <a:p>
          <a:endParaRPr lang="en-US"/>
        </a:p>
      </dgm:t>
    </dgm:pt>
    <dgm:pt modelId="{B2CEABEA-0163-497D-A455-937522FE55BA}">
      <dgm:prSet/>
      <dgm:spPr/>
      <dgm:t>
        <a:bodyPr/>
        <a:lstStyle/>
        <a:p>
          <a:r>
            <a:rPr lang="en-US" b="1">
              <a:solidFill>
                <a:srgbClr val="002060"/>
              </a:solidFill>
            </a:rPr>
            <a:t>Reduce gaps </a:t>
          </a:r>
          <a:r>
            <a:rPr lang="en-US">
              <a:solidFill>
                <a:srgbClr val="002060"/>
              </a:solidFill>
            </a:rPr>
            <a:t>in data that track from concerns to referral, evaluation, and services.</a:t>
          </a:r>
        </a:p>
      </dgm:t>
    </dgm:pt>
    <dgm:pt modelId="{F930C638-E099-4DC7-B0C0-47FD8DEBA531}" type="sibTrans" cxnId="{9B429B93-CBF1-4E3B-BD4A-885C45536696}">
      <dgm:prSet/>
      <dgm:spPr/>
      <dgm:t>
        <a:bodyPr/>
        <a:lstStyle/>
        <a:p>
          <a:endParaRPr lang="en-US"/>
        </a:p>
      </dgm:t>
    </dgm:pt>
    <dgm:pt modelId="{0CE3A7AD-66A7-49F1-A86B-E67C9EBAE2B1}" type="parTrans" cxnId="{9B429B93-CBF1-4E3B-BD4A-885C45536696}">
      <dgm:prSet/>
      <dgm:spPr/>
      <dgm:t>
        <a:bodyPr/>
        <a:lstStyle/>
        <a:p>
          <a:endParaRPr lang="en-US"/>
        </a:p>
      </dgm:t>
    </dgm:pt>
    <dgm:pt modelId="{392FC2AA-2EF4-4EC4-8590-A50EB87E9AC7}">
      <dgm:prSet/>
      <dgm:spPr/>
      <dgm:t>
        <a:bodyPr/>
        <a:lstStyle/>
        <a:p>
          <a:r>
            <a:rPr lang="en-US" b="1">
              <a:solidFill>
                <a:schemeClr val="bg1"/>
              </a:solidFill>
            </a:rPr>
            <a:t>Combine developmental monitoring and screening systems </a:t>
          </a:r>
          <a:r>
            <a:rPr lang="en-US">
              <a:solidFill>
                <a:schemeClr val="bg1"/>
              </a:solidFill>
            </a:rPr>
            <a:t>to increase earlier identification and more timely, more appropriate referrals</a:t>
          </a:r>
        </a:p>
      </dgm:t>
    </dgm:pt>
    <dgm:pt modelId="{F7FCD20B-E0CA-493A-9B13-AD7163B2DFE4}" type="sibTrans" cxnId="{78D9B719-3CE1-4B45-B8DE-5BDCD2C94302}">
      <dgm:prSet/>
      <dgm:spPr/>
      <dgm:t>
        <a:bodyPr/>
        <a:lstStyle/>
        <a:p>
          <a:endParaRPr lang="en-US"/>
        </a:p>
      </dgm:t>
    </dgm:pt>
    <dgm:pt modelId="{13733681-5D73-4C25-8E4A-25E9FEDA7473}" type="parTrans" cxnId="{78D9B719-3CE1-4B45-B8DE-5BDCD2C94302}">
      <dgm:prSet/>
      <dgm:spPr/>
      <dgm:t>
        <a:bodyPr/>
        <a:lstStyle/>
        <a:p>
          <a:endParaRPr lang="en-US"/>
        </a:p>
      </dgm:t>
    </dgm:pt>
    <dgm:pt modelId="{D3C7B9E0-8F9B-4ED2-95B6-D412F21A964B}" type="pres">
      <dgm:prSet presAssocID="{F40CE635-F7BF-4A27-8526-9346FF81FF5C}" presName="outerComposite" presStyleCnt="0">
        <dgm:presLayoutVars>
          <dgm:chMax val="5"/>
          <dgm:dir/>
          <dgm:resizeHandles val="exact"/>
        </dgm:presLayoutVars>
      </dgm:prSet>
      <dgm:spPr/>
    </dgm:pt>
    <dgm:pt modelId="{469DC42D-84AB-405E-9B5E-5F01005CAEE3}" type="pres">
      <dgm:prSet presAssocID="{F40CE635-F7BF-4A27-8526-9346FF81FF5C}" presName="dummyMaxCanvas" presStyleCnt="0">
        <dgm:presLayoutVars/>
      </dgm:prSet>
      <dgm:spPr/>
    </dgm:pt>
    <dgm:pt modelId="{67153B87-2CF3-4C68-8C3C-031C1A5FB9DB}" type="pres">
      <dgm:prSet presAssocID="{F40CE635-F7BF-4A27-8526-9346FF81FF5C}" presName="FourNodes_1" presStyleLbl="node1" presStyleIdx="0" presStyleCnt="4">
        <dgm:presLayoutVars>
          <dgm:bulletEnabled val="1"/>
        </dgm:presLayoutVars>
      </dgm:prSet>
      <dgm:spPr/>
    </dgm:pt>
    <dgm:pt modelId="{850A28D7-2593-4152-90A8-93DA44FF35C8}" type="pres">
      <dgm:prSet presAssocID="{F40CE635-F7BF-4A27-8526-9346FF81FF5C}" presName="FourNodes_2" presStyleLbl="node1" presStyleIdx="1" presStyleCnt="4">
        <dgm:presLayoutVars>
          <dgm:bulletEnabled val="1"/>
        </dgm:presLayoutVars>
      </dgm:prSet>
      <dgm:spPr/>
    </dgm:pt>
    <dgm:pt modelId="{9B5A15E4-2E43-4331-B9AD-CBE7BFF97EF8}" type="pres">
      <dgm:prSet presAssocID="{F40CE635-F7BF-4A27-8526-9346FF81FF5C}" presName="FourNodes_3" presStyleLbl="node1" presStyleIdx="2" presStyleCnt="4">
        <dgm:presLayoutVars>
          <dgm:bulletEnabled val="1"/>
        </dgm:presLayoutVars>
      </dgm:prSet>
      <dgm:spPr/>
    </dgm:pt>
    <dgm:pt modelId="{ED898963-E659-4B4B-88F7-653F4D504B77}" type="pres">
      <dgm:prSet presAssocID="{F40CE635-F7BF-4A27-8526-9346FF81FF5C}" presName="FourNodes_4" presStyleLbl="node1" presStyleIdx="3" presStyleCnt="4">
        <dgm:presLayoutVars>
          <dgm:bulletEnabled val="1"/>
        </dgm:presLayoutVars>
      </dgm:prSet>
      <dgm:spPr/>
    </dgm:pt>
    <dgm:pt modelId="{0C741543-721F-43D1-80A2-082964C37D02}" type="pres">
      <dgm:prSet presAssocID="{F40CE635-F7BF-4A27-8526-9346FF81FF5C}" presName="FourConn_1-2" presStyleLbl="fgAccFollowNode1" presStyleIdx="0" presStyleCnt="3">
        <dgm:presLayoutVars>
          <dgm:bulletEnabled val="1"/>
        </dgm:presLayoutVars>
      </dgm:prSet>
      <dgm:spPr/>
    </dgm:pt>
    <dgm:pt modelId="{FC416850-9E7C-42A0-8C35-DC1563D5A9FE}" type="pres">
      <dgm:prSet presAssocID="{F40CE635-F7BF-4A27-8526-9346FF81FF5C}" presName="FourConn_2-3" presStyleLbl="fgAccFollowNode1" presStyleIdx="1" presStyleCnt="3">
        <dgm:presLayoutVars>
          <dgm:bulletEnabled val="1"/>
        </dgm:presLayoutVars>
      </dgm:prSet>
      <dgm:spPr/>
    </dgm:pt>
    <dgm:pt modelId="{B3E76706-B033-4A53-8E5A-5ABF850584DB}" type="pres">
      <dgm:prSet presAssocID="{F40CE635-F7BF-4A27-8526-9346FF81FF5C}" presName="FourConn_3-4" presStyleLbl="fgAccFollowNode1" presStyleIdx="2" presStyleCnt="3">
        <dgm:presLayoutVars>
          <dgm:bulletEnabled val="1"/>
        </dgm:presLayoutVars>
      </dgm:prSet>
      <dgm:spPr/>
    </dgm:pt>
    <dgm:pt modelId="{06DD1138-55E4-48BC-BA86-417416C1B551}" type="pres">
      <dgm:prSet presAssocID="{F40CE635-F7BF-4A27-8526-9346FF81FF5C}" presName="FourNodes_1_text" presStyleLbl="node1" presStyleIdx="3" presStyleCnt="4">
        <dgm:presLayoutVars>
          <dgm:bulletEnabled val="1"/>
        </dgm:presLayoutVars>
      </dgm:prSet>
      <dgm:spPr/>
    </dgm:pt>
    <dgm:pt modelId="{3D955F4F-9962-4857-A162-220ACF95BDC9}" type="pres">
      <dgm:prSet presAssocID="{F40CE635-F7BF-4A27-8526-9346FF81FF5C}" presName="FourNodes_2_text" presStyleLbl="node1" presStyleIdx="3" presStyleCnt="4">
        <dgm:presLayoutVars>
          <dgm:bulletEnabled val="1"/>
        </dgm:presLayoutVars>
      </dgm:prSet>
      <dgm:spPr/>
    </dgm:pt>
    <dgm:pt modelId="{E486BE3C-4E40-47C4-B3E2-AD7BCF7F04FB}" type="pres">
      <dgm:prSet presAssocID="{F40CE635-F7BF-4A27-8526-9346FF81FF5C}" presName="FourNodes_3_text" presStyleLbl="node1" presStyleIdx="3" presStyleCnt="4">
        <dgm:presLayoutVars>
          <dgm:bulletEnabled val="1"/>
        </dgm:presLayoutVars>
      </dgm:prSet>
      <dgm:spPr/>
    </dgm:pt>
    <dgm:pt modelId="{5BB83FCE-9A6D-442C-80AD-239B94267A03}" type="pres">
      <dgm:prSet presAssocID="{F40CE635-F7BF-4A27-8526-9346FF81FF5C}" presName="FourNodes_4_text" presStyleLbl="node1" presStyleIdx="3" presStyleCnt="4">
        <dgm:presLayoutVars>
          <dgm:bulletEnabled val="1"/>
        </dgm:presLayoutVars>
      </dgm:prSet>
      <dgm:spPr/>
    </dgm:pt>
  </dgm:ptLst>
  <dgm:cxnLst>
    <dgm:cxn modelId="{98762C01-351F-4A71-B6B7-A331EF3D3D28}" type="presOf" srcId="{A9B842ED-C371-458B-978F-2D5DFD780E2D}" destId="{67153B87-2CF3-4C68-8C3C-031C1A5FB9DB}" srcOrd="0" destOrd="0" presId="urn:microsoft.com/office/officeart/2005/8/layout/vProcess5"/>
    <dgm:cxn modelId="{1C38C609-13E2-40B1-A264-8EFE5EF5E7F9}" type="presOf" srcId="{FF876497-0C21-4052-94B3-3E2D3100FAFD}" destId="{850A28D7-2593-4152-90A8-93DA44FF35C8}" srcOrd="0" destOrd="0" presId="urn:microsoft.com/office/officeart/2005/8/layout/vProcess5"/>
    <dgm:cxn modelId="{A54DF80D-9742-4849-B603-9ECB5129156C}" type="presOf" srcId="{B2CEABEA-0163-497D-A455-937522FE55BA}" destId="{9B5A15E4-2E43-4331-B9AD-CBE7BFF97EF8}" srcOrd="0" destOrd="0" presId="urn:microsoft.com/office/officeart/2005/8/layout/vProcess5"/>
    <dgm:cxn modelId="{2C59F012-6F4B-4F63-AB7A-1CACBFF4EEC0}" type="presOf" srcId="{B2CEABEA-0163-497D-A455-937522FE55BA}" destId="{E486BE3C-4E40-47C4-B3E2-AD7BCF7F04FB}" srcOrd="1" destOrd="0" presId="urn:microsoft.com/office/officeart/2005/8/layout/vProcess5"/>
    <dgm:cxn modelId="{5E4FDC15-A374-45AE-A8F0-53F4DD4EE71B}" type="presOf" srcId="{F40CE635-F7BF-4A27-8526-9346FF81FF5C}" destId="{D3C7B9E0-8F9B-4ED2-95B6-D412F21A964B}" srcOrd="0" destOrd="0" presId="urn:microsoft.com/office/officeart/2005/8/layout/vProcess5"/>
    <dgm:cxn modelId="{78D9B719-3CE1-4B45-B8DE-5BDCD2C94302}" srcId="{F40CE635-F7BF-4A27-8526-9346FF81FF5C}" destId="{392FC2AA-2EF4-4EC4-8590-A50EB87E9AC7}" srcOrd="3" destOrd="0" parTransId="{13733681-5D73-4C25-8E4A-25E9FEDA7473}" sibTransId="{F7FCD20B-E0CA-493A-9B13-AD7163B2DFE4}"/>
    <dgm:cxn modelId="{5253902F-E946-48E2-B1FD-D609AC0593D4}" type="presOf" srcId="{392FC2AA-2EF4-4EC4-8590-A50EB87E9AC7}" destId="{5BB83FCE-9A6D-442C-80AD-239B94267A03}" srcOrd="1" destOrd="0" presId="urn:microsoft.com/office/officeart/2005/8/layout/vProcess5"/>
    <dgm:cxn modelId="{5A9B1D35-DE65-49BE-8FE8-371494919A8E}" srcId="{F40CE635-F7BF-4A27-8526-9346FF81FF5C}" destId="{FF876497-0C21-4052-94B3-3E2D3100FAFD}" srcOrd="1" destOrd="0" parTransId="{3CBFC960-D992-4CDA-A2BC-2A04CCE91C79}" sibTransId="{B90A8606-54C3-4B46-A478-3E4C28D427B3}"/>
    <dgm:cxn modelId="{3FC2D54F-128C-491D-9002-4DBFB36A8315}" srcId="{F40CE635-F7BF-4A27-8526-9346FF81FF5C}" destId="{A9B842ED-C371-458B-978F-2D5DFD780E2D}" srcOrd="0" destOrd="0" parTransId="{DA39530D-C9D8-48F5-A1AE-9EAC4060CC54}" sibTransId="{A54FBF82-BE5E-449B-88A9-2E0FF767A2F8}"/>
    <dgm:cxn modelId="{32468A57-984C-44C1-8138-DE46795DD770}" type="presOf" srcId="{A9B842ED-C371-458B-978F-2D5DFD780E2D}" destId="{06DD1138-55E4-48BC-BA86-417416C1B551}" srcOrd="1" destOrd="0" presId="urn:microsoft.com/office/officeart/2005/8/layout/vProcess5"/>
    <dgm:cxn modelId="{03CAC691-FB79-47C2-B018-8DD8323D4B96}" type="presOf" srcId="{A54FBF82-BE5E-449B-88A9-2E0FF767A2F8}" destId="{0C741543-721F-43D1-80A2-082964C37D02}" srcOrd="0" destOrd="0" presId="urn:microsoft.com/office/officeart/2005/8/layout/vProcess5"/>
    <dgm:cxn modelId="{9B429B93-CBF1-4E3B-BD4A-885C45536696}" srcId="{F40CE635-F7BF-4A27-8526-9346FF81FF5C}" destId="{B2CEABEA-0163-497D-A455-937522FE55BA}" srcOrd="2" destOrd="0" parTransId="{0CE3A7AD-66A7-49F1-A86B-E67C9EBAE2B1}" sibTransId="{F930C638-E099-4DC7-B0C0-47FD8DEBA531}"/>
    <dgm:cxn modelId="{68F30D9E-F01D-40D3-940D-87373B87D5B0}" type="presOf" srcId="{B90A8606-54C3-4B46-A478-3E4C28D427B3}" destId="{FC416850-9E7C-42A0-8C35-DC1563D5A9FE}" srcOrd="0" destOrd="0" presId="urn:microsoft.com/office/officeart/2005/8/layout/vProcess5"/>
    <dgm:cxn modelId="{C6C6B1CF-3151-4B3B-B748-06DA36EC19B8}" type="presOf" srcId="{F930C638-E099-4DC7-B0C0-47FD8DEBA531}" destId="{B3E76706-B033-4A53-8E5A-5ABF850584DB}" srcOrd="0" destOrd="0" presId="urn:microsoft.com/office/officeart/2005/8/layout/vProcess5"/>
    <dgm:cxn modelId="{215130E8-E03C-4F3D-BFFB-51445D3E540F}" type="presOf" srcId="{FF876497-0C21-4052-94B3-3E2D3100FAFD}" destId="{3D955F4F-9962-4857-A162-220ACF95BDC9}" srcOrd="1" destOrd="0" presId="urn:microsoft.com/office/officeart/2005/8/layout/vProcess5"/>
    <dgm:cxn modelId="{6FD06DEF-EF82-40EF-86C0-5942C2676233}" type="presOf" srcId="{392FC2AA-2EF4-4EC4-8590-A50EB87E9AC7}" destId="{ED898963-E659-4B4B-88F7-653F4D504B77}" srcOrd="0" destOrd="0" presId="urn:microsoft.com/office/officeart/2005/8/layout/vProcess5"/>
    <dgm:cxn modelId="{6E040CCE-ED77-48C8-AAA2-4C430B2D7B83}" type="presParOf" srcId="{D3C7B9E0-8F9B-4ED2-95B6-D412F21A964B}" destId="{469DC42D-84AB-405E-9B5E-5F01005CAEE3}" srcOrd="0" destOrd="0" presId="urn:microsoft.com/office/officeart/2005/8/layout/vProcess5"/>
    <dgm:cxn modelId="{52E9C28E-9E2B-4312-8544-E5252761C434}" type="presParOf" srcId="{D3C7B9E0-8F9B-4ED2-95B6-D412F21A964B}" destId="{67153B87-2CF3-4C68-8C3C-031C1A5FB9DB}" srcOrd="1" destOrd="0" presId="urn:microsoft.com/office/officeart/2005/8/layout/vProcess5"/>
    <dgm:cxn modelId="{E5F57F1B-5B28-44E6-973A-6B669C5CB9CF}" type="presParOf" srcId="{D3C7B9E0-8F9B-4ED2-95B6-D412F21A964B}" destId="{850A28D7-2593-4152-90A8-93DA44FF35C8}" srcOrd="2" destOrd="0" presId="urn:microsoft.com/office/officeart/2005/8/layout/vProcess5"/>
    <dgm:cxn modelId="{7BD97CE2-D252-4BCA-8240-84D1B7258EC5}" type="presParOf" srcId="{D3C7B9E0-8F9B-4ED2-95B6-D412F21A964B}" destId="{9B5A15E4-2E43-4331-B9AD-CBE7BFF97EF8}" srcOrd="3" destOrd="0" presId="urn:microsoft.com/office/officeart/2005/8/layout/vProcess5"/>
    <dgm:cxn modelId="{D994C392-B89D-42D0-9F29-14977E88E8B0}" type="presParOf" srcId="{D3C7B9E0-8F9B-4ED2-95B6-D412F21A964B}" destId="{ED898963-E659-4B4B-88F7-653F4D504B77}" srcOrd="4" destOrd="0" presId="urn:microsoft.com/office/officeart/2005/8/layout/vProcess5"/>
    <dgm:cxn modelId="{540E7E98-0282-401E-977D-08EA838E0CBE}" type="presParOf" srcId="{D3C7B9E0-8F9B-4ED2-95B6-D412F21A964B}" destId="{0C741543-721F-43D1-80A2-082964C37D02}" srcOrd="5" destOrd="0" presId="urn:microsoft.com/office/officeart/2005/8/layout/vProcess5"/>
    <dgm:cxn modelId="{CDA5C5B6-E58C-4944-AEE9-B9E8C3C7EAAF}" type="presParOf" srcId="{D3C7B9E0-8F9B-4ED2-95B6-D412F21A964B}" destId="{FC416850-9E7C-42A0-8C35-DC1563D5A9FE}" srcOrd="6" destOrd="0" presId="urn:microsoft.com/office/officeart/2005/8/layout/vProcess5"/>
    <dgm:cxn modelId="{4CE37B88-D238-410B-8D52-012E35CC3963}" type="presParOf" srcId="{D3C7B9E0-8F9B-4ED2-95B6-D412F21A964B}" destId="{B3E76706-B033-4A53-8E5A-5ABF850584DB}" srcOrd="7" destOrd="0" presId="urn:microsoft.com/office/officeart/2005/8/layout/vProcess5"/>
    <dgm:cxn modelId="{D705CF0B-E61A-41C1-BDDA-057EC6200B67}" type="presParOf" srcId="{D3C7B9E0-8F9B-4ED2-95B6-D412F21A964B}" destId="{06DD1138-55E4-48BC-BA86-417416C1B551}" srcOrd="8" destOrd="0" presId="urn:microsoft.com/office/officeart/2005/8/layout/vProcess5"/>
    <dgm:cxn modelId="{C66030E9-02AB-41CF-9BF8-F0AC152549BE}" type="presParOf" srcId="{D3C7B9E0-8F9B-4ED2-95B6-D412F21A964B}" destId="{3D955F4F-9962-4857-A162-220ACF95BDC9}" srcOrd="9" destOrd="0" presId="urn:microsoft.com/office/officeart/2005/8/layout/vProcess5"/>
    <dgm:cxn modelId="{21E33A2B-9AC7-4C1E-9C58-506DF5A36B75}" type="presParOf" srcId="{D3C7B9E0-8F9B-4ED2-95B6-D412F21A964B}" destId="{E486BE3C-4E40-47C4-B3E2-AD7BCF7F04FB}" srcOrd="10" destOrd="0" presId="urn:microsoft.com/office/officeart/2005/8/layout/vProcess5"/>
    <dgm:cxn modelId="{67AFDB4C-DFF8-4308-A6E7-2FA385B856A3}" type="presParOf" srcId="{D3C7B9E0-8F9B-4ED2-95B6-D412F21A964B}" destId="{5BB83FCE-9A6D-442C-80AD-239B94267A0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53B87-2CF3-4C68-8C3C-031C1A5FB9DB}">
      <dsp:nvSpPr>
        <dsp:cNvPr id="0" name=""/>
        <dsp:cNvSpPr/>
      </dsp:nvSpPr>
      <dsp:spPr>
        <a:xfrm>
          <a:off x="0" y="0"/>
          <a:ext cx="8412480" cy="106835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solidFill>
                <a:srgbClr val="002060"/>
              </a:solidFill>
            </a:rPr>
            <a:t>Develop systems </a:t>
          </a:r>
          <a:r>
            <a:rPr lang="en-US" sz="2100" kern="1200">
              <a:solidFill>
                <a:srgbClr val="002060"/>
              </a:solidFill>
            </a:rPr>
            <a:t>to better improve earlier identification. </a:t>
          </a:r>
        </a:p>
      </dsp:txBody>
      <dsp:txXfrm>
        <a:off x="31291" y="31291"/>
        <a:ext cx="7169364" cy="1005773"/>
      </dsp:txXfrm>
    </dsp:sp>
    <dsp:sp modelId="{850A28D7-2593-4152-90A8-93DA44FF35C8}">
      <dsp:nvSpPr>
        <dsp:cNvPr id="0" name=""/>
        <dsp:cNvSpPr/>
      </dsp:nvSpPr>
      <dsp:spPr>
        <a:xfrm>
          <a:off x="704545" y="1262602"/>
          <a:ext cx="8412480" cy="106835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solidFill>
                <a:srgbClr val="002060"/>
              </a:solidFill>
            </a:rPr>
            <a:t>Close gaps </a:t>
          </a:r>
          <a:r>
            <a:rPr lang="en-US" sz="2100" kern="1200">
              <a:solidFill>
                <a:srgbClr val="002060"/>
              </a:solidFill>
            </a:rPr>
            <a:t>in integrating early identification systems within States and local communities.</a:t>
          </a:r>
        </a:p>
      </dsp:txBody>
      <dsp:txXfrm>
        <a:off x="735836" y="1293893"/>
        <a:ext cx="6950921" cy="1005773"/>
      </dsp:txXfrm>
    </dsp:sp>
    <dsp:sp modelId="{9B5A15E4-2E43-4331-B9AD-CBE7BFF97EF8}">
      <dsp:nvSpPr>
        <dsp:cNvPr id="0" name=""/>
        <dsp:cNvSpPr/>
      </dsp:nvSpPr>
      <dsp:spPr>
        <a:xfrm>
          <a:off x="1398574" y="2525204"/>
          <a:ext cx="8412480" cy="106835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solidFill>
                <a:srgbClr val="002060"/>
              </a:solidFill>
            </a:rPr>
            <a:t>Reduce gaps </a:t>
          </a:r>
          <a:r>
            <a:rPr lang="en-US" sz="2100" kern="1200">
              <a:solidFill>
                <a:srgbClr val="002060"/>
              </a:solidFill>
            </a:rPr>
            <a:t>in data that track from concerns to referral, evaluation, and services.</a:t>
          </a:r>
        </a:p>
      </dsp:txBody>
      <dsp:txXfrm>
        <a:off x="1429865" y="2556495"/>
        <a:ext cx="6961437" cy="1005773"/>
      </dsp:txXfrm>
    </dsp:sp>
    <dsp:sp modelId="{ED898963-E659-4B4B-88F7-653F4D504B77}">
      <dsp:nvSpPr>
        <dsp:cNvPr id="0" name=""/>
        <dsp:cNvSpPr/>
      </dsp:nvSpPr>
      <dsp:spPr>
        <a:xfrm>
          <a:off x="2103119" y="3787807"/>
          <a:ext cx="8412480" cy="106835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solidFill>
                <a:schemeClr val="bg1"/>
              </a:solidFill>
            </a:rPr>
            <a:t>Combine developmental monitoring and screening systems </a:t>
          </a:r>
          <a:r>
            <a:rPr lang="en-US" sz="2100" kern="1200">
              <a:solidFill>
                <a:schemeClr val="bg1"/>
              </a:solidFill>
            </a:rPr>
            <a:t>to increase earlier identification and more timely, more appropriate referrals</a:t>
          </a:r>
        </a:p>
      </dsp:txBody>
      <dsp:txXfrm>
        <a:off x="2134410" y="3819098"/>
        <a:ext cx="6950921" cy="1005773"/>
      </dsp:txXfrm>
    </dsp:sp>
    <dsp:sp modelId="{0C741543-721F-43D1-80A2-082964C37D02}">
      <dsp:nvSpPr>
        <dsp:cNvPr id="0" name=""/>
        <dsp:cNvSpPr/>
      </dsp:nvSpPr>
      <dsp:spPr>
        <a:xfrm>
          <a:off x="7718048" y="818263"/>
          <a:ext cx="694431" cy="69443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noFill/>
          </a:endParaRPr>
        </a:p>
      </dsp:txBody>
      <dsp:txXfrm>
        <a:off x="7874295" y="818263"/>
        <a:ext cx="381937" cy="522559"/>
      </dsp:txXfrm>
    </dsp:sp>
    <dsp:sp modelId="{FC416850-9E7C-42A0-8C35-DC1563D5A9FE}">
      <dsp:nvSpPr>
        <dsp:cNvPr id="0" name=""/>
        <dsp:cNvSpPr/>
      </dsp:nvSpPr>
      <dsp:spPr>
        <a:xfrm>
          <a:off x="8422593" y="2080865"/>
          <a:ext cx="694431" cy="694431"/>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578840" y="2080865"/>
        <a:ext cx="381937" cy="522559"/>
      </dsp:txXfrm>
    </dsp:sp>
    <dsp:sp modelId="{B3E76706-B033-4A53-8E5A-5ABF850584DB}">
      <dsp:nvSpPr>
        <dsp:cNvPr id="0" name=""/>
        <dsp:cNvSpPr/>
      </dsp:nvSpPr>
      <dsp:spPr>
        <a:xfrm>
          <a:off x="9116623" y="3343468"/>
          <a:ext cx="694431" cy="694431"/>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272870" y="3343468"/>
        <a:ext cx="381937" cy="52255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0.59995</cdr:x>
      <cdr:y>0.42477</cdr:y>
    </cdr:from>
    <cdr:to>
      <cdr:x>0.9033</cdr:x>
      <cdr:y>0.81975</cdr:y>
    </cdr:to>
    <cdr:sp macro="" textlink="">
      <cdr:nvSpPr>
        <cdr:cNvPr id="2" name="TextBox 1">
          <a:extLst xmlns:a="http://schemas.openxmlformats.org/drawingml/2006/main">
            <a:ext uri="{FF2B5EF4-FFF2-40B4-BE49-F238E27FC236}">
              <a16:creationId xmlns:a16="http://schemas.microsoft.com/office/drawing/2014/main" id="{76837F0D-361D-7605-A208-2BDBF88AB935}"/>
            </a:ext>
          </a:extLst>
        </cdr:cNvPr>
        <cdr:cNvSpPr txBox="1"/>
      </cdr:nvSpPr>
      <cdr:spPr>
        <a:xfrm xmlns:a="http://schemas.openxmlformats.org/drawingml/2006/main">
          <a:off x="3920490" y="1790308"/>
          <a:ext cx="1982330" cy="16647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National average % served for children 3-5 (not in K): 4.64% (n=52)</a:t>
          </a:r>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E98058-8D94-324A-88BA-6357AD2FDE55}" type="datetimeFigureOut">
              <a:rPr lang="en-US" smtClean="0"/>
              <a:t>8/13/2024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2074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23FA6-E043-9F4E-99C7-7E8AF99961B7}" type="datetimeFigureOut">
              <a:rPr lang="en-US" smtClean="0"/>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AE9E6-FC52-7F4E-B22E-76509B4751CB}" type="slidenum">
              <a:rPr lang="en-US" smtClean="0"/>
              <a:t>‹#›</a:t>
            </a:fld>
            <a:endParaRPr lang="en-US"/>
          </a:p>
        </p:txBody>
      </p:sp>
    </p:spTree>
    <p:extLst>
      <p:ext uri="{BB962C8B-B14F-4D97-AF65-F5344CB8AC3E}">
        <p14:creationId xmlns:p14="http://schemas.microsoft.com/office/powerpoint/2010/main" val="198839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applewebdata://911A069F-FA9C-45C0-A9E5-A1E39D2A48A1/#_ftn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sites.ed.gov/idea/regs/b/b/300.168/a/6" TargetMode="External"/><Relationship Id="rId13" Type="http://schemas.openxmlformats.org/officeDocument/2006/relationships/hyperlink" Target="https://sites.ed.gov/idea/regs/b/b/300.168/a/11" TargetMode="External"/><Relationship Id="rId3" Type="http://schemas.openxmlformats.org/officeDocument/2006/relationships/hyperlink" Target="https://sites.ed.gov/idea/regs/b/b/300.168/a/2" TargetMode="External"/><Relationship Id="rId7" Type="http://schemas.openxmlformats.org/officeDocument/2006/relationships/hyperlink" Target="https://sites.ed.gov/idea/statute-chapter-33/subchapter-iii/1431" TargetMode="External"/><Relationship Id="rId12" Type="http://schemas.openxmlformats.org/officeDocument/2006/relationships/hyperlink" Target="https://sites.ed.gov/idea/regs/b/b/300.168/a/10"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sites.ed.gov/idea/regs/b/b/300.168/a/5" TargetMode="External"/><Relationship Id="rId11" Type="http://schemas.openxmlformats.org/officeDocument/2006/relationships/hyperlink" Target="https://sites.ed.gov/idea/regs/b/b/300.168/a/9" TargetMode="External"/><Relationship Id="rId5" Type="http://schemas.openxmlformats.org/officeDocument/2006/relationships/hyperlink" Target="https://sites.ed.gov/idea/regs/b/b/300.168/a/4" TargetMode="External"/><Relationship Id="rId10" Type="http://schemas.openxmlformats.org/officeDocument/2006/relationships/hyperlink" Target="https://sites.ed.gov/idea/regs/b/b/300.168/a/8" TargetMode="External"/><Relationship Id="rId4" Type="http://schemas.openxmlformats.org/officeDocument/2006/relationships/hyperlink" Target="https://sites.ed.gov/idea/regs/b/b/300.168/a/3" TargetMode="External"/><Relationship Id="rId9" Type="http://schemas.openxmlformats.org/officeDocument/2006/relationships/hyperlink" Target="https://sites.ed.gov/idea/regs/b/b/300.168/a/7" TargetMode="External"/><Relationship Id="rId14" Type="http://schemas.openxmlformats.org/officeDocument/2006/relationships/hyperlink" Target="https://sites.ed.gov/idea/regs/b/b/300.168/b"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Margaret Gillis</a:t>
            </a:r>
          </a:p>
          <a:p>
            <a:endParaRPr lang="en-US"/>
          </a:p>
          <a:p>
            <a:r>
              <a:rPr lang="en-US"/>
              <a:t>Welcome, everyone, we are so glad to talk to you today about examining data to improve child find systems. I am Margaret Gillis with the </a:t>
            </a:r>
            <a:r>
              <a:rPr lang="en-US" err="1"/>
              <a:t>DaSy</a:t>
            </a:r>
            <a:r>
              <a:rPr lang="en-US"/>
              <a:t> Center, I’m joined by my colleagues Evelyn Shaw with ECTA and Mary Lee Porterfield of </a:t>
            </a:r>
            <a:r>
              <a:rPr lang="en-US" err="1"/>
              <a:t>DaSy</a:t>
            </a:r>
            <a:r>
              <a:rPr lang="en-US"/>
              <a:t>, who will also be presenting today, and Gabby Kibler, who is managing the webinar.  Other members of our </a:t>
            </a:r>
            <a:r>
              <a:rPr lang="en-US" err="1"/>
              <a:t>DaSy</a:t>
            </a:r>
            <a:r>
              <a:rPr lang="en-US"/>
              <a:t> and ECTA planning team who you will see on today’s session and future sessions include Kathryn Morrison, Alyson Cavanaugh, Ruth Gallucci, Deb Zeigler, and Lisa Backer. </a:t>
            </a:r>
          </a:p>
        </p:txBody>
      </p:sp>
      <p:sp>
        <p:nvSpPr>
          <p:cNvPr id="4" name="Slide Number Placeholder 3"/>
          <p:cNvSpPr>
            <a:spLocks noGrp="1"/>
          </p:cNvSpPr>
          <p:nvPr>
            <p:ph type="sldNum" sz="quarter" idx="5"/>
          </p:nvPr>
        </p:nvSpPr>
        <p:spPr/>
        <p:txBody>
          <a:bodyPr/>
          <a:lstStyle/>
          <a:p>
            <a:fld id="{44BAE9E6-FC52-7F4E-B22E-76509B4751CB}" type="slidenum">
              <a:rPr lang="en-US" smtClean="0"/>
              <a:t>1</a:t>
            </a:fld>
            <a:endParaRPr lang="en-US"/>
          </a:p>
        </p:txBody>
      </p:sp>
    </p:spTree>
    <p:extLst>
      <p:ext uri="{BB962C8B-B14F-4D97-AF65-F5344CB8AC3E}">
        <p14:creationId xmlns:p14="http://schemas.microsoft.com/office/powerpoint/2010/main" val="3785239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Evelyn Shaw</a:t>
            </a:r>
          </a:p>
          <a:p>
            <a:endParaRPr lang="en-US"/>
          </a:p>
          <a:p>
            <a:endParaRPr lang="en-US"/>
          </a:p>
          <a:p>
            <a:r>
              <a:rPr lang="en-US"/>
              <a:t>As you can imagine, eligibility definitions vary widely across states. Some have very broad eligibility, and some have more narrow eligibility criteria. These criteria do not necessarily correlate to the proportion of children served, however. There is more going on that impacts the number of children served than the eligibility criteria. This is why it’s so important to look deeper into child find data and efforts. </a:t>
            </a:r>
          </a:p>
          <a:p>
            <a:endParaRPr lang="en-US"/>
          </a:p>
        </p:txBody>
      </p:sp>
      <p:sp>
        <p:nvSpPr>
          <p:cNvPr id="4" name="Slide Number Placeholder 3"/>
          <p:cNvSpPr>
            <a:spLocks noGrp="1"/>
          </p:cNvSpPr>
          <p:nvPr>
            <p:ph type="sldNum" sz="quarter" idx="5"/>
          </p:nvPr>
        </p:nvSpPr>
        <p:spPr/>
        <p:txBody>
          <a:bodyPr/>
          <a:lstStyle/>
          <a:p>
            <a:fld id="{44BAE9E6-FC52-7F4E-B22E-76509B4751CB}" type="slidenum">
              <a:rPr lang="en-US" smtClean="0"/>
              <a:t>10</a:t>
            </a:fld>
            <a:endParaRPr lang="en-US"/>
          </a:p>
        </p:txBody>
      </p:sp>
    </p:spTree>
    <p:extLst>
      <p:ext uri="{BB962C8B-B14F-4D97-AF65-F5344CB8AC3E}">
        <p14:creationId xmlns:p14="http://schemas.microsoft.com/office/powerpoint/2010/main" val="3296355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Evelyn Shaw</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Strong evidence demonstrates that the earlier children are identified &amp; served, the better the outcomes for the child &amp; family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There are groups of children residing in underserved communities that are less likely to be identified, located, and evaluated</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Data suggest that comprehensive child find systems are not being implemented as effectively or equitably as they should</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Pandemic added to the difficulty of implementing an effective and equitable comprehensive child find system.</a:t>
            </a:r>
          </a:p>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pPr/>
              <a:t>11</a:t>
            </a:fld>
            <a:endParaRPr lang="en-US"/>
          </a:p>
        </p:txBody>
      </p:sp>
    </p:spTree>
    <p:extLst>
      <p:ext uri="{BB962C8B-B14F-4D97-AF65-F5344CB8AC3E}">
        <p14:creationId xmlns:p14="http://schemas.microsoft.com/office/powerpoint/2010/main" val="84367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Evelyn Shaw</a:t>
            </a:r>
          </a:p>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pPr/>
              <a:t>12</a:t>
            </a:fld>
            <a:endParaRPr lang="en-US"/>
          </a:p>
        </p:txBody>
      </p:sp>
    </p:spTree>
    <p:extLst>
      <p:ext uri="{BB962C8B-B14F-4D97-AF65-F5344CB8AC3E}">
        <p14:creationId xmlns:p14="http://schemas.microsoft.com/office/powerpoint/2010/main" val="1061836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Margaret Gillis</a:t>
            </a:r>
          </a:p>
          <a:p>
            <a:endParaRPr lang="en-US"/>
          </a:p>
          <a:p>
            <a:r>
              <a:rPr lang="en-US"/>
              <a:t>Thanks, Evelyn. Now we’re going to talk through what Part C and Part B 619 are required to report related to child find, including some examples for both C and 619. Throughout, we would love to hear from you all about your experiences with these data. </a:t>
            </a:r>
          </a:p>
        </p:txBody>
      </p:sp>
      <p:sp>
        <p:nvSpPr>
          <p:cNvPr id="4" name="Slide Number Placeholder 3"/>
          <p:cNvSpPr>
            <a:spLocks noGrp="1"/>
          </p:cNvSpPr>
          <p:nvPr>
            <p:ph type="sldNum" sz="quarter" idx="5"/>
          </p:nvPr>
        </p:nvSpPr>
        <p:spPr/>
        <p:txBody>
          <a:bodyPr/>
          <a:lstStyle/>
          <a:p>
            <a:fld id="{44BAE9E6-FC52-7F4E-B22E-76509B4751CB}" type="slidenum">
              <a:rPr lang="en-US" smtClean="0"/>
              <a:t>13</a:t>
            </a:fld>
            <a:endParaRPr lang="en-US"/>
          </a:p>
        </p:txBody>
      </p:sp>
    </p:spTree>
    <p:extLst>
      <p:ext uri="{BB962C8B-B14F-4D97-AF65-F5344CB8AC3E}">
        <p14:creationId xmlns:p14="http://schemas.microsoft.com/office/powerpoint/2010/main" val="1413741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Margaret Gillis</a:t>
            </a:r>
          </a:p>
          <a:p>
            <a:endParaRPr lang="en-US"/>
          </a:p>
          <a:p>
            <a:r>
              <a:rPr lang="en-US"/>
              <a:t>Before we jump into the reporting requirements, please share in Padlet, in the chat, or out loud how you are using your federally-reported child find data – your 618 data or APR indicator data on child find?</a:t>
            </a:r>
          </a:p>
          <a:p>
            <a:endParaRPr lang="en-US"/>
          </a:p>
          <a:p>
            <a:r>
              <a:rPr lang="en-US"/>
              <a:t>For example, do you provide child count data to local programs, do you discuss the data at the state level? </a:t>
            </a:r>
          </a:p>
          <a:p>
            <a:endParaRPr lang="en-US"/>
          </a:p>
          <a:p>
            <a:r>
              <a:rPr lang="en-US"/>
              <a:t>Do you access the national files to look at how your state compares to other states,?</a:t>
            </a:r>
          </a:p>
          <a:p>
            <a:r>
              <a:rPr lang="en-US"/>
              <a:t>Do you look at your disaggregated state data?</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rPr>
              <a:t>Or if you don’t use it specifically for child find yet, have you looked at the 618 data files or indicator data to see how your state is doing?</a:t>
            </a:r>
          </a:p>
          <a:p>
            <a:endParaRPr lang="en-US"/>
          </a:p>
          <a:p>
            <a:r>
              <a:rPr lang="en-US"/>
              <a:t>Padlet link: https://padlet.com/childfindaccess/how-does-your-state-use-your-federally-reported-child-find-d-iitl06hqyuzcezev</a:t>
            </a:r>
          </a:p>
        </p:txBody>
      </p:sp>
      <p:sp>
        <p:nvSpPr>
          <p:cNvPr id="4" name="Slide Number Placeholder 3"/>
          <p:cNvSpPr>
            <a:spLocks noGrp="1"/>
          </p:cNvSpPr>
          <p:nvPr>
            <p:ph type="sldNum" sz="quarter" idx="5"/>
          </p:nvPr>
        </p:nvSpPr>
        <p:spPr/>
        <p:txBody>
          <a:bodyPr/>
          <a:lstStyle/>
          <a:p>
            <a:fld id="{44BAE9E6-FC52-7F4E-B22E-76509B4751CB}" type="slidenum">
              <a:rPr lang="en-US" smtClean="0"/>
              <a:t>14</a:t>
            </a:fld>
            <a:endParaRPr lang="en-US"/>
          </a:p>
        </p:txBody>
      </p:sp>
    </p:spTree>
    <p:extLst>
      <p:ext uri="{BB962C8B-B14F-4D97-AF65-F5344CB8AC3E}">
        <p14:creationId xmlns:p14="http://schemas.microsoft.com/office/powerpoint/2010/main" val="3757957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Margaret Gillis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Here’s an overview of the required data we’ll be discussing in more detail. </a:t>
            </a:r>
          </a:p>
          <a:p>
            <a:endParaRPr lang="en-US"/>
          </a:p>
          <a:p>
            <a:r>
              <a:rPr lang="en-US"/>
              <a:t>What we refer to as the 618 data collection is authorized under section 618 of IDEA. 618 requires Part C and Part B state agencies report on several required data collections, with child count, or number of children served by Part C and Part B, being among them. OSEP compiles all states’ data into their data products, which can be accessed on the links provided here. </a:t>
            </a:r>
          </a:p>
          <a:p>
            <a:endParaRPr lang="en-US"/>
          </a:p>
          <a:p>
            <a:r>
              <a:rPr lang="en-US"/>
              <a:t>Both Part C and Part B also have required APR indicators that are labeled “child find” indicators. The Part C child find indicators focus on percent served, while the Part B indicator focuses on timely evaluations. </a:t>
            </a:r>
          </a:p>
        </p:txBody>
      </p:sp>
      <p:sp>
        <p:nvSpPr>
          <p:cNvPr id="4" name="Slide Number Placeholder 3"/>
          <p:cNvSpPr>
            <a:spLocks noGrp="1"/>
          </p:cNvSpPr>
          <p:nvPr>
            <p:ph type="sldNum" sz="quarter" idx="5"/>
          </p:nvPr>
        </p:nvSpPr>
        <p:spPr/>
        <p:txBody>
          <a:bodyPr/>
          <a:lstStyle/>
          <a:p>
            <a:fld id="{44BAE9E6-FC52-7F4E-B22E-76509B4751CB}" type="slidenum">
              <a:rPr lang="en-US" smtClean="0"/>
              <a:t>15</a:t>
            </a:fld>
            <a:endParaRPr lang="en-US"/>
          </a:p>
        </p:txBody>
      </p:sp>
    </p:spTree>
    <p:extLst>
      <p:ext uri="{BB962C8B-B14F-4D97-AF65-F5344CB8AC3E}">
        <p14:creationId xmlns:p14="http://schemas.microsoft.com/office/powerpoint/2010/main" val="4186248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800"/>
              <a:t>Margaret Gillis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800"/>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800"/>
              <a:t>First up, let’s look at what Part C reports under 618.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800"/>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800"/>
              <a:t>Part C programs identify a date between October 1 and December 1, often referred to as their census date, and report point in time unduplicated counts of the children enrolled on that day broken down in a number of ways – the number of children by setting by age, by setting by race/ethnicity, and count by gender. If the state opts to serve children at risk they also provide the number of children served who are at risk.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800"/>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800"/>
              <a:t>In addition, sates also report a cumulative count of children served by race/ethnicity and gender for the most recent 12 month period – this count will include all children served throughout that 12 month period as opposed to just those served on that census date.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800"/>
          </a:p>
          <a:p>
            <a:pPr algn="l" rtl="0" fontAlgn="base">
              <a:buFont typeface="Arial" panose="020B0604020202020204" pitchFamily="34" charset="0"/>
              <a:buNone/>
            </a:pPr>
            <a:endParaRPr lang="en-US" sz="1800" b="0" i="0">
              <a:solidFill>
                <a:srgbClr val="000000"/>
              </a:solidFill>
              <a:effectLst/>
              <a:highlight>
                <a:srgbClr val="FFFFFF"/>
              </a:highlight>
              <a:latin typeface="Aptos" panose="020B0004020202020204" pitchFamily="34" charset="0"/>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16</a:t>
            </a:fld>
            <a:endParaRPr lang="en-US"/>
          </a:p>
        </p:txBody>
      </p:sp>
    </p:spTree>
    <p:extLst>
      <p:ext uri="{BB962C8B-B14F-4D97-AF65-F5344CB8AC3E}">
        <p14:creationId xmlns:p14="http://schemas.microsoft.com/office/powerpoint/2010/main" val="166879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Margaret Gillis</a:t>
            </a:r>
          </a:p>
          <a:p>
            <a:endParaRPr lang="en-US"/>
          </a:p>
          <a:p>
            <a:r>
              <a:rPr lang="en-US"/>
              <a:t>Here’s a look at the most recent national data summarizing states’ Part C 618 data. We can see the total number of infants and toddlers served, the percent served by age group. In the chart on the right, each bar represents a state, and we see the birth-3 percent served by state, ranging from 1.18% to 11.2% with an average of 4.01%.  </a:t>
            </a:r>
          </a:p>
          <a:p>
            <a:endParaRPr lang="en-US"/>
          </a:p>
          <a:p>
            <a:r>
              <a:rPr lang="en-US"/>
              <a:t>This is an example of what we can learn from the national 618 data, so within your state, you could think about disaggregating the data similarly in ways that are meaningful to you. </a:t>
            </a:r>
          </a:p>
          <a:p>
            <a:r>
              <a:rPr lang="en-US"/>
              <a:t>This example used Child Count and Settings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DC5C0-7383-4100-959F-FCC5983CE1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0550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a:t>Margaret Gillis</a:t>
            </a:r>
          </a:p>
          <a:p>
            <a:pPr algn="l" rtl="0" fontAlgn="base">
              <a:buFont typeface="Arial" panose="020B0604020202020204" pitchFamily="34" charset="0"/>
              <a:buNone/>
            </a:pPr>
            <a:endParaRPr lang="en-US"/>
          </a:p>
          <a:p>
            <a:pPr algn="l" rtl="0" fontAlgn="base">
              <a:buFont typeface="Arial" panose="020B0604020202020204" pitchFamily="34" charset="0"/>
              <a:buNone/>
            </a:pPr>
            <a:r>
              <a:rPr lang="en-US"/>
              <a:t>Here’s an example of a state 618 data table displaying child count and setting by age. Here we can see the age groups broken down into one-year bands and categorized by the settings in which children and families receive the majority of their services. However, if we’re interested in child find, we may want to focus in on the age information so we can see how we are doing with enrolling children as early as possible. </a:t>
            </a:r>
          </a:p>
          <a:p>
            <a:pPr algn="l" rtl="0" fontAlgn="base">
              <a:buFont typeface="Arial" panose="020B0604020202020204" pitchFamily="34" charset="0"/>
              <a:buNone/>
            </a:pPr>
            <a:endParaRPr lang="en-US"/>
          </a:p>
          <a:p>
            <a:pPr algn="l" rtl="0" fontAlgn="base">
              <a:buFont typeface="Arial" panose="020B0604020202020204" pitchFamily="34" charset="0"/>
              <a:buNone/>
            </a:pPr>
            <a:r>
              <a:rPr lang="en-US"/>
              <a:t>Click </a:t>
            </a:r>
          </a:p>
          <a:p>
            <a:pPr algn="l" rtl="0" fontAlgn="base">
              <a:buFont typeface="Arial" panose="020B0604020202020204" pitchFamily="34" charset="0"/>
              <a:buNone/>
            </a:pPr>
            <a:endParaRPr lang="en-US"/>
          </a:p>
          <a:p>
            <a:pPr algn="l" rtl="0" fontAlgn="base">
              <a:buFont typeface="Arial" panose="020B0604020202020204" pitchFamily="34" charset="0"/>
              <a:buNone/>
            </a:pPr>
            <a:r>
              <a:rPr lang="en-US"/>
              <a:t>So here we can simplify the table so we’re just looking at age group, total children enrolled, and percentage. </a:t>
            </a:r>
          </a:p>
          <a:p>
            <a:pPr algn="l" rtl="0" fontAlgn="base">
              <a:buFont typeface="Arial" panose="020B0604020202020204" pitchFamily="34" charset="0"/>
              <a:buNone/>
            </a:pPr>
            <a:endParaRPr lang="en-US"/>
          </a:p>
          <a:p>
            <a:pPr algn="l" rtl="0" fontAlgn="base">
              <a:buFont typeface="Arial" panose="020B0604020202020204" pitchFamily="34" charset="0"/>
              <a:buNone/>
            </a:pPr>
            <a:r>
              <a:rPr lang="en-US"/>
              <a:t>Let’s pause for a moment. What are your impressions based on these data? Any initial thoughts? Feel free to type in the chat or speak up  </a:t>
            </a:r>
          </a:p>
        </p:txBody>
      </p:sp>
      <p:sp>
        <p:nvSpPr>
          <p:cNvPr id="4" name="Slide Number Placeholder 3"/>
          <p:cNvSpPr>
            <a:spLocks noGrp="1"/>
          </p:cNvSpPr>
          <p:nvPr>
            <p:ph type="sldNum" sz="quarter" idx="5"/>
          </p:nvPr>
        </p:nvSpPr>
        <p:spPr/>
        <p:txBody>
          <a:bodyPr/>
          <a:lstStyle/>
          <a:p>
            <a:fld id="{44BAE9E6-FC52-7F4E-B22E-76509B4751CB}" type="slidenum">
              <a:rPr lang="en-US" smtClean="0"/>
              <a:t>18</a:t>
            </a:fld>
            <a:endParaRPr lang="en-US"/>
          </a:p>
        </p:txBody>
      </p:sp>
    </p:spTree>
    <p:extLst>
      <p:ext uri="{BB962C8B-B14F-4D97-AF65-F5344CB8AC3E}">
        <p14:creationId xmlns:p14="http://schemas.microsoft.com/office/powerpoint/2010/main" val="1312743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Margaret Gillis</a:t>
            </a:r>
          </a:p>
          <a:p>
            <a:endParaRPr lang="en-US"/>
          </a:p>
          <a:p>
            <a:endParaRPr lang="en-US"/>
          </a:p>
        </p:txBody>
      </p:sp>
      <p:sp>
        <p:nvSpPr>
          <p:cNvPr id="4" name="Slide Number Placeholder 3"/>
          <p:cNvSpPr>
            <a:spLocks noGrp="1"/>
          </p:cNvSpPr>
          <p:nvPr>
            <p:ph type="sldNum" sz="quarter" idx="5"/>
          </p:nvPr>
        </p:nvSpPr>
        <p:spPr/>
        <p:txBody>
          <a:bodyPr/>
          <a:lstStyle/>
          <a:p>
            <a:fld id="{44BAE9E6-FC52-7F4E-B22E-76509B4751CB}" type="slidenum">
              <a:rPr lang="en-US" smtClean="0"/>
              <a:t>19</a:t>
            </a:fld>
            <a:endParaRPr lang="en-US"/>
          </a:p>
        </p:txBody>
      </p:sp>
    </p:spTree>
    <p:extLst>
      <p:ext uri="{BB962C8B-B14F-4D97-AF65-F5344CB8AC3E}">
        <p14:creationId xmlns:p14="http://schemas.microsoft.com/office/powerpoint/2010/main" val="2901373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Margaret Gillis</a:t>
            </a:r>
          </a:p>
          <a:p>
            <a:endParaRPr lang="en-US"/>
          </a:p>
          <a:p>
            <a:r>
              <a:rPr lang="en-US"/>
              <a:t>As we are waiting to get started, please type in the chat or enter into Padlet how your state is using data to strengthen your child find efforts or how you would like to use data to strengthen child find. </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Examples of how you are using child find data to strengthen your child find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Padlet: https://padlet.com/childfindaccess/examining-data-to-improve-child-find-systems-working-series--u446uh0158xhyx6j </a:t>
            </a:r>
          </a:p>
          <a:p>
            <a:endParaRPr lang="en-US"/>
          </a:p>
          <a:p>
            <a:r>
              <a:rPr lang="en-US"/>
              <a:t>If you see a comment that is the same as something you do or would like to do, you can like it upvote. </a:t>
            </a:r>
          </a:p>
        </p:txBody>
      </p:sp>
      <p:sp>
        <p:nvSpPr>
          <p:cNvPr id="4" name="Slide Number Placeholder 3"/>
          <p:cNvSpPr>
            <a:spLocks noGrp="1"/>
          </p:cNvSpPr>
          <p:nvPr>
            <p:ph type="sldNum" sz="quarter" idx="5"/>
          </p:nvPr>
        </p:nvSpPr>
        <p:spPr/>
        <p:txBody>
          <a:bodyPr/>
          <a:lstStyle/>
          <a:p>
            <a:fld id="{44BAE9E6-FC52-7F4E-B22E-76509B4751CB}" type="slidenum">
              <a:rPr lang="en-US" smtClean="0"/>
              <a:t>2</a:t>
            </a:fld>
            <a:endParaRPr lang="en-US"/>
          </a:p>
        </p:txBody>
      </p:sp>
    </p:spTree>
    <p:extLst>
      <p:ext uri="{BB962C8B-B14F-4D97-AF65-F5344CB8AC3E}">
        <p14:creationId xmlns:p14="http://schemas.microsoft.com/office/powerpoint/2010/main" val="241590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800"/>
              <a:t>Margaret Gillis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800"/>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800"/>
              <a:t>Now shifting to the 618 data that Part B reports for preschool – similar to Part C, Part B selects a date for the point in time count between Oct. 1 and Dec. 1 and for preschoolers they report Education environments data for early childhood – ages 3-5 not in kindergarten</a:t>
            </a:r>
          </a:p>
          <a:p>
            <a:pPr algn="l" rtl="0" fontAlgn="base">
              <a:buFont typeface="Arial" panose="020B0604020202020204" pitchFamily="34" charset="0"/>
              <a:buChar char="•"/>
            </a:pPr>
            <a:endParaRPr lang="en-US" sz="1800" b="0" i="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endParaRPr lang="en-US" sz="1800" b="0" i="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None/>
            </a:pPr>
            <a:endParaRPr lang="en-US" sz="1800" b="0" i="0">
              <a:solidFill>
                <a:srgbClr val="000000"/>
              </a:solidFill>
              <a:effectLst/>
              <a:highlight>
                <a:srgbClr val="FFFFFF"/>
              </a:highlight>
              <a:latin typeface="Aptos" panose="020B0004020202020204" pitchFamily="34" charset="0"/>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20</a:t>
            </a:fld>
            <a:endParaRPr lang="en-US"/>
          </a:p>
        </p:txBody>
      </p:sp>
    </p:spTree>
    <p:extLst>
      <p:ext uri="{BB962C8B-B14F-4D97-AF65-F5344CB8AC3E}">
        <p14:creationId xmlns:p14="http://schemas.microsoft.com/office/powerpoint/2010/main" val="1477906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Margaret Gillis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Here we are looking at the most recent national data for Part B. </a:t>
            </a:r>
          </a:p>
          <a:p>
            <a:endParaRPr lang="en-US"/>
          </a:p>
          <a:p>
            <a:r>
              <a:rPr lang="en-US"/>
              <a:t>Part B also reports on the number of children each age, ages 3-21 receiving Part B services. The 618 data tables for </a:t>
            </a:r>
            <a:r>
              <a:rPr lang="en-US" b="1"/>
              <a:t>child count by age do not differentiate between 5s in K and 5s not in K, </a:t>
            </a:r>
            <a:r>
              <a:rPr lang="en-US"/>
              <a:t>which is why here you see that the % of 5s served by Part B includes 5s in K. </a:t>
            </a:r>
          </a:p>
          <a:p>
            <a:endParaRPr lang="en-US"/>
          </a:p>
          <a:p>
            <a:r>
              <a:rPr lang="en-US"/>
              <a:t>However, the data tables for </a:t>
            </a:r>
            <a:r>
              <a:rPr lang="en-US" b="1"/>
              <a:t>educational environments </a:t>
            </a:r>
            <a:r>
              <a:rPr lang="en-US"/>
              <a:t>do differentiate between 5s in K and not in K. So we can see that a total of 535,392 children ages 3-5 (not in K) received Part B preschool services in 2022-23. The national percentage of the population served was 4.64%, and you can see that the variation in % served is quite large, from 2.25% to 12.07%. You can also see that the percentage served increases with age. </a:t>
            </a:r>
          </a:p>
          <a:p>
            <a:endParaRPr lang="en-US"/>
          </a:p>
          <a:p>
            <a:r>
              <a:rPr lang="en-US"/>
              <a:t>Similar to with Part C, these ways of disaggregating data by age and by LEA to look at variation could be useful in beginning to understand a bit more about what is happening in your state related to child find. </a:t>
            </a:r>
          </a:p>
        </p:txBody>
      </p:sp>
      <p:sp>
        <p:nvSpPr>
          <p:cNvPr id="4" name="Slide Number Placeholder 3"/>
          <p:cNvSpPr>
            <a:spLocks noGrp="1"/>
          </p:cNvSpPr>
          <p:nvPr>
            <p:ph type="sldNum" sz="quarter" idx="5"/>
          </p:nvPr>
        </p:nvSpPr>
        <p:spPr/>
        <p:txBody>
          <a:bodyPr/>
          <a:lstStyle/>
          <a:p>
            <a:fld id="{F254501F-4D8A-5C45-A31E-9652B37F415D}" type="slidenum">
              <a:rPr lang="en-US" smtClean="0"/>
              <a:t>21</a:t>
            </a:fld>
            <a:endParaRPr lang="en-US"/>
          </a:p>
        </p:txBody>
      </p:sp>
    </p:spTree>
    <p:extLst>
      <p:ext uri="{BB962C8B-B14F-4D97-AF65-F5344CB8AC3E}">
        <p14:creationId xmlns:p14="http://schemas.microsoft.com/office/powerpoint/2010/main" val="279718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a:t>Margaret Gillis</a:t>
            </a:r>
          </a:p>
          <a:p>
            <a:pPr algn="l" rtl="0" fontAlgn="base">
              <a:buFont typeface="Arial" panose="020B0604020202020204" pitchFamily="34" charset="0"/>
              <a:buNone/>
            </a:pPr>
            <a:endParaRPr lang="en-US"/>
          </a:p>
          <a:p>
            <a:pPr algn="l" rtl="0" fontAlgn="base">
              <a:buFont typeface="Arial" panose="020B0604020202020204" pitchFamily="34" charset="0"/>
              <a:buNone/>
            </a:pPr>
            <a:endParaRPr lang="en-US"/>
          </a:p>
          <a:p>
            <a:pPr algn="l" rtl="0" fontAlgn="base">
              <a:buFont typeface="Arial" panose="020B0604020202020204" pitchFamily="34" charset="0"/>
              <a:buNone/>
            </a:pPr>
            <a:r>
              <a:rPr lang="en-US"/>
              <a:t>Here’s an example of one of the Part B 618 state data tables associated with child count and educational environments showing child count by race/ethnicity and disability. From this one chart, you can get a lot of information about the makeup of the children of your program. You might look just at your race/ethnicity data and the percentage of children of each race/ethnicity enrolled in the program – you might do the same for children of each disability category. </a:t>
            </a:r>
          </a:p>
          <a:p>
            <a:pPr algn="l" rtl="0" fontAlgn="base">
              <a:buFont typeface="Arial" panose="020B0604020202020204" pitchFamily="34" charset="0"/>
              <a:buNone/>
            </a:pPr>
            <a:endParaRPr lang="en-US"/>
          </a:p>
          <a:p>
            <a:pPr algn="l" rtl="0" fontAlgn="base">
              <a:buFont typeface="Arial" panose="020B0604020202020204" pitchFamily="34" charset="0"/>
              <a:buNone/>
            </a:pPr>
            <a:r>
              <a:rPr lang="en-US"/>
              <a:t>How else might you use this information or have you used this information in your state?</a:t>
            </a:r>
          </a:p>
        </p:txBody>
      </p:sp>
      <p:sp>
        <p:nvSpPr>
          <p:cNvPr id="4" name="Slide Number Placeholder 3"/>
          <p:cNvSpPr>
            <a:spLocks noGrp="1"/>
          </p:cNvSpPr>
          <p:nvPr>
            <p:ph type="sldNum" sz="quarter" idx="5"/>
          </p:nvPr>
        </p:nvSpPr>
        <p:spPr/>
        <p:txBody>
          <a:bodyPr/>
          <a:lstStyle/>
          <a:p>
            <a:fld id="{44BAE9E6-FC52-7F4E-B22E-76509B4751CB}" type="slidenum">
              <a:rPr lang="en-US" smtClean="0"/>
              <a:t>22</a:t>
            </a:fld>
            <a:endParaRPr lang="en-US"/>
          </a:p>
        </p:txBody>
      </p:sp>
    </p:spTree>
    <p:extLst>
      <p:ext uri="{BB962C8B-B14F-4D97-AF65-F5344CB8AC3E}">
        <p14:creationId xmlns:p14="http://schemas.microsoft.com/office/powerpoint/2010/main" val="2489222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800"/>
              <a:t>Margaret Gillis</a:t>
            </a:r>
          </a:p>
          <a:p>
            <a:pPr algn="l" rtl="0" fontAlgn="base">
              <a:buFont typeface="Arial" panose="020B0604020202020204" pitchFamily="34" charset="0"/>
              <a:buChar char="•"/>
            </a:pPr>
            <a:endParaRPr lang="en-US" sz="1800" b="0" i="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None/>
            </a:pPr>
            <a:r>
              <a:rPr lang="en-US" sz="1800" b="0" i="0">
                <a:solidFill>
                  <a:srgbClr val="000000"/>
                </a:solidFill>
                <a:effectLst/>
                <a:highlight>
                  <a:srgbClr val="FFFFFF"/>
                </a:highlight>
                <a:latin typeface="Aptos" panose="020B0004020202020204" pitchFamily="34" charset="0"/>
              </a:rPr>
              <a:t>Let’s shift to the APR indicators. </a:t>
            </a:r>
          </a:p>
          <a:p>
            <a:pPr algn="l" rtl="0" fontAlgn="base">
              <a:buFont typeface="Arial" panose="020B0604020202020204" pitchFamily="34" charset="0"/>
              <a:buNone/>
            </a:pPr>
            <a:endParaRPr lang="en-US" sz="1800" b="0" i="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None/>
            </a:pPr>
            <a:r>
              <a:rPr lang="en-US" sz="1800" b="0" i="0">
                <a:solidFill>
                  <a:srgbClr val="000000"/>
                </a:solidFill>
                <a:effectLst/>
                <a:highlight>
                  <a:srgbClr val="FFFFFF"/>
                </a:highlight>
                <a:latin typeface="Aptos" panose="020B0004020202020204" pitchFamily="34" charset="0"/>
              </a:rPr>
              <a:t>Part C has two child find indictors, indicators 5 and 6, that are both results indicators, so states set their own targets. </a:t>
            </a:r>
          </a:p>
          <a:p>
            <a:pPr algn="l" rtl="0" fontAlgn="base">
              <a:buFont typeface="Arial" panose="020B0604020202020204" pitchFamily="34" charset="0"/>
              <a:buNone/>
            </a:pPr>
            <a:endParaRPr lang="en-US" sz="1800" b="0" i="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None/>
            </a:pPr>
            <a:r>
              <a:rPr lang="en-US" sz="1800" b="0" i="0">
                <a:solidFill>
                  <a:srgbClr val="000000"/>
                </a:solidFill>
                <a:effectLst/>
                <a:highlight>
                  <a:srgbClr val="FFFFFF"/>
                </a:highlight>
                <a:latin typeface="Aptos" panose="020B0004020202020204" pitchFamily="34" charset="0"/>
              </a:rPr>
              <a:t>Indicator 5 is the percent of infants and toddlers birth to 1 with IFSPs and Indicator 6 is the percent of infants and toddler birth to 3 with IFSPs. These are often referred to as percent served. </a:t>
            </a:r>
          </a:p>
          <a:p>
            <a:pPr algn="l" rtl="0" fontAlgn="base">
              <a:buFont typeface="Arial" panose="020B0604020202020204" pitchFamily="34" charset="0"/>
              <a:buNone/>
            </a:pPr>
            <a:endParaRPr lang="en-US" sz="1800" b="0" i="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None/>
            </a:pPr>
            <a:r>
              <a:rPr lang="en-US" sz="1800" b="0" i="0">
                <a:solidFill>
                  <a:srgbClr val="000000"/>
                </a:solidFill>
                <a:effectLst/>
                <a:highlight>
                  <a:srgbClr val="FFFFFF"/>
                </a:highlight>
                <a:latin typeface="Aptos" panose="020B0004020202020204" pitchFamily="34" charset="0"/>
              </a:rPr>
              <a:t>The data come from the 618 data collection and the and the measurement calculation is the same for these two indicators. The percentage equals the number of infants either 0-1 or 0-3 with IFSPs served by the Part C program divided by the population of infants of toddlers either 0-1 or 0-3 times 100. </a:t>
            </a:r>
          </a:p>
        </p:txBody>
      </p:sp>
      <p:sp>
        <p:nvSpPr>
          <p:cNvPr id="4" name="Slide Number Placeholder 3"/>
          <p:cNvSpPr>
            <a:spLocks noGrp="1"/>
          </p:cNvSpPr>
          <p:nvPr>
            <p:ph type="sldNum" sz="quarter" idx="5"/>
          </p:nvPr>
        </p:nvSpPr>
        <p:spPr/>
        <p:txBody>
          <a:bodyPr/>
          <a:lstStyle/>
          <a:p>
            <a:fld id="{44BAE9E6-FC52-7F4E-B22E-76509B4751CB}" type="slidenum">
              <a:rPr lang="en-US" smtClean="0"/>
              <a:t>23</a:t>
            </a:fld>
            <a:endParaRPr lang="en-US"/>
          </a:p>
        </p:txBody>
      </p:sp>
    </p:spTree>
    <p:extLst>
      <p:ext uri="{BB962C8B-B14F-4D97-AF65-F5344CB8AC3E}">
        <p14:creationId xmlns:p14="http://schemas.microsoft.com/office/powerpoint/2010/main" val="1964851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Margaret Gillis</a:t>
            </a:r>
          </a:p>
          <a:p>
            <a:endParaRPr lang="en-US"/>
          </a:p>
          <a:p>
            <a:r>
              <a:rPr lang="en-US"/>
              <a:t>So here’s an example of how that looks</a:t>
            </a:r>
          </a:p>
          <a:p>
            <a:endParaRPr lang="en-US"/>
          </a:p>
          <a:p>
            <a:r>
              <a:rPr lang="en-US"/>
              <a:t>As shown in the top chart, the APR pre-populates data from the 618 submission (the number of infants and toddlers 0-1 with IFSPs) and Census data (population of 0-1)</a:t>
            </a:r>
          </a:p>
          <a:p>
            <a:endParaRPr lang="en-US"/>
          </a:p>
          <a:p>
            <a:r>
              <a:rPr lang="en-US"/>
              <a:t>The bottom chart carries those numbers down to the SPP/APR data, showing the previous year’s data, the current year’s target, the current year’s data, the status, and whether there was slippage. In this example the state did not meet their target and there was slippage. </a:t>
            </a:r>
          </a:p>
          <a:p>
            <a:endParaRPr lang="en-US"/>
          </a:p>
          <a:p>
            <a:r>
              <a:rPr lang="en-US"/>
              <a:t>Let’s pause here. Are there any questions about the APR indicator data and reporting?</a:t>
            </a:r>
          </a:p>
        </p:txBody>
      </p:sp>
      <p:sp>
        <p:nvSpPr>
          <p:cNvPr id="4" name="Slide Number Placeholder 3"/>
          <p:cNvSpPr>
            <a:spLocks noGrp="1"/>
          </p:cNvSpPr>
          <p:nvPr>
            <p:ph type="sldNum" sz="quarter" idx="5"/>
          </p:nvPr>
        </p:nvSpPr>
        <p:spPr/>
        <p:txBody>
          <a:bodyPr/>
          <a:lstStyle/>
          <a:p>
            <a:fld id="{44BAE9E6-FC52-7F4E-B22E-76509B4751CB}" type="slidenum">
              <a:rPr lang="en-US" smtClean="0"/>
              <a:t>24</a:t>
            </a:fld>
            <a:endParaRPr lang="en-US"/>
          </a:p>
        </p:txBody>
      </p:sp>
    </p:spTree>
    <p:extLst>
      <p:ext uri="{BB962C8B-B14F-4D97-AF65-F5344CB8AC3E}">
        <p14:creationId xmlns:p14="http://schemas.microsoft.com/office/powerpoint/2010/main" val="2626394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2800"/>
              <a:t>Margaret Gillis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2800">
              <a:solidFill>
                <a:srgbClr val="3F3F3F"/>
              </a:solidFill>
              <a:effectLst/>
              <a:latin typeface="Helvetica" pitchFamily="2"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2800">
                <a:solidFill>
                  <a:srgbClr val="3F3F3F"/>
                </a:solidFill>
                <a:effectLst/>
                <a:latin typeface="Helvetica" pitchFamily="2" charset="0"/>
              </a:rPr>
              <a:t>Part B has one indicator that is identified as a child find indicator, and that’s indicator 11, which looks at the percentage of children who were evaluated within 60 days (or a state established timeline) of receiving parental consent for initial evaluation.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2800">
              <a:solidFill>
                <a:srgbClr val="3F3F3F"/>
              </a:solidFill>
              <a:effectLst/>
              <a:latin typeface="Helvetica" pitchFamily="2"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2800">
                <a:solidFill>
                  <a:srgbClr val="3F3F3F"/>
                </a:solidFill>
                <a:effectLst/>
                <a:latin typeface="Helvetica" pitchFamily="2" charset="0"/>
              </a:rPr>
              <a:t>This is a compliance indicator, so the target must be 100%, and the data come from state monitoring or the data system.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2800">
              <a:solidFill>
                <a:srgbClr val="3F3F3F"/>
              </a:solidFill>
              <a:effectLst/>
              <a:latin typeface="Helvetica" pitchFamily="2"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2800">
                <a:solidFill>
                  <a:srgbClr val="3F3F3F"/>
                </a:solidFill>
                <a:effectLst/>
                <a:latin typeface="Helvetica" pitchFamily="2" charset="0"/>
              </a:rPr>
              <a:t>The measurement here is comprised of two pieces of information (a) number of children for whom parental consent was received and (b) the number whose evaluations were completed within 60 days or the state-established timeline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2800">
                <a:solidFill>
                  <a:srgbClr val="3F3F3F"/>
                </a:solidFill>
                <a:effectLst/>
                <a:latin typeface="Helvetica" pitchFamily="2" charset="0"/>
              </a:rPr>
              <a:t>To calculate the indicator b is divided by a and multiplied by 100.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2800">
              <a:solidFill>
                <a:srgbClr val="3F3F3F"/>
              </a:solidFill>
              <a:effectLst/>
              <a:latin typeface="Helvetica" pitchFamily="2" charset="0"/>
            </a:endParaRPr>
          </a:p>
          <a:p>
            <a:pPr algn="l" rtl="0" fontAlgn="base">
              <a:buFont typeface="Arial" panose="020B0604020202020204" pitchFamily="34" charset="0"/>
              <a:buChar char="•"/>
            </a:pPr>
            <a:endParaRPr lang="en-US" sz="1800" b="0" i="0">
              <a:solidFill>
                <a:srgbClr val="000000"/>
              </a:solidFill>
              <a:effectLst/>
              <a:highlight>
                <a:srgbClr val="FFFFFF"/>
              </a:highlight>
              <a:latin typeface="Aptos" panose="020B0004020202020204" pitchFamily="34" charset="0"/>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25</a:t>
            </a:fld>
            <a:endParaRPr lang="en-US"/>
          </a:p>
        </p:txBody>
      </p:sp>
    </p:spTree>
    <p:extLst>
      <p:ext uri="{BB962C8B-B14F-4D97-AF65-F5344CB8AC3E}">
        <p14:creationId xmlns:p14="http://schemas.microsoft.com/office/powerpoint/2010/main" val="3171271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Margaret Gillis</a:t>
            </a:r>
          </a:p>
          <a:p>
            <a:endParaRPr lang="en-US"/>
          </a:p>
          <a:p>
            <a:r>
              <a:rPr lang="en-US"/>
              <a:t>Here’s an example. Here we see that consent was received for 18,237 children and 12,387 of those received evaluations within the timeline. We see the previous year’s indicator data, the target of 100% and that when we divide b by a to get the FFY 2022 data, we get 89.86% - which does not meet the target and also represents slippage from FFY 2021. </a:t>
            </a:r>
          </a:p>
          <a:p>
            <a:endParaRPr lang="en-US"/>
          </a:p>
          <a:p>
            <a:r>
              <a:rPr lang="en-US"/>
              <a:t>Below the table you see some of the other information that is required to be included in the APR for this indicator. This includes the number of children included in A but not in B and an accounting for children included in A but not in B with an indication of the range of days beyond the timeline when the evaluation was completed and reasons for delays. </a:t>
            </a:r>
          </a:p>
          <a:p>
            <a:endParaRPr lang="en-US"/>
          </a:p>
          <a:p>
            <a:r>
              <a:rPr lang="en-US"/>
              <a:t>This is just a partial accounting of the children included in a but not in b, but it can give you a sense of what this might look like. </a:t>
            </a:r>
          </a:p>
          <a:p>
            <a:endParaRPr lang="en-US"/>
          </a:p>
          <a:p>
            <a:r>
              <a:rPr lang="en-US"/>
              <a:t>In this indicator you will also have to address correction of noncompliance. </a:t>
            </a:r>
          </a:p>
          <a:p>
            <a:endParaRPr lang="en-US"/>
          </a:p>
          <a:p>
            <a:r>
              <a:rPr lang="en-US"/>
              <a:t>Let’s pause. What questions do you have about this indicator and the data? </a:t>
            </a:r>
          </a:p>
          <a:p>
            <a:endParaRPr lang="en-US"/>
          </a:p>
          <a:p>
            <a:r>
              <a:rPr lang="en-US"/>
              <a:t>Are there any reflections overall anyone would like to share on the federally reported data and the information they provide related to child find? Feel free to type in the chat or speak up. </a:t>
            </a:r>
          </a:p>
          <a:p>
            <a:endParaRPr lang="en-US"/>
          </a:p>
          <a:p>
            <a:endParaRPr lang="en-US"/>
          </a:p>
          <a:p>
            <a:r>
              <a:rPr lang="en-US"/>
              <a:t>Okay, now I’m going to pass it off to Mary Lee. </a:t>
            </a:r>
          </a:p>
        </p:txBody>
      </p:sp>
      <p:sp>
        <p:nvSpPr>
          <p:cNvPr id="4" name="Slide Number Placeholder 3"/>
          <p:cNvSpPr>
            <a:spLocks noGrp="1"/>
          </p:cNvSpPr>
          <p:nvPr>
            <p:ph type="sldNum" sz="quarter" idx="5"/>
          </p:nvPr>
        </p:nvSpPr>
        <p:spPr/>
        <p:txBody>
          <a:bodyPr/>
          <a:lstStyle/>
          <a:p>
            <a:fld id="{44BAE9E6-FC52-7F4E-B22E-76509B4751CB}" type="slidenum">
              <a:rPr lang="en-US" smtClean="0"/>
              <a:t>26</a:t>
            </a:fld>
            <a:endParaRPr lang="en-US"/>
          </a:p>
        </p:txBody>
      </p:sp>
    </p:spTree>
    <p:extLst>
      <p:ext uri="{BB962C8B-B14F-4D97-AF65-F5344CB8AC3E}">
        <p14:creationId xmlns:p14="http://schemas.microsoft.com/office/powerpoint/2010/main" val="2234708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Mary Lee Porterfield</a:t>
            </a:r>
          </a:p>
        </p:txBody>
      </p:sp>
      <p:sp>
        <p:nvSpPr>
          <p:cNvPr id="4" name="Slide Number Placeholder 3"/>
          <p:cNvSpPr>
            <a:spLocks noGrp="1"/>
          </p:cNvSpPr>
          <p:nvPr>
            <p:ph type="sldNum" sz="quarter" idx="5"/>
          </p:nvPr>
        </p:nvSpPr>
        <p:spPr/>
        <p:txBody>
          <a:bodyPr/>
          <a:lstStyle/>
          <a:p>
            <a:fld id="{44BAE9E6-FC52-7F4E-B22E-76509B4751CB}" type="slidenum">
              <a:rPr lang="en-US" smtClean="0"/>
              <a:t>27</a:t>
            </a:fld>
            <a:endParaRPr lang="en-US"/>
          </a:p>
        </p:txBody>
      </p:sp>
    </p:spTree>
    <p:extLst>
      <p:ext uri="{BB962C8B-B14F-4D97-AF65-F5344CB8AC3E}">
        <p14:creationId xmlns:p14="http://schemas.microsoft.com/office/powerpoint/2010/main" val="318309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Mary Lee Porterfield – Scan the QR code to get to the </a:t>
            </a:r>
            <a:r>
              <a:rPr lang="en-US" err="1"/>
              <a:t>padlet</a:t>
            </a:r>
            <a:r>
              <a:rPr lang="en-US"/>
              <a:t>, or just type in the chat some of the ways that you engage with key partners around your 618 and/or APR data. Those partners might include your local programs or LEAs, families, other referral sources, advisory councils, and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Comment on some of the answers.</a:t>
            </a:r>
          </a:p>
          <a:p>
            <a:endParaRPr lang="en-US"/>
          </a:p>
          <a:p>
            <a:endParaRPr lang="en-US"/>
          </a:p>
          <a:p>
            <a:r>
              <a:rPr lang="en-US"/>
              <a:t>Padlet link: https://padlet.com/childfindaccess/how-do-you-currently-engage-with-key-partners-around-your-61-g31yepl3bpl6orra</a:t>
            </a:r>
          </a:p>
          <a:p>
            <a:endParaRPr lang="en-US"/>
          </a:p>
        </p:txBody>
      </p:sp>
      <p:sp>
        <p:nvSpPr>
          <p:cNvPr id="4" name="Slide Number Placeholder 3"/>
          <p:cNvSpPr>
            <a:spLocks noGrp="1"/>
          </p:cNvSpPr>
          <p:nvPr>
            <p:ph type="sldNum" sz="quarter" idx="5"/>
          </p:nvPr>
        </p:nvSpPr>
        <p:spPr/>
        <p:txBody>
          <a:bodyPr/>
          <a:lstStyle/>
          <a:p>
            <a:fld id="{44BAE9E6-FC52-7F4E-B22E-76509B4751CB}" type="slidenum">
              <a:rPr lang="en-US" smtClean="0"/>
              <a:t>28</a:t>
            </a:fld>
            <a:endParaRPr lang="en-US"/>
          </a:p>
        </p:txBody>
      </p:sp>
    </p:spTree>
    <p:extLst>
      <p:ext uri="{BB962C8B-B14F-4D97-AF65-F5344CB8AC3E}">
        <p14:creationId xmlns:p14="http://schemas.microsoft.com/office/powerpoint/2010/main" val="1032480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Mary Lee Porterfield: Drop in the chat some of the reasons you engage key partners in examining child find data. And then to ground this part of the discussion, we wanted to show the DaSy data inquiry cycle, pictured on the left side of the screen – and we are dropping the link to that in the chat. We are in the bottom right section of that infographic at the data analysis and interpretation step in the cycle.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Read some of the answers – then read the rest of the slide.</a:t>
            </a:r>
          </a:p>
          <a:p>
            <a:endParaRPr lang="en-US"/>
          </a:p>
          <a:p>
            <a:endParaRPr lang="en-US"/>
          </a:p>
          <a:p>
            <a:r>
              <a:rPr lang="en-US"/>
              <a:t>Post in chat the link to </a:t>
            </a:r>
            <a:r>
              <a:rPr lang="en-US" err="1"/>
              <a:t>DaSy</a:t>
            </a:r>
            <a:r>
              <a:rPr lang="en-US"/>
              <a:t> Data Inquiry Cycle: https://dasycenter.org/wp-content/uploads/2024/04/DaSy_DataInquiryCycle_Acc.pdf</a:t>
            </a:r>
          </a:p>
          <a:p>
            <a:endParaRPr lang="en-US"/>
          </a:p>
        </p:txBody>
      </p:sp>
      <p:sp>
        <p:nvSpPr>
          <p:cNvPr id="4" name="Slide Number Placeholder 3"/>
          <p:cNvSpPr>
            <a:spLocks noGrp="1"/>
          </p:cNvSpPr>
          <p:nvPr>
            <p:ph type="sldNum" sz="quarter" idx="5"/>
          </p:nvPr>
        </p:nvSpPr>
        <p:spPr/>
        <p:txBody>
          <a:bodyPr/>
          <a:lstStyle/>
          <a:p>
            <a:fld id="{44BAE9E6-FC52-7F4E-B22E-76509B4751CB}" type="slidenum">
              <a:rPr lang="en-US" smtClean="0"/>
              <a:t>29</a:t>
            </a:fld>
            <a:endParaRPr lang="en-US"/>
          </a:p>
        </p:txBody>
      </p:sp>
    </p:spTree>
    <p:extLst>
      <p:ext uri="{BB962C8B-B14F-4D97-AF65-F5344CB8AC3E}">
        <p14:creationId xmlns:p14="http://schemas.microsoft.com/office/powerpoint/2010/main" val="2088945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Margaret Gillis</a:t>
            </a:r>
          </a:p>
          <a:p>
            <a:endParaRPr lang="en-US"/>
          </a:p>
          <a:p>
            <a:r>
              <a:rPr lang="en-US"/>
              <a:t>We wanted to provide an overview of the working series so you know what to expect.</a:t>
            </a:r>
          </a:p>
          <a:p>
            <a:endParaRPr lang="en-US"/>
          </a:p>
          <a:p>
            <a:r>
              <a:rPr lang="en-US"/>
              <a:t>Today we are going to provide an overview of child find and do some context setting. We’re going to focus on the data that people probably think of most when they think of child find data – the 618 child count data and the APR indicator data. We’re also going to talk about engaging key partners in analyzing and interpreting data. </a:t>
            </a:r>
          </a:p>
          <a:p>
            <a:endParaRPr lang="en-US"/>
          </a:p>
          <a:p>
            <a:r>
              <a:rPr lang="en-US"/>
              <a:t>In session two, we will follow the recommendation of the GAO report that was released in Oct. 2023 and look at data beyond the federally-reported data that could be useful in examining how child find systems are working. We’ll talk about other data that Part C and Part B have that could be useful, such as data on referral sources, and different ways of disaggregating the data, as well as data from outside Part C and Part B that can inform child find systems. </a:t>
            </a:r>
          </a:p>
          <a:p>
            <a:endParaRPr lang="en-US"/>
          </a:p>
          <a:p>
            <a:r>
              <a:rPr lang="en-US"/>
              <a:t>We then have over a month before our next session, which is scheduled for an hour and a half, because session 3 will be asking you to identify critical questions you wish to answer related to child find and bring data (or use data we provide) to walk through developing and executing an analysis plan to answer those questions. We will provide sample table shells after session 2 to help you prepare your data. During the session, we will use breakout groups to provide hands on guidance and answer questions.   </a:t>
            </a:r>
          </a:p>
          <a:p>
            <a:endParaRPr lang="en-US"/>
          </a:p>
          <a:p>
            <a:r>
              <a:rPr lang="en-US"/>
              <a:t>If you’re not already registered, be sure to register for sessions 2 and 3 </a:t>
            </a:r>
          </a:p>
          <a:p>
            <a:endParaRPr lang="en-US"/>
          </a:p>
          <a:p>
            <a:r>
              <a:rPr lang="en-US"/>
              <a:t>Session 2 link https://sri.zoomgov.com/webinar/register/WN_d3rxrsFGQ_uA2sD9LMDGcA#/registration</a:t>
            </a:r>
          </a:p>
          <a:p>
            <a:endParaRPr lang="en-US"/>
          </a:p>
          <a:p>
            <a:r>
              <a:rPr lang="en-US"/>
              <a:t>Session 3 link https://sri.zoomgov.com/webinar/register/WN_GTd9eGBGRtKiWbhA4xqFFQ#/registration</a:t>
            </a:r>
          </a:p>
        </p:txBody>
      </p:sp>
      <p:sp>
        <p:nvSpPr>
          <p:cNvPr id="4" name="Slide Number Placeholder 3"/>
          <p:cNvSpPr>
            <a:spLocks noGrp="1"/>
          </p:cNvSpPr>
          <p:nvPr>
            <p:ph type="sldNum" sz="quarter" idx="5"/>
          </p:nvPr>
        </p:nvSpPr>
        <p:spPr/>
        <p:txBody>
          <a:bodyPr/>
          <a:lstStyle/>
          <a:p>
            <a:fld id="{44BAE9E6-FC52-7F4E-B22E-76509B4751CB}" type="slidenum">
              <a:rPr lang="en-US" smtClean="0"/>
              <a:t>3</a:t>
            </a:fld>
            <a:endParaRPr lang="en-US"/>
          </a:p>
        </p:txBody>
      </p:sp>
    </p:spTree>
    <p:extLst>
      <p:ext uri="{BB962C8B-B14F-4D97-AF65-F5344CB8AC3E}">
        <p14:creationId xmlns:p14="http://schemas.microsoft.com/office/powerpoint/2010/main" val="3186051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Mary Lee Porterfield</a:t>
            </a:r>
          </a:p>
          <a:p>
            <a:endParaRPr lang="en-US"/>
          </a:p>
          <a:p>
            <a:r>
              <a:rPr lang="en-US"/>
              <a:t>So who should you involve in the data analysis and interpretation process? Engage first with local program staff (Part C) and LEAs (Part B 619), as well as families that you already engage as key partners. Walk them through the data, ask about how they interpret the results, then ask them who else to involve in digging into the data to identify areas for improvement. This could include other primary referral sources such as physicians, health department staff, parent center staff, DSS, and others.</a:t>
            </a:r>
          </a:p>
        </p:txBody>
      </p:sp>
      <p:sp>
        <p:nvSpPr>
          <p:cNvPr id="4" name="Slide Number Placeholder 3"/>
          <p:cNvSpPr>
            <a:spLocks noGrp="1"/>
          </p:cNvSpPr>
          <p:nvPr>
            <p:ph type="sldNum" sz="quarter" idx="5"/>
          </p:nvPr>
        </p:nvSpPr>
        <p:spPr/>
        <p:txBody>
          <a:bodyPr/>
          <a:lstStyle/>
          <a:p>
            <a:fld id="{44BAE9E6-FC52-7F4E-B22E-76509B4751CB}" type="slidenum">
              <a:rPr lang="en-US" smtClean="0"/>
              <a:t>30</a:t>
            </a:fld>
            <a:endParaRPr lang="en-US"/>
          </a:p>
        </p:txBody>
      </p:sp>
    </p:spTree>
    <p:extLst>
      <p:ext uri="{BB962C8B-B14F-4D97-AF65-F5344CB8AC3E}">
        <p14:creationId xmlns:p14="http://schemas.microsoft.com/office/powerpoint/2010/main" val="2453888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a:t>Mary Lee Porterfield</a:t>
            </a:r>
          </a:p>
          <a:p>
            <a:pPr algn="l" rtl="0" fontAlgn="base">
              <a:buFont typeface="Arial" panose="020B0604020202020204" pitchFamily="34" charset="0"/>
              <a:buNone/>
            </a:pPr>
            <a:endParaRPr lang="en-US"/>
          </a:p>
          <a:p>
            <a:pPr algn="l" rtl="0" fontAlgn="base">
              <a:buFont typeface="Arial" panose="020B0604020202020204" pitchFamily="34" charset="0"/>
              <a:buNone/>
            </a:pPr>
            <a:r>
              <a:rPr lang="en-US"/>
              <a:t>Here we have the same 618 data table as before, with the settings/education environments data taken out so it has less noise, and we can see who was enrolled in the program by race/ethnicity. On the right is a bar chart comparing the program enrollment to the general population by race/ethnicity. The orange bars represent enrollment, and the blue bars represent the general population. We will talk more about this bar chart in the next few slides, and I want to point out that this fake data represents a state-level perspective, and it is important to keep in mind that data at a more local or even regional level can paint a different picture.  How are you looking at local data across the state?</a:t>
            </a:r>
          </a:p>
        </p:txBody>
      </p:sp>
      <p:sp>
        <p:nvSpPr>
          <p:cNvPr id="4" name="Slide Number Placeholder 3"/>
          <p:cNvSpPr>
            <a:spLocks noGrp="1"/>
          </p:cNvSpPr>
          <p:nvPr>
            <p:ph type="sldNum" sz="quarter" idx="5"/>
          </p:nvPr>
        </p:nvSpPr>
        <p:spPr/>
        <p:txBody>
          <a:bodyPr/>
          <a:lstStyle/>
          <a:p>
            <a:fld id="{44BAE9E6-FC52-7F4E-B22E-76509B4751CB}" type="slidenum">
              <a:rPr lang="en-US" smtClean="0"/>
              <a:t>31</a:t>
            </a:fld>
            <a:endParaRPr lang="en-US"/>
          </a:p>
        </p:txBody>
      </p:sp>
    </p:spTree>
    <p:extLst>
      <p:ext uri="{BB962C8B-B14F-4D97-AF65-F5344CB8AC3E}">
        <p14:creationId xmlns:p14="http://schemas.microsoft.com/office/powerpoint/2010/main" val="2514419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a:t>Mary Lee Porterfield</a:t>
            </a:r>
          </a:p>
          <a:p>
            <a:pPr algn="l" rtl="0" fontAlgn="base">
              <a:buFont typeface="Arial" panose="020B0604020202020204" pitchFamily="34" charset="0"/>
              <a:buNone/>
            </a:pPr>
            <a:endParaRPr lang="en-US"/>
          </a:p>
          <a:p>
            <a:pPr algn="l" rtl="0" fontAlgn="base">
              <a:buFont typeface="Arial" panose="020B0604020202020204" pitchFamily="34" charset="0"/>
              <a:buNone/>
            </a:pPr>
            <a:r>
              <a:rPr lang="en-US"/>
              <a:t>So now we have the same bar chart on the left, comparing enrollment to the general population, and again enrollment is represented in the top orange bars in each of the race ethnicity categories, and the general population is represented in the bottom blue bars in each category. This time we are going to think about how key partners might examine the data. You might ask </a:t>
            </a:r>
            <a:r>
              <a:rPr lang="en-US" u="sng"/>
              <a:t>[READ BULLET</a:t>
            </a:r>
            <a:r>
              <a:rPr lang="en-US"/>
              <a:t>].  Type in the chat: What other questions might you ask your key partners in looking at these data?</a:t>
            </a:r>
          </a:p>
        </p:txBody>
      </p:sp>
      <p:sp>
        <p:nvSpPr>
          <p:cNvPr id="4" name="Slide Number Placeholder 3"/>
          <p:cNvSpPr>
            <a:spLocks noGrp="1"/>
          </p:cNvSpPr>
          <p:nvPr>
            <p:ph type="sldNum" sz="quarter" idx="5"/>
          </p:nvPr>
        </p:nvSpPr>
        <p:spPr/>
        <p:txBody>
          <a:bodyPr/>
          <a:lstStyle/>
          <a:p>
            <a:fld id="{44BAE9E6-FC52-7F4E-B22E-76509B4751CB}" type="slidenum">
              <a:rPr lang="en-US" smtClean="0"/>
              <a:t>32</a:t>
            </a:fld>
            <a:endParaRPr lang="en-US"/>
          </a:p>
        </p:txBody>
      </p:sp>
    </p:spTree>
    <p:extLst>
      <p:ext uri="{BB962C8B-B14F-4D97-AF65-F5344CB8AC3E}">
        <p14:creationId xmlns:p14="http://schemas.microsoft.com/office/powerpoint/2010/main" val="2532908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a:t>Mary Lee Porterfield</a:t>
            </a:r>
          </a:p>
          <a:p>
            <a:pPr algn="l" rtl="0" fontAlgn="base">
              <a:buFont typeface="Arial" panose="020B0604020202020204" pitchFamily="34" charset="0"/>
              <a:buNone/>
            </a:pPr>
            <a:endParaRPr lang="en-US"/>
          </a:p>
          <a:p>
            <a:pPr algn="l" rtl="0" fontAlgn="base">
              <a:buFont typeface="Arial" panose="020B0604020202020204" pitchFamily="34" charset="0"/>
              <a:buNone/>
            </a:pPr>
            <a:r>
              <a:rPr lang="en-US"/>
              <a:t>Again looking at the bar chart comparing enrollment to the general population by race/ethnicity, we are going to think about whose perspective could be helpful in interpreting these data? Who could help you understand the possible under-enrollment of the Hispanic/Latino population and the possible over-enrollment in the Black or African American population?</a:t>
            </a:r>
          </a:p>
          <a:p>
            <a:pPr algn="l" rtl="0" fontAlgn="base">
              <a:buFont typeface="Arial" panose="020B0604020202020204" pitchFamily="34" charset="0"/>
              <a:buNone/>
            </a:pPr>
            <a:endParaRPr lang="en-US"/>
          </a:p>
          <a:p>
            <a:pPr algn="l" rtl="0" fontAlgn="base">
              <a:buFont typeface="Arial" panose="020B0604020202020204" pitchFamily="34" charset="0"/>
              <a:buNone/>
            </a:pPr>
            <a:r>
              <a:rPr lang="en-US"/>
              <a:t>We are dropping in the chat a link to a resource that can be helpful in engaging key partners:  </a:t>
            </a:r>
            <a:r>
              <a:rPr lang="en-US" sz="1800">
                <a:effectLst/>
                <a:latin typeface="Segoe UI" panose="020B0502040204020203" pitchFamily="34" charset="0"/>
              </a:rPr>
              <a:t>https://dasycenter.org/stakeholder-knowledge-toolkit/idea-section-618-data/</a:t>
            </a:r>
            <a:endParaRPr lang="en-US"/>
          </a:p>
        </p:txBody>
      </p:sp>
      <p:sp>
        <p:nvSpPr>
          <p:cNvPr id="4" name="Slide Number Placeholder 3"/>
          <p:cNvSpPr>
            <a:spLocks noGrp="1"/>
          </p:cNvSpPr>
          <p:nvPr>
            <p:ph type="sldNum" sz="quarter" idx="5"/>
          </p:nvPr>
        </p:nvSpPr>
        <p:spPr/>
        <p:txBody>
          <a:bodyPr/>
          <a:lstStyle/>
          <a:p>
            <a:fld id="{44BAE9E6-FC52-7F4E-B22E-76509B4751CB}" type="slidenum">
              <a:rPr lang="en-US" smtClean="0"/>
              <a:t>33</a:t>
            </a:fld>
            <a:endParaRPr lang="en-US"/>
          </a:p>
        </p:txBody>
      </p:sp>
    </p:spTree>
    <p:extLst>
      <p:ext uri="{BB962C8B-B14F-4D97-AF65-F5344CB8AC3E}">
        <p14:creationId xmlns:p14="http://schemas.microsoft.com/office/powerpoint/2010/main" val="3237463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Mary Lee Porterfield – POSSIBLY SPEED THROUGH IF TIME IS RUNNING SHORT but make clear the difference between the 2 questions – running out of time, start now but can complete after….will send the slide deck out after and you can access resources and the </a:t>
            </a:r>
            <a:r>
              <a:rPr lang="en-US" err="1"/>
              <a:t>padlets</a:t>
            </a:r>
            <a:r>
              <a:rPr lang="en-US"/>
              <a:t> after.</a:t>
            </a:r>
          </a:p>
          <a:p>
            <a:r>
              <a:rPr lang="en-US"/>
              <a:t>Now we have looked at 618 enrollment data by race/ethnicity as sort of a starting point for thinking about child find and the partners you might engage in the discussion – now think about other data you might examine to investigate the story behind the enrollment data so you can understand more about how the child find process is working – so once again, either scan the QR code or use the link to get to the </a:t>
            </a:r>
            <a:r>
              <a:rPr lang="en-US" err="1"/>
              <a:t>padlet</a:t>
            </a:r>
            <a:r>
              <a:rPr lang="en-US"/>
              <a:t> and record your thoughts there or drop in the chat your answer to these questions ---</a:t>
            </a:r>
          </a:p>
          <a:p>
            <a:r>
              <a:rPr lang="en-US"/>
              <a:t>We are dropping in the chat the link to the child find self assessment tools.</a:t>
            </a:r>
          </a:p>
          <a:p>
            <a:endParaRPr lang="en-US"/>
          </a:p>
          <a:p>
            <a:endParaRPr lang="en-US"/>
          </a:p>
          <a:p>
            <a:r>
              <a:rPr lang="en-US"/>
              <a:t>Padlet link: https://padlet.com/childfindaccess/examining-data-to-improve-child-find-systems-working-series--69gfrlty3anpjssh</a:t>
            </a:r>
          </a:p>
          <a:p>
            <a:endParaRPr lang="en-US"/>
          </a:p>
        </p:txBody>
      </p:sp>
      <p:sp>
        <p:nvSpPr>
          <p:cNvPr id="4" name="Slide Number Placeholder 3"/>
          <p:cNvSpPr>
            <a:spLocks noGrp="1"/>
          </p:cNvSpPr>
          <p:nvPr>
            <p:ph type="sldNum" sz="quarter" idx="5"/>
          </p:nvPr>
        </p:nvSpPr>
        <p:spPr/>
        <p:txBody>
          <a:bodyPr/>
          <a:lstStyle/>
          <a:p>
            <a:fld id="{44BAE9E6-FC52-7F4E-B22E-76509B4751CB}" type="slidenum">
              <a:rPr lang="en-US" smtClean="0"/>
              <a:t>34</a:t>
            </a:fld>
            <a:endParaRPr lang="en-US"/>
          </a:p>
        </p:txBody>
      </p:sp>
    </p:spTree>
    <p:extLst>
      <p:ext uri="{BB962C8B-B14F-4D97-AF65-F5344CB8AC3E}">
        <p14:creationId xmlns:p14="http://schemas.microsoft.com/office/powerpoint/2010/main" val="2252606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Mary Lee Porterfield – read key takeaways – this session has set us up for session 2 where we will be….read slide</a:t>
            </a:r>
          </a:p>
          <a:p>
            <a:endParaRPr lang="en-US"/>
          </a:p>
          <a:p>
            <a:endParaRPr lang="en-US"/>
          </a:p>
          <a:p>
            <a:endParaRPr lang="en-US"/>
          </a:p>
          <a:p>
            <a:r>
              <a:rPr lang="en-US"/>
              <a:t>Other key partners connects with other data and with session 2. so that could be a way to wrap up this one and lead into session 2</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 session two, we will follow the recommendation of the GAO report that was released in Oct. 2023 and look at data beyond the federally-reported data that could be useful in examining how child find systems are working. We’ll talk about other data that Part C and Part B have that could be useful, such as data on referral sources, and different ways of disaggregating the data, as well as data from outside Part C and Part B that can inform child find systems. </a:t>
            </a:r>
          </a:p>
          <a:p>
            <a:r>
              <a:rPr lang="en-US"/>
              <a:t>Until next time, here are some resources to support your child find work: </a:t>
            </a:r>
          </a:p>
          <a:p>
            <a:r>
              <a:rPr lang="en-US"/>
              <a:t>Data Inquiry Cycle: https://dasycenter.org/wp-content/uploads/2024/04/DaSy_DataInquiryCycle_Acc.pdf</a:t>
            </a:r>
          </a:p>
          <a:p>
            <a:r>
              <a:rPr lang="en-US"/>
              <a:t>Authentic Stakeholder Engagement: </a:t>
            </a:r>
          </a:p>
          <a:p>
            <a:r>
              <a:rPr lang="en-US"/>
              <a:t>https://dasycenter.org/authentic-stakeholder-engagement-why-how-and-what-purpose-process-and-results/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Stakeholder Knowledge Toolkit: </a:t>
            </a:r>
            <a:r>
              <a:rPr lang="en-US" sz="1200">
                <a:effectLst/>
                <a:latin typeface="Segoe UI" panose="020B0502040204020203" pitchFamily="34" charset="0"/>
              </a:rPr>
              <a:t>https://dasycenter.org/stakeholder-knowledge-toolkit/idea-section-618-data/</a:t>
            </a:r>
            <a:endParaRPr lang="en-US"/>
          </a:p>
          <a:p>
            <a:endParaRPr lang="en-US"/>
          </a:p>
          <a:p>
            <a:endParaRPr lang="en-US"/>
          </a:p>
          <a:p>
            <a:r>
              <a:rPr lang="en-US"/>
              <a:t>If you’re not already registered for session 2 – be sure to register</a:t>
            </a:r>
          </a:p>
          <a:p>
            <a:endParaRPr lang="en-US"/>
          </a:p>
        </p:txBody>
      </p:sp>
      <p:sp>
        <p:nvSpPr>
          <p:cNvPr id="4" name="Slide Number Placeholder 3"/>
          <p:cNvSpPr>
            <a:spLocks noGrp="1"/>
          </p:cNvSpPr>
          <p:nvPr>
            <p:ph type="sldNum" sz="quarter" idx="5"/>
          </p:nvPr>
        </p:nvSpPr>
        <p:spPr/>
        <p:txBody>
          <a:bodyPr/>
          <a:lstStyle/>
          <a:p>
            <a:fld id="{44BAE9E6-FC52-7F4E-B22E-76509B4751CB}" type="slidenum">
              <a:rPr lang="en-US" smtClean="0"/>
              <a:t>35</a:t>
            </a:fld>
            <a:endParaRPr lang="en-US"/>
          </a:p>
        </p:txBody>
      </p:sp>
    </p:spTree>
    <p:extLst>
      <p:ext uri="{BB962C8B-B14F-4D97-AF65-F5344CB8AC3E}">
        <p14:creationId xmlns:p14="http://schemas.microsoft.com/office/powerpoint/2010/main" val="130517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leave, we wanted to provide you with some resources to support your work, and we especially want your feedback on this session. Please visit the </a:t>
            </a:r>
            <a:r>
              <a:rPr lang="en-US" dirty="0" err="1"/>
              <a:t>padlet</a:t>
            </a:r>
            <a:r>
              <a:rPr lang="en-US" dirty="0"/>
              <a:t> or type in the chat your response to these questions so we can improve our planning for the next two sessions in this series. </a:t>
            </a:r>
          </a:p>
        </p:txBody>
      </p:sp>
      <p:sp>
        <p:nvSpPr>
          <p:cNvPr id="4" name="Slide Number Placeholder 3"/>
          <p:cNvSpPr>
            <a:spLocks noGrp="1"/>
          </p:cNvSpPr>
          <p:nvPr>
            <p:ph type="sldNum" sz="quarter" idx="5"/>
          </p:nvPr>
        </p:nvSpPr>
        <p:spPr/>
        <p:txBody>
          <a:bodyPr/>
          <a:lstStyle/>
          <a:p>
            <a:fld id="{44BAE9E6-FC52-7F4E-B22E-76509B4751CB}" type="slidenum">
              <a:rPr lang="en-US" smtClean="0"/>
              <a:t>36</a:t>
            </a:fld>
            <a:endParaRPr lang="en-US"/>
          </a:p>
        </p:txBody>
      </p:sp>
    </p:spTree>
    <p:extLst>
      <p:ext uri="{BB962C8B-B14F-4D97-AF65-F5344CB8AC3E}">
        <p14:creationId xmlns:p14="http://schemas.microsoft.com/office/powerpoint/2010/main" val="23126783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Mary Lee Porterfield</a:t>
            </a:r>
          </a:p>
          <a:p>
            <a:endParaRPr lang="en-US"/>
          </a:p>
        </p:txBody>
      </p:sp>
      <p:sp>
        <p:nvSpPr>
          <p:cNvPr id="4" name="Slide Number Placeholder 3"/>
          <p:cNvSpPr>
            <a:spLocks noGrp="1"/>
          </p:cNvSpPr>
          <p:nvPr>
            <p:ph type="sldNum" sz="quarter" idx="5"/>
          </p:nvPr>
        </p:nvSpPr>
        <p:spPr/>
        <p:txBody>
          <a:bodyPr/>
          <a:lstStyle/>
          <a:p>
            <a:fld id="{44BAE9E6-FC52-7F4E-B22E-76509B4751CB}" type="slidenum">
              <a:rPr lang="en-US" smtClean="0"/>
              <a:t>37</a:t>
            </a:fld>
            <a:endParaRPr lang="en-US"/>
          </a:p>
        </p:txBody>
      </p:sp>
    </p:spTree>
    <p:extLst>
      <p:ext uri="{BB962C8B-B14F-4D97-AF65-F5344CB8AC3E}">
        <p14:creationId xmlns:p14="http://schemas.microsoft.com/office/powerpoint/2010/main" val="652635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Margaret Gillis</a:t>
            </a:r>
          </a:p>
          <a:p>
            <a:endParaRPr lang="en-US"/>
          </a:p>
          <a:p>
            <a:r>
              <a:rPr lang="en-US"/>
              <a:t>These are our session outcomes and also our agenda for this session. We have built in some interaction opportunities throughout the session where we’ll have some discussions using Padlet and chat and you can also feel free to speak out loud. In future sessions, we’ll have more opportunities for small group work but today we’re staying as a full group. </a:t>
            </a:r>
          </a:p>
        </p:txBody>
      </p:sp>
      <p:sp>
        <p:nvSpPr>
          <p:cNvPr id="4" name="Slide Number Placeholder 3"/>
          <p:cNvSpPr>
            <a:spLocks noGrp="1"/>
          </p:cNvSpPr>
          <p:nvPr>
            <p:ph type="sldNum" sz="quarter" idx="5"/>
          </p:nvPr>
        </p:nvSpPr>
        <p:spPr/>
        <p:txBody>
          <a:bodyPr/>
          <a:lstStyle/>
          <a:p>
            <a:fld id="{44BAE9E6-FC52-7F4E-B22E-76509B4751CB}" type="slidenum">
              <a:rPr lang="en-US" smtClean="0"/>
              <a:t>4</a:t>
            </a:fld>
            <a:endParaRPr lang="en-US"/>
          </a:p>
        </p:txBody>
      </p:sp>
    </p:spTree>
    <p:extLst>
      <p:ext uri="{BB962C8B-B14F-4D97-AF65-F5344CB8AC3E}">
        <p14:creationId xmlns:p14="http://schemas.microsoft.com/office/powerpoint/2010/main" val="29797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Evelyn Shaw</a:t>
            </a:r>
          </a:p>
        </p:txBody>
      </p:sp>
      <p:sp>
        <p:nvSpPr>
          <p:cNvPr id="4" name="Slide Number Placeholder 3"/>
          <p:cNvSpPr>
            <a:spLocks noGrp="1"/>
          </p:cNvSpPr>
          <p:nvPr>
            <p:ph type="sldNum" sz="quarter" idx="5"/>
          </p:nvPr>
        </p:nvSpPr>
        <p:spPr/>
        <p:txBody>
          <a:bodyPr/>
          <a:lstStyle/>
          <a:p>
            <a:fld id="{44BAE9E6-FC52-7F4E-B22E-76509B4751CB}" type="slidenum">
              <a:rPr lang="en-US" smtClean="0"/>
              <a:t>5</a:t>
            </a:fld>
            <a:endParaRPr lang="en-US"/>
          </a:p>
        </p:txBody>
      </p:sp>
    </p:spTree>
    <p:extLst>
      <p:ext uri="{BB962C8B-B14F-4D97-AF65-F5344CB8AC3E}">
        <p14:creationId xmlns:p14="http://schemas.microsoft.com/office/powerpoint/2010/main" val="3074399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Evelyn Shaw</a:t>
            </a:r>
          </a:p>
          <a:p>
            <a:endParaRPr lang="en-US"/>
          </a:p>
        </p:txBody>
      </p:sp>
      <p:sp>
        <p:nvSpPr>
          <p:cNvPr id="4" name="Slide Number Placeholder 3"/>
          <p:cNvSpPr>
            <a:spLocks noGrp="1"/>
          </p:cNvSpPr>
          <p:nvPr>
            <p:ph type="sldNum" sz="quarter" idx="5"/>
          </p:nvPr>
        </p:nvSpPr>
        <p:spPr/>
        <p:txBody>
          <a:bodyPr/>
          <a:lstStyle/>
          <a:p>
            <a:fld id="{44BAE9E6-FC52-7F4E-B22E-76509B4751CB}" type="slidenum">
              <a:rPr lang="en-US" smtClean="0"/>
              <a:t>6</a:t>
            </a:fld>
            <a:endParaRPr lang="en-US"/>
          </a:p>
        </p:txBody>
      </p:sp>
    </p:spTree>
    <p:extLst>
      <p:ext uri="{BB962C8B-B14F-4D97-AF65-F5344CB8AC3E}">
        <p14:creationId xmlns:p14="http://schemas.microsoft.com/office/powerpoint/2010/main" val="3656176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Evelyn Shaw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cs typeface="Times New Roman"/>
            </a:endParaRPr>
          </a:p>
          <a:p>
            <a:pPr marL="0" marR="0">
              <a:spcBef>
                <a:spcPts val="0"/>
              </a:spcBef>
              <a:spcAft>
                <a:spcPts val="0"/>
              </a:spcAft>
            </a:pPr>
            <a:r>
              <a:rPr lang="en-US" sz="1200" i="1">
                <a:effectLst/>
                <a:latin typeface="Aptos" panose="020B0004020202020204" pitchFamily="34" charset="0"/>
                <a:ea typeface="Aptos" panose="020B0004020202020204" pitchFamily="34" charset="0"/>
                <a:cs typeface="Aptos" panose="020B0004020202020204" pitchFamily="34" charset="0"/>
              </a:rPr>
              <a:t>These are just some of the connections to facilitate those partnerships rather than an exhaustive list.  </a:t>
            </a:r>
            <a:endParaRPr lang="en-US" sz="1200">
              <a:effectLst/>
              <a:latin typeface="Aptos" panose="020B0004020202020204" pitchFamily="34" charset="0"/>
              <a:ea typeface="Times New Roman" panose="02020603050405020304" pitchFamily="18" charset="0"/>
              <a:cs typeface="Aptos" panose="020B0004020202020204" pitchFamily="34" charset="0"/>
            </a:endParaRPr>
          </a:p>
          <a:p>
            <a:pPr marL="0" marR="0">
              <a:spcBef>
                <a:spcPts val="0"/>
              </a:spcBef>
              <a:spcAft>
                <a:spcPts val="0"/>
              </a:spcAft>
            </a:pPr>
            <a:r>
              <a:rPr lang="en-US" sz="1200">
                <a:effectLst/>
                <a:latin typeface="Aptos" panose="020B0004020202020204" pitchFamily="34" charset="0"/>
                <a:ea typeface="Aptos" panose="020B0004020202020204" pitchFamily="34" charset="0"/>
                <a:cs typeface="Aptos" panose="020B0004020202020204" pitchFamily="34" charset="0"/>
              </a:rPr>
              <a:t> </a:t>
            </a:r>
            <a:endParaRPr lang="en-US" sz="1200">
              <a:effectLst/>
              <a:latin typeface="Aptos" panose="020B0004020202020204" pitchFamily="34" charset="0"/>
              <a:ea typeface="Times New Roman" panose="02020603050405020304" pitchFamily="18" charset="0"/>
              <a:cs typeface="Aptos" panose="020B0004020202020204" pitchFamily="34" charset="0"/>
            </a:endParaRPr>
          </a:p>
          <a:p>
            <a:pPr marL="0" marR="0">
              <a:spcBef>
                <a:spcPts val="0"/>
              </a:spcBef>
              <a:spcAft>
                <a:spcPts val="0"/>
              </a:spcAft>
            </a:pPr>
            <a:r>
              <a:rPr lang="en-US" sz="1200">
                <a:effectLst/>
                <a:latin typeface="Aptos" panose="020B0004020202020204" pitchFamily="34" charset="0"/>
                <a:ea typeface="Aptos" panose="020B0004020202020204" pitchFamily="34" charset="0"/>
                <a:cs typeface="Aptos" panose="020B0004020202020204" pitchFamily="34" charset="0"/>
              </a:rPr>
              <a:t>Part C/IDEA regulatory language does include requirements related to coordination.</a:t>
            </a:r>
            <a:endParaRPr lang="en-US" sz="1200">
              <a:effectLst/>
              <a:latin typeface="Aptos" panose="020B0004020202020204" pitchFamily="34" charset="0"/>
              <a:ea typeface="Times New Roman" panose="02020603050405020304" pitchFamily="18" charset="0"/>
              <a:cs typeface="Aptos" panose="020B0004020202020204" pitchFamily="34" charset="0"/>
            </a:endParaRPr>
          </a:p>
          <a:p>
            <a:pPr marL="0" marR="0">
              <a:spcBef>
                <a:spcPts val="0"/>
              </a:spcBef>
              <a:spcAft>
                <a:spcPts val="0"/>
              </a:spcAft>
            </a:pPr>
            <a:r>
              <a:rPr lang="en-US" sz="1200">
                <a:effectLst/>
                <a:latin typeface="Aptos" panose="020B0004020202020204" pitchFamily="34" charset="0"/>
                <a:ea typeface="Aptos" panose="020B0004020202020204" pitchFamily="34" charset="0"/>
                <a:cs typeface="Aptos" panose="020B0004020202020204" pitchFamily="34" charset="0"/>
              </a:rPr>
              <a:t> </a:t>
            </a:r>
            <a:endParaRPr lang="en-US" sz="1200">
              <a:effectLst/>
              <a:latin typeface="Aptos" panose="020B0004020202020204" pitchFamily="34" charset="0"/>
              <a:ea typeface="Times New Roman" panose="02020603050405020304" pitchFamily="18" charset="0"/>
              <a:cs typeface="Aptos" panose="020B0004020202020204" pitchFamily="34" charset="0"/>
            </a:endParaRPr>
          </a:p>
          <a:p>
            <a:pPr marL="0" marR="0">
              <a:spcBef>
                <a:spcPts val="0"/>
              </a:spcBef>
              <a:spcAft>
                <a:spcPts val="0"/>
              </a:spcAft>
            </a:pPr>
            <a:r>
              <a:rPr lang="en-US" sz="1200" b="1" i="1">
                <a:effectLst/>
                <a:latin typeface="Times New Roman" panose="02020603050405020304" pitchFamily="18" charset="0"/>
                <a:ea typeface="Aptos" panose="020B0004020202020204" pitchFamily="34" charset="0"/>
                <a:cs typeface="Aptos" panose="020B0004020202020204" pitchFamily="34" charset="0"/>
              </a:rPr>
              <a:t>Definition of Child Find.  </a:t>
            </a:r>
            <a:r>
              <a:rPr lang="en-US" sz="1200">
                <a:effectLst/>
                <a:latin typeface="Times New Roman" panose="02020603050405020304" pitchFamily="18" charset="0"/>
                <a:ea typeface="Aptos" panose="020B0004020202020204" pitchFamily="34" charset="0"/>
                <a:cs typeface="Aptos" panose="020B0004020202020204" pitchFamily="34" charset="0"/>
              </a:rPr>
              <a:t>To ensure that your State has a comprehensive system, it is required that your system include the following components: </a:t>
            </a:r>
            <a:endParaRPr lang="en-US" sz="1200">
              <a:effectLst/>
              <a:latin typeface="Aptos" panose="020B0004020202020204" pitchFamily="34" charset="0"/>
              <a:ea typeface="Times New Roman" panose="02020603050405020304" pitchFamily="18" charset="0"/>
              <a:cs typeface="Aptos" panose="020B0004020202020204" pitchFamily="34" charset="0"/>
            </a:endParaRPr>
          </a:p>
          <a:p>
            <a:pPr marL="342900" marR="0" lvl="0" indent="-342900">
              <a:spcBef>
                <a:spcPts val="0"/>
              </a:spcBef>
              <a:spcAft>
                <a:spcPts val="600"/>
              </a:spcAft>
              <a:buFont typeface="+mj-lt"/>
              <a:buAutoNum type="arabicPeriod"/>
              <a:tabLst>
                <a:tab pos="457200" algn="l"/>
              </a:tabLst>
            </a:pPr>
            <a:r>
              <a:rPr lang="en-US" sz="1200" i="1">
                <a:effectLst/>
                <a:latin typeface="Times New Roman" panose="02020603050405020304" pitchFamily="18" charset="0"/>
                <a:ea typeface="Times New Roman" panose="02020603050405020304" pitchFamily="18" charset="0"/>
              </a:rPr>
              <a:t>Policies and procedures consistent with Child Find under Part B of the IDEA, which require States to ensure that all children with disabilities, including children with disabilities who are homeless or are wards of the State, and children with disabilities attending private schools, regardless of the severity of their disability, are "identified, located and evaluated;"</a:t>
            </a:r>
            <a:endParaRPr lang="en-US" sz="1200">
              <a:effectLst/>
              <a:latin typeface="Calibri" panose="020F0502020204030204" pitchFamily="34" charset="0"/>
              <a:ea typeface="Times New Roman" panose="02020603050405020304" pitchFamily="18" charset="0"/>
            </a:endParaRPr>
          </a:p>
          <a:p>
            <a:pPr marL="342900" marR="0" lvl="0" indent="-342900">
              <a:spcBef>
                <a:spcPts val="0"/>
              </a:spcBef>
              <a:spcAft>
                <a:spcPts val="600"/>
              </a:spcAft>
              <a:buFont typeface="+mj-lt"/>
              <a:buAutoNum type="arabicPeriod"/>
              <a:tabLst>
                <a:tab pos="457200" algn="l"/>
              </a:tabLst>
            </a:pPr>
            <a:r>
              <a:rPr lang="en-US" sz="1200" i="1">
                <a:effectLst/>
                <a:latin typeface="Times New Roman" panose="02020603050405020304" pitchFamily="18" charset="0"/>
                <a:ea typeface="Times New Roman" panose="02020603050405020304" pitchFamily="18" charset="0"/>
              </a:rPr>
              <a:t>Coordination activities, designed in collaboration with your Interagency Coordinating Council, that link your Part C program with all other major efforts to locate and identify young children by other State agencies and programs including the Maternal, Infant, and Early Childhood  Home Visiting Program (MIECHV); Early Periodic Diagnosis Screening and Treatment (EPSDT); Children's Health Insurance Program (CHIP); Early Hearing Detection and Intervention (EHDI); local education agencies (LEAs) and schools; Early Head Start (EHS); Developmental Disabilities; Supplemental Security Income (SSI);  child protection and child welfare programs including foster care and Child Abuse Prevention and Treatment Act (CAPTA); programs that provide services under the Family Violence Prevention and Services Act; child care programs; tribal agencies; and agencies serving homeless children; </a:t>
            </a:r>
            <a:endParaRPr lang="en-US" sz="120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200" i="1">
                <a:effectLst/>
                <a:latin typeface="Times New Roman" panose="02020603050405020304" pitchFamily="18" charset="0"/>
                <a:ea typeface="Times New Roman" panose="02020603050405020304" pitchFamily="18" charset="0"/>
              </a:rPr>
              <a:t>Targeted outreach to primary referral sources</a:t>
            </a:r>
            <a:r>
              <a:rPr lang="en-US" sz="1200">
                <a:effectLst/>
                <a:latin typeface="Times New Roman" panose="02020603050405020304" pitchFamily="18" charset="0"/>
                <a:ea typeface="Times New Roman" panose="02020603050405020304" pitchFamily="18" charset="0"/>
              </a:rPr>
              <a:t> including hospitals, prenatal and postnatal care facilities, physicians, parents, child care programs and early learning programs, LEAs and schools, public health facilities, social service agencies and other clinic and health care providers, public agencies and staff in the child welfare system, including child protective services and foster care, homeless family shelters and domestic violence shelters and agencies.</a:t>
            </a:r>
            <a:endParaRPr lang="en-US" sz="1200">
              <a:effectLst/>
              <a:latin typeface="Calibri" panose="020F0502020204030204" pitchFamily="34" charset="0"/>
              <a:ea typeface="Times New Roman" panose="02020603050405020304" pitchFamily="18" charset="0"/>
            </a:endParaRPr>
          </a:p>
          <a:p>
            <a:pPr marL="228600" marR="0">
              <a:spcBef>
                <a:spcPts val="0"/>
              </a:spcBef>
              <a:spcAft>
                <a:spcPts val="0"/>
              </a:spcAft>
            </a:pPr>
            <a:r>
              <a:rPr lang="en-US" sz="1200">
                <a:effectLst/>
                <a:latin typeface="Aptos" panose="020B0004020202020204" pitchFamily="34" charset="0"/>
                <a:ea typeface="Aptos" panose="020B0004020202020204" pitchFamily="34" charset="0"/>
                <a:cs typeface="Aptos" panose="020B0004020202020204" pitchFamily="34" charset="0"/>
              </a:rPr>
              <a:t> </a:t>
            </a:r>
            <a:endParaRPr lang="en-US" sz="1200">
              <a:effectLst/>
              <a:latin typeface="Aptos" panose="020B0004020202020204" pitchFamily="34" charset="0"/>
              <a:ea typeface="Times New Roman" panose="02020603050405020304" pitchFamily="18" charset="0"/>
              <a:cs typeface="Aptos" panose="020B0004020202020204" pitchFamily="34" charset="0"/>
            </a:endParaRPr>
          </a:p>
          <a:p>
            <a:pPr marL="228600" marR="0">
              <a:spcBef>
                <a:spcPts val="0"/>
              </a:spcBef>
              <a:spcAft>
                <a:spcPts val="0"/>
              </a:spcAft>
            </a:pPr>
            <a:r>
              <a:rPr lang="en-US" sz="1200">
                <a:effectLst/>
                <a:latin typeface="Aptos" panose="020B0004020202020204" pitchFamily="34" charset="0"/>
                <a:ea typeface="Aptos" panose="020B0004020202020204" pitchFamily="34" charset="0"/>
                <a:cs typeface="Aptos" panose="020B0004020202020204" pitchFamily="34" charset="0"/>
              </a:rPr>
              <a:t>Part B highlights includes: </a:t>
            </a:r>
            <a:endParaRPr lang="en-US" sz="1200">
              <a:effectLst/>
              <a:latin typeface="Aptos" panose="020B0004020202020204" pitchFamily="34" charset="0"/>
              <a:ea typeface="Times New Roman" panose="02020603050405020304" pitchFamily="18" charset="0"/>
              <a:cs typeface="Aptos" panose="020B0004020202020204" pitchFamily="34" charset="0"/>
            </a:endParaRPr>
          </a:p>
          <a:p>
            <a:pPr marL="457200" marR="0">
              <a:spcBef>
                <a:spcPts val="0"/>
              </a:spcBef>
              <a:spcAft>
                <a:spcPts val="0"/>
              </a:spcAft>
            </a:pPr>
            <a:r>
              <a:rPr lang="en-US" sz="1200" i="1">
                <a:effectLst/>
                <a:latin typeface="Aptos" panose="020B0004020202020204" pitchFamily="34" charset="0"/>
                <a:ea typeface="Aptos" panose="020B0004020202020204" pitchFamily="34" charset="0"/>
                <a:cs typeface="Aptos" panose="020B0004020202020204" pitchFamily="34" charset="0"/>
              </a:rPr>
              <a:t>Policies and procedures the State and LEA</a:t>
            </a:r>
            <a:r>
              <a:rPr lang="en-US" sz="1200">
                <a:effectLst/>
                <a:latin typeface="Aptos" panose="020B0004020202020204" pitchFamily="34" charset="0"/>
                <a:ea typeface="Aptos" panose="020B0004020202020204" pitchFamily="34" charset="0"/>
                <a:cs typeface="Aptos" panose="020B0004020202020204" pitchFamily="34" charset="0"/>
              </a:rPr>
              <a:t> </a:t>
            </a:r>
            <a:r>
              <a:rPr lang="en-US" sz="1200" i="1">
                <a:effectLst/>
                <a:latin typeface="Aptos" panose="020B0004020202020204" pitchFamily="34" charset="0"/>
                <a:ea typeface="Aptos" panose="020B0004020202020204" pitchFamily="34" charset="0"/>
                <a:cs typeface="Aptos" panose="020B0004020202020204" pitchFamily="34" charset="0"/>
              </a:rPr>
              <a:t>currently have in place</a:t>
            </a:r>
            <a:r>
              <a:rPr lang="en-US" sz="1200">
                <a:effectLst/>
                <a:latin typeface="Aptos" panose="020B0004020202020204" pitchFamily="34" charset="0"/>
                <a:ea typeface="Aptos" panose="020B0004020202020204" pitchFamily="34" charset="0"/>
                <a:cs typeface="Aptos" panose="020B0004020202020204" pitchFamily="34" charset="0"/>
              </a:rPr>
              <a:t> </a:t>
            </a:r>
            <a:r>
              <a:rPr lang="en-US" sz="1200" i="1">
                <a:effectLst/>
                <a:latin typeface="Aptos" panose="020B0004020202020204" pitchFamily="34" charset="0"/>
                <a:ea typeface="Aptos" panose="020B0004020202020204" pitchFamily="34" charset="0"/>
                <a:cs typeface="Aptos" panose="020B0004020202020204" pitchFamily="34" charset="0"/>
              </a:rPr>
              <a:t>to ensure that</a:t>
            </a:r>
            <a:r>
              <a:rPr lang="en-US" sz="1200">
                <a:effectLst/>
                <a:latin typeface="Aptos" panose="020B0004020202020204" pitchFamily="34" charset="0"/>
                <a:ea typeface="Aptos" panose="020B0004020202020204" pitchFamily="34" charset="0"/>
                <a:cs typeface="Aptos" panose="020B0004020202020204" pitchFamily="34" charset="0"/>
              </a:rPr>
              <a:t>, consistent with section 612(a)(3) of IDEA and</a:t>
            </a:r>
            <a:r>
              <a:rPr lang="en-US" sz="1200" b="1">
                <a:solidFill>
                  <a:srgbClr val="0E101A"/>
                </a:solidFill>
                <a:effectLst/>
                <a:latin typeface="Aptos" panose="020B0004020202020204" pitchFamily="34" charset="0"/>
                <a:ea typeface="Aptos" panose="020B0004020202020204" pitchFamily="34" charset="0"/>
                <a:cs typeface="Aptos" panose="020B0004020202020204" pitchFamily="34" charset="0"/>
              </a:rPr>
              <a:t> </a:t>
            </a:r>
            <a:r>
              <a:rPr lang="en-US" sz="1200">
                <a:effectLst/>
                <a:latin typeface="Aptos" panose="020B0004020202020204" pitchFamily="34" charset="0"/>
                <a:ea typeface="Aptos" panose="020B0004020202020204" pitchFamily="34" charset="0"/>
                <a:cs typeface="Aptos" panose="020B0004020202020204" pitchFamily="34" charset="0"/>
              </a:rPr>
              <a:t>34 C.F.R. § 300.111, </a:t>
            </a:r>
            <a:r>
              <a:rPr lang="en-US" sz="1200" i="1">
                <a:effectLst/>
                <a:latin typeface="Aptos" panose="020B0004020202020204" pitchFamily="34" charset="0"/>
                <a:ea typeface="Aptos" panose="020B0004020202020204" pitchFamily="34" charset="0"/>
                <a:cs typeface="Aptos" panose="020B0004020202020204" pitchFamily="34" charset="0"/>
              </a:rPr>
              <a:t>all children ages three through five with disabilities are identified and located in a timely manner?</a:t>
            </a:r>
            <a:r>
              <a:rPr lang="en-US" sz="1200" b="1" i="1" baseline="30000">
                <a:effectLst/>
                <a:latin typeface="Aptos" panose="020B0004020202020204" pitchFamily="34" charset="0"/>
                <a:ea typeface="Aptos" panose="020B0004020202020204" pitchFamily="34" charset="0"/>
                <a:cs typeface="Aptos" panose="020B0004020202020204" pitchFamily="34" charset="0"/>
                <a:hlinkClick r:id="rId3"/>
              </a:rPr>
              <a:t>[1]</a:t>
            </a:r>
            <a:r>
              <a:rPr lang="en-US" sz="1200">
                <a:effectLst/>
                <a:latin typeface="Aptos" panose="020B0004020202020204" pitchFamily="34" charset="0"/>
                <a:ea typeface="Aptos" panose="020B0004020202020204" pitchFamily="34" charset="0"/>
                <a:cs typeface="Aptos" panose="020B0004020202020204" pitchFamily="34" charset="0"/>
              </a:rPr>
              <a:t> </a:t>
            </a:r>
            <a:endParaRPr lang="en-US" sz="1200">
              <a:effectLst/>
              <a:latin typeface="Aptos" panose="020B0004020202020204" pitchFamily="34" charset="0"/>
              <a:ea typeface="Times New Roman" panose="02020603050405020304" pitchFamily="18" charset="0"/>
              <a:cs typeface="Aptos" panose="020B0004020202020204" pitchFamily="34" charset="0"/>
            </a:endParaRPr>
          </a:p>
          <a:p>
            <a:pPr marL="457200" marR="0">
              <a:spcBef>
                <a:spcPts val="0"/>
              </a:spcBef>
              <a:spcAft>
                <a:spcPts val="0"/>
              </a:spcAft>
            </a:pPr>
            <a:r>
              <a:rPr lang="en-US" sz="1200">
                <a:solidFill>
                  <a:srgbClr val="000000"/>
                </a:solidFill>
                <a:effectLst/>
                <a:highlight>
                  <a:srgbClr val="FFFFFF"/>
                </a:highlight>
                <a:latin typeface="Aptos" panose="020B0004020202020204" pitchFamily="34" charset="0"/>
                <a:ea typeface="Aptos" panose="020B0004020202020204" pitchFamily="34" charset="0"/>
                <a:cs typeface="Aptos" panose="020B0004020202020204" pitchFamily="34" charset="0"/>
              </a:rPr>
              <a:t> </a:t>
            </a:r>
            <a:endParaRPr lang="en-US" sz="1200">
              <a:effectLst/>
              <a:latin typeface="Aptos" panose="020B0004020202020204" pitchFamily="34" charset="0"/>
              <a:ea typeface="Times New Roman" panose="02020603050405020304" pitchFamily="18" charset="0"/>
              <a:cs typeface="Aptos" panose="020B0004020202020204" pitchFamily="34" charset="0"/>
            </a:endParaRPr>
          </a:p>
          <a:p>
            <a:pPr marL="457200" marR="0">
              <a:spcBef>
                <a:spcPts val="0"/>
              </a:spcBef>
              <a:spcAft>
                <a:spcPts val="0"/>
              </a:spcAft>
            </a:pPr>
            <a:r>
              <a:rPr lang="en-US" sz="1200">
                <a:solidFill>
                  <a:srgbClr val="000000"/>
                </a:solidFill>
                <a:effectLst/>
                <a:highlight>
                  <a:srgbClr val="FFFFFF"/>
                </a:highlight>
                <a:latin typeface="Aptos" panose="020B0004020202020204" pitchFamily="34" charset="0"/>
                <a:ea typeface="Aptos" panose="020B0004020202020204" pitchFamily="34" charset="0"/>
                <a:cs typeface="Aptos" panose="020B0004020202020204" pitchFamily="34" charset="0"/>
              </a:rPr>
              <a:t>The State’s (and LEAs) Child Find policies and procedures to ensure that highly mobile children, including migrant children, are appropriately identified and located, consistent with 34 C.F.R. § 300.111(c)(2)??  </a:t>
            </a:r>
            <a:endParaRPr lang="en-US" sz="1200">
              <a:effectLst/>
              <a:latin typeface="Aptos" panose="020B0004020202020204" pitchFamily="34" charset="0"/>
              <a:ea typeface="Times New Roman" panose="02020603050405020304" pitchFamily="18" charset="0"/>
              <a:cs typeface="Aptos" panose="020B0004020202020204" pitchFamily="34" charset="0"/>
            </a:endParaRPr>
          </a:p>
          <a:p>
            <a:pPr marL="228600" marR="0">
              <a:spcBef>
                <a:spcPts val="0"/>
              </a:spcBef>
              <a:spcAft>
                <a:spcPts val="0"/>
              </a:spcAft>
            </a:pPr>
            <a:r>
              <a:rPr lang="en-US" sz="1200">
                <a:effectLst/>
                <a:latin typeface="Aptos" panose="020B0004020202020204" pitchFamily="34" charset="0"/>
                <a:ea typeface="Aptos" panose="020B0004020202020204" pitchFamily="34" charset="0"/>
                <a:cs typeface="Aptos" panose="020B0004020202020204" pitchFamily="34" charset="0"/>
              </a:rPr>
              <a:t> </a:t>
            </a:r>
            <a:endParaRPr lang="en-US" sz="1200">
              <a:effectLst/>
              <a:latin typeface="Aptos" panose="020B0004020202020204" pitchFamily="34" charset="0"/>
              <a:ea typeface="Times New Roman" panose="02020603050405020304" pitchFamily="18" charset="0"/>
              <a:cs typeface="Aptos" panose="020B0004020202020204" pitchFamily="34" charset="0"/>
            </a:endParaRPr>
          </a:p>
          <a:p>
            <a:pPr marL="0" marR="0">
              <a:spcBef>
                <a:spcPts val="0"/>
              </a:spcBef>
              <a:spcAft>
                <a:spcPts val="0"/>
              </a:spcAft>
            </a:pPr>
            <a:r>
              <a:rPr lang="en-US" sz="1200">
                <a:effectLst/>
                <a:latin typeface="Times New Roman" panose="02020603050405020304" pitchFamily="18" charset="0"/>
                <a:ea typeface="Aptos" panose="020B0004020202020204" pitchFamily="34" charset="0"/>
                <a:cs typeface="Aptos" panose="020B0004020202020204" pitchFamily="34" charset="0"/>
              </a:rPr>
              <a:t>The child find obligation applies to</a:t>
            </a:r>
            <a:r>
              <a:rPr lang="en-US" sz="1200">
                <a:effectLst/>
                <a:latin typeface="Aptos" panose="020B0004020202020204" pitchFamily="34" charset="0"/>
                <a:ea typeface="Aptos" panose="020B0004020202020204" pitchFamily="34" charset="0"/>
                <a:cs typeface="Aptos" panose="020B0004020202020204" pitchFamily="34" charset="0"/>
              </a:rPr>
              <a:t> all </a:t>
            </a:r>
            <a:r>
              <a:rPr lang="en-US" sz="1200">
                <a:effectLst/>
                <a:latin typeface="Times New Roman" panose="02020603050405020304" pitchFamily="18" charset="0"/>
                <a:ea typeface="Aptos" panose="020B0004020202020204" pitchFamily="34" charset="0"/>
                <a:cs typeface="Aptos" panose="020B0004020202020204" pitchFamily="34" charset="0"/>
              </a:rPr>
              <a:t>children with disabilities residing in the jurisdiction, including children with disabilities who are homeless or are wards of the State, children with disabilities attending private schools, highly mobile and migrant children with disabilities, children with disabilities enrolled in public charter schools.  34 C.F.R. §§ 300.111(a)(1)(</a:t>
            </a:r>
            <a:r>
              <a:rPr lang="en-US" sz="1200" err="1">
                <a:effectLst/>
                <a:latin typeface="Times New Roman" panose="02020603050405020304" pitchFamily="18" charset="0"/>
                <a:ea typeface="Aptos" panose="020B0004020202020204" pitchFamily="34" charset="0"/>
                <a:cs typeface="Aptos" panose="020B0004020202020204" pitchFamily="34" charset="0"/>
              </a:rPr>
              <a:t>i</a:t>
            </a:r>
            <a:r>
              <a:rPr lang="en-US" sz="1200">
                <a:effectLst/>
                <a:latin typeface="Times New Roman" panose="02020603050405020304" pitchFamily="18" charset="0"/>
                <a:ea typeface="Aptos" panose="020B0004020202020204" pitchFamily="34" charset="0"/>
                <a:cs typeface="Aptos" panose="020B0004020202020204" pitchFamily="34" charset="0"/>
              </a:rPr>
              <a:t>) and (c), 300.2(b), and 300.209.</a:t>
            </a:r>
            <a:endParaRPr lang="en-US" sz="1200">
              <a:effectLst/>
              <a:latin typeface="Aptos" panose="020B0004020202020204" pitchFamily="34" charset="0"/>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latin typeface="+mn-lt"/>
                <a:cs typeface="Times New Roman"/>
              </a:rPr>
              <a:t>IDEA and best practice supports cross-sector collaboration and coordination with community organizations serving children and families to increase awareness </a:t>
            </a:r>
            <a:r>
              <a:rPr lang="en-US" sz="1000" err="1">
                <a:latin typeface="+mn-lt"/>
                <a:cs typeface="Times New Roman"/>
              </a:rPr>
              <a:t>awareness</a:t>
            </a:r>
            <a:r>
              <a:rPr lang="en-US" sz="1000">
                <a:latin typeface="+mn-lt"/>
                <a:cs typeface="Times New Roman"/>
              </a:rPr>
              <a:t> and uptake of local monitoring, screening, and referral efforts and sources. These are just some of the connections to facilitate those partnerships rather than an exhaustive list. Drop in the chat any organizations or entities you might add to this list.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mn-lt"/>
                <a:cs typeface="Arial"/>
              </a:rPr>
              <a:t>For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mn-lt"/>
                <a:cs typeface="Arial"/>
              </a:rPr>
              <a:t>Community agencies and programs serving at-risk, underserved Maternal, Infant, and Early Childhood Home Visiting (MIECHV) Programs, programs serving unhoused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latin typeface="+mn-lt"/>
                <a:cs typeface="Arial"/>
              </a:rPr>
              <a:t>Early Hearing Detection and Intervention (EHDI)</a:t>
            </a:r>
            <a:endParaRPr lang="en-US">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mn-lt"/>
                <a:cs typeface="Arial"/>
              </a:rPr>
              <a:t>Early childhood mental health initiatives</a:t>
            </a:r>
            <a:r>
              <a:rPr lang="en-US" sz="1000">
                <a:solidFill>
                  <a:srgbClr val="000000"/>
                </a:solidFill>
                <a:latin typeface="+mn-lt"/>
                <a:cs typeface="Arial"/>
              </a:rPr>
              <a:t> </a:t>
            </a:r>
            <a:endParaRPr lang="en-US" sz="1000">
              <a:latin typeface="+mn-lt"/>
            </a:endParaRPr>
          </a:p>
          <a:p>
            <a:r>
              <a:rPr lang="en-US" sz="1000">
                <a:latin typeface="+mn-lt"/>
                <a:cs typeface="Arial"/>
              </a:rPr>
              <a:t>Family based organizations</a:t>
            </a:r>
          </a:p>
          <a:p>
            <a:r>
              <a:rPr lang="en-US" sz="1000">
                <a:latin typeface="+mn-lt"/>
                <a:cs typeface="Arial"/>
              </a:rPr>
              <a:t>Preschool Dev. Grant Birth to 5</a:t>
            </a:r>
          </a:p>
          <a:p>
            <a:r>
              <a:rPr lang="en-US" sz="1000">
                <a:latin typeface="+mn-lt"/>
                <a:cs typeface="Arial"/>
              </a:rPr>
              <a:t>State Early Childhood or Early Learning Councils</a:t>
            </a:r>
          </a:p>
          <a:p>
            <a:r>
              <a:rPr lang="en-US" sz="1000">
                <a:latin typeface="+mn-lt"/>
                <a:cs typeface="Arial"/>
              </a:rPr>
              <a:t>Early Head Start/Head Start State Advisory Councils</a:t>
            </a:r>
          </a:p>
          <a:p>
            <a:r>
              <a:rPr lang="en-US" sz="1000">
                <a:latin typeface="+mn-lt"/>
                <a:cs typeface="Arial"/>
              </a:rPr>
              <a:t>Other initiatives such as the Pyramid Model</a:t>
            </a:r>
          </a:p>
          <a:p>
            <a:r>
              <a:rPr lang="en-US" sz="1000">
                <a:solidFill>
                  <a:srgbClr val="212529"/>
                </a:solidFill>
                <a:latin typeface="+mn-lt"/>
                <a:cs typeface="Arial"/>
              </a:rPr>
              <a:t>Early Periodic Screening, Diagnosis, and Treatment (EPSDT)</a:t>
            </a:r>
            <a:endParaRPr lang="en-US" sz="1000">
              <a:latin typeface="+mn-lt"/>
              <a:cs typeface="Arial"/>
            </a:endParaRPr>
          </a:p>
          <a:p>
            <a:r>
              <a:rPr lang="en-US" sz="1000">
                <a:solidFill>
                  <a:srgbClr val="212529"/>
                </a:solidFill>
                <a:latin typeface="+mn-lt"/>
                <a:cs typeface="Arial"/>
              </a:rPr>
              <a:t>Children's Health Insurance Program (CHIP)</a:t>
            </a:r>
            <a:endParaRPr lang="en-US" sz="1000">
              <a:latin typeface="+mn-lt"/>
            </a:endParaRPr>
          </a:p>
          <a:p>
            <a:r>
              <a:rPr lang="en-US" sz="1000">
                <a:solidFill>
                  <a:srgbClr val="212529"/>
                </a:solidFill>
                <a:latin typeface="+mn-lt"/>
                <a:cs typeface="Arial"/>
              </a:rPr>
              <a:t>Programs that provide services under the Family Violence Prevention and Services Act</a:t>
            </a:r>
          </a:p>
          <a:p>
            <a:r>
              <a:rPr lang="en-US" sz="1000">
                <a:solidFill>
                  <a:srgbClr val="212529"/>
                </a:solidFill>
                <a:latin typeface="+mn-lt"/>
                <a:cs typeface="Arial"/>
              </a:rPr>
              <a:t>Military families living on and off a military installation and services provided through the military </a:t>
            </a:r>
            <a:endParaRPr lang="en-US" sz="1000">
              <a:solidFill>
                <a:srgbClr val="212529"/>
              </a:solidFill>
              <a:latin typeface="+mn-lt"/>
            </a:endParaRPr>
          </a:p>
          <a:p>
            <a:endParaRPr lang="en-US"/>
          </a:p>
        </p:txBody>
      </p:sp>
      <p:sp>
        <p:nvSpPr>
          <p:cNvPr id="4" name="Slide Number Placeholder 3"/>
          <p:cNvSpPr>
            <a:spLocks noGrp="1"/>
          </p:cNvSpPr>
          <p:nvPr>
            <p:ph type="sldNum" sz="quarter" idx="5"/>
          </p:nvPr>
        </p:nvSpPr>
        <p:spPr/>
        <p:txBody>
          <a:bodyPr/>
          <a:lstStyle/>
          <a:p>
            <a:fld id="{44BAE9E6-FC52-7F4E-B22E-76509B4751CB}" type="slidenum">
              <a:rPr lang="en-US" smtClean="0"/>
              <a:t>7</a:t>
            </a:fld>
            <a:endParaRPr lang="en-US"/>
          </a:p>
        </p:txBody>
      </p:sp>
    </p:spTree>
    <p:extLst>
      <p:ext uri="{BB962C8B-B14F-4D97-AF65-F5344CB8AC3E}">
        <p14:creationId xmlns:p14="http://schemas.microsoft.com/office/powerpoint/2010/main" val="1658033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Evelyn Shaw</a:t>
            </a:r>
          </a:p>
          <a:p>
            <a:endParaRPr lang="en-US" b="1"/>
          </a:p>
          <a:p>
            <a:endParaRPr lang="en-US" b="1"/>
          </a:p>
          <a:p>
            <a:r>
              <a:rPr lang="en-US" b="1"/>
              <a:t>Highlights from the regs related to child find – not exhaustive</a:t>
            </a:r>
          </a:p>
          <a:p>
            <a:endParaRPr lang="en-US"/>
          </a:p>
          <a:p>
            <a:r>
              <a:rPr lang="en-US"/>
              <a:t>Referrals may be based on the results of a screening (pre-referral screening) </a:t>
            </a:r>
          </a:p>
          <a:p>
            <a:endParaRPr lang="en-US"/>
          </a:p>
          <a:p>
            <a:r>
              <a:rPr lang="en-US"/>
              <a:t>45-day timeline from referral to IFSP</a:t>
            </a:r>
          </a:p>
          <a:p>
            <a:endParaRPr lang="en-US"/>
          </a:p>
          <a:p>
            <a:r>
              <a:rPr lang="en-US"/>
              <a:t>SICC: The Council must advise and assist the lead agency in the performance of its responsibilities, including—</a:t>
            </a:r>
          </a:p>
          <a:p>
            <a:pPr marL="171450" indent="-171450">
              <a:buFontTx/>
              <a:buChar char="-"/>
            </a:pPr>
            <a:r>
              <a:rPr lang="en-US"/>
              <a:t>Promotion of methods (including use of intra-agency and interagency agreements) for intra-agency and interagency collaboration regarding child find…</a:t>
            </a:r>
          </a:p>
          <a:p>
            <a:pPr marL="171450" indent="-171450">
              <a:buFontTx/>
              <a:buChar char="-"/>
            </a:pPr>
            <a:r>
              <a:rPr lang="en-US"/>
              <a:t>Preparation of applications under this part and amendments to those applications.</a:t>
            </a:r>
          </a:p>
          <a:p>
            <a:pPr marL="171450" indent="-171450">
              <a:buFontTx/>
              <a:buChar char="-"/>
            </a:pPr>
            <a:r>
              <a:rPr lang="en-US"/>
              <a:t>Advising and assisting on the transition of toddlers with disabilities to preschool and other appropriate services.</a:t>
            </a:r>
          </a:p>
        </p:txBody>
      </p:sp>
      <p:sp>
        <p:nvSpPr>
          <p:cNvPr id="4" name="Slide Number Placeholder 3"/>
          <p:cNvSpPr>
            <a:spLocks noGrp="1"/>
          </p:cNvSpPr>
          <p:nvPr>
            <p:ph type="sldNum" sz="quarter" idx="5"/>
          </p:nvPr>
        </p:nvSpPr>
        <p:spPr/>
        <p:txBody>
          <a:bodyPr/>
          <a:lstStyle/>
          <a:p>
            <a:fld id="{44BAE9E6-FC52-7F4E-B22E-76509B4751CB}" type="slidenum">
              <a:rPr lang="en-US" smtClean="0"/>
              <a:t>8</a:t>
            </a:fld>
            <a:endParaRPr lang="en-US"/>
          </a:p>
        </p:txBody>
      </p:sp>
    </p:spTree>
    <p:extLst>
      <p:ext uri="{BB962C8B-B14F-4D97-AF65-F5344CB8AC3E}">
        <p14:creationId xmlns:p14="http://schemas.microsoft.com/office/powerpoint/2010/main" val="2920666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Evelyn Shaw</a:t>
            </a:r>
          </a:p>
          <a:p>
            <a:endParaRPr lang="en-US"/>
          </a:p>
          <a:p>
            <a:endParaRPr lang="en-US"/>
          </a:p>
          <a:p>
            <a:r>
              <a:rPr lang="en-US"/>
              <a:t>The advisory panel must—(a) Advise the SEA of unmet needs within the State in the education of children with disabilities;</a:t>
            </a:r>
          </a:p>
          <a:p>
            <a:endParaRPr lang="en-US"/>
          </a:p>
          <a:p>
            <a:r>
              <a:rPr lang="en-US"/>
              <a:t>Referrals may also come from </a:t>
            </a:r>
            <a:r>
              <a:rPr lang="en-US" sz="1200">
                <a:latin typeface="Arial"/>
                <a:cs typeface="Arial"/>
              </a:rPr>
              <a:t>other community programs</a:t>
            </a:r>
            <a:endParaRPr lang="en-US" sz="1200">
              <a:latin typeface="Calibri" panose="020F0502020204030204"/>
              <a:cs typeface="Calibri" panose="020F0502020204030204"/>
            </a:endParaRPr>
          </a:p>
          <a:p>
            <a:endParaRPr lang="en-US">
              <a:latin typeface="Arial"/>
              <a:cs typeface="Arial"/>
            </a:endParaRPr>
          </a:p>
          <a:p>
            <a:endParaRPr lang="en-US">
              <a:latin typeface="Arial"/>
              <a:cs typeface="Arial"/>
            </a:endParaRPr>
          </a:p>
          <a:p>
            <a:r>
              <a:rPr lang="en-US">
                <a:latin typeface="Arial"/>
                <a:cs typeface="Arial"/>
              </a:rPr>
              <a:t>Advisory Panel membership: </a:t>
            </a:r>
          </a:p>
          <a:p>
            <a:r>
              <a:rPr lang="en-US"/>
              <a:t>Parents of children with disabilities (ages birth through 26);</a:t>
            </a:r>
            <a:endParaRPr lang="en-US">
              <a:cs typeface="Calibri"/>
            </a:endParaRPr>
          </a:p>
          <a:p>
            <a:r>
              <a:rPr lang="en-US" u="sng">
                <a:hlinkClick r:id="rId3"/>
              </a:rPr>
              <a:t>(2)</a:t>
            </a:r>
            <a:r>
              <a:rPr lang="en-US"/>
              <a:t> Individuals with disabilities;</a:t>
            </a:r>
            <a:endParaRPr lang="en-US">
              <a:cs typeface="Calibri"/>
            </a:endParaRPr>
          </a:p>
          <a:p>
            <a:r>
              <a:rPr lang="en-US" u="sng">
                <a:hlinkClick r:id="rId4"/>
              </a:rPr>
              <a:t>(3)</a:t>
            </a:r>
            <a:r>
              <a:rPr lang="en-US"/>
              <a:t> Teachers;</a:t>
            </a:r>
            <a:endParaRPr lang="en-US">
              <a:cs typeface="Calibri"/>
            </a:endParaRPr>
          </a:p>
          <a:p>
            <a:r>
              <a:rPr lang="en-US" u="sng">
                <a:hlinkClick r:id="rId5"/>
              </a:rPr>
              <a:t>(4)</a:t>
            </a:r>
            <a:r>
              <a:rPr lang="en-US"/>
              <a:t> Representatives of institutions of higher education that prepare special education and related services personnel;</a:t>
            </a:r>
            <a:endParaRPr lang="en-US">
              <a:cs typeface="Calibri"/>
            </a:endParaRPr>
          </a:p>
          <a:p>
            <a:r>
              <a:rPr lang="en-US" u="sng">
                <a:hlinkClick r:id="rId6"/>
              </a:rPr>
              <a:t>(5)</a:t>
            </a:r>
            <a:r>
              <a:rPr lang="en-US"/>
              <a:t> State and local education officials, including officials who carry out activities under subtitle B of title VII of the McKinney-Vento Homeless Assistance Act, (42 U.S.C. 1</a:t>
            </a:r>
            <a:r>
              <a:rPr lang="en-US" u="sng">
                <a:hlinkClick r:id="rId7"/>
              </a:rPr>
              <a:t>1431</a:t>
            </a:r>
            <a:r>
              <a:rPr lang="en-US"/>
              <a:t> et seq.);</a:t>
            </a:r>
            <a:endParaRPr lang="en-US">
              <a:cs typeface="Calibri"/>
            </a:endParaRPr>
          </a:p>
          <a:p>
            <a:r>
              <a:rPr lang="en-US" u="sng">
                <a:hlinkClick r:id="rId8"/>
              </a:rPr>
              <a:t>(6)</a:t>
            </a:r>
            <a:r>
              <a:rPr lang="en-US"/>
              <a:t> Administrators of programs for children with disabilities;</a:t>
            </a:r>
            <a:endParaRPr lang="en-US">
              <a:cs typeface="Calibri"/>
            </a:endParaRPr>
          </a:p>
          <a:p>
            <a:r>
              <a:rPr lang="en-US" u="sng">
                <a:hlinkClick r:id="rId9"/>
              </a:rPr>
              <a:t>(7)</a:t>
            </a:r>
            <a:r>
              <a:rPr lang="en-US"/>
              <a:t> Representatives of other State agencies involved in the financing or delivery of related services to children with disabilities;</a:t>
            </a:r>
            <a:endParaRPr lang="en-US">
              <a:cs typeface="Calibri"/>
            </a:endParaRPr>
          </a:p>
          <a:p>
            <a:r>
              <a:rPr lang="en-US" u="sng">
                <a:hlinkClick r:id="rId10"/>
              </a:rPr>
              <a:t>(8)</a:t>
            </a:r>
            <a:r>
              <a:rPr lang="en-US"/>
              <a:t> Representatives of private schools and public charter schools;</a:t>
            </a:r>
            <a:endParaRPr lang="en-US">
              <a:cs typeface="Calibri"/>
            </a:endParaRPr>
          </a:p>
          <a:p>
            <a:r>
              <a:rPr lang="en-US" u="sng">
                <a:hlinkClick r:id="rId11"/>
              </a:rPr>
              <a:t>(9)</a:t>
            </a:r>
            <a:r>
              <a:rPr lang="en-US"/>
              <a:t> Not less than one representative of a vocational, community, or business organization concerned with the provision of transition services to children with disabilities;</a:t>
            </a:r>
            <a:endParaRPr lang="en-US">
              <a:cs typeface="Calibri"/>
            </a:endParaRPr>
          </a:p>
          <a:p>
            <a:r>
              <a:rPr lang="en-US" u="sng">
                <a:hlinkClick r:id="rId12"/>
              </a:rPr>
              <a:t>(10)</a:t>
            </a:r>
            <a:r>
              <a:rPr lang="en-US"/>
              <a:t> A representative from the State child welfare agency responsible for foster care; and</a:t>
            </a:r>
            <a:endParaRPr lang="en-US">
              <a:cs typeface="Calibri"/>
            </a:endParaRPr>
          </a:p>
          <a:p>
            <a:r>
              <a:rPr lang="en-US" u="sng">
                <a:hlinkClick r:id="rId13"/>
              </a:rPr>
              <a:t>(11)</a:t>
            </a:r>
            <a:r>
              <a:rPr lang="en-US"/>
              <a:t> Representatives from the State juvenile and adult corrections agencies.</a:t>
            </a:r>
            <a:endParaRPr lang="en-US">
              <a:cs typeface="Calibri"/>
            </a:endParaRPr>
          </a:p>
          <a:p>
            <a:r>
              <a:rPr lang="en-US" u="sng">
                <a:hlinkClick r:id="rId14"/>
              </a:rPr>
              <a:t>(b)</a:t>
            </a:r>
            <a:r>
              <a:rPr lang="en-US"/>
              <a:t> Special rule. A majority of the members of the panel must be individuals with disabilities or parents of children with disabilities (ages birth through 26).</a:t>
            </a:r>
            <a:endParaRPr lang="en-US">
              <a:cs typeface="Calibri"/>
            </a:endParaRPr>
          </a:p>
          <a:p>
            <a:endParaRPr lang="en-US">
              <a:latin typeface="Arial"/>
              <a:cs typeface="Arial"/>
            </a:endParaRPr>
          </a:p>
        </p:txBody>
      </p:sp>
      <p:sp>
        <p:nvSpPr>
          <p:cNvPr id="4" name="Slide Number Placeholder 3"/>
          <p:cNvSpPr>
            <a:spLocks noGrp="1"/>
          </p:cNvSpPr>
          <p:nvPr>
            <p:ph type="sldNum" sz="quarter" idx="5"/>
          </p:nvPr>
        </p:nvSpPr>
        <p:spPr/>
        <p:txBody>
          <a:bodyPr/>
          <a:lstStyle/>
          <a:p>
            <a:fld id="{44BAE9E6-FC52-7F4E-B22E-76509B4751CB}" type="slidenum">
              <a:rPr lang="en-US" smtClean="0"/>
              <a:t>9</a:t>
            </a:fld>
            <a:endParaRPr lang="en-US"/>
          </a:p>
        </p:txBody>
      </p:sp>
    </p:spTree>
    <p:extLst>
      <p:ext uri="{BB962C8B-B14F-4D97-AF65-F5344CB8AC3E}">
        <p14:creationId xmlns:p14="http://schemas.microsoft.com/office/powerpoint/2010/main" val="4071055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ECTA">
    <p:bg>
      <p:bgPr>
        <a:gradFill>
          <a:gsLst>
            <a:gs pos="82000">
              <a:schemeClr val="bg1"/>
            </a:gs>
            <a:gs pos="89000">
              <a:schemeClr val="bg1">
                <a:lumMod val="95000"/>
              </a:schemeClr>
            </a:gs>
          </a:gsLst>
          <a:lin ang="540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5183F405-385F-4347-8627-2FFAC5E4B36E}"/>
              </a:ext>
            </a:extLst>
          </p:cNvPr>
          <p:cNvCxnSpPr>
            <a:cxnSpLocks/>
          </p:cNvCxnSpPr>
          <p:nvPr userDrawn="1"/>
        </p:nvCxnSpPr>
        <p:spPr>
          <a:xfrm flipV="1">
            <a:off x="495300" y="4135995"/>
            <a:ext cx="11103142" cy="1"/>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pic>
        <p:nvPicPr>
          <p:cNvPr id="2" name="Picture 1" title="Logo: Early Childhood Technical Assistance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0" y="891304"/>
            <a:ext cx="5305312" cy="782751"/>
          </a:xfrm>
          <a:prstGeom prst="rect">
            <a:avLst/>
          </a:prstGeom>
        </p:spPr>
      </p:pic>
      <p:pic>
        <p:nvPicPr>
          <p:cNvPr id="4" name="Picture 3" title="Logo: The Center for IDEA Early Childhood Data Systems (DaSy)">
            <a:extLst>
              <a:ext uri="{FF2B5EF4-FFF2-40B4-BE49-F238E27FC236}">
                <a16:creationId xmlns:a16="http://schemas.microsoft.com/office/drawing/2014/main" id="{593F925B-A6DF-B144-8BF5-61A1B8D83AFB}"/>
              </a:ext>
            </a:extLst>
          </p:cNvPr>
          <p:cNvPicPr>
            <a:picLocks noChangeAspect="1"/>
          </p:cNvPicPr>
          <p:nvPr userDrawn="1"/>
        </p:nvPicPr>
        <p:blipFill>
          <a:blip r:embed="rId3"/>
          <a:stretch>
            <a:fillRect/>
          </a:stretch>
        </p:blipFill>
        <p:spPr>
          <a:xfrm>
            <a:off x="6279052" y="587326"/>
            <a:ext cx="5319390" cy="1202499"/>
          </a:xfrm>
          <a:prstGeom prst="rect">
            <a:avLst/>
          </a:prstGeom>
        </p:spPr>
      </p:pic>
      <p:sp>
        <p:nvSpPr>
          <p:cNvPr id="8" name="Subtitle 2"/>
          <p:cNvSpPr>
            <a:spLocks noGrp="1"/>
          </p:cNvSpPr>
          <p:nvPr>
            <p:ph type="subTitle" idx="1" hasCustomPrompt="1"/>
          </p:nvPr>
        </p:nvSpPr>
        <p:spPr>
          <a:xfrm>
            <a:off x="495300" y="4436836"/>
            <a:ext cx="11103142"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1"/>
          <p:cNvSpPr>
            <a:spLocks noGrp="1"/>
          </p:cNvSpPr>
          <p:nvPr>
            <p:ph type="ctrTitle" hasCustomPrompt="1"/>
          </p:nvPr>
        </p:nvSpPr>
        <p:spPr>
          <a:xfrm>
            <a:off x="495300" y="1993311"/>
            <a:ext cx="11103142" cy="1841842"/>
          </a:xfrm>
        </p:spPr>
        <p:txBody>
          <a:bodyPr bIns="0" anchor="b">
            <a:normAutofit/>
          </a:bodyPr>
          <a:lstStyle>
            <a:lvl1pPr algn="l">
              <a:defRPr sz="5400" b="0" cap="none">
                <a:solidFill>
                  <a:schemeClr val="accent5">
                    <a:lumMod val="75000"/>
                  </a:schemeClr>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nt2: ECTA">
    <p:spTree>
      <p:nvGrpSpPr>
        <p:cNvPr id="1" name=""/>
        <p:cNvGrpSpPr/>
        <p:nvPr/>
      </p:nvGrpSpPr>
      <p:grpSpPr>
        <a:xfrm>
          <a:off x="0" y="0"/>
          <a:ext cx="0" cy="0"/>
          <a:chOff x="0" y="0"/>
          <a:chExt cx="0" cy="0"/>
        </a:xfrm>
      </p:grpSpPr>
      <p:pic>
        <p:nvPicPr>
          <p:cNvPr id="9" name="Picture 8" title="Logo: DaSy">
            <a:extLst>
              <a:ext uri="{FF2B5EF4-FFF2-40B4-BE49-F238E27FC236}">
                <a16:creationId xmlns:a16="http://schemas.microsoft.com/office/drawing/2014/main" id="{9A75216B-F3C0-0A41-A3DB-E796040CF3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464" y="6127771"/>
            <a:ext cx="895911" cy="643275"/>
          </a:xfrm>
          <a:prstGeom prst="rect">
            <a:avLst/>
          </a:prstGeom>
        </p:spPr>
      </p:pic>
      <p:pic>
        <p:nvPicPr>
          <p:cNvPr id="10" name="Picture 9" title="Logo: ECTA">
            <a:extLst>
              <a:ext uri="{FF2B5EF4-FFF2-40B4-BE49-F238E27FC236}">
                <a16:creationId xmlns:a16="http://schemas.microsoft.com/office/drawing/2014/main" id="{74302E6B-5405-5D49-8373-ACF0C8A0E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012" y="6250394"/>
            <a:ext cx="1190767" cy="457987"/>
          </a:xfrm>
          <a:prstGeom prst="rect">
            <a:avLst/>
          </a:prstGeom>
        </p:spPr>
      </p:pic>
      <p:sp>
        <p:nvSpPr>
          <p:cNvPr id="14" name="Slide Number Placeholder 5">
            <a:extLst>
              <a:ext uri="{FF2B5EF4-FFF2-40B4-BE49-F238E27FC236}">
                <a16:creationId xmlns:a16="http://schemas.microsoft.com/office/drawing/2014/main" id="{E4D7F0D2-857C-7A42-A2C9-10B1AD0DC8BD}"/>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1" name="Footer Placeholder 4">
            <a:extLst>
              <a:ext uri="{FF2B5EF4-FFF2-40B4-BE49-F238E27FC236}">
                <a16:creationId xmlns:a16="http://schemas.microsoft.com/office/drawing/2014/main" id="{FC22B58D-2202-A346-8FF6-EC023667125E}"/>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4" name="Content Placeholder 3"/>
          <p:cNvSpPr>
            <a:spLocks noGrp="1"/>
          </p:cNvSpPr>
          <p:nvPr>
            <p:ph sz="half" idx="2"/>
          </p:nvPr>
        </p:nvSpPr>
        <p:spPr>
          <a:xfrm>
            <a:off x="6204856" y="1376140"/>
            <a:ext cx="5388429" cy="4470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587829" y="1368357"/>
            <a:ext cx="5388428" cy="4479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Content2: DaSy">
    <p:spTree>
      <p:nvGrpSpPr>
        <p:cNvPr id="1" name=""/>
        <p:cNvGrpSpPr/>
        <p:nvPr/>
      </p:nvGrpSpPr>
      <p:grpSpPr>
        <a:xfrm>
          <a:off x="0" y="0"/>
          <a:ext cx="0" cy="0"/>
          <a:chOff x="0" y="0"/>
          <a:chExt cx="0" cy="0"/>
        </a:xfrm>
      </p:grpSpPr>
      <p:pic>
        <p:nvPicPr>
          <p:cNvPr id="13" name="Picture 12" title="Logo: ECTA">
            <a:extLst>
              <a:ext uri="{FF2B5EF4-FFF2-40B4-BE49-F238E27FC236}">
                <a16:creationId xmlns:a16="http://schemas.microsoft.com/office/drawing/2014/main" id="{6DC21DC3-FA2A-8947-AD46-863BD10708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4556" y="6250394"/>
            <a:ext cx="1190767" cy="457987"/>
          </a:xfrm>
          <a:prstGeom prst="rect">
            <a:avLst/>
          </a:prstGeom>
        </p:spPr>
      </p:pic>
      <p:pic>
        <p:nvPicPr>
          <p:cNvPr id="12" name="Picture 11" title="Logo: DaSy">
            <a:extLst>
              <a:ext uri="{FF2B5EF4-FFF2-40B4-BE49-F238E27FC236}">
                <a16:creationId xmlns:a16="http://schemas.microsoft.com/office/drawing/2014/main" id="{B90E49D4-530B-6C45-A7BD-397A8BD473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461" y="6127771"/>
            <a:ext cx="895911" cy="643275"/>
          </a:xfrm>
          <a:prstGeom prst="rect">
            <a:avLst/>
          </a:prstGeom>
        </p:spPr>
      </p:pic>
      <p:sp>
        <p:nvSpPr>
          <p:cNvPr id="14" name="Slide Number Placeholder 5">
            <a:extLst>
              <a:ext uri="{FF2B5EF4-FFF2-40B4-BE49-F238E27FC236}">
                <a16:creationId xmlns:a16="http://schemas.microsoft.com/office/drawing/2014/main" id="{E4D7F0D2-857C-7A42-A2C9-10B1AD0DC8BD}"/>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1" name="Footer Placeholder 4">
            <a:extLst>
              <a:ext uri="{FF2B5EF4-FFF2-40B4-BE49-F238E27FC236}">
                <a16:creationId xmlns:a16="http://schemas.microsoft.com/office/drawing/2014/main" id="{FC22B58D-2202-A346-8FF6-EC023667125E}"/>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4" name="Content Placeholder 3"/>
          <p:cNvSpPr>
            <a:spLocks noGrp="1"/>
          </p:cNvSpPr>
          <p:nvPr>
            <p:ph sz="half" idx="2"/>
          </p:nvPr>
        </p:nvSpPr>
        <p:spPr>
          <a:xfrm>
            <a:off x="6204856" y="1376140"/>
            <a:ext cx="5388429" cy="4468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587829" y="1368358"/>
            <a:ext cx="5388428" cy="4477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2332261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4: Color Blocks 1">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5DFC899-3EC5-DB43-A9CC-118545BCA960}"/>
              </a:ext>
            </a:extLst>
          </p:cNvPr>
          <p:cNvSpPr>
            <a:spLocks noGrp="1"/>
          </p:cNvSpPr>
          <p:nvPr>
            <p:ph type="sldNum" sz="quarter" idx="11"/>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9" name="Footer Placeholder 4">
            <a:extLst>
              <a:ext uri="{FF2B5EF4-FFF2-40B4-BE49-F238E27FC236}">
                <a16:creationId xmlns:a16="http://schemas.microsoft.com/office/drawing/2014/main" id="{1C2A460B-0C02-0947-B29B-910DB98C9E32}"/>
              </a:ext>
            </a:extLst>
          </p:cNvPr>
          <p:cNvSpPr>
            <a:spLocks noGrp="1"/>
          </p:cNvSpPr>
          <p:nvPr>
            <p:ph type="ftr" sz="quarter" idx="10"/>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6" name="Content Placeholder 5"/>
          <p:cNvSpPr>
            <a:spLocks noGrp="1"/>
          </p:cNvSpPr>
          <p:nvPr>
            <p:ph sz="quarter" idx="4"/>
          </p:nvPr>
        </p:nvSpPr>
        <p:spPr>
          <a:xfrm>
            <a:off x="6204857" y="2147817"/>
            <a:ext cx="5388429" cy="4012634"/>
          </a:xfrm>
          <a:solidFill>
            <a:schemeClr val="accent4">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4">
              <a:lumMod val="50000"/>
            </a:schemeClr>
          </a:solidFill>
          <a:ln w="50800">
            <a:solidFill>
              <a:schemeClr val="accent4">
                <a:lumMod val="75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4"/>
            <a:ext cx="5388428" cy="4023415"/>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587829" y="1258112"/>
            <a:ext cx="5388428" cy="771302"/>
          </a:xfrm>
          <a:solidFill>
            <a:schemeClr val="accent5">
              <a:lumMod val="50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ntent4: Color Blocks 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85F550C6-E3F1-3B41-A219-010D2B67CB95}"/>
              </a:ext>
            </a:extLst>
          </p:cNvPr>
          <p:cNvSpPr>
            <a:spLocks noGrp="1"/>
          </p:cNvSpPr>
          <p:nvPr>
            <p:ph type="sldNum" sz="quarter" idx="11"/>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9" name="Footer Placeholder 4">
            <a:extLst>
              <a:ext uri="{FF2B5EF4-FFF2-40B4-BE49-F238E27FC236}">
                <a16:creationId xmlns:a16="http://schemas.microsoft.com/office/drawing/2014/main" id="{5CED27E4-1CB0-884A-BB5B-AE76B59F9324}"/>
              </a:ext>
            </a:extLst>
          </p:cNvPr>
          <p:cNvSpPr>
            <a:spLocks noGrp="1"/>
          </p:cNvSpPr>
          <p:nvPr>
            <p:ph type="ftr" sz="quarter" idx="10"/>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4" name="Content Placeholder 3"/>
          <p:cNvSpPr>
            <a:spLocks noGrp="1"/>
          </p:cNvSpPr>
          <p:nvPr>
            <p:ph sz="half" idx="2"/>
          </p:nvPr>
        </p:nvSpPr>
        <p:spPr>
          <a:xfrm>
            <a:off x="587829" y="2148784"/>
            <a:ext cx="5388428" cy="4023415"/>
          </a:xfrm>
          <a:solidFill>
            <a:schemeClr val="accent2">
              <a:lumMod val="20000"/>
              <a:lumOff val="80000"/>
            </a:schemeClr>
          </a:solidFill>
          <a:effectLst>
            <a:softEdge rad="12700"/>
          </a:effectLst>
        </p:spPr>
        <p:txBody>
          <a:bodyPr/>
          <a:lstStyle>
            <a:lvl1pPr>
              <a:buClr>
                <a:schemeClr val="accent2">
                  <a:lumMod val="75000"/>
                </a:schemeClr>
              </a:buClr>
              <a:defRPr/>
            </a:lvl1pPr>
            <a:lvl2pPr>
              <a:buClr>
                <a:schemeClr val="accent2">
                  <a:lumMod val="75000"/>
                </a:schemeClr>
              </a:buClr>
              <a:defRPr/>
            </a:lvl2pPr>
            <a:lvl3pPr>
              <a:buClr>
                <a:schemeClr val="accent2">
                  <a:lumMod val="75000"/>
                </a:schemeClr>
              </a:buClr>
              <a:defRPr/>
            </a:lvl3pPr>
            <a:lvl4pPr>
              <a:buClr>
                <a:schemeClr val="accent2">
                  <a:lumMod val="75000"/>
                </a:schemeClr>
              </a:buClr>
              <a:defRPr/>
            </a:lvl4pPr>
            <a:lvl5pPr>
              <a:buClr>
                <a:schemeClr val="accent2">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587829" y="1258112"/>
            <a:ext cx="5388428" cy="771302"/>
          </a:xfrm>
          <a:solidFill>
            <a:schemeClr val="accent2">
              <a:lumMod val="75000"/>
            </a:schemeClr>
          </a:solidFill>
          <a:ln w="50800">
            <a:solidFill>
              <a:schemeClr val="accent2">
                <a:lumMod val="60000"/>
                <a:lumOff val="40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4012634"/>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ntent4: Color Blocks 3">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85F550C6-E3F1-3B41-A219-010D2B67CB95}"/>
              </a:ext>
            </a:extLst>
          </p:cNvPr>
          <p:cNvSpPr>
            <a:spLocks noGrp="1"/>
          </p:cNvSpPr>
          <p:nvPr>
            <p:ph type="sldNum" sz="quarter" idx="11"/>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9" name="Footer Placeholder 4">
            <a:extLst>
              <a:ext uri="{FF2B5EF4-FFF2-40B4-BE49-F238E27FC236}">
                <a16:creationId xmlns:a16="http://schemas.microsoft.com/office/drawing/2014/main" id="{5CED27E4-1CB0-884A-BB5B-AE76B59F9324}"/>
              </a:ext>
            </a:extLst>
          </p:cNvPr>
          <p:cNvSpPr>
            <a:spLocks noGrp="1"/>
          </p:cNvSpPr>
          <p:nvPr>
            <p:ph type="ftr" sz="quarter" idx="10"/>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6" name="Content Placeholder 5"/>
          <p:cNvSpPr>
            <a:spLocks noGrp="1"/>
          </p:cNvSpPr>
          <p:nvPr>
            <p:ph sz="quarter" idx="4"/>
          </p:nvPr>
        </p:nvSpPr>
        <p:spPr>
          <a:xfrm>
            <a:off x="6204857" y="2147817"/>
            <a:ext cx="5388429" cy="4012634"/>
          </a:xfrm>
          <a:solidFill>
            <a:schemeClr val="accent3">
              <a:lumMod val="20000"/>
              <a:lumOff val="80000"/>
            </a:schemeClr>
          </a:solidFill>
          <a:ln>
            <a:noFill/>
          </a:ln>
          <a:effectLst>
            <a:softEdge rad="12700"/>
          </a:effectLst>
        </p:spPr>
        <p:txBody>
          <a:bodyPr/>
          <a:lstStyle>
            <a:lvl1pPr>
              <a:buClr>
                <a:schemeClr val="accent3">
                  <a:lumMod val="75000"/>
                </a:schemeClr>
              </a:buClr>
              <a:defRPr/>
            </a:lvl1pPr>
            <a:lvl2pPr>
              <a:buClr>
                <a:schemeClr val="accent3">
                  <a:lumMod val="75000"/>
                </a:schemeClr>
              </a:buClr>
              <a:defRPr/>
            </a:lvl2pPr>
            <a:lvl3pPr>
              <a:buClr>
                <a:schemeClr val="accent3">
                  <a:lumMod val="75000"/>
                </a:schemeClr>
              </a:buClr>
              <a:defRPr/>
            </a:lvl3pPr>
            <a:lvl4pPr>
              <a:buClr>
                <a:schemeClr val="accent3">
                  <a:lumMod val="75000"/>
                </a:schemeClr>
              </a:buClr>
              <a:defRPr/>
            </a:lvl4pPr>
            <a:lvl5pPr>
              <a:buClr>
                <a:schemeClr val="accent3">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3">
              <a:lumMod val="75000"/>
            </a:schemeClr>
          </a:solidFill>
          <a:ln w="50800">
            <a:solidFill>
              <a:schemeClr val="accent3">
                <a:lumMod val="60000"/>
                <a:lumOff val="40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4"/>
            <a:ext cx="5388428" cy="4023415"/>
          </a:xfrm>
          <a:solidFill>
            <a:schemeClr val="accent1">
              <a:lumMod val="20000"/>
              <a:lumOff val="80000"/>
            </a:schemeClr>
          </a:solidFill>
          <a:effectLst>
            <a:softEdge rad="12700"/>
          </a:effectLst>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587829" y="1258112"/>
            <a:ext cx="5388428" cy="771302"/>
          </a:xfrm>
          <a:solidFill>
            <a:schemeClr val="accent1">
              <a:lumMod val="50000"/>
            </a:schemeClr>
          </a:solidFill>
          <a:ln w="50800">
            <a:solidFill>
              <a:schemeClr val="accent1">
                <a:lumMod val="75000"/>
              </a:schemeClr>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2280532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5: Complex; No Logo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A7F9705D-84BE-9B47-92B6-2C9E1EF227A6}"/>
              </a:ext>
            </a:extLst>
          </p:cNvPr>
          <p:cNvSpPr>
            <a:spLocks noGrp="1"/>
          </p:cNvSpPr>
          <p:nvPr>
            <p:ph type="sldNum" sz="quarter" idx="4"/>
          </p:nvPr>
        </p:nvSpPr>
        <p:spPr>
          <a:xfrm>
            <a:off x="10360510" y="634953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7" name="Footer Placeholder 4">
            <a:extLst>
              <a:ext uri="{FF2B5EF4-FFF2-40B4-BE49-F238E27FC236}">
                <a16:creationId xmlns:a16="http://schemas.microsoft.com/office/drawing/2014/main" id="{E3E57410-020D-7546-9C85-5557049FC25D}"/>
              </a:ext>
            </a:extLst>
          </p:cNvPr>
          <p:cNvSpPr>
            <a:spLocks noGrp="1"/>
          </p:cNvSpPr>
          <p:nvPr>
            <p:ph type="ftr" sz="quarter" idx="3"/>
          </p:nvPr>
        </p:nvSpPr>
        <p:spPr>
          <a:xfrm>
            <a:off x="587829" y="6349533"/>
            <a:ext cx="9772682" cy="496463"/>
          </a:xfrm>
          <a:prstGeom prst="rect">
            <a:avLst/>
          </a:prstGeom>
        </p:spPr>
        <p:txBody>
          <a:bodyPr anchor="ctr" anchorCtr="0"/>
          <a:lstStyle>
            <a:lvl1pPr>
              <a:defRPr sz="1400">
                <a:solidFill>
                  <a:srgbClr val="104578"/>
                </a:solidFill>
              </a:defRPr>
            </a:lvl1pPr>
          </a:lstStyle>
          <a:p>
            <a:endParaRPr lang="en-US"/>
          </a:p>
        </p:txBody>
      </p:sp>
      <p:sp>
        <p:nvSpPr>
          <p:cNvPr id="3" name="Content Placeholder 2"/>
          <p:cNvSpPr>
            <a:spLocks noGrp="1"/>
          </p:cNvSpPr>
          <p:nvPr>
            <p:ph idx="1"/>
          </p:nvPr>
        </p:nvSpPr>
        <p:spPr>
          <a:xfrm>
            <a:off x="5043714" y="798973"/>
            <a:ext cx="6549572" cy="5394997"/>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98847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5">
                    <a:lumMod val="50000"/>
                  </a:schemeClr>
                </a:solidFill>
              </a:defRPr>
            </a:lvl1p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Blank: ECTA">
    <p:spTree>
      <p:nvGrpSpPr>
        <p:cNvPr id="1" name=""/>
        <p:cNvGrpSpPr/>
        <p:nvPr/>
      </p:nvGrpSpPr>
      <p:grpSpPr>
        <a:xfrm>
          <a:off x="0" y="0"/>
          <a:ext cx="0" cy="0"/>
          <a:chOff x="0" y="0"/>
          <a:chExt cx="0" cy="0"/>
        </a:xfrm>
      </p:grpSpPr>
      <p:pic>
        <p:nvPicPr>
          <p:cNvPr id="7" name="Picture 6" title="Logo: DaSy">
            <a:extLst>
              <a:ext uri="{FF2B5EF4-FFF2-40B4-BE49-F238E27FC236}">
                <a16:creationId xmlns:a16="http://schemas.microsoft.com/office/drawing/2014/main" id="{57FA37DA-13B6-714F-B5B5-B44257DAA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464" y="6127771"/>
            <a:ext cx="895911" cy="643275"/>
          </a:xfrm>
          <a:prstGeom prst="rect">
            <a:avLst/>
          </a:prstGeom>
        </p:spPr>
      </p:pic>
      <p:pic>
        <p:nvPicPr>
          <p:cNvPr id="8" name="Picture 7" title="Logo: ECTA">
            <a:extLst>
              <a:ext uri="{FF2B5EF4-FFF2-40B4-BE49-F238E27FC236}">
                <a16:creationId xmlns:a16="http://schemas.microsoft.com/office/drawing/2014/main" id="{CDC2E725-B364-8B4E-ADC5-CA79FA137D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012" y="6250394"/>
            <a:ext cx="1190767" cy="457987"/>
          </a:xfrm>
          <a:prstGeom prst="rect">
            <a:avLst/>
          </a:prstGeom>
        </p:spPr>
      </p:pic>
      <p:sp>
        <p:nvSpPr>
          <p:cNvPr id="12" name="Slide Number Placeholder 5">
            <a:extLst>
              <a:ext uri="{FF2B5EF4-FFF2-40B4-BE49-F238E27FC236}">
                <a16:creationId xmlns:a16="http://schemas.microsoft.com/office/drawing/2014/main" id="{89DE2F01-BF07-1541-BAC6-892BA875643E}"/>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1" name="Footer Placeholder 4">
            <a:extLst>
              <a:ext uri="{FF2B5EF4-FFF2-40B4-BE49-F238E27FC236}">
                <a16:creationId xmlns:a16="http://schemas.microsoft.com/office/drawing/2014/main" id="{78896D6F-DBA9-4348-A229-82D25A72473E}"/>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2" name="Title 1"/>
          <p:cNvSpPr>
            <a:spLocks noGrp="1"/>
          </p:cNvSpPr>
          <p:nvPr>
            <p:ph type="title" hasCustomPrompt="1"/>
          </p:nvPr>
        </p:nvSpPr>
        <p:spPr/>
        <p:txBody>
          <a:bodyPr/>
          <a:lstStyle>
            <a:lvl1pPr>
              <a:defRPr cap="none"/>
            </a:lvl1p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DaSy">
    <p:spTree>
      <p:nvGrpSpPr>
        <p:cNvPr id="1" name=""/>
        <p:cNvGrpSpPr/>
        <p:nvPr/>
      </p:nvGrpSpPr>
      <p:grpSpPr>
        <a:xfrm>
          <a:off x="0" y="0"/>
          <a:ext cx="0" cy="0"/>
          <a:chOff x="0" y="0"/>
          <a:chExt cx="0" cy="0"/>
        </a:xfrm>
      </p:grpSpPr>
      <p:pic>
        <p:nvPicPr>
          <p:cNvPr id="11" name="Picture 10" title="Logo: ECTA">
            <a:extLst>
              <a:ext uri="{FF2B5EF4-FFF2-40B4-BE49-F238E27FC236}">
                <a16:creationId xmlns:a16="http://schemas.microsoft.com/office/drawing/2014/main" id="{9DA26D44-7A0D-9E49-AE51-4F7EF2A69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4556" y="6250394"/>
            <a:ext cx="1190767" cy="457987"/>
          </a:xfrm>
          <a:prstGeom prst="rect">
            <a:avLst/>
          </a:prstGeom>
        </p:spPr>
      </p:pic>
      <p:pic>
        <p:nvPicPr>
          <p:cNvPr id="10" name="Picture 9" title="Logo: DaSy">
            <a:extLst>
              <a:ext uri="{FF2B5EF4-FFF2-40B4-BE49-F238E27FC236}">
                <a16:creationId xmlns:a16="http://schemas.microsoft.com/office/drawing/2014/main" id="{54682CFA-0607-B241-8E73-0D62C07A24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461" y="6127771"/>
            <a:ext cx="895911" cy="643275"/>
          </a:xfrm>
          <a:prstGeom prst="rect">
            <a:avLst/>
          </a:prstGeom>
        </p:spPr>
      </p:pic>
      <p:sp>
        <p:nvSpPr>
          <p:cNvPr id="9" name="Slide Number Placeholder 5">
            <a:extLst>
              <a:ext uri="{FF2B5EF4-FFF2-40B4-BE49-F238E27FC236}">
                <a16:creationId xmlns:a16="http://schemas.microsoft.com/office/drawing/2014/main" id="{54ABE0DE-2F54-FA4D-A82C-11F51AB13AE3}"/>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8" name="Footer Placeholder 4">
            <a:extLst>
              <a:ext uri="{FF2B5EF4-FFF2-40B4-BE49-F238E27FC236}">
                <a16:creationId xmlns:a16="http://schemas.microsoft.com/office/drawing/2014/main" id="{DEC3398F-E097-534F-AB11-120DEF5A7050}"/>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6" name="Title 1">
            <a:extLst>
              <a:ext uri="{FF2B5EF4-FFF2-40B4-BE49-F238E27FC236}">
                <a16:creationId xmlns:a16="http://schemas.microsoft.com/office/drawing/2014/main" id="{C245F5E8-80C8-524B-A9DF-4983789D51C0}"/>
              </a:ext>
            </a:extLst>
          </p:cNvPr>
          <p:cNvSpPr>
            <a:spLocks noGrp="1"/>
          </p:cNvSpPr>
          <p:nvPr>
            <p:ph type="title" hasCustomPrompt="1"/>
          </p:nvPr>
        </p:nvSpPr>
        <p:spPr>
          <a:xfrm>
            <a:off x="587828" y="226980"/>
            <a:ext cx="11005457" cy="914400"/>
          </a:xfrm>
        </p:spPr>
        <p:txBody>
          <a:bodyPr/>
          <a:lstStyle>
            <a:lvl1pPr>
              <a:defRPr cap="none"/>
            </a:lvl1p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e: ECTA">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25CC5FE8-12C2-FD46-820B-4130229A6D41}"/>
              </a:ext>
            </a:extLst>
          </p:cNvPr>
          <p:cNvCxnSpPr/>
          <p:nvPr userDrawn="1"/>
        </p:nvCxnSpPr>
        <p:spPr>
          <a:xfrm>
            <a:off x="1973580" y="3349278"/>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F4B31A5-9F95-734E-8045-BD3BF0922473}"/>
              </a:ext>
            </a:extLst>
          </p:cNvPr>
          <p:cNvCxnSpPr/>
          <p:nvPr userDrawn="1"/>
        </p:nvCxnSpPr>
        <p:spPr>
          <a:xfrm>
            <a:off x="1973580" y="1863907"/>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title="Logo: OSEP: IDEAs that Work">
            <a:extLst>
              <a:ext uri="{FF2B5EF4-FFF2-40B4-BE49-F238E27FC236}">
                <a16:creationId xmlns:a16="http://schemas.microsoft.com/office/drawing/2014/main" id="{6390C289-AC1D-A143-ACE0-64A98DEF7E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9800" y="3613237"/>
            <a:ext cx="2183128" cy="1285333"/>
          </a:xfrm>
          <a:prstGeom prst="rect">
            <a:avLst/>
          </a:prstGeom>
        </p:spPr>
      </p:pic>
      <p:pic>
        <p:nvPicPr>
          <p:cNvPr id="19" name="Picture 18" title="Logo: DaSy">
            <a:extLst>
              <a:ext uri="{FF2B5EF4-FFF2-40B4-BE49-F238E27FC236}">
                <a16:creationId xmlns:a16="http://schemas.microsoft.com/office/drawing/2014/main" id="{122C5A05-9BF7-1742-8E7B-6DF6927D50FD}"/>
              </a:ext>
            </a:extLst>
          </p:cNvPr>
          <p:cNvPicPr>
            <a:picLocks noChangeAspect="1"/>
          </p:cNvPicPr>
          <p:nvPr userDrawn="1"/>
        </p:nvPicPr>
        <p:blipFill>
          <a:blip r:embed="rId3"/>
          <a:stretch>
            <a:fillRect/>
          </a:stretch>
        </p:blipFill>
        <p:spPr>
          <a:xfrm>
            <a:off x="6523094" y="660584"/>
            <a:ext cx="3709833" cy="838644"/>
          </a:xfrm>
          <a:prstGeom prst="rect">
            <a:avLst/>
          </a:prstGeom>
        </p:spPr>
      </p:pic>
      <p:pic>
        <p:nvPicPr>
          <p:cNvPr id="20" name="Picture 19" title="Logo: ECTA">
            <a:extLst>
              <a:ext uri="{FF2B5EF4-FFF2-40B4-BE49-F238E27FC236}">
                <a16:creationId xmlns:a16="http://schemas.microsoft.com/office/drawing/2014/main" id="{02C35E5C-BD99-5744-8777-5028F3250FB7}"/>
              </a:ext>
            </a:extLst>
          </p:cNvPr>
          <p:cNvPicPr>
            <a:picLocks noChangeAspect="1"/>
          </p:cNvPicPr>
          <p:nvPr userDrawn="1"/>
        </p:nvPicPr>
        <p:blipFill>
          <a:blip r:embed="rId4"/>
          <a:stretch>
            <a:fillRect/>
          </a:stretch>
        </p:blipFill>
        <p:spPr>
          <a:xfrm>
            <a:off x="1973580" y="786003"/>
            <a:ext cx="4218498" cy="620041"/>
          </a:xfrm>
          <a:prstGeom prst="rect">
            <a:avLst/>
          </a:prstGeom>
        </p:spPr>
      </p:pic>
      <p:sp>
        <p:nvSpPr>
          <p:cNvPr id="3" name="TextBox 2">
            <a:extLst>
              <a:ext uri="{FF2B5EF4-FFF2-40B4-BE49-F238E27FC236}">
                <a16:creationId xmlns:a16="http://schemas.microsoft.com/office/drawing/2014/main" id="{4B4C06CB-4F94-5A40-9177-5C4E1F343A0D}"/>
              </a:ext>
            </a:extLst>
          </p:cNvPr>
          <p:cNvSpPr txBox="1"/>
          <p:nvPr userDrawn="1"/>
        </p:nvSpPr>
        <p:spPr>
          <a:xfrm>
            <a:off x="1973580" y="3613237"/>
            <a:ext cx="579882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The contents of this document were developed under a cooperative agreement, </a:t>
            </a:r>
            <a:r>
              <a:rPr lang="en-US" sz="1200" kern="1200">
                <a:solidFill>
                  <a:schemeClr val="tx1"/>
                </a:solidFill>
                <a:latin typeface="Arial" panose="020B0604020202020204" pitchFamily="34" charset="0"/>
                <a:ea typeface="+mn-ea"/>
                <a:cs typeface="Arial" panose="020B0604020202020204" pitchFamily="34" charset="0"/>
              </a:rPr>
              <a:t>#H326P220002</a:t>
            </a:r>
            <a:r>
              <a:rPr lang="en-US" sz="1200">
                <a:latin typeface="Arial" panose="020B0604020202020204" pitchFamily="34" charset="0"/>
                <a:cs typeface="Arial" panose="020B0604020202020204" pitchFamily="34" charset="0"/>
              </a:rPr>
              <a:t>, and a grant, #H373Z190002, from the Office of Special Education Programs, U.S. Department of Education. However, the content does not necessarily represent the policy of the U.S. Department of Education, and you should not assume endorsement by the Federal Government.</a:t>
            </a:r>
          </a:p>
          <a:p>
            <a:pPr marL="0" indent="0">
              <a:buNone/>
            </a:pPr>
            <a:endParaRPr lang="en-US" sz="1200">
              <a:latin typeface="Arial" panose="020B0604020202020204" pitchFamily="34" charset="0"/>
              <a:cs typeface="Arial" panose="020B0604020202020204" pitchFamily="34" charset="0"/>
            </a:endParaRPr>
          </a:p>
          <a:p>
            <a:pPr marL="0" indent="0">
              <a:buNone/>
            </a:pPr>
            <a:r>
              <a:rPr lang="en-US" sz="1200">
                <a:latin typeface="Arial" panose="020B0604020202020204" pitchFamily="34" charset="0"/>
                <a:cs typeface="Arial" panose="020B0604020202020204" pitchFamily="34" charset="0"/>
              </a:rPr>
              <a:t>ECTA Center Project Officer: Julia Martin </a:t>
            </a:r>
            <a:r>
              <a:rPr lang="en-US" sz="1200" err="1">
                <a:latin typeface="Arial" panose="020B0604020202020204" pitchFamily="34" charset="0"/>
                <a:cs typeface="Arial" panose="020B0604020202020204" pitchFamily="34" charset="0"/>
              </a:rPr>
              <a:t>Eile</a:t>
            </a:r>
            <a:endParaRPr lang="en-US" sz="1200">
              <a:latin typeface="Arial" panose="020B0604020202020204" pitchFamily="34" charset="0"/>
              <a:cs typeface="Arial" panose="020B0604020202020204" pitchFamily="34" charset="0"/>
            </a:endParaRPr>
          </a:p>
          <a:p>
            <a:pPr marL="0" indent="0">
              <a:buNone/>
            </a:pPr>
            <a:endParaRPr lang="en-US" sz="1200">
              <a:latin typeface="Arial" panose="020B0604020202020204" pitchFamily="34" charset="0"/>
              <a:cs typeface="Arial" panose="020B0604020202020204" pitchFamily="34" charset="0"/>
            </a:endParaRPr>
          </a:p>
          <a:p>
            <a:pPr marL="0" indent="0">
              <a:buNone/>
            </a:pPr>
            <a:r>
              <a:rPr lang="en-US" sz="1200" err="1">
                <a:latin typeface="Arial" panose="020B0604020202020204" pitchFamily="34" charset="0"/>
                <a:cs typeface="Arial" panose="020B0604020202020204" pitchFamily="34" charset="0"/>
              </a:rPr>
              <a:t>DaSy</a:t>
            </a:r>
            <a:r>
              <a:rPr lang="en-US" sz="1200">
                <a:latin typeface="Arial" panose="020B0604020202020204" pitchFamily="34" charset="0"/>
                <a:cs typeface="Arial" panose="020B0604020202020204" pitchFamily="34" charset="0"/>
              </a:rPr>
              <a:t> Center Project Officers: Meredith Miceli and Amy Bae</a:t>
            </a:r>
          </a:p>
        </p:txBody>
      </p:sp>
      <p:sp>
        <p:nvSpPr>
          <p:cNvPr id="24" name="Title 1">
            <a:extLst>
              <a:ext uri="{FF2B5EF4-FFF2-40B4-BE49-F238E27FC236}">
                <a16:creationId xmlns:a16="http://schemas.microsoft.com/office/drawing/2014/main" id="{AA3EA1C7-F4F9-944F-B906-67B63B9C34C5}"/>
              </a:ext>
            </a:extLst>
          </p:cNvPr>
          <p:cNvSpPr>
            <a:spLocks noGrp="1"/>
          </p:cNvSpPr>
          <p:nvPr>
            <p:ph type="title" hasCustomPrompt="1"/>
          </p:nvPr>
        </p:nvSpPr>
        <p:spPr>
          <a:xfrm>
            <a:off x="1973580" y="2170919"/>
            <a:ext cx="8259347" cy="914400"/>
          </a:xfrm>
        </p:spPr>
        <p:txBody>
          <a:bodyPr anchor="ctr" anchorCtr="0">
            <a:normAutofit fontScale="90000"/>
          </a:bodyPr>
          <a:lstStyle>
            <a:lvl1pPr>
              <a:defRPr b="1"/>
            </a:lvl1pPr>
          </a:lstStyle>
          <a:p>
            <a:r>
              <a:rPr lang="en-US" b="0"/>
              <a:t>Find out more at</a:t>
            </a:r>
            <a:r>
              <a:rPr lang="en-US"/>
              <a:t> </a:t>
            </a:r>
            <a:r>
              <a:rPr lang="en-US" err="1"/>
              <a:t>ectacenter.org</a:t>
            </a:r>
            <a:br>
              <a:rPr lang="en-US"/>
            </a:br>
            <a:r>
              <a:rPr lang="en-US" b="0"/>
              <a:t>and</a:t>
            </a:r>
            <a:r>
              <a:rPr lang="en-US"/>
              <a:t> </a:t>
            </a:r>
            <a:r>
              <a:rPr lang="en-US" err="1"/>
              <a:t>dasycenter.org</a:t>
            </a:r>
            <a:endParaRPr lang="en-US"/>
          </a:p>
        </p:txBody>
      </p:sp>
    </p:spTree>
    <p:extLst>
      <p:ext uri="{BB962C8B-B14F-4D97-AF65-F5344CB8AC3E}">
        <p14:creationId xmlns:p14="http://schemas.microsoft.com/office/powerpoint/2010/main" val="2370758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e: DaSy">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098D700-1770-E84C-870C-C000EF1C291B}"/>
              </a:ext>
            </a:extLst>
          </p:cNvPr>
          <p:cNvCxnSpPr/>
          <p:nvPr userDrawn="1"/>
        </p:nvCxnSpPr>
        <p:spPr>
          <a:xfrm>
            <a:off x="1973580" y="1863907"/>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E175660-4F39-C347-AFC6-E25DE82FC7C0}"/>
              </a:ext>
            </a:extLst>
          </p:cNvPr>
          <p:cNvCxnSpPr/>
          <p:nvPr userDrawn="1"/>
        </p:nvCxnSpPr>
        <p:spPr>
          <a:xfrm>
            <a:off x="1973580" y="3349278"/>
            <a:ext cx="825934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title="Logo: OSEP: IDEAs that Work">
            <a:extLst>
              <a:ext uri="{FF2B5EF4-FFF2-40B4-BE49-F238E27FC236}">
                <a16:creationId xmlns:a16="http://schemas.microsoft.com/office/drawing/2014/main" id="{26DFEC1E-414E-CC44-AB2A-4684EC4FC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9800" y="3613237"/>
            <a:ext cx="2183128" cy="1285333"/>
          </a:xfrm>
          <a:prstGeom prst="rect">
            <a:avLst/>
          </a:prstGeom>
        </p:spPr>
      </p:pic>
      <p:pic>
        <p:nvPicPr>
          <p:cNvPr id="20" name="Picture 19" title="Logo: ECTA">
            <a:extLst>
              <a:ext uri="{FF2B5EF4-FFF2-40B4-BE49-F238E27FC236}">
                <a16:creationId xmlns:a16="http://schemas.microsoft.com/office/drawing/2014/main" id="{02C35E5C-BD99-5744-8777-5028F3250FB7}"/>
              </a:ext>
            </a:extLst>
          </p:cNvPr>
          <p:cNvPicPr>
            <a:picLocks noChangeAspect="1"/>
          </p:cNvPicPr>
          <p:nvPr userDrawn="1"/>
        </p:nvPicPr>
        <p:blipFill>
          <a:blip r:embed="rId3"/>
          <a:stretch>
            <a:fillRect/>
          </a:stretch>
        </p:blipFill>
        <p:spPr>
          <a:xfrm>
            <a:off x="6014429" y="786003"/>
            <a:ext cx="4218498" cy="620041"/>
          </a:xfrm>
          <a:prstGeom prst="rect">
            <a:avLst/>
          </a:prstGeom>
        </p:spPr>
      </p:pic>
      <p:pic>
        <p:nvPicPr>
          <p:cNvPr id="19" name="Picture 18" title="Logo: DaSy">
            <a:extLst>
              <a:ext uri="{FF2B5EF4-FFF2-40B4-BE49-F238E27FC236}">
                <a16:creationId xmlns:a16="http://schemas.microsoft.com/office/drawing/2014/main" id="{122C5A05-9BF7-1742-8E7B-6DF6927D50FD}"/>
              </a:ext>
            </a:extLst>
          </p:cNvPr>
          <p:cNvPicPr>
            <a:picLocks noChangeAspect="1"/>
          </p:cNvPicPr>
          <p:nvPr userDrawn="1"/>
        </p:nvPicPr>
        <p:blipFill>
          <a:blip r:embed="rId4"/>
          <a:stretch>
            <a:fillRect/>
          </a:stretch>
        </p:blipFill>
        <p:spPr>
          <a:xfrm>
            <a:off x="1975539" y="660584"/>
            <a:ext cx="3709833" cy="838644"/>
          </a:xfrm>
          <a:prstGeom prst="rect">
            <a:avLst/>
          </a:prstGeom>
        </p:spPr>
      </p:pic>
      <p:sp>
        <p:nvSpPr>
          <p:cNvPr id="9" name="TextBox 8">
            <a:extLst>
              <a:ext uri="{FF2B5EF4-FFF2-40B4-BE49-F238E27FC236}">
                <a16:creationId xmlns:a16="http://schemas.microsoft.com/office/drawing/2014/main" id="{5F2FE289-1EED-DF41-BE1B-9E86A92F7019}"/>
              </a:ext>
            </a:extLst>
          </p:cNvPr>
          <p:cNvSpPr txBox="1"/>
          <p:nvPr userDrawn="1"/>
        </p:nvSpPr>
        <p:spPr>
          <a:xfrm>
            <a:off x="1973580" y="3613237"/>
            <a:ext cx="5798820" cy="1754326"/>
          </a:xfrm>
          <a:prstGeom prst="rect">
            <a:avLst/>
          </a:prstGeom>
          <a:noFill/>
        </p:spPr>
        <p:txBody>
          <a:bodyPr wrap="square" rtlCol="0">
            <a:spAutoFit/>
          </a:bodyPr>
          <a:lstStyle/>
          <a:p>
            <a:pPr marL="0" indent="0">
              <a:buNone/>
            </a:pPr>
            <a:r>
              <a:rPr lang="en-US" sz="1200">
                <a:latin typeface="Arial" panose="020B0604020202020204" pitchFamily="34" charset="0"/>
                <a:cs typeface="Arial" panose="020B0604020202020204" pitchFamily="34" charset="0"/>
              </a:rPr>
              <a:t>The contents of this document were developed under a grant, #H373Z190002, and a cooperative agreement, </a:t>
            </a:r>
            <a:r>
              <a:rPr lang="en-US" sz="1200" kern="1200">
                <a:solidFill>
                  <a:schemeClr val="tx1"/>
                </a:solidFill>
                <a:latin typeface="Arial" panose="020B0604020202020204" pitchFamily="34" charset="0"/>
                <a:ea typeface="+mn-ea"/>
                <a:cs typeface="Arial" panose="020B0604020202020204" pitchFamily="34" charset="0"/>
              </a:rPr>
              <a:t>#H326P220002</a:t>
            </a:r>
            <a:r>
              <a:rPr lang="en-US" sz="1200">
                <a:latin typeface="Arial" panose="020B0604020202020204" pitchFamily="34" charset="0"/>
                <a:cs typeface="Arial" panose="020B0604020202020204" pitchFamily="34" charset="0"/>
              </a:rPr>
              <a:t>, from the Office of Special Education Programs, U.S. Department of Education. However, the content does not necessarily represent the policy of the U.S. Department of Education, and you should not assume endorsement by the Federal Government.</a:t>
            </a:r>
          </a:p>
          <a:p>
            <a:pPr marL="0" indent="0">
              <a:buNone/>
            </a:pPr>
            <a:endParaRPr lang="en-US" sz="1200">
              <a:latin typeface="Arial" panose="020B0604020202020204" pitchFamily="34" charset="0"/>
              <a:cs typeface="Arial" panose="020B0604020202020204" pitchFamily="34" charset="0"/>
            </a:endParaRPr>
          </a:p>
          <a:p>
            <a:pPr marL="0" indent="0">
              <a:buNone/>
            </a:pPr>
            <a:r>
              <a:rPr lang="en-US" sz="1200" err="1">
                <a:latin typeface="Arial" panose="020B0604020202020204" pitchFamily="34" charset="0"/>
                <a:cs typeface="Arial" panose="020B0604020202020204" pitchFamily="34" charset="0"/>
              </a:rPr>
              <a:t>DaSy</a:t>
            </a:r>
            <a:r>
              <a:rPr lang="en-US" sz="1200">
                <a:latin typeface="Arial" panose="020B0604020202020204" pitchFamily="34" charset="0"/>
                <a:cs typeface="Arial" panose="020B0604020202020204" pitchFamily="34" charset="0"/>
              </a:rPr>
              <a:t> Center Project Officers: Meredith Miceli and Amy Bae</a:t>
            </a:r>
          </a:p>
          <a:p>
            <a:pPr marL="0" indent="0">
              <a:buNone/>
            </a:pPr>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ECTA Center Project Officer: Julia Martin </a:t>
            </a:r>
            <a:r>
              <a:rPr lang="en-US" sz="1200" err="1">
                <a:latin typeface="Arial" panose="020B0604020202020204" pitchFamily="34" charset="0"/>
                <a:cs typeface="Arial" panose="020B0604020202020204" pitchFamily="34" charset="0"/>
              </a:rPr>
              <a:t>Eile</a:t>
            </a:r>
            <a:endParaRPr lang="en-US" sz="120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466FE9D8-B2F8-F343-BB50-AC0590FAD917}"/>
              </a:ext>
            </a:extLst>
          </p:cNvPr>
          <p:cNvSpPr>
            <a:spLocks noGrp="1"/>
          </p:cNvSpPr>
          <p:nvPr>
            <p:ph type="title" hasCustomPrompt="1"/>
          </p:nvPr>
        </p:nvSpPr>
        <p:spPr>
          <a:xfrm>
            <a:off x="1973580" y="2170919"/>
            <a:ext cx="8259347" cy="914400"/>
          </a:xfrm>
        </p:spPr>
        <p:txBody>
          <a:bodyPr anchor="ctr" anchorCtr="0">
            <a:normAutofit fontScale="90000"/>
          </a:bodyPr>
          <a:lstStyle>
            <a:lvl1pPr>
              <a:defRPr b="1"/>
            </a:lvl1pPr>
          </a:lstStyle>
          <a:p>
            <a:r>
              <a:rPr lang="en-US" b="0"/>
              <a:t>Find out more at</a:t>
            </a:r>
            <a:r>
              <a:rPr lang="en-US"/>
              <a:t> </a:t>
            </a:r>
            <a:r>
              <a:rPr lang="en-US" err="1"/>
              <a:t>dasycenter.org</a:t>
            </a:r>
            <a:br>
              <a:rPr lang="en-US"/>
            </a:br>
            <a:r>
              <a:rPr lang="en-US" b="0"/>
              <a:t>and</a:t>
            </a:r>
            <a:r>
              <a:rPr lang="en-US"/>
              <a:t> </a:t>
            </a:r>
            <a:r>
              <a:rPr lang="en-US" err="1"/>
              <a:t>ectacenter.org</a:t>
            </a:r>
            <a:endParaRPr lang="en-US"/>
          </a:p>
        </p:txBody>
      </p:sp>
    </p:spTree>
    <p:extLst>
      <p:ext uri="{BB962C8B-B14F-4D97-AF65-F5344CB8AC3E}">
        <p14:creationId xmlns:p14="http://schemas.microsoft.com/office/powerpoint/2010/main" val="414338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DaSy">
    <p:bg>
      <p:bgPr>
        <a:gradFill>
          <a:gsLst>
            <a:gs pos="82000">
              <a:schemeClr val="bg1"/>
            </a:gs>
            <a:gs pos="89000">
              <a:schemeClr val="bg1">
                <a:lumMod val="95000"/>
              </a:schemeClr>
            </a:gs>
          </a:gsLst>
          <a:lin ang="5400000" scaled="1"/>
        </a:gra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1334B48-82A9-CF47-99E7-279285FAC58A}"/>
              </a:ext>
            </a:extLst>
          </p:cNvPr>
          <p:cNvCxnSpPr>
            <a:cxnSpLocks/>
          </p:cNvCxnSpPr>
          <p:nvPr userDrawn="1"/>
        </p:nvCxnSpPr>
        <p:spPr>
          <a:xfrm flipV="1">
            <a:off x="495300" y="4135995"/>
            <a:ext cx="11103142" cy="1"/>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pic>
        <p:nvPicPr>
          <p:cNvPr id="14" name="Picture 13" title="Logo: Early Childhood Technical Assistance (ECTA) Center">
            <a:extLst>
              <a:ext uri="{FF2B5EF4-FFF2-40B4-BE49-F238E27FC236}">
                <a16:creationId xmlns:a16="http://schemas.microsoft.com/office/drawing/2014/main" id="{C896FB86-43F6-CE40-B89B-A5E05498E9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3130" y="891304"/>
            <a:ext cx="5305312" cy="782751"/>
          </a:xfrm>
          <a:prstGeom prst="rect">
            <a:avLst/>
          </a:prstGeom>
        </p:spPr>
      </p:pic>
      <p:pic>
        <p:nvPicPr>
          <p:cNvPr id="15" name="Picture 14" title="Logo: The Center for IDEA Early Childhood Data Systems (DaSy)">
            <a:extLst>
              <a:ext uri="{FF2B5EF4-FFF2-40B4-BE49-F238E27FC236}">
                <a16:creationId xmlns:a16="http://schemas.microsoft.com/office/drawing/2014/main" id="{040FF9C1-73D0-2742-9053-7A2DA44C370C}"/>
              </a:ext>
            </a:extLst>
          </p:cNvPr>
          <p:cNvPicPr>
            <a:picLocks noChangeAspect="1"/>
          </p:cNvPicPr>
          <p:nvPr userDrawn="1"/>
        </p:nvPicPr>
        <p:blipFill>
          <a:blip r:embed="rId3"/>
          <a:stretch>
            <a:fillRect/>
          </a:stretch>
        </p:blipFill>
        <p:spPr>
          <a:xfrm>
            <a:off x="495300" y="587326"/>
            <a:ext cx="5319390" cy="1202499"/>
          </a:xfrm>
          <a:prstGeom prst="rect">
            <a:avLst/>
          </a:prstGeom>
        </p:spPr>
      </p:pic>
      <p:sp>
        <p:nvSpPr>
          <p:cNvPr id="8" name="Subtitle 2">
            <a:extLst>
              <a:ext uri="{FF2B5EF4-FFF2-40B4-BE49-F238E27FC236}">
                <a16:creationId xmlns:a16="http://schemas.microsoft.com/office/drawing/2014/main" id="{8761A80A-1896-1341-AB24-ABE0BB635E64}"/>
              </a:ext>
            </a:extLst>
          </p:cNvPr>
          <p:cNvSpPr>
            <a:spLocks noGrp="1"/>
          </p:cNvSpPr>
          <p:nvPr>
            <p:ph type="subTitle" idx="1" hasCustomPrompt="1"/>
          </p:nvPr>
        </p:nvSpPr>
        <p:spPr>
          <a:xfrm>
            <a:off x="495300" y="4436836"/>
            <a:ext cx="11103142"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1">
            <a:extLst>
              <a:ext uri="{FF2B5EF4-FFF2-40B4-BE49-F238E27FC236}">
                <a16:creationId xmlns:a16="http://schemas.microsoft.com/office/drawing/2014/main" id="{913B8F30-4749-634F-BCF0-D0A3B22CB2D1}"/>
              </a:ext>
            </a:extLst>
          </p:cNvPr>
          <p:cNvSpPr>
            <a:spLocks noGrp="1"/>
          </p:cNvSpPr>
          <p:nvPr>
            <p:ph type="ctrTitle" hasCustomPrompt="1"/>
          </p:nvPr>
        </p:nvSpPr>
        <p:spPr>
          <a:xfrm>
            <a:off x="495300" y="1993311"/>
            <a:ext cx="11103142" cy="1841842"/>
          </a:xfrm>
        </p:spPr>
        <p:txBody>
          <a:bodyPr bIns="0" anchor="b">
            <a:normAutofit/>
          </a:bodyPr>
          <a:lstStyle>
            <a:lvl1pPr algn="l">
              <a:defRPr sz="5400" b="0" cap="none"/>
            </a:lvl1p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2: ECTA">
    <p:spTree>
      <p:nvGrpSpPr>
        <p:cNvPr id="1" name=""/>
        <p:cNvGrpSpPr/>
        <p:nvPr/>
      </p:nvGrpSpPr>
      <p:grpSpPr>
        <a:xfrm>
          <a:off x="0" y="0"/>
          <a:ext cx="0" cy="0"/>
          <a:chOff x="0" y="0"/>
          <a:chExt cx="0" cy="0"/>
        </a:xfrm>
      </p:grpSpPr>
      <p:cxnSp>
        <p:nvCxnSpPr>
          <p:cNvPr id="7" name="Straight Connector 6"/>
          <p:cNvCxnSpPr/>
          <p:nvPr userDrawn="1"/>
        </p:nvCxnSpPr>
        <p:spPr>
          <a:xfrm flipV="1">
            <a:off x="571154" y="2743200"/>
            <a:ext cx="11009158" cy="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title="Logo: DaSy">
            <a:extLst>
              <a:ext uri="{FF2B5EF4-FFF2-40B4-BE49-F238E27FC236}">
                <a16:creationId xmlns:a16="http://schemas.microsoft.com/office/drawing/2014/main" id="{C0A80A36-3B90-0A44-96A3-F09C55CDC5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0002" y="964540"/>
            <a:ext cx="2210057" cy="1586849"/>
          </a:xfrm>
          <a:prstGeom prst="rect">
            <a:avLst/>
          </a:prstGeom>
        </p:spPr>
      </p:pic>
      <p:pic>
        <p:nvPicPr>
          <p:cNvPr id="9" name="Picture 8" title="Logo: ECTA">
            <a:extLst>
              <a:ext uri="{FF2B5EF4-FFF2-40B4-BE49-F238E27FC236}">
                <a16:creationId xmlns:a16="http://schemas.microsoft.com/office/drawing/2014/main" id="{ABAE5F31-12CD-8642-8344-62FA90A8B5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2782" y="1292081"/>
            <a:ext cx="2937416" cy="1129775"/>
          </a:xfrm>
          <a:prstGeom prst="rect">
            <a:avLst/>
          </a:prstGeom>
        </p:spPr>
      </p:pic>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2: DaSy">
    <p:spTree>
      <p:nvGrpSpPr>
        <p:cNvPr id="1" name=""/>
        <p:cNvGrpSpPr/>
        <p:nvPr/>
      </p:nvGrpSpPr>
      <p:grpSpPr>
        <a:xfrm>
          <a:off x="0" y="0"/>
          <a:ext cx="0" cy="0"/>
          <a:chOff x="0" y="0"/>
          <a:chExt cx="0" cy="0"/>
        </a:xfrm>
      </p:grpSpPr>
      <p:cxnSp>
        <p:nvCxnSpPr>
          <p:cNvPr id="7" name="Straight Connector 6"/>
          <p:cNvCxnSpPr/>
          <p:nvPr userDrawn="1"/>
        </p:nvCxnSpPr>
        <p:spPr>
          <a:xfrm flipV="1">
            <a:off x="571154" y="2743200"/>
            <a:ext cx="11009158" cy="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title="Logo: ECTA">
            <a:extLst>
              <a:ext uri="{FF2B5EF4-FFF2-40B4-BE49-F238E27FC236}">
                <a16:creationId xmlns:a16="http://schemas.microsoft.com/office/drawing/2014/main" id="{ABAE5F31-12CD-8642-8344-62FA90A8B5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6518" y="1292081"/>
            <a:ext cx="2937416" cy="1129775"/>
          </a:xfrm>
          <a:prstGeom prst="rect">
            <a:avLst/>
          </a:prstGeom>
        </p:spPr>
      </p:pic>
      <p:pic>
        <p:nvPicPr>
          <p:cNvPr id="8" name="Picture 7" title="Logo: DaSy">
            <a:extLst>
              <a:ext uri="{FF2B5EF4-FFF2-40B4-BE49-F238E27FC236}">
                <a16:creationId xmlns:a16="http://schemas.microsoft.com/office/drawing/2014/main" id="{C0A80A36-3B90-0A44-96A3-F09C55CDC5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461" y="964540"/>
            <a:ext cx="2210057" cy="1586849"/>
          </a:xfrm>
          <a:prstGeom prst="rect">
            <a:avLst/>
          </a:prstGeom>
        </p:spPr>
      </p:pic>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spTree>
    <p:extLst>
      <p:ext uri="{BB962C8B-B14F-4D97-AF65-F5344CB8AC3E}">
        <p14:creationId xmlns:p14="http://schemas.microsoft.com/office/powerpoint/2010/main" val="401610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3: ECTA">
    <p:spTree>
      <p:nvGrpSpPr>
        <p:cNvPr id="1" name=""/>
        <p:cNvGrpSpPr/>
        <p:nvPr/>
      </p:nvGrpSpPr>
      <p:grpSpPr>
        <a:xfrm>
          <a:off x="0" y="0"/>
          <a:ext cx="0" cy="0"/>
          <a:chOff x="0" y="0"/>
          <a:chExt cx="0" cy="0"/>
        </a:xfrm>
      </p:grpSpPr>
      <p:cxnSp>
        <p:nvCxnSpPr>
          <p:cNvPr id="7" name="Straight Connector 6"/>
          <p:cNvCxnSpPr/>
          <p:nvPr userDrawn="1"/>
        </p:nvCxnSpPr>
        <p:spPr>
          <a:xfrm flipV="1">
            <a:off x="3497580" y="802299"/>
            <a:ext cx="0" cy="466124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solidFill>
                  <a:srgbClr val="104578"/>
                </a:solidFill>
              </a:defRPr>
            </a:lvl1p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over3: DaSy">
    <p:spTree>
      <p:nvGrpSpPr>
        <p:cNvPr id="1" name=""/>
        <p:cNvGrpSpPr/>
        <p:nvPr/>
      </p:nvGrpSpPr>
      <p:grpSpPr>
        <a:xfrm>
          <a:off x="0" y="0"/>
          <a:ext cx="0" cy="0"/>
          <a:chOff x="0" y="0"/>
          <a:chExt cx="0" cy="0"/>
        </a:xfrm>
      </p:grpSpPr>
      <p:cxnSp>
        <p:nvCxnSpPr>
          <p:cNvPr id="7" name="Straight Connector 6"/>
          <p:cNvCxnSpPr/>
          <p:nvPr userDrawn="1"/>
        </p:nvCxnSpPr>
        <p:spPr>
          <a:xfrm flipV="1">
            <a:off x="3497580" y="802299"/>
            <a:ext cx="0" cy="4661241"/>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pic>
        <p:nvPicPr>
          <p:cNvPr id="8" name="Picture 7" title="Logo: DaSy">
            <a:extLst>
              <a:ext uri="{FF2B5EF4-FFF2-40B4-BE49-F238E27FC236}">
                <a16:creationId xmlns:a16="http://schemas.microsoft.com/office/drawing/2014/main" id="{B5B02B17-5D97-2644-97C5-C061AB48C6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802298"/>
            <a:ext cx="2392815" cy="1718072"/>
          </a:xfrm>
          <a:prstGeom prst="rect">
            <a:avLst/>
          </a:prstGeom>
        </p:spPr>
      </p:pic>
      <p:pic>
        <p:nvPicPr>
          <p:cNvPr id="9" name="Picture 8" title="Logo: ECTA">
            <a:extLst>
              <a:ext uri="{FF2B5EF4-FFF2-40B4-BE49-F238E27FC236}">
                <a16:creationId xmlns:a16="http://schemas.microsoft.com/office/drawing/2014/main" id="{71B0B65B-83C5-6A40-8F3D-059E802235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2715774"/>
            <a:ext cx="2937416" cy="1129775"/>
          </a:xfrm>
          <a:prstGeom prst="rect">
            <a:avLst/>
          </a:prstGeom>
        </p:spPr>
      </p:pic>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24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No Logos">
    <p:spTree>
      <p:nvGrpSpPr>
        <p:cNvPr id="1" name=""/>
        <p:cNvGrpSpPr/>
        <p:nvPr/>
      </p:nvGrpSpPr>
      <p:grpSpPr>
        <a:xfrm>
          <a:off x="0" y="0"/>
          <a:ext cx="0" cy="0"/>
          <a:chOff x="0" y="0"/>
          <a:chExt cx="0" cy="0"/>
        </a:xfrm>
      </p:grpSpPr>
      <p:cxnSp>
        <p:nvCxnSpPr>
          <p:cNvPr id="8" name="Straight Connector 7"/>
          <p:cNvCxnSpPr/>
          <p:nvPr userDrawn="1"/>
        </p:nvCxnSpPr>
        <p:spPr>
          <a:xfrm>
            <a:off x="1941533" y="3713663"/>
            <a:ext cx="8299747" cy="0"/>
          </a:xfrm>
          <a:prstGeom prst="line">
            <a:avLst/>
          </a:prstGeom>
          <a:ln w="28575">
            <a:solidFill>
              <a:srgbClr val="39B54A"/>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941679" y="3949888"/>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ECTA">
    <p:spTree>
      <p:nvGrpSpPr>
        <p:cNvPr id="1" name=""/>
        <p:cNvGrpSpPr/>
        <p:nvPr/>
      </p:nvGrpSpPr>
      <p:grpSpPr>
        <a:xfrm>
          <a:off x="0" y="0"/>
          <a:ext cx="0" cy="0"/>
          <a:chOff x="0" y="0"/>
          <a:chExt cx="0" cy="0"/>
        </a:xfrm>
      </p:grpSpPr>
      <p:pic>
        <p:nvPicPr>
          <p:cNvPr id="8" name="Picture 7" title="Logo: DaSy">
            <a:extLst>
              <a:ext uri="{FF2B5EF4-FFF2-40B4-BE49-F238E27FC236}">
                <a16:creationId xmlns:a16="http://schemas.microsoft.com/office/drawing/2014/main" id="{E119EBA2-A20F-F444-BAF3-F0B1372CFA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464" y="6127771"/>
            <a:ext cx="895911" cy="643275"/>
          </a:xfrm>
          <a:prstGeom prst="rect">
            <a:avLst/>
          </a:prstGeom>
        </p:spPr>
      </p:pic>
      <p:pic>
        <p:nvPicPr>
          <p:cNvPr id="9" name="Picture 8" title="Logo: ECTA">
            <a:extLst>
              <a:ext uri="{FF2B5EF4-FFF2-40B4-BE49-F238E27FC236}">
                <a16:creationId xmlns:a16="http://schemas.microsoft.com/office/drawing/2014/main" id="{2B16A54A-755C-A442-BD08-132F837F29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012" y="6250394"/>
            <a:ext cx="1190767" cy="457987"/>
          </a:xfrm>
          <a:prstGeom prst="rect">
            <a:avLst/>
          </a:prstGeom>
        </p:spPr>
      </p:pic>
      <p:sp>
        <p:nvSpPr>
          <p:cNvPr id="11" name="Slide Number Placeholder 5">
            <a:extLst>
              <a:ext uri="{FF2B5EF4-FFF2-40B4-BE49-F238E27FC236}">
                <a16:creationId xmlns:a16="http://schemas.microsoft.com/office/drawing/2014/main" id="{D32A7D1F-55B1-8F42-9218-AFF4F6DB44DB}"/>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0" name="Footer Placeholder 4">
            <a:extLst>
              <a:ext uri="{FF2B5EF4-FFF2-40B4-BE49-F238E27FC236}">
                <a16:creationId xmlns:a16="http://schemas.microsoft.com/office/drawing/2014/main" id="{65A037DF-05AD-7B4D-A7ED-3FAE44DBCF0D}"/>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3" name="Content Placeholder 2"/>
          <p:cNvSpPr>
            <a:spLocks noGrp="1"/>
          </p:cNvSpPr>
          <p:nvPr>
            <p:ph idx="1"/>
          </p:nvPr>
        </p:nvSpPr>
        <p:spPr>
          <a:xfrm>
            <a:off x="587829" y="1368358"/>
            <a:ext cx="11005457" cy="447780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cap="none"/>
            </a:lvl1p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DaSy">
    <p:spTree>
      <p:nvGrpSpPr>
        <p:cNvPr id="1" name=""/>
        <p:cNvGrpSpPr/>
        <p:nvPr/>
      </p:nvGrpSpPr>
      <p:grpSpPr>
        <a:xfrm>
          <a:off x="0" y="0"/>
          <a:ext cx="0" cy="0"/>
          <a:chOff x="0" y="0"/>
          <a:chExt cx="0" cy="0"/>
        </a:xfrm>
      </p:grpSpPr>
      <p:pic>
        <p:nvPicPr>
          <p:cNvPr id="9" name="Picture 8" title="Logo: ECTA">
            <a:extLst>
              <a:ext uri="{FF2B5EF4-FFF2-40B4-BE49-F238E27FC236}">
                <a16:creationId xmlns:a16="http://schemas.microsoft.com/office/drawing/2014/main" id="{2B16A54A-755C-A442-BD08-132F837F29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4556" y="6250394"/>
            <a:ext cx="1190767" cy="457987"/>
          </a:xfrm>
          <a:prstGeom prst="rect">
            <a:avLst/>
          </a:prstGeom>
        </p:spPr>
      </p:pic>
      <p:pic>
        <p:nvPicPr>
          <p:cNvPr id="8" name="Picture 7" title="Logo: DaSy">
            <a:extLst>
              <a:ext uri="{FF2B5EF4-FFF2-40B4-BE49-F238E27FC236}">
                <a16:creationId xmlns:a16="http://schemas.microsoft.com/office/drawing/2014/main" id="{E119EBA2-A20F-F444-BAF3-F0B1372CFA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461" y="6127771"/>
            <a:ext cx="895911" cy="643275"/>
          </a:xfrm>
          <a:prstGeom prst="rect">
            <a:avLst/>
          </a:prstGeom>
        </p:spPr>
      </p:pic>
      <p:sp>
        <p:nvSpPr>
          <p:cNvPr id="11" name="Slide Number Placeholder 5">
            <a:extLst>
              <a:ext uri="{FF2B5EF4-FFF2-40B4-BE49-F238E27FC236}">
                <a16:creationId xmlns:a16="http://schemas.microsoft.com/office/drawing/2014/main" id="{1E7E2749-C774-FD43-A3E7-4BE38AA0A809}"/>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10" name="Footer Placeholder 4">
            <a:extLst>
              <a:ext uri="{FF2B5EF4-FFF2-40B4-BE49-F238E27FC236}">
                <a16:creationId xmlns:a16="http://schemas.microsoft.com/office/drawing/2014/main" id="{6FFCE1D0-9637-2942-9FC0-5730A9A40C69}"/>
              </a:ext>
            </a:extLst>
          </p:cNvPr>
          <p:cNvSpPr>
            <a:spLocks noGrp="1"/>
          </p:cNvSpPr>
          <p:nvPr>
            <p:ph type="ftr" sz="quarter" idx="3"/>
          </p:nvPr>
        </p:nvSpPr>
        <p:spPr>
          <a:xfrm>
            <a:off x="2953061" y="6319553"/>
            <a:ext cx="7407449" cy="496463"/>
          </a:xfrm>
          <a:prstGeom prst="rect">
            <a:avLst/>
          </a:prstGeom>
        </p:spPr>
        <p:txBody>
          <a:bodyPr anchor="ctr" anchorCtr="0"/>
          <a:lstStyle>
            <a:lvl1pPr>
              <a:defRPr sz="1400">
                <a:solidFill>
                  <a:srgbClr val="104578"/>
                </a:solidFill>
              </a:defRPr>
            </a:lvl1pPr>
          </a:lstStyle>
          <a:p>
            <a:endParaRPr lang="en-US"/>
          </a:p>
        </p:txBody>
      </p:sp>
      <p:sp>
        <p:nvSpPr>
          <p:cNvPr id="3" name="Content Placeholder 2"/>
          <p:cNvSpPr>
            <a:spLocks noGrp="1"/>
          </p:cNvSpPr>
          <p:nvPr>
            <p:ph idx="1"/>
          </p:nvPr>
        </p:nvSpPr>
        <p:spPr>
          <a:xfrm>
            <a:off x="587829" y="1368358"/>
            <a:ext cx="11005457" cy="447780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cap="none"/>
            </a:lvl1pPr>
          </a:lstStyle>
          <a:p>
            <a:r>
              <a:rPr lang="en-US"/>
              <a:t>Click to edit master title style</a:t>
            </a:r>
          </a:p>
        </p:txBody>
      </p:sp>
    </p:spTree>
    <p:extLst>
      <p:ext uri="{BB962C8B-B14F-4D97-AF65-F5344CB8AC3E}">
        <p14:creationId xmlns:p14="http://schemas.microsoft.com/office/powerpoint/2010/main" val="327653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2000">
              <a:schemeClr val="bg1"/>
            </a:gs>
            <a:gs pos="89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EA94B60-EE4C-FE4C-AFBC-B4BDBF4367A6}"/>
              </a:ext>
            </a:extLst>
          </p:cNvPr>
          <p:cNvSpPr>
            <a:spLocks noGrp="1"/>
          </p:cNvSpPr>
          <p:nvPr>
            <p:ph type="sldNum" sz="quarter" idx="4"/>
          </p:nvPr>
        </p:nvSpPr>
        <p:spPr>
          <a:xfrm>
            <a:off x="10360510" y="6319554"/>
            <a:ext cx="1232776" cy="503578"/>
          </a:xfrm>
          <a:prstGeom prst="rect">
            <a:avLst/>
          </a:prstGeom>
        </p:spPr>
        <p:txBody>
          <a:bodyPr anchor="ctr" anchorCtr="0"/>
          <a:lstStyle>
            <a:lvl1pPr algn="r">
              <a:defRPr sz="1400" b="0">
                <a:solidFill>
                  <a:srgbClr val="104578"/>
                </a:solidFill>
              </a:defRPr>
            </a:lvl1pPr>
          </a:lstStyle>
          <a:p>
            <a:fld id="{8FF8BE51-C3B0-9B4F-9A06-4F809A9A7941}" type="slidenum">
              <a:rPr lang="en-US" smtClean="0"/>
              <a:pPr/>
              <a:t>‹#›</a:t>
            </a:fld>
            <a:endParaRPr lang="en-US"/>
          </a:p>
        </p:txBody>
      </p:sp>
      <p:sp>
        <p:nvSpPr>
          <p:cNvPr id="6" name="Footer Placeholder 4">
            <a:extLst>
              <a:ext uri="{FF2B5EF4-FFF2-40B4-BE49-F238E27FC236}">
                <a16:creationId xmlns:a16="http://schemas.microsoft.com/office/drawing/2014/main" id="{7511721A-BFCF-7348-B8A7-84C708CA93D7}"/>
              </a:ext>
            </a:extLst>
          </p:cNvPr>
          <p:cNvSpPr>
            <a:spLocks noGrp="1"/>
          </p:cNvSpPr>
          <p:nvPr>
            <p:ph type="ftr" sz="quarter" idx="3"/>
          </p:nvPr>
        </p:nvSpPr>
        <p:spPr>
          <a:xfrm>
            <a:off x="587829" y="6319553"/>
            <a:ext cx="9772682" cy="496463"/>
          </a:xfrm>
          <a:prstGeom prst="rect">
            <a:avLst/>
          </a:prstGeom>
        </p:spPr>
        <p:txBody>
          <a:bodyPr anchor="ctr" anchorCtr="0"/>
          <a:lstStyle>
            <a:lvl1pPr>
              <a:defRPr sz="1400">
                <a:solidFill>
                  <a:srgbClr val="104578"/>
                </a:solidFill>
              </a:defRPr>
            </a:lvl1pPr>
          </a:lstStyle>
          <a:p>
            <a:endParaRPr lang="en-US"/>
          </a:p>
        </p:txBody>
      </p:sp>
      <p:sp>
        <p:nvSpPr>
          <p:cNvPr id="3" name="Text Placeholder 2"/>
          <p:cNvSpPr>
            <a:spLocks noGrp="1"/>
          </p:cNvSpPr>
          <p:nvPr>
            <p:ph type="body" idx="1"/>
          </p:nvPr>
        </p:nvSpPr>
        <p:spPr>
          <a:xfrm>
            <a:off x="587829" y="1368358"/>
            <a:ext cx="11005457" cy="44778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2" r:id="rId3"/>
    <p:sldLayoutId id="2147483681" r:id="rId4"/>
    <p:sldLayoutId id="2147483661" r:id="rId5"/>
    <p:sldLayoutId id="2147483673" r:id="rId6"/>
    <p:sldLayoutId id="2147483663" r:id="rId7"/>
    <p:sldLayoutId id="2147483662" r:id="rId8"/>
    <p:sldLayoutId id="2147483682" r:id="rId9"/>
    <p:sldLayoutId id="2147483664" r:id="rId10"/>
    <p:sldLayoutId id="2147483684" r:id="rId11"/>
    <p:sldLayoutId id="2147483665" r:id="rId12"/>
    <p:sldLayoutId id="2147483671" r:id="rId13"/>
    <p:sldLayoutId id="2147483685" r:id="rId14"/>
    <p:sldLayoutId id="2147483668" r:id="rId15"/>
    <p:sldLayoutId id="2147483666" r:id="rId16"/>
    <p:sldLayoutId id="2147483667" r:id="rId17"/>
    <p:sldLayoutId id="2147483679" r:id="rId18"/>
    <p:sldLayoutId id="2147483680" r:id="rId19"/>
  </p:sldLayoutIdLst>
  <p:hf hdr="0"/>
  <p:txStyles>
    <p:titleStyle>
      <a:lvl1pPr algn="ctr" defTabSz="914400" rtl="0" eaLnBrk="1" latinLnBrk="0" hangingPunct="1">
        <a:lnSpc>
          <a:spcPct val="90000"/>
        </a:lnSpc>
        <a:spcBef>
          <a:spcPct val="0"/>
        </a:spcBef>
        <a:buNone/>
        <a:defRPr sz="3200" b="0" i="0" kern="1200" cap="none">
          <a:solidFill>
            <a:schemeClr val="accent5">
              <a:lumMod val="75000"/>
            </a:schemeClr>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data.ed.gov/dataset/idea-section-618-data-products-static-tables-part-c"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hyperlink" Target="https://data.ed.gov/dataset/idea-section-618-data-products-static-tables-part-b"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hyperlink" Target="https://data.ed.gov/dataset/idea-section-618-data-products-static-tables-part-c-child-count-and-settings-table-4/resource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hyperlink" Target="https://data.ed.gov/dataset/idea-section-618-data-products-static-tables-part-b"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dasycenter.org/wp-content/uploads/2024/04/DaSy_DataInquiryCycle_Acc.pdf"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 Id="rId5" Type="http://schemas.openxmlformats.org/officeDocument/2006/relationships/hyperlink" Target="https://dasycenter.org/stakeholder-knowledge-toolkit/idea-section-618-data/" TargetMode="External"/><Relationship Id="rId4" Type="http://schemas.openxmlformats.org/officeDocument/2006/relationships/hyperlink" Target="https://dasycenter.org/authentic-stakeholder-engagement-why-how-and-what-purpose-process-and-results/"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F7323-677C-714C-9180-C0FA395F34B8}"/>
              </a:ext>
            </a:extLst>
          </p:cNvPr>
          <p:cNvSpPr>
            <a:spLocks noGrp="1"/>
          </p:cNvSpPr>
          <p:nvPr>
            <p:ph type="ctrTitle"/>
          </p:nvPr>
        </p:nvSpPr>
        <p:spPr/>
        <p:txBody>
          <a:bodyPr/>
          <a:lstStyle/>
          <a:p>
            <a:r>
              <a:rPr lang="en-US" dirty="0"/>
              <a:t>Examining Data to Improve </a:t>
            </a:r>
            <a:br>
              <a:rPr lang="en-US" dirty="0"/>
            </a:br>
            <a:r>
              <a:rPr lang="en-US" dirty="0"/>
              <a:t>Child Find Systems Working Series</a:t>
            </a:r>
          </a:p>
        </p:txBody>
      </p:sp>
      <p:sp>
        <p:nvSpPr>
          <p:cNvPr id="3" name="Subtitle 2">
            <a:extLst>
              <a:ext uri="{FF2B5EF4-FFF2-40B4-BE49-F238E27FC236}">
                <a16:creationId xmlns:a16="http://schemas.microsoft.com/office/drawing/2014/main" id="{D875D2F0-EA7E-0244-A293-FB0C89A08954}"/>
              </a:ext>
            </a:extLst>
          </p:cNvPr>
          <p:cNvSpPr>
            <a:spLocks noGrp="1"/>
          </p:cNvSpPr>
          <p:nvPr>
            <p:ph type="subTitle" idx="1"/>
          </p:nvPr>
        </p:nvSpPr>
        <p:spPr/>
        <p:txBody>
          <a:bodyPr>
            <a:normAutofit/>
          </a:bodyPr>
          <a:lstStyle/>
          <a:p>
            <a:r>
              <a:rPr lang="en-US" sz="3200" dirty="0"/>
              <a:t>Session 1 – Introduction to Child Find and Data Reporting Requirements; Engaging Key Partners</a:t>
            </a:r>
          </a:p>
        </p:txBody>
      </p:sp>
    </p:spTree>
    <p:extLst>
      <p:ext uri="{BB962C8B-B14F-4D97-AF65-F5344CB8AC3E}">
        <p14:creationId xmlns:p14="http://schemas.microsoft.com/office/powerpoint/2010/main" val="230763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CF8F9D-E66E-CCE4-32E8-0F90E2C15C23}"/>
              </a:ext>
            </a:extLst>
          </p:cNvPr>
          <p:cNvSpPr>
            <a:spLocks noGrp="1"/>
          </p:cNvSpPr>
          <p:nvPr>
            <p:ph type="sldNum" sz="quarter" idx="4"/>
          </p:nvPr>
        </p:nvSpPr>
        <p:spPr/>
        <p:txBody>
          <a:bodyPr/>
          <a:lstStyle/>
          <a:p>
            <a:fld id="{8FF8BE51-C3B0-9B4F-9A06-4F809A9A7941}" type="slidenum">
              <a:rPr lang="en-US" smtClean="0"/>
              <a:pPr/>
              <a:t>10</a:t>
            </a:fld>
            <a:endParaRPr lang="en-US"/>
          </a:p>
        </p:txBody>
      </p:sp>
      <p:sp>
        <p:nvSpPr>
          <p:cNvPr id="6" name="Title 5">
            <a:extLst>
              <a:ext uri="{FF2B5EF4-FFF2-40B4-BE49-F238E27FC236}">
                <a16:creationId xmlns:a16="http://schemas.microsoft.com/office/drawing/2014/main" id="{444087A4-0552-7163-B9CA-969827621B91}"/>
              </a:ext>
            </a:extLst>
          </p:cNvPr>
          <p:cNvSpPr>
            <a:spLocks noGrp="1"/>
          </p:cNvSpPr>
          <p:nvPr>
            <p:ph type="title"/>
          </p:nvPr>
        </p:nvSpPr>
        <p:spPr/>
        <p:txBody>
          <a:bodyPr/>
          <a:lstStyle/>
          <a:p>
            <a:r>
              <a:rPr lang="en-US" dirty="0"/>
              <a:t>Eligibility Categories</a:t>
            </a:r>
          </a:p>
        </p:txBody>
      </p:sp>
      <p:sp>
        <p:nvSpPr>
          <p:cNvPr id="5" name="Content Placeholder 4">
            <a:extLst>
              <a:ext uri="{FF2B5EF4-FFF2-40B4-BE49-F238E27FC236}">
                <a16:creationId xmlns:a16="http://schemas.microsoft.com/office/drawing/2014/main" id="{4E3FF128-EF35-D790-E297-C06D76F33A1C}"/>
              </a:ext>
            </a:extLst>
          </p:cNvPr>
          <p:cNvSpPr>
            <a:spLocks noGrp="1"/>
          </p:cNvSpPr>
          <p:nvPr>
            <p:ph sz="half" idx="1"/>
          </p:nvPr>
        </p:nvSpPr>
        <p:spPr>
          <a:xfrm>
            <a:off x="587829" y="982591"/>
            <a:ext cx="5388428" cy="5167539"/>
          </a:xfrm>
        </p:spPr>
        <p:txBody>
          <a:bodyPr>
            <a:normAutofit fontScale="62500" lnSpcReduction="20000"/>
          </a:bodyPr>
          <a:lstStyle/>
          <a:p>
            <a:pPr marL="0" indent="0">
              <a:buNone/>
            </a:pPr>
            <a:r>
              <a:rPr lang="en-US" sz="3800" b="1"/>
              <a:t>Part C: </a:t>
            </a:r>
          </a:p>
          <a:p>
            <a:r>
              <a:rPr lang="en-US" sz="2900"/>
              <a:t>Developmental delay:</a:t>
            </a:r>
          </a:p>
          <a:p>
            <a:pPr lvl="1"/>
            <a:r>
              <a:rPr lang="en-US" sz="2900"/>
              <a:t>States can have multiple criteria in their developmental delay definition and may include, as an example, atypical development</a:t>
            </a:r>
          </a:p>
          <a:p>
            <a:pPr lvl="1"/>
            <a:r>
              <a:rPr lang="en-US" sz="2900"/>
              <a:t>Some states use only one criteria for developmental delay</a:t>
            </a:r>
          </a:p>
          <a:p>
            <a:r>
              <a:rPr lang="en-US" sz="2900"/>
              <a:t>Diagnosed conditions: </a:t>
            </a:r>
          </a:p>
          <a:p>
            <a:pPr lvl="1"/>
            <a:r>
              <a:rPr lang="en-US" sz="2900"/>
              <a:t>Some states use the regulatory language</a:t>
            </a:r>
          </a:p>
          <a:p>
            <a:pPr lvl="1"/>
            <a:r>
              <a:rPr lang="en-US" sz="2900"/>
              <a:t>Others offer more detail (including states that include some at-risk conditions)</a:t>
            </a:r>
          </a:p>
          <a:p>
            <a:r>
              <a:rPr lang="en-US" sz="2900"/>
              <a:t>Option to define and serve at-risk </a:t>
            </a:r>
          </a:p>
          <a:p>
            <a:pPr lvl="1"/>
            <a:r>
              <a:rPr lang="en-US" sz="2900"/>
              <a:t>6 states and 1 territory serve at risk</a:t>
            </a:r>
          </a:p>
          <a:p>
            <a:endParaRPr lang="en-US"/>
          </a:p>
        </p:txBody>
      </p:sp>
      <p:sp>
        <p:nvSpPr>
          <p:cNvPr id="4" name="Content Placeholder 3">
            <a:extLst>
              <a:ext uri="{FF2B5EF4-FFF2-40B4-BE49-F238E27FC236}">
                <a16:creationId xmlns:a16="http://schemas.microsoft.com/office/drawing/2014/main" id="{A6FED6A2-FEEC-03A8-7213-A10CBD857608}"/>
              </a:ext>
            </a:extLst>
          </p:cNvPr>
          <p:cNvSpPr>
            <a:spLocks noGrp="1"/>
          </p:cNvSpPr>
          <p:nvPr>
            <p:ph sz="half" idx="2"/>
          </p:nvPr>
        </p:nvSpPr>
        <p:spPr>
          <a:xfrm>
            <a:off x="6204856" y="990373"/>
            <a:ext cx="5388429" cy="5167539"/>
          </a:xfrm>
        </p:spPr>
        <p:txBody>
          <a:bodyPr vert="horz" lIns="91440" tIns="45720" rIns="91440" bIns="45720" rtlCol="0" anchor="t">
            <a:normAutofit fontScale="62500" lnSpcReduction="20000"/>
          </a:bodyPr>
          <a:lstStyle/>
          <a:p>
            <a:pPr marL="0" indent="0">
              <a:buNone/>
            </a:pPr>
            <a:r>
              <a:rPr lang="en-US" sz="3800" b="1" dirty="0">
                <a:latin typeface="Arial"/>
                <a:cs typeface="Arial"/>
              </a:rPr>
              <a:t>Part B Section 619: </a:t>
            </a:r>
            <a:endParaRPr lang="en-US" sz="3800" b="1" dirty="0"/>
          </a:p>
          <a:p>
            <a:r>
              <a:rPr lang="en-US" sz="2900" dirty="0">
                <a:latin typeface="Arial"/>
                <a:cs typeface="Arial"/>
              </a:rPr>
              <a:t>Developmental delay</a:t>
            </a:r>
          </a:p>
          <a:p>
            <a:pPr lvl="1"/>
            <a:r>
              <a:rPr lang="en-US" sz="2900" dirty="0">
                <a:latin typeface="Arial"/>
                <a:cs typeface="Arial"/>
              </a:rPr>
              <a:t>States define age range and criteria for child with a developmental delay </a:t>
            </a:r>
          </a:p>
          <a:p>
            <a:pPr lvl="1"/>
            <a:r>
              <a:rPr lang="en-US" sz="2900" dirty="0">
                <a:latin typeface="Arial"/>
                <a:cs typeface="Arial"/>
              </a:rPr>
              <a:t>Age 3 – 9 or any subset of the age range, including 3 – 5</a:t>
            </a:r>
          </a:p>
          <a:p>
            <a:pPr lvl="1"/>
            <a:r>
              <a:rPr lang="en-US" sz="2900" dirty="0">
                <a:latin typeface="Arial"/>
                <a:cs typeface="Arial"/>
              </a:rPr>
              <a:t>State Preschool survey - 31 of 49 respondents use standard scores.</a:t>
            </a:r>
          </a:p>
          <a:p>
            <a:r>
              <a:rPr lang="en-US" sz="2900" dirty="0">
                <a:latin typeface="Arial"/>
                <a:cs typeface="Arial"/>
              </a:rPr>
              <a:t>Child with a disability: intellectual disability, hearing impairment (including deafness), speech or language impairment, visual impairment (including blindness), serious emotional disturbance, orthopedic impairment, autism, traumatic brain injury, other health impairment, deaf-blindness, or multiple disabilities, </a:t>
            </a:r>
            <a:r>
              <a:rPr lang="en-US" sz="2900" u="sng" dirty="0">
                <a:latin typeface="Arial"/>
                <a:cs typeface="Arial"/>
              </a:rPr>
              <a:t>and who needs special education and related services</a:t>
            </a:r>
          </a:p>
        </p:txBody>
      </p:sp>
    </p:spTree>
    <p:extLst>
      <p:ext uri="{BB962C8B-B14F-4D97-AF65-F5344CB8AC3E}">
        <p14:creationId xmlns:p14="http://schemas.microsoft.com/office/powerpoint/2010/main" val="2159492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317AB90F-04E2-B9E2-0B99-767F0E6DAD24}"/>
              </a:ext>
            </a:extLst>
          </p:cNvPr>
          <p:cNvSpPr>
            <a:spLocks noGrp="1"/>
          </p:cNvSpPr>
          <p:nvPr>
            <p:ph type="sldNum" sz="quarter" idx="4"/>
          </p:nvPr>
        </p:nvSpPr>
        <p:spPr/>
        <p:txBody>
          <a:bodyPr/>
          <a:lstStyle/>
          <a:p>
            <a:pPr>
              <a:spcAft>
                <a:spcPts val="600"/>
              </a:spcAft>
            </a:pPr>
            <a:fld id="{8FF8BE51-C3B0-9B4F-9A06-4F809A9A7941}" type="slidenum">
              <a:rPr lang="en-US" smtClean="0"/>
              <a:pPr>
                <a:spcAft>
                  <a:spcPts val="600"/>
                </a:spcAft>
              </a:pPr>
              <a:t>11</a:t>
            </a:fld>
            <a:endParaRPr lang="en-US"/>
          </a:p>
        </p:txBody>
      </p:sp>
      <p:sp>
        <p:nvSpPr>
          <p:cNvPr id="2" name="Title 1">
            <a:extLst>
              <a:ext uri="{FF2B5EF4-FFF2-40B4-BE49-F238E27FC236}">
                <a16:creationId xmlns:a16="http://schemas.microsoft.com/office/drawing/2014/main" id="{381E1E12-65C4-A2F5-7726-874126DFD235}"/>
              </a:ext>
            </a:extLst>
          </p:cNvPr>
          <p:cNvSpPr>
            <a:spLocks noGrp="1"/>
          </p:cNvSpPr>
          <p:nvPr>
            <p:ph type="title"/>
          </p:nvPr>
        </p:nvSpPr>
        <p:spPr/>
        <p:txBody>
          <a:bodyPr anchor="t">
            <a:normAutofit/>
          </a:bodyPr>
          <a:lstStyle/>
          <a:p>
            <a:r>
              <a:rPr lang="en-US" dirty="0"/>
              <a:t>Why Focus on Child Find Data? </a:t>
            </a:r>
          </a:p>
        </p:txBody>
      </p:sp>
      <p:sp>
        <p:nvSpPr>
          <p:cNvPr id="3" name="Content Placeholder 2">
            <a:extLst>
              <a:ext uri="{FF2B5EF4-FFF2-40B4-BE49-F238E27FC236}">
                <a16:creationId xmlns:a16="http://schemas.microsoft.com/office/drawing/2014/main" id="{8CD08176-DFEB-4F5D-DBF7-1E46892AE317}"/>
              </a:ext>
            </a:extLst>
          </p:cNvPr>
          <p:cNvSpPr>
            <a:spLocks noGrp="1"/>
          </p:cNvSpPr>
          <p:nvPr>
            <p:ph sz="half" idx="1"/>
          </p:nvPr>
        </p:nvSpPr>
        <p:spPr/>
        <p:txBody>
          <a:bodyPr vert="horz" lIns="91440" tIns="45720" rIns="91440" bIns="45720" rtlCol="0" anchor="t">
            <a:normAutofit/>
          </a:bodyPr>
          <a:lstStyle/>
          <a:p>
            <a:r>
              <a:rPr lang="en-US" dirty="0">
                <a:latin typeface="Arial"/>
                <a:cs typeface="Arial"/>
              </a:rPr>
              <a:t>Promote earlier identification</a:t>
            </a:r>
          </a:p>
          <a:p>
            <a:r>
              <a:rPr lang="en-US" dirty="0">
                <a:latin typeface="Arial"/>
                <a:cs typeface="Arial"/>
              </a:rPr>
              <a:t>Reach underserved communities</a:t>
            </a:r>
          </a:p>
          <a:p>
            <a:r>
              <a:rPr lang="en-US" dirty="0">
                <a:latin typeface="Arial"/>
                <a:cs typeface="Arial"/>
              </a:rPr>
              <a:t>Identify areas of ineffective / inequitable implementation of child find practices</a:t>
            </a:r>
          </a:p>
          <a:p>
            <a:r>
              <a:rPr lang="en-US" dirty="0">
                <a:latin typeface="Arial"/>
                <a:cs typeface="Arial"/>
              </a:rPr>
              <a:t>Contribute to program planning</a:t>
            </a:r>
          </a:p>
          <a:p>
            <a:r>
              <a:rPr lang="en-US" dirty="0">
                <a:latin typeface="Arial"/>
                <a:cs typeface="Arial"/>
              </a:rPr>
              <a:t>Improve outcomes</a:t>
            </a:r>
          </a:p>
        </p:txBody>
      </p:sp>
      <p:pic>
        <p:nvPicPr>
          <p:cNvPr id="5" name="Picture 4" descr="&quot; &quot;">
            <a:extLst>
              <a:ext uri="{FF2B5EF4-FFF2-40B4-BE49-F238E27FC236}">
                <a16:creationId xmlns:a16="http://schemas.microsoft.com/office/drawing/2014/main" id="{FC5D3097-44AC-3903-4203-C7A9CC1238EC}"/>
              </a:ext>
              <a:ext uri="{C183D7F6-B498-43B3-948B-1728B52AA6E4}">
                <adec:decorative xmlns:adec="http://schemas.microsoft.com/office/drawing/2017/decorative" val="0"/>
              </a:ext>
            </a:extLst>
          </p:cNvPr>
          <p:cNvPicPr>
            <a:picLocks noChangeAspect="1"/>
          </p:cNvPicPr>
          <p:nvPr/>
        </p:nvPicPr>
        <p:blipFill rotWithShape="1">
          <a:blip r:embed="rId3"/>
          <a:srcRect l="14477" r="5361" b="2"/>
          <a:stretch/>
        </p:blipFill>
        <p:spPr>
          <a:xfrm>
            <a:off x="6366510" y="1376140"/>
            <a:ext cx="5226775" cy="4470024"/>
          </a:xfrm>
          <a:prstGeom prst="rect">
            <a:avLst/>
          </a:prstGeom>
          <a:noFill/>
        </p:spPr>
      </p:pic>
    </p:spTree>
    <p:extLst>
      <p:ext uri="{BB962C8B-B14F-4D97-AF65-F5344CB8AC3E}">
        <p14:creationId xmlns:p14="http://schemas.microsoft.com/office/powerpoint/2010/main" val="4158306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EA7244-824F-46BE-CFAF-EDC1E3D6B81A}"/>
              </a:ext>
            </a:extLst>
          </p:cNvPr>
          <p:cNvSpPr>
            <a:spLocks noGrp="1"/>
          </p:cNvSpPr>
          <p:nvPr>
            <p:ph type="title"/>
          </p:nvPr>
        </p:nvSpPr>
        <p:spPr>
          <a:xfrm>
            <a:off x="839788" y="365125"/>
            <a:ext cx="10515600" cy="1325563"/>
          </a:xfrm>
        </p:spPr>
        <p:txBody>
          <a:bodyPr>
            <a:normAutofit fontScale="90000"/>
          </a:bodyPr>
          <a:lstStyle/>
          <a:p>
            <a:r>
              <a:rPr lang="en-US" sz="4800" dirty="0"/>
              <a:t>Opportunities to Strengthen Child Find</a:t>
            </a:r>
          </a:p>
        </p:txBody>
      </p:sp>
      <p:graphicFrame>
        <p:nvGraphicFramePr>
          <p:cNvPr id="8" name="Diagram 7" descr="Develop systems to better track and improve earlier identification. Close gaps in integrating Part C early identification systems with states and local communities, reduce gaps in tracking children. Combine developmental monitoring and screening systems.">
            <a:extLst>
              <a:ext uri="{FF2B5EF4-FFF2-40B4-BE49-F238E27FC236}">
                <a16:creationId xmlns:a16="http://schemas.microsoft.com/office/drawing/2014/main" id="{8FF69797-F014-3F56-CA8A-969BCE80DBF1}"/>
              </a:ext>
            </a:extLst>
          </p:cNvPr>
          <p:cNvGraphicFramePr/>
          <p:nvPr>
            <p:extLst>
              <p:ext uri="{D42A27DB-BD31-4B8C-83A1-F6EECF244321}">
                <p14:modId xmlns:p14="http://schemas.microsoft.com/office/powerpoint/2010/main" val="1064468074"/>
              </p:ext>
            </p:extLst>
          </p:nvPr>
        </p:nvGraphicFramePr>
        <p:xfrm>
          <a:off x="838200" y="1320800"/>
          <a:ext cx="10515600" cy="4856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7435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C2F477-B1D7-9A2A-79C6-503DB90348CA}"/>
              </a:ext>
            </a:extLst>
          </p:cNvPr>
          <p:cNvSpPr>
            <a:spLocks noGrp="1"/>
          </p:cNvSpPr>
          <p:nvPr>
            <p:ph type="sldNum" sz="quarter" idx="4294967295"/>
          </p:nvPr>
        </p:nvSpPr>
        <p:spPr>
          <a:xfrm>
            <a:off x="10958513" y="6319838"/>
            <a:ext cx="1233487" cy="503237"/>
          </a:xfrm>
        </p:spPr>
        <p:txBody>
          <a:bodyPr/>
          <a:lstStyle/>
          <a:p>
            <a:fld id="{8FF8BE51-C3B0-9B4F-9A06-4F809A9A7941}" type="slidenum">
              <a:rPr lang="en-US" smtClean="0"/>
              <a:pPr/>
              <a:t>13</a:t>
            </a:fld>
            <a:endParaRPr lang="en-US"/>
          </a:p>
        </p:txBody>
      </p:sp>
      <p:sp>
        <p:nvSpPr>
          <p:cNvPr id="8" name="Title 7">
            <a:extLst>
              <a:ext uri="{FF2B5EF4-FFF2-40B4-BE49-F238E27FC236}">
                <a16:creationId xmlns:a16="http://schemas.microsoft.com/office/drawing/2014/main" id="{B4E69CBC-6A06-6AC0-6F99-CE4A0F56F543}"/>
              </a:ext>
            </a:extLst>
          </p:cNvPr>
          <p:cNvSpPr>
            <a:spLocks noGrp="1"/>
          </p:cNvSpPr>
          <p:nvPr>
            <p:ph type="title"/>
          </p:nvPr>
        </p:nvSpPr>
        <p:spPr/>
        <p:txBody>
          <a:bodyPr/>
          <a:lstStyle/>
          <a:p>
            <a:r>
              <a:rPr lang="en-US" dirty="0"/>
              <a:t>Federally-Reported Data</a:t>
            </a:r>
          </a:p>
        </p:txBody>
      </p:sp>
    </p:spTree>
    <p:extLst>
      <p:ext uri="{BB962C8B-B14F-4D97-AF65-F5344CB8AC3E}">
        <p14:creationId xmlns:p14="http://schemas.microsoft.com/office/powerpoint/2010/main" val="268179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BAF884-6292-EBB5-22BB-15986B7051E6}"/>
              </a:ext>
            </a:extLst>
          </p:cNvPr>
          <p:cNvSpPr>
            <a:spLocks noGrp="1"/>
          </p:cNvSpPr>
          <p:nvPr>
            <p:ph type="sldNum" sz="quarter" idx="4"/>
          </p:nvPr>
        </p:nvSpPr>
        <p:spPr/>
        <p:txBody>
          <a:bodyPr/>
          <a:lstStyle/>
          <a:p>
            <a:fld id="{8FF8BE51-C3B0-9B4F-9A06-4F809A9A7941}" type="slidenum">
              <a:rPr lang="en-US" smtClean="0"/>
              <a:pPr/>
              <a:t>14</a:t>
            </a:fld>
            <a:endParaRPr lang="en-US"/>
          </a:p>
        </p:txBody>
      </p:sp>
      <p:sp>
        <p:nvSpPr>
          <p:cNvPr id="5" name="Title 4">
            <a:extLst>
              <a:ext uri="{FF2B5EF4-FFF2-40B4-BE49-F238E27FC236}">
                <a16:creationId xmlns:a16="http://schemas.microsoft.com/office/drawing/2014/main" id="{EB388ACD-3B31-A627-25DE-830D53EAF854}"/>
              </a:ext>
            </a:extLst>
          </p:cNvPr>
          <p:cNvSpPr>
            <a:spLocks noGrp="1"/>
          </p:cNvSpPr>
          <p:nvPr>
            <p:ph type="title"/>
          </p:nvPr>
        </p:nvSpPr>
        <p:spPr/>
        <p:txBody>
          <a:bodyPr/>
          <a:lstStyle/>
          <a:p>
            <a:r>
              <a:rPr lang="en-US" dirty="0"/>
              <a:t>Attendee Sharing: Using Federally-Reported Data</a:t>
            </a:r>
          </a:p>
        </p:txBody>
      </p:sp>
      <p:sp>
        <p:nvSpPr>
          <p:cNvPr id="4" name="Content Placeholder 3">
            <a:extLst>
              <a:ext uri="{FF2B5EF4-FFF2-40B4-BE49-F238E27FC236}">
                <a16:creationId xmlns:a16="http://schemas.microsoft.com/office/drawing/2014/main" id="{D5DD1CFA-0C1C-F50B-5EFA-6B3B469A4E85}"/>
              </a:ext>
            </a:extLst>
          </p:cNvPr>
          <p:cNvSpPr>
            <a:spLocks noGrp="1"/>
          </p:cNvSpPr>
          <p:nvPr>
            <p:ph idx="1"/>
          </p:nvPr>
        </p:nvSpPr>
        <p:spPr>
          <a:solidFill>
            <a:srgbClr val="104578"/>
          </a:solidFill>
        </p:spPr>
        <p:txBody>
          <a:bodyPr/>
          <a:lstStyle/>
          <a:p>
            <a:pPr marL="0" indent="0">
              <a:buNone/>
            </a:pPr>
            <a:r>
              <a:rPr lang="en-US" sz="2800">
                <a:solidFill>
                  <a:schemeClr val="bg1"/>
                </a:solidFill>
              </a:rPr>
              <a:t>In the Padlet or the chat please share:</a:t>
            </a:r>
          </a:p>
          <a:p>
            <a:pPr marL="0" indent="0">
              <a:buNone/>
            </a:pPr>
            <a:endParaRPr lang="en-US" sz="2800">
              <a:solidFill>
                <a:schemeClr val="bg1"/>
              </a:solidFill>
            </a:endParaRPr>
          </a:p>
          <a:p>
            <a:pPr>
              <a:buFont typeface="Wingdings" pitchFamily="2" charset="2"/>
              <a:buChar char="v"/>
            </a:pPr>
            <a:r>
              <a:rPr lang="en-US" sz="2800">
                <a:solidFill>
                  <a:schemeClr val="bg1"/>
                </a:solidFill>
              </a:rPr>
              <a:t>How does your state use your federally-reported child find data (e.g., 618 child count data, APR indicator data) to inform the program and/or child find efforts?</a:t>
            </a:r>
          </a:p>
        </p:txBody>
      </p:sp>
      <p:pic>
        <p:nvPicPr>
          <p:cNvPr id="7" name="Picture 6" descr="QR code that goes to Padlet">
            <a:extLst>
              <a:ext uri="{FF2B5EF4-FFF2-40B4-BE49-F238E27FC236}">
                <a16:creationId xmlns:a16="http://schemas.microsoft.com/office/drawing/2014/main" id="{08D5BE17-750E-322E-2F8A-778D38E04B8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537700" y="3810000"/>
            <a:ext cx="1905000" cy="1905000"/>
          </a:xfrm>
          <a:prstGeom prst="rect">
            <a:avLst/>
          </a:prstGeom>
        </p:spPr>
      </p:pic>
    </p:spTree>
    <p:extLst>
      <p:ext uri="{BB962C8B-B14F-4D97-AF65-F5344CB8AC3E}">
        <p14:creationId xmlns:p14="http://schemas.microsoft.com/office/powerpoint/2010/main" val="635410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559AA6-6C83-03C6-598D-0D357AA41F87}"/>
              </a:ext>
            </a:extLst>
          </p:cNvPr>
          <p:cNvSpPr>
            <a:spLocks noGrp="1"/>
          </p:cNvSpPr>
          <p:nvPr>
            <p:ph type="sldNum" sz="quarter" idx="4"/>
          </p:nvPr>
        </p:nvSpPr>
        <p:spPr/>
        <p:txBody>
          <a:bodyPr/>
          <a:lstStyle/>
          <a:p>
            <a:fld id="{8FF8BE51-C3B0-9B4F-9A06-4F809A9A7941}" type="slidenum">
              <a:rPr lang="en-US" smtClean="0"/>
              <a:pPr/>
              <a:t>15</a:t>
            </a:fld>
            <a:endParaRPr lang="en-US"/>
          </a:p>
        </p:txBody>
      </p:sp>
      <p:sp>
        <p:nvSpPr>
          <p:cNvPr id="6" name="Title 5">
            <a:extLst>
              <a:ext uri="{FF2B5EF4-FFF2-40B4-BE49-F238E27FC236}">
                <a16:creationId xmlns:a16="http://schemas.microsoft.com/office/drawing/2014/main" id="{E0FC2218-B47E-43BE-F489-E4DC4D4C24F3}"/>
              </a:ext>
            </a:extLst>
          </p:cNvPr>
          <p:cNvSpPr>
            <a:spLocks noGrp="1"/>
          </p:cNvSpPr>
          <p:nvPr>
            <p:ph type="title"/>
          </p:nvPr>
        </p:nvSpPr>
        <p:spPr/>
        <p:txBody>
          <a:bodyPr/>
          <a:lstStyle/>
          <a:p>
            <a:r>
              <a:rPr lang="en-US" dirty="0">
                <a:latin typeface="Arial"/>
                <a:cs typeface="Arial"/>
              </a:rPr>
              <a:t>Child Find Data Reporting</a:t>
            </a:r>
            <a:endParaRPr lang="en-US" dirty="0"/>
          </a:p>
        </p:txBody>
      </p:sp>
      <p:sp>
        <p:nvSpPr>
          <p:cNvPr id="5" name="Content Placeholder 4">
            <a:extLst>
              <a:ext uri="{FF2B5EF4-FFF2-40B4-BE49-F238E27FC236}">
                <a16:creationId xmlns:a16="http://schemas.microsoft.com/office/drawing/2014/main" id="{9F5BF189-EBC6-0FE5-8636-BF72BC333884}"/>
              </a:ext>
            </a:extLst>
          </p:cNvPr>
          <p:cNvSpPr>
            <a:spLocks noGrp="1"/>
          </p:cNvSpPr>
          <p:nvPr>
            <p:ph sz="half" idx="1"/>
          </p:nvPr>
        </p:nvSpPr>
        <p:spPr>
          <a:xfrm>
            <a:off x="587828" y="1368358"/>
            <a:ext cx="10713585" cy="4477806"/>
          </a:xfrm>
        </p:spPr>
        <p:txBody>
          <a:bodyPr>
            <a:normAutofit fontScale="85000" lnSpcReduction="10000"/>
          </a:bodyPr>
          <a:lstStyle/>
          <a:p>
            <a:r>
              <a:rPr lang="en-US" dirty="0"/>
              <a:t>Section 618 of IDEA requires that Part C and Part B state agencies report child count data</a:t>
            </a:r>
          </a:p>
          <a:p>
            <a:pPr lvl="1"/>
            <a:r>
              <a:rPr lang="en-US" dirty="0" err="1"/>
              <a:t>OSEP</a:t>
            </a:r>
            <a:r>
              <a:rPr lang="en-US" dirty="0"/>
              <a:t> compiles all states’ data in IDEA 618 Data Products</a:t>
            </a:r>
          </a:p>
          <a:p>
            <a:pPr lvl="2"/>
            <a:r>
              <a:rPr lang="en-US" dirty="0">
                <a:hlinkClick r:id="rId3" tooltip="IDEA Section 618 Data Products: Static Tables- Part C"/>
              </a:rPr>
              <a:t>Part C Child Count and Settings</a:t>
            </a:r>
            <a:endParaRPr lang="en-US" dirty="0"/>
          </a:p>
          <a:p>
            <a:pPr lvl="2"/>
            <a:r>
              <a:rPr lang="en-US" dirty="0">
                <a:hlinkClick r:id="rId4" tooltip="IDEA Section 618 Data Products: Static Tables- Part B"/>
              </a:rPr>
              <a:t>Part B Child Count and Educational Environments</a:t>
            </a:r>
            <a:endParaRPr lang="en-US" dirty="0"/>
          </a:p>
          <a:p>
            <a:r>
              <a:rPr lang="en-US" dirty="0"/>
              <a:t>Part C reports child find data in APR indicators 5 and 6</a:t>
            </a:r>
          </a:p>
          <a:p>
            <a:pPr lvl="1"/>
            <a:r>
              <a:rPr lang="en-US" dirty="0">
                <a:latin typeface="+mn-lt"/>
                <a:cs typeface="Times New Roman"/>
              </a:rPr>
              <a:t>Indicator 5: Percent of infants and toddlers birth to 1 with </a:t>
            </a:r>
            <a:r>
              <a:rPr lang="en-US" dirty="0" err="1">
                <a:latin typeface="+mn-lt"/>
                <a:cs typeface="Times New Roman"/>
              </a:rPr>
              <a:t>IFSPs</a:t>
            </a:r>
            <a:endParaRPr lang="en-US" dirty="0">
              <a:latin typeface="+mn-lt"/>
              <a:cs typeface="Times New Roman"/>
            </a:endParaRPr>
          </a:p>
          <a:p>
            <a:pPr lvl="1"/>
            <a:r>
              <a:rPr lang="en-US" dirty="0">
                <a:latin typeface="+mn-lt"/>
                <a:cs typeface="Times New Roman"/>
              </a:rPr>
              <a:t>Indicator 6: Percent of infants and toddlers birth to 3 with </a:t>
            </a:r>
            <a:r>
              <a:rPr lang="en-US" dirty="0" err="1">
                <a:latin typeface="+mn-lt"/>
                <a:cs typeface="Times New Roman"/>
              </a:rPr>
              <a:t>IFSPs</a:t>
            </a:r>
            <a:endParaRPr lang="en-US" dirty="0">
              <a:latin typeface="+mn-lt"/>
              <a:cs typeface="Times New Roman"/>
            </a:endParaRPr>
          </a:p>
          <a:p>
            <a:r>
              <a:rPr lang="en-US" dirty="0">
                <a:latin typeface="+mn-lt"/>
                <a:cs typeface="Times New Roman"/>
              </a:rPr>
              <a:t>Part B: reports child find data in APR indicator 11</a:t>
            </a:r>
          </a:p>
          <a:p>
            <a:pPr lvl="1"/>
            <a:r>
              <a:rPr lang="en-US" dirty="0"/>
              <a:t>Percent of children who were evaluated within 60 days of receiving parental consent for initial evaluation or, if the State establishes a timeframe within which the evaluation must be conducted, within that timeframe.</a:t>
            </a:r>
            <a:endParaRPr lang="en-US" dirty="0">
              <a:latin typeface="+mn-lt"/>
              <a:cs typeface="Times New Roman"/>
            </a:endParaRPr>
          </a:p>
        </p:txBody>
      </p:sp>
    </p:spTree>
    <p:extLst>
      <p:ext uri="{BB962C8B-B14F-4D97-AF65-F5344CB8AC3E}">
        <p14:creationId xmlns:p14="http://schemas.microsoft.com/office/powerpoint/2010/main" val="1303671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9E4D7A-459C-963D-C0DD-C890F4D8021A}"/>
              </a:ext>
            </a:extLst>
          </p:cNvPr>
          <p:cNvSpPr>
            <a:spLocks noGrp="1"/>
          </p:cNvSpPr>
          <p:nvPr>
            <p:ph type="sldNum" sz="quarter" idx="4"/>
          </p:nvPr>
        </p:nvSpPr>
        <p:spPr/>
        <p:txBody>
          <a:bodyPr/>
          <a:lstStyle/>
          <a:p>
            <a:fld id="{8FF8BE51-C3B0-9B4F-9A06-4F809A9A7941}" type="slidenum">
              <a:rPr lang="en-US" smtClean="0"/>
              <a:pPr/>
              <a:t>16</a:t>
            </a:fld>
            <a:endParaRPr lang="en-US"/>
          </a:p>
        </p:txBody>
      </p:sp>
      <p:sp>
        <p:nvSpPr>
          <p:cNvPr id="5" name="Title 4">
            <a:extLst>
              <a:ext uri="{FF2B5EF4-FFF2-40B4-BE49-F238E27FC236}">
                <a16:creationId xmlns:a16="http://schemas.microsoft.com/office/drawing/2014/main" id="{65517869-44BC-D25B-643B-04C0214996EE}"/>
              </a:ext>
            </a:extLst>
          </p:cNvPr>
          <p:cNvSpPr>
            <a:spLocks noGrp="1"/>
          </p:cNvSpPr>
          <p:nvPr>
            <p:ph type="title"/>
          </p:nvPr>
        </p:nvSpPr>
        <p:spPr/>
        <p:txBody>
          <a:bodyPr/>
          <a:lstStyle/>
          <a:p>
            <a:r>
              <a:rPr lang="en-US" dirty="0">
                <a:latin typeface="Arial"/>
                <a:cs typeface="Arial"/>
              </a:rPr>
              <a:t>Part C 618 Data Reporting</a:t>
            </a:r>
            <a:endParaRPr lang="en-US" dirty="0"/>
          </a:p>
        </p:txBody>
      </p:sp>
      <p:sp>
        <p:nvSpPr>
          <p:cNvPr id="4" name="Content Placeholder 3">
            <a:extLst>
              <a:ext uri="{FF2B5EF4-FFF2-40B4-BE49-F238E27FC236}">
                <a16:creationId xmlns:a16="http://schemas.microsoft.com/office/drawing/2014/main" id="{57A0D3EB-A379-2F3A-BA7A-80DFC80D902F}"/>
              </a:ext>
            </a:extLst>
          </p:cNvPr>
          <p:cNvSpPr>
            <a:spLocks noGrp="1"/>
          </p:cNvSpPr>
          <p:nvPr>
            <p:ph idx="1"/>
          </p:nvPr>
        </p:nvSpPr>
        <p:spPr/>
        <p:txBody>
          <a:bodyPr>
            <a:normAutofit/>
          </a:bodyPr>
          <a:lstStyle/>
          <a:p>
            <a:pPr fontAlgn="base"/>
            <a:r>
              <a:rPr lang="en-US">
                <a:solidFill>
                  <a:srgbClr val="000000"/>
                </a:solidFill>
                <a:highlight>
                  <a:srgbClr val="FFFFFF"/>
                </a:highlight>
                <a:latin typeface="+mn-lt"/>
              </a:rPr>
              <a:t>Point-in-time unduplicated count on a state-designated date</a:t>
            </a:r>
            <a:r>
              <a:rPr lang="en-US" b="1">
                <a:solidFill>
                  <a:srgbClr val="000000"/>
                </a:solidFill>
                <a:highlight>
                  <a:srgbClr val="FFFFFF"/>
                </a:highlight>
                <a:latin typeface="+mn-lt"/>
              </a:rPr>
              <a:t> </a:t>
            </a:r>
            <a:r>
              <a:rPr lang="en-US">
                <a:solidFill>
                  <a:srgbClr val="000000"/>
                </a:solidFill>
                <a:highlight>
                  <a:srgbClr val="FFFFFF"/>
                </a:highlight>
                <a:latin typeface="+mn-lt"/>
              </a:rPr>
              <a:t>between October 1 and December 1 (inclusive):  </a:t>
            </a:r>
          </a:p>
          <a:p>
            <a:pPr lvl="1" fontAlgn="base"/>
            <a:r>
              <a:rPr lang="en-US" b="0" i="0">
                <a:solidFill>
                  <a:srgbClr val="000000"/>
                </a:solidFill>
                <a:effectLst/>
                <a:highlight>
                  <a:srgbClr val="FFFFFF"/>
                </a:highlight>
                <a:latin typeface="+mn-lt"/>
              </a:rPr>
              <a:t>Child Count and Settings by Age</a:t>
            </a:r>
          </a:p>
          <a:p>
            <a:pPr lvl="1" fontAlgn="base"/>
            <a:r>
              <a:rPr lang="en-US" b="0" i="0">
                <a:solidFill>
                  <a:srgbClr val="000000"/>
                </a:solidFill>
                <a:effectLst/>
                <a:highlight>
                  <a:srgbClr val="FFFFFF"/>
                </a:highlight>
                <a:latin typeface="+mn-lt"/>
              </a:rPr>
              <a:t>Child Count and Settings by Race/Ethnicity</a:t>
            </a:r>
          </a:p>
          <a:p>
            <a:pPr lvl="1" fontAlgn="base"/>
            <a:r>
              <a:rPr lang="en-US" b="0" i="0">
                <a:solidFill>
                  <a:srgbClr val="000000"/>
                </a:solidFill>
                <a:effectLst/>
                <a:highlight>
                  <a:srgbClr val="FFFFFF"/>
                </a:highlight>
                <a:latin typeface="+mn-lt"/>
              </a:rPr>
              <a:t>Child Count by Gender  </a:t>
            </a:r>
          </a:p>
          <a:p>
            <a:pPr lvl="1" fontAlgn="base"/>
            <a:r>
              <a:rPr lang="en-US" b="0" i="0">
                <a:solidFill>
                  <a:srgbClr val="000000"/>
                </a:solidFill>
                <a:effectLst/>
                <a:highlight>
                  <a:srgbClr val="FFFFFF"/>
                </a:highlight>
                <a:latin typeface="+mn-lt"/>
              </a:rPr>
              <a:t>At Risk Child Count – </a:t>
            </a:r>
            <a:r>
              <a:rPr lang="en-US" b="0" i="1">
                <a:solidFill>
                  <a:srgbClr val="000000"/>
                </a:solidFill>
                <a:effectLst/>
                <a:highlight>
                  <a:srgbClr val="FFFFFF"/>
                </a:highlight>
                <a:latin typeface="+mn-lt"/>
              </a:rPr>
              <a:t>only if this count is applicable to the state</a:t>
            </a:r>
          </a:p>
          <a:p>
            <a:pPr fontAlgn="base"/>
            <a:r>
              <a:rPr lang="en-US" b="0" i="0">
                <a:solidFill>
                  <a:srgbClr val="000000"/>
                </a:solidFill>
                <a:effectLst/>
                <a:highlight>
                  <a:srgbClr val="FFFFFF"/>
                </a:highlight>
                <a:latin typeface="+mn-lt"/>
              </a:rPr>
              <a:t>Cumulative Child Count by Race/Ethnicity and Gender for </a:t>
            </a:r>
            <a:r>
              <a:rPr lang="en-US">
                <a:solidFill>
                  <a:srgbClr val="000000"/>
                </a:solidFill>
                <a:highlight>
                  <a:srgbClr val="FFFFFF"/>
                </a:highlight>
                <a:latin typeface="+mn-lt"/>
              </a:rPr>
              <a:t>the most recent 12-month period for which data are available</a:t>
            </a:r>
            <a:endParaRPr lang="en-US" b="0" i="0">
              <a:solidFill>
                <a:srgbClr val="000000"/>
              </a:solidFill>
              <a:effectLst/>
              <a:highlight>
                <a:srgbClr val="FFFFFF"/>
              </a:highlight>
              <a:latin typeface="+mn-lt"/>
            </a:endParaRPr>
          </a:p>
        </p:txBody>
      </p:sp>
    </p:spTree>
    <p:extLst>
      <p:ext uri="{BB962C8B-B14F-4D97-AF65-F5344CB8AC3E}">
        <p14:creationId xmlns:p14="http://schemas.microsoft.com/office/powerpoint/2010/main" val="1291795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FDE8D-B51E-4B0D-B79E-2BD4E5DDCC73}"/>
              </a:ext>
            </a:extLst>
          </p:cNvPr>
          <p:cNvSpPr>
            <a:spLocks noGrp="1"/>
          </p:cNvSpPr>
          <p:nvPr>
            <p:ph type="title"/>
          </p:nvPr>
        </p:nvSpPr>
        <p:spPr>
          <a:solidFill>
            <a:schemeClr val="bg1"/>
          </a:solidFill>
        </p:spPr>
        <p:txBody>
          <a:bodyPr vert="horz" lIns="91440" tIns="45720" rIns="91440" bIns="45720" rtlCol="0" anchor="b">
            <a:noAutofit/>
          </a:bodyPr>
          <a:lstStyle/>
          <a:p>
            <a:r>
              <a:rPr lang="en-US" sz="2800" dirty="0">
                <a:solidFill>
                  <a:schemeClr val="tx1"/>
                </a:solidFill>
              </a:rPr>
              <a:t>441,515* </a:t>
            </a:r>
            <a:r>
              <a:rPr lang="en-US" sz="2400" dirty="0">
                <a:solidFill>
                  <a:schemeClr val="tx1"/>
                </a:solidFill>
              </a:rPr>
              <a:t>infants and toddlers from birth to age 3 received Early Intervention services in the U.S. and outlying areas in 2022-23</a:t>
            </a:r>
            <a:endParaRPr lang="en-US" sz="2400" dirty="0">
              <a:solidFill>
                <a:srgbClr val="FF0000"/>
              </a:solidFill>
            </a:endParaRPr>
          </a:p>
        </p:txBody>
      </p:sp>
      <p:sp>
        <p:nvSpPr>
          <p:cNvPr id="8" name="Content Placeholder 7">
            <a:extLst>
              <a:ext uri="{FF2B5EF4-FFF2-40B4-BE49-F238E27FC236}">
                <a16:creationId xmlns:a16="http://schemas.microsoft.com/office/drawing/2014/main" id="{2A6967C8-F70D-FD61-230C-BF0DAE59C699}"/>
              </a:ext>
            </a:extLst>
          </p:cNvPr>
          <p:cNvSpPr>
            <a:spLocks noGrp="1"/>
          </p:cNvSpPr>
          <p:nvPr>
            <p:ph sz="half" idx="1"/>
          </p:nvPr>
        </p:nvSpPr>
        <p:spPr/>
        <p:txBody>
          <a:bodyPr/>
          <a:lstStyle/>
          <a:p>
            <a:pPr marL="0" indent="0">
              <a:buNone/>
            </a:pPr>
            <a:r>
              <a:rPr lang="en-US" sz="2800" b="1"/>
              <a:t>Percent Served by Age Group</a:t>
            </a:r>
          </a:p>
          <a:p>
            <a:r>
              <a:rPr lang="en-US" sz="2800"/>
              <a:t>Birth to 1 year: 1.26%</a:t>
            </a:r>
          </a:p>
          <a:p>
            <a:pPr marL="0" indent="0">
              <a:buNone/>
            </a:pPr>
            <a:endParaRPr lang="en-US" sz="2800"/>
          </a:p>
          <a:p>
            <a:r>
              <a:rPr lang="en-US" sz="2800"/>
              <a:t>1 to 2 years: 3.71%</a:t>
            </a:r>
          </a:p>
          <a:p>
            <a:pPr marL="0" indent="0">
              <a:buNone/>
            </a:pPr>
            <a:endParaRPr lang="en-US" sz="2800"/>
          </a:p>
          <a:p>
            <a:r>
              <a:rPr lang="en-US" sz="2800"/>
              <a:t>2 to 3 years: 7.02%</a:t>
            </a:r>
          </a:p>
        </p:txBody>
      </p:sp>
      <p:graphicFrame>
        <p:nvGraphicFramePr>
          <p:cNvPr id="10" name="Content Placeholder 9" descr="Chart showing variation in percent served by state from 1.18% to 11.2%">
            <a:extLst>
              <a:ext uri="{FF2B5EF4-FFF2-40B4-BE49-F238E27FC236}">
                <a16:creationId xmlns:a16="http://schemas.microsoft.com/office/drawing/2014/main" id="{43EFE188-1EF3-ECD4-C08D-D95333C28482}"/>
              </a:ext>
            </a:extLst>
          </p:cNvPr>
          <p:cNvGraphicFramePr>
            <a:graphicFrameLocks noGrp="1"/>
          </p:cNvGraphicFramePr>
          <p:nvPr>
            <p:ph sz="half" idx="2"/>
            <p:extLst>
              <p:ext uri="{D42A27DB-BD31-4B8C-83A1-F6EECF244321}">
                <p14:modId xmlns:p14="http://schemas.microsoft.com/office/powerpoint/2010/main" val="1762142511"/>
              </p:ext>
            </p:extLst>
          </p:nvPr>
        </p:nvGraphicFramePr>
        <p:xfrm>
          <a:off x="6205538" y="1376363"/>
          <a:ext cx="5387975" cy="446881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060C70D-3334-5B4D-A6E7-CD911F7F64CE}"/>
              </a:ext>
            </a:extLst>
          </p:cNvPr>
          <p:cNvSpPr txBox="1"/>
          <p:nvPr/>
        </p:nvSpPr>
        <p:spPr>
          <a:xfrm>
            <a:off x="9780814" y="3034078"/>
            <a:ext cx="2024743" cy="1754326"/>
          </a:xfrm>
          <a:prstGeom prst="rect">
            <a:avLst/>
          </a:prstGeom>
          <a:noFill/>
        </p:spPr>
        <p:txBody>
          <a:bodyPr wrap="square" rtlCol="0">
            <a:spAutoFit/>
          </a:bodyPr>
          <a:lstStyle/>
          <a:p>
            <a:r>
              <a:rPr lang="en-US"/>
              <a:t>National average % served for </a:t>
            </a:r>
            <a:br>
              <a:rPr lang="en-US"/>
            </a:br>
            <a:r>
              <a:rPr lang="en-US"/>
              <a:t>children birth to  three: 4.01% (n=52)</a:t>
            </a:r>
          </a:p>
          <a:p>
            <a:endParaRPr lang="en-US"/>
          </a:p>
        </p:txBody>
      </p:sp>
      <p:sp>
        <p:nvSpPr>
          <p:cNvPr id="45" name="TextBox 1">
            <a:extLst>
              <a:ext uri="{FF2B5EF4-FFF2-40B4-BE49-F238E27FC236}">
                <a16:creationId xmlns:a16="http://schemas.microsoft.com/office/drawing/2014/main" id="{041E74E7-A14B-4C67-9205-558EE351E7AD}"/>
              </a:ext>
            </a:extLst>
          </p:cNvPr>
          <p:cNvSpPr txBox="1"/>
          <p:nvPr/>
        </p:nvSpPr>
        <p:spPr>
          <a:xfrm>
            <a:off x="3439886" y="6152917"/>
            <a:ext cx="8153399" cy="61405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dirty="0">
                <a:solidFill>
                  <a:prstClr val="black"/>
                </a:solidFill>
              </a:rPr>
              <a:t>*Data Downloaded </a:t>
            </a:r>
            <a:r>
              <a:rPr lang="en-US" sz="1400" dirty="0"/>
              <a:t>from </a:t>
            </a:r>
            <a:r>
              <a:rPr lang="en-US" sz="1400" dirty="0">
                <a:hlinkClick r:id="rId4" tooltip="IDEA Section 618 Data Products: Static Tables Part C Child Count and Settings Table 4"/>
              </a:rPr>
              <a:t>https://data.ed.gov/dataset/idea-section-618-data-products-static-tables-part-c-child-count-and-settings-table-4/resources</a:t>
            </a:r>
            <a:r>
              <a:rPr lang="en-US" sz="1400" dirty="0"/>
              <a:t> </a:t>
            </a:r>
            <a:endParaRPr lang="en-US" sz="1400" dirty="0">
              <a:solidFill>
                <a:srgbClr val="002060"/>
              </a:solidFill>
            </a:endParaRPr>
          </a:p>
        </p:txBody>
      </p:sp>
    </p:spTree>
    <p:extLst>
      <p:ext uri="{BB962C8B-B14F-4D97-AF65-F5344CB8AC3E}">
        <p14:creationId xmlns:p14="http://schemas.microsoft.com/office/powerpoint/2010/main" val="1475364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9E4D7A-459C-963D-C0DD-C890F4D8021A}"/>
              </a:ext>
            </a:extLst>
          </p:cNvPr>
          <p:cNvSpPr>
            <a:spLocks noGrp="1"/>
          </p:cNvSpPr>
          <p:nvPr>
            <p:ph type="sldNum" sz="quarter" idx="4"/>
          </p:nvPr>
        </p:nvSpPr>
        <p:spPr/>
        <p:txBody>
          <a:bodyPr/>
          <a:lstStyle/>
          <a:p>
            <a:fld id="{8FF8BE51-C3B0-9B4F-9A06-4F809A9A7941}" type="slidenum">
              <a:rPr lang="en-US" smtClean="0"/>
              <a:pPr/>
              <a:t>18</a:t>
            </a:fld>
            <a:endParaRPr lang="en-US"/>
          </a:p>
        </p:txBody>
      </p:sp>
      <p:sp>
        <p:nvSpPr>
          <p:cNvPr id="5" name="Title 4">
            <a:extLst>
              <a:ext uri="{FF2B5EF4-FFF2-40B4-BE49-F238E27FC236}">
                <a16:creationId xmlns:a16="http://schemas.microsoft.com/office/drawing/2014/main" id="{65517869-44BC-D25B-643B-04C0214996EE}"/>
              </a:ext>
            </a:extLst>
          </p:cNvPr>
          <p:cNvSpPr>
            <a:spLocks noGrp="1"/>
          </p:cNvSpPr>
          <p:nvPr>
            <p:ph type="title"/>
          </p:nvPr>
        </p:nvSpPr>
        <p:spPr/>
        <p:txBody>
          <a:bodyPr>
            <a:normAutofit fontScale="90000"/>
          </a:bodyPr>
          <a:lstStyle/>
          <a:p>
            <a:r>
              <a:rPr lang="en-US" dirty="0">
                <a:latin typeface="Arial"/>
                <a:cs typeface="Arial"/>
              </a:rPr>
              <a:t>Part C 618 State Data Table Example  </a:t>
            </a:r>
            <a:br>
              <a:rPr lang="en-US" dirty="0">
                <a:latin typeface="Arial"/>
                <a:cs typeface="Arial"/>
              </a:rPr>
            </a:br>
            <a:r>
              <a:rPr lang="en-US" dirty="0">
                <a:solidFill>
                  <a:schemeClr val="accent2">
                    <a:lumMod val="75000"/>
                  </a:schemeClr>
                </a:solidFill>
                <a:latin typeface="Arial"/>
                <a:cs typeface="Arial"/>
              </a:rPr>
              <a:t>Child Count and Setting by Age</a:t>
            </a:r>
            <a:endParaRPr lang="en-US" dirty="0">
              <a:solidFill>
                <a:schemeClr val="accent2">
                  <a:lumMod val="75000"/>
                </a:schemeClr>
              </a:solidFill>
            </a:endParaRPr>
          </a:p>
        </p:txBody>
      </p:sp>
      <p:graphicFrame>
        <p:nvGraphicFramePr>
          <p:cNvPr id="8" name="Content Placeholder 7">
            <a:extLst>
              <a:ext uri="{FF2B5EF4-FFF2-40B4-BE49-F238E27FC236}">
                <a16:creationId xmlns:a16="http://schemas.microsoft.com/office/drawing/2014/main" id="{B2EA2E16-612C-5033-DBF1-07B64C4826A6}"/>
              </a:ext>
            </a:extLst>
          </p:cNvPr>
          <p:cNvGraphicFramePr>
            <a:graphicFrameLocks noGrp="1"/>
          </p:cNvGraphicFramePr>
          <p:nvPr>
            <p:ph idx="1"/>
            <p:extLst>
              <p:ext uri="{D42A27DB-BD31-4B8C-83A1-F6EECF244321}">
                <p14:modId xmlns:p14="http://schemas.microsoft.com/office/powerpoint/2010/main" val="855371989"/>
              </p:ext>
            </p:extLst>
          </p:nvPr>
        </p:nvGraphicFramePr>
        <p:xfrm>
          <a:off x="587375" y="1368425"/>
          <a:ext cx="11006136" cy="2123440"/>
        </p:xfrm>
        <a:graphic>
          <a:graphicData uri="http://schemas.openxmlformats.org/drawingml/2006/table">
            <a:tbl>
              <a:tblPr firstRow="1" lastRow="1" lastCol="1" bandRow="1">
                <a:tableStyleId>{21E4AEA4-8DFA-4A89-87EB-49C32662AFE0}</a:tableStyleId>
              </a:tblPr>
              <a:tblGrid>
                <a:gridCol w="1834356">
                  <a:extLst>
                    <a:ext uri="{9D8B030D-6E8A-4147-A177-3AD203B41FA5}">
                      <a16:colId xmlns:a16="http://schemas.microsoft.com/office/drawing/2014/main" val="2202371866"/>
                    </a:ext>
                  </a:extLst>
                </a:gridCol>
                <a:gridCol w="1834356">
                  <a:extLst>
                    <a:ext uri="{9D8B030D-6E8A-4147-A177-3AD203B41FA5}">
                      <a16:colId xmlns:a16="http://schemas.microsoft.com/office/drawing/2014/main" val="3390778284"/>
                    </a:ext>
                  </a:extLst>
                </a:gridCol>
                <a:gridCol w="1834356">
                  <a:extLst>
                    <a:ext uri="{9D8B030D-6E8A-4147-A177-3AD203B41FA5}">
                      <a16:colId xmlns:a16="http://schemas.microsoft.com/office/drawing/2014/main" val="549261681"/>
                    </a:ext>
                  </a:extLst>
                </a:gridCol>
                <a:gridCol w="1834356">
                  <a:extLst>
                    <a:ext uri="{9D8B030D-6E8A-4147-A177-3AD203B41FA5}">
                      <a16:colId xmlns:a16="http://schemas.microsoft.com/office/drawing/2014/main" val="3542631220"/>
                    </a:ext>
                  </a:extLst>
                </a:gridCol>
                <a:gridCol w="1834356">
                  <a:extLst>
                    <a:ext uri="{9D8B030D-6E8A-4147-A177-3AD203B41FA5}">
                      <a16:colId xmlns:a16="http://schemas.microsoft.com/office/drawing/2014/main" val="801602620"/>
                    </a:ext>
                  </a:extLst>
                </a:gridCol>
                <a:gridCol w="1834356">
                  <a:extLst>
                    <a:ext uri="{9D8B030D-6E8A-4147-A177-3AD203B41FA5}">
                      <a16:colId xmlns:a16="http://schemas.microsoft.com/office/drawing/2014/main" val="1074437764"/>
                    </a:ext>
                  </a:extLst>
                </a:gridCol>
              </a:tblGrid>
              <a:tr h="370840">
                <a:tc>
                  <a:txBody>
                    <a:bodyPr/>
                    <a:lstStyle/>
                    <a:p>
                      <a:r>
                        <a:rPr lang="en-US"/>
                        <a:t>Age Group</a:t>
                      </a:r>
                    </a:p>
                  </a:txBody>
                  <a:tcPr>
                    <a:solidFill>
                      <a:srgbClr val="BF4D00"/>
                    </a:solidFill>
                  </a:tcPr>
                </a:tc>
                <a:tc>
                  <a:txBody>
                    <a:bodyPr/>
                    <a:lstStyle/>
                    <a:p>
                      <a:r>
                        <a:rPr lang="en-US"/>
                        <a:t>Home</a:t>
                      </a:r>
                    </a:p>
                  </a:txBody>
                  <a:tcPr>
                    <a:solidFill>
                      <a:srgbClr val="BF4D00"/>
                    </a:solidFill>
                  </a:tcPr>
                </a:tc>
                <a:tc>
                  <a:txBody>
                    <a:bodyPr/>
                    <a:lstStyle/>
                    <a:p>
                      <a:r>
                        <a:rPr lang="en-US"/>
                        <a:t>Community-Based Setting</a:t>
                      </a:r>
                    </a:p>
                  </a:txBody>
                  <a:tcPr>
                    <a:solidFill>
                      <a:srgbClr val="BF4D00"/>
                    </a:solidFill>
                  </a:tcPr>
                </a:tc>
                <a:tc>
                  <a:txBody>
                    <a:bodyPr/>
                    <a:lstStyle/>
                    <a:p>
                      <a:r>
                        <a:rPr lang="en-US"/>
                        <a:t>Other Setting</a:t>
                      </a:r>
                    </a:p>
                  </a:txBody>
                  <a:tcPr>
                    <a:solidFill>
                      <a:srgbClr val="BF4D00"/>
                    </a:solidFill>
                  </a:tcPr>
                </a:tc>
                <a:tc>
                  <a:txBody>
                    <a:bodyPr/>
                    <a:lstStyle/>
                    <a:p>
                      <a:r>
                        <a:rPr lang="en-US"/>
                        <a:t>Total</a:t>
                      </a:r>
                    </a:p>
                  </a:txBody>
                  <a:tcPr>
                    <a:solidFill>
                      <a:srgbClr val="BF4D00"/>
                    </a:solidFill>
                  </a:tcPr>
                </a:tc>
                <a:tc>
                  <a:txBody>
                    <a:bodyPr/>
                    <a:lstStyle/>
                    <a:p>
                      <a:r>
                        <a:rPr lang="en-US" dirty="0"/>
                        <a:t>Percentage</a:t>
                      </a:r>
                    </a:p>
                  </a:txBody>
                  <a:tcPr>
                    <a:solidFill>
                      <a:srgbClr val="BF4D00"/>
                    </a:solidFill>
                  </a:tcPr>
                </a:tc>
                <a:extLst>
                  <a:ext uri="{0D108BD9-81ED-4DB2-BD59-A6C34878D82A}">
                    <a16:rowId xmlns:a16="http://schemas.microsoft.com/office/drawing/2014/main" val="3449656332"/>
                  </a:ext>
                </a:extLst>
              </a:tr>
              <a:tr h="370840">
                <a:tc>
                  <a:txBody>
                    <a:bodyPr/>
                    <a:lstStyle/>
                    <a:p>
                      <a:r>
                        <a:rPr lang="en-US" dirty="0"/>
                        <a:t>Birth to 1</a:t>
                      </a:r>
                    </a:p>
                  </a:txBody>
                  <a:tcPr/>
                </a:tc>
                <a:tc>
                  <a:txBody>
                    <a:bodyPr/>
                    <a:lstStyle/>
                    <a:p>
                      <a:r>
                        <a:rPr lang="en-US" dirty="0"/>
                        <a:t>304</a:t>
                      </a:r>
                    </a:p>
                  </a:txBody>
                  <a:tcPr/>
                </a:tc>
                <a:tc>
                  <a:txBody>
                    <a:bodyPr/>
                    <a:lstStyle/>
                    <a:p>
                      <a:r>
                        <a:rPr lang="en-US" dirty="0"/>
                        <a:t>5</a:t>
                      </a:r>
                    </a:p>
                  </a:txBody>
                  <a:tcPr/>
                </a:tc>
                <a:tc>
                  <a:txBody>
                    <a:bodyPr/>
                    <a:lstStyle/>
                    <a:p>
                      <a:r>
                        <a:rPr lang="en-US" dirty="0"/>
                        <a:t>0</a:t>
                      </a:r>
                    </a:p>
                  </a:txBody>
                  <a:tcPr/>
                </a:tc>
                <a:tc>
                  <a:txBody>
                    <a:bodyPr/>
                    <a:lstStyle/>
                    <a:p>
                      <a:r>
                        <a:rPr lang="en-US" dirty="0"/>
                        <a:t>309</a:t>
                      </a:r>
                    </a:p>
                  </a:txBody>
                  <a:tcPr/>
                </a:tc>
                <a:tc>
                  <a:txBody>
                    <a:bodyPr/>
                    <a:lstStyle/>
                    <a:p>
                      <a:r>
                        <a:rPr lang="en-US" dirty="0"/>
                        <a:t>4.4</a:t>
                      </a:r>
                    </a:p>
                  </a:txBody>
                  <a:tcPr>
                    <a:solidFill>
                      <a:srgbClr val="BF4D00"/>
                    </a:solidFill>
                  </a:tcPr>
                </a:tc>
                <a:extLst>
                  <a:ext uri="{0D108BD9-81ED-4DB2-BD59-A6C34878D82A}">
                    <a16:rowId xmlns:a16="http://schemas.microsoft.com/office/drawing/2014/main" val="2088158207"/>
                  </a:ext>
                </a:extLst>
              </a:tr>
              <a:tr h="370840">
                <a:tc>
                  <a:txBody>
                    <a:bodyPr/>
                    <a:lstStyle/>
                    <a:p>
                      <a:r>
                        <a:rPr lang="en-US"/>
                        <a:t>1 to 2</a:t>
                      </a:r>
                    </a:p>
                  </a:txBody>
                  <a:tcPr/>
                </a:tc>
                <a:tc>
                  <a:txBody>
                    <a:bodyPr/>
                    <a:lstStyle/>
                    <a:p>
                      <a:r>
                        <a:rPr lang="en-US"/>
                        <a:t>1832</a:t>
                      </a:r>
                    </a:p>
                  </a:txBody>
                  <a:tcPr/>
                </a:tc>
                <a:tc>
                  <a:txBody>
                    <a:bodyPr/>
                    <a:lstStyle/>
                    <a:p>
                      <a:r>
                        <a:rPr lang="en-US"/>
                        <a:t>58</a:t>
                      </a:r>
                    </a:p>
                  </a:txBody>
                  <a:tcPr/>
                </a:tc>
                <a:tc>
                  <a:txBody>
                    <a:bodyPr/>
                    <a:lstStyle/>
                    <a:p>
                      <a:r>
                        <a:rPr lang="en-US"/>
                        <a:t>3</a:t>
                      </a:r>
                    </a:p>
                  </a:txBody>
                  <a:tcPr/>
                </a:tc>
                <a:tc>
                  <a:txBody>
                    <a:bodyPr/>
                    <a:lstStyle/>
                    <a:p>
                      <a:r>
                        <a:rPr lang="en-US"/>
                        <a:t>1893</a:t>
                      </a:r>
                    </a:p>
                  </a:txBody>
                  <a:tcPr/>
                </a:tc>
                <a:tc>
                  <a:txBody>
                    <a:bodyPr/>
                    <a:lstStyle/>
                    <a:p>
                      <a:r>
                        <a:rPr lang="en-US" dirty="0"/>
                        <a:t>26.95</a:t>
                      </a:r>
                    </a:p>
                  </a:txBody>
                  <a:tcPr>
                    <a:solidFill>
                      <a:srgbClr val="BF4D00"/>
                    </a:solidFill>
                  </a:tcPr>
                </a:tc>
                <a:extLst>
                  <a:ext uri="{0D108BD9-81ED-4DB2-BD59-A6C34878D82A}">
                    <a16:rowId xmlns:a16="http://schemas.microsoft.com/office/drawing/2014/main" val="184024102"/>
                  </a:ext>
                </a:extLst>
              </a:tr>
              <a:tr h="370840">
                <a:tc>
                  <a:txBody>
                    <a:bodyPr/>
                    <a:lstStyle/>
                    <a:p>
                      <a:r>
                        <a:rPr lang="en-US"/>
                        <a:t>2 to 3</a:t>
                      </a:r>
                    </a:p>
                  </a:txBody>
                  <a:tcPr/>
                </a:tc>
                <a:tc>
                  <a:txBody>
                    <a:bodyPr/>
                    <a:lstStyle/>
                    <a:p>
                      <a:r>
                        <a:rPr lang="en-US"/>
                        <a:t>4587</a:t>
                      </a:r>
                    </a:p>
                  </a:txBody>
                  <a:tcPr/>
                </a:tc>
                <a:tc>
                  <a:txBody>
                    <a:bodyPr/>
                    <a:lstStyle/>
                    <a:p>
                      <a:r>
                        <a:rPr lang="en-US"/>
                        <a:t>232</a:t>
                      </a:r>
                    </a:p>
                  </a:txBody>
                  <a:tcPr/>
                </a:tc>
                <a:tc>
                  <a:txBody>
                    <a:bodyPr/>
                    <a:lstStyle/>
                    <a:p>
                      <a:r>
                        <a:rPr lang="en-US"/>
                        <a:t>2</a:t>
                      </a:r>
                    </a:p>
                  </a:txBody>
                  <a:tcPr/>
                </a:tc>
                <a:tc>
                  <a:txBody>
                    <a:bodyPr/>
                    <a:lstStyle/>
                    <a:p>
                      <a:r>
                        <a:rPr lang="en-US"/>
                        <a:t>4821</a:t>
                      </a:r>
                    </a:p>
                  </a:txBody>
                  <a:tcPr/>
                </a:tc>
                <a:tc>
                  <a:txBody>
                    <a:bodyPr/>
                    <a:lstStyle/>
                    <a:p>
                      <a:r>
                        <a:rPr lang="en-US" dirty="0"/>
                        <a:t>68.65</a:t>
                      </a:r>
                    </a:p>
                  </a:txBody>
                  <a:tcPr>
                    <a:solidFill>
                      <a:srgbClr val="BF4D00"/>
                    </a:solidFill>
                  </a:tcPr>
                </a:tc>
                <a:extLst>
                  <a:ext uri="{0D108BD9-81ED-4DB2-BD59-A6C34878D82A}">
                    <a16:rowId xmlns:a16="http://schemas.microsoft.com/office/drawing/2014/main" val="288423429"/>
                  </a:ext>
                </a:extLst>
              </a:tr>
              <a:tr h="370840">
                <a:tc>
                  <a:txBody>
                    <a:bodyPr/>
                    <a:lstStyle/>
                    <a:p>
                      <a:r>
                        <a:rPr lang="en-US" dirty="0"/>
                        <a:t>Total </a:t>
                      </a:r>
                    </a:p>
                  </a:txBody>
                  <a:tcPr>
                    <a:solidFill>
                      <a:srgbClr val="BF4D00"/>
                    </a:solidFill>
                  </a:tcPr>
                </a:tc>
                <a:tc>
                  <a:txBody>
                    <a:bodyPr/>
                    <a:lstStyle/>
                    <a:p>
                      <a:r>
                        <a:rPr lang="en-US" dirty="0"/>
                        <a:t>6723</a:t>
                      </a:r>
                    </a:p>
                  </a:txBody>
                  <a:tcPr>
                    <a:solidFill>
                      <a:srgbClr val="BF4D00"/>
                    </a:solidFill>
                  </a:tcPr>
                </a:tc>
                <a:tc>
                  <a:txBody>
                    <a:bodyPr/>
                    <a:lstStyle/>
                    <a:p>
                      <a:r>
                        <a:rPr lang="en-US" dirty="0"/>
                        <a:t>295</a:t>
                      </a:r>
                    </a:p>
                  </a:txBody>
                  <a:tcPr>
                    <a:solidFill>
                      <a:srgbClr val="BF4D00"/>
                    </a:solidFill>
                  </a:tcPr>
                </a:tc>
                <a:tc>
                  <a:txBody>
                    <a:bodyPr/>
                    <a:lstStyle/>
                    <a:p>
                      <a:r>
                        <a:rPr lang="en-US" dirty="0"/>
                        <a:t>5</a:t>
                      </a:r>
                    </a:p>
                  </a:txBody>
                  <a:tcPr>
                    <a:solidFill>
                      <a:srgbClr val="BF4D00"/>
                    </a:solidFill>
                  </a:tcPr>
                </a:tc>
                <a:tc>
                  <a:txBody>
                    <a:bodyPr/>
                    <a:lstStyle/>
                    <a:p>
                      <a:r>
                        <a:rPr lang="en-US" dirty="0"/>
                        <a:t>7023</a:t>
                      </a:r>
                    </a:p>
                  </a:txBody>
                  <a:tcPr>
                    <a:solidFill>
                      <a:srgbClr val="BF4D00"/>
                    </a:solidFill>
                  </a:tcPr>
                </a:tc>
                <a:tc>
                  <a:txBody>
                    <a:bodyPr/>
                    <a:lstStyle/>
                    <a:p>
                      <a:r>
                        <a:rPr lang="en-US" dirty="0"/>
                        <a:t>100</a:t>
                      </a:r>
                    </a:p>
                  </a:txBody>
                  <a:tcPr>
                    <a:solidFill>
                      <a:srgbClr val="BF4D00"/>
                    </a:solidFill>
                  </a:tcPr>
                </a:tc>
                <a:extLst>
                  <a:ext uri="{0D108BD9-81ED-4DB2-BD59-A6C34878D82A}">
                    <a16:rowId xmlns:a16="http://schemas.microsoft.com/office/drawing/2014/main" val="435085998"/>
                  </a:ext>
                </a:extLst>
              </a:tr>
            </a:tbl>
          </a:graphicData>
        </a:graphic>
      </p:graphicFrame>
      <p:graphicFrame>
        <p:nvGraphicFramePr>
          <p:cNvPr id="9" name="Table 8">
            <a:extLst>
              <a:ext uri="{FF2B5EF4-FFF2-40B4-BE49-F238E27FC236}">
                <a16:creationId xmlns:a16="http://schemas.microsoft.com/office/drawing/2014/main" id="{01B2DFCB-AB63-3825-A645-EBD9C899D718}"/>
              </a:ext>
            </a:extLst>
          </p:cNvPr>
          <p:cNvGraphicFramePr>
            <a:graphicFrameLocks noGrp="1"/>
          </p:cNvGraphicFramePr>
          <p:nvPr>
            <p:extLst>
              <p:ext uri="{D42A27DB-BD31-4B8C-83A1-F6EECF244321}">
                <p14:modId xmlns:p14="http://schemas.microsoft.com/office/powerpoint/2010/main" val="3484350496"/>
              </p:ext>
            </p:extLst>
          </p:nvPr>
        </p:nvGraphicFramePr>
        <p:xfrm>
          <a:off x="587375" y="3630857"/>
          <a:ext cx="5503068" cy="1854200"/>
        </p:xfrm>
        <a:graphic>
          <a:graphicData uri="http://schemas.openxmlformats.org/drawingml/2006/table">
            <a:tbl>
              <a:tblPr firstRow="1" lastRow="1" lastCol="1" bandRow="1">
                <a:tableStyleId>{21E4AEA4-8DFA-4A89-87EB-49C32662AFE0}</a:tableStyleId>
              </a:tblPr>
              <a:tblGrid>
                <a:gridCol w="1834356">
                  <a:extLst>
                    <a:ext uri="{9D8B030D-6E8A-4147-A177-3AD203B41FA5}">
                      <a16:colId xmlns:a16="http://schemas.microsoft.com/office/drawing/2014/main" val="3607941205"/>
                    </a:ext>
                  </a:extLst>
                </a:gridCol>
                <a:gridCol w="1834356">
                  <a:extLst>
                    <a:ext uri="{9D8B030D-6E8A-4147-A177-3AD203B41FA5}">
                      <a16:colId xmlns:a16="http://schemas.microsoft.com/office/drawing/2014/main" val="1310473089"/>
                    </a:ext>
                  </a:extLst>
                </a:gridCol>
                <a:gridCol w="1834356">
                  <a:extLst>
                    <a:ext uri="{9D8B030D-6E8A-4147-A177-3AD203B41FA5}">
                      <a16:colId xmlns:a16="http://schemas.microsoft.com/office/drawing/2014/main" val="1751338047"/>
                    </a:ext>
                  </a:extLst>
                </a:gridCol>
              </a:tblGrid>
              <a:tr h="370840">
                <a:tc>
                  <a:txBody>
                    <a:bodyPr/>
                    <a:lstStyle/>
                    <a:p>
                      <a:r>
                        <a:rPr lang="en-US" dirty="0"/>
                        <a:t>Age Group</a:t>
                      </a:r>
                    </a:p>
                  </a:txBody>
                  <a:tcPr>
                    <a:solidFill>
                      <a:srgbClr val="BF4D00"/>
                    </a:solidFill>
                  </a:tcPr>
                </a:tc>
                <a:tc>
                  <a:txBody>
                    <a:bodyPr/>
                    <a:lstStyle/>
                    <a:p>
                      <a:r>
                        <a:rPr lang="en-US" dirty="0"/>
                        <a:t>Total</a:t>
                      </a:r>
                    </a:p>
                  </a:txBody>
                  <a:tcPr>
                    <a:solidFill>
                      <a:srgbClr val="BF4D00"/>
                    </a:solidFill>
                  </a:tcPr>
                </a:tc>
                <a:tc>
                  <a:txBody>
                    <a:bodyPr/>
                    <a:lstStyle/>
                    <a:p>
                      <a:r>
                        <a:rPr lang="en-US" dirty="0"/>
                        <a:t>Percentage</a:t>
                      </a:r>
                    </a:p>
                  </a:txBody>
                  <a:tcPr>
                    <a:solidFill>
                      <a:srgbClr val="BF4D00"/>
                    </a:solidFill>
                  </a:tcPr>
                </a:tc>
                <a:extLst>
                  <a:ext uri="{0D108BD9-81ED-4DB2-BD59-A6C34878D82A}">
                    <a16:rowId xmlns:a16="http://schemas.microsoft.com/office/drawing/2014/main" val="97676083"/>
                  </a:ext>
                </a:extLst>
              </a:tr>
              <a:tr h="370840">
                <a:tc>
                  <a:txBody>
                    <a:bodyPr/>
                    <a:lstStyle/>
                    <a:p>
                      <a:r>
                        <a:rPr lang="en-US"/>
                        <a:t>Birth to 1</a:t>
                      </a:r>
                    </a:p>
                  </a:txBody>
                  <a:tcPr/>
                </a:tc>
                <a:tc>
                  <a:txBody>
                    <a:bodyPr/>
                    <a:lstStyle/>
                    <a:p>
                      <a:r>
                        <a:rPr lang="en-US"/>
                        <a:t>309</a:t>
                      </a:r>
                    </a:p>
                  </a:txBody>
                  <a:tcPr/>
                </a:tc>
                <a:tc>
                  <a:txBody>
                    <a:bodyPr/>
                    <a:lstStyle/>
                    <a:p>
                      <a:r>
                        <a:rPr lang="en-US" dirty="0"/>
                        <a:t>4.4</a:t>
                      </a:r>
                    </a:p>
                  </a:txBody>
                  <a:tcPr>
                    <a:solidFill>
                      <a:srgbClr val="BF4D00"/>
                    </a:solidFill>
                  </a:tcPr>
                </a:tc>
                <a:extLst>
                  <a:ext uri="{0D108BD9-81ED-4DB2-BD59-A6C34878D82A}">
                    <a16:rowId xmlns:a16="http://schemas.microsoft.com/office/drawing/2014/main" val="2892581582"/>
                  </a:ext>
                </a:extLst>
              </a:tr>
              <a:tr h="370840">
                <a:tc>
                  <a:txBody>
                    <a:bodyPr/>
                    <a:lstStyle/>
                    <a:p>
                      <a:r>
                        <a:rPr lang="en-US"/>
                        <a:t>1 to 2</a:t>
                      </a:r>
                    </a:p>
                  </a:txBody>
                  <a:tcPr/>
                </a:tc>
                <a:tc>
                  <a:txBody>
                    <a:bodyPr/>
                    <a:lstStyle/>
                    <a:p>
                      <a:r>
                        <a:rPr lang="en-US"/>
                        <a:t>1893</a:t>
                      </a:r>
                    </a:p>
                  </a:txBody>
                  <a:tcPr/>
                </a:tc>
                <a:tc>
                  <a:txBody>
                    <a:bodyPr/>
                    <a:lstStyle/>
                    <a:p>
                      <a:r>
                        <a:rPr lang="en-US" dirty="0"/>
                        <a:t>26.95</a:t>
                      </a:r>
                    </a:p>
                  </a:txBody>
                  <a:tcPr>
                    <a:solidFill>
                      <a:srgbClr val="BF4D00"/>
                    </a:solidFill>
                  </a:tcPr>
                </a:tc>
                <a:extLst>
                  <a:ext uri="{0D108BD9-81ED-4DB2-BD59-A6C34878D82A}">
                    <a16:rowId xmlns:a16="http://schemas.microsoft.com/office/drawing/2014/main" val="1784315822"/>
                  </a:ext>
                </a:extLst>
              </a:tr>
              <a:tr h="370840">
                <a:tc>
                  <a:txBody>
                    <a:bodyPr/>
                    <a:lstStyle/>
                    <a:p>
                      <a:r>
                        <a:rPr lang="en-US"/>
                        <a:t>2 to 3</a:t>
                      </a:r>
                    </a:p>
                  </a:txBody>
                  <a:tcPr/>
                </a:tc>
                <a:tc>
                  <a:txBody>
                    <a:bodyPr/>
                    <a:lstStyle/>
                    <a:p>
                      <a:r>
                        <a:rPr lang="en-US"/>
                        <a:t>4821</a:t>
                      </a:r>
                    </a:p>
                  </a:txBody>
                  <a:tcPr/>
                </a:tc>
                <a:tc>
                  <a:txBody>
                    <a:bodyPr/>
                    <a:lstStyle/>
                    <a:p>
                      <a:r>
                        <a:rPr lang="en-US" dirty="0"/>
                        <a:t>68.65</a:t>
                      </a:r>
                    </a:p>
                  </a:txBody>
                  <a:tcPr>
                    <a:solidFill>
                      <a:srgbClr val="BF4D00"/>
                    </a:solidFill>
                  </a:tcPr>
                </a:tc>
                <a:extLst>
                  <a:ext uri="{0D108BD9-81ED-4DB2-BD59-A6C34878D82A}">
                    <a16:rowId xmlns:a16="http://schemas.microsoft.com/office/drawing/2014/main" val="1665594433"/>
                  </a:ext>
                </a:extLst>
              </a:tr>
              <a:tr h="370840">
                <a:tc>
                  <a:txBody>
                    <a:bodyPr/>
                    <a:lstStyle/>
                    <a:p>
                      <a:r>
                        <a:rPr lang="en-US" dirty="0"/>
                        <a:t>Total </a:t>
                      </a:r>
                    </a:p>
                  </a:txBody>
                  <a:tcPr>
                    <a:solidFill>
                      <a:srgbClr val="BF4D00"/>
                    </a:solidFill>
                  </a:tcPr>
                </a:tc>
                <a:tc>
                  <a:txBody>
                    <a:bodyPr/>
                    <a:lstStyle/>
                    <a:p>
                      <a:r>
                        <a:rPr lang="en-US" dirty="0"/>
                        <a:t>7023</a:t>
                      </a:r>
                    </a:p>
                  </a:txBody>
                  <a:tcPr>
                    <a:solidFill>
                      <a:srgbClr val="BF4D00"/>
                    </a:solidFill>
                  </a:tcPr>
                </a:tc>
                <a:tc>
                  <a:txBody>
                    <a:bodyPr/>
                    <a:lstStyle/>
                    <a:p>
                      <a:r>
                        <a:rPr lang="en-US" dirty="0"/>
                        <a:t>100</a:t>
                      </a:r>
                    </a:p>
                  </a:txBody>
                  <a:tcPr>
                    <a:solidFill>
                      <a:srgbClr val="BF4D00"/>
                    </a:solidFill>
                  </a:tcPr>
                </a:tc>
                <a:extLst>
                  <a:ext uri="{0D108BD9-81ED-4DB2-BD59-A6C34878D82A}">
                    <a16:rowId xmlns:a16="http://schemas.microsoft.com/office/drawing/2014/main" val="2340171984"/>
                  </a:ext>
                </a:extLst>
              </a:tr>
            </a:tbl>
          </a:graphicData>
        </a:graphic>
      </p:graphicFrame>
      <p:sp>
        <p:nvSpPr>
          <p:cNvPr id="3" name="Footer Placeholder 2">
            <a:extLst>
              <a:ext uri="{FF2B5EF4-FFF2-40B4-BE49-F238E27FC236}">
                <a16:creationId xmlns:a16="http://schemas.microsoft.com/office/drawing/2014/main" id="{C284A99B-5492-B57A-D13E-FD57D8EDF7E7}"/>
              </a:ext>
            </a:extLst>
          </p:cNvPr>
          <p:cNvSpPr>
            <a:spLocks noGrp="1"/>
          </p:cNvSpPr>
          <p:nvPr>
            <p:ph type="ftr" sz="quarter" idx="3"/>
          </p:nvPr>
        </p:nvSpPr>
        <p:spPr/>
        <p:txBody>
          <a:bodyPr/>
          <a:lstStyle/>
          <a:p>
            <a:r>
              <a:rPr lang="en-US"/>
              <a:t>Fake data</a:t>
            </a:r>
          </a:p>
        </p:txBody>
      </p:sp>
    </p:spTree>
    <p:extLst>
      <p:ext uri="{BB962C8B-B14F-4D97-AF65-F5344CB8AC3E}">
        <p14:creationId xmlns:p14="http://schemas.microsoft.com/office/powerpoint/2010/main" val="135346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5C9691-476D-F614-0C52-648751BA43D5}"/>
              </a:ext>
            </a:extLst>
          </p:cNvPr>
          <p:cNvSpPr>
            <a:spLocks noGrp="1"/>
          </p:cNvSpPr>
          <p:nvPr>
            <p:ph type="sldNum" sz="quarter" idx="4"/>
          </p:nvPr>
        </p:nvSpPr>
        <p:spPr/>
        <p:txBody>
          <a:bodyPr/>
          <a:lstStyle/>
          <a:p>
            <a:fld id="{8FF8BE51-C3B0-9B4F-9A06-4F809A9A7941}" type="slidenum">
              <a:rPr lang="en-US" smtClean="0"/>
              <a:pPr/>
              <a:t>19</a:t>
            </a:fld>
            <a:endParaRPr lang="en-US"/>
          </a:p>
        </p:txBody>
      </p:sp>
      <p:sp>
        <p:nvSpPr>
          <p:cNvPr id="5" name="Title 4">
            <a:extLst>
              <a:ext uri="{FF2B5EF4-FFF2-40B4-BE49-F238E27FC236}">
                <a16:creationId xmlns:a16="http://schemas.microsoft.com/office/drawing/2014/main" id="{36BAFD77-F0E5-BA38-3305-B10736FF84D8}"/>
              </a:ext>
            </a:extLst>
          </p:cNvPr>
          <p:cNvSpPr>
            <a:spLocks noGrp="1"/>
          </p:cNvSpPr>
          <p:nvPr>
            <p:ph type="title"/>
          </p:nvPr>
        </p:nvSpPr>
        <p:spPr/>
        <p:txBody>
          <a:bodyPr>
            <a:normAutofit fontScale="90000"/>
          </a:bodyPr>
          <a:lstStyle/>
          <a:p>
            <a:r>
              <a:rPr lang="en-US" dirty="0"/>
              <a:t>Cumulative count will always be higher than the point in time count because children and families come and go throughout the year. </a:t>
            </a:r>
          </a:p>
        </p:txBody>
      </p:sp>
      <p:sp>
        <p:nvSpPr>
          <p:cNvPr id="6" name="Oval 5" descr="&quot; &quot;">
            <a:extLst>
              <a:ext uri="{FF2B5EF4-FFF2-40B4-BE49-F238E27FC236}">
                <a16:creationId xmlns:a16="http://schemas.microsoft.com/office/drawing/2014/main" id="{C5E94C68-1061-8B63-E145-F95C494DF341}"/>
              </a:ext>
              <a:ext uri="{C183D7F6-B498-43B3-948B-1728B52AA6E4}">
                <adec:decorative xmlns:adec="http://schemas.microsoft.com/office/drawing/2017/decorative" val="0"/>
              </a:ext>
            </a:extLst>
          </p:cNvPr>
          <p:cNvSpPr/>
          <p:nvPr/>
        </p:nvSpPr>
        <p:spPr>
          <a:xfrm>
            <a:off x="1188720" y="2137410"/>
            <a:ext cx="3474720" cy="3474720"/>
          </a:xfrm>
          <a:prstGeom prst="ellips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466E4B7-3FD6-D72E-F28D-BDDC4ADE3654}"/>
              </a:ext>
            </a:extLst>
          </p:cNvPr>
          <p:cNvSpPr txBox="1"/>
          <p:nvPr/>
        </p:nvSpPr>
        <p:spPr>
          <a:xfrm>
            <a:off x="1805940" y="2812941"/>
            <a:ext cx="2240280" cy="2123658"/>
          </a:xfrm>
          <a:prstGeom prst="rect">
            <a:avLst/>
          </a:prstGeom>
          <a:noFill/>
        </p:spPr>
        <p:txBody>
          <a:bodyPr wrap="square" rtlCol="0">
            <a:spAutoFit/>
          </a:bodyPr>
          <a:lstStyle/>
          <a:p>
            <a:pPr algn="ctr"/>
            <a:r>
              <a:rPr lang="en-US" sz="2200" b="1" dirty="0">
                <a:solidFill>
                  <a:schemeClr val="bg1"/>
                </a:solidFill>
              </a:rPr>
              <a:t>Point in time count 2022-23: </a:t>
            </a:r>
            <a:r>
              <a:rPr lang="en-US" sz="2200" dirty="0">
                <a:solidFill>
                  <a:schemeClr val="bg1"/>
                </a:solidFill>
              </a:rPr>
              <a:t>441,515 infants and toddlers served nationally</a:t>
            </a:r>
            <a:endParaRPr lang="en-US" dirty="0"/>
          </a:p>
        </p:txBody>
      </p:sp>
      <p:sp>
        <p:nvSpPr>
          <p:cNvPr id="7" name="Oval 6" descr="&quot; &quot;">
            <a:extLst>
              <a:ext uri="{FF2B5EF4-FFF2-40B4-BE49-F238E27FC236}">
                <a16:creationId xmlns:a16="http://schemas.microsoft.com/office/drawing/2014/main" id="{BDDF9B7A-A29D-83BA-F40C-E711422C3339}"/>
              </a:ext>
              <a:ext uri="{C183D7F6-B498-43B3-948B-1728B52AA6E4}">
                <adec:decorative xmlns:adec="http://schemas.microsoft.com/office/drawing/2017/decorative" val="0"/>
              </a:ext>
            </a:extLst>
          </p:cNvPr>
          <p:cNvSpPr/>
          <p:nvPr/>
        </p:nvSpPr>
        <p:spPr>
          <a:xfrm>
            <a:off x="5742790" y="1360170"/>
            <a:ext cx="4572000" cy="4572000"/>
          </a:xfrm>
          <a:prstGeom prst="ellipse">
            <a:avLst/>
          </a:prstGeom>
          <a:solidFill>
            <a:srgbClr val="1C5B25"/>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F0D2552-E7B2-CA39-E990-DA2A91033453}"/>
              </a:ext>
            </a:extLst>
          </p:cNvPr>
          <p:cNvSpPr txBox="1"/>
          <p:nvPr/>
        </p:nvSpPr>
        <p:spPr>
          <a:xfrm>
            <a:off x="6588610" y="2538175"/>
            <a:ext cx="2880360" cy="2215991"/>
          </a:xfrm>
          <a:prstGeom prst="rect">
            <a:avLst/>
          </a:prstGeom>
          <a:noFill/>
        </p:spPr>
        <p:txBody>
          <a:bodyPr wrap="square" rtlCol="0">
            <a:spAutoFit/>
          </a:bodyPr>
          <a:lstStyle/>
          <a:p>
            <a:pPr algn="ctr"/>
            <a:r>
              <a:rPr lang="en-US" sz="2400" b="1" dirty="0">
                <a:solidFill>
                  <a:schemeClr val="bg1"/>
                </a:solidFill>
              </a:rPr>
              <a:t>Cumulative count 2022-23: </a:t>
            </a:r>
          </a:p>
          <a:p>
            <a:pPr algn="ctr"/>
            <a:r>
              <a:rPr lang="en-US" sz="2400" dirty="0">
                <a:solidFill>
                  <a:schemeClr val="bg1"/>
                </a:solidFill>
              </a:rPr>
              <a:t>853,290 infants and toddlers served nationally</a:t>
            </a:r>
          </a:p>
          <a:p>
            <a:r>
              <a:rPr lang="en-US" dirty="0"/>
              <a:t> </a:t>
            </a:r>
          </a:p>
        </p:txBody>
      </p:sp>
    </p:spTree>
    <p:extLst>
      <p:ext uri="{BB962C8B-B14F-4D97-AF65-F5344CB8AC3E}">
        <p14:creationId xmlns:p14="http://schemas.microsoft.com/office/powerpoint/2010/main" val="232884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BAF884-6292-EBB5-22BB-15986B7051E6}"/>
              </a:ext>
            </a:extLst>
          </p:cNvPr>
          <p:cNvSpPr>
            <a:spLocks noGrp="1"/>
          </p:cNvSpPr>
          <p:nvPr>
            <p:ph type="sldNum" sz="quarter" idx="4"/>
          </p:nvPr>
        </p:nvSpPr>
        <p:spPr/>
        <p:txBody>
          <a:bodyPr/>
          <a:lstStyle/>
          <a:p>
            <a:fld id="{8FF8BE51-C3B0-9B4F-9A06-4F809A9A7941}" type="slidenum">
              <a:rPr lang="en-US" smtClean="0"/>
              <a:pPr/>
              <a:t>2</a:t>
            </a:fld>
            <a:endParaRPr lang="en-US"/>
          </a:p>
        </p:txBody>
      </p:sp>
      <p:sp>
        <p:nvSpPr>
          <p:cNvPr id="5" name="Title 4">
            <a:extLst>
              <a:ext uri="{FF2B5EF4-FFF2-40B4-BE49-F238E27FC236}">
                <a16:creationId xmlns:a16="http://schemas.microsoft.com/office/drawing/2014/main" id="{EB388ACD-3B31-A627-25DE-830D53EAF854}"/>
              </a:ext>
            </a:extLst>
          </p:cNvPr>
          <p:cNvSpPr>
            <a:spLocks noGrp="1"/>
          </p:cNvSpPr>
          <p:nvPr>
            <p:ph type="title"/>
          </p:nvPr>
        </p:nvSpPr>
        <p:spPr/>
        <p:txBody>
          <a:bodyPr/>
          <a:lstStyle/>
          <a:p>
            <a:r>
              <a:rPr lang="en-US" dirty="0"/>
              <a:t>Attendee Sharing: Intro</a:t>
            </a:r>
          </a:p>
        </p:txBody>
      </p:sp>
      <p:sp>
        <p:nvSpPr>
          <p:cNvPr id="6" name="Content Placeholder 3">
            <a:extLst>
              <a:ext uri="{FF2B5EF4-FFF2-40B4-BE49-F238E27FC236}">
                <a16:creationId xmlns:a16="http://schemas.microsoft.com/office/drawing/2014/main" id="{435A68A8-CA55-CD0F-41FC-727D97063B83}"/>
              </a:ext>
            </a:extLst>
          </p:cNvPr>
          <p:cNvSpPr txBox="1">
            <a:spLocks/>
          </p:cNvSpPr>
          <p:nvPr/>
        </p:nvSpPr>
        <p:spPr>
          <a:xfrm>
            <a:off x="587828" y="1190097"/>
            <a:ext cx="11005457" cy="4477806"/>
          </a:xfrm>
          <a:prstGeom prst="rect">
            <a:avLst/>
          </a:prstGeom>
          <a:solidFill>
            <a:srgbClr val="104578"/>
          </a:solidFill>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2800">
                <a:solidFill>
                  <a:schemeClr val="bg1"/>
                </a:solidFill>
              </a:rPr>
              <a:t>As we are waiting for people to join, in the Padlet or the chat please share:</a:t>
            </a:r>
          </a:p>
          <a:p>
            <a:pPr marL="0" indent="0">
              <a:buNone/>
            </a:pPr>
            <a:endParaRPr lang="en-US" sz="1100">
              <a:solidFill>
                <a:schemeClr val="bg1"/>
              </a:solidFill>
            </a:endParaRPr>
          </a:p>
          <a:p>
            <a:pPr>
              <a:buFont typeface="Wingdings" pitchFamily="2" charset="2"/>
              <a:buChar char="v"/>
            </a:pPr>
            <a:r>
              <a:rPr lang="en-US" sz="2800">
                <a:solidFill>
                  <a:schemeClr val="bg1"/>
                </a:solidFill>
              </a:rPr>
              <a:t>Examples of how your state is using data to strengthen your child find efforts. </a:t>
            </a:r>
          </a:p>
          <a:p>
            <a:pPr marL="0" indent="0">
              <a:buNone/>
            </a:pPr>
            <a:r>
              <a:rPr lang="en-US" sz="2800">
                <a:solidFill>
                  <a:schemeClr val="bg1"/>
                </a:solidFill>
              </a:rPr>
              <a:t>	OR </a:t>
            </a:r>
          </a:p>
          <a:p>
            <a:pPr>
              <a:buFont typeface="Wingdings" pitchFamily="2" charset="2"/>
              <a:buChar char="v"/>
            </a:pPr>
            <a:r>
              <a:rPr lang="en-US" sz="2800">
                <a:solidFill>
                  <a:schemeClr val="bg1"/>
                </a:solidFill>
              </a:rPr>
              <a:t>How you would like to use data to strengthen child find. </a:t>
            </a:r>
          </a:p>
        </p:txBody>
      </p:sp>
      <p:pic>
        <p:nvPicPr>
          <p:cNvPr id="8" name="Picture 7" descr="QR code that goes to padlet">
            <a:extLst>
              <a:ext uri="{FF2B5EF4-FFF2-40B4-BE49-F238E27FC236}">
                <a16:creationId xmlns:a16="http://schemas.microsoft.com/office/drawing/2014/main" id="{3B9CE317-E62F-2483-A0CA-83F938343EA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906000" y="3995453"/>
            <a:ext cx="1549400" cy="1549400"/>
          </a:xfrm>
          <a:prstGeom prst="rect">
            <a:avLst/>
          </a:prstGeom>
        </p:spPr>
      </p:pic>
    </p:spTree>
    <p:extLst>
      <p:ext uri="{BB962C8B-B14F-4D97-AF65-F5344CB8AC3E}">
        <p14:creationId xmlns:p14="http://schemas.microsoft.com/office/powerpoint/2010/main" val="3470109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9E4D7A-459C-963D-C0DD-C890F4D8021A}"/>
              </a:ext>
            </a:extLst>
          </p:cNvPr>
          <p:cNvSpPr>
            <a:spLocks noGrp="1"/>
          </p:cNvSpPr>
          <p:nvPr>
            <p:ph type="sldNum" sz="quarter" idx="4"/>
          </p:nvPr>
        </p:nvSpPr>
        <p:spPr/>
        <p:txBody>
          <a:bodyPr/>
          <a:lstStyle/>
          <a:p>
            <a:fld id="{8FF8BE51-C3B0-9B4F-9A06-4F809A9A7941}" type="slidenum">
              <a:rPr lang="en-US" smtClean="0"/>
              <a:pPr/>
              <a:t>20</a:t>
            </a:fld>
            <a:endParaRPr lang="en-US"/>
          </a:p>
        </p:txBody>
      </p:sp>
      <p:sp>
        <p:nvSpPr>
          <p:cNvPr id="5" name="Title 4">
            <a:extLst>
              <a:ext uri="{FF2B5EF4-FFF2-40B4-BE49-F238E27FC236}">
                <a16:creationId xmlns:a16="http://schemas.microsoft.com/office/drawing/2014/main" id="{65517869-44BC-D25B-643B-04C0214996EE}"/>
              </a:ext>
            </a:extLst>
          </p:cNvPr>
          <p:cNvSpPr>
            <a:spLocks noGrp="1"/>
          </p:cNvSpPr>
          <p:nvPr>
            <p:ph type="title"/>
          </p:nvPr>
        </p:nvSpPr>
        <p:spPr/>
        <p:txBody>
          <a:bodyPr/>
          <a:lstStyle/>
          <a:p>
            <a:r>
              <a:rPr lang="en-US" dirty="0">
                <a:latin typeface="Arial"/>
                <a:cs typeface="Arial"/>
              </a:rPr>
              <a:t>Part B Preschool 618 Data Reporting</a:t>
            </a:r>
            <a:endParaRPr lang="en-US" dirty="0"/>
          </a:p>
        </p:txBody>
      </p:sp>
      <p:sp>
        <p:nvSpPr>
          <p:cNvPr id="4" name="Content Placeholder 3">
            <a:extLst>
              <a:ext uri="{FF2B5EF4-FFF2-40B4-BE49-F238E27FC236}">
                <a16:creationId xmlns:a16="http://schemas.microsoft.com/office/drawing/2014/main" id="{57A0D3EB-A379-2F3A-BA7A-80DFC80D902F}"/>
              </a:ext>
            </a:extLst>
          </p:cNvPr>
          <p:cNvSpPr>
            <a:spLocks noGrp="1"/>
          </p:cNvSpPr>
          <p:nvPr>
            <p:ph sz="half" idx="1"/>
          </p:nvPr>
        </p:nvSpPr>
        <p:spPr/>
        <p:txBody>
          <a:bodyPr>
            <a:normAutofit/>
          </a:bodyPr>
          <a:lstStyle/>
          <a:p>
            <a:pPr fontAlgn="base"/>
            <a:r>
              <a:rPr lang="en-US">
                <a:solidFill>
                  <a:srgbClr val="000000"/>
                </a:solidFill>
                <a:highlight>
                  <a:srgbClr val="FFFFFF"/>
                </a:highlight>
                <a:latin typeface="+mn-lt"/>
              </a:rPr>
              <a:t>Point-in-time unduplicated count on a state-designated date</a:t>
            </a:r>
            <a:r>
              <a:rPr lang="en-US" b="1">
                <a:solidFill>
                  <a:srgbClr val="000000"/>
                </a:solidFill>
                <a:highlight>
                  <a:srgbClr val="FFFFFF"/>
                </a:highlight>
                <a:latin typeface="+mn-lt"/>
              </a:rPr>
              <a:t> </a:t>
            </a:r>
            <a:r>
              <a:rPr lang="en-US">
                <a:solidFill>
                  <a:srgbClr val="000000"/>
                </a:solidFill>
                <a:highlight>
                  <a:srgbClr val="FFFFFF"/>
                </a:highlight>
                <a:latin typeface="+mn-lt"/>
              </a:rPr>
              <a:t>between October 1 and December 1 (inclusive):  </a:t>
            </a:r>
          </a:p>
          <a:p>
            <a:pPr lvl="1" fontAlgn="base"/>
            <a:r>
              <a:rPr lang="en-US" sz="2400" b="0" i="0">
                <a:solidFill>
                  <a:srgbClr val="000000"/>
                </a:solidFill>
                <a:effectLst/>
                <a:highlight>
                  <a:srgbClr val="FFFFFF"/>
                </a:highlight>
                <a:latin typeface="+mn-lt"/>
              </a:rPr>
              <a:t>Environments – Early Childhood – Educational environment data for early childhood (ages 3 through 5, not in kindergarten)</a:t>
            </a:r>
          </a:p>
        </p:txBody>
      </p:sp>
      <p:pic>
        <p:nvPicPr>
          <p:cNvPr id="8" name="Content Placeholder 7" descr="&quot; &quot;">
            <a:extLst>
              <a:ext uri="{FF2B5EF4-FFF2-40B4-BE49-F238E27FC236}">
                <a16:creationId xmlns:a16="http://schemas.microsoft.com/office/drawing/2014/main" id="{8F969B44-0C31-5B55-9284-E280BE885BE8}"/>
              </a:ext>
              <a:ext uri="{C183D7F6-B498-43B3-948B-1728B52AA6E4}">
                <adec:decorative xmlns:adec="http://schemas.microsoft.com/office/drawing/2017/decorative" val="0"/>
              </a:ext>
            </a:extLst>
          </p:cNvPr>
          <p:cNvPicPr>
            <a:picLocks noGrp="1" noChangeAspect="1"/>
          </p:cNvPicPr>
          <p:nvPr>
            <p:ph sz="half" idx="2"/>
          </p:nvPr>
        </p:nvPicPr>
        <p:blipFill>
          <a:blip r:embed="rId3"/>
          <a:stretch>
            <a:fillRect/>
          </a:stretch>
        </p:blipFill>
        <p:spPr>
          <a:xfrm>
            <a:off x="6227565" y="1600061"/>
            <a:ext cx="5105431" cy="3406279"/>
          </a:xfrm>
        </p:spPr>
      </p:pic>
    </p:spTree>
    <p:extLst>
      <p:ext uri="{BB962C8B-B14F-4D97-AF65-F5344CB8AC3E}">
        <p14:creationId xmlns:p14="http://schemas.microsoft.com/office/powerpoint/2010/main" val="2265107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7C256-BE79-4B48-A110-8B8716B162E2}"/>
              </a:ext>
            </a:extLst>
          </p:cNvPr>
          <p:cNvSpPr>
            <a:spLocks noGrp="1"/>
          </p:cNvSpPr>
          <p:nvPr>
            <p:ph type="title"/>
          </p:nvPr>
        </p:nvSpPr>
        <p:spPr>
          <a:solidFill>
            <a:schemeClr val="bg1"/>
          </a:solidFill>
        </p:spPr>
        <p:txBody>
          <a:bodyPr>
            <a:normAutofit/>
          </a:bodyPr>
          <a:lstStyle/>
          <a:p>
            <a:r>
              <a:rPr lang="en-US" sz="2800" dirty="0">
                <a:solidFill>
                  <a:schemeClr val="tx1"/>
                </a:solidFill>
              </a:rPr>
              <a:t>535,392* </a:t>
            </a:r>
            <a:r>
              <a:rPr lang="en-US" sz="2400" dirty="0">
                <a:solidFill>
                  <a:schemeClr val="tx1"/>
                </a:solidFill>
              </a:rPr>
              <a:t>children ages 3 to 5 (not in K) received Part B preschool special education services in the U.S. and outlying areas in 2022-23</a:t>
            </a:r>
            <a:endParaRPr lang="en-US" sz="2400" dirty="0"/>
          </a:p>
        </p:txBody>
      </p:sp>
      <p:sp>
        <p:nvSpPr>
          <p:cNvPr id="3" name="Content Placeholder 2">
            <a:extLst>
              <a:ext uri="{FF2B5EF4-FFF2-40B4-BE49-F238E27FC236}">
                <a16:creationId xmlns:a16="http://schemas.microsoft.com/office/drawing/2014/main" id="{9E66F3FC-6D1E-2049-9093-FDD69A73314F}"/>
              </a:ext>
            </a:extLst>
          </p:cNvPr>
          <p:cNvSpPr>
            <a:spLocks noGrp="1"/>
          </p:cNvSpPr>
          <p:nvPr>
            <p:ph idx="1"/>
          </p:nvPr>
        </p:nvSpPr>
        <p:spPr/>
        <p:txBody>
          <a:bodyPr>
            <a:normAutofit/>
          </a:bodyPr>
          <a:lstStyle/>
          <a:p>
            <a:pPr marL="0" indent="0">
              <a:buNone/>
            </a:pPr>
            <a:r>
              <a:rPr lang="en-US" sz="2800" b="1" dirty="0"/>
              <a:t>  Percent Served by Age Group</a:t>
            </a:r>
          </a:p>
          <a:p>
            <a:pPr lvl="1"/>
            <a:r>
              <a:rPr lang="en-US" sz="2800" dirty="0"/>
              <a:t>Age 3: 5.25%</a:t>
            </a:r>
          </a:p>
          <a:p>
            <a:pPr lvl="1"/>
            <a:endParaRPr lang="en-US" sz="2800" dirty="0"/>
          </a:p>
          <a:p>
            <a:pPr lvl="1"/>
            <a:r>
              <a:rPr lang="en-US" sz="2800" dirty="0"/>
              <a:t>Age 4: 7.10%</a:t>
            </a:r>
          </a:p>
          <a:p>
            <a:pPr lvl="1"/>
            <a:endParaRPr lang="en-US" sz="2800" dirty="0"/>
          </a:p>
          <a:p>
            <a:pPr lvl="1"/>
            <a:r>
              <a:rPr lang="en-US" sz="2800" dirty="0"/>
              <a:t>Age 5: 8.90%</a:t>
            </a:r>
          </a:p>
          <a:p>
            <a:pPr lvl="2"/>
            <a:r>
              <a:rPr lang="en-US" dirty="0"/>
              <a:t>Includes 5s in K</a:t>
            </a:r>
          </a:p>
        </p:txBody>
      </p:sp>
      <p:graphicFrame>
        <p:nvGraphicFramePr>
          <p:cNvPr id="5" name="Chart 4" descr="Chart showing % served of 3-5 year olds not in k served by state, from 2.25% to 12.07%">
            <a:extLst>
              <a:ext uri="{FF2B5EF4-FFF2-40B4-BE49-F238E27FC236}">
                <a16:creationId xmlns:a16="http://schemas.microsoft.com/office/drawing/2014/main" id="{A6EA5930-0A41-4012-978D-1F39913214EA}"/>
              </a:ext>
            </a:extLst>
          </p:cNvPr>
          <p:cNvGraphicFramePr>
            <a:graphicFrameLocks/>
          </p:cNvGraphicFramePr>
          <p:nvPr>
            <p:extLst>
              <p:ext uri="{D42A27DB-BD31-4B8C-83A1-F6EECF244321}">
                <p14:modId xmlns:p14="http://schemas.microsoft.com/office/powerpoint/2010/main" val="2831564440"/>
              </p:ext>
            </p:extLst>
          </p:nvPr>
        </p:nvGraphicFramePr>
        <p:xfrm>
          <a:off x="6096000" y="1274829"/>
          <a:ext cx="5662205" cy="447780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847F9FA-5726-0846-B36A-B939885B1341}"/>
              </a:ext>
            </a:extLst>
          </p:cNvPr>
          <p:cNvSpPr txBox="1"/>
          <p:nvPr/>
        </p:nvSpPr>
        <p:spPr>
          <a:xfrm>
            <a:off x="3177540" y="5846164"/>
            <a:ext cx="8233798" cy="523220"/>
          </a:xfrm>
          <a:prstGeom prst="rect">
            <a:avLst/>
          </a:prstGeom>
          <a:noFill/>
        </p:spPr>
        <p:txBody>
          <a:bodyPr wrap="square" rtlCol="0">
            <a:spAutoFit/>
          </a:bodyPr>
          <a:lstStyle/>
          <a:p>
            <a:pPr lvl="1"/>
            <a:r>
              <a:rPr lang="en-US" sz="1400" dirty="0"/>
              <a:t>*Data downloaded from: </a:t>
            </a:r>
            <a:r>
              <a:rPr lang="en-US" sz="1400" dirty="0">
                <a:hlinkClick r:id="rId4" tooltip="IDEA Section 618 Data Products: Static Tables- Part B "/>
              </a:rPr>
              <a:t>https://data.ed.gov/dataset/idea-section-618-data-products-static-tables-part-b</a:t>
            </a:r>
            <a:r>
              <a:rPr lang="en-US" sz="1400" dirty="0"/>
              <a:t> Part B Child Count and Educational Environments tables 1,7, and 9</a:t>
            </a:r>
            <a:endParaRPr lang="en-US" sz="1400" dirty="0">
              <a:solidFill>
                <a:srgbClr val="002060"/>
              </a:solidFill>
            </a:endParaRPr>
          </a:p>
        </p:txBody>
      </p:sp>
    </p:spTree>
    <p:extLst>
      <p:ext uri="{BB962C8B-B14F-4D97-AF65-F5344CB8AC3E}">
        <p14:creationId xmlns:p14="http://schemas.microsoft.com/office/powerpoint/2010/main" val="1056189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9E4D7A-459C-963D-C0DD-C890F4D8021A}"/>
              </a:ext>
            </a:extLst>
          </p:cNvPr>
          <p:cNvSpPr>
            <a:spLocks noGrp="1"/>
          </p:cNvSpPr>
          <p:nvPr>
            <p:ph type="sldNum" sz="quarter" idx="4"/>
          </p:nvPr>
        </p:nvSpPr>
        <p:spPr/>
        <p:txBody>
          <a:bodyPr/>
          <a:lstStyle/>
          <a:p>
            <a:fld id="{8FF8BE51-C3B0-9B4F-9A06-4F809A9A7941}" type="slidenum">
              <a:rPr lang="en-US" smtClean="0"/>
              <a:pPr/>
              <a:t>22</a:t>
            </a:fld>
            <a:endParaRPr lang="en-US"/>
          </a:p>
        </p:txBody>
      </p:sp>
      <p:sp>
        <p:nvSpPr>
          <p:cNvPr id="5" name="Title 4">
            <a:extLst>
              <a:ext uri="{FF2B5EF4-FFF2-40B4-BE49-F238E27FC236}">
                <a16:creationId xmlns:a16="http://schemas.microsoft.com/office/drawing/2014/main" id="{65517869-44BC-D25B-643B-04C0214996EE}"/>
              </a:ext>
            </a:extLst>
          </p:cNvPr>
          <p:cNvSpPr>
            <a:spLocks noGrp="1"/>
          </p:cNvSpPr>
          <p:nvPr>
            <p:ph type="title"/>
          </p:nvPr>
        </p:nvSpPr>
        <p:spPr>
          <a:xfrm>
            <a:off x="268224" y="226980"/>
            <a:ext cx="11777472" cy="914400"/>
          </a:xfrm>
        </p:spPr>
        <p:txBody>
          <a:bodyPr>
            <a:noAutofit/>
          </a:bodyPr>
          <a:lstStyle/>
          <a:p>
            <a:r>
              <a:rPr lang="en-US" sz="2800" dirty="0">
                <a:latin typeface="Arial"/>
                <a:cs typeface="Arial"/>
              </a:rPr>
              <a:t>Part B 618 State Data Table Example </a:t>
            </a:r>
            <a:br>
              <a:rPr lang="en-US" sz="2800" dirty="0">
                <a:latin typeface="Arial"/>
                <a:cs typeface="Arial"/>
              </a:rPr>
            </a:br>
            <a:r>
              <a:rPr lang="en-US" sz="2800" dirty="0">
                <a:solidFill>
                  <a:schemeClr val="accent4">
                    <a:lumMod val="50000"/>
                  </a:schemeClr>
                </a:solidFill>
                <a:latin typeface="Arial"/>
                <a:cs typeface="Arial"/>
              </a:rPr>
              <a:t>Child Count by Race/</a:t>
            </a:r>
            <a:r>
              <a:rPr lang="en-US" sz="2800" dirty="0">
                <a:solidFill>
                  <a:srgbClr val="1C5B25"/>
                </a:solidFill>
                <a:latin typeface="Arial"/>
                <a:cs typeface="Arial"/>
              </a:rPr>
              <a:t>Ethnicity</a:t>
            </a:r>
            <a:r>
              <a:rPr lang="en-US" sz="2800" dirty="0">
                <a:solidFill>
                  <a:schemeClr val="accent4">
                    <a:lumMod val="50000"/>
                  </a:schemeClr>
                </a:solidFill>
                <a:latin typeface="Arial"/>
                <a:cs typeface="Arial"/>
              </a:rPr>
              <a:t> and Disability, Children ages 3-5 (not in K)</a:t>
            </a:r>
            <a:endParaRPr lang="en-US" sz="2800" dirty="0">
              <a:solidFill>
                <a:schemeClr val="accent4">
                  <a:lumMod val="50000"/>
                </a:schemeClr>
              </a:solidFill>
            </a:endParaRPr>
          </a:p>
        </p:txBody>
      </p:sp>
      <p:graphicFrame>
        <p:nvGraphicFramePr>
          <p:cNvPr id="8" name="Content Placeholder 7">
            <a:extLst>
              <a:ext uri="{FF2B5EF4-FFF2-40B4-BE49-F238E27FC236}">
                <a16:creationId xmlns:a16="http://schemas.microsoft.com/office/drawing/2014/main" id="{B2EA2E16-612C-5033-DBF1-07B64C4826A6}"/>
              </a:ext>
            </a:extLst>
          </p:cNvPr>
          <p:cNvGraphicFramePr>
            <a:graphicFrameLocks noGrp="1"/>
          </p:cNvGraphicFramePr>
          <p:nvPr>
            <p:ph idx="1"/>
            <p:extLst>
              <p:ext uri="{D42A27DB-BD31-4B8C-83A1-F6EECF244321}">
                <p14:modId xmlns:p14="http://schemas.microsoft.com/office/powerpoint/2010/main" val="3664332975"/>
              </p:ext>
            </p:extLst>
          </p:nvPr>
        </p:nvGraphicFramePr>
        <p:xfrm>
          <a:off x="587828" y="1368425"/>
          <a:ext cx="11310802" cy="4505960"/>
        </p:xfrm>
        <a:graphic>
          <a:graphicData uri="http://schemas.openxmlformats.org/drawingml/2006/table">
            <a:tbl>
              <a:tblPr firstRow="1" lastRow="1" lastCol="1" bandRow="1">
                <a:tableStyleId>{00A15C55-8517-42AA-B614-E9B94910E393}</a:tableStyleId>
              </a:tblPr>
              <a:tblGrid>
                <a:gridCol w="2237466">
                  <a:extLst>
                    <a:ext uri="{9D8B030D-6E8A-4147-A177-3AD203B41FA5}">
                      <a16:colId xmlns:a16="http://schemas.microsoft.com/office/drawing/2014/main" val="2202371866"/>
                    </a:ext>
                  </a:extLst>
                </a:gridCol>
                <a:gridCol w="1620465">
                  <a:extLst>
                    <a:ext uri="{9D8B030D-6E8A-4147-A177-3AD203B41FA5}">
                      <a16:colId xmlns:a16="http://schemas.microsoft.com/office/drawing/2014/main" val="3390778284"/>
                    </a:ext>
                  </a:extLst>
                </a:gridCol>
                <a:gridCol w="1620465">
                  <a:extLst>
                    <a:ext uri="{9D8B030D-6E8A-4147-A177-3AD203B41FA5}">
                      <a16:colId xmlns:a16="http://schemas.microsoft.com/office/drawing/2014/main" val="549261681"/>
                    </a:ext>
                  </a:extLst>
                </a:gridCol>
                <a:gridCol w="1557586">
                  <a:extLst>
                    <a:ext uri="{9D8B030D-6E8A-4147-A177-3AD203B41FA5}">
                      <a16:colId xmlns:a16="http://schemas.microsoft.com/office/drawing/2014/main" val="801602620"/>
                    </a:ext>
                  </a:extLst>
                </a:gridCol>
                <a:gridCol w="1531620">
                  <a:extLst>
                    <a:ext uri="{9D8B030D-6E8A-4147-A177-3AD203B41FA5}">
                      <a16:colId xmlns:a16="http://schemas.microsoft.com/office/drawing/2014/main" val="339655483"/>
                    </a:ext>
                  </a:extLst>
                </a:gridCol>
                <a:gridCol w="1850089">
                  <a:extLst>
                    <a:ext uri="{9D8B030D-6E8A-4147-A177-3AD203B41FA5}">
                      <a16:colId xmlns:a16="http://schemas.microsoft.com/office/drawing/2014/main" val="1967563285"/>
                    </a:ext>
                  </a:extLst>
                </a:gridCol>
                <a:gridCol w="893111">
                  <a:extLst>
                    <a:ext uri="{9D8B030D-6E8A-4147-A177-3AD203B41FA5}">
                      <a16:colId xmlns:a16="http://schemas.microsoft.com/office/drawing/2014/main" val="1074437764"/>
                    </a:ext>
                  </a:extLst>
                </a:gridCol>
              </a:tblGrid>
              <a:tr h="370840">
                <a:tc>
                  <a:txBody>
                    <a:bodyPr/>
                    <a:lstStyle/>
                    <a:p>
                      <a:r>
                        <a:rPr lang="en-US" sz="1800" b="1" dirty="0"/>
                        <a:t>Race/Ethnicity</a:t>
                      </a:r>
                    </a:p>
                  </a:txBody>
                  <a:tcPr>
                    <a:solidFill>
                      <a:srgbClr val="1C5B25"/>
                    </a:solidFill>
                  </a:tcPr>
                </a:tc>
                <a:tc>
                  <a:txBody>
                    <a:bodyPr/>
                    <a:lstStyle/>
                    <a:p>
                      <a:r>
                        <a:rPr lang="en-US" sz="1800" b="1" dirty="0"/>
                        <a:t>Hearing Impairments</a:t>
                      </a:r>
                    </a:p>
                  </a:txBody>
                  <a:tcPr>
                    <a:solidFill>
                      <a:srgbClr val="1C5B25"/>
                    </a:solidFill>
                  </a:tcPr>
                </a:tc>
                <a:tc>
                  <a:txBody>
                    <a:bodyPr/>
                    <a:lstStyle/>
                    <a:p>
                      <a:r>
                        <a:rPr lang="en-US" sz="1800" b="1" dirty="0"/>
                        <a:t>Speech/ Language Impairments</a:t>
                      </a:r>
                    </a:p>
                  </a:txBody>
                  <a:tcPr>
                    <a:solidFill>
                      <a:srgbClr val="1C5B25"/>
                    </a:solidFill>
                  </a:tcPr>
                </a:tc>
                <a:tc>
                  <a:txBody>
                    <a:bodyPr/>
                    <a:lstStyle/>
                    <a:p>
                      <a:r>
                        <a:rPr lang="en-US" sz="1800" b="1" dirty="0"/>
                        <a:t>Autism</a:t>
                      </a:r>
                    </a:p>
                  </a:txBody>
                  <a:tcPr>
                    <a:solidFill>
                      <a:srgbClr val="1C5B25"/>
                    </a:solidFill>
                  </a:tcPr>
                </a:tc>
                <a:tc>
                  <a:txBody>
                    <a:bodyPr/>
                    <a:lstStyle/>
                    <a:p>
                      <a:r>
                        <a:rPr lang="en-US" sz="1800" b="1" dirty="0"/>
                        <a:t>Multiple Disabilities</a:t>
                      </a:r>
                    </a:p>
                  </a:txBody>
                  <a:tcPr>
                    <a:solidFill>
                      <a:srgbClr val="1C5B25"/>
                    </a:solidFill>
                  </a:tcPr>
                </a:tc>
                <a:tc>
                  <a:txBody>
                    <a:bodyPr/>
                    <a:lstStyle/>
                    <a:p>
                      <a:r>
                        <a:rPr lang="en-US" sz="1800" b="1" dirty="0"/>
                        <a:t>Developmental Delay</a:t>
                      </a:r>
                    </a:p>
                  </a:txBody>
                  <a:tcPr>
                    <a:solidFill>
                      <a:srgbClr val="1C5B25"/>
                    </a:solidFill>
                  </a:tcPr>
                </a:tc>
                <a:tc>
                  <a:txBody>
                    <a:bodyPr/>
                    <a:lstStyle/>
                    <a:p>
                      <a:r>
                        <a:rPr lang="en-US" sz="1800" b="1" dirty="0"/>
                        <a:t>Total</a:t>
                      </a:r>
                    </a:p>
                  </a:txBody>
                  <a:tcPr>
                    <a:solidFill>
                      <a:srgbClr val="1C5B25"/>
                    </a:solidFill>
                  </a:tcPr>
                </a:tc>
                <a:extLst>
                  <a:ext uri="{0D108BD9-81ED-4DB2-BD59-A6C34878D82A}">
                    <a16:rowId xmlns:a16="http://schemas.microsoft.com/office/drawing/2014/main" val="3449656332"/>
                  </a:ext>
                </a:extLst>
              </a:tr>
              <a:tr h="370840">
                <a:tc>
                  <a:txBody>
                    <a:bodyPr/>
                    <a:lstStyle/>
                    <a:p>
                      <a:r>
                        <a:rPr lang="en-US" sz="1600"/>
                        <a:t>Hispanic/Latino</a:t>
                      </a:r>
                    </a:p>
                  </a:txBody>
                  <a:tcPr/>
                </a:tc>
                <a:tc>
                  <a:txBody>
                    <a:bodyPr/>
                    <a:lstStyle/>
                    <a:p>
                      <a:r>
                        <a:rPr lang="en-US" sz="1600"/>
                        <a:t>3</a:t>
                      </a:r>
                    </a:p>
                  </a:txBody>
                  <a:tcPr/>
                </a:tc>
                <a:tc>
                  <a:txBody>
                    <a:bodyPr/>
                    <a:lstStyle/>
                    <a:p>
                      <a:r>
                        <a:rPr lang="en-US" sz="1600"/>
                        <a:t>41</a:t>
                      </a:r>
                    </a:p>
                  </a:txBody>
                  <a:tcPr/>
                </a:tc>
                <a:tc>
                  <a:txBody>
                    <a:bodyPr/>
                    <a:lstStyle/>
                    <a:p>
                      <a:r>
                        <a:rPr lang="en-US" sz="1600"/>
                        <a:t>24</a:t>
                      </a:r>
                    </a:p>
                  </a:txBody>
                  <a:tcPr/>
                </a:tc>
                <a:tc>
                  <a:txBody>
                    <a:bodyPr/>
                    <a:lstStyle/>
                    <a:p>
                      <a:r>
                        <a:rPr lang="en-US" sz="1600"/>
                        <a:t>2</a:t>
                      </a:r>
                    </a:p>
                  </a:txBody>
                  <a:tcPr/>
                </a:tc>
                <a:tc>
                  <a:txBody>
                    <a:bodyPr/>
                    <a:lstStyle/>
                    <a:p>
                      <a:r>
                        <a:rPr lang="en-US" sz="1600"/>
                        <a:t>368</a:t>
                      </a:r>
                    </a:p>
                  </a:txBody>
                  <a:tcPr/>
                </a:tc>
                <a:tc>
                  <a:txBody>
                    <a:bodyPr/>
                    <a:lstStyle/>
                    <a:p>
                      <a:r>
                        <a:rPr lang="en-US" sz="1600" dirty="0"/>
                        <a:t>438</a:t>
                      </a:r>
                    </a:p>
                  </a:txBody>
                  <a:tcPr>
                    <a:solidFill>
                      <a:srgbClr val="1C5B25"/>
                    </a:solidFill>
                  </a:tcPr>
                </a:tc>
                <a:extLst>
                  <a:ext uri="{0D108BD9-81ED-4DB2-BD59-A6C34878D82A}">
                    <a16:rowId xmlns:a16="http://schemas.microsoft.com/office/drawing/2014/main" val="2088158207"/>
                  </a:ext>
                </a:extLst>
              </a:tr>
              <a:tr h="370840">
                <a:tc>
                  <a:txBody>
                    <a:bodyPr/>
                    <a:lstStyle/>
                    <a:p>
                      <a:r>
                        <a:rPr lang="en-US" sz="1600"/>
                        <a:t>American Indian or Alaska Native</a:t>
                      </a:r>
                    </a:p>
                  </a:txBody>
                  <a:tcPr/>
                </a:tc>
                <a:tc>
                  <a:txBody>
                    <a:bodyPr/>
                    <a:lstStyle/>
                    <a:p>
                      <a:r>
                        <a:rPr lang="en-US" sz="1600"/>
                        <a:t>5</a:t>
                      </a:r>
                    </a:p>
                  </a:txBody>
                  <a:tcPr/>
                </a:tc>
                <a:tc>
                  <a:txBody>
                    <a:bodyPr/>
                    <a:lstStyle/>
                    <a:p>
                      <a:r>
                        <a:rPr lang="en-US" sz="1600"/>
                        <a:t>23</a:t>
                      </a:r>
                    </a:p>
                  </a:txBody>
                  <a:tcPr/>
                </a:tc>
                <a:tc>
                  <a:txBody>
                    <a:bodyPr/>
                    <a:lstStyle/>
                    <a:p>
                      <a:r>
                        <a:rPr lang="en-US" sz="1600"/>
                        <a:t>8</a:t>
                      </a:r>
                    </a:p>
                  </a:txBody>
                  <a:tcPr/>
                </a:tc>
                <a:tc>
                  <a:txBody>
                    <a:bodyPr/>
                    <a:lstStyle/>
                    <a:p>
                      <a:endParaRPr lang="en-US" sz="1600"/>
                    </a:p>
                  </a:txBody>
                  <a:tcPr/>
                </a:tc>
                <a:tc>
                  <a:txBody>
                    <a:bodyPr/>
                    <a:lstStyle/>
                    <a:p>
                      <a:r>
                        <a:rPr lang="en-US" sz="1600"/>
                        <a:t>214</a:t>
                      </a:r>
                    </a:p>
                  </a:txBody>
                  <a:tcPr/>
                </a:tc>
                <a:tc>
                  <a:txBody>
                    <a:bodyPr/>
                    <a:lstStyle/>
                    <a:p>
                      <a:r>
                        <a:rPr lang="en-US" sz="1600" dirty="0"/>
                        <a:t>250</a:t>
                      </a:r>
                    </a:p>
                  </a:txBody>
                  <a:tcPr>
                    <a:solidFill>
                      <a:srgbClr val="1C5B25"/>
                    </a:solidFill>
                  </a:tcPr>
                </a:tc>
                <a:extLst>
                  <a:ext uri="{0D108BD9-81ED-4DB2-BD59-A6C34878D82A}">
                    <a16:rowId xmlns:a16="http://schemas.microsoft.com/office/drawing/2014/main" val="184024102"/>
                  </a:ext>
                </a:extLst>
              </a:tr>
              <a:tr h="370840">
                <a:tc>
                  <a:txBody>
                    <a:bodyPr/>
                    <a:lstStyle/>
                    <a:p>
                      <a:r>
                        <a:rPr lang="en-US" sz="1600"/>
                        <a:t>Asian</a:t>
                      </a:r>
                    </a:p>
                  </a:txBody>
                  <a:tcPr/>
                </a:tc>
                <a:tc>
                  <a:txBody>
                    <a:bodyPr/>
                    <a:lstStyle/>
                    <a:p>
                      <a:endParaRPr lang="en-US" sz="1600"/>
                    </a:p>
                  </a:txBody>
                  <a:tcPr/>
                </a:tc>
                <a:tc>
                  <a:txBody>
                    <a:bodyPr/>
                    <a:lstStyle/>
                    <a:p>
                      <a:r>
                        <a:rPr lang="en-US" sz="1600"/>
                        <a:t>74</a:t>
                      </a:r>
                    </a:p>
                  </a:txBody>
                  <a:tcPr/>
                </a:tc>
                <a:tc>
                  <a:txBody>
                    <a:bodyPr/>
                    <a:lstStyle/>
                    <a:p>
                      <a:r>
                        <a:rPr lang="en-US" sz="1600"/>
                        <a:t>7</a:t>
                      </a:r>
                    </a:p>
                  </a:txBody>
                  <a:tcPr/>
                </a:tc>
                <a:tc>
                  <a:txBody>
                    <a:bodyPr/>
                    <a:lstStyle/>
                    <a:p>
                      <a:r>
                        <a:rPr lang="en-US" sz="1600"/>
                        <a:t>3</a:t>
                      </a:r>
                    </a:p>
                  </a:txBody>
                  <a:tcPr/>
                </a:tc>
                <a:tc>
                  <a:txBody>
                    <a:bodyPr/>
                    <a:lstStyle/>
                    <a:p>
                      <a:r>
                        <a:rPr lang="en-US" sz="1600"/>
                        <a:t>147</a:t>
                      </a:r>
                    </a:p>
                  </a:txBody>
                  <a:tcPr/>
                </a:tc>
                <a:tc>
                  <a:txBody>
                    <a:bodyPr/>
                    <a:lstStyle/>
                    <a:p>
                      <a:r>
                        <a:rPr lang="en-US" sz="1600" dirty="0"/>
                        <a:t>231</a:t>
                      </a:r>
                    </a:p>
                  </a:txBody>
                  <a:tcPr>
                    <a:solidFill>
                      <a:srgbClr val="1C5B25"/>
                    </a:solidFill>
                  </a:tcPr>
                </a:tc>
                <a:extLst>
                  <a:ext uri="{0D108BD9-81ED-4DB2-BD59-A6C34878D82A}">
                    <a16:rowId xmlns:a16="http://schemas.microsoft.com/office/drawing/2014/main" val="288423429"/>
                  </a:ext>
                </a:extLst>
              </a:tr>
              <a:tr h="370840">
                <a:tc>
                  <a:txBody>
                    <a:bodyPr/>
                    <a:lstStyle/>
                    <a:p>
                      <a:r>
                        <a:rPr lang="en-US" sz="1600"/>
                        <a:t>Black or African American</a:t>
                      </a:r>
                    </a:p>
                  </a:txBody>
                  <a:tcPr/>
                </a:tc>
                <a:tc>
                  <a:txBody>
                    <a:bodyPr/>
                    <a:lstStyle/>
                    <a:p>
                      <a:r>
                        <a:rPr lang="en-US" sz="1600"/>
                        <a:t>2</a:t>
                      </a:r>
                    </a:p>
                  </a:txBody>
                  <a:tcPr/>
                </a:tc>
                <a:tc>
                  <a:txBody>
                    <a:bodyPr/>
                    <a:lstStyle/>
                    <a:p>
                      <a:r>
                        <a:rPr lang="en-US" sz="1600"/>
                        <a:t>353</a:t>
                      </a:r>
                    </a:p>
                  </a:txBody>
                  <a:tcPr/>
                </a:tc>
                <a:tc>
                  <a:txBody>
                    <a:bodyPr/>
                    <a:lstStyle/>
                    <a:p>
                      <a:r>
                        <a:rPr lang="en-US" sz="1600"/>
                        <a:t>26</a:t>
                      </a:r>
                    </a:p>
                  </a:txBody>
                  <a:tcPr/>
                </a:tc>
                <a:tc>
                  <a:txBody>
                    <a:bodyPr/>
                    <a:lstStyle/>
                    <a:p>
                      <a:r>
                        <a:rPr lang="en-US" sz="1600"/>
                        <a:t>6</a:t>
                      </a:r>
                    </a:p>
                  </a:txBody>
                  <a:tcPr/>
                </a:tc>
                <a:tc>
                  <a:txBody>
                    <a:bodyPr/>
                    <a:lstStyle/>
                    <a:p>
                      <a:r>
                        <a:rPr lang="en-US" sz="1600"/>
                        <a:t>436</a:t>
                      </a:r>
                    </a:p>
                  </a:txBody>
                  <a:tcPr/>
                </a:tc>
                <a:tc>
                  <a:txBody>
                    <a:bodyPr/>
                    <a:lstStyle/>
                    <a:p>
                      <a:r>
                        <a:rPr lang="en-US" sz="1600" dirty="0"/>
                        <a:t>823</a:t>
                      </a:r>
                    </a:p>
                  </a:txBody>
                  <a:tcPr>
                    <a:solidFill>
                      <a:srgbClr val="1C5B25"/>
                    </a:solidFill>
                  </a:tcPr>
                </a:tc>
                <a:extLst>
                  <a:ext uri="{0D108BD9-81ED-4DB2-BD59-A6C34878D82A}">
                    <a16:rowId xmlns:a16="http://schemas.microsoft.com/office/drawing/2014/main" val="38885304"/>
                  </a:ext>
                </a:extLst>
              </a:tr>
              <a:tr h="370840">
                <a:tc>
                  <a:txBody>
                    <a:bodyPr/>
                    <a:lstStyle/>
                    <a:p>
                      <a:r>
                        <a:rPr lang="en-US" sz="1600"/>
                        <a:t>Native Hawaiian or Other Pacific Islander</a:t>
                      </a:r>
                    </a:p>
                  </a:txBody>
                  <a:tcPr/>
                </a:tc>
                <a:tc>
                  <a:txBody>
                    <a:bodyPr/>
                    <a:lstStyle/>
                    <a:p>
                      <a:endParaRPr lang="en-US" sz="1600"/>
                    </a:p>
                  </a:txBody>
                  <a:tcPr/>
                </a:tc>
                <a:tc>
                  <a:txBody>
                    <a:bodyPr/>
                    <a:lstStyle/>
                    <a:p>
                      <a:r>
                        <a:rPr lang="en-US" sz="1600"/>
                        <a:t>14</a:t>
                      </a:r>
                    </a:p>
                  </a:txBody>
                  <a:tcPr/>
                </a:tc>
                <a:tc>
                  <a:txBody>
                    <a:bodyPr/>
                    <a:lstStyle/>
                    <a:p>
                      <a:r>
                        <a:rPr lang="en-US" sz="1600"/>
                        <a:t>3</a:t>
                      </a:r>
                    </a:p>
                  </a:txBody>
                  <a:tcPr/>
                </a:tc>
                <a:tc>
                  <a:txBody>
                    <a:bodyPr/>
                    <a:lstStyle/>
                    <a:p>
                      <a:endParaRPr lang="en-US" sz="1600"/>
                    </a:p>
                  </a:txBody>
                  <a:tcPr/>
                </a:tc>
                <a:tc>
                  <a:txBody>
                    <a:bodyPr/>
                    <a:lstStyle/>
                    <a:p>
                      <a:r>
                        <a:rPr lang="en-US" sz="1600"/>
                        <a:t>23</a:t>
                      </a:r>
                    </a:p>
                  </a:txBody>
                  <a:tcPr/>
                </a:tc>
                <a:tc>
                  <a:txBody>
                    <a:bodyPr/>
                    <a:lstStyle/>
                    <a:p>
                      <a:r>
                        <a:rPr lang="en-US" sz="1600" dirty="0"/>
                        <a:t>40</a:t>
                      </a:r>
                    </a:p>
                  </a:txBody>
                  <a:tcPr>
                    <a:solidFill>
                      <a:srgbClr val="1C5B25"/>
                    </a:solidFill>
                  </a:tcPr>
                </a:tc>
                <a:extLst>
                  <a:ext uri="{0D108BD9-81ED-4DB2-BD59-A6C34878D82A}">
                    <a16:rowId xmlns:a16="http://schemas.microsoft.com/office/drawing/2014/main" val="1271947632"/>
                  </a:ext>
                </a:extLst>
              </a:tr>
              <a:tr h="370840">
                <a:tc>
                  <a:txBody>
                    <a:bodyPr/>
                    <a:lstStyle/>
                    <a:p>
                      <a:r>
                        <a:rPr lang="en-US" sz="1600"/>
                        <a:t>White</a:t>
                      </a:r>
                    </a:p>
                  </a:txBody>
                  <a:tcPr/>
                </a:tc>
                <a:tc>
                  <a:txBody>
                    <a:bodyPr/>
                    <a:lstStyle/>
                    <a:p>
                      <a:r>
                        <a:rPr lang="en-US" sz="1600"/>
                        <a:t>8</a:t>
                      </a:r>
                    </a:p>
                  </a:txBody>
                  <a:tcPr/>
                </a:tc>
                <a:tc>
                  <a:txBody>
                    <a:bodyPr/>
                    <a:lstStyle/>
                    <a:p>
                      <a:r>
                        <a:rPr lang="en-US" sz="1600"/>
                        <a:t>264</a:t>
                      </a:r>
                    </a:p>
                  </a:txBody>
                  <a:tcPr/>
                </a:tc>
                <a:tc>
                  <a:txBody>
                    <a:bodyPr/>
                    <a:lstStyle/>
                    <a:p>
                      <a:r>
                        <a:rPr lang="en-US" sz="1600"/>
                        <a:t>48</a:t>
                      </a:r>
                    </a:p>
                  </a:txBody>
                  <a:tcPr/>
                </a:tc>
                <a:tc>
                  <a:txBody>
                    <a:bodyPr/>
                    <a:lstStyle/>
                    <a:p>
                      <a:r>
                        <a:rPr lang="en-US" sz="1600"/>
                        <a:t>4</a:t>
                      </a:r>
                    </a:p>
                  </a:txBody>
                  <a:tcPr/>
                </a:tc>
                <a:tc>
                  <a:txBody>
                    <a:bodyPr/>
                    <a:lstStyle/>
                    <a:p>
                      <a:r>
                        <a:rPr lang="en-US" sz="1600"/>
                        <a:t>473</a:t>
                      </a:r>
                    </a:p>
                  </a:txBody>
                  <a:tcPr/>
                </a:tc>
                <a:tc>
                  <a:txBody>
                    <a:bodyPr/>
                    <a:lstStyle/>
                    <a:p>
                      <a:r>
                        <a:rPr lang="en-US" sz="1600" dirty="0"/>
                        <a:t>797</a:t>
                      </a:r>
                    </a:p>
                  </a:txBody>
                  <a:tcPr>
                    <a:solidFill>
                      <a:srgbClr val="1C5B25"/>
                    </a:solidFill>
                  </a:tcPr>
                </a:tc>
                <a:extLst>
                  <a:ext uri="{0D108BD9-81ED-4DB2-BD59-A6C34878D82A}">
                    <a16:rowId xmlns:a16="http://schemas.microsoft.com/office/drawing/2014/main" val="3846969284"/>
                  </a:ext>
                </a:extLst>
              </a:tr>
              <a:tr h="370840">
                <a:tc>
                  <a:txBody>
                    <a:bodyPr/>
                    <a:lstStyle/>
                    <a:p>
                      <a:r>
                        <a:rPr lang="en-US" sz="1600"/>
                        <a:t>Two or More Races</a:t>
                      </a:r>
                    </a:p>
                  </a:txBody>
                  <a:tcPr/>
                </a:tc>
                <a:tc>
                  <a:txBody>
                    <a:bodyPr/>
                    <a:lstStyle/>
                    <a:p>
                      <a:r>
                        <a:rPr lang="en-US" sz="1600"/>
                        <a:t>2</a:t>
                      </a:r>
                    </a:p>
                  </a:txBody>
                  <a:tcPr/>
                </a:tc>
                <a:tc>
                  <a:txBody>
                    <a:bodyPr/>
                    <a:lstStyle/>
                    <a:p>
                      <a:r>
                        <a:rPr lang="en-US" sz="1600"/>
                        <a:t>36</a:t>
                      </a:r>
                    </a:p>
                  </a:txBody>
                  <a:tcPr/>
                </a:tc>
                <a:tc>
                  <a:txBody>
                    <a:bodyPr/>
                    <a:lstStyle/>
                    <a:p>
                      <a:r>
                        <a:rPr lang="en-US" sz="1600"/>
                        <a:t>12</a:t>
                      </a:r>
                    </a:p>
                  </a:txBody>
                  <a:tcPr/>
                </a:tc>
                <a:tc>
                  <a:txBody>
                    <a:bodyPr/>
                    <a:lstStyle/>
                    <a:p>
                      <a:r>
                        <a:rPr lang="en-US" sz="1600"/>
                        <a:t>1</a:t>
                      </a:r>
                    </a:p>
                  </a:txBody>
                  <a:tcPr/>
                </a:tc>
                <a:tc>
                  <a:txBody>
                    <a:bodyPr/>
                    <a:lstStyle/>
                    <a:p>
                      <a:r>
                        <a:rPr lang="en-US" sz="1600"/>
                        <a:t>169</a:t>
                      </a:r>
                    </a:p>
                  </a:txBody>
                  <a:tcPr/>
                </a:tc>
                <a:tc>
                  <a:txBody>
                    <a:bodyPr/>
                    <a:lstStyle/>
                    <a:p>
                      <a:r>
                        <a:rPr lang="en-US" sz="1600" dirty="0"/>
                        <a:t>220</a:t>
                      </a:r>
                    </a:p>
                  </a:txBody>
                  <a:tcPr>
                    <a:solidFill>
                      <a:srgbClr val="1C5B25"/>
                    </a:solidFill>
                  </a:tcPr>
                </a:tc>
                <a:extLst>
                  <a:ext uri="{0D108BD9-81ED-4DB2-BD59-A6C34878D82A}">
                    <a16:rowId xmlns:a16="http://schemas.microsoft.com/office/drawing/2014/main" val="206977152"/>
                  </a:ext>
                </a:extLst>
              </a:tr>
              <a:tr h="370840">
                <a:tc>
                  <a:txBody>
                    <a:bodyPr/>
                    <a:lstStyle/>
                    <a:p>
                      <a:r>
                        <a:rPr lang="en-US" sz="1600" dirty="0"/>
                        <a:t>Total </a:t>
                      </a:r>
                    </a:p>
                  </a:txBody>
                  <a:tcPr>
                    <a:solidFill>
                      <a:srgbClr val="1C5B25"/>
                    </a:solidFill>
                  </a:tcPr>
                </a:tc>
                <a:tc>
                  <a:txBody>
                    <a:bodyPr/>
                    <a:lstStyle/>
                    <a:p>
                      <a:r>
                        <a:rPr lang="en-US" sz="1600" dirty="0"/>
                        <a:t>20</a:t>
                      </a:r>
                    </a:p>
                  </a:txBody>
                  <a:tcPr>
                    <a:solidFill>
                      <a:srgbClr val="1C5B25"/>
                    </a:solidFill>
                  </a:tcPr>
                </a:tc>
                <a:tc>
                  <a:txBody>
                    <a:bodyPr/>
                    <a:lstStyle/>
                    <a:p>
                      <a:r>
                        <a:rPr lang="en-US" sz="1600" dirty="0"/>
                        <a:t>805</a:t>
                      </a:r>
                    </a:p>
                  </a:txBody>
                  <a:tcPr>
                    <a:solidFill>
                      <a:srgbClr val="1C5B25"/>
                    </a:solidFill>
                  </a:tcPr>
                </a:tc>
                <a:tc>
                  <a:txBody>
                    <a:bodyPr/>
                    <a:lstStyle/>
                    <a:p>
                      <a:r>
                        <a:rPr lang="en-US" sz="1600" dirty="0"/>
                        <a:t>128</a:t>
                      </a:r>
                    </a:p>
                  </a:txBody>
                  <a:tcPr>
                    <a:solidFill>
                      <a:srgbClr val="1C5B25"/>
                    </a:solidFill>
                  </a:tcPr>
                </a:tc>
                <a:tc>
                  <a:txBody>
                    <a:bodyPr/>
                    <a:lstStyle/>
                    <a:p>
                      <a:r>
                        <a:rPr lang="en-US" sz="1600" dirty="0"/>
                        <a:t>16</a:t>
                      </a:r>
                    </a:p>
                  </a:txBody>
                  <a:tcPr>
                    <a:solidFill>
                      <a:srgbClr val="1C5B25"/>
                    </a:solidFill>
                  </a:tcPr>
                </a:tc>
                <a:tc>
                  <a:txBody>
                    <a:bodyPr/>
                    <a:lstStyle/>
                    <a:p>
                      <a:r>
                        <a:rPr lang="en-US" sz="1600" dirty="0"/>
                        <a:t>1830</a:t>
                      </a:r>
                    </a:p>
                  </a:txBody>
                  <a:tcPr>
                    <a:solidFill>
                      <a:srgbClr val="1C5B25"/>
                    </a:solidFill>
                  </a:tcPr>
                </a:tc>
                <a:tc>
                  <a:txBody>
                    <a:bodyPr/>
                    <a:lstStyle/>
                    <a:p>
                      <a:r>
                        <a:rPr lang="en-US" sz="1600" dirty="0"/>
                        <a:t>2799</a:t>
                      </a:r>
                    </a:p>
                  </a:txBody>
                  <a:tcPr>
                    <a:solidFill>
                      <a:srgbClr val="1C5B25"/>
                    </a:solidFill>
                  </a:tcPr>
                </a:tc>
                <a:extLst>
                  <a:ext uri="{0D108BD9-81ED-4DB2-BD59-A6C34878D82A}">
                    <a16:rowId xmlns:a16="http://schemas.microsoft.com/office/drawing/2014/main" val="435085998"/>
                  </a:ext>
                </a:extLst>
              </a:tr>
            </a:tbl>
          </a:graphicData>
        </a:graphic>
      </p:graphicFrame>
      <p:sp>
        <p:nvSpPr>
          <p:cNvPr id="3" name="Footer Placeholder 2">
            <a:extLst>
              <a:ext uri="{FF2B5EF4-FFF2-40B4-BE49-F238E27FC236}">
                <a16:creationId xmlns:a16="http://schemas.microsoft.com/office/drawing/2014/main" id="{C284A99B-5492-B57A-D13E-FD57D8EDF7E7}"/>
              </a:ext>
            </a:extLst>
          </p:cNvPr>
          <p:cNvSpPr>
            <a:spLocks noGrp="1"/>
          </p:cNvSpPr>
          <p:nvPr>
            <p:ph type="ftr" sz="quarter" idx="3"/>
          </p:nvPr>
        </p:nvSpPr>
        <p:spPr/>
        <p:txBody>
          <a:bodyPr/>
          <a:lstStyle/>
          <a:p>
            <a:r>
              <a:rPr lang="en-US"/>
              <a:t>Fake data (note: this is just a subset of disability categories)</a:t>
            </a:r>
          </a:p>
        </p:txBody>
      </p:sp>
    </p:spTree>
    <p:extLst>
      <p:ext uri="{BB962C8B-B14F-4D97-AF65-F5344CB8AC3E}">
        <p14:creationId xmlns:p14="http://schemas.microsoft.com/office/powerpoint/2010/main" val="2512759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9E4D7A-459C-963D-C0DD-C890F4D8021A}"/>
              </a:ext>
            </a:extLst>
          </p:cNvPr>
          <p:cNvSpPr>
            <a:spLocks noGrp="1"/>
          </p:cNvSpPr>
          <p:nvPr>
            <p:ph type="sldNum" sz="quarter" idx="4"/>
          </p:nvPr>
        </p:nvSpPr>
        <p:spPr/>
        <p:txBody>
          <a:bodyPr/>
          <a:lstStyle/>
          <a:p>
            <a:fld id="{8FF8BE51-C3B0-9B4F-9A06-4F809A9A7941}" type="slidenum">
              <a:rPr lang="en-US" smtClean="0"/>
              <a:pPr/>
              <a:t>23</a:t>
            </a:fld>
            <a:endParaRPr lang="en-US"/>
          </a:p>
        </p:txBody>
      </p:sp>
      <p:sp>
        <p:nvSpPr>
          <p:cNvPr id="5" name="Title 4">
            <a:extLst>
              <a:ext uri="{FF2B5EF4-FFF2-40B4-BE49-F238E27FC236}">
                <a16:creationId xmlns:a16="http://schemas.microsoft.com/office/drawing/2014/main" id="{65517869-44BC-D25B-643B-04C0214996EE}"/>
              </a:ext>
            </a:extLst>
          </p:cNvPr>
          <p:cNvSpPr>
            <a:spLocks noGrp="1"/>
          </p:cNvSpPr>
          <p:nvPr>
            <p:ph type="title"/>
          </p:nvPr>
        </p:nvSpPr>
        <p:spPr>
          <a:xfrm>
            <a:off x="587827" y="369214"/>
            <a:ext cx="11005457" cy="1566770"/>
          </a:xfrm>
        </p:spPr>
        <p:txBody>
          <a:bodyPr>
            <a:normAutofit fontScale="90000"/>
          </a:bodyPr>
          <a:lstStyle/>
          <a:p>
            <a:r>
              <a:rPr lang="en-US" dirty="0">
                <a:latin typeface="Arial"/>
                <a:cs typeface="Arial"/>
              </a:rPr>
              <a:t>Part C APR Data </a:t>
            </a:r>
            <a:br>
              <a:rPr lang="en-US" dirty="0">
                <a:latin typeface="Arial"/>
                <a:cs typeface="Arial"/>
              </a:rPr>
            </a:br>
            <a:r>
              <a:rPr lang="en-US" dirty="0">
                <a:solidFill>
                  <a:srgbClr val="1C5B25"/>
                </a:solidFill>
                <a:latin typeface="+mn-lt"/>
                <a:cs typeface="Times New Roman"/>
              </a:rPr>
              <a:t>Indicator</a:t>
            </a:r>
            <a:r>
              <a:rPr lang="en-US" dirty="0">
                <a:solidFill>
                  <a:schemeClr val="accent4">
                    <a:lumMod val="50000"/>
                  </a:schemeClr>
                </a:solidFill>
                <a:latin typeface="+mn-lt"/>
                <a:cs typeface="Times New Roman"/>
              </a:rPr>
              <a:t> 5: P</a:t>
            </a:r>
            <a:r>
              <a:rPr lang="en-US" dirty="0">
                <a:solidFill>
                  <a:srgbClr val="1C5B25"/>
                </a:solidFill>
                <a:latin typeface="+mn-lt"/>
                <a:cs typeface="Times New Roman"/>
              </a:rPr>
              <a:t>e</a:t>
            </a:r>
            <a:r>
              <a:rPr lang="en-US" dirty="0">
                <a:solidFill>
                  <a:schemeClr val="accent4">
                    <a:lumMod val="50000"/>
                  </a:schemeClr>
                </a:solidFill>
                <a:latin typeface="+mn-lt"/>
                <a:cs typeface="Times New Roman"/>
              </a:rPr>
              <a:t>rcent of infants and toddlers </a:t>
            </a:r>
            <a:r>
              <a:rPr lang="en-US" b="1" dirty="0">
                <a:solidFill>
                  <a:schemeClr val="accent4">
                    <a:lumMod val="50000"/>
                  </a:schemeClr>
                </a:solidFill>
                <a:latin typeface="+mn-lt"/>
                <a:cs typeface="Times New Roman"/>
              </a:rPr>
              <a:t>birth to 1 </a:t>
            </a:r>
            <a:r>
              <a:rPr lang="en-US" dirty="0">
                <a:solidFill>
                  <a:schemeClr val="accent4">
                    <a:lumMod val="50000"/>
                  </a:schemeClr>
                </a:solidFill>
                <a:latin typeface="+mn-lt"/>
                <a:cs typeface="Times New Roman"/>
              </a:rPr>
              <a:t>with </a:t>
            </a:r>
            <a:r>
              <a:rPr lang="en-US" dirty="0" err="1">
                <a:solidFill>
                  <a:schemeClr val="accent4">
                    <a:lumMod val="50000"/>
                  </a:schemeClr>
                </a:solidFill>
                <a:latin typeface="+mn-lt"/>
                <a:cs typeface="Times New Roman"/>
              </a:rPr>
              <a:t>IFSPs</a:t>
            </a:r>
            <a:br>
              <a:rPr lang="en-US" dirty="0">
                <a:solidFill>
                  <a:schemeClr val="accent4"/>
                </a:solidFill>
                <a:latin typeface="+mn-lt"/>
                <a:cs typeface="Times New Roman"/>
              </a:rPr>
            </a:br>
            <a:r>
              <a:rPr lang="en-US" dirty="0">
                <a:solidFill>
                  <a:schemeClr val="accent4">
                    <a:lumMod val="50000"/>
                  </a:schemeClr>
                </a:solidFill>
                <a:latin typeface="+mn-lt"/>
                <a:cs typeface="Times New Roman"/>
              </a:rPr>
              <a:t>Indicator 6: Percent of infants and toddlers </a:t>
            </a:r>
            <a:r>
              <a:rPr lang="en-US" b="1" dirty="0">
                <a:solidFill>
                  <a:schemeClr val="accent4">
                    <a:lumMod val="50000"/>
                  </a:schemeClr>
                </a:solidFill>
                <a:latin typeface="+mn-lt"/>
                <a:cs typeface="Times New Roman"/>
              </a:rPr>
              <a:t>birth to 3 </a:t>
            </a:r>
            <a:r>
              <a:rPr lang="en-US" dirty="0">
                <a:solidFill>
                  <a:schemeClr val="accent4">
                    <a:lumMod val="50000"/>
                  </a:schemeClr>
                </a:solidFill>
                <a:latin typeface="+mn-lt"/>
                <a:cs typeface="Times New Roman"/>
              </a:rPr>
              <a:t>with </a:t>
            </a:r>
            <a:r>
              <a:rPr lang="en-US" dirty="0" err="1">
                <a:solidFill>
                  <a:schemeClr val="accent4">
                    <a:lumMod val="50000"/>
                  </a:schemeClr>
                </a:solidFill>
                <a:latin typeface="+mn-lt"/>
                <a:cs typeface="Times New Roman"/>
              </a:rPr>
              <a:t>IFSPs</a:t>
            </a:r>
            <a:endParaRPr lang="en-US" dirty="0">
              <a:solidFill>
                <a:schemeClr val="accent4">
                  <a:lumMod val="50000"/>
                </a:schemeClr>
              </a:solidFill>
            </a:endParaRPr>
          </a:p>
        </p:txBody>
      </p:sp>
      <p:sp>
        <p:nvSpPr>
          <p:cNvPr id="4" name="Content Placeholder 3">
            <a:extLst>
              <a:ext uri="{FF2B5EF4-FFF2-40B4-BE49-F238E27FC236}">
                <a16:creationId xmlns:a16="http://schemas.microsoft.com/office/drawing/2014/main" id="{57A0D3EB-A379-2F3A-BA7A-80DFC80D902F}"/>
              </a:ext>
            </a:extLst>
          </p:cNvPr>
          <p:cNvSpPr>
            <a:spLocks noGrp="1"/>
          </p:cNvSpPr>
          <p:nvPr>
            <p:ph idx="1"/>
          </p:nvPr>
        </p:nvSpPr>
        <p:spPr>
          <a:xfrm>
            <a:off x="587827" y="1943100"/>
            <a:ext cx="11005457" cy="4227104"/>
          </a:xfrm>
        </p:spPr>
        <p:txBody>
          <a:bodyPr>
            <a:normAutofit/>
          </a:bodyPr>
          <a:lstStyle/>
          <a:p>
            <a:r>
              <a:rPr lang="en-US" dirty="0">
                <a:latin typeface="+mn-lt"/>
                <a:cs typeface="Times New Roman"/>
              </a:rPr>
              <a:t>Data collected under Section 618 of the IDEA (IDEA Part C Child Count and Settings) and Census (for the denominator).</a:t>
            </a:r>
          </a:p>
          <a:p>
            <a:r>
              <a:rPr lang="en-US" dirty="0">
                <a:latin typeface="+mn-lt"/>
                <a:cs typeface="Times New Roman"/>
              </a:rPr>
              <a:t>Sampling is not allowed.</a:t>
            </a:r>
          </a:p>
          <a:p>
            <a:r>
              <a:rPr lang="en-US" dirty="0">
                <a:latin typeface="+mn-lt"/>
                <a:cs typeface="Times New Roman"/>
              </a:rPr>
              <a:t>Measurement:</a:t>
            </a:r>
          </a:p>
          <a:p>
            <a:pPr lvl="1"/>
            <a:r>
              <a:rPr lang="en-US" b="1" dirty="0">
                <a:latin typeface="+mn-lt"/>
                <a:cs typeface="Times New Roman"/>
              </a:rPr>
              <a:t>Indicator 5: </a:t>
            </a:r>
            <a:r>
              <a:rPr lang="en-US" dirty="0">
                <a:latin typeface="+mn-lt"/>
                <a:cs typeface="Times New Roman"/>
              </a:rPr>
              <a:t>Percent = [(# of infants and toddlers </a:t>
            </a:r>
            <a:r>
              <a:rPr lang="en-US" b="1" dirty="0">
                <a:latin typeface="+mn-lt"/>
                <a:cs typeface="Times New Roman"/>
              </a:rPr>
              <a:t>birth to 1 </a:t>
            </a:r>
            <a:r>
              <a:rPr lang="en-US" dirty="0">
                <a:latin typeface="+mn-lt"/>
                <a:cs typeface="Times New Roman"/>
              </a:rPr>
              <a:t>with </a:t>
            </a:r>
            <a:r>
              <a:rPr lang="en-US" dirty="0" err="1">
                <a:latin typeface="+mn-lt"/>
                <a:cs typeface="Times New Roman"/>
              </a:rPr>
              <a:t>IFSPs</a:t>
            </a:r>
            <a:r>
              <a:rPr lang="en-US" dirty="0">
                <a:latin typeface="+mn-lt"/>
                <a:cs typeface="Times New Roman"/>
              </a:rPr>
              <a:t>) divided by the (population of infants and toddlers </a:t>
            </a:r>
            <a:r>
              <a:rPr lang="en-US" b="1" dirty="0">
                <a:latin typeface="+mn-lt"/>
                <a:cs typeface="Times New Roman"/>
              </a:rPr>
              <a:t>birth to 1</a:t>
            </a:r>
            <a:r>
              <a:rPr lang="en-US" dirty="0">
                <a:latin typeface="+mn-lt"/>
                <a:cs typeface="Times New Roman"/>
              </a:rPr>
              <a:t>)] times 100.</a:t>
            </a:r>
          </a:p>
          <a:p>
            <a:pPr lvl="1"/>
            <a:r>
              <a:rPr lang="en-US" b="1" dirty="0">
                <a:latin typeface="+mn-lt"/>
                <a:cs typeface="Times New Roman"/>
              </a:rPr>
              <a:t>Indicator 6: </a:t>
            </a:r>
            <a:r>
              <a:rPr lang="en-US" dirty="0">
                <a:latin typeface="+mn-lt"/>
                <a:cs typeface="Times New Roman"/>
              </a:rPr>
              <a:t>Percent = [(# of infants and toddlers </a:t>
            </a:r>
            <a:r>
              <a:rPr lang="en-US" b="1" dirty="0">
                <a:latin typeface="+mn-lt"/>
                <a:cs typeface="Times New Roman"/>
              </a:rPr>
              <a:t>birth to 3 </a:t>
            </a:r>
            <a:r>
              <a:rPr lang="en-US" dirty="0">
                <a:latin typeface="+mn-lt"/>
                <a:cs typeface="Times New Roman"/>
              </a:rPr>
              <a:t>with </a:t>
            </a:r>
            <a:r>
              <a:rPr lang="en-US" dirty="0" err="1">
                <a:latin typeface="+mn-lt"/>
                <a:cs typeface="Times New Roman"/>
              </a:rPr>
              <a:t>IFSPs</a:t>
            </a:r>
            <a:r>
              <a:rPr lang="en-US" dirty="0">
                <a:latin typeface="+mn-lt"/>
                <a:cs typeface="Times New Roman"/>
              </a:rPr>
              <a:t>) divided by the (population of infants and toddlers </a:t>
            </a:r>
            <a:r>
              <a:rPr lang="en-US" b="1" dirty="0">
                <a:latin typeface="+mn-lt"/>
                <a:cs typeface="Times New Roman"/>
              </a:rPr>
              <a:t>birth to 3</a:t>
            </a:r>
            <a:r>
              <a:rPr lang="en-US" dirty="0">
                <a:latin typeface="+mn-lt"/>
                <a:cs typeface="Times New Roman"/>
              </a:rPr>
              <a:t>)] times 100.</a:t>
            </a:r>
          </a:p>
        </p:txBody>
      </p:sp>
    </p:spTree>
    <p:extLst>
      <p:ext uri="{BB962C8B-B14F-4D97-AF65-F5344CB8AC3E}">
        <p14:creationId xmlns:p14="http://schemas.microsoft.com/office/powerpoint/2010/main" val="2548819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9EDF34-21C8-85E3-10F3-CAA635526373}"/>
              </a:ext>
            </a:extLst>
          </p:cNvPr>
          <p:cNvSpPr>
            <a:spLocks noGrp="1"/>
          </p:cNvSpPr>
          <p:nvPr>
            <p:ph type="sldNum" sz="quarter" idx="4"/>
          </p:nvPr>
        </p:nvSpPr>
        <p:spPr/>
        <p:txBody>
          <a:bodyPr/>
          <a:lstStyle/>
          <a:p>
            <a:fld id="{8FF8BE51-C3B0-9B4F-9A06-4F809A9A7941}" type="slidenum">
              <a:rPr lang="en-US" smtClean="0"/>
              <a:pPr/>
              <a:t>24</a:t>
            </a:fld>
            <a:endParaRPr lang="en-US"/>
          </a:p>
        </p:txBody>
      </p:sp>
      <p:sp>
        <p:nvSpPr>
          <p:cNvPr id="5" name="Title 4">
            <a:extLst>
              <a:ext uri="{FF2B5EF4-FFF2-40B4-BE49-F238E27FC236}">
                <a16:creationId xmlns:a16="http://schemas.microsoft.com/office/drawing/2014/main" id="{F3B8D7C1-9CF9-7484-E138-B5282DA8B584}"/>
              </a:ext>
            </a:extLst>
          </p:cNvPr>
          <p:cNvSpPr>
            <a:spLocks noGrp="1"/>
          </p:cNvSpPr>
          <p:nvPr>
            <p:ph type="title"/>
          </p:nvPr>
        </p:nvSpPr>
        <p:spPr/>
        <p:txBody>
          <a:bodyPr>
            <a:normAutofit fontScale="90000"/>
          </a:bodyPr>
          <a:lstStyle/>
          <a:p>
            <a:r>
              <a:rPr lang="en-US" dirty="0"/>
              <a:t>Part C APR Indicator 5 Data Example: Percent Birth-1 with </a:t>
            </a:r>
            <a:r>
              <a:rPr lang="en-US" dirty="0" err="1"/>
              <a:t>IFSPs</a:t>
            </a:r>
            <a:endParaRPr lang="en-US" dirty="0"/>
          </a:p>
        </p:txBody>
      </p:sp>
      <p:sp>
        <p:nvSpPr>
          <p:cNvPr id="9" name="TextBox 8">
            <a:extLst>
              <a:ext uri="{FF2B5EF4-FFF2-40B4-BE49-F238E27FC236}">
                <a16:creationId xmlns:a16="http://schemas.microsoft.com/office/drawing/2014/main" id="{274719E2-E990-A0CC-31EA-8D44D7966E76}"/>
              </a:ext>
            </a:extLst>
          </p:cNvPr>
          <p:cNvSpPr txBox="1"/>
          <p:nvPr/>
        </p:nvSpPr>
        <p:spPr>
          <a:xfrm>
            <a:off x="587147" y="813470"/>
            <a:ext cx="3517900" cy="369332"/>
          </a:xfrm>
          <a:prstGeom prst="rect">
            <a:avLst/>
          </a:prstGeom>
          <a:noFill/>
        </p:spPr>
        <p:txBody>
          <a:bodyPr wrap="square" rtlCol="0">
            <a:spAutoFit/>
          </a:bodyPr>
          <a:lstStyle/>
          <a:p>
            <a:r>
              <a:rPr lang="en-US" b="1"/>
              <a:t>Prepopulated Data</a:t>
            </a:r>
          </a:p>
        </p:txBody>
      </p:sp>
      <p:graphicFrame>
        <p:nvGraphicFramePr>
          <p:cNvPr id="8" name="Table 7">
            <a:extLst>
              <a:ext uri="{FF2B5EF4-FFF2-40B4-BE49-F238E27FC236}">
                <a16:creationId xmlns:a16="http://schemas.microsoft.com/office/drawing/2014/main" id="{2E11C1E4-0719-8BA3-D1DA-E295F599C746}"/>
              </a:ext>
            </a:extLst>
          </p:cNvPr>
          <p:cNvGraphicFramePr>
            <a:graphicFrameLocks noGrp="1"/>
          </p:cNvGraphicFramePr>
          <p:nvPr>
            <p:extLst>
              <p:ext uri="{D42A27DB-BD31-4B8C-83A1-F6EECF244321}">
                <p14:modId xmlns:p14="http://schemas.microsoft.com/office/powerpoint/2010/main" val="2862159984"/>
              </p:ext>
            </p:extLst>
          </p:nvPr>
        </p:nvGraphicFramePr>
        <p:xfrm>
          <a:off x="587147" y="1229360"/>
          <a:ext cx="11006135" cy="2199640"/>
        </p:xfrm>
        <a:graphic>
          <a:graphicData uri="http://schemas.openxmlformats.org/drawingml/2006/table">
            <a:tbl>
              <a:tblPr firstRow="1" bandRow="1">
                <a:tableStyleId>{F5AB1C69-6EDB-4FF4-983F-18BD219EF322}</a:tableStyleId>
              </a:tblPr>
              <a:tblGrid>
                <a:gridCol w="6145476">
                  <a:extLst>
                    <a:ext uri="{9D8B030D-6E8A-4147-A177-3AD203B41FA5}">
                      <a16:colId xmlns:a16="http://schemas.microsoft.com/office/drawing/2014/main" val="2886997544"/>
                    </a:ext>
                  </a:extLst>
                </a:gridCol>
                <a:gridCol w="1282980">
                  <a:extLst>
                    <a:ext uri="{9D8B030D-6E8A-4147-A177-3AD203B41FA5}">
                      <a16:colId xmlns:a16="http://schemas.microsoft.com/office/drawing/2014/main" val="70908744"/>
                    </a:ext>
                  </a:extLst>
                </a:gridCol>
                <a:gridCol w="2437662">
                  <a:extLst>
                    <a:ext uri="{9D8B030D-6E8A-4147-A177-3AD203B41FA5}">
                      <a16:colId xmlns:a16="http://schemas.microsoft.com/office/drawing/2014/main" val="3710165467"/>
                    </a:ext>
                  </a:extLst>
                </a:gridCol>
                <a:gridCol w="1140017">
                  <a:extLst>
                    <a:ext uri="{9D8B030D-6E8A-4147-A177-3AD203B41FA5}">
                      <a16:colId xmlns:a16="http://schemas.microsoft.com/office/drawing/2014/main" val="2665118887"/>
                    </a:ext>
                  </a:extLst>
                </a:gridCol>
              </a:tblGrid>
              <a:tr h="370840">
                <a:tc>
                  <a:txBody>
                    <a:bodyPr/>
                    <a:lstStyle/>
                    <a:p>
                      <a:pPr algn="ctr"/>
                      <a:r>
                        <a:rPr lang="en-US" sz="1800">
                          <a:solidFill>
                            <a:schemeClr val="tx2"/>
                          </a:solidFill>
                        </a:rPr>
                        <a:t>Source</a:t>
                      </a:r>
                    </a:p>
                  </a:txBody>
                  <a:tcPr/>
                </a:tc>
                <a:tc>
                  <a:txBody>
                    <a:bodyPr/>
                    <a:lstStyle/>
                    <a:p>
                      <a:pPr algn="ctr"/>
                      <a:r>
                        <a:rPr lang="en-US" sz="1800">
                          <a:solidFill>
                            <a:schemeClr val="tx2"/>
                          </a:solidFill>
                        </a:rPr>
                        <a:t>Date</a:t>
                      </a:r>
                    </a:p>
                  </a:txBody>
                  <a:tcPr/>
                </a:tc>
                <a:tc>
                  <a:txBody>
                    <a:bodyPr/>
                    <a:lstStyle/>
                    <a:p>
                      <a:pPr algn="ctr"/>
                      <a:r>
                        <a:rPr lang="en-US" sz="1800">
                          <a:solidFill>
                            <a:schemeClr val="tx2"/>
                          </a:solidFill>
                        </a:rPr>
                        <a:t>Description</a:t>
                      </a:r>
                    </a:p>
                  </a:txBody>
                  <a:tcPr/>
                </a:tc>
                <a:tc>
                  <a:txBody>
                    <a:bodyPr/>
                    <a:lstStyle/>
                    <a:p>
                      <a:pPr algn="ctr"/>
                      <a:r>
                        <a:rPr lang="en-US" sz="1800">
                          <a:solidFill>
                            <a:schemeClr val="tx2"/>
                          </a:solidFill>
                        </a:rPr>
                        <a:t>Data</a:t>
                      </a:r>
                    </a:p>
                  </a:txBody>
                  <a:tcPr/>
                </a:tc>
                <a:extLst>
                  <a:ext uri="{0D108BD9-81ED-4DB2-BD59-A6C34878D82A}">
                    <a16:rowId xmlns:a16="http://schemas.microsoft.com/office/drawing/2014/main" val="1487424371"/>
                  </a:ext>
                </a:extLst>
              </a:tr>
              <a:tr h="370840">
                <a:tc>
                  <a:txBody>
                    <a:bodyPr/>
                    <a:lstStyle/>
                    <a:p>
                      <a:pPr algn="ctr"/>
                      <a:r>
                        <a:rPr lang="en-US" sz="1800"/>
                        <a:t>SY 2021-22 EMAPS IDEA Part C Child Count and Settings Survey; Section A: Child Count and Settings by Age</a:t>
                      </a:r>
                    </a:p>
                  </a:txBody>
                  <a:tcPr/>
                </a:tc>
                <a:tc>
                  <a:txBody>
                    <a:bodyPr/>
                    <a:lstStyle/>
                    <a:p>
                      <a:pPr algn="ctr"/>
                      <a:r>
                        <a:rPr lang="en-US" sz="1800"/>
                        <a:t>7/1/2022</a:t>
                      </a:r>
                    </a:p>
                  </a:txBody>
                  <a:tcPr/>
                </a:tc>
                <a:tc>
                  <a:txBody>
                    <a:bodyPr/>
                    <a:lstStyle/>
                    <a:p>
                      <a:pPr algn="ctr"/>
                      <a:r>
                        <a:rPr lang="en-US" sz="1800"/>
                        <a:t>Number of infants and toddlers birth to 1 with IFSPs</a:t>
                      </a:r>
                    </a:p>
                  </a:txBody>
                  <a:tcPr/>
                </a:tc>
                <a:tc>
                  <a:txBody>
                    <a:bodyPr/>
                    <a:lstStyle/>
                    <a:p>
                      <a:pPr algn="ctr"/>
                      <a:r>
                        <a:rPr lang="en-US" sz="1800"/>
                        <a:t>625</a:t>
                      </a:r>
                    </a:p>
                  </a:txBody>
                  <a:tcPr/>
                </a:tc>
                <a:extLst>
                  <a:ext uri="{0D108BD9-81ED-4DB2-BD59-A6C34878D82A}">
                    <a16:rowId xmlns:a16="http://schemas.microsoft.com/office/drawing/2014/main" val="2420304765"/>
                  </a:ext>
                </a:extLst>
              </a:tr>
              <a:tr h="370840">
                <a:tc>
                  <a:txBody>
                    <a:bodyPr/>
                    <a:lstStyle/>
                    <a:p>
                      <a:pPr algn="ctr"/>
                      <a:r>
                        <a:rPr lang="en-US" sz="1800"/>
                        <a:t>Annual State Resident Population Estimates for 6 Race Groups by Age, Sex, and Hispanic Origin, April 1, 2020 to July 1, 2021</a:t>
                      </a:r>
                    </a:p>
                  </a:txBody>
                  <a:tcPr/>
                </a:tc>
                <a:tc>
                  <a:txBody>
                    <a:bodyPr/>
                    <a:lstStyle/>
                    <a:p>
                      <a:pPr algn="ctr"/>
                      <a:r>
                        <a:rPr lang="en-US" sz="1800"/>
                        <a:t>7/1/2022</a:t>
                      </a:r>
                    </a:p>
                  </a:txBody>
                  <a:tcPr/>
                </a:tc>
                <a:tc>
                  <a:txBody>
                    <a:bodyPr/>
                    <a:lstStyle/>
                    <a:p>
                      <a:pPr algn="ctr"/>
                      <a:r>
                        <a:rPr lang="en-US" sz="1800"/>
                        <a:t>Population of infants and toddlers birth to 1</a:t>
                      </a:r>
                    </a:p>
                  </a:txBody>
                  <a:tcPr/>
                </a:tc>
                <a:tc>
                  <a:txBody>
                    <a:bodyPr/>
                    <a:lstStyle/>
                    <a:p>
                      <a:pPr algn="ctr"/>
                      <a:r>
                        <a:rPr lang="en-US" sz="1800" dirty="0"/>
                        <a:t>95,823</a:t>
                      </a:r>
                    </a:p>
                  </a:txBody>
                  <a:tcPr/>
                </a:tc>
                <a:extLst>
                  <a:ext uri="{0D108BD9-81ED-4DB2-BD59-A6C34878D82A}">
                    <a16:rowId xmlns:a16="http://schemas.microsoft.com/office/drawing/2014/main" val="2106814150"/>
                  </a:ext>
                </a:extLst>
              </a:tr>
            </a:tbl>
          </a:graphicData>
        </a:graphic>
      </p:graphicFrame>
      <p:sp>
        <p:nvSpPr>
          <p:cNvPr id="10" name="TextBox 9">
            <a:extLst>
              <a:ext uri="{FF2B5EF4-FFF2-40B4-BE49-F238E27FC236}">
                <a16:creationId xmlns:a16="http://schemas.microsoft.com/office/drawing/2014/main" id="{917CE8C9-7CAB-5086-6395-05297A2B91F4}"/>
              </a:ext>
            </a:extLst>
          </p:cNvPr>
          <p:cNvSpPr txBox="1"/>
          <p:nvPr/>
        </p:nvSpPr>
        <p:spPr>
          <a:xfrm>
            <a:off x="587147" y="3476244"/>
            <a:ext cx="3517900" cy="369332"/>
          </a:xfrm>
          <a:prstGeom prst="rect">
            <a:avLst/>
          </a:prstGeom>
          <a:noFill/>
        </p:spPr>
        <p:txBody>
          <a:bodyPr wrap="square" rtlCol="0">
            <a:spAutoFit/>
          </a:bodyPr>
          <a:lstStyle/>
          <a:p>
            <a:r>
              <a:rPr lang="en-US" b="1"/>
              <a:t>FFY 2021 SPP/APR Data</a:t>
            </a:r>
          </a:p>
        </p:txBody>
      </p:sp>
      <p:graphicFrame>
        <p:nvGraphicFramePr>
          <p:cNvPr id="6" name="Content Placeholder 5">
            <a:extLst>
              <a:ext uri="{FF2B5EF4-FFF2-40B4-BE49-F238E27FC236}">
                <a16:creationId xmlns:a16="http://schemas.microsoft.com/office/drawing/2014/main" id="{7E7E7D32-14CE-CB61-E5F3-6C01EE310551}"/>
              </a:ext>
            </a:extLst>
          </p:cNvPr>
          <p:cNvGraphicFramePr>
            <a:graphicFrameLocks noGrp="1"/>
          </p:cNvGraphicFramePr>
          <p:nvPr>
            <p:ph idx="1"/>
            <p:extLst>
              <p:ext uri="{D42A27DB-BD31-4B8C-83A1-F6EECF244321}">
                <p14:modId xmlns:p14="http://schemas.microsoft.com/office/powerpoint/2010/main" val="2772200322"/>
              </p:ext>
            </p:extLst>
          </p:nvPr>
        </p:nvGraphicFramePr>
        <p:xfrm>
          <a:off x="587149" y="3846398"/>
          <a:ext cx="11006136" cy="1828800"/>
        </p:xfrm>
        <a:graphic>
          <a:graphicData uri="http://schemas.openxmlformats.org/drawingml/2006/table">
            <a:tbl>
              <a:tblPr firstRow="1" bandRow="1">
                <a:tableStyleId>{5C22544A-7EE6-4342-B048-85BDC9FD1C3A}</a:tableStyleId>
              </a:tblPr>
              <a:tblGrid>
                <a:gridCol w="1839913">
                  <a:extLst>
                    <a:ext uri="{9D8B030D-6E8A-4147-A177-3AD203B41FA5}">
                      <a16:colId xmlns:a16="http://schemas.microsoft.com/office/drawing/2014/main" val="1494632389"/>
                    </a:ext>
                  </a:extLst>
                </a:gridCol>
                <a:gridCol w="1839913">
                  <a:extLst>
                    <a:ext uri="{9D8B030D-6E8A-4147-A177-3AD203B41FA5}">
                      <a16:colId xmlns:a16="http://schemas.microsoft.com/office/drawing/2014/main" val="308880636"/>
                    </a:ext>
                  </a:extLst>
                </a:gridCol>
                <a:gridCol w="1465262">
                  <a:extLst>
                    <a:ext uri="{9D8B030D-6E8A-4147-A177-3AD203B41FA5}">
                      <a16:colId xmlns:a16="http://schemas.microsoft.com/office/drawing/2014/main" val="1540763098"/>
                    </a:ext>
                  </a:extLst>
                </a:gridCol>
                <a:gridCol w="1465262">
                  <a:extLst>
                    <a:ext uri="{9D8B030D-6E8A-4147-A177-3AD203B41FA5}">
                      <a16:colId xmlns:a16="http://schemas.microsoft.com/office/drawing/2014/main" val="4183488421"/>
                    </a:ext>
                  </a:extLst>
                </a:gridCol>
                <a:gridCol w="1465262">
                  <a:extLst>
                    <a:ext uri="{9D8B030D-6E8A-4147-A177-3AD203B41FA5}">
                      <a16:colId xmlns:a16="http://schemas.microsoft.com/office/drawing/2014/main" val="2192052111"/>
                    </a:ext>
                  </a:extLst>
                </a:gridCol>
                <a:gridCol w="1465262">
                  <a:extLst>
                    <a:ext uri="{9D8B030D-6E8A-4147-A177-3AD203B41FA5}">
                      <a16:colId xmlns:a16="http://schemas.microsoft.com/office/drawing/2014/main" val="3142744099"/>
                    </a:ext>
                  </a:extLst>
                </a:gridCol>
                <a:gridCol w="1465262">
                  <a:extLst>
                    <a:ext uri="{9D8B030D-6E8A-4147-A177-3AD203B41FA5}">
                      <a16:colId xmlns:a16="http://schemas.microsoft.com/office/drawing/2014/main" val="1844533258"/>
                    </a:ext>
                  </a:extLst>
                </a:gridCol>
              </a:tblGrid>
              <a:tr h="370840">
                <a:tc>
                  <a:txBody>
                    <a:bodyPr/>
                    <a:lstStyle/>
                    <a:p>
                      <a:pPr algn="ctr"/>
                      <a:r>
                        <a:rPr lang="en-US"/>
                        <a:t>Number of infants and toddlers birth to 1 with IFSPs</a:t>
                      </a:r>
                    </a:p>
                  </a:txBody>
                  <a:tcPr>
                    <a:solidFill>
                      <a:schemeClr val="accent1">
                        <a:lumMod val="50000"/>
                      </a:schemeClr>
                    </a:solidFill>
                  </a:tcPr>
                </a:tc>
                <a:tc>
                  <a:txBody>
                    <a:bodyPr/>
                    <a:lstStyle/>
                    <a:p>
                      <a:pPr algn="ctr"/>
                      <a:r>
                        <a:rPr lang="en-US" dirty="0"/>
                        <a:t>Population of infants and toddlers birth to 1</a:t>
                      </a:r>
                    </a:p>
                  </a:txBody>
                  <a:tcPr>
                    <a:solidFill>
                      <a:schemeClr val="accent1">
                        <a:lumMod val="50000"/>
                      </a:schemeClr>
                    </a:solidFill>
                  </a:tcPr>
                </a:tc>
                <a:tc>
                  <a:txBody>
                    <a:bodyPr/>
                    <a:lstStyle/>
                    <a:p>
                      <a:pPr algn="ctr"/>
                      <a:r>
                        <a:rPr lang="en-US"/>
                        <a:t>FFY 2020 Data</a:t>
                      </a:r>
                    </a:p>
                  </a:txBody>
                  <a:tcPr>
                    <a:solidFill>
                      <a:schemeClr val="accent1">
                        <a:lumMod val="50000"/>
                      </a:schemeClr>
                    </a:solidFill>
                  </a:tcPr>
                </a:tc>
                <a:tc>
                  <a:txBody>
                    <a:bodyPr/>
                    <a:lstStyle/>
                    <a:p>
                      <a:pPr algn="ctr"/>
                      <a:r>
                        <a:rPr lang="en-US"/>
                        <a:t>FFY 2021 Target</a:t>
                      </a:r>
                    </a:p>
                  </a:txBody>
                  <a:tcPr>
                    <a:solidFill>
                      <a:schemeClr val="accent1">
                        <a:lumMod val="50000"/>
                      </a:schemeClr>
                    </a:solidFill>
                  </a:tcPr>
                </a:tc>
                <a:tc>
                  <a:txBody>
                    <a:bodyPr/>
                    <a:lstStyle/>
                    <a:p>
                      <a:pPr algn="ctr"/>
                      <a:r>
                        <a:rPr lang="en-US"/>
                        <a:t>FFY 2021 Data</a:t>
                      </a:r>
                    </a:p>
                  </a:txBody>
                  <a:tcPr>
                    <a:solidFill>
                      <a:schemeClr val="accent1">
                        <a:lumMod val="50000"/>
                      </a:schemeClr>
                    </a:solidFill>
                  </a:tcPr>
                </a:tc>
                <a:tc>
                  <a:txBody>
                    <a:bodyPr/>
                    <a:lstStyle/>
                    <a:p>
                      <a:pPr algn="ctr"/>
                      <a:r>
                        <a:rPr lang="en-US" dirty="0"/>
                        <a:t>Status</a:t>
                      </a:r>
                    </a:p>
                  </a:txBody>
                  <a:tcPr>
                    <a:solidFill>
                      <a:schemeClr val="accent1">
                        <a:lumMod val="50000"/>
                      </a:schemeClr>
                    </a:solidFill>
                  </a:tcPr>
                </a:tc>
                <a:tc>
                  <a:txBody>
                    <a:bodyPr/>
                    <a:lstStyle/>
                    <a:p>
                      <a:pPr algn="ctr"/>
                      <a:r>
                        <a:rPr lang="en-US" dirty="0"/>
                        <a:t>Slippage</a:t>
                      </a:r>
                    </a:p>
                  </a:txBody>
                  <a:tcPr>
                    <a:solidFill>
                      <a:schemeClr val="accent1">
                        <a:lumMod val="50000"/>
                      </a:schemeClr>
                    </a:solidFill>
                  </a:tcPr>
                </a:tc>
                <a:extLst>
                  <a:ext uri="{0D108BD9-81ED-4DB2-BD59-A6C34878D82A}">
                    <a16:rowId xmlns:a16="http://schemas.microsoft.com/office/drawing/2014/main" val="1715070272"/>
                  </a:ext>
                </a:extLst>
              </a:tr>
              <a:tr h="370840">
                <a:tc>
                  <a:txBody>
                    <a:bodyPr/>
                    <a:lstStyle/>
                    <a:p>
                      <a:pPr algn="ctr"/>
                      <a:r>
                        <a:rPr lang="en-US"/>
                        <a:t>625</a:t>
                      </a:r>
                    </a:p>
                  </a:txBody>
                  <a:tcPr/>
                </a:tc>
                <a:tc>
                  <a:txBody>
                    <a:bodyPr/>
                    <a:lstStyle/>
                    <a:p>
                      <a:pPr algn="ctr"/>
                      <a:r>
                        <a:rPr lang="en-US"/>
                        <a:t>95,823</a:t>
                      </a:r>
                    </a:p>
                  </a:txBody>
                  <a:tcPr/>
                </a:tc>
                <a:tc>
                  <a:txBody>
                    <a:bodyPr/>
                    <a:lstStyle/>
                    <a:p>
                      <a:pPr algn="ctr"/>
                      <a:r>
                        <a:rPr lang="en-US"/>
                        <a:t>.72%</a:t>
                      </a:r>
                    </a:p>
                  </a:txBody>
                  <a:tcPr/>
                </a:tc>
                <a:tc>
                  <a:txBody>
                    <a:bodyPr/>
                    <a:lstStyle/>
                    <a:p>
                      <a:pPr algn="ctr"/>
                      <a:r>
                        <a:rPr lang="en-US"/>
                        <a:t>.83%</a:t>
                      </a:r>
                    </a:p>
                  </a:txBody>
                  <a:tcPr/>
                </a:tc>
                <a:tc>
                  <a:txBody>
                    <a:bodyPr/>
                    <a:lstStyle/>
                    <a:p>
                      <a:pPr algn="ctr"/>
                      <a:r>
                        <a:rPr lang="en-US"/>
                        <a:t>.65%</a:t>
                      </a:r>
                    </a:p>
                  </a:txBody>
                  <a:tcPr/>
                </a:tc>
                <a:tc>
                  <a:txBody>
                    <a:bodyPr/>
                    <a:lstStyle/>
                    <a:p>
                      <a:pPr algn="ctr"/>
                      <a:r>
                        <a:rPr lang="en-US"/>
                        <a:t>Did not meet target</a:t>
                      </a:r>
                    </a:p>
                  </a:txBody>
                  <a:tcPr/>
                </a:tc>
                <a:tc>
                  <a:txBody>
                    <a:bodyPr/>
                    <a:lstStyle/>
                    <a:p>
                      <a:pPr algn="ctr"/>
                      <a:r>
                        <a:rPr lang="en-US" dirty="0"/>
                        <a:t>Slippage</a:t>
                      </a:r>
                    </a:p>
                  </a:txBody>
                  <a:tcPr/>
                </a:tc>
                <a:extLst>
                  <a:ext uri="{0D108BD9-81ED-4DB2-BD59-A6C34878D82A}">
                    <a16:rowId xmlns:a16="http://schemas.microsoft.com/office/drawing/2014/main" val="1185796520"/>
                  </a:ext>
                </a:extLst>
              </a:tr>
            </a:tbl>
          </a:graphicData>
        </a:graphic>
      </p:graphicFrame>
      <p:sp>
        <p:nvSpPr>
          <p:cNvPr id="3" name="Footer Placeholder 2">
            <a:extLst>
              <a:ext uri="{FF2B5EF4-FFF2-40B4-BE49-F238E27FC236}">
                <a16:creationId xmlns:a16="http://schemas.microsoft.com/office/drawing/2014/main" id="{35415A1C-D2E8-8285-E99D-C857B10455BB}"/>
              </a:ext>
            </a:extLst>
          </p:cNvPr>
          <p:cNvSpPr>
            <a:spLocks noGrp="1"/>
          </p:cNvSpPr>
          <p:nvPr>
            <p:ph type="ftr" sz="quarter" idx="3"/>
          </p:nvPr>
        </p:nvSpPr>
        <p:spPr/>
        <p:txBody>
          <a:bodyPr/>
          <a:lstStyle/>
          <a:p>
            <a:r>
              <a:rPr lang="en-US"/>
              <a:t>Fake data</a:t>
            </a:r>
          </a:p>
        </p:txBody>
      </p:sp>
    </p:spTree>
    <p:extLst>
      <p:ext uri="{BB962C8B-B14F-4D97-AF65-F5344CB8AC3E}">
        <p14:creationId xmlns:p14="http://schemas.microsoft.com/office/powerpoint/2010/main" val="1332440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9E4D7A-459C-963D-C0DD-C890F4D8021A}"/>
              </a:ext>
            </a:extLst>
          </p:cNvPr>
          <p:cNvSpPr>
            <a:spLocks noGrp="1"/>
          </p:cNvSpPr>
          <p:nvPr>
            <p:ph type="sldNum" sz="quarter" idx="4"/>
          </p:nvPr>
        </p:nvSpPr>
        <p:spPr/>
        <p:txBody>
          <a:bodyPr/>
          <a:lstStyle/>
          <a:p>
            <a:fld id="{8FF8BE51-C3B0-9B4F-9A06-4F809A9A7941}" type="slidenum">
              <a:rPr lang="en-US" smtClean="0"/>
              <a:pPr/>
              <a:t>25</a:t>
            </a:fld>
            <a:endParaRPr lang="en-US"/>
          </a:p>
        </p:txBody>
      </p:sp>
      <p:sp>
        <p:nvSpPr>
          <p:cNvPr id="5" name="Title 4">
            <a:extLst>
              <a:ext uri="{FF2B5EF4-FFF2-40B4-BE49-F238E27FC236}">
                <a16:creationId xmlns:a16="http://schemas.microsoft.com/office/drawing/2014/main" id="{65517869-44BC-D25B-643B-04C0214996EE}"/>
              </a:ext>
            </a:extLst>
          </p:cNvPr>
          <p:cNvSpPr>
            <a:spLocks noGrp="1"/>
          </p:cNvSpPr>
          <p:nvPr>
            <p:ph type="title"/>
          </p:nvPr>
        </p:nvSpPr>
        <p:spPr/>
        <p:txBody>
          <a:bodyPr>
            <a:normAutofit/>
          </a:bodyPr>
          <a:lstStyle/>
          <a:p>
            <a:r>
              <a:rPr lang="en-US" dirty="0">
                <a:latin typeface="Arial"/>
                <a:cs typeface="Arial"/>
              </a:rPr>
              <a:t>Part B APR Data: Indicator 11 </a:t>
            </a:r>
            <a:endParaRPr lang="en-US" dirty="0"/>
          </a:p>
        </p:txBody>
      </p:sp>
      <p:sp>
        <p:nvSpPr>
          <p:cNvPr id="4" name="Content Placeholder 3">
            <a:extLst>
              <a:ext uri="{FF2B5EF4-FFF2-40B4-BE49-F238E27FC236}">
                <a16:creationId xmlns:a16="http://schemas.microsoft.com/office/drawing/2014/main" id="{57A0D3EB-A379-2F3A-BA7A-80DFC80D902F}"/>
              </a:ext>
            </a:extLst>
          </p:cNvPr>
          <p:cNvSpPr>
            <a:spLocks noGrp="1"/>
          </p:cNvSpPr>
          <p:nvPr>
            <p:ph idx="1"/>
          </p:nvPr>
        </p:nvSpPr>
        <p:spPr>
          <a:xfrm>
            <a:off x="587827" y="1356928"/>
            <a:ext cx="11005457" cy="4477806"/>
          </a:xfrm>
        </p:spPr>
        <p:txBody>
          <a:bodyPr>
            <a:normAutofit fontScale="92500"/>
          </a:bodyPr>
          <a:lstStyle/>
          <a:p>
            <a:r>
              <a:rPr lang="en-US" dirty="0">
                <a:latin typeface="+mn-lt"/>
              </a:rPr>
              <a:t>Indicator 11: Percent of children who were evaluated within 60 days of receiving parental consent for initial evaluation or, if the State establishes a timeframe within which the evaluation must be conducted, within that timeframe.</a:t>
            </a:r>
          </a:p>
          <a:p>
            <a:pPr lvl="1"/>
            <a:r>
              <a:rPr lang="en-US" dirty="0">
                <a:latin typeface="+mn-lt"/>
              </a:rPr>
              <a:t>Compliance indicator – target must be 100%</a:t>
            </a:r>
          </a:p>
          <a:p>
            <a:pPr lvl="1"/>
            <a:r>
              <a:rPr lang="en-US" dirty="0">
                <a:latin typeface="+mn-lt"/>
              </a:rPr>
              <a:t>Data from State monitoring or State data system.</a:t>
            </a:r>
          </a:p>
          <a:p>
            <a:pPr lvl="1"/>
            <a:r>
              <a:rPr lang="en-US" dirty="0">
                <a:latin typeface="+mn-lt"/>
              </a:rPr>
              <a:t>Measurement: </a:t>
            </a:r>
          </a:p>
          <a:p>
            <a:pPr marL="1371600" lvl="2" indent="-457200">
              <a:buClr>
                <a:srgbClr val="1C5B25"/>
              </a:buClr>
              <a:buFont typeface="+mj-lt"/>
              <a:buAutoNum type="alphaLcPeriod"/>
            </a:pPr>
            <a:r>
              <a:rPr lang="en-US" dirty="0">
                <a:latin typeface="+mn-lt"/>
              </a:rPr>
              <a:t># of children for whom parental consent to evaluate was received. </a:t>
            </a:r>
          </a:p>
          <a:p>
            <a:pPr marL="1371600" lvl="2" indent="-457200">
              <a:buClr>
                <a:srgbClr val="1C5B25"/>
              </a:buClr>
              <a:buFont typeface="+mj-lt"/>
              <a:buAutoNum type="alphaLcPeriod"/>
            </a:pPr>
            <a:r>
              <a:rPr lang="en-US" dirty="0">
                <a:latin typeface="+mn-lt"/>
              </a:rPr>
              <a:t># of children whose evaluations were completed within 60 days (or State-established timeline).</a:t>
            </a:r>
          </a:p>
          <a:p>
            <a:pPr lvl="1"/>
            <a:r>
              <a:rPr lang="en-US" dirty="0">
                <a:latin typeface="+mn-lt"/>
              </a:rPr>
              <a:t>Percent = [(b) divided by (a)] times 100.</a:t>
            </a:r>
          </a:p>
        </p:txBody>
      </p:sp>
    </p:spTree>
    <p:extLst>
      <p:ext uri="{BB962C8B-B14F-4D97-AF65-F5344CB8AC3E}">
        <p14:creationId xmlns:p14="http://schemas.microsoft.com/office/powerpoint/2010/main" val="2846856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4053AC-A650-C379-E267-2AC57BC75A4C}"/>
              </a:ext>
            </a:extLst>
          </p:cNvPr>
          <p:cNvSpPr>
            <a:spLocks noGrp="1"/>
          </p:cNvSpPr>
          <p:nvPr>
            <p:ph type="sldNum" sz="quarter" idx="4"/>
          </p:nvPr>
        </p:nvSpPr>
        <p:spPr/>
        <p:txBody>
          <a:bodyPr/>
          <a:lstStyle/>
          <a:p>
            <a:fld id="{8FF8BE51-C3B0-9B4F-9A06-4F809A9A7941}" type="slidenum">
              <a:rPr lang="en-US" smtClean="0"/>
              <a:pPr/>
              <a:t>26</a:t>
            </a:fld>
            <a:endParaRPr lang="en-US"/>
          </a:p>
        </p:txBody>
      </p:sp>
      <p:sp>
        <p:nvSpPr>
          <p:cNvPr id="5" name="Title 4">
            <a:extLst>
              <a:ext uri="{FF2B5EF4-FFF2-40B4-BE49-F238E27FC236}">
                <a16:creationId xmlns:a16="http://schemas.microsoft.com/office/drawing/2014/main" id="{84DBC340-C208-F05E-C405-43FC61095281}"/>
              </a:ext>
            </a:extLst>
          </p:cNvPr>
          <p:cNvSpPr>
            <a:spLocks noGrp="1"/>
          </p:cNvSpPr>
          <p:nvPr>
            <p:ph type="title"/>
          </p:nvPr>
        </p:nvSpPr>
        <p:spPr/>
        <p:txBody>
          <a:bodyPr/>
          <a:lstStyle/>
          <a:p>
            <a:r>
              <a:rPr lang="en-US" dirty="0"/>
              <a:t>Part B 619 APR Indicator 11 Data Example</a:t>
            </a:r>
          </a:p>
        </p:txBody>
      </p:sp>
      <p:graphicFrame>
        <p:nvGraphicFramePr>
          <p:cNvPr id="6" name="Content Placeholder 5">
            <a:extLst>
              <a:ext uri="{FF2B5EF4-FFF2-40B4-BE49-F238E27FC236}">
                <a16:creationId xmlns:a16="http://schemas.microsoft.com/office/drawing/2014/main" id="{0517615E-22CA-3E21-3A82-37D1A0EA6C0A}"/>
              </a:ext>
            </a:extLst>
          </p:cNvPr>
          <p:cNvGraphicFramePr>
            <a:graphicFrameLocks noGrp="1"/>
          </p:cNvGraphicFramePr>
          <p:nvPr>
            <p:ph idx="1"/>
            <p:extLst>
              <p:ext uri="{D42A27DB-BD31-4B8C-83A1-F6EECF244321}">
                <p14:modId xmlns:p14="http://schemas.microsoft.com/office/powerpoint/2010/main" val="1214139446"/>
              </p:ext>
            </p:extLst>
          </p:nvPr>
        </p:nvGraphicFramePr>
        <p:xfrm>
          <a:off x="587375" y="1078706"/>
          <a:ext cx="11006136" cy="2651760"/>
        </p:xfrm>
        <a:graphic>
          <a:graphicData uri="http://schemas.openxmlformats.org/drawingml/2006/table">
            <a:tbl>
              <a:tblPr firstRow="1" bandRow="1">
                <a:tableStyleId>{93296810-A885-4BE3-A3E7-6D5BEEA58F35}</a:tableStyleId>
              </a:tblPr>
              <a:tblGrid>
                <a:gridCol w="2151063">
                  <a:extLst>
                    <a:ext uri="{9D8B030D-6E8A-4147-A177-3AD203B41FA5}">
                      <a16:colId xmlns:a16="http://schemas.microsoft.com/office/drawing/2014/main" val="596131608"/>
                    </a:ext>
                  </a:extLst>
                </a:gridCol>
                <a:gridCol w="2151063">
                  <a:extLst>
                    <a:ext uri="{9D8B030D-6E8A-4147-A177-3AD203B41FA5}">
                      <a16:colId xmlns:a16="http://schemas.microsoft.com/office/drawing/2014/main" val="3686217883"/>
                    </a:ext>
                  </a:extLst>
                </a:gridCol>
                <a:gridCol w="1340802">
                  <a:extLst>
                    <a:ext uri="{9D8B030D-6E8A-4147-A177-3AD203B41FA5}">
                      <a16:colId xmlns:a16="http://schemas.microsoft.com/office/drawing/2014/main" val="2831635318"/>
                    </a:ext>
                  </a:extLst>
                </a:gridCol>
                <a:gridCol w="1340802">
                  <a:extLst>
                    <a:ext uri="{9D8B030D-6E8A-4147-A177-3AD203B41FA5}">
                      <a16:colId xmlns:a16="http://schemas.microsoft.com/office/drawing/2014/main" val="2991136362"/>
                    </a:ext>
                  </a:extLst>
                </a:gridCol>
                <a:gridCol w="1340802">
                  <a:extLst>
                    <a:ext uri="{9D8B030D-6E8A-4147-A177-3AD203B41FA5}">
                      <a16:colId xmlns:a16="http://schemas.microsoft.com/office/drawing/2014/main" val="1170044408"/>
                    </a:ext>
                  </a:extLst>
                </a:gridCol>
                <a:gridCol w="1340802">
                  <a:extLst>
                    <a:ext uri="{9D8B030D-6E8A-4147-A177-3AD203B41FA5}">
                      <a16:colId xmlns:a16="http://schemas.microsoft.com/office/drawing/2014/main" val="3275270648"/>
                    </a:ext>
                  </a:extLst>
                </a:gridCol>
                <a:gridCol w="1340802">
                  <a:extLst>
                    <a:ext uri="{9D8B030D-6E8A-4147-A177-3AD203B41FA5}">
                      <a16:colId xmlns:a16="http://schemas.microsoft.com/office/drawing/2014/main" val="3134025575"/>
                    </a:ext>
                  </a:extLst>
                </a:gridCol>
              </a:tblGrid>
              <a:tr h="370840">
                <a:tc>
                  <a:txBody>
                    <a:bodyPr/>
                    <a:lstStyle/>
                    <a:p>
                      <a:pPr algn="ctr"/>
                      <a:r>
                        <a:rPr lang="en-US"/>
                        <a:t>(a) Number of children for whom parental consent to evaluate was received</a:t>
                      </a:r>
                    </a:p>
                  </a:txBody>
                  <a:tcPr/>
                </a:tc>
                <a:tc>
                  <a:txBody>
                    <a:bodyPr/>
                    <a:lstStyle/>
                    <a:p>
                      <a:pPr algn="ctr"/>
                      <a:r>
                        <a:rPr lang="en-US"/>
                        <a:t>(b) Number of children whose evaluations were completed within 60 days (or State-established timeline)</a:t>
                      </a:r>
                    </a:p>
                  </a:txBody>
                  <a:tcPr/>
                </a:tc>
                <a:tc>
                  <a:txBody>
                    <a:bodyPr/>
                    <a:lstStyle/>
                    <a:p>
                      <a:pPr algn="ctr"/>
                      <a:r>
                        <a:rPr lang="en-US"/>
                        <a:t>FFY 2021 Data</a:t>
                      </a:r>
                    </a:p>
                  </a:txBody>
                  <a:tcPr/>
                </a:tc>
                <a:tc>
                  <a:txBody>
                    <a:bodyPr/>
                    <a:lstStyle/>
                    <a:p>
                      <a:pPr algn="ctr"/>
                      <a:r>
                        <a:rPr lang="en-US"/>
                        <a:t>FFY 2022 Target</a:t>
                      </a:r>
                    </a:p>
                  </a:txBody>
                  <a:tcPr/>
                </a:tc>
                <a:tc>
                  <a:txBody>
                    <a:bodyPr/>
                    <a:lstStyle/>
                    <a:p>
                      <a:pPr algn="ctr"/>
                      <a:r>
                        <a:rPr lang="en-US"/>
                        <a:t>FFY 2022 Data</a:t>
                      </a:r>
                    </a:p>
                  </a:txBody>
                  <a:tcPr/>
                </a:tc>
                <a:tc>
                  <a:txBody>
                    <a:bodyPr/>
                    <a:lstStyle/>
                    <a:p>
                      <a:pPr algn="ctr"/>
                      <a:r>
                        <a:rPr lang="en-US"/>
                        <a:t>Status</a:t>
                      </a:r>
                    </a:p>
                  </a:txBody>
                  <a:tcPr/>
                </a:tc>
                <a:tc>
                  <a:txBody>
                    <a:bodyPr/>
                    <a:lstStyle/>
                    <a:p>
                      <a:pPr algn="ctr"/>
                      <a:r>
                        <a:rPr lang="en-US"/>
                        <a:t>Slippage</a:t>
                      </a:r>
                    </a:p>
                  </a:txBody>
                  <a:tcPr/>
                </a:tc>
                <a:extLst>
                  <a:ext uri="{0D108BD9-81ED-4DB2-BD59-A6C34878D82A}">
                    <a16:rowId xmlns:a16="http://schemas.microsoft.com/office/drawing/2014/main" val="3506961712"/>
                  </a:ext>
                </a:extLst>
              </a:tr>
              <a:tr h="370840">
                <a:tc>
                  <a:txBody>
                    <a:bodyPr/>
                    <a:lstStyle/>
                    <a:p>
                      <a:pPr algn="ctr"/>
                      <a:r>
                        <a:rPr lang="en-US"/>
                        <a:t>18,237</a:t>
                      </a:r>
                    </a:p>
                  </a:txBody>
                  <a:tcPr/>
                </a:tc>
                <a:tc>
                  <a:txBody>
                    <a:bodyPr/>
                    <a:lstStyle/>
                    <a:p>
                      <a:pPr algn="ctr"/>
                      <a:r>
                        <a:rPr lang="en-US"/>
                        <a:t>16,387</a:t>
                      </a:r>
                    </a:p>
                  </a:txBody>
                  <a:tcPr/>
                </a:tc>
                <a:tc>
                  <a:txBody>
                    <a:bodyPr/>
                    <a:lstStyle/>
                    <a:p>
                      <a:pPr algn="ctr"/>
                      <a:r>
                        <a:rPr lang="en-US"/>
                        <a:t>94.67%</a:t>
                      </a:r>
                    </a:p>
                  </a:txBody>
                  <a:tcPr/>
                </a:tc>
                <a:tc>
                  <a:txBody>
                    <a:bodyPr/>
                    <a:lstStyle/>
                    <a:p>
                      <a:pPr algn="ctr"/>
                      <a:r>
                        <a:rPr lang="en-US"/>
                        <a:t>100%</a:t>
                      </a:r>
                    </a:p>
                  </a:txBody>
                  <a:tcPr/>
                </a:tc>
                <a:tc>
                  <a:txBody>
                    <a:bodyPr/>
                    <a:lstStyle/>
                    <a:p>
                      <a:pPr algn="ctr"/>
                      <a:r>
                        <a:rPr lang="en-US"/>
                        <a:t>89.86%</a:t>
                      </a:r>
                    </a:p>
                  </a:txBody>
                  <a:tcPr/>
                </a:tc>
                <a:tc>
                  <a:txBody>
                    <a:bodyPr/>
                    <a:lstStyle/>
                    <a:p>
                      <a:pPr algn="ctr"/>
                      <a:r>
                        <a:rPr lang="en-US"/>
                        <a:t>Did not meet target</a:t>
                      </a:r>
                    </a:p>
                  </a:txBody>
                  <a:tcPr/>
                </a:tc>
                <a:tc>
                  <a:txBody>
                    <a:bodyPr/>
                    <a:lstStyle/>
                    <a:p>
                      <a:pPr algn="ctr"/>
                      <a:r>
                        <a:rPr lang="en-US" dirty="0"/>
                        <a:t>Slippage</a:t>
                      </a:r>
                    </a:p>
                  </a:txBody>
                  <a:tcPr/>
                </a:tc>
                <a:extLst>
                  <a:ext uri="{0D108BD9-81ED-4DB2-BD59-A6C34878D82A}">
                    <a16:rowId xmlns:a16="http://schemas.microsoft.com/office/drawing/2014/main" val="468878501"/>
                  </a:ext>
                </a:extLst>
              </a:tr>
            </a:tbl>
          </a:graphicData>
        </a:graphic>
      </p:graphicFrame>
      <p:sp>
        <p:nvSpPr>
          <p:cNvPr id="7" name="TextBox 6">
            <a:extLst>
              <a:ext uri="{FF2B5EF4-FFF2-40B4-BE49-F238E27FC236}">
                <a16:creationId xmlns:a16="http://schemas.microsoft.com/office/drawing/2014/main" id="{B9D1DE5C-062F-E491-7A7F-54FC5474D0F5}"/>
              </a:ext>
            </a:extLst>
          </p:cNvPr>
          <p:cNvSpPr txBox="1"/>
          <p:nvPr/>
        </p:nvSpPr>
        <p:spPr>
          <a:xfrm>
            <a:off x="587375" y="3824680"/>
            <a:ext cx="1100591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Number of children included in (a) but not in (b): </a:t>
            </a:r>
            <a:r>
              <a:rPr lang="en-US" dirty="0">
                <a:solidFill>
                  <a:srgbClr val="BF4D00"/>
                </a:solidFill>
              </a:rPr>
              <a:t>1,850</a:t>
            </a:r>
          </a:p>
          <a:p>
            <a:pPr marL="285750" indent="-285750">
              <a:buFont typeface="Arial" panose="020B0604020202020204" pitchFamily="34" charset="0"/>
              <a:buChar char="•"/>
            </a:pPr>
            <a:r>
              <a:rPr lang="en-US" dirty="0"/>
              <a:t>Account for children included in (a) but not in (b). Indicate the range of days beyond the timeline when the evaluation was completed and reasons for delays:</a:t>
            </a:r>
          </a:p>
          <a:p>
            <a:pPr marL="742950" lvl="1" indent="-285750">
              <a:buFont typeface="Arial" panose="020B0604020202020204" pitchFamily="34" charset="0"/>
              <a:buChar char="•"/>
            </a:pPr>
            <a:r>
              <a:rPr lang="en-US" dirty="0"/>
              <a:t>10-20 days delayed</a:t>
            </a:r>
          </a:p>
          <a:p>
            <a:pPr marL="1200150" lvl="2" indent="-285750">
              <a:buFont typeface="Arial" panose="020B0604020202020204" pitchFamily="34" charset="0"/>
              <a:buChar char="•"/>
            </a:pPr>
            <a:r>
              <a:rPr lang="en-US" dirty="0"/>
              <a:t>Multilingual evaluator not available: 56</a:t>
            </a:r>
          </a:p>
          <a:p>
            <a:pPr marL="1200150" lvl="2" indent="-285750">
              <a:buFont typeface="Arial" panose="020B0604020202020204" pitchFamily="34" charset="0"/>
              <a:buChar char="•"/>
            </a:pPr>
            <a:r>
              <a:rPr lang="en-US" dirty="0"/>
              <a:t>Evaluator delays in completing evaluation: 310</a:t>
            </a:r>
          </a:p>
          <a:p>
            <a:pPr marL="1200150" lvl="2" indent="-285750">
              <a:buFont typeface="Arial" panose="020B0604020202020204" pitchFamily="34" charset="0"/>
              <a:buChar char="•"/>
            </a:pPr>
            <a:r>
              <a:rPr lang="en-US" dirty="0"/>
              <a:t>An approved evaluator was not available to provide a timely evaluation: 48</a:t>
            </a:r>
          </a:p>
          <a:p>
            <a:pPr marL="742950" lvl="1" indent="-285750">
              <a:buFont typeface="Arial" panose="020B0604020202020204" pitchFamily="34" charset="0"/>
              <a:buChar char="•"/>
            </a:pPr>
            <a:r>
              <a:rPr lang="en-US" dirty="0"/>
              <a:t>…</a:t>
            </a:r>
          </a:p>
          <a:p>
            <a:pPr marL="285750" indent="-285750">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CE19CB40-8C11-8F6A-51ED-9C0E0862C676}"/>
              </a:ext>
            </a:extLst>
          </p:cNvPr>
          <p:cNvSpPr>
            <a:spLocks noGrp="1"/>
          </p:cNvSpPr>
          <p:nvPr>
            <p:ph type="ftr" sz="quarter" idx="3"/>
          </p:nvPr>
        </p:nvSpPr>
        <p:spPr/>
        <p:txBody>
          <a:bodyPr/>
          <a:lstStyle/>
          <a:p>
            <a:r>
              <a:rPr lang="en-US"/>
              <a:t>Fake data</a:t>
            </a:r>
          </a:p>
        </p:txBody>
      </p:sp>
    </p:spTree>
    <p:extLst>
      <p:ext uri="{BB962C8B-B14F-4D97-AF65-F5344CB8AC3E}">
        <p14:creationId xmlns:p14="http://schemas.microsoft.com/office/powerpoint/2010/main" val="2114732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D1020A-3D65-478B-6591-1F70A3B2D5F2}"/>
              </a:ext>
            </a:extLst>
          </p:cNvPr>
          <p:cNvSpPr>
            <a:spLocks noGrp="1"/>
          </p:cNvSpPr>
          <p:nvPr>
            <p:ph type="sldNum" sz="quarter" idx="4294967295"/>
          </p:nvPr>
        </p:nvSpPr>
        <p:spPr>
          <a:xfrm>
            <a:off x="10958513" y="6319838"/>
            <a:ext cx="1233487" cy="503237"/>
          </a:xfrm>
        </p:spPr>
        <p:txBody>
          <a:bodyPr/>
          <a:lstStyle/>
          <a:p>
            <a:fld id="{8FF8BE51-C3B0-9B4F-9A06-4F809A9A7941}" type="slidenum">
              <a:rPr lang="en-US" smtClean="0"/>
              <a:pPr/>
              <a:t>27</a:t>
            </a:fld>
            <a:endParaRPr lang="en-US"/>
          </a:p>
        </p:txBody>
      </p:sp>
      <p:sp>
        <p:nvSpPr>
          <p:cNvPr id="6" name="Title 5">
            <a:extLst>
              <a:ext uri="{FF2B5EF4-FFF2-40B4-BE49-F238E27FC236}">
                <a16:creationId xmlns:a16="http://schemas.microsoft.com/office/drawing/2014/main" id="{61778F7A-E2EF-9738-AFFC-43AEC7D9FD38}"/>
              </a:ext>
            </a:extLst>
          </p:cNvPr>
          <p:cNvSpPr>
            <a:spLocks noGrp="1"/>
          </p:cNvSpPr>
          <p:nvPr>
            <p:ph type="title"/>
          </p:nvPr>
        </p:nvSpPr>
        <p:spPr/>
        <p:txBody>
          <a:bodyPr/>
          <a:lstStyle/>
          <a:p>
            <a:r>
              <a:rPr lang="en-US" dirty="0"/>
              <a:t>Engaging Key Partners in Analyzing and Interpreting Data</a:t>
            </a:r>
          </a:p>
        </p:txBody>
      </p:sp>
    </p:spTree>
    <p:extLst>
      <p:ext uri="{BB962C8B-B14F-4D97-AF65-F5344CB8AC3E}">
        <p14:creationId xmlns:p14="http://schemas.microsoft.com/office/powerpoint/2010/main" val="3303880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1EC2ED-7ECE-B252-5F66-5C9236398267}"/>
              </a:ext>
            </a:extLst>
          </p:cNvPr>
          <p:cNvSpPr>
            <a:spLocks noGrp="1"/>
          </p:cNvSpPr>
          <p:nvPr>
            <p:ph type="sldNum" sz="quarter" idx="4"/>
          </p:nvPr>
        </p:nvSpPr>
        <p:spPr/>
        <p:txBody>
          <a:bodyPr/>
          <a:lstStyle/>
          <a:p>
            <a:fld id="{8FF8BE51-C3B0-9B4F-9A06-4F809A9A7941}" type="slidenum">
              <a:rPr lang="en-US" smtClean="0"/>
              <a:pPr/>
              <a:t>28</a:t>
            </a:fld>
            <a:endParaRPr lang="en-US"/>
          </a:p>
        </p:txBody>
      </p:sp>
      <p:sp>
        <p:nvSpPr>
          <p:cNvPr id="5" name="Title 4">
            <a:extLst>
              <a:ext uri="{FF2B5EF4-FFF2-40B4-BE49-F238E27FC236}">
                <a16:creationId xmlns:a16="http://schemas.microsoft.com/office/drawing/2014/main" id="{AC11FFB6-86DA-A6FF-E84A-23B6AD14342E}"/>
              </a:ext>
            </a:extLst>
          </p:cNvPr>
          <p:cNvSpPr>
            <a:spLocks noGrp="1"/>
          </p:cNvSpPr>
          <p:nvPr>
            <p:ph type="title"/>
          </p:nvPr>
        </p:nvSpPr>
        <p:spPr/>
        <p:txBody>
          <a:bodyPr/>
          <a:lstStyle/>
          <a:p>
            <a:r>
              <a:rPr lang="en-US" dirty="0">
                <a:latin typeface="Arial"/>
                <a:cs typeface="Arial"/>
              </a:rPr>
              <a:t>Attendee Sharing: Engaging Key Partners</a:t>
            </a:r>
            <a:endParaRPr lang="en-US" dirty="0"/>
          </a:p>
        </p:txBody>
      </p:sp>
      <p:sp>
        <p:nvSpPr>
          <p:cNvPr id="6" name="Content Placeholder 3">
            <a:extLst>
              <a:ext uri="{FF2B5EF4-FFF2-40B4-BE49-F238E27FC236}">
                <a16:creationId xmlns:a16="http://schemas.microsoft.com/office/drawing/2014/main" id="{80C84864-F883-3900-6E8F-24F18CA767C2}"/>
              </a:ext>
            </a:extLst>
          </p:cNvPr>
          <p:cNvSpPr txBox="1">
            <a:spLocks/>
          </p:cNvSpPr>
          <p:nvPr/>
        </p:nvSpPr>
        <p:spPr>
          <a:xfrm>
            <a:off x="587828" y="1291256"/>
            <a:ext cx="11005457" cy="4477806"/>
          </a:xfrm>
          <a:prstGeom prst="rect">
            <a:avLst/>
          </a:prstGeom>
          <a:solidFill>
            <a:srgbClr val="104578"/>
          </a:solidFill>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2800">
                <a:solidFill>
                  <a:schemeClr val="bg1"/>
                </a:solidFill>
              </a:rPr>
              <a:t>In the Padlet or the chat please share:</a:t>
            </a:r>
          </a:p>
          <a:p>
            <a:pPr marL="0" indent="0">
              <a:buNone/>
            </a:pPr>
            <a:endParaRPr lang="en-US" sz="1100">
              <a:solidFill>
                <a:schemeClr val="bg1"/>
              </a:solidFill>
            </a:endParaRPr>
          </a:p>
          <a:p>
            <a:pPr>
              <a:buFont typeface="Wingdings" pitchFamily="2" charset="2"/>
              <a:buChar char="v"/>
            </a:pPr>
            <a:r>
              <a:rPr lang="en-US" sz="2800">
                <a:solidFill>
                  <a:schemeClr val="bg1"/>
                </a:solidFill>
              </a:rPr>
              <a:t>How do you currently engage with key partners around your 618 and/or APR data? </a:t>
            </a:r>
          </a:p>
          <a:p>
            <a:pPr>
              <a:buFont typeface="Wingdings" pitchFamily="2" charset="2"/>
              <a:buChar char="v"/>
            </a:pPr>
            <a:endParaRPr lang="en-US" sz="1400">
              <a:solidFill>
                <a:schemeClr val="bg1"/>
              </a:solidFill>
            </a:endParaRPr>
          </a:p>
          <a:p>
            <a:pPr marL="0" indent="0">
              <a:buNone/>
            </a:pPr>
            <a:r>
              <a:rPr lang="en-US">
                <a:solidFill>
                  <a:schemeClr val="bg1"/>
                </a:solidFill>
              </a:rPr>
              <a:t>Key partners may include local programs/LEAs, families, referral sources, advisory councils, ICC, etc. </a:t>
            </a:r>
          </a:p>
        </p:txBody>
      </p:sp>
      <p:pic>
        <p:nvPicPr>
          <p:cNvPr id="8" name="Picture 7" descr="QR code that goes to Padlet">
            <a:extLst>
              <a:ext uri="{FF2B5EF4-FFF2-40B4-BE49-F238E27FC236}">
                <a16:creationId xmlns:a16="http://schemas.microsoft.com/office/drawing/2014/main" id="{0798BA3C-5C99-7A1A-4A94-1C96AEFF70E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235839" y="4382669"/>
            <a:ext cx="1291256" cy="1291256"/>
          </a:xfrm>
          <a:prstGeom prst="rect">
            <a:avLst/>
          </a:prstGeom>
        </p:spPr>
      </p:pic>
    </p:spTree>
    <p:extLst>
      <p:ext uri="{BB962C8B-B14F-4D97-AF65-F5344CB8AC3E}">
        <p14:creationId xmlns:p14="http://schemas.microsoft.com/office/powerpoint/2010/main" val="2999747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55029D-A7C9-A7B6-9D68-67F00D5D71CB}"/>
              </a:ext>
            </a:extLst>
          </p:cNvPr>
          <p:cNvSpPr>
            <a:spLocks noGrp="1"/>
          </p:cNvSpPr>
          <p:nvPr>
            <p:ph type="title"/>
          </p:nvPr>
        </p:nvSpPr>
        <p:spPr/>
        <p:txBody>
          <a:bodyPr/>
          <a:lstStyle/>
          <a:p>
            <a:r>
              <a:rPr lang="en-US" dirty="0"/>
              <a:t>Why engage key partners in examining child find data?</a:t>
            </a:r>
          </a:p>
        </p:txBody>
      </p:sp>
      <p:sp>
        <p:nvSpPr>
          <p:cNvPr id="7" name="Content Placeholder 6">
            <a:extLst>
              <a:ext uri="{FF2B5EF4-FFF2-40B4-BE49-F238E27FC236}">
                <a16:creationId xmlns:a16="http://schemas.microsoft.com/office/drawing/2014/main" id="{792A36AA-9E2D-988C-F6AE-158081A5544F}"/>
              </a:ext>
            </a:extLst>
          </p:cNvPr>
          <p:cNvSpPr>
            <a:spLocks noGrp="1"/>
          </p:cNvSpPr>
          <p:nvPr>
            <p:ph sz="half" idx="2"/>
          </p:nvPr>
        </p:nvSpPr>
        <p:spPr>
          <a:xfrm>
            <a:off x="5943600" y="1376140"/>
            <a:ext cx="5649685" cy="4468620"/>
          </a:xfrm>
        </p:spPr>
        <p:txBody>
          <a:bodyPr/>
          <a:lstStyle/>
          <a:p>
            <a:r>
              <a:rPr lang="en-US" dirty="0"/>
              <a:t>Drop your thoughts in the chat, and consider:</a:t>
            </a:r>
          </a:p>
          <a:p>
            <a:pPr lvl="1"/>
            <a:r>
              <a:rPr lang="en-US" dirty="0"/>
              <a:t>Including people with lived experiences (from all aspects of the child find process) can give you a more complete picture of what is working for whom, possible issues, and opportunities to address those issues.</a:t>
            </a:r>
          </a:p>
        </p:txBody>
      </p:sp>
      <p:pic>
        <p:nvPicPr>
          <p:cNvPr id="5" name="Content Placeholder 8" descr="The DaSy Data Inquiry Cycle: planning and design for data collection, data collection, data analysis and interpretation, reporting, dissemination, and taking action. Data leadership and culture of data use. Family, partner, and community engagement. ">
            <a:extLst>
              <a:ext uri="{FF2B5EF4-FFF2-40B4-BE49-F238E27FC236}">
                <a16:creationId xmlns:a16="http://schemas.microsoft.com/office/drawing/2014/main" id="{786B731A-08B1-0330-D39E-86DA6924F989}"/>
              </a:ext>
            </a:extLst>
          </p:cNvPr>
          <p:cNvPicPr>
            <a:picLocks noGrp="1" noChangeAspect="1"/>
          </p:cNvPicPr>
          <p:nvPr>
            <p:ph sz="half" idx="1"/>
          </p:nvPr>
        </p:nvPicPr>
        <p:blipFill>
          <a:blip r:embed="rId3"/>
          <a:stretch>
            <a:fillRect/>
          </a:stretch>
        </p:blipFill>
        <p:spPr>
          <a:xfrm>
            <a:off x="522120" y="1248092"/>
            <a:ext cx="5029321" cy="4478338"/>
          </a:xfrm>
          <a:prstGeom prst="rect">
            <a:avLst/>
          </a:prstGeom>
        </p:spPr>
      </p:pic>
      <p:sp>
        <p:nvSpPr>
          <p:cNvPr id="15" name="Arrow: Left 14" descr="Arrow highlighting the data analysis and interpretation step of the data inquiry cycle. ">
            <a:extLst>
              <a:ext uri="{FF2B5EF4-FFF2-40B4-BE49-F238E27FC236}">
                <a16:creationId xmlns:a16="http://schemas.microsoft.com/office/drawing/2014/main" id="{52C8A27D-FBB0-FF9C-8C04-EC17899089E9}"/>
              </a:ext>
            </a:extLst>
          </p:cNvPr>
          <p:cNvSpPr/>
          <p:nvPr/>
        </p:nvSpPr>
        <p:spPr>
          <a:xfrm>
            <a:off x="4358812" y="4820959"/>
            <a:ext cx="2058316" cy="102380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You are here</a:t>
            </a:r>
          </a:p>
        </p:txBody>
      </p:sp>
    </p:spTree>
    <p:extLst>
      <p:ext uri="{BB962C8B-B14F-4D97-AF65-F5344CB8AC3E}">
        <p14:creationId xmlns:p14="http://schemas.microsoft.com/office/powerpoint/2010/main" val="3178601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D27A96-E391-68DE-B7D3-30286485BFAE}"/>
              </a:ext>
            </a:extLst>
          </p:cNvPr>
          <p:cNvSpPr>
            <a:spLocks noGrp="1"/>
          </p:cNvSpPr>
          <p:nvPr>
            <p:ph type="sldNum" sz="quarter" idx="4"/>
          </p:nvPr>
        </p:nvSpPr>
        <p:spPr/>
        <p:txBody>
          <a:bodyPr/>
          <a:lstStyle/>
          <a:p>
            <a:fld id="{8FF8BE51-C3B0-9B4F-9A06-4F809A9A7941}" type="slidenum">
              <a:rPr lang="en-US" smtClean="0"/>
              <a:pPr/>
              <a:t>3</a:t>
            </a:fld>
            <a:endParaRPr lang="en-US"/>
          </a:p>
        </p:txBody>
      </p:sp>
      <p:sp>
        <p:nvSpPr>
          <p:cNvPr id="5" name="Title 4">
            <a:extLst>
              <a:ext uri="{FF2B5EF4-FFF2-40B4-BE49-F238E27FC236}">
                <a16:creationId xmlns:a16="http://schemas.microsoft.com/office/drawing/2014/main" id="{EAAFB996-BA37-432C-AD84-45BEBE05B7A0}"/>
              </a:ext>
            </a:extLst>
          </p:cNvPr>
          <p:cNvSpPr>
            <a:spLocks noGrp="1"/>
          </p:cNvSpPr>
          <p:nvPr>
            <p:ph type="title"/>
          </p:nvPr>
        </p:nvSpPr>
        <p:spPr/>
        <p:txBody>
          <a:bodyPr/>
          <a:lstStyle/>
          <a:p>
            <a:r>
              <a:rPr lang="en-US" dirty="0"/>
              <a:t>Introduction to the Working Series</a:t>
            </a:r>
          </a:p>
        </p:txBody>
      </p:sp>
      <p:sp>
        <p:nvSpPr>
          <p:cNvPr id="4" name="Content Placeholder 3">
            <a:extLst>
              <a:ext uri="{FF2B5EF4-FFF2-40B4-BE49-F238E27FC236}">
                <a16:creationId xmlns:a16="http://schemas.microsoft.com/office/drawing/2014/main" id="{3D6F06DB-175B-E1A1-4592-9988246545F3}"/>
              </a:ext>
            </a:extLst>
          </p:cNvPr>
          <p:cNvSpPr>
            <a:spLocks noGrp="1"/>
          </p:cNvSpPr>
          <p:nvPr>
            <p:ph idx="1"/>
          </p:nvPr>
        </p:nvSpPr>
        <p:spPr>
          <a:xfrm>
            <a:off x="587829" y="1224584"/>
            <a:ext cx="11005457" cy="4676182"/>
          </a:xfrm>
        </p:spPr>
        <p:txBody>
          <a:bodyPr>
            <a:normAutofit fontScale="85000" lnSpcReduction="10000"/>
          </a:bodyPr>
          <a:lstStyle/>
          <a:p>
            <a:pPr marL="0" marR="0">
              <a:spcBef>
                <a:spcPts val="0"/>
              </a:spcBef>
              <a:spcAft>
                <a:spcPts val="0"/>
              </a:spcAft>
            </a:pPr>
            <a:r>
              <a:rPr lang="en-US" b="1" dirty="0">
                <a:effectLst/>
                <a:latin typeface="+mn-lt"/>
              </a:rPr>
              <a:t>Session 1 – Today!</a:t>
            </a:r>
          </a:p>
          <a:p>
            <a:pPr marL="457200" lvl="1">
              <a:spcBef>
                <a:spcPts val="0"/>
              </a:spcBef>
            </a:pPr>
            <a:r>
              <a:rPr lang="en-US" dirty="0">
                <a:effectLst/>
                <a:latin typeface="+mn-lt"/>
              </a:rPr>
              <a:t>Introduction to Child Find and Data Reporting Requirements; Engaging Key Partners </a:t>
            </a:r>
          </a:p>
          <a:p>
            <a:pPr marL="457200" lvl="1">
              <a:spcBef>
                <a:spcPts val="0"/>
              </a:spcBef>
            </a:pPr>
            <a:r>
              <a:rPr lang="en-US" dirty="0">
                <a:solidFill>
                  <a:srgbClr val="BF4D00"/>
                </a:solidFill>
                <a:effectLst/>
                <a:latin typeface="+mn-lt"/>
              </a:rPr>
              <a:t>Focusing on </a:t>
            </a:r>
            <a:r>
              <a:rPr lang="en-US" dirty="0" err="1">
                <a:solidFill>
                  <a:srgbClr val="BF4D00"/>
                </a:solidFill>
                <a:effectLst/>
                <a:latin typeface="+mn-lt"/>
              </a:rPr>
              <a:t>OSEP’s</a:t>
            </a:r>
            <a:r>
              <a:rPr lang="en-US" dirty="0">
                <a:solidFill>
                  <a:srgbClr val="BF4D00"/>
                </a:solidFill>
                <a:effectLst/>
                <a:latin typeface="+mn-lt"/>
              </a:rPr>
              <a:t> 618 data collection and APR data and engaging key partners in analyzing and interpreting data</a:t>
            </a:r>
          </a:p>
          <a:p>
            <a:pPr marL="0" marR="0">
              <a:spcBef>
                <a:spcPts val="0"/>
              </a:spcBef>
              <a:spcAft>
                <a:spcPts val="0"/>
              </a:spcAft>
            </a:pPr>
            <a:r>
              <a:rPr lang="en-US" b="1" dirty="0">
                <a:effectLst/>
                <a:latin typeface="+mn-lt"/>
              </a:rPr>
              <a:t>Session 2 – June 4</a:t>
            </a:r>
          </a:p>
          <a:p>
            <a:pPr marL="457200" lvl="1">
              <a:spcBef>
                <a:spcPts val="0"/>
              </a:spcBef>
            </a:pPr>
            <a:r>
              <a:rPr lang="en-US" dirty="0">
                <a:effectLst/>
                <a:latin typeface="+mn-lt"/>
              </a:rPr>
              <a:t>Identifying and Using Available Data to Dig Deeper into How the Child Find System is Working Across the State</a:t>
            </a:r>
          </a:p>
          <a:p>
            <a:pPr marL="457200" lvl="1">
              <a:spcBef>
                <a:spcPts val="0"/>
              </a:spcBef>
            </a:pPr>
            <a:r>
              <a:rPr lang="en-US" dirty="0">
                <a:solidFill>
                  <a:schemeClr val="accent2">
                    <a:lumMod val="75000"/>
                  </a:schemeClr>
                </a:solidFill>
                <a:latin typeface="+mn-lt"/>
              </a:rPr>
              <a:t>Focusing on other Part C and Part B data and data from other sources that may be useful for understanding how child find systems are working</a:t>
            </a:r>
            <a:endParaRPr lang="en-US" dirty="0">
              <a:solidFill>
                <a:schemeClr val="accent2">
                  <a:lumMod val="75000"/>
                </a:schemeClr>
              </a:solidFill>
              <a:effectLst/>
              <a:latin typeface="+mn-lt"/>
            </a:endParaRPr>
          </a:p>
          <a:p>
            <a:pPr marL="0" marR="0">
              <a:spcBef>
                <a:spcPts val="0"/>
              </a:spcBef>
              <a:spcAft>
                <a:spcPts val="0"/>
              </a:spcAft>
            </a:pPr>
            <a:r>
              <a:rPr lang="en-US" b="1" dirty="0">
                <a:effectLst/>
                <a:latin typeface="+mn-lt"/>
              </a:rPr>
              <a:t>Session 3</a:t>
            </a:r>
            <a:r>
              <a:rPr lang="en-US" b="1" dirty="0">
                <a:latin typeface="+mn-lt"/>
              </a:rPr>
              <a:t> – July 16</a:t>
            </a:r>
            <a:r>
              <a:rPr lang="en-US" b="1" dirty="0">
                <a:effectLst/>
                <a:latin typeface="+mn-lt"/>
              </a:rPr>
              <a:t> </a:t>
            </a:r>
          </a:p>
          <a:p>
            <a:pPr marL="457200" lvl="1">
              <a:spcBef>
                <a:spcPts val="0"/>
              </a:spcBef>
            </a:pPr>
            <a:r>
              <a:rPr lang="en-US" dirty="0">
                <a:effectLst/>
                <a:latin typeface="+mn-lt"/>
              </a:rPr>
              <a:t>Developing and Executing an Analysis Plan to Answer Critical Questions About Child Find</a:t>
            </a:r>
          </a:p>
          <a:p>
            <a:pPr marL="457200" lvl="1">
              <a:spcBef>
                <a:spcPts val="0"/>
              </a:spcBef>
            </a:pPr>
            <a:r>
              <a:rPr lang="en-US" dirty="0">
                <a:solidFill>
                  <a:srgbClr val="BF4D00"/>
                </a:solidFill>
                <a:latin typeface="+mn-lt"/>
              </a:rPr>
              <a:t>Working with data! Bring your own or work with data we provide to develop and carry out an analysis plan focused on questions of interest to you.</a:t>
            </a:r>
            <a:endParaRPr lang="en-US" dirty="0">
              <a:solidFill>
                <a:srgbClr val="BF4D00"/>
              </a:solidFill>
              <a:effectLst/>
              <a:latin typeface="+mn-lt"/>
            </a:endParaRPr>
          </a:p>
        </p:txBody>
      </p:sp>
    </p:spTree>
    <p:extLst>
      <p:ext uri="{BB962C8B-B14F-4D97-AF65-F5344CB8AC3E}">
        <p14:creationId xmlns:p14="http://schemas.microsoft.com/office/powerpoint/2010/main" val="1562127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02378A-9840-1711-98BC-58ADB501A0F4}"/>
              </a:ext>
            </a:extLst>
          </p:cNvPr>
          <p:cNvSpPr>
            <a:spLocks noGrp="1"/>
          </p:cNvSpPr>
          <p:nvPr>
            <p:ph type="sldNum" sz="quarter" idx="4"/>
          </p:nvPr>
        </p:nvSpPr>
        <p:spPr/>
        <p:txBody>
          <a:bodyPr/>
          <a:lstStyle/>
          <a:p>
            <a:fld id="{8FF8BE51-C3B0-9B4F-9A06-4F809A9A7941}" type="slidenum">
              <a:rPr lang="en-US" smtClean="0"/>
              <a:pPr/>
              <a:t>30</a:t>
            </a:fld>
            <a:endParaRPr lang="en-US"/>
          </a:p>
        </p:txBody>
      </p:sp>
      <p:sp>
        <p:nvSpPr>
          <p:cNvPr id="5" name="Title 4">
            <a:extLst>
              <a:ext uri="{FF2B5EF4-FFF2-40B4-BE49-F238E27FC236}">
                <a16:creationId xmlns:a16="http://schemas.microsoft.com/office/drawing/2014/main" id="{5BD67EB1-D79F-E6D9-7B5E-A76B8CFD0F68}"/>
              </a:ext>
            </a:extLst>
          </p:cNvPr>
          <p:cNvSpPr>
            <a:spLocks noGrp="1"/>
          </p:cNvSpPr>
          <p:nvPr>
            <p:ph type="title"/>
          </p:nvPr>
        </p:nvSpPr>
        <p:spPr/>
        <p:txBody>
          <a:bodyPr/>
          <a:lstStyle/>
          <a:p>
            <a:r>
              <a:rPr lang="en-US" dirty="0"/>
              <a:t>Whom to Engage?</a:t>
            </a:r>
          </a:p>
        </p:txBody>
      </p:sp>
      <p:sp>
        <p:nvSpPr>
          <p:cNvPr id="4" name="Content Placeholder 3">
            <a:extLst>
              <a:ext uri="{FF2B5EF4-FFF2-40B4-BE49-F238E27FC236}">
                <a16:creationId xmlns:a16="http://schemas.microsoft.com/office/drawing/2014/main" id="{DCAB80B8-9109-199E-8EE6-351C1734F9AA}"/>
              </a:ext>
            </a:extLst>
          </p:cNvPr>
          <p:cNvSpPr>
            <a:spLocks noGrp="1"/>
          </p:cNvSpPr>
          <p:nvPr>
            <p:ph idx="1"/>
          </p:nvPr>
        </p:nvSpPr>
        <p:spPr>
          <a:xfrm>
            <a:off x="587829" y="1141380"/>
            <a:ext cx="11005457" cy="4704784"/>
          </a:xfrm>
        </p:spPr>
        <p:txBody>
          <a:bodyPr>
            <a:normAutofit/>
          </a:bodyPr>
          <a:lstStyle/>
          <a:p>
            <a:r>
              <a:rPr lang="en-US" sz="2800" dirty="0"/>
              <a:t>Start with local programs and LEAs</a:t>
            </a:r>
          </a:p>
          <a:p>
            <a:r>
              <a:rPr lang="en-US" sz="2800" dirty="0"/>
              <a:t>Engage with families who are key partners</a:t>
            </a:r>
          </a:p>
          <a:p>
            <a:r>
              <a:rPr lang="en-US" sz="2800" dirty="0"/>
              <a:t>Tap the above groups to identify other partners, such as:</a:t>
            </a:r>
          </a:p>
          <a:p>
            <a:pPr lvl="1"/>
            <a:r>
              <a:rPr lang="en-US" sz="2800" dirty="0"/>
              <a:t>Physicians, hospitals, health department</a:t>
            </a:r>
          </a:p>
          <a:p>
            <a:pPr lvl="1"/>
            <a:r>
              <a:rPr lang="en-US" sz="2800" dirty="0"/>
              <a:t>Parent Centers</a:t>
            </a:r>
          </a:p>
          <a:p>
            <a:pPr lvl="1"/>
            <a:r>
              <a:rPr lang="en-US" sz="2800" dirty="0"/>
              <a:t>Departments of Social Services </a:t>
            </a:r>
          </a:p>
          <a:p>
            <a:pPr lvl="1"/>
            <a:r>
              <a:rPr lang="en-US" sz="2800" dirty="0"/>
              <a:t>Home visiting</a:t>
            </a:r>
          </a:p>
        </p:txBody>
      </p:sp>
    </p:spTree>
    <p:extLst>
      <p:ext uri="{BB962C8B-B14F-4D97-AF65-F5344CB8AC3E}">
        <p14:creationId xmlns:p14="http://schemas.microsoft.com/office/powerpoint/2010/main" val="1384302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9E4D7A-459C-963D-C0DD-C890F4D8021A}"/>
              </a:ext>
            </a:extLst>
          </p:cNvPr>
          <p:cNvSpPr>
            <a:spLocks noGrp="1"/>
          </p:cNvSpPr>
          <p:nvPr>
            <p:ph type="sldNum" sz="quarter" idx="4"/>
          </p:nvPr>
        </p:nvSpPr>
        <p:spPr/>
        <p:txBody>
          <a:bodyPr/>
          <a:lstStyle/>
          <a:p>
            <a:fld id="{8FF8BE51-C3B0-9B4F-9A06-4F809A9A7941}" type="slidenum">
              <a:rPr lang="en-US" smtClean="0"/>
              <a:pPr/>
              <a:t>31</a:t>
            </a:fld>
            <a:endParaRPr lang="en-US"/>
          </a:p>
        </p:txBody>
      </p:sp>
      <p:sp>
        <p:nvSpPr>
          <p:cNvPr id="5" name="Title 4">
            <a:extLst>
              <a:ext uri="{FF2B5EF4-FFF2-40B4-BE49-F238E27FC236}">
                <a16:creationId xmlns:a16="http://schemas.microsoft.com/office/drawing/2014/main" id="{65517869-44BC-D25B-643B-04C0214996EE}"/>
              </a:ext>
            </a:extLst>
          </p:cNvPr>
          <p:cNvSpPr>
            <a:spLocks noGrp="1"/>
          </p:cNvSpPr>
          <p:nvPr>
            <p:ph type="title"/>
          </p:nvPr>
        </p:nvSpPr>
        <p:spPr/>
        <p:txBody>
          <a:bodyPr>
            <a:normAutofit fontScale="90000"/>
          </a:bodyPr>
          <a:lstStyle/>
          <a:p>
            <a:r>
              <a:rPr lang="en-US" dirty="0">
                <a:latin typeface="Arial"/>
                <a:cs typeface="Arial"/>
              </a:rPr>
              <a:t>618 State Data Table Example </a:t>
            </a:r>
            <a:br>
              <a:rPr lang="en-US" dirty="0">
                <a:latin typeface="Arial"/>
                <a:cs typeface="Arial"/>
              </a:rPr>
            </a:br>
            <a:r>
              <a:rPr lang="en-US" dirty="0">
                <a:solidFill>
                  <a:srgbClr val="1C5B25"/>
                </a:solidFill>
                <a:latin typeface="Arial"/>
                <a:cs typeface="Arial"/>
              </a:rPr>
              <a:t>Child Count by Race/Ethnicity</a:t>
            </a:r>
            <a:endParaRPr lang="en-US" dirty="0">
              <a:solidFill>
                <a:srgbClr val="1C5B25"/>
              </a:solidFill>
            </a:endParaRPr>
          </a:p>
        </p:txBody>
      </p:sp>
      <p:graphicFrame>
        <p:nvGraphicFramePr>
          <p:cNvPr id="8" name="Content Placeholder 7">
            <a:extLst>
              <a:ext uri="{FF2B5EF4-FFF2-40B4-BE49-F238E27FC236}">
                <a16:creationId xmlns:a16="http://schemas.microsoft.com/office/drawing/2014/main" id="{B2EA2E16-612C-5033-DBF1-07B64C4826A6}"/>
              </a:ext>
            </a:extLst>
          </p:cNvPr>
          <p:cNvGraphicFramePr>
            <a:graphicFrameLocks noGrp="1"/>
          </p:cNvGraphicFramePr>
          <p:nvPr>
            <p:ph sz="half" idx="1"/>
            <p:extLst>
              <p:ext uri="{D42A27DB-BD31-4B8C-83A1-F6EECF244321}">
                <p14:modId xmlns:p14="http://schemas.microsoft.com/office/powerpoint/2010/main" val="2620327282"/>
              </p:ext>
            </p:extLst>
          </p:nvPr>
        </p:nvGraphicFramePr>
        <p:xfrm>
          <a:off x="587375" y="1368425"/>
          <a:ext cx="4416425" cy="4145280"/>
        </p:xfrm>
        <a:graphic>
          <a:graphicData uri="http://schemas.openxmlformats.org/drawingml/2006/table">
            <a:tbl>
              <a:tblPr firstRow="1" lastRow="1" lastCol="1" bandRow="1">
                <a:tableStyleId>{00A15C55-8517-42AA-B614-E9B94910E393}</a:tableStyleId>
              </a:tblPr>
              <a:tblGrid>
                <a:gridCol w="2701925">
                  <a:extLst>
                    <a:ext uri="{9D8B030D-6E8A-4147-A177-3AD203B41FA5}">
                      <a16:colId xmlns:a16="http://schemas.microsoft.com/office/drawing/2014/main" val="2202371866"/>
                    </a:ext>
                  </a:extLst>
                </a:gridCol>
                <a:gridCol w="876300">
                  <a:extLst>
                    <a:ext uri="{9D8B030D-6E8A-4147-A177-3AD203B41FA5}">
                      <a16:colId xmlns:a16="http://schemas.microsoft.com/office/drawing/2014/main" val="801602620"/>
                    </a:ext>
                  </a:extLst>
                </a:gridCol>
                <a:gridCol w="838200">
                  <a:extLst>
                    <a:ext uri="{9D8B030D-6E8A-4147-A177-3AD203B41FA5}">
                      <a16:colId xmlns:a16="http://schemas.microsoft.com/office/drawing/2014/main" val="1074437764"/>
                    </a:ext>
                  </a:extLst>
                </a:gridCol>
              </a:tblGrid>
              <a:tr h="370840">
                <a:tc>
                  <a:txBody>
                    <a:bodyPr/>
                    <a:lstStyle/>
                    <a:p>
                      <a:r>
                        <a:rPr lang="en-US" dirty="0"/>
                        <a:t>Race/Ethnicity</a:t>
                      </a:r>
                    </a:p>
                  </a:txBody>
                  <a:tcPr>
                    <a:solidFill>
                      <a:srgbClr val="1C5B25"/>
                    </a:solidFill>
                  </a:tcPr>
                </a:tc>
                <a:tc>
                  <a:txBody>
                    <a:bodyPr/>
                    <a:lstStyle/>
                    <a:p>
                      <a:r>
                        <a:rPr lang="en-US" dirty="0"/>
                        <a:t>Total</a:t>
                      </a:r>
                    </a:p>
                  </a:txBody>
                  <a:tcPr>
                    <a:solidFill>
                      <a:srgbClr val="1C5B25"/>
                    </a:solidFill>
                  </a:tcPr>
                </a:tc>
                <a:tc>
                  <a:txBody>
                    <a:bodyPr/>
                    <a:lstStyle/>
                    <a:p>
                      <a:r>
                        <a:rPr lang="en-US" dirty="0"/>
                        <a:t>%</a:t>
                      </a:r>
                    </a:p>
                  </a:txBody>
                  <a:tcPr>
                    <a:solidFill>
                      <a:srgbClr val="1C5B25"/>
                    </a:solidFill>
                  </a:tcPr>
                </a:tc>
                <a:extLst>
                  <a:ext uri="{0D108BD9-81ED-4DB2-BD59-A6C34878D82A}">
                    <a16:rowId xmlns:a16="http://schemas.microsoft.com/office/drawing/2014/main" val="3449656332"/>
                  </a:ext>
                </a:extLst>
              </a:tr>
              <a:tr h="370840">
                <a:tc>
                  <a:txBody>
                    <a:bodyPr/>
                    <a:lstStyle/>
                    <a:p>
                      <a:r>
                        <a:rPr lang="en-US"/>
                        <a:t>Hispanic/Latino</a:t>
                      </a:r>
                    </a:p>
                  </a:txBody>
                  <a:tcPr/>
                </a:tc>
                <a:tc>
                  <a:txBody>
                    <a:bodyPr/>
                    <a:lstStyle/>
                    <a:p>
                      <a:r>
                        <a:rPr lang="en-US"/>
                        <a:t>732</a:t>
                      </a:r>
                    </a:p>
                  </a:txBody>
                  <a:tcPr/>
                </a:tc>
                <a:tc>
                  <a:txBody>
                    <a:bodyPr/>
                    <a:lstStyle/>
                    <a:p>
                      <a:r>
                        <a:rPr lang="en-US" dirty="0"/>
                        <a:t>10.42</a:t>
                      </a:r>
                    </a:p>
                  </a:txBody>
                  <a:tcPr>
                    <a:solidFill>
                      <a:srgbClr val="1C5B25"/>
                    </a:solidFill>
                  </a:tcPr>
                </a:tc>
                <a:extLst>
                  <a:ext uri="{0D108BD9-81ED-4DB2-BD59-A6C34878D82A}">
                    <a16:rowId xmlns:a16="http://schemas.microsoft.com/office/drawing/2014/main" val="2088158207"/>
                  </a:ext>
                </a:extLst>
              </a:tr>
              <a:tr h="370840">
                <a:tc>
                  <a:txBody>
                    <a:bodyPr/>
                    <a:lstStyle/>
                    <a:p>
                      <a:r>
                        <a:rPr lang="en-US"/>
                        <a:t>American Indian or Alaska Native</a:t>
                      </a:r>
                    </a:p>
                  </a:txBody>
                  <a:tcPr/>
                </a:tc>
                <a:tc>
                  <a:txBody>
                    <a:bodyPr/>
                    <a:lstStyle/>
                    <a:p>
                      <a:r>
                        <a:rPr lang="en-US"/>
                        <a:t>176</a:t>
                      </a:r>
                    </a:p>
                  </a:txBody>
                  <a:tcPr/>
                </a:tc>
                <a:tc>
                  <a:txBody>
                    <a:bodyPr/>
                    <a:lstStyle/>
                    <a:p>
                      <a:r>
                        <a:rPr lang="en-US" dirty="0"/>
                        <a:t>2.51</a:t>
                      </a:r>
                    </a:p>
                  </a:txBody>
                  <a:tcPr>
                    <a:solidFill>
                      <a:srgbClr val="1C5B25"/>
                    </a:solidFill>
                  </a:tcPr>
                </a:tc>
                <a:extLst>
                  <a:ext uri="{0D108BD9-81ED-4DB2-BD59-A6C34878D82A}">
                    <a16:rowId xmlns:a16="http://schemas.microsoft.com/office/drawing/2014/main" val="184024102"/>
                  </a:ext>
                </a:extLst>
              </a:tr>
              <a:tr h="370840">
                <a:tc>
                  <a:txBody>
                    <a:bodyPr/>
                    <a:lstStyle/>
                    <a:p>
                      <a:r>
                        <a:rPr lang="en-US"/>
                        <a:t>Asian</a:t>
                      </a:r>
                    </a:p>
                  </a:txBody>
                  <a:tcPr/>
                </a:tc>
                <a:tc>
                  <a:txBody>
                    <a:bodyPr/>
                    <a:lstStyle/>
                    <a:p>
                      <a:r>
                        <a:rPr lang="en-US"/>
                        <a:t>169</a:t>
                      </a:r>
                    </a:p>
                  </a:txBody>
                  <a:tcPr/>
                </a:tc>
                <a:tc>
                  <a:txBody>
                    <a:bodyPr/>
                    <a:lstStyle/>
                    <a:p>
                      <a:r>
                        <a:rPr lang="en-US" dirty="0"/>
                        <a:t>2.41</a:t>
                      </a:r>
                    </a:p>
                  </a:txBody>
                  <a:tcPr>
                    <a:solidFill>
                      <a:srgbClr val="1C5B25"/>
                    </a:solidFill>
                  </a:tcPr>
                </a:tc>
                <a:extLst>
                  <a:ext uri="{0D108BD9-81ED-4DB2-BD59-A6C34878D82A}">
                    <a16:rowId xmlns:a16="http://schemas.microsoft.com/office/drawing/2014/main" val="288423429"/>
                  </a:ext>
                </a:extLst>
              </a:tr>
              <a:tr h="370840">
                <a:tc>
                  <a:txBody>
                    <a:bodyPr/>
                    <a:lstStyle/>
                    <a:p>
                      <a:r>
                        <a:rPr lang="en-US"/>
                        <a:t>Black or African American</a:t>
                      </a:r>
                    </a:p>
                  </a:txBody>
                  <a:tcPr/>
                </a:tc>
                <a:tc>
                  <a:txBody>
                    <a:bodyPr/>
                    <a:lstStyle/>
                    <a:p>
                      <a:r>
                        <a:rPr lang="en-US"/>
                        <a:t>3150</a:t>
                      </a:r>
                    </a:p>
                  </a:txBody>
                  <a:tcPr/>
                </a:tc>
                <a:tc>
                  <a:txBody>
                    <a:bodyPr/>
                    <a:lstStyle/>
                    <a:p>
                      <a:r>
                        <a:rPr lang="en-US" dirty="0"/>
                        <a:t>44.85</a:t>
                      </a:r>
                    </a:p>
                  </a:txBody>
                  <a:tcPr>
                    <a:solidFill>
                      <a:srgbClr val="1C5B25"/>
                    </a:solidFill>
                  </a:tcPr>
                </a:tc>
                <a:extLst>
                  <a:ext uri="{0D108BD9-81ED-4DB2-BD59-A6C34878D82A}">
                    <a16:rowId xmlns:a16="http://schemas.microsoft.com/office/drawing/2014/main" val="38885304"/>
                  </a:ext>
                </a:extLst>
              </a:tr>
              <a:tr h="370840">
                <a:tc>
                  <a:txBody>
                    <a:bodyPr/>
                    <a:lstStyle/>
                    <a:p>
                      <a:r>
                        <a:rPr lang="en-US"/>
                        <a:t>Native Hawaiian or Other Pacific Islander</a:t>
                      </a:r>
                    </a:p>
                  </a:txBody>
                  <a:tcPr/>
                </a:tc>
                <a:tc>
                  <a:txBody>
                    <a:bodyPr/>
                    <a:lstStyle/>
                    <a:p>
                      <a:r>
                        <a:rPr lang="en-US"/>
                        <a:t>25</a:t>
                      </a:r>
                    </a:p>
                  </a:txBody>
                  <a:tcPr/>
                </a:tc>
                <a:tc>
                  <a:txBody>
                    <a:bodyPr/>
                    <a:lstStyle/>
                    <a:p>
                      <a:r>
                        <a:rPr lang="en-US" dirty="0"/>
                        <a:t>0.36</a:t>
                      </a:r>
                    </a:p>
                  </a:txBody>
                  <a:tcPr>
                    <a:solidFill>
                      <a:srgbClr val="1C5B25"/>
                    </a:solidFill>
                  </a:tcPr>
                </a:tc>
                <a:extLst>
                  <a:ext uri="{0D108BD9-81ED-4DB2-BD59-A6C34878D82A}">
                    <a16:rowId xmlns:a16="http://schemas.microsoft.com/office/drawing/2014/main" val="1271947632"/>
                  </a:ext>
                </a:extLst>
              </a:tr>
              <a:tr h="370840">
                <a:tc>
                  <a:txBody>
                    <a:bodyPr/>
                    <a:lstStyle/>
                    <a:p>
                      <a:r>
                        <a:rPr lang="en-US"/>
                        <a:t>White</a:t>
                      </a:r>
                    </a:p>
                  </a:txBody>
                  <a:tcPr/>
                </a:tc>
                <a:tc>
                  <a:txBody>
                    <a:bodyPr/>
                    <a:lstStyle/>
                    <a:p>
                      <a:r>
                        <a:rPr lang="en-US"/>
                        <a:t>2631</a:t>
                      </a:r>
                    </a:p>
                  </a:txBody>
                  <a:tcPr/>
                </a:tc>
                <a:tc>
                  <a:txBody>
                    <a:bodyPr/>
                    <a:lstStyle/>
                    <a:p>
                      <a:r>
                        <a:rPr lang="en-US" dirty="0"/>
                        <a:t>37.46</a:t>
                      </a:r>
                    </a:p>
                  </a:txBody>
                  <a:tcPr>
                    <a:solidFill>
                      <a:srgbClr val="1C5B25"/>
                    </a:solidFill>
                  </a:tcPr>
                </a:tc>
                <a:extLst>
                  <a:ext uri="{0D108BD9-81ED-4DB2-BD59-A6C34878D82A}">
                    <a16:rowId xmlns:a16="http://schemas.microsoft.com/office/drawing/2014/main" val="3846969284"/>
                  </a:ext>
                </a:extLst>
              </a:tr>
              <a:tr h="370840">
                <a:tc>
                  <a:txBody>
                    <a:bodyPr/>
                    <a:lstStyle/>
                    <a:p>
                      <a:r>
                        <a:rPr lang="en-US"/>
                        <a:t>Two or More Races</a:t>
                      </a:r>
                    </a:p>
                  </a:txBody>
                  <a:tcPr/>
                </a:tc>
                <a:tc>
                  <a:txBody>
                    <a:bodyPr/>
                    <a:lstStyle/>
                    <a:p>
                      <a:r>
                        <a:rPr lang="en-US"/>
                        <a:t>140</a:t>
                      </a:r>
                    </a:p>
                  </a:txBody>
                  <a:tcPr/>
                </a:tc>
                <a:tc>
                  <a:txBody>
                    <a:bodyPr/>
                    <a:lstStyle/>
                    <a:p>
                      <a:r>
                        <a:rPr lang="en-US" dirty="0"/>
                        <a:t>1.99</a:t>
                      </a:r>
                    </a:p>
                  </a:txBody>
                  <a:tcPr>
                    <a:solidFill>
                      <a:srgbClr val="1C5B25"/>
                    </a:solidFill>
                  </a:tcPr>
                </a:tc>
                <a:extLst>
                  <a:ext uri="{0D108BD9-81ED-4DB2-BD59-A6C34878D82A}">
                    <a16:rowId xmlns:a16="http://schemas.microsoft.com/office/drawing/2014/main" val="206977152"/>
                  </a:ext>
                </a:extLst>
              </a:tr>
              <a:tr h="370840">
                <a:tc>
                  <a:txBody>
                    <a:bodyPr/>
                    <a:lstStyle/>
                    <a:p>
                      <a:r>
                        <a:rPr lang="en-US" dirty="0"/>
                        <a:t>Total </a:t>
                      </a:r>
                    </a:p>
                  </a:txBody>
                  <a:tcPr>
                    <a:solidFill>
                      <a:srgbClr val="1C5B25"/>
                    </a:solidFill>
                  </a:tcPr>
                </a:tc>
                <a:tc>
                  <a:txBody>
                    <a:bodyPr/>
                    <a:lstStyle/>
                    <a:p>
                      <a:r>
                        <a:rPr lang="en-US" dirty="0"/>
                        <a:t>7023</a:t>
                      </a:r>
                    </a:p>
                  </a:txBody>
                  <a:tcPr>
                    <a:solidFill>
                      <a:srgbClr val="1C5B25"/>
                    </a:solidFill>
                  </a:tcPr>
                </a:tc>
                <a:tc>
                  <a:txBody>
                    <a:bodyPr/>
                    <a:lstStyle/>
                    <a:p>
                      <a:r>
                        <a:rPr lang="en-US" dirty="0"/>
                        <a:t>100</a:t>
                      </a:r>
                    </a:p>
                  </a:txBody>
                  <a:tcPr>
                    <a:solidFill>
                      <a:srgbClr val="1C5B25"/>
                    </a:solidFill>
                  </a:tcPr>
                </a:tc>
                <a:extLst>
                  <a:ext uri="{0D108BD9-81ED-4DB2-BD59-A6C34878D82A}">
                    <a16:rowId xmlns:a16="http://schemas.microsoft.com/office/drawing/2014/main" val="435085998"/>
                  </a:ext>
                </a:extLst>
              </a:tr>
            </a:tbl>
          </a:graphicData>
        </a:graphic>
      </p:graphicFrame>
      <p:graphicFrame>
        <p:nvGraphicFramePr>
          <p:cNvPr id="18" name="Content Placeholder 17" descr="Chart showing enrollment compared to population">
            <a:extLst>
              <a:ext uri="{FF2B5EF4-FFF2-40B4-BE49-F238E27FC236}">
                <a16:creationId xmlns:a16="http://schemas.microsoft.com/office/drawing/2014/main" id="{0FF77995-4A8E-A18D-D4B1-C7D964CDC947}"/>
              </a:ext>
            </a:extLst>
          </p:cNvPr>
          <p:cNvGraphicFramePr>
            <a:graphicFrameLocks noGrp="1"/>
          </p:cNvGraphicFramePr>
          <p:nvPr>
            <p:ph sz="half" idx="2"/>
            <p:extLst>
              <p:ext uri="{D42A27DB-BD31-4B8C-83A1-F6EECF244321}">
                <p14:modId xmlns:p14="http://schemas.microsoft.com/office/powerpoint/2010/main" val="3424976654"/>
              </p:ext>
            </p:extLst>
          </p:nvPr>
        </p:nvGraphicFramePr>
        <p:xfrm>
          <a:off x="5689600" y="1376363"/>
          <a:ext cx="5903913" cy="4468812"/>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C284A99B-5492-B57A-D13E-FD57D8EDF7E7}"/>
              </a:ext>
            </a:extLst>
          </p:cNvPr>
          <p:cNvSpPr>
            <a:spLocks noGrp="1"/>
          </p:cNvSpPr>
          <p:nvPr>
            <p:ph type="ftr" sz="quarter" idx="3"/>
          </p:nvPr>
        </p:nvSpPr>
        <p:spPr/>
        <p:txBody>
          <a:bodyPr/>
          <a:lstStyle/>
          <a:p>
            <a:r>
              <a:rPr lang="en-US"/>
              <a:t>Fake data</a:t>
            </a:r>
          </a:p>
        </p:txBody>
      </p:sp>
    </p:spTree>
    <p:extLst>
      <p:ext uri="{BB962C8B-B14F-4D97-AF65-F5344CB8AC3E}">
        <p14:creationId xmlns:p14="http://schemas.microsoft.com/office/powerpoint/2010/main" val="549393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9E4D7A-459C-963D-C0DD-C890F4D8021A}"/>
              </a:ext>
            </a:extLst>
          </p:cNvPr>
          <p:cNvSpPr>
            <a:spLocks noGrp="1"/>
          </p:cNvSpPr>
          <p:nvPr>
            <p:ph type="sldNum" sz="quarter" idx="4"/>
          </p:nvPr>
        </p:nvSpPr>
        <p:spPr/>
        <p:txBody>
          <a:bodyPr/>
          <a:lstStyle/>
          <a:p>
            <a:fld id="{8FF8BE51-C3B0-9B4F-9A06-4F809A9A7941}" type="slidenum">
              <a:rPr lang="en-US" smtClean="0"/>
              <a:pPr/>
              <a:t>32</a:t>
            </a:fld>
            <a:endParaRPr lang="en-US"/>
          </a:p>
        </p:txBody>
      </p:sp>
      <p:sp>
        <p:nvSpPr>
          <p:cNvPr id="5" name="Title 4">
            <a:extLst>
              <a:ext uri="{FF2B5EF4-FFF2-40B4-BE49-F238E27FC236}">
                <a16:creationId xmlns:a16="http://schemas.microsoft.com/office/drawing/2014/main" id="{65517869-44BC-D25B-643B-04C0214996EE}"/>
              </a:ext>
            </a:extLst>
          </p:cNvPr>
          <p:cNvSpPr>
            <a:spLocks noGrp="1"/>
          </p:cNvSpPr>
          <p:nvPr>
            <p:ph type="title"/>
          </p:nvPr>
        </p:nvSpPr>
        <p:spPr/>
        <p:txBody>
          <a:bodyPr>
            <a:normAutofit fontScale="90000"/>
          </a:bodyPr>
          <a:lstStyle/>
          <a:p>
            <a:r>
              <a:rPr lang="en-US" dirty="0">
                <a:solidFill>
                  <a:srgbClr val="1C5B25"/>
                </a:solidFill>
                <a:latin typeface="Arial"/>
                <a:cs typeface="Arial"/>
              </a:rPr>
              <a:t>Questions for key partners about differences in enrollment </a:t>
            </a:r>
            <a:br>
              <a:rPr lang="en-US" dirty="0">
                <a:solidFill>
                  <a:srgbClr val="1C5B25"/>
                </a:solidFill>
                <a:latin typeface="Arial"/>
                <a:cs typeface="Arial"/>
              </a:rPr>
            </a:br>
            <a:r>
              <a:rPr lang="en-US" dirty="0">
                <a:solidFill>
                  <a:srgbClr val="1C5B25"/>
                </a:solidFill>
                <a:latin typeface="Arial"/>
                <a:cs typeface="Arial"/>
              </a:rPr>
              <a:t>versus population by race/ethnicity </a:t>
            </a:r>
            <a:endParaRPr lang="en-US" dirty="0">
              <a:solidFill>
                <a:srgbClr val="1C5B25"/>
              </a:solidFill>
            </a:endParaRPr>
          </a:p>
        </p:txBody>
      </p:sp>
      <p:graphicFrame>
        <p:nvGraphicFramePr>
          <p:cNvPr id="13" name="Content Placeholder 17" descr="chart showing enrollment compared to population">
            <a:extLst>
              <a:ext uri="{FF2B5EF4-FFF2-40B4-BE49-F238E27FC236}">
                <a16:creationId xmlns:a16="http://schemas.microsoft.com/office/drawing/2014/main" id="{7D94D986-3D1D-A86B-BCAC-8941D47D7EC6}"/>
              </a:ext>
            </a:extLst>
          </p:cNvPr>
          <p:cNvGraphicFramePr>
            <a:graphicFrameLocks noGrp="1"/>
          </p:cNvGraphicFramePr>
          <p:nvPr>
            <p:ph sz="half" idx="1"/>
            <p:extLst>
              <p:ext uri="{D42A27DB-BD31-4B8C-83A1-F6EECF244321}">
                <p14:modId xmlns:p14="http://schemas.microsoft.com/office/powerpoint/2010/main" val="1382770972"/>
              </p:ext>
            </p:extLst>
          </p:nvPr>
        </p:nvGraphicFramePr>
        <p:xfrm>
          <a:off x="587375" y="1368425"/>
          <a:ext cx="5389563" cy="4478338"/>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8">
            <a:extLst>
              <a:ext uri="{FF2B5EF4-FFF2-40B4-BE49-F238E27FC236}">
                <a16:creationId xmlns:a16="http://schemas.microsoft.com/office/drawing/2014/main" id="{3FDB40EC-723E-53CF-CDC6-93119A4AE412}"/>
              </a:ext>
            </a:extLst>
          </p:cNvPr>
          <p:cNvSpPr>
            <a:spLocks noGrp="1"/>
          </p:cNvSpPr>
          <p:nvPr>
            <p:ph sz="half" idx="2"/>
          </p:nvPr>
        </p:nvSpPr>
        <p:spPr/>
        <p:txBody>
          <a:bodyPr/>
          <a:lstStyle/>
          <a:p>
            <a:r>
              <a:rPr lang="en-US"/>
              <a:t>What Child Find practices might account for possible under-representation in enrollment of the Hispanic/Latino population?</a:t>
            </a:r>
          </a:p>
          <a:p>
            <a:r>
              <a:rPr lang="en-US"/>
              <a:t>Drop in the chat: what other questions would you ask partners in discussing these data?</a:t>
            </a:r>
          </a:p>
        </p:txBody>
      </p:sp>
      <p:sp>
        <p:nvSpPr>
          <p:cNvPr id="3" name="Footer Placeholder 2">
            <a:extLst>
              <a:ext uri="{FF2B5EF4-FFF2-40B4-BE49-F238E27FC236}">
                <a16:creationId xmlns:a16="http://schemas.microsoft.com/office/drawing/2014/main" id="{C284A99B-5492-B57A-D13E-FD57D8EDF7E7}"/>
              </a:ext>
            </a:extLst>
          </p:cNvPr>
          <p:cNvSpPr>
            <a:spLocks noGrp="1"/>
          </p:cNvSpPr>
          <p:nvPr>
            <p:ph type="ftr" sz="quarter" idx="3"/>
          </p:nvPr>
        </p:nvSpPr>
        <p:spPr/>
        <p:txBody>
          <a:bodyPr/>
          <a:lstStyle/>
          <a:p>
            <a:r>
              <a:rPr lang="en-US"/>
              <a:t>Fake data</a:t>
            </a:r>
          </a:p>
        </p:txBody>
      </p:sp>
    </p:spTree>
    <p:extLst>
      <p:ext uri="{BB962C8B-B14F-4D97-AF65-F5344CB8AC3E}">
        <p14:creationId xmlns:p14="http://schemas.microsoft.com/office/powerpoint/2010/main" val="3646674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9E4D7A-459C-963D-C0DD-C890F4D8021A}"/>
              </a:ext>
            </a:extLst>
          </p:cNvPr>
          <p:cNvSpPr>
            <a:spLocks noGrp="1"/>
          </p:cNvSpPr>
          <p:nvPr>
            <p:ph type="sldNum" sz="quarter" idx="4"/>
          </p:nvPr>
        </p:nvSpPr>
        <p:spPr/>
        <p:txBody>
          <a:bodyPr/>
          <a:lstStyle/>
          <a:p>
            <a:fld id="{8FF8BE51-C3B0-9B4F-9A06-4F809A9A7941}" type="slidenum">
              <a:rPr lang="en-US" smtClean="0"/>
              <a:pPr/>
              <a:t>33</a:t>
            </a:fld>
            <a:endParaRPr lang="en-US"/>
          </a:p>
        </p:txBody>
      </p:sp>
      <p:sp>
        <p:nvSpPr>
          <p:cNvPr id="5" name="Title 4">
            <a:extLst>
              <a:ext uri="{FF2B5EF4-FFF2-40B4-BE49-F238E27FC236}">
                <a16:creationId xmlns:a16="http://schemas.microsoft.com/office/drawing/2014/main" id="{65517869-44BC-D25B-643B-04C0214996EE}"/>
              </a:ext>
            </a:extLst>
          </p:cNvPr>
          <p:cNvSpPr>
            <a:spLocks noGrp="1"/>
          </p:cNvSpPr>
          <p:nvPr>
            <p:ph type="title"/>
          </p:nvPr>
        </p:nvSpPr>
        <p:spPr/>
        <p:txBody>
          <a:bodyPr>
            <a:normAutofit/>
          </a:bodyPr>
          <a:lstStyle/>
          <a:p>
            <a:r>
              <a:rPr lang="en-US" dirty="0">
                <a:solidFill>
                  <a:srgbClr val="1C5B25"/>
                </a:solidFill>
                <a:latin typeface="Arial"/>
                <a:cs typeface="Arial"/>
              </a:rPr>
              <a:t>What other partners to engage?</a:t>
            </a:r>
            <a:endParaRPr lang="en-US" dirty="0">
              <a:solidFill>
                <a:srgbClr val="1C5B25"/>
              </a:solidFill>
            </a:endParaRPr>
          </a:p>
        </p:txBody>
      </p:sp>
      <p:graphicFrame>
        <p:nvGraphicFramePr>
          <p:cNvPr id="13" name="Content Placeholder 17" descr="chart showing enrollment compared to population">
            <a:extLst>
              <a:ext uri="{FF2B5EF4-FFF2-40B4-BE49-F238E27FC236}">
                <a16:creationId xmlns:a16="http://schemas.microsoft.com/office/drawing/2014/main" id="{7D94D986-3D1D-A86B-BCAC-8941D47D7EC6}"/>
              </a:ext>
            </a:extLst>
          </p:cNvPr>
          <p:cNvGraphicFramePr>
            <a:graphicFrameLocks noGrp="1"/>
          </p:cNvGraphicFramePr>
          <p:nvPr>
            <p:ph sz="half" idx="1"/>
            <p:extLst>
              <p:ext uri="{D42A27DB-BD31-4B8C-83A1-F6EECF244321}">
                <p14:modId xmlns:p14="http://schemas.microsoft.com/office/powerpoint/2010/main" val="860415706"/>
              </p:ext>
            </p:extLst>
          </p:nvPr>
        </p:nvGraphicFramePr>
        <p:xfrm>
          <a:off x="587375" y="1368425"/>
          <a:ext cx="5389563" cy="4478338"/>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8">
            <a:extLst>
              <a:ext uri="{FF2B5EF4-FFF2-40B4-BE49-F238E27FC236}">
                <a16:creationId xmlns:a16="http://schemas.microsoft.com/office/drawing/2014/main" id="{3FDB40EC-723E-53CF-CDC6-93119A4AE412}"/>
              </a:ext>
            </a:extLst>
          </p:cNvPr>
          <p:cNvSpPr>
            <a:spLocks noGrp="1"/>
          </p:cNvSpPr>
          <p:nvPr>
            <p:ph sz="half" idx="2"/>
          </p:nvPr>
        </p:nvSpPr>
        <p:spPr/>
        <p:txBody>
          <a:bodyPr/>
          <a:lstStyle/>
          <a:p>
            <a:r>
              <a:rPr lang="en-US"/>
              <a:t>Looking at these data, who else would be helpful in the interpretation of the data?</a:t>
            </a:r>
          </a:p>
          <a:p>
            <a:r>
              <a:rPr lang="en-US"/>
              <a:t>Drop in the chat your ideas related to these data and the partners you might seek out.</a:t>
            </a:r>
          </a:p>
        </p:txBody>
      </p:sp>
      <p:sp>
        <p:nvSpPr>
          <p:cNvPr id="3" name="Footer Placeholder 2">
            <a:extLst>
              <a:ext uri="{FF2B5EF4-FFF2-40B4-BE49-F238E27FC236}">
                <a16:creationId xmlns:a16="http://schemas.microsoft.com/office/drawing/2014/main" id="{C284A99B-5492-B57A-D13E-FD57D8EDF7E7}"/>
              </a:ext>
            </a:extLst>
          </p:cNvPr>
          <p:cNvSpPr>
            <a:spLocks noGrp="1"/>
          </p:cNvSpPr>
          <p:nvPr>
            <p:ph type="ftr" sz="quarter" idx="3"/>
          </p:nvPr>
        </p:nvSpPr>
        <p:spPr/>
        <p:txBody>
          <a:bodyPr/>
          <a:lstStyle/>
          <a:p>
            <a:r>
              <a:rPr lang="en-US"/>
              <a:t>Fake data</a:t>
            </a:r>
          </a:p>
        </p:txBody>
      </p:sp>
    </p:spTree>
    <p:extLst>
      <p:ext uri="{BB962C8B-B14F-4D97-AF65-F5344CB8AC3E}">
        <p14:creationId xmlns:p14="http://schemas.microsoft.com/office/powerpoint/2010/main" val="1676448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BAF884-6292-EBB5-22BB-15986B7051E6}"/>
              </a:ext>
            </a:extLst>
          </p:cNvPr>
          <p:cNvSpPr>
            <a:spLocks noGrp="1"/>
          </p:cNvSpPr>
          <p:nvPr>
            <p:ph type="sldNum" sz="quarter" idx="4"/>
          </p:nvPr>
        </p:nvSpPr>
        <p:spPr/>
        <p:txBody>
          <a:bodyPr/>
          <a:lstStyle/>
          <a:p>
            <a:fld id="{8FF8BE51-C3B0-9B4F-9A06-4F809A9A7941}" type="slidenum">
              <a:rPr lang="en-US" smtClean="0"/>
              <a:pPr/>
              <a:t>34</a:t>
            </a:fld>
            <a:endParaRPr lang="en-US"/>
          </a:p>
        </p:txBody>
      </p:sp>
      <p:sp>
        <p:nvSpPr>
          <p:cNvPr id="5" name="Title 4">
            <a:extLst>
              <a:ext uri="{FF2B5EF4-FFF2-40B4-BE49-F238E27FC236}">
                <a16:creationId xmlns:a16="http://schemas.microsoft.com/office/drawing/2014/main" id="{EB388ACD-3B31-A627-25DE-830D53EAF854}"/>
              </a:ext>
            </a:extLst>
          </p:cNvPr>
          <p:cNvSpPr>
            <a:spLocks noGrp="1"/>
          </p:cNvSpPr>
          <p:nvPr>
            <p:ph type="title"/>
          </p:nvPr>
        </p:nvSpPr>
        <p:spPr/>
        <p:txBody>
          <a:bodyPr/>
          <a:lstStyle/>
          <a:p>
            <a:r>
              <a:rPr lang="en-US" dirty="0"/>
              <a:t>Attendee Sharing: Other Data</a:t>
            </a:r>
          </a:p>
        </p:txBody>
      </p:sp>
      <p:sp>
        <p:nvSpPr>
          <p:cNvPr id="12" name="Content Placeholder 3">
            <a:extLst>
              <a:ext uri="{FF2B5EF4-FFF2-40B4-BE49-F238E27FC236}">
                <a16:creationId xmlns:a16="http://schemas.microsoft.com/office/drawing/2014/main" id="{A102759A-C716-0D6E-0463-9EB7896BF1ED}"/>
              </a:ext>
            </a:extLst>
          </p:cNvPr>
          <p:cNvSpPr txBox="1">
            <a:spLocks/>
          </p:cNvSpPr>
          <p:nvPr/>
        </p:nvSpPr>
        <p:spPr>
          <a:xfrm>
            <a:off x="587828" y="1190097"/>
            <a:ext cx="11005457" cy="4477806"/>
          </a:xfrm>
          <a:prstGeom prst="rect">
            <a:avLst/>
          </a:prstGeom>
          <a:solidFill>
            <a:srgbClr val="104578"/>
          </a:solidFill>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2800">
                <a:solidFill>
                  <a:schemeClr val="bg1"/>
                </a:solidFill>
              </a:rPr>
              <a:t>In the Padlet or the chat please share:</a:t>
            </a:r>
          </a:p>
          <a:p>
            <a:pPr marL="0" indent="0">
              <a:buNone/>
            </a:pPr>
            <a:endParaRPr lang="en-US" sz="1100">
              <a:solidFill>
                <a:schemeClr val="bg1"/>
              </a:solidFill>
            </a:endParaRPr>
          </a:p>
          <a:p>
            <a:pPr>
              <a:buFont typeface="Wingdings" pitchFamily="2" charset="2"/>
              <a:buChar char="v"/>
            </a:pPr>
            <a:r>
              <a:rPr lang="en-US" sz="2800">
                <a:solidFill>
                  <a:schemeClr val="bg1"/>
                </a:solidFill>
              </a:rPr>
              <a:t>Aside from the 618 and APR indicator data, what other Part C or Part B data do you use to examine child find?</a:t>
            </a:r>
          </a:p>
          <a:p>
            <a:pPr lvl="1">
              <a:buFont typeface="Wingdings" pitchFamily="2" charset="2"/>
              <a:buChar char="v"/>
            </a:pPr>
            <a:r>
              <a:rPr lang="en-US" sz="2800">
                <a:solidFill>
                  <a:schemeClr val="bg1"/>
                </a:solidFill>
              </a:rPr>
              <a:t>E.g., referral sources or outcomes, eligibility categories</a:t>
            </a:r>
          </a:p>
          <a:p>
            <a:pPr>
              <a:buFont typeface="Wingdings" pitchFamily="2" charset="2"/>
              <a:buChar char="v"/>
            </a:pPr>
            <a:r>
              <a:rPr lang="en-US" sz="2800">
                <a:solidFill>
                  <a:schemeClr val="bg1"/>
                </a:solidFill>
              </a:rPr>
              <a:t>Aside from data collected by Part C or Part B programs, what other data do you use to examine child find efforts? </a:t>
            </a:r>
          </a:p>
          <a:p>
            <a:pPr lvl="1">
              <a:buFont typeface="Wingdings" pitchFamily="2" charset="2"/>
              <a:buChar char="v"/>
            </a:pPr>
            <a:r>
              <a:rPr lang="en-US" sz="2800">
                <a:solidFill>
                  <a:schemeClr val="bg1"/>
                </a:solidFill>
              </a:rPr>
              <a:t>E.g., data from key partners, Child Find Self-Assessment data </a:t>
            </a:r>
          </a:p>
        </p:txBody>
      </p:sp>
      <p:pic>
        <p:nvPicPr>
          <p:cNvPr id="7" name="Picture 6" descr="QR code that goes to Padlet">
            <a:extLst>
              <a:ext uri="{FF2B5EF4-FFF2-40B4-BE49-F238E27FC236}">
                <a16:creationId xmlns:a16="http://schemas.microsoft.com/office/drawing/2014/main" id="{FC096775-E12D-739F-EE02-57B59F6FD92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731500" y="223276"/>
            <a:ext cx="1257300" cy="1257300"/>
          </a:xfrm>
          <a:prstGeom prst="rect">
            <a:avLst/>
          </a:prstGeom>
        </p:spPr>
      </p:pic>
    </p:spTree>
    <p:extLst>
      <p:ext uri="{BB962C8B-B14F-4D97-AF65-F5344CB8AC3E}">
        <p14:creationId xmlns:p14="http://schemas.microsoft.com/office/powerpoint/2010/main" val="848687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D7301A-713D-59F8-65E3-FFC6FE7D6CA5}"/>
              </a:ext>
            </a:extLst>
          </p:cNvPr>
          <p:cNvSpPr>
            <a:spLocks noGrp="1"/>
          </p:cNvSpPr>
          <p:nvPr>
            <p:ph type="sldNum" sz="quarter" idx="11"/>
          </p:nvPr>
        </p:nvSpPr>
        <p:spPr/>
        <p:txBody>
          <a:bodyPr/>
          <a:lstStyle/>
          <a:p>
            <a:fld id="{8FF8BE51-C3B0-9B4F-9A06-4F809A9A7941}" type="slidenum">
              <a:rPr lang="en-US" smtClean="0"/>
              <a:pPr/>
              <a:t>35</a:t>
            </a:fld>
            <a:endParaRPr lang="en-US"/>
          </a:p>
        </p:txBody>
      </p:sp>
      <p:sp>
        <p:nvSpPr>
          <p:cNvPr id="8" name="Title 7">
            <a:extLst>
              <a:ext uri="{FF2B5EF4-FFF2-40B4-BE49-F238E27FC236}">
                <a16:creationId xmlns:a16="http://schemas.microsoft.com/office/drawing/2014/main" id="{F5AE7C9C-8191-B0A6-1B13-10E254E42E9F}"/>
              </a:ext>
            </a:extLst>
          </p:cNvPr>
          <p:cNvSpPr>
            <a:spLocks noGrp="1"/>
          </p:cNvSpPr>
          <p:nvPr>
            <p:ph type="title"/>
          </p:nvPr>
        </p:nvSpPr>
        <p:spPr/>
        <p:txBody>
          <a:bodyPr/>
          <a:lstStyle/>
          <a:p>
            <a:r>
              <a:rPr lang="en-US" dirty="0"/>
              <a:t>Wrapping up and preparing for Session 2!</a:t>
            </a:r>
          </a:p>
        </p:txBody>
      </p:sp>
      <p:sp>
        <p:nvSpPr>
          <p:cNvPr id="5" name="Text Placeholder 4">
            <a:extLst>
              <a:ext uri="{FF2B5EF4-FFF2-40B4-BE49-F238E27FC236}">
                <a16:creationId xmlns:a16="http://schemas.microsoft.com/office/drawing/2014/main" id="{CB084586-702C-8343-6869-BC3BFEAF2E7D}"/>
              </a:ext>
            </a:extLst>
          </p:cNvPr>
          <p:cNvSpPr>
            <a:spLocks noGrp="1"/>
          </p:cNvSpPr>
          <p:nvPr>
            <p:ph type="body" idx="1"/>
          </p:nvPr>
        </p:nvSpPr>
        <p:spPr/>
        <p:txBody>
          <a:bodyPr/>
          <a:lstStyle/>
          <a:p>
            <a:r>
              <a:rPr lang="en-US"/>
              <a:t>Key Takeaways</a:t>
            </a:r>
          </a:p>
        </p:txBody>
      </p:sp>
      <p:sp>
        <p:nvSpPr>
          <p:cNvPr id="9" name="Content Placeholder 8">
            <a:extLst>
              <a:ext uri="{FF2B5EF4-FFF2-40B4-BE49-F238E27FC236}">
                <a16:creationId xmlns:a16="http://schemas.microsoft.com/office/drawing/2014/main" id="{FFAE561A-91EC-05FE-B219-2D16B11A82F5}"/>
              </a:ext>
            </a:extLst>
          </p:cNvPr>
          <p:cNvSpPr>
            <a:spLocks noGrp="1"/>
          </p:cNvSpPr>
          <p:nvPr>
            <p:ph sz="half" idx="2"/>
          </p:nvPr>
        </p:nvSpPr>
        <p:spPr/>
        <p:txBody>
          <a:bodyPr>
            <a:normAutofit fontScale="92500" lnSpcReduction="20000"/>
          </a:bodyPr>
          <a:lstStyle/>
          <a:p>
            <a:pPr marL="0">
              <a:spcBef>
                <a:spcPts val="0"/>
              </a:spcBef>
            </a:pPr>
            <a:r>
              <a:rPr lang="en-US">
                <a:latin typeface="Arial"/>
                <a:cs typeface="Arial"/>
              </a:rPr>
              <a:t>Effective child find systems rely on critical partnerships with local programs/LEAs and cross-sector partners.</a:t>
            </a:r>
          </a:p>
          <a:p>
            <a:pPr marL="0">
              <a:spcBef>
                <a:spcPts val="0"/>
              </a:spcBef>
            </a:pPr>
            <a:r>
              <a:rPr lang="en-US">
                <a:latin typeface="Arial"/>
                <a:cs typeface="Arial"/>
              </a:rPr>
              <a:t>Federally-reported child find data provide some useful insight but tell a limited story about how child find systems are working.</a:t>
            </a:r>
          </a:p>
          <a:p>
            <a:pPr marL="0">
              <a:spcBef>
                <a:spcPts val="0"/>
              </a:spcBef>
            </a:pPr>
            <a:r>
              <a:rPr lang="en-US">
                <a:effectLst/>
                <a:latin typeface="Arial"/>
                <a:cs typeface="Arial"/>
              </a:rPr>
              <a:t>Engaging key partners </a:t>
            </a:r>
            <a:r>
              <a:rPr lang="en-US">
                <a:latin typeface="Arial"/>
                <a:cs typeface="Arial"/>
              </a:rPr>
              <a:t>in analyzing and interpreting data is important for really understanding what is happening.</a:t>
            </a:r>
            <a:endParaRPr lang="en-US">
              <a:effectLst/>
              <a:latin typeface="+mn-lt"/>
              <a:cs typeface="Arial"/>
            </a:endParaRPr>
          </a:p>
          <a:p>
            <a:pPr marL="0" marR="0" indent="0">
              <a:spcBef>
                <a:spcPts val="0"/>
              </a:spcBef>
              <a:spcAft>
                <a:spcPts val="0"/>
              </a:spcAft>
              <a:buNone/>
            </a:pPr>
            <a:endParaRPr lang="en-US">
              <a:effectLst/>
              <a:latin typeface="+mn-lt"/>
            </a:endParaRPr>
          </a:p>
        </p:txBody>
      </p:sp>
      <p:sp>
        <p:nvSpPr>
          <p:cNvPr id="6" name="Text Placeholder 5">
            <a:extLst>
              <a:ext uri="{FF2B5EF4-FFF2-40B4-BE49-F238E27FC236}">
                <a16:creationId xmlns:a16="http://schemas.microsoft.com/office/drawing/2014/main" id="{0A263B5E-AB55-C492-CC0A-CF572B1043AE}"/>
              </a:ext>
            </a:extLst>
          </p:cNvPr>
          <p:cNvSpPr>
            <a:spLocks noGrp="1"/>
          </p:cNvSpPr>
          <p:nvPr>
            <p:ph type="body" sz="quarter" idx="3"/>
          </p:nvPr>
        </p:nvSpPr>
        <p:spPr/>
        <p:txBody>
          <a:bodyPr/>
          <a:lstStyle/>
          <a:p>
            <a:r>
              <a:rPr lang="en-US">
                <a:latin typeface="+mn-lt"/>
                <a:cs typeface="Arial"/>
              </a:rPr>
              <a:t>Next Session 2 – June 4</a:t>
            </a:r>
          </a:p>
        </p:txBody>
      </p:sp>
      <p:sp>
        <p:nvSpPr>
          <p:cNvPr id="7" name="Content Placeholder 6">
            <a:extLst>
              <a:ext uri="{FF2B5EF4-FFF2-40B4-BE49-F238E27FC236}">
                <a16:creationId xmlns:a16="http://schemas.microsoft.com/office/drawing/2014/main" id="{8E7A1E47-D3D8-7F60-316E-785391104EDA}"/>
              </a:ext>
            </a:extLst>
          </p:cNvPr>
          <p:cNvSpPr>
            <a:spLocks noGrp="1"/>
          </p:cNvSpPr>
          <p:nvPr>
            <p:ph sz="quarter" idx="4"/>
          </p:nvPr>
        </p:nvSpPr>
        <p:spPr/>
        <p:txBody>
          <a:bodyPr>
            <a:normAutofit/>
          </a:bodyPr>
          <a:lstStyle/>
          <a:p>
            <a:pPr marL="457200" lvl="1">
              <a:spcBef>
                <a:spcPts val="0"/>
              </a:spcBef>
            </a:pPr>
            <a:r>
              <a:rPr lang="en-US" dirty="0">
                <a:latin typeface="+mn-lt"/>
                <a:cs typeface="Arial"/>
              </a:rPr>
              <a:t>Digging deeper to examine child find practices</a:t>
            </a:r>
          </a:p>
          <a:p>
            <a:pPr marL="914400" lvl="2">
              <a:spcBef>
                <a:spcPts val="0"/>
              </a:spcBef>
            </a:pPr>
            <a:r>
              <a:rPr lang="en-US" dirty="0">
                <a:latin typeface="+mn-lt"/>
                <a:cs typeface="Arial"/>
              </a:rPr>
              <a:t>Other Part C and Part B data and data from other sources to examine child find</a:t>
            </a:r>
          </a:p>
          <a:p>
            <a:pPr marL="914400" lvl="2">
              <a:spcBef>
                <a:spcPts val="0"/>
              </a:spcBef>
            </a:pPr>
            <a:r>
              <a:rPr lang="en-US" dirty="0">
                <a:latin typeface="+mn-lt"/>
                <a:cs typeface="Arial"/>
              </a:rPr>
              <a:t>Disaggregating data to answer key child find questions</a:t>
            </a:r>
          </a:p>
          <a:p>
            <a:pPr marL="914400" lvl="2">
              <a:spcBef>
                <a:spcPts val="0"/>
              </a:spcBef>
            </a:pPr>
            <a:r>
              <a:rPr lang="en-US" dirty="0">
                <a:latin typeface="+mn-lt"/>
                <a:cs typeface="Arial"/>
              </a:rPr>
              <a:t>Resources to support your child find work</a:t>
            </a:r>
            <a:endParaRPr lang="en-US" dirty="0">
              <a:cs typeface="Arial"/>
            </a:endParaRPr>
          </a:p>
        </p:txBody>
      </p:sp>
    </p:spTree>
    <p:extLst>
      <p:ext uri="{BB962C8B-B14F-4D97-AF65-F5344CB8AC3E}">
        <p14:creationId xmlns:p14="http://schemas.microsoft.com/office/powerpoint/2010/main" val="4270006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7BFF96-6105-D316-9060-FA1D7EEEFF43}"/>
              </a:ext>
            </a:extLst>
          </p:cNvPr>
          <p:cNvSpPr>
            <a:spLocks noGrp="1"/>
          </p:cNvSpPr>
          <p:nvPr>
            <p:ph type="sldNum" sz="quarter" idx="4"/>
          </p:nvPr>
        </p:nvSpPr>
        <p:spPr/>
        <p:txBody>
          <a:bodyPr/>
          <a:lstStyle/>
          <a:p>
            <a:fld id="{8FF8BE51-C3B0-9B4F-9A06-4F809A9A7941}" type="slidenum">
              <a:rPr lang="en-US" smtClean="0"/>
              <a:pPr/>
              <a:t>36</a:t>
            </a:fld>
            <a:endParaRPr lang="en-US"/>
          </a:p>
        </p:txBody>
      </p:sp>
      <p:sp>
        <p:nvSpPr>
          <p:cNvPr id="9" name="Title 8">
            <a:extLst>
              <a:ext uri="{FF2B5EF4-FFF2-40B4-BE49-F238E27FC236}">
                <a16:creationId xmlns:a16="http://schemas.microsoft.com/office/drawing/2014/main" id="{C7C54137-9E25-0E65-89C2-1A4BE59DFAE0}"/>
              </a:ext>
            </a:extLst>
          </p:cNvPr>
          <p:cNvSpPr>
            <a:spLocks noGrp="1"/>
          </p:cNvSpPr>
          <p:nvPr>
            <p:ph type="title"/>
          </p:nvPr>
        </p:nvSpPr>
        <p:spPr/>
        <p:txBody>
          <a:bodyPr/>
          <a:lstStyle/>
          <a:p>
            <a:r>
              <a:rPr lang="en-US" dirty="0"/>
              <a:t>Until next time, </a:t>
            </a:r>
          </a:p>
        </p:txBody>
      </p:sp>
      <p:sp>
        <p:nvSpPr>
          <p:cNvPr id="10" name="Content Placeholder 9">
            <a:extLst>
              <a:ext uri="{FF2B5EF4-FFF2-40B4-BE49-F238E27FC236}">
                <a16:creationId xmlns:a16="http://schemas.microsoft.com/office/drawing/2014/main" id="{64C3CF87-B179-F901-4321-FF09E701AFEA}"/>
              </a:ext>
            </a:extLst>
          </p:cNvPr>
          <p:cNvSpPr>
            <a:spLocks noGrp="1"/>
          </p:cNvSpPr>
          <p:nvPr>
            <p:ph idx="1"/>
          </p:nvPr>
        </p:nvSpPr>
        <p:spPr>
          <a:xfrm>
            <a:off x="587829" y="1368358"/>
            <a:ext cx="5776395" cy="4477806"/>
          </a:xfrm>
        </p:spPr>
        <p:txBody>
          <a:bodyPr>
            <a:normAutofit/>
          </a:bodyPr>
          <a:lstStyle/>
          <a:p>
            <a:r>
              <a:rPr lang="en-US" dirty="0">
                <a:latin typeface="+mj-lt"/>
              </a:rPr>
              <a:t>Here are some resources to support your child find work: </a:t>
            </a:r>
          </a:p>
          <a:p>
            <a:pPr lvl="1"/>
            <a:r>
              <a:rPr lang="en-US" dirty="0">
                <a:latin typeface="+mj-lt"/>
                <a:hlinkClick r:id="rId3" tooltip="DaSy Data Inquiry Cycle (PDF)"/>
              </a:rPr>
              <a:t>Data Inquiry Cycle</a:t>
            </a:r>
            <a:endParaRPr lang="en-US" dirty="0">
              <a:latin typeface="+mj-lt"/>
            </a:endParaRPr>
          </a:p>
          <a:p>
            <a:pPr lvl="1"/>
            <a:r>
              <a:rPr lang="en-US" dirty="0">
                <a:latin typeface="+mj-lt"/>
                <a:hlinkClick r:id="rId4" tooltip="Authentic Stakeholder Engagement: Why, How and What (Purpose, Process and Results)"/>
              </a:rPr>
              <a:t>Authentic Stakeholder Engagement</a:t>
            </a:r>
            <a:endParaRPr lang="en-US" dirty="0">
              <a:latin typeface="+mj-lt"/>
            </a:endParaRPr>
          </a:p>
          <a:p>
            <a:pPr lvl="1"/>
            <a:r>
              <a:rPr lang="en-US" dirty="0">
                <a:latin typeface="+mj-lt"/>
                <a:hlinkClick r:id="rId5" tooltip="Stakeholder Knowledge: IDEA Section 618 Data"/>
              </a:rPr>
              <a:t>Stakeholder Knowledge Toolkit</a:t>
            </a:r>
            <a:endParaRPr lang="en-US" dirty="0">
              <a:latin typeface="+mj-lt"/>
            </a:endParaRPr>
          </a:p>
          <a:p>
            <a:r>
              <a:rPr lang="en-US" dirty="0">
                <a:latin typeface="+mj-lt"/>
              </a:rPr>
              <a:t>If you’re not already registered for Sessions 2 and 3 – be sure to register</a:t>
            </a:r>
          </a:p>
        </p:txBody>
      </p:sp>
      <p:sp>
        <p:nvSpPr>
          <p:cNvPr id="11" name="Content Placeholder 3">
            <a:extLst>
              <a:ext uri="{FF2B5EF4-FFF2-40B4-BE49-F238E27FC236}">
                <a16:creationId xmlns:a16="http://schemas.microsoft.com/office/drawing/2014/main" id="{B3FB0DDC-B785-1B3B-979D-A681D940C17E}"/>
              </a:ext>
            </a:extLst>
          </p:cNvPr>
          <p:cNvSpPr txBox="1">
            <a:spLocks/>
          </p:cNvSpPr>
          <p:nvPr/>
        </p:nvSpPr>
        <p:spPr>
          <a:xfrm>
            <a:off x="6901979" y="1363639"/>
            <a:ext cx="4497541" cy="4477806"/>
          </a:xfrm>
          <a:prstGeom prst="rect">
            <a:avLst/>
          </a:prstGeom>
          <a:solidFill>
            <a:srgbClr val="104578"/>
          </a:solidFill>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rgbClr val="39B54A"/>
              </a:buClr>
              <a:buSzPct val="100000"/>
              <a:buFont typeface="Arial" panose="020B0604020202020204" pitchFamily="34" charset="0"/>
              <a:buChar char="•"/>
              <a:defRPr sz="24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a:solidFill>
                  <a:schemeClr val="bg1"/>
                </a:solidFill>
              </a:rPr>
              <a:t>In the Padlet or the chat please share:</a:t>
            </a:r>
          </a:p>
          <a:p>
            <a:pPr marL="0" indent="0">
              <a:buNone/>
            </a:pPr>
            <a:endParaRPr lang="en-US" sz="1400">
              <a:solidFill>
                <a:schemeClr val="bg1"/>
              </a:solidFill>
            </a:endParaRPr>
          </a:p>
          <a:p>
            <a:pPr>
              <a:buFont typeface="Wingdings" pitchFamily="2" charset="2"/>
              <a:buChar char="v"/>
            </a:pPr>
            <a:r>
              <a:rPr lang="en-US">
                <a:solidFill>
                  <a:schemeClr val="bg1"/>
                </a:solidFill>
              </a:rPr>
              <a:t>What went well?</a:t>
            </a:r>
          </a:p>
          <a:p>
            <a:pPr>
              <a:buFont typeface="Wingdings" pitchFamily="2" charset="2"/>
              <a:buChar char="v"/>
            </a:pPr>
            <a:r>
              <a:rPr lang="en-US">
                <a:solidFill>
                  <a:schemeClr val="bg1"/>
                </a:solidFill>
              </a:rPr>
              <a:t>What could be improved?</a:t>
            </a:r>
          </a:p>
          <a:p>
            <a:pPr>
              <a:buFont typeface="Wingdings" pitchFamily="2" charset="2"/>
              <a:buChar char="v"/>
            </a:pPr>
            <a:r>
              <a:rPr lang="en-US">
                <a:solidFill>
                  <a:schemeClr val="bg1"/>
                </a:solidFill>
              </a:rPr>
              <a:t>Other comments</a:t>
            </a:r>
          </a:p>
        </p:txBody>
      </p:sp>
    </p:spTree>
    <p:extLst>
      <p:ext uri="{BB962C8B-B14F-4D97-AF65-F5344CB8AC3E}">
        <p14:creationId xmlns:p14="http://schemas.microsoft.com/office/powerpoint/2010/main" val="3049777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6EB770-2EF9-A141-B071-25BF286243FC}"/>
              </a:ext>
            </a:extLst>
          </p:cNvPr>
          <p:cNvSpPr>
            <a:spLocks noGrp="1"/>
          </p:cNvSpPr>
          <p:nvPr>
            <p:ph type="title"/>
          </p:nvPr>
        </p:nvSpPr>
        <p:spPr/>
        <p:txBody>
          <a:bodyPr>
            <a:normAutofit fontScale="90000"/>
          </a:bodyPr>
          <a:lstStyle/>
          <a:p>
            <a:r>
              <a:rPr lang="en-US" b="0" dirty="0"/>
              <a:t>Find out more at</a:t>
            </a:r>
            <a:r>
              <a:rPr lang="en-US" dirty="0"/>
              <a:t> dasycenter.org</a:t>
            </a:r>
            <a:br>
              <a:rPr lang="en-US" dirty="0"/>
            </a:br>
            <a:r>
              <a:rPr lang="en-US" b="0" dirty="0"/>
              <a:t>and</a:t>
            </a:r>
            <a:r>
              <a:rPr lang="en-US" dirty="0"/>
              <a:t> ectacenter.org</a:t>
            </a:r>
          </a:p>
        </p:txBody>
      </p:sp>
    </p:spTree>
    <p:extLst>
      <p:ext uri="{BB962C8B-B14F-4D97-AF65-F5344CB8AC3E}">
        <p14:creationId xmlns:p14="http://schemas.microsoft.com/office/powerpoint/2010/main" val="122708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EE416C-0B08-D846-B55A-C71E05D1C08E}"/>
              </a:ext>
            </a:extLst>
          </p:cNvPr>
          <p:cNvSpPr>
            <a:spLocks noGrp="1"/>
          </p:cNvSpPr>
          <p:nvPr>
            <p:ph type="sldNum" sz="quarter" idx="4"/>
          </p:nvPr>
        </p:nvSpPr>
        <p:spPr/>
        <p:txBody>
          <a:bodyPr/>
          <a:lstStyle/>
          <a:p>
            <a:fld id="{8FF8BE51-C3B0-9B4F-9A06-4F809A9A7941}" type="slidenum">
              <a:rPr lang="en-US" smtClean="0"/>
              <a:pPr/>
              <a:t>4</a:t>
            </a:fld>
            <a:endParaRPr lang="en-US"/>
          </a:p>
        </p:txBody>
      </p:sp>
      <p:sp>
        <p:nvSpPr>
          <p:cNvPr id="6" name="Title 5">
            <a:extLst>
              <a:ext uri="{FF2B5EF4-FFF2-40B4-BE49-F238E27FC236}">
                <a16:creationId xmlns:a16="http://schemas.microsoft.com/office/drawing/2014/main" id="{E9FE4C71-7220-A14B-A836-149CE5651A1D}"/>
              </a:ext>
            </a:extLst>
          </p:cNvPr>
          <p:cNvSpPr>
            <a:spLocks noGrp="1"/>
          </p:cNvSpPr>
          <p:nvPr>
            <p:ph type="title"/>
          </p:nvPr>
        </p:nvSpPr>
        <p:spPr/>
        <p:txBody>
          <a:bodyPr>
            <a:normAutofit fontScale="90000"/>
          </a:bodyPr>
          <a:lstStyle/>
          <a:p>
            <a:r>
              <a:rPr lang="en-US" dirty="0"/>
              <a:t>At the end of this session, you should be knowledgeable about:</a:t>
            </a:r>
          </a:p>
        </p:txBody>
      </p:sp>
      <p:sp>
        <p:nvSpPr>
          <p:cNvPr id="7" name="Content Placeholder 6">
            <a:extLst>
              <a:ext uri="{FF2B5EF4-FFF2-40B4-BE49-F238E27FC236}">
                <a16:creationId xmlns:a16="http://schemas.microsoft.com/office/drawing/2014/main" id="{D81AF524-A86F-384E-9B83-57FE27B8F3C0}"/>
              </a:ext>
            </a:extLst>
          </p:cNvPr>
          <p:cNvSpPr>
            <a:spLocks noGrp="1"/>
          </p:cNvSpPr>
          <p:nvPr>
            <p:ph idx="1"/>
          </p:nvPr>
        </p:nvSpPr>
        <p:spPr/>
        <p:txBody>
          <a:bodyPr/>
          <a:lstStyle/>
          <a:p>
            <a:r>
              <a:rPr lang="en-US"/>
              <a:t>The definition of child find and commonalities and differences in the law and regulations for child find for Part C and Part B 619</a:t>
            </a:r>
          </a:p>
          <a:p>
            <a:r>
              <a:rPr lang="en-US"/>
              <a:t>Child Find data reporting requirements</a:t>
            </a:r>
          </a:p>
          <a:p>
            <a:r>
              <a:rPr lang="en-US"/>
              <a:t>Strategies for engaging key partners, including families and local programs/ LEAs in analyzing and interpreting child find data</a:t>
            </a:r>
          </a:p>
        </p:txBody>
      </p:sp>
    </p:spTree>
    <p:extLst>
      <p:ext uri="{BB962C8B-B14F-4D97-AF65-F5344CB8AC3E}">
        <p14:creationId xmlns:p14="http://schemas.microsoft.com/office/powerpoint/2010/main" val="235334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C2F477-B1D7-9A2A-79C6-503DB90348CA}"/>
              </a:ext>
            </a:extLst>
          </p:cNvPr>
          <p:cNvSpPr>
            <a:spLocks noGrp="1"/>
          </p:cNvSpPr>
          <p:nvPr>
            <p:ph type="sldNum" sz="quarter" idx="4294967295"/>
          </p:nvPr>
        </p:nvSpPr>
        <p:spPr>
          <a:xfrm>
            <a:off x="10958513" y="6319838"/>
            <a:ext cx="1233487" cy="503237"/>
          </a:xfrm>
        </p:spPr>
        <p:txBody>
          <a:bodyPr/>
          <a:lstStyle/>
          <a:p>
            <a:fld id="{8FF8BE51-C3B0-9B4F-9A06-4F809A9A7941}" type="slidenum">
              <a:rPr lang="en-US" smtClean="0"/>
              <a:pPr/>
              <a:t>5</a:t>
            </a:fld>
            <a:endParaRPr lang="en-US"/>
          </a:p>
        </p:txBody>
      </p:sp>
      <p:sp>
        <p:nvSpPr>
          <p:cNvPr id="8" name="Title 7">
            <a:extLst>
              <a:ext uri="{FF2B5EF4-FFF2-40B4-BE49-F238E27FC236}">
                <a16:creationId xmlns:a16="http://schemas.microsoft.com/office/drawing/2014/main" id="{B4E69CBC-6A06-6AC0-6F99-CE4A0F56F543}"/>
              </a:ext>
            </a:extLst>
          </p:cNvPr>
          <p:cNvSpPr>
            <a:spLocks noGrp="1"/>
          </p:cNvSpPr>
          <p:nvPr>
            <p:ph type="title"/>
          </p:nvPr>
        </p:nvSpPr>
        <p:spPr/>
        <p:txBody>
          <a:bodyPr/>
          <a:lstStyle/>
          <a:p>
            <a:r>
              <a:rPr lang="en-US" dirty="0"/>
              <a:t>Child Find 101</a:t>
            </a:r>
          </a:p>
        </p:txBody>
      </p:sp>
    </p:spTree>
    <p:extLst>
      <p:ext uri="{BB962C8B-B14F-4D97-AF65-F5344CB8AC3E}">
        <p14:creationId xmlns:p14="http://schemas.microsoft.com/office/powerpoint/2010/main" val="3937739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A255C8-C201-2926-02C1-735259BD443E}"/>
              </a:ext>
            </a:extLst>
          </p:cNvPr>
          <p:cNvSpPr>
            <a:spLocks noGrp="1"/>
          </p:cNvSpPr>
          <p:nvPr>
            <p:ph type="sldNum" sz="quarter" idx="4"/>
          </p:nvPr>
        </p:nvSpPr>
        <p:spPr/>
        <p:txBody>
          <a:bodyPr/>
          <a:lstStyle/>
          <a:p>
            <a:fld id="{8FF8BE51-C3B0-9B4F-9A06-4F809A9A7941}" type="slidenum">
              <a:rPr lang="en-US" smtClean="0"/>
              <a:pPr/>
              <a:t>6</a:t>
            </a:fld>
            <a:endParaRPr lang="en-US"/>
          </a:p>
        </p:txBody>
      </p:sp>
      <p:sp>
        <p:nvSpPr>
          <p:cNvPr id="5" name="Title 4">
            <a:extLst>
              <a:ext uri="{FF2B5EF4-FFF2-40B4-BE49-F238E27FC236}">
                <a16:creationId xmlns:a16="http://schemas.microsoft.com/office/drawing/2014/main" id="{8C4274AF-D954-E1D4-7016-351DC9E5F7AD}"/>
              </a:ext>
            </a:extLst>
          </p:cNvPr>
          <p:cNvSpPr>
            <a:spLocks noGrp="1"/>
          </p:cNvSpPr>
          <p:nvPr>
            <p:ph type="title"/>
          </p:nvPr>
        </p:nvSpPr>
        <p:spPr/>
        <p:txBody>
          <a:bodyPr/>
          <a:lstStyle/>
          <a:p>
            <a:r>
              <a:rPr lang="en-US" dirty="0"/>
              <a:t>What is “Child Find”?</a:t>
            </a:r>
          </a:p>
        </p:txBody>
      </p:sp>
      <p:sp>
        <p:nvSpPr>
          <p:cNvPr id="4" name="Content Placeholder 3">
            <a:extLst>
              <a:ext uri="{FF2B5EF4-FFF2-40B4-BE49-F238E27FC236}">
                <a16:creationId xmlns:a16="http://schemas.microsoft.com/office/drawing/2014/main" id="{0A79BF1E-3613-2D3A-7EC4-E0AB9ED6367B}"/>
              </a:ext>
            </a:extLst>
          </p:cNvPr>
          <p:cNvSpPr>
            <a:spLocks noGrp="1"/>
          </p:cNvSpPr>
          <p:nvPr>
            <p:ph idx="1"/>
          </p:nvPr>
        </p:nvSpPr>
        <p:spPr/>
        <p:txBody>
          <a:bodyPr/>
          <a:lstStyle/>
          <a:p>
            <a:r>
              <a:rPr lang="en-US" b="1"/>
              <a:t>Child find </a:t>
            </a:r>
            <a:r>
              <a:rPr lang="en-US"/>
              <a:t>is the system for identifying, screening, referring, evaluating, and tracking children who are potentially eligible for early intervention or early childhood special education. </a:t>
            </a:r>
          </a:p>
          <a:p>
            <a:pPr lvl="1"/>
            <a:r>
              <a:rPr lang="en-US"/>
              <a:t>Child find systems include all the people and practices involved in locating potentially eligible children and families.</a:t>
            </a:r>
          </a:p>
          <a:p>
            <a:pPr lvl="1"/>
            <a:r>
              <a:rPr lang="en-US"/>
              <a:t>Both Part C and Part B 619 contain explicit requirements for states to actively identify children and determine their eligibility for services.</a:t>
            </a:r>
          </a:p>
          <a:p>
            <a:r>
              <a:rPr lang="en-US" b="1"/>
              <a:t>Child find data</a:t>
            </a:r>
          </a:p>
          <a:p>
            <a:pPr lvl="1"/>
            <a:r>
              <a:rPr lang="en-US"/>
              <a:t>It’s more than the child count that’s reported to OSEP!</a:t>
            </a:r>
          </a:p>
        </p:txBody>
      </p:sp>
    </p:spTree>
    <p:extLst>
      <p:ext uri="{BB962C8B-B14F-4D97-AF65-F5344CB8AC3E}">
        <p14:creationId xmlns:p14="http://schemas.microsoft.com/office/powerpoint/2010/main" val="150706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7DA30A-9D2A-740C-C74D-9B8534BEB112}"/>
              </a:ext>
            </a:extLst>
          </p:cNvPr>
          <p:cNvSpPr>
            <a:spLocks noGrp="1"/>
          </p:cNvSpPr>
          <p:nvPr>
            <p:ph type="sldNum" sz="quarter" idx="4"/>
          </p:nvPr>
        </p:nvSpPr>
        <p:spPr/>
        <p:txBody>
          <a:bodyPr/>
          <a:lstStyle/>
          <a:p>
            <a:fld id="{8FF8BE51-C3B0-9B4F-9A06-4F809A9A7941}" type="slidenum">
              <a:rPr lang="en-US" smtClean="0"/>
              <a:pPr/>
              <a:t>7</a:t>
            </a:fld>
            <a:endParaRPr lang="en-US"/>
          </a:p>
        </p:txBody>
      </p:sp>
      <p:sp>
        <p:nvSpPr>
          <p:cNvPr id="5" name="Title 4">
            <a:extLst>
              <a:ext uri="{FF2B5EF4-FFF2-40B4-BE49-F238E27FC236}">
                <a16:creationId xmlns:a16="http://schemas.microsoft.com/office/drawing/2014/main" id="{2B996082-E2FB-C6D6-C1C9-C3A76BDD2411}"/>
              </a:ext>
            </a:extLst>
          </p:cNvPr>
          <p:cNvSpPr>
            <a:spLocks noGrp="1"/>
          </p:cNvSpPr>
          <p:nvPr>
            <p:ph type="title"/>
          </p:nvPr>
        </p:nvSpPr>
        <p:spPr/>
        <p:txBody>
          <a:bodyPr/>
          <a:lstStyle/>
          <a:p>
            <a:r>
              <a:rPr lang="en-US" dirty="0">
                <a:latin typeface="Arial"/>
                <a:cs typeface="Arial"/>
              </a:rPr>
              <a:t>Critical Connections</a:t>
            </a:r>
            <a:endParaRPr lang="en-US" dirty="0"/>
          </a:p>
        </p:txBody>
      </p:sp>
      <p:sp>
        <p:nvSpPr>
          <p:cNvPr id="4" name="Content Placeholder 3">
            <a:extLst>
              <a:ext uri="{FF2B5EF4-FFF2-40B4-BE49-F238E27FC236}">
                <a16:creationId xmlns:a16="http://schemas.microsoft.com/office/drawing/2014/main" id="{01F7C121-C890-5020-45A0-FE6E5038DECC}"/>
              </a:ext>
            </a:extLst>
          </p:cNvPr>
          <p:cNvSpPr>
            <a:spLocks noGrp="1"/>
          </p:cNvSpPr>
          <p:nvPr>
            <p:ph idx="1"/>
          </p:nvPr>
        </p:nvSpPr>
        <p:spPr>
          <a:xfrm>
            <a:off x="587829" y="1141380"/>
            <a:ext cx="11005457" cy="4704784"/>
          </a:xfrm>
        </p:spPr>
        <p:txBody>
          <a:bodyPr>
            <a:normAutofit fontScale="92500"/>
          </a:bodyPr>
          <a:lstStyle/>
          <a:p>
            <a:r>
              <a:rPr lang="en-US" dirty="0">
                <a:latin typeface="+mn-lt"/>
                <a:cs typeface="Times New Roman"/>
              </a:rPr>
              <a:t>Part C and Part B 619 state agencies, local programs, and LEAs</a:t>
            </a:r>
            <a:endParaRPr lang="en-US" dirty="0">
              <a:latin typeface="+mn-lt"/>
            </a:endParaRPr>
          </a:p>
          <a:p>
            <a:r>
              <a:rPr lang="en-US" dirty="0">
                <a:latin typeface="+mn-lt"/>
                <a:cs typeface="Times New Roman"/>
              </a:rPr>
              <a:t>Parent centers and family-serving organizations</a:t>
            </a:r>
          </a:p>
          <a:p>
            <a:r>
              <a:rPr lang="en-US" dirty="0">
                <a:latin typeface="+mn-lt"/>
                <a:cs typeface="Times New Roman"/>
              </a:rPr>
              <a:t>Community agencies and programs serving underserved and at-risk populations</a:t>
            </a:r>
          </a:p>
          <a:p>
            <a:r>
              <a:rPr lang="en-US" dirty="0">
                <a:latin typeface="+mn-lt"/>
              </a:rPr>
              <a:t>Medical professionals (e.g., pediatricians, NICUs, health departments)</a:t>
            </a:r>
          </a:p>
          <a:p>
            <a:r>
              <a:rPr lang="en-US" dirty="0">
                <a:latin typeface="+mn-lt"/>
                <a:cs typeface="Times New Roman"/>
              </a:rPr>
              <a:t>Childcare, Early Head Start, Head Start, PreK programs, Private or Charter Schools</a:t>
            </a:r>
            <a:endParaRPr lang="en-US" dirty="0">
              <a:latin typeface="+mn-lt"/>
            </a:endParaRPr>
          </a:p>
          <a:p>
            <a:r>
              <a:rPr lang="en-US" dirty="0">
                <a:latin typeface="+mn-lt"/>
                <a:cs typeface="Arial"/>
              </a:rPr>
              <a:t>Tribal agencies</a:t>
            </a:r>
          </a:p>
          <a:p>
            <a:r>
              <a:rPr lang="en-US" dirty="0">
                <a:latin typeface="+mn-lt"/>
                <a:cs typeface="Times New Roman"/>
              </a:rPr>
              <a:t>Home visiting</a:t>
            </a:r>
          </a:p>
          <a:p>
            <a:r>
              <a:rPr lang="en-US" dirty="0">
                <a:solidFill>
                  <a:srgbClr val="212529"/>
                </a:solidFill>
                <a:latin typeface="+mn-lt"/>
                <a:cs typeface="Arial"/>
              </a:rPr>
              <a:t>Child protection and child welfare programs, including foster care and </a:t>
            </a:r>
            <a:r>
              <a:rPr lang="en-US" dirty="0" err="1">
                <a:latin typeface="+mn-lt"/>
                <a:cs typeface="Arial"/>
              </a:rPr>
              <a:t>CAPTA</a:t>
            </a:r>
            <a:endParaRPr lang="en-US" dirty="0">
              <a:solidFill>
                <a:srgbClr val="212529"/>
              </a:solidFill>
              <a:latin typeface="+mn-lt"/>
              <a:cs typeface="Arial"/>
            </a:endParaRPr>
          </a:p>
        </p:txBody>
      </p:sp>
    </p:spTree>
    <p:extLst>
      <p:ext uri="{BB962C8B-B14F-4D97-AF65-F5344CB8AC3E}">
        <p14:creationId xmlns:p14="http://schemas.microsoft.com/office/powerpoint/2010/main" val="395927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502160-D7D0-0930-1A0C-C9E668C0EF21}"/>
              </a:ext>
            </a:extLst>
          </p:cNvPr>
          <p:cNvSpPr>
            <a:spLocks noGrp="1"/>
          </p:cNvSpPr>
          <p:nvPr>
            <p:ph type="sldNum" sz="quarter" idx="4"/>
          </p:nvPr>
        </p:nvSpPr>
        <p:spPr/>
        <p:txBody>
          <a:bodyPr/>
          <a:lstStyle/>
          <a:p>
            <a:fld id="{8FF8BE51-C3B0-9B4F-9A06-4F809A9A7941}" type="slidenum">
              <a:rPr lang="en-US" smtClean="0"/>
              <a:pPr/>
              <a:t>8</a:t>
            </a:fld>
            <a:endParaRPr lang="en-US"/>
          </a:p>
        </p:txBody>
      </p:sp>
      <p:sp>
        <p:nvSpPr>
          <p:cNvPr id="6" name="Title 5">
            <a:extLst>
              <a:ext uri="{FF2B5EF4-FFF2-40B4-BE49-F238E27FC236}">
                <a16:creationId xmlns:a16="http://schemas.microsoft.com/office/drawing/2014/main" id="{CD846366-B491-4BF8-4B3C-8AB905284474}"/>
              </a:ext>
            </a:extLst>
          </p:cNvPr>
          <p:cNvSpPr>
            <a:spLocks noGrp="1"/>
          </p:cNvSpPr>
          <p:nvPr>
            <p:ph type="title"/>
          </p:nvPr>
        </p:nvSpPr>
        <p:spPr/>
        <p:txBody>
          <a:bodyPr/>
          <a:lstStyle/>
          <a:p>
            <a:r>
              <a:rPr lang="en-US" dirty="0"/>
              <a:t>Part C Programs </a:t>
            </a:r>
          </a:p>
        </p:txBody>
      </p:sp>
      <p:sp>
        <p:nvSpPr>
          <p:cNvPr id="5" name="Content Placeholder 4">
            <a:extLst>
              <a:ext uri="{FF2B5EF4-FFF2-40B4-BE49-F238E27FC236}">
                <a16:creationId xmlns:a16="http://schemas.microsoft.com/office/drawing/2014/main" id="{34B443E1-14FC-A060-2055-109211E1545F}"/>
              </a:ext>
            </a:extLst>
          </p:cNvPr>
          <p:cNvSpPr>
            <a:spLocks noGrp="1"/>
          </p:cNvSpPr>
          <p:nvPr>
            <p:ph idx="1"/>
          </p:nvPr>
        </p:nvSpPr>
        <p:spPr>
          <a:xfrm>
            <a:off x="279787" y="1067525"/>
            <a:ext cx="11613103" cy="5522384"/>
          </a:xfrm>
        </p:spPr>
        <p:txBody>
          <a:bodyPr>
            <a:noAutofit/>
          </a:bodyPr>
          <a:lstStyle/>
          <a:p>
            <a:pPr marL="342900" lvl="1" indent="-342900" defTabSz="800100">
              <a:spcBef>
                <a:spcPct val="0"/>
              </a:spcBef>
              <a:spcAft>
                <a:spcPts val="600"/>
              </a:spcAft>
              <a:buClr>
                <a:srgbClr val="00B050"/>
              </a:buClr>
            </a:pPr>
            <a:r>
              <a:rPr lang="en-US" i="1">
                <a:latin typeface="+mn-lt"/>
                <a:cs typeface="Arial"/>
              </a:rPr>
              <a:t>Coordinated</a:t>
            </a:r>
            <a:r>
              <a:rPr lang="en-US">
                <a:latin typeface="+mn-lt"/>
                <a:cs typeface="Arial"/>
              </a:rPr>
              <a:t> child find systems ensure all infants and toddlers are identified, located, and evaluated and include:</a:t>
            </a:r>
          </a:p>
          <a:p>
            <a:pPr marL="800100" lvl="2" indent="-342900" defTabSz="800100">
              <a:spcBef>
                <a:spcPct val="0"/>
              </a:spcBef>
              <a:spcAft>
                <a:spcPts val="600"/>
              </a:spcAft>
              <a:buClr>
                <a:srgbClr val="00B050"/>
              </a:buClr>
            </a:pPr>
            <a:r>
              <a:rPr lang="en-US" sz="2100">
                <a:latin typeface="+mn-lt"/>
                <a:cs typeface="Arial"/>
              </a:rPr>
              <a:t>Referrals from primary referral sources, including families</a:t>
            </a:r>
          </a:p>
          <a:p>
            <a:pPr marL="800100" lvl="2" indent="-342900" defTabSz="800100">
              <a:spcBef>
                <a:spcPct val="0"/>
              </a:spcBef>
              <a:spcAft>
                <a:spcPts val="600"/>
              </a:spcAft>
            </a:pPr>
            <a:r>
              <a:rPr lang="en-US" sz="2100" b="1">
                <a:latin typeface="+mn-lt"/>
                <a:cs typeface="Arial"/>
              </a:rPr>
              <a:t>Post Referral Screening</a:t>
            </a:r>
            <a:r>
              <a:rPr lang="en-US" sz="2100">
                <a:latin typeface="+mn-lt"/>
                <a:cs typeface="Arial"/>
              </a:rPr>
              <a:t> (state option) with parental consent within 45-day timeline for IFSP meeting</a:t>
            </a:r>
            <a:endParaRPr lang="en-US" sz="2100">
              <a:latin typeface="+mn-lt"/>
              <a:cs typeface="Arial" panose="020B0604020202020204" pitchFamily="34" charset="0"/>
            </a:endParaRPr>
          </a:p>
          <a:p>
            <a:pPr marL="800100" lvl="2" indent="-342900" defTabSz="800100">
              <a:spcBef>
                <a:spcPct val="0"/>
              </a:spcBef>
              <a:spcAft>
                <a:spcPts val="600"/>
              </a:spcAft>
            </a:pPr>
            <a:r>
              <a:rPr lang="en-US" sz="2100" b="1">
                <a:latin typeface="+mn-lt"/>
                <a:cs typeface="Arial"/>
              </a:rPr>
              <a:t>Eligibility </a:t>
            </a:r>
            <a:r>
              <a:rPr lang="en-US" sz="2100">
                <a:latin typeface="+mn-lt"/>
                <a:cs typeface="Arial"/>
              </a:rPr>
              <a:t>(state defined) includes (1) </a:t>
            </a:r>
            <a:r>
              <a:rPr lang="en-US" sz="2100" b="1" i="1">
                <a:latin typeface="+mn-lt"/>
                <a:cs typeface="Arial"/>
              </a:rPr>
              <a:t>developmental delay </a:t>
            </a:r>
            <a:r>
              <a:rPr lang="en-US" sz="2100">
                <a:latin typeface="+mn-lt"/>
                <a:cs typeface="Arial"/>
              </a:rPr>
              <a:t>(evaluation/assessment and informed clinical opinion), (2) </a:t>
            </a:r>
            <a:r>
              <a:rPr lang="en-US" sz="2100" b="1" i="1">
                <a:latin typeface="+mn-lt"/>
                <a:cs typeface="Arial"/>
              </a:rPr>
              <a:t>diagnosed conditions</a:t>
            </a:r>
            <a:r>
              <a:rPr lang="en-US" sz="2100">
                <a:latin typeface="+mn-lt"/>
                <a:cs typeface="Arial"/>
              </a:rPr>
              <a:t>, and (3) </a:t>
            </a:r>
            <a:r>
              <a:rPr lang="en-US" sz="2100" b="1" i="1">
                <a:latin typeface="+mn-lt"/>
                <a:cs typeface="Arial"/>
              </a:rPr>
              <a:t>at-risk conditions </a:t>
            </a:r>
            <a:r>
              <a:rPr lang="en-US" sz="2100" i="1">
                <a:latin typeface="+mn-lt"/>
                <a:cs typeface="Arial"/>
              </a:rPr>
              <a:t>(optional)</a:t>
            </a:r>
            <a:endParaRPr lang="en-US" sz="2100">
              <a:latin typeface="+mn-lt"/>
              <a:cs typeface="Arial"/>
            </a:endParaRPr>
          </a:p>
          <a:p>
            <a:pPr marL="342900" lvl="1" indent="-342900" defTabSz="800100">
              <a:spcBef>
                <a:spcPct val="0"/>
              </a:spcBef>
              <a:spcAft>
                <a:spcPts val="600"/>
              </a:spcAft>
              <a:buClr>
                <a:srgbClr val="00B050"/>
              </a:buClr>
            </a:pPr>
            <a:r>
              <a:rPr lang="en-US">
                <a:solidFill>
                  <a:schemeClr val="tx2"/>
                </a:solidFill>
                <a:latin typeface="+mn-lt"/>
                <a:cs typeface="Arial"/>
              </a:rPr>
              <a:t>45-day timeline from referral to IFSP </a:t>
            </a:r>
          </a:p>
          <a:p>
            <a:pPr marL="342900" lvl="1" indent="-342900" defTabSz="800100">
              <a:spcBef>
                <a:spcPct val="0"/>
              </a:spcBef>
              <a:spcAft>
                <a:spcPts val="600"/>
              </a:spcAft>
              <a:buClr>
                <a:srgbClr val="00B050"/>
              </a:buClr>
            </a:pPr>
            <a:r>
              <a:rPr lang="en-US">
                <a:solidFill>
                  <a:schemeClr val="tx2"/>
                </a:solidFill>
                <a:latin typeface="+mn-lt"/>
                <a:cs typeface="Arial"/>
              </a:rPr>
              <a:t>State Interagency Coordinating Council</a:t>
            </a:r>
            <a:r>
              <a:rPr lang="en-US" b="1">
                <a:latin typeface="+mn-lt"/>
                <a:cs typeface="Arial"/>
              </a:rPr>
              <a:t> </a:t>
            </a:r>
            <a:r>
              <a:rPr lang="en-US">
                <a:latin typeface="+mn-lt"/>
                <a:cs typeface="Arial"/>
              </a:rPr>
              <a:t>(SICC): Includes 619 Preschool, other cross-sector partners, including early childhood programs and families</a:t>
            </a:r>
          </a:p>
        </p:txBody>
      </p:sp>
    </p:spTree>
    <p:extLst>
      <p:ext uri="{BB962C8B-B14F-4D97-AF65-F5344CB8AC3E}">
        <p14:creationId xmlns:p14="http://schemas.microsoft.com/office/powerpoint/2010/main" val="249272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A2E9B4-0F24-D2DF-42E6-A64CF6AACB74}"/>
              </a:ext>
            </a:extLst>
          </p:cNvPr>
          <p:cNvSpPr>
            <a:spLocks noGrp="1"/>
          </p:cNvSpPr>
          <p:nvPr>
            <p:ph type="sldNum" sz="quarter" idx="4"/>
          </p:nvPr>
        </p:nvSpPr>
        <p:spPr/>
        <p:txBody>
          <a:bodyPr/>
          <a:lstStyle/>
          <a:p>
            <a:fld id="{8FF8BE51-C3B0-9B4F-9A06-4F809A9A7941}" type="slidenum">
              <a:rPr lang="en-US" smtClean="0"/>
              <a:pPr/>
              <a:t>9</a:t>
            </a:fld>
            <a:endParaRPr lang="en-US"/>
          </a:p>
        </p:txBody>
      </p:sp>
      <p:sp>
        <p:nvSpPr>
          <p:cNvPr id="5" name="Title 4">
            <a:extLst>
              <a:ext uri="{FF2B5EF4-FFF2-40B4-BE49-F238E27FC236}">
                <a16:creationId xmlns:a16="http://schemas.microsoft.com/office/drawing/2014/main" id="{9A54EB09-2750-901F-24C2-2CB4B2FEDDAF}"/>
              </a:ext>
            </a:extLst>
          </p:cNvPr>
          <p:cNvSpPr>
            <a:spLocks noGrp="1"/>
          </p:cNvSpPr>
          <p:nvPr>
            <p:ph type="title"/>
          </p:nvPr>
        </p:nvSpPr>
        <p:spPr/>
        <p:txBody>
          <a:bodyPr/>
          <a:lstStyle/>
          <a:p>
            <a:r>
              <a:rPr lang="en-US" dirty="0"/>
              <a:t>Part B 619 Preschool Programs</a:t>
            </a:r>
          </a:p>
        </p:txBody>
      </p:sp>
      <p:sp>
        <p:nvSpPr>
          <p:cNvPr id="4" name="Content Placeholder 3">
            <a:extLst>
              <a:ext uri="{FF2B5EF4-FFF2-40B4-BE49-F238E27FC236}">
                <a16:creationId xmlns:a16="http://schemas.microsoft.com/office/drawing/2014/main" id="{3E321165-0410-8DEC-A219-3DB0D7A5A7F0}"/>
              </a:ext>
            </a:extLst>
          </p:cNvPr>
          <p:cNvSpPr>
            <a:spLocks noGrp="1"/>
          </p:cNvSpPr>
          <p:nvPr>
            <p:ph idx="1"/>
          </p:nvPr>
        </p:nvSpPr>
        <p:spPr>
          <a:xfrm>
            <a:off x="445771" y="1090748"/>
            <a:ext cx="11147516" cy="5166360"/>
          </a:xfrm>
        </p:spPr>
        <p:txBody>
          <a:bodyPr>
            <a:normAutofit fontScale="92500" lnSpcReduction="10000"/>
          </a:bodyPr>
          <a:lstStyle/>
          <a:p>
            <a:pPr marL="457200" lvl="1" indent="-457200" defTabSz="800100">
              <a:spcBef>
                <a:spcPct val="0"/>
              </a:spcBef>
              <a:spcAft>
                <a:spcPts val="600"/>
              </a:spcAft>
            </a:pPr>
            <a:r>
              <a:rPr lang="en-US" sz="2600" dirty="0">
                <a:solidFill>
                  <a:schemeClr val="tx2"/>
                </a:solidFill>
                <a:latin typeface="Arial"/>
                <a:cs typeface="Arial"/>
              </a:rPr>
              <a:t>Child Find policies/procedures </a:t>
            </a:r>
            <a:r>
              <a:rPr lang="en-US" sz="2600" dirty="0">
                <a:latin typeface="Arial"/>
                <a:cs typeface="Arial"/>
              </a:rPr>
              <a:t>ensure all children with disabilities are identified, located and evaluated: </a:t>
            </a:r>
            <a:endParaRPr lang="en-US" sz="2600" dirty="0">
              <a:latin typeface="Arial" panose="020B0604020202020204" pitchFamily="34" charset="0"/>
              <a:cs typeface="Arial" panose="020B0604020202020204" pitchFamily="34" charset="0"/>
            </a:endParaRPr>
          </a:p>
          <a:p>
            <a:pPr marL="800100" lvl="2" indent="-342900" defTabSz="800100">
              <a:spcBef>
                <a:spcPct val="0"/>
              </a:spcBef>
              <a:spcAft>
                <a:spcPts val="600"/>
              </a:spcAft>
            </a:pPr>
            <a:r>
              <a:rPr lang="en-US" sz="2200" dirty="0">
                <a:latin typeface="Arial"/>
                <a:cs typeface="Arial"/>
              </a:rPr>
              <a:t>Pre-referral may include community screenings</a:t>
            </a:r>
          </a:p>
          <a:p>
            <a:pPr marL="800100" lvl="2" indent="-342900" defTabSz="800100">
              <a:spcBef>
                <a:spcPct val="0"/>
              </a:spcBef>
              <a:spcAft>
                <a:spcPts val="600"/>
              </a:spcAft>
            </a:pPr>
            <a:r>
              <a:rPr lang="en-US" sz="2200" dirty="0">
                <a:latin typeface="Arial"/>
                <a:cs typeface="Arial"/>
              </a:rPr>
              <a:t>Referrals are initiated primarily by families</a:t>
            </a:r>
          </a:p>
          <a:p>
            <a:pPr marL="800100" lvl="2" indent="-342900" defTabSz="800100">
              <a:spcBef>
                <a:spcPct val="0"/>
              </a:spcBef>
              <a:spcAft>
                <a:spcPts val="600"/>
              </a:spcAft>
            </a:pPr>
            <a:r>
              <a:rPr lang="en-US" sz="2200" dirty="0">
                <a:latin typeface="Arial"/>
                <a:cs typeface="Arial"/>
              </a:rPr>
              <a:t>Evaluation – demonstrate child </a:t>
            </a:r>
            <a:r>
              <a:rPr lang="en-US" sz="2200" i="1" dirty="0">
                <a:latin typeface="Arial"/>
                <a:cs typeface="Arial"/>
              </a:rPr>
              <a:t>has a disability AND is in need of special education/related services</a:t>
            </a:r>
          </a:p>
          <a:p>
            <a:pPr marL="800100" lvl="2" indent="-342900" defTabSz="800100">
              <a:spcBef>
                <a:spcPct val="0"/>
              </a:spcBef>
              <a:spcAft>
                <a:spcPts val="600"/>
              </a:spcAft>
            </a:pPr>
            <a:r>
              <a:rPr lang="en-US" sz="2200" dirty="0">
                <a:latin typeface="Arial"/>
                <a:cs typeface="Arial"/>
              </a:rPr>
              <a:t>Eligibility criteria (state defined): </a:t>
            </a:r>
            <a:r>
              <a:rPr lang="en-US" sz="2200" i="1" dirty="0">
                <a:latin typeface="Arial"/>
                <a:cs typeface="Arial"/>
              </a:rPr>
              <a:t>developmental delay</a:t>
            </a:r>
            <a:r>
              <a:rPr lang="en-US" sz="2200" dirty="0">
                <a:latin typeface="Arial"/>
                <a:cs typeface="Arial"/>
              </a:rPr>
              <a:t> and all </a:t>
            </a:r>
            <a:r>
              <a:rPr lang="en-US" sz="2200" i="1" dirty="0">
                <a:latin typeface="Arial"/>
                <a:cs typeface="Arial"/>
              </a:rPr>
              <a:t>disability</a:t>
            </a:r>
            <a:r>
              <a:rPr lang="en-US" sz="2200" dirty="0">
                <a:latin typeface="Arial"/>
                <a:cs typeface="Arial"/>
              </a:rPr>
              <a:t> </a:t>
            </a:r>
            <a:r>
              <a:rPr lang="en-US" sz="2200" i="1" dirty="0">
                <a:latin typeface="Arial"/>
                <a:cs typeface="Arial"/>
              </a:rPr>
              <a:t>categories and is in need of special education and related services</a:t>
            </a:r>
            <a:endParaRPr lang="en-US" sz="2200" dirty="0">
              <a:latin typeface="Arial"/>
              <a:cs typeface="Arial"/>
            </a:endParaRPr>
          </a:p>
          <a:p>
            <a:pPr marL="457200" lvl="1" indent="-457200" defTabSz="800100">
              <a:spcBef>
                <a:spcPct val="0"/>
              </a:spcBef>
              <a:spcAft>
                <a:spcPts val="600"/>
              </a:spcAft>
            </a:pPr>
            <a:r>
              <a:rPr lang="en-US" sz="2600" dirty="0">
                <a:solidFill>
                  <a:schemeClr val="tx2"/>
                </a:solidFill>
                <a:latin typeface="Arial"/>
                <a:cs typeface="Arial"/>
              </a:rPr>
              <a:t>60-day (or state-established) timeline from initial parental consent to evaluation</a:t>
            </a:r>
          </a:p>
          <a:p>
            <a:pPr marL="457200" lvl="1" indent="-457200" defTabSz="800100">
              <a:spcBef>
                <a:spcPct val="0"/>
              </a:spcBef>
              <a:spcAft>
                <a:spcPts val="600"/>
              </a:spcAft>
            </a:pPr>
            <a:r>
              <a:rPr lang="en-US" sz="2600" dirty="0">
                <a:solidFill>
                  <a:schemeClr val="tx2"/>
                </a:solidFill>
                <a:latin typeface="Arial"/>
                <a:cs typeface="Arial"/>
              </a:rPr>
              <a:t>State Advisory Council </a:t>
            </a:r>
            <a:r>
              <a:rPr lang="en-US" sz="2600" dirty="0">
                <a:latin typeface="Arial"/>
                <a:cs typeface="Arial"/>
              </a:rPr>
              <a:t>(3 to 21) includes parents of children with disabilities, key cross-sector partners</a:t>
            </a:r>
          </a:p>
        </p:txBody>
      </p:sp>
    </p:spTree>
    <p:extLst>
      <p:ext uri="{BB962C8B-B14F-4D97-AF65-F5344CB8AC3E}">
        <p14:creationId xmlns:p14="http://schemas.microsoft.com/office/powerpoint/2010/main" val="1708220251"/>
      </p:ext>
    </p:extLst>
  </p:cSld>
  <p:clrMapOvr>
    <a:masterClrMapping/>
  </p:clrMapOvr>
</p:sld>
</file>

<file path=ppt/theme/theme1.xml><?xml version="1.0" encoding="utf-8"?>
<a:theme xmlns:a="http://schemas.openxmlformats.org/drawingml/2006/main" name="Gallery">
  <a:themeElements>
    <a:clrScheme name="Custom 12">
      <a:dk1>
        <a:srgbClr val="000000"/>
      </a:dk1>
      <a:lt1>
        <a:srgbClr val="FFFFFF"/>
      </a:lt1>
      <a:dk2>
        <a:srgbClr val="222222"/>
      </a:dk2>
      <a:lt2>
        <a:srgbClr val="CCCCCC"/>
      </a:lt2>
      <a:accent1>
        <a:srgbClr val="ED3232"/>
      </a:accent1>
      <a:accent2>
        <a:srgbClr val="FF6600"/>
      </a:accent2>
      <a:accent3>
        <a:srgbClr val="FFBE00"/>
      </a:accent3>
      <a:accent4>
        <a:srgbClr val="38B549"/>
      </a:accent4>
      <a:accent5>
        <a:srgbClr val="2777B9"/>
      </a:accent5>
      <a:accent6>
        <a:srgbClr val="982C78"/>
      </a:accent6>
      <a:hlink>
        <a:srgbClr val="2777B9"/>
      </a:hlink>
      <a:folHlink>
        <a:srgbClr val="007B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801B2334E046043B36D2CA881EEC968" ma:contentTypeVersion="4" ma:contentTypeDescription="Create a new document." ma:contentTypeScope="" ma:versionID="7827bfec01467006e42f67a463bc7637">
  <xsd:schema xmlns:xsd="http://www.w3.org/2001/XMLSchema" xmlns:xs="http://www.w3.org/2001/XMLSchema" xmlns:p="http://schemas.microsoft.com/office/2006/metadata/properties" xmlns:ns2="c5e22c3d-4726-4ffa-8dfa-5e9afd62105b" targetNamespace="http://schemas.microsoft.com/office/2006/metadata/properties" ma:root="true" ma:fieldsID="0731dc1c475bfe07ec96cd8eebe18d74" ns2:_="">
    <xsd:import namespace="c5e22c3d-4726-4ffa-8dfa-5e9afd6210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e22c3d-4726-4ffa-8dfa-5e9afd6210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97BB4A-2583-418C-B318-B2081ED201AE}">
  <ds:schemaRefs>
    <ds:schemaRef ds:uri="http://purl.org/dc/elements/1.1/"/>
    <ds:schemaRef ds:uri="http://purl.org/dc/dcmitype/"/>
    <ds:schemaRef ds:uri="http://purl.org/dc/terms/"/>
    <ds:schemaRef ds:uri="c5e22c3d-4726-4ffa-8dfa-5e9afd62105b"/>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02103F9-50FC-4D11-99D7-75A82AE5C610}">
  <ds:schemaRefs>
    <ds:schemaRef ds:uri="c5e22c3d-4726-4ffa-8dfa-5e9afd6210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CEDFB18-B309-4C57-A094-79E7199066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ecta2-template-v1</Template>
  <TotalTime>607</TotalTime>
  <Words>7494</Words>
  <Application>Microsoft Office PowerPoint</Application>
  <PresentationFormat>Widescreen</PresentationFormat>
  <Paragraphs>732</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Aptos</vt:lpstr>
      <vt:lpstr>Arial</vt:lpstr>
      <vt:lpstr>Calibri</vt:lpstr>
      <vt:lpstr>Helvetica</vt:lpstr>
      <vt:lpstr>Segoe UI</vt:lpstr>
      <vt:lpstr>Times New Roman</vt:lpstr>
      <vt:lpstr>Wingdings</vt:lpstr>
      <vt:lpstr>Gallery</vt:lpstr>
      <vt:lpstr>Examining Data to Improve  Child Find Systems Working Series</vt:lpstr>
      <vt:lpstr>Attendee Sharing: Intro</vt:lpstr>
      <vt:lpstr>Introduction to the Working Series</vt:lpstr>
      <vt:lpstr>At the end of this session, you should be knowledgeable about:</vt:lpstr>
      <vt:lpstr>Child Find 101</vt:lpstr>
      <vt:lpstr>What is “Child Find”?</vt:lpstr>
      <vt:lpstr>Critical Connections</vt:lpstr>
      <vt:lpstr>Part C Programs </vt:lpstr>
      <vt:lpstr>Part B 619 Preschool Programs</vt:lpstr>
      <vt:lpstr>Eligibility Categories</vt:lpstr>
      <vt:lpstr>Why Focus on Child Find Data? </vt:lpstr>
      <vt:lpstr>Opportunities to Strengthen Child Find</vt:lpstr>
      <vt:lpstr>Federally-Reported Data</vt:lpstr>
      <vt:lpstr>Attendee Sharing: Using Federally-Reported Data</vt:lpstr>
      <vt:lpstr>Child Find Data Reporting</vt:lpstr>
      <vt:lpstr>Part C 618 Data Reporting</vt:lpstr>
      <vt:lpstr>441,515* infants and toddlers from birth to age 3 received Early Intervention services in the U.S. and outlying areas in 2022-23</vt:lpstr>
      <vt:lpstr>Part C 618 State Data Table Example   Child Count and Setting by Age</vt:lpstr>
      <vt:lpstr>Cumulative count will always be higher than the point in time count because children and families come and go throughout the year. </vt:lpstr>
      <vt:lpstr>Part B Preschool 618 Data Reporting</vt:lpstr>
      <vt:lpstr>535,392* children ages 3 to 5 (not in K) received Part B preschool special education services in the U.S. and outlying areas in 2022-23</vt:lpstr>
      <vt:lpstr>Part B 618 State Data Table Example  Child Count by Race/Ethnicity and Disability, Children ages 3-5 (not in K)</vt:lpstr>
      <vt:lpstr>Part C APR Data  Indicator 5: Percent of infants and toddlers birth to 1 with IFSPs Indicator 6: Percent of infants and toddlers birth to 3 with IFSPs</vt:lpstr>
      <vt:lpstr>Part C APR Indicator 5 Data Example: Percent Birth-1 with IFSPs</vt:lpstr>
      <vt:lpstr>Part B APR Data: Indicator 11 </vt:lpstr>
      <vt:lpstr>Part B 619 APR Indicator 11 Data Example</vt:lpstr>
      <vt:lpstr>Engaging Key Partners in Analyzing and Interpreting Data</vt:lpstr>
      <vt:lpstr>Attendee Sharing: Engaging Key Partners</vt:lpstr>
      <vt:lpstr>Why engage key partners in examining child find data?</vt:lpstr>
      <vt:lpstr>Whom to Engage?</vt:lpstr>
      <vt:lpstr>618 State Data Table Example  Child Count by Race/Ethnicity</vt:lpstr>
      <vt:lpstr>Questions for key partners about differences in enrollment  versus population by race/ethnicity </vt:lpstr>
      <vt:lpstr>What other partners to engage?</vt:lpstr>
      <vt:lpstr>Attendee Sharing: Other Data</vt:lpstr>
      <vt:lpstr>Wrapping up and preparing for Session 2!</vt:lpstr>
      <vt:lpstr>Until next time, </vt:lpstr>
      <vt:lpstr>Find out more at dasycenter.org and ectacenter.org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 Introduction to Child Find and Data Reporting Requirements; Engaging Key Partners</dc:title>
  <dc:subject>Examining Data to Improve Child Find Systems Working Series</dc:subject>
  <dc:creator>The DaSy Center and the ECTA Center</dc:creator>
  <cp:lastModifiedBy>Margaret Gillis</cp:lastModifiedBy>
  <cp:revision>2</cp:revision>
  <dcterms:created xsi:type="dcterms:W3CDTF">2017-11-28T16:39:02Z</dcterms:created>
  <dcterms:modified xsi:type="dcterms:W3CDTF">2024-08-13T13:34:29Z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0x010100E801B2334E046043B36D2CA881EEC968</vt:lpwstr>
  </property>
  <property fmtid="{D5CDD505-2E9C-101B-9397-08002B2CF9AE}" pid="3" name="MediaServiceImageTags">
    <vt:lpwstr/>
  </property>
  <property fmtid="{D5CDD505-2E9C-101B-9397-08002B2CF9AE}" pid="4" name="Language">
    <vt:lpwstr>English</vt:lpwstr>
  </property>
  <property fmtid="{D5CDD505-2E9C-101B-9397-08002B2CF9AE}" pid="5" name="Status">
    <vt:lpwstr>Final</vt:lpwstr>
  </property>
</Properties>
</file>