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Lst>
  <p:notesMasterIdLst>
    <p:notesMasterId r:id="rId20"/>
  </p:notesMasterIdLst>
  <p:sldIdLst>
    <p:sldId id="277" r:id="rId5"/>
    <p:sldId id="293" r:id="rId6"/>
    <p:sldId id="267" r:id="rId7"/>
    <p:sldId id="285" r:id="rId8"/>
    <p:sldId id="278" r:id="rId9"/>
    <p:sldId id="283" r:id="rId10"/>
    <p:sldId id="289" r:id="rId11"/>
    <p:sldId id="290" r:id="rId12"/>
    <p:sldId id="284" r:id="rId13"/>
    <p:sldId id="282" r:id="rId14"/>
    <p:sldId id="286" r:id="rId15"/>
    <p:sldId id="287" r:id="rId16"/>
    <p:sldId id="292" r:id="rId17"/>
    <p:sldId id="274" r:id="rId18"/>
    <p:sldId id="26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6AFC423-2E13-0E4F-12C7-E32E2D3C0E5E}" name="Howard Morrison" initials="HM" userId="S::HMorrison@sriinternational.com::953a7a86-74f4-47f3-8247-678123f7a62f" providerId="AD"/>
  <p188:author id="{3110C261-E213-42B2-B1D6-4F3E04EE96E2}" name="Roxanne Jones" initials="RJ" userId="S::RJones@sriinternational.com::eee357d1-15dd-4a73-981c-b7041387288c" providerId="AD"/>
  <p188:author id="{0FEAE2B8-ED60-12A8-3E34-12D83F379E3E}" name="Ginger Elliott-Teague" initials="" userId="S::gelliott-teague@sriinternational.com::eefb298b-226e-4acb-8308-892a407d92a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7532"/>
    <a:srgbClr val="0C4AA3"/>
    <a:srgbClr val="F2B8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4CC20F-C7CA-4FDB-84E5-695659CF0777}" v="136" dt="2023-11-08T00:15:31.269"/>
  </p1510:revLst>
</p1510:revInfo>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8" autoAdjust="0"/>
    <p:restoredTop sz="86364" autoAdjust="0"/>
  </p:normalViewPr>
  <p:slideViewPr>
    <p:cSldViewPr snapToGrid="0">
      <p:cViewPr varScale="1">
        <p:scale>
          <a:sx n="69" d="100"/>
          <a:sy n="69" d="100"/>
        </p:scale>
        <p:origin x="60" y="372"/>
      </p:cViewPr>
      <p:guideLst/>
    </p:cSldViewPr>
  </p:slideViewPr>
  <p:outlineViewPr>
    <p:cViewPr>
      <p:scale>
        <a:sx n="33" d="100"/>
        <a:sy n="33" d="100"/>
      </p:scale>
      <p:origin x="0" y="-564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ward Morrison" userId="S::hmorrison@sriinternational.com::953a7a86-74f4-47f3-8247-678123f7a62f" providerId="AD" clId="Web-{CC03E02D-D256-B586-6D00-F1B60ED3F91C}"/>
    <pc:docChg chg="sldOrd">
      <pc:chgData name="Howard Morrison" userId="S::hmorrison@sriinternational.com::953a7a86-74f4-47f3-8247-678123f7a62f" providerId="AD" clId="Web-{CC03E02D-D256-B586-6D00-F1B60ED3F91C}" dt="2023-10-11T15:44:27.772" v="1"/>
      <pc:docMkLst>
        <pc:docMk/>
      </pc:docMkLst>
      <pc:sldChg chg="ord">
        <pc:chgData name="Howard Morrison" userId="S::hmorrison@sriinternational.com::953a7a86-74f4-47f3-8247-678123f7a62f" providerId="AD" clId="Web-{CC03E02D-D256-B586-6D00-F1B60ED3F91C}" dt="2023-10-11T15:44:27.772" v="1"/>
        <pc:sldMkLst>
          <pc:docMk/>
          <pc:sldMk cId="2081576373" sldId="277"/>
        </pc:sldMkLst>
      </pc:sldChg>
    </pc:docChg>
  </pc:docChgLst>
  <pc:docChgLst>
    <pc:chgData name="Howard Morrison" userId="953a7a86-74f4-47f3-8247-678123f7a62f" providerId="ADAL" clId="{6041AC99-8E93-46BC-8B32-757A963DA873}"/>
    <pc:docChg chg="undo redo custSel addSld modSld">
      <pc:chgData name="Howard Morrison" userId="953a7a86-74f4-47f3-8247-678123f7a62f" providerId="ADAL" clId="{6041AC99-8E93-46BC-8B32-757A963DA873}" dt="2023-10-26T19:05:59.867" v="594"/>
      <pc:docMkLst>
        <pc:docMk/>
      </pc:docMkLst>
      <pc:sldChg chg="modSp mod">
        <pc:chgData name="Howard Morrison" userId="953a7a86-74f4-47f3-8247-678123f7a62f" providerId="ADAL" clId="{6041AC99-8E93-46BC-8B32-757A963DA873}" dt="2023-10-11T21:25:23.015" v="348"/>
        <pc:sldMkLst>
          <pc:docMk/>
          <pc:sldMk cId="2318589566" sldId="274"/>
        </pc:sldMkLst>
        <pc:spChg chg="mod">
          <ac:chgData name="Howard Morrison" userId="953a7a86-74f4-47f3-8247-678123f7a62f" providerId="ADAL" clId="{6041AC99-8E93-46BC-8B32-757A963DA873}" dt="2023-10-11T21:25:23.015" v="348"/>
          <ac:spMkLst>
            <pc:docMk/>
            <pc:sldMk cId="2318589566" sldId="274"/>
            <ac:spMk id="15" creationId="{49C0F45D-4445-57E9-EAD9-8844B89095C6}"/>
          </ac:spMkLst>
        </pc:spChg>
      </pc:sldChg>
      <pc:sldChg chg="modSp mod addCm">
        <pc:chgData name="Howard Morrison" userId="953a7a86-74f4-47f3-8247-678123f7a62f" providerId="ADAL" clId="{6041AC99-8E93-46BC-8B32-757A963DA873}" dt="2023-10-11T21:55:42.454" v="378"/>
        <pc:sldMkLst>
          <pc:docMk/>
          <pc:sldMk cId="1531084295" sldId="279"/>
        </pc:sldMkLst>
        <pc:spChg chg="mod">
          <ac:chgData name="Howard Morrison" userId="953a7a86-74f4-47f3-8247-678123f7a62f" providerId="ADAL" clId="{6041AC99-8E93-46BC-8B32-757A963DA873}" dt="2023-10-11T21:53:48.051" v="359" actId="20577"/>
          <ac:spMkLst>
            <pc:docMk/>
            <pc:sldMk cId="1531084295" sldId="279"/>
            <ac:spMk id="3" creationId="{B1FFBA45-A02E-CD41-81FB-685AAF0DFEFB}"/>
          </ac:spMkLst>
        </pc:spChg>
        <pc:spChg chg="mod">
          <ac:chgData name="Howard Morrison" userId="953a7a86-74f4-47f3-8247-678123f7a62f" providerId="ADAL" clId="{6041AC99-8E93-46BC-8B32-757A963DA873}" dt="2023-10-11T21:53:43.185" v="354" actId="27636"/>
          <ac:spMkLst>
            <pc:docMk/>
            <pc:sldMk cId="1531084295" sldId="279"/>
            <ac:spMk id="4" creationId="{C78C05C7-7580-2612-CB0F-4BBF9FB3940C}"/>
          </ac:spMkLst>
        </pc:spChg>
        <pc:extLst>
          <p:ext xmlns:p="http://schemas.openxmlformats.org/presentationml/2006/main" uri="{D6D511B9-2390-475A-947B-AFAB55BFBCF1}">
            <pc226:cmChg xmlns:pc226="http://schemas.microsoft.com/office/powerpoint/2022/06/main/command" chg="add">
              <pc226:chgData name="Howard Morrison" userId="953a7a86-74f4-47f3-8247-678123f7a62f" providerId="ADAL" clId="{6041AC99-8E93-46BC-8B32-757A963DA873}" dt="2023-10-11T21:55:42.454" v="378"/>
              <pc2:cmMkLst xmlns:pc2="http://schemas.microsoft.com/office/powerpoint/2019/9/main/command">
                <pc:docMk/>
                <pc:sldMk cId="1531084295" sldId="279"/>
                <pc2:cmMk id="{D87216D8-537F-4731-94A6-CDF1B07A250A}"/>
              </pc2:cmMkLst>
            </pc226:cmChg>
          </p:ext>
        </pc:extLst>
      </pc:sldChg>
      <pc:sldChg chg="modSp mod">
        <pc:chgData name="Howard Morrison" userId="953a7a86-74f4-47f3-8247-678123f7a62f" providerId="ADAL" clId="{6041AC99-8E93-46BC-8B32-757A963DA873}" dt="2023-10-11T21:54:15.234" v="368" actId="5793"/>
        <pc:sldMkLst>
          <pc:docMk/>
          <pc:sldMk cId="2846768175" sldId="280"/>
        </pc:sldMkLst>
        <pc:spChg chg="mod">
          <ac:chgData name="Howard Morrison" userId="953a7a86-74f4-47f3-8247-678123f7a62f" providerId="ADAL" clId="{6041AC99-8E93-46BC-8B32-757A963DA873}" dt="2023-10-11T21:54:15.234" v="368" actId="5793"/>
          <ac:spMkLst>
            <pc:docMk/>
            <pc:sldMk cId="2846768175" sldId="280"/>
            <ac:spMk id="3" creationId="{09DF61C8-F810-B684-4E56-B1CDD691328B}"/>
          </ac:spMkLst>
        </pc:spChg>
        <pc:spChg chg="mod">
          <ac:chgData name="Howard Morrison" userId="953a7a86-74f4-47f3-8247-678123f7a62f" providerId="ADAL" clId="{6041AC99-8E93-46BC-8B32-757A963DA873}" dt="2023-10-11T21:54:10.965" v="365" actId="27636"/>
          <ac:spMkLst>
            <pc:docMk/>
            <pc:sldMk cId="2846768175" sldId="280"/>
            <ac:spMk id="4" creationId="{336AEF79-2D13-2585-A23E-6FCA82AB84F0}"/>
          </ac:spMkLst>
        </pc:spChg>
      </pc:sldChg>
      <pc:sldChg chg="modSp mod">
        <pc:chgData name="Howard Morrison" userId="953a7a86-74f4-47f3-8247-678123f7a62f" providerId="ADAL" clId="{6041AC99-8E93-46BC-8B32-757A963DA873}" dt="2023-10-11T21:54:49.548" v="377" actId="20577"/>
        <pc:sldMkLst>
          <pc:docMk/>
          <pc:sldMk cId="4264749392" sldId="281"/>
        </pc:sldMkLst>
        <pc:spChg chg="mod">
          <ac:chgData name="Howard Morrison" userId="953a7a86-74f4-47f3-8247-678123f7a62f" providerId="ADAL" clId="{6041AC99-8E93-46BC-8B32-757A963DA873}" dt="2023-10-11T21:54:49.548" v="377" actId="20577"/>
          <ac:spMkLst>
            <pc:docMk/>
            <pc:sldMk cId="4264749392" sldId="281"/>
            <ac:spMk id="3" creationId="{2B496880-6201-39F4-A946-DD81D4A41A2B}"/>
          </ac:spMkLst>
        </pc:spChg>
        <pc:spChg chg="mod">
          <ac:chgData name="Howard Morrison" userId="953a7a86-74f4-47f3-8247-678123f7a62f" providerId="ADAL" clId="{6041AC99-8E93-46BC-8B32-757A963DA873}" dt="2023-10-11T21:54:33.066" v="374" actId="27636"/>
          <ac:spMkLst>
            <pc:docMk/>
            <pc:sldMk cId="4264749392" sldId="281"/>
            <ac:spMk id="4" creationId="{3C39511E-C90E-0E9F-54AE-3761BD8EF23D}"/>
          </ac:spMkLst>
        </pc:spChg>
      </pc:sldChg>
      <pc:sldChg chg="addSp delSp modSp mod setBg addCm delCm">
        <pc:chgData name="Howard Morrison" userId="953a7a86-74f4-47f3-8247-678123f7a62f" providerId="ADAL" clId="{6041AC99-8E93-46BC-8B32-757A963DA873}" dt="2023-10-26T19:05:59.867" v="594"/>
        <pc:sldMkLst>
          <pc:docMk/>
          <pc:sldMk cId="3413146323" sldId="285"/>
        </pc:sldMkLst>
        <pc:spChg chg="mod">
          <ac:chgData name="Howard Morrison" userId="953a7a86-74f4-47f3-8247-678123f7a62f" providerId="ADAL" clId="{6041AC99-8E93-46BC-8B32-757A963DA873}" dt="2023-10-11T21:19:18.727" v="251" actId="26606"/>
          <ac:spMkLst>
            <pc:docMk/>
            <pc:sldMk cId="3413146323" sldId="285"/>
            <ac:spMk id="2" creationId="{C9D239E6-7C8F-9491-6C6D-9389BFA5620C}"/>
          </ac:spMkLst>
        </pc:spChg>
        <pc:spChg chg="mod">
          <ac:chgData name="Howard Morrison" userId="953a7a86-74f4-47f3-8247-678123f7a62f" providerId="ADAL" clId="{6041AC99-8E93-46BC-8B32-757A963DA873}" dt="2023-10-11T21:19:23.334" v="253" actId="1076"/>
          <ac:spMkLst>
            <pc:docMk/>
            <pc:sldMk cId="3413146323" sldId="285"/>
            <ac:spMk id="3" creationId="{C0B09045-2692-78E0-3F4D-9AB407F6E937}"/>
          </ac:spMkLst>
        </pc:spChg>
        <pc:spChg chg="mod">
          <ac:chgData name="Howard Morrison" userId="953a7a86-74f4-47f3-8247-678123f7a62f" providerId="ADAL" clId="{6041AC99-8E93-46BC-8B32-757A963DA873}" dt="2023-10-11T21:19:18.727" v="251" actId="26606"/>
          <ac:spMkLst>
            <pc:docMk/>
            <pc:sldMk cId="3413146323" sldId="285"/>
            <ac:spMk id="4" creationId="{F58E05C3-D238-C3C3-B1C7-FE087CA20D00}"/>
          </ac:spMkLst>
        </pc:spChg>
        <pc:spChg chg="add del">
          <ac:chgData name="Howard Morrison" userId="953a7a86-74f4-47f3-8247-678123f7a62f" providerId="ADAL" clId="{6041AC99-8E93-46BC-8B32-757A963DA873}" dt="2023-10-11T21:19:18.727" v="251" actId="26606"/>
          <ac:spMkLst>
            <pc:docMk/>
            <pc:sldMk cId="3413146323" sldId="285"/>
            <ac:spMk id="1031" creationId="{879A26B8-6C4E-452B-ADD3-ED324A7AB7E8}"/>
          </ac:spMkLst>
        </pc:spChg>
        <pc:spChg chg="add del">
          <ac:chgData name="Howard Morrison" userId="953a7a86-74f4-47f3-8247-678123f7a62f" providerId="ADAL" clId="{6041AC99-8E93-46BC-8B32-757A963DA873}" dt="2023-10-11T21:19:18.727" v="251" actId="26606"/>
          <ac:spMkLst>
            <pc:docMk/>
            <pc:sldMk cId="3413146323" sldId="285"/>
            <ac:spMk id="1033" creationId="{D03E4FEE-2E6A-44AB-B6BA-C1AD0CD6D93B}"/>
          </ac:spMkLst>
        </pc:spChg>
        <pc:spChg chg="add del">
          <ac:chgData name="Howard Morrison" userId="953a7a86-74f4-47f3-8247-678123f7a62f" providerId="ADAL" clId="{6041AC99-8E93-46BC-8B32-757A963DA873}" dt="2023-10-11T21:19:18.727" v="251" actId="26606"/>
          <ac:spMkLst>
            <pc:docMk/>
            <pc:sldMk cId="3413146323" sldId="285"/>
            <ac:spMk id="1035" creationId="{0817EB59-13B3-43DA-9B91-A7CC174A6069}"/>
          </ac:spMkLst>
        </pc:spChg>
        <pc:spChg chg="add del">
          <ac:chgData name="Howard Morrison" userId="953a7a86-74f4-47f3-8247-678123f7a62f" providerId="ADAL" clId="{6041AC99-8E93-46BC-8B32-757A963DA873}" dt="2023-10-11T21:19:18.727" v="251" actId="26606"/>
          <ac:spMkLst>
            <pc:docMk/>
            <pc:sldMk cId="3413146323" sldId="285"/>
            <ac:spMk id="1037" creationId="{9B4167E1-E2B0-4192-8DA2-6967DDFF87A5}"/>
          </ac:spMkLst>
        </pc:spChg>
        <pc:picChg chg="add mod ord">
          <ac:chgData name="Howard Morrison" userId="953a7a86-74f4-47f3-8247-678123f7a62f" providerId="ADAL" clId="{6041AC99-8E93-46BC-8B32-757A963DA873}" dt="2023-10-11T21:19:32.030" v="254" actId="1076"/>
          <ac:picMkLst>
            <pc:docMk/>
            <pc:sldMk cId="3413146323" sldId="285"/>
            <ac:picMk id="1026" creationId="{50923C90-14FA-DA0C-DFC9-B4DD3F268F38}"/>
          </ac:picMkLst>
        </pc:picChg>
        <pc:extLst>
          <p:ext xmlns:p="http://schemas.openxmlformats.org/presentationml/2006/main" uri="{D6D511B9-2390-475A-947B-AFAB55BFBCF1}">
            <pc226:cmChg xmlns:pc226="http://schemas.microsoft.com/office/powerpoint/2022/06/main/command" chg="add del">
              <pc226:chgData name="Howard Morrison" userId="953a7a86-74f4-47f3-8247-678123f7a62f" providerId="ADAL" clId="{6041AC99-8E93-46BC-8B32-757A963DA873}" dt="2023-10-26T19:05:59.867" v="594"/>
              <pc2:cmMkLst xmlns:pc2="http://schemas.microsoft.com/office/powerpoint/2019/9/main/command">
                <pc:docMk/>
                <pc:sldMk cId="3413146323" sldId="285"/>
                <pc2:cmMk id="{F14E6F49-0BF9-4FE3-B8C4-E23AAE572FF4}"/>
              </pc2:cmMkLst>
            </pc226:cmChg>
          </p:ext>
        </pc:extLst>
      </pc:sldChg>
      <pc:sldChg chg="modSp mod">
        <pc:chgData name="Howard Morrison" userId="953a7a86-74f4-47f3-8247-678123f7a62f" providerId="ADAL" clId="{6041AC99-8E93-46BC-8B32-757A963DA873}" dt="2023-10-17T20:57:55.893" v="398" actId="21"/>
        <pc:sldMkLst>
          <pc:docMk/>
          <pc:sldMk cId="2513840046" sldId="286"/>
        </pc:sldMkLst>
        <pc:spChg chg="mod">
          <ac:chgData name="Howard Morrison" userId="953a7a86-74f4-47f3-8247-678123f7a62f" providerId="ADAL" clId="{6041AC99-8E93-46BC-8B32-757A963DA873}" dt="2023-10-11T21:07:10.052" v="106" actId="6549"/>
          <ac:spMkLst>
            <pc:docMk/>
            <pc:sldMk cId="2513840046" sldId="286"/>
            <ac:spMk id="2" creationId="{0A4A7FFE-38E3-FCB3-0D81-0AA15A4145FB}"/>
          </ac:spMkLst>
        </pc:spChg>
        <pc:spChg chg="mod">
          <ac:chgData name="Howard Morrison" userId="953a7a86-74f4-47f3-8247-678123f7a62f" providerId="ADAL" clId="{6041AC99-8E93-46BC-8B32-757A963DA873}" dt="2023-10-17T20:57:55.893" v="398" actId="21"/>
          <ac:spMkLst>
            <pc:docMk/>
            <pc:sldMk cId="2513840046" sldId="286"/>
            <ac:spMk id="3" creationId="{C75C6E88-0FD4-596C-73F3-FBF98BBCB7C9}"/>
          </ac:spMkLst>
        </pc:spChg>
      </pc:sldChg>
      <pc:sldChg chg="addSp delSp modSp new mod modClrScheme addCm modCm chgLayout">
        <pc:chgData name="Howard Morrison" userId="953a7a86-74f4-47f3-8247-678123f7a62f" providerId="ADAL" clId="{6041AC99-8E93-46BC-8B32-757A963DA873}" dt="2023-10-26T16:23:03.319" v="593" actId="20577"/>
        <pc:sldMkLst>
          <pc:docMk/>
          <pc:sldMk cId="641366117" sldId="287"/>
        </pc:sldMkLst>
        <pc:spChg chg="mod ord">
          <ac:chgData name="Howard Morrison" userId="953a7a86-74f4-47f3-8247-678123f7a62f" providerId="ADAL" clId="{6041AC99-8E93-46BC-8B32-757A963DA873}" dt="2023-10-17T20:50:42.286" v="396" actId="700"/>
          <ac:spMkLst>
            <pc:docMk/>
            <pc:sldMk cId="641366117" sldId="287"/>
            <ac:spMk id="2" creationId="{16F5D518-F76A-4914-8227-E4771463D07B}"/>
          </ac:spMkLst>
        </pc:spChg>
        <pc:spChg chg="mod ord">
          <ac:chgData name="Howard Morrison" userId="953a7a86-74f4-47f3-8247-678123f7a62f" providerId="ADAL" clId="{6041AC99-8E93-46BC-8B32-757A963DA873}" dt="2023-10-26T16:23:03.319" v="593" actId="20577"/>
          <ac:spMkLst>
            <pc:docMk/>
            <pc:sldMk cId="641366117" sldId="287"/>
            <ac:spMk id="3" creationId="{B7A12E5B-70DE-72B1-FB48-1AA9360C59CD}"/>
          </ac:spMkLst>
        </pc:spChg>
        <pc:spChg chg="mod ord">
          <ac:chgData name="Howard Morrison" userId="953a7a86-74f4-47f3-8247-678123f7a62f" providerId="ADAL" clId="{6041AC99-8E93-46BC-8B32-757A963DA873}" dt="2023-10-17T20:50:42.286" v="396" actId="700"/>
          <ac:spMkLst>
            <pc:docMk/>
            <pc:sldMk cId="641366117" sldId="287"/>
            <ac:spMk id="4" creationId="{1B95F789-7F5E-457A-DAE4-E1D24C6E4450}"/>
          </ac:spMkLst>
        </pc:spChg>
        <pc:spChg chg="add del mod">
          <ac:chgData name="Howard Morrison" userId="953a7a86-74f4-47f3-8247-678123f7a62f" providerId="ADAL" clId="{6041AC99-8E93-46BC-8B32-757A963DA873}" dt="2023-10-26T16:22:50.834" v="577" actId="767"/>
          <ac:spMkLst>
            <pc:docMk/>
            <pc:sldMk cId="641366117" sldId="287"/>
            <ac:spMk id="5" creationId="{209C56C5-74FE-98FF-6436-CB65B828460A}"/>
          </ac:spMkLst>
        </pc:spChg>
        <pc:spChg chg="add del mod ord">
          <ac:chgData name="Howard Morrison" userId="953a7a86-74f4-47f3-8247-678123f7a62f" providerId="ADAL" clId="{6041AC99-8E93-46BC-8B32-757A963DA873}" dt="2023-10-17T20:50:45.208" v="397" actId="22"/>
          <ac:spMkLst>
            <pc:docMk/>
            <pc:sldMk cId="641366117" sldId="287"/>
            <ac:spMk id="5" creationId="{86FD7B5D-7870-0290-19D4-F9E4A68FF009}"/>
          </ac:spMkLst>
        </pc:spChg>
        <pc:picChg chg="add mod ord">
          <ac:chgData name="Howard Morrison" userId="953a7a86-74f4-47f3-8247-678123f7a62f" providerId="ADAL" clId="{6041AC99-8E93-46BC-8B32-757A963DA873}" dt="2023-10-17T20:50:45.208" v="397" actId="22"/>
          <ac:picMkLst>
            <pc:docMk/>
            <pc:sldMk cId="641366117" sldId="287"/>
            <ac:picMk id="7" creationId="{2751AA51-0389-D96F-B934-81AA6154E8F7}"/>
          </ac:picMkLst>
        </pc:picChg>
        <pc:extLst>
          <p:ext xmlns:p="http://schemas.openxmlformats.org/presentationml/2006/main" uri="{D6D511B9-2390-475A-947B-AFAB55BFBCF1}">
            <pc226:cmChg xmlns:pc226="http://schemas.microsoft.com/office/powerpoint/2022/06/main/command" chg="add mod">
              <pc226:chgData name="Howard Morrison" userId="953a7a86-74f4-47f3-8247-678123f7a62f" providerId="ADAL" clId="{6041AC99-8E93-46BC-8B32-757A963DA873}" dt="2023-10-17T21:23:30.448" v="551" actId="20577"/>
              <pc2:cmMkLst xmlns:pc2="http://schemas.microsoft.com/office/powerpoint/2019/9/main/command">
                <pc:docMk/>
                <pc:sldMk cId="641366117" sldId="287"/>
                <pc2:cmMk id="{A727C148-3AB9-4144-B0E2-BBECE0ECB61E}"/>
              </pc2:cmMkLst>
              <pc226:cmRplyChg chg="add">
                <pc226:chgData name="Howard Morrison" userId="953a7a86-74f4-47f3-8247-678123f7a62f" providerId="ADAL" clId="{6041AC99-8E93-46BC-8B32-757A963DA873}" dt="2023-10-11T21:17:48.391" v="246"/>
                <pc2:cmRplyMkLst xmlns:pc2="http://schemas.microsoft.com/office/powerpoint/2019/9/main/command">
                  <pc:docMk/>
                  <pc:sldMk cId="641366117" sldId="287"/>
                  <pc2:cmMk id="{A727C148-3AB9-4144-B0E2-BBECE0ECB61E}"/>
                  <pc2:cmRplyMk id="{0CB5A126-6075-4CB1-AE31-0D6E8D51D9A5}"/>
                </pc2:cmRplyMkLst>
              </pc226:cmRplyChg>
            </pc226:cmChg>
          </p:ext>
        </pc:extLst>
      </pc:sldChg>
      <pc:sldChg chg="modSp new mod">
        <pc:chgData name="Howard Morrison" userId="953a7a86-74f4-47f3-8247-678123f7a62f" providerId="ADAL" clId="{6041AC99-8E93-46BC-8B32-757A963DA873}" dt="2023-10-11T21:17:12.011" v="245" actId="20577"/>
        <pc:sldMkLst>
          <pc:docMk/>
          <pc:sldMk cId="995090541" sldId="288"/>
        </pc:sldMkLst>
        <pc:spChg chg="mod">
          <ac:chgData name="Howard Morrison" userId="953a7a86-74f4-47f3-8247-678123f7a62f" providerId="ADAL" clId="{6041AC99-8E93-46BC-8B32-757A963DA873}" dt="2023-10-11T21:17:12.011" v="245" actId="20577"/>
          <ac:spMkLst>
            <pc:docMk/>
            <pc:sldMk cId="995090541" sldId="288"/>
            <ac:spMk id="2" creationId="{1A1B3962-6733-60B7-30EA-FDCD252091BD}"/>
          </ac:spMkLst>
        </pc:spChg>
        <pc:spChg chg="mod">
          <ac:chgData name="Howard Morrison" userId="953a7a86-74f4-47f3-8247-678123f7a62f" providerId="ADAL" clId="{6041AC99-8E93-46BC-8B32-757A963DA873}" dt="2023-10-11T21:17:00.327" v="215" actId="27636"/>
          <ac:spMkLst>
            <pc:docMk/>
            <pc:sldMk cId="995090541" sldId="288"/>
            <ac:spMk id="3" creationId="{C968440B-409A-37FA-3B88-934B792E7717}"/>
          </ac:spMkLst>
        </pc:spChg>
      </pc:sldChg>
      <pc:sldChg chg="modSp mod">
        <pc:chgData name="Howard Morrison" userId="953a7a86-74f4-47f3-8247-678123f7a62f" providerId="ADAL" clId="{6041AC99-8E93-46BC-8B32-757A963DA873}" dt="2023-10-17T20:12:24.804" v="392" actId="20577"/>
        <pc:sldMkLst>
          <pc:docMk/>
          <pc:sldMk cId="3734407150" sldId="289"/>
        </pc:sldMkLst>
        <pc:graphicFrameChg chg="modGraphic">
          <ac:chgData name="Howard Morrison" userId="953a7a86-74f4-47f3-8247-678123f7a62f" providerId="ADAL" clId="{6041AC99-8E93-46BC-8B32-757A963DA873}" dt="2023-10-17T20:12:24.804" v="392" actId="20577"/>
          <ac:graphicFrameMkLst>
            <pc:docMk/>
            <pc:sldMk cId="3734407150" sldId="289"/>
            <ac:graphicFrameMk id="5" creationId="{8EFB6252-F68F-8E4E-FA60-A56BB3738277}"/>
          </ac:graphicFrameMkLst>
        </pc:graphicFrameChg>
      </pc:sldChg>
      <pc:sldChg chg="addSp delSp modSp new mod setBg modClrScheme setClrOvrMap chgLayout modNotesTx">
        <pc:chgData name="Howard Morrison" userId="953a7a86-74f4-47f3-8247-678123f7a62f" providerId="ADAL" clId="{6041AC99-8E93-46BC-8B32-757A963DA873}" dt="2023-10-17T21:26:20.720" v="565" actId="26606"/>
        <pc:sldMkLst>
          <pc:docMk/>
          <pc:sldMk cId="3440557091" sldId="292"/>
        </pc:sldMkLst>
        <pc:spChg chg="mod ord">
          <ac:chgData name="Howard Morrison" userId="953a7a86-74f4-47f3-8247-678123f7a62f" providerId="ADAL" clId="{6041AC99-8E93-46BC-8B32-757A963DA873}" dt="2023-10-17T21:26:20.720" v="565" actId="26606"/>
          <ac:spMkLst>
            <pc:docMk/>
            <pc:sldMk cId="3440557091" sldId="292"/>
            <ac:spMk id="2" creationId="{09C3A4C0-779C-89A0-4317-29CD7EB6B688}"/>
          </ac:spMkLst>
        </pc:spChg>
        <pc:spChg chg="add del mod ord">
          <ac:chgData name="Howard Morrison" userId="953a7a86-74f4-47f3-8247-678123f7a62f" providerId="ADAL" clId="{6041AC99-8E93-46BC-8B32-757A963DA873}" dt="2023-10-17T21:26:20.720" v="565" actId="26606"/>
          <ac:spMkLst>
            <pc:docMk/>
            <pc:sldMk cId="3440557091" sldId="292"/>
            <ac:spMk id="3" creationId="{F45FCEEC-DAE5-06D6-D442-89FB19E4CEBE}"/>
          </ac:spMkLst>
        </pc:spChg>
        <pc:spChg chg="mod ord">
          <ac:chgData name="Howard Morrison" userId="953a7a86-74f4-47f3-8247-678123f7a62f" providerId="ADAL" clId="{6041AC99-8E93-46BC-8B32-757A963DA873}" dt="2023-10-17T21:26:20.720" v="565" actId="26606"/>
          <ac:spMkLst>
            <pc:docMk/>
            <pc:sldMk cId="3440557091" sldId="292"/>
            <ac:spMk id="4" creationId="{85F15AA7-B20F-6E82-0B86-BC0F0999C62C}"/>
          </ac:spMkLst>
        </pc:spChg>
        <pc:spChg chg="add del mod ord">
          <ac:chgData name="Howard Morrison" userId="953a7a86-74f4-47f3-8247-678123f7a62f" providerId="ADAL" clId="{6041AC99-8E93-46BC-8B32-757A963DA873}" dt="2023-10-17T21:24:00.177" v="553" actId="700"/>
          <ac:spMkLst>
            <pc:docMk/>
            <pc:sldMk cId="3440557091" sldId="292"/>
            <ac:spMk id="7" creationId="{12CF5ADD-B471-A4B3-0245-72599264D1B0}"/>
          </ac:spMkLst>
        </pc:spChg>
        <pc:spChg chg="add del">
          <ac:chgData name="Howard Morrison" userId="953a7a86-74f4-47f3-8247-678123f7a62f" providerId="ADAL" clId="{6041AC99-8E93-46BC-8B32-757A963DA873}" dt="2023-10-17T21:26:17.426" v="562" actId="26606"/>
          <ac:spMkLst>
            <pc:docMk/>
            <pc:sldMk cId="3440557091" sldId="292"/>
            <ac:spMk id="1031" creationId="{879A26B8-6C4E-452B-ADD3-ED324A7AB7E8}"/>
          </ac:spMkLst>
        </pc:spChg>
        <pc:spChg chg="add del">
          <ac:chgData name="Howard Morrison" userId="953a7a86-74f4-47f3-8247-678123f7a62f" providerId="ADAL" clId="{6041AC99-8E93-46BC-8B32-757A963DA873}" dt="2023-10-17T21:26:17.426" v="562" actId="26606"/>
          <ac:spMkLst>
            <pc:docMk/>
            <pc:sldMk cId="3440557091" sldId="292"/>
            <ac:spMk id="1033" creationId="{9B4167E1-E2B0-4192-8DA2-6967DDFF87A5}"/>
          </ac:spMkLst>
        </pc:spChg>
        <pc:spChg chg="add del">
          <ac:chgData name="Howard Morrison" userId="953a7a86-74f4-47f3-8247-678123f7a62f" providerId="ADAL" clId="{6041AC99-8E93-46BC-8B32-757A963DA873}" dt="2023-10-17T21:26:17.426" v="562" actId="26606"/>
          <ac:spMkLst>
            <pc:docMk/>
            <pc:sldMk cId="3440557091" sldId="292"/>
            <ac:spMk id="1035" creationId="{D03E4FEE-2E6A-44AB-B6BA-C1AD0CD6D93B}"/>
          </ac:spMkLst>
        </pc:spChg>
        <pc:spChg chg="add del">
          <ac:chgData name="Howard Morrison" userId="953a7a86-74f4-47f3-8247-678123f7a62f" providerId="ADAL" clId="{6041AC99-8E93-46BC-8B32-757A963DA873}" dt="2023-10-17T21:26:17.426" v="562" actId="26606"/>
          <ac:spMkLst>
            <pc:docMk/>
            <pc:sldMk cId="3440557091" sldId="292"/>
            <ac:spMk id="1037" creationId="{0817EB59-13B3-43DA-9B91-A7CC174A6069}"/>
          </ac:spMkLst>
        </pc:spChg>
        <pc:spChg chg="add del">
          <ac:chgData name="Howard Morrison" userId="953a7a86-74f4-47f3-8247-678123f7a62f" providerId="ADAL" clId="{6041AC99-8E93-46BC-8B32-757A963DA873}" dt="2023-10-17T21:26:20.705" v="564" actId="26606"/>
          <ac:spMkLst>
            <pc:docMk/>
            <pc:sldMk cId="3440557091" sldId="292"/>
            <ac:spMk id="1039" creationId="{1A8AF9B1-7D64-4564-969F-CB2B27ED9EC7}"/>
          </ac:spMkLst>
        </pc:spChg>
        <pc:spChg chg="add">
          <ac:chgData name="Howard Morrison" userId="953a7a86-74f4-47f3-8247-678123f7a62f" providerId="ADAL" clId="{6041AC99-8E93-46BC-8B32-757A963DA873}" dt="2023-10-17T21:26:20.720" v="565" actId="26606"/>
          <ac:spMkLst>
            <pc:docMk/>
            <pc:sldMk cId="3440557091" sldId="292"/>
            <ac:spMk id="1043" creationId="{879A26B8-6C4E-452B-ADD3-ED324A7AB7E8}"/>
          </ac:spMkLst>
        </pc:spChg>
        <pc:spChg chg="add">
          <ac:chgData name="Howard Morrison" userId="953a7a86-74f4-47f3-8247-678123f7a62f" providerId="ADAL" clId="{6041AC99-8E93-46BC-8B32-757A963DA873}" dt="2023-10-17T21:26:20.720" v="565" actId="26606"/>
          <ac:spMkLst>
            <pc:docMk/>
            <pc:sldMk cId="3440557091" sldId="292"/>
            <ac:spMk id="1044" creationId="{D03E4FEE-2E6A-44AB-B6BA-C1AD0CD6D93B}"/>
          </ac:spMkLst>
        </pc:spChg>
        <pc:spChg chg="add">
          <ac:chgData name="Howard Morrison" userId="953a7a86-74f4-47f3-8247-678123f7a62f" providerId="ADAL" clId="{6041AC99-8E93-46BC-8B32-757A963DA873}" dt="2023-10-17T21:26:20.720" v="565" actId="26606"/>
          <ac:spMkLst>
            <pc:docMk/>
            <pc:sldMk cId="3440557091" sldId="292"/>
            <ac:spMk id="1045" creationId="{0817EB59-13B3-43DA-9B91-A7CC174A6069}"/>
          </ac:spMkLst>
        </pc:spChg>
        <pc:spChg chg="add">
          <ac:chgData name="Howard Morrison" userId="953a7a86-74f4-47f3-8247-678123f7a62f" providerId="ADAL" clId="{6041AC99-8E93-46BC-8B32-757A963DA873}" dt="2023-10-17T21:26:20.720" v="565" actId="26606"/>
          <ac:spMkLst>
            <pc:docMk/>
            <pc:sldMk cId="3440557091" sldId="292"/>
            <ac:spMk id="1046" creationId="{9B4167E1-E2B0-4192-8DA2-6967DDFF87A5}"/>
          </ac:spMkLst>
        </pc:spChg>
        <pc:grpChg chg="add del">
          <ac:chgData name="Howard Morrison" userId="953a7a86-74f4-47f3-8247-678123f7a62f" providerId="ADAL" clId="{6041AC99-8E93-46BC-8B32-757A963DA873}" dt="2023-10-17T21:26:20.705" v="564" actId="26606"/>
          <ac:grpSpMkLst>
            <pc:docMk/>
            <pc:sldMk cId="3440557091" sldId="292"/>
            <ac:grpSpMk id="1040" creationId="{8D854759-2D3E-4B54-A780-D84D49E80FE3}"/>
          </ac:grpSpMkLst>
        </pc:grpChg>
        <pc:graphicFrameChg chg="add del mod">
          <ac:chgData name="Howard Morrison" userId="953a7a86-74f4-47f3-8247-678123f7a62f" providerId="ADAL" clId="{6041AC99-8E93-46BC-8B32-757A963DA873}" dt="2023-10-17T21:22:05.884" v="526" actId="12084"/>
          <ac:graphicFrameMkLst>
            <pc:docMk/>
            <pc:sldMk cId="3440557091" sldId="292"/>
            <ac:graphicFrameMk id="5" creationId="{D55BE62F-D636-39FC-C9EF-747A16FC09D4}"/>
          </ac:graphicFrameMkLst>
        </pc:graphicFrameChg>
        <pc:graphicFrameChg chg="add del">
          <ac:chgData name="Howard Morrison" userId="953a7a86-74f4-47f3-8247-678123f7a62f" providerId="ADAL" clId="{6041AC99-8E93-46BC-8B32-757A963DA873}" dt="2023-10-17T20:59:18.747" v="494" actId="26606"/>
          <ac:graphicFrameMkLst>
            <pc:docMk/>
            <pc:sldMk cId="3440557091" sldId="292"/>
            <ac:graphicFrameMk id="6" creationId="{BF642F6D-5301-F9FC-EF30-6BACA19E7CC7}"/>
          </ac:graphicFrameMkLst>
        </pc:graphicFrameChg>
        <pc:graphicFrameChg chg="add del">
          <ac:chgData name="Howard Morrison" userId="953a7a86-74f4-47f3-8247-678123f7a62f" providerId="ADAL" clId="{6041AC99-8E93-46BC-8B32-757A963DA873}" dt="2023-10-17T20:59:20.650" v="496" actId="26606"/>
          <ac:graphicFrameMkLst>
            <pc:docMk/>
            <pc:sldMk cId="3440557091" sldId="292"/>
            <ac:graphicFrameMk id="8" creationId="{920FB41F-729A-8D44-BC3C-9AC59224CAFB}"/>
          </ac:graphicFrameMkLst>
        </pc:graphicFrameChg>
        <pc:picChg chg="add mod ord">
          <ac:chgData name="Howard Morrison" userId="953a7a86-74f4-47f3-8247-678123f7a62f" providerId="ADAL" clId="{6041AC99-8E93-46BC-8B32-757A963DA873}" dt="2023-10-17T21:26:20.720" v="565" actId="26606"/>
          <ac:picMkLst>
            <pc:docMk/>
            <pc:sldMk cId="3440557091" sldId="292"/>
            <ac:picMk id="1026" creationId="{D11B3B99-77C9-07CB-4F09-F297FBE9EB0A}"/>
          </ac:picMkLst>
        </pc:picChg>
      </pc:sldChg>
    </pc:docChg>
  </pc:docChgLst>
  <pc:docChgLst>
    <pc:chgData name="Ginger Elliott-Teague" userId="S::gelliott-teague@sriinternational.com::eefb298b-226e-4acb-8308-892a407d92a2" providerId="AD" clId="Web-{02040628-0EEC-B172-30B6-2BE20BA44C6A}"/>
    <pc:docChg chg="modSld">
      <pc:chgData name="Ginger Elliott-Teague" userId="S::gelliott-teague@sriinternational.com::eefb298b-226e-4acb-8308-892a407d92a2" providerId="AD" clId="Web-{02040628-0EEC-B172-30B6-2BE20BA44C6A}" dt="2023-10-25T15:50:50.060" v="69"/>
      <pc:docMkLst>
        <pc:docMk/>
      </pc:docMkLst>
      <pc:sldChg chg="modSp modNotes">
        <pc:chgData name="Ginger Elliott-Teague" userId="S::gelliott-teague@sriinternational.com::eefb298b-226e-4acb-8308-892a407d92a2" providerId="AD" clId="Web-{02040628-0EEC-B172-30B6-2BE20BA44C6A}" dt="2023-10-25T15:48:35.871" v="63" actId="20577"/>
        <pc:sldMkLst>
          <pc:docMk/>
          <pc:sldMk cId="2704794389" sldId="267"/>
        </pc:sldMkLst>
        <pc:spChg chg="mod">
          <ac:chgData name="Ginger Elliott-Teague" userId="S::gelliott-teague@sriinternational.com::eefb298b-226e-4acb-8308-892a407d92a2" providerId="AD" clId="Web-{02040628-0EEC-B172-30B6-2BE20BA44C6A}" dt="2023-10-25T15:48:35.871" v="63" actId="20577"/>
          <ac:spMkLst>
            <pc:docMk/>
            <pc:sldMk cId="2704794389" sldId="267"/>
            <ac:spMk id="11" creationId="{203BA8BA-B87F-7F04-1EAE-FF6A28A7273B}"/>
          </ac:spMkLst>
        </pc:spChg>
      </pc:sldChg>
      <pc:sldChg chg="modNotes">
        <pc:chgData name="Ginger Elliott-Teague" userId="S::gelliott-teague@sriinternational.com::eefb298b-226e-4acb-8308-892a407d92a2" providerId="AD" clId="Web-{02040628-0EEC-B172-30B6-2BE20BA44C6A}" dt="2023-10-25T15:46:09.587" v="12"/>
        <pc:sldMkLst>
          <pc:docMk/>
          <pc:sldMk cId="2318589566" sldId="274"/>
        </pc:sldMkLst>
      </pc:sldChg>
      <pc:sldChg chg="modNotes">
        <pc:chgData name="Ginger Elliott-Teague" userId="S::gelliott-teague@sriinternational.com::eefb298b-226e-4acb-8308-892a407d92a2" providerId="AD" clId="Web-{02040628-0EEC-B172-30B6-2BE20BA44C6A}" dt="2023-10-25T15:50:50.060" v="69"/>
        <pc:sldMkLst>
          <pc:docMk/>
          <pc:sldMk cId="2081576373" sldId="277"/>
        </pc:sldMkLst>
      </pc:sldChg>
      <pc:sldChg chg="modNotes">
        <pc:chgData name="Ginger Elliott-Teague" userId="S::gelliott-teague@sriinternational.com::eefb298b-226e-4acb-8308-892a407d92a2" providerId="AD" clId="Web-{02040628-0EEC-B172-30B6-2BE20BA44C6A}" dt="2023-10-25T15:47:57.292" v="43"/>
        <pc:sldMkLst>
          <pc:docMk/>
          <pc:sldMk cId="3429894607" sldId="278"/>
        </pc:sldMkLst>
      </pc:sldChg>
      <pc:sldChg chg="modNotes">
        <pc:chgData name="Ginger Elliott-Teague" userId="S::gelliott-teague@sriinternational.com::eefb298b-226e-4acb-8308-892a407d92a2" providerId="AD" clId="Web-{02040628-0EEC-B172-30B6-2BE20BA44C6A}" dt="2023-10-25T15:46:01.556" v="7"/>
        <pc:sldMkLst>
          <pc:docMk/>
          <pc:sldMk cId="3868808907" sldId="282"/>
        </pc:sldMkLst>
      </pc:sldChg>
      <pc:sldChg chg="modNotes">
        <pc:chgData name="Ginger Elliott-Teague" userId="S::gelliott-teague@sriinternational.com::eefb298b-226e-4acb-8308-892a407d92a2" providerId="AD" clId="Web-{02040628-0EEC-B172-30B6-2BE20BA44C6A}" dt="2023-10-25T15:48:00.011" v="49"/>
        <pc:sldMkLst>
          <pc:docMk/>
          <pc:sldMk cId="1083024691" sldId="283"/>
        </pc:sldMkLst>
      </pc:sldChg>
      <pc:sldChg chg="modNotes">
        <pc:chgData name="Ginger Elliott-Teague" userId="S::gelliott-teague@sriinternational.com::eefb298b-226e-4acb-8308-892a407d92a2" providerId="AD" clId="Web-{02040628-0EEC-B172-30B6-2BE20BA44C6A}" dt="2023-10-25T15:47:25.292" v="19"/>
        <pc:sldMkLst>
          <pc:docMk/>
          <pc:sldMk cId="3507307743" sldId="284"/>
        </pc:sldMkLst>
      </pc:sldChg>
      <pc:sldChg chg="modNotes">
        <pc:chgData name="Ginger Elliott-Teague" userId="S::gelliott-teague@sriinternational.com::eefb298b-226e-4acb-8308-892a407d92a2" providerId="AD" clId="Web-{02040628-0EEC-B172-30B6-2BE20BA44C6A}" dt="2023-10-25T15:47:50.011" v="35"/>
        <pc:sldMkLst>
          <pc:docMk/>
          <pc:sldMk cId="3413146323" sldId="285"/>
        </pc:sldMkLst>
      </pc:sldChg>
      <pc:sldChg chg="modNotes">
        <pc:chgData name="Ginger Elliott-Teague" userId="S::gelliott-teague@sriinternational.com::eefb298b-226e-4acb-8308-892a407d92a2" providerId="AD" clId="Web-{02040628-0EEC-B172-30B6-2BE20BA44C6A}" dt="2023-10-25T15:46:03.509" v="8"/>
        <pc:sldMkLst>
          <pc:docMk/>
          <pc:sldMk cId="2513840046" sldId="286"/>
        </pc:sldMkLst>
      </pc:sldChg>
      <pc:sldChg chg="modNotes">
        <pc:chgData name="Ginger Elliott-Teague" userId="S::gelliott-teague@sriinternational.com::eefb298b-226e-4acb-8308-892a407d92a2" providerId="AD" clId="Web-{02040628-0EEC-B172-30B6-2BE20BA44C6A}" dt="2023-10-25T15:45:40.243" v="3"/>
        <pc:sldMkLst>
          <pc:docMk/>
          <pc:sldMk cId="641366117" sldId="287"/>
        </pc:sldMkLst>
      </pc:sldChg>
      <pc:sldChg chg="modNotes">
        <pc:chgData name="Ginger Elliott-Teague" userId="S::gelliott-teague@sriinternational.com::eefb298b-226e-4acb-8308-892a407d92a2" providerId="AD" clId="Web-{02040628-0EEC-B172-30B6-2BE20BA44C6A}" dt="2023-10-25T15:48:05.277" v="55"/>
        <pc:sldMkLst>
          <pc:docMk/>
          <pc:sldMk cId="3734407150" sldId="289"/>
        </pc:sldMkLst>
      </pc:sldChg>
      <pc:sldChg chg="modNotes">
        <pc:chgData name="Ginger Elliott-Teague" userId="S::gelliott-teague@sriinternational.com::eefb298b-226e-4acb-8308-892a407d92a2" providerId="AD" clId="Web-{02040628-0EEC-B172-30B6-2BE20BA44C6A}" dt="2023-10-25T15:48:15.683" v="61"/>
        <pc:sldMkLst>
          <pc:docMk/>
          <pc:sldMk cId="3676371805" sldId="290"/>
        </pc:sldMkLst>
      </pc:sldChg>
      <pc:sldChg chg="modNotes">
        <pc:chgData name="Ginger Elliott-Teague" userId="S::gelliott-teague@sriinternational.com::eefb298b-226e-4acb-8308-892a407d92a2" providerId="AD" clId="Web-{02040628-0EEC-B172-30B6-2BE20BA44C6A}" dt="2023-10-25T15:49:08.699" v="64"/>
        <pc:sldMkLst>
          <pc:docMk/>
          <pc:sldMk cId="1561612208" sldId="293"/>
        </pc:sldMkLst>
      </pc:sldChg>
    </pc:docChg>
  </pc:docChgLst>
  <pc:docChgLst>
    <pc:chgData name="Roxanne Jones" userId="eee357d1-15dd-4a73-981c-b7041387288c" providerId="ADAL" clId="{E84CC20F-C7CA-4FDB-84E5-695659CF0777}"/>
    <pc:docChg chg="modSld">
      <pc:chgData name="Roxanne Jones" userId="eee357d1-15dd-4a73-981c-b7041387288c" providerId="ADAL" clId="{E84CC20F-C7CA-4FDB-84E5-695659CF0777}" dt="2023-11-08T00:11:15.183" v="131" actId="962"/>
      <pc:docMkLst>
        <pc:docMk/>
      </pc:docMkLst>
      <pc:sldChg chg="modSp">
        <pc:chgData name="Roxanne Jones" userId="eee357d1-15dd-4a73-981c-b7041387288c" providerId="ADAL" clId="{E84CC20F-C7CA-4FDB-84E5-695659CF0777}" dt="2023-11-08T00:07:59.934" v="107" actId="962"/>
        <pc:sldMkLst>
          <pc:docMk/>
          <pc:sldMk cId="2081576373" sldId="277"/>
        </pc:sldMkLst>
        <pc:picChg chg="mod">
          <ac:chgData name="Roxanne Jones" userId="eee357d1-15dd-4a73-981c-b7041387288c" providerId="ADAL" clId="{E84CC20F-C7CA-4FDB-84E5-695659CF0777}" dt="2023-11-08T00:07:59.934" v="107" actId="962"/>
          <ac:picMkLst>
            <pc:docMk/>
            <pc:sldMk cId="2081576373" sldId="277"/>
            <ac:picMk id="7" creationId="{373ABF94-8A4A-EEC8-1857-F4F8B1E54442}"/>
          </ac:picMkLst>
        </pc:picChg>
      </pc:sldChg>
      <pc:sldChg chg="modSp">
        <pc:chgData name="Roxanne Jones" userId="eee357d1-15dd-4a73-981c-b7041387288c" providerId="ADAL" clId="{E84CC20F-C7CA-4FDB-84E5-695659CF0777}" dt="2023-11-08T00:11:15.183" v="131" actId="962"/>
        <pc:sldMkLst>
          <pc:docMk/>
          <pc:sldMk cId="1083024691" sldId="283"/>
        </pc:sldMkLst>
        <pc:graphicFrameChg chg="mod">
          <ac:chgData name="Roxanne Jones" userId="eee357d1-15dd-4a73-981c-b7041387288c" providerId="ADAL" clId="{E84CC20F-C7CA-4FDB-84E5-695659CF0777}" dt="2023-11-08T00:11:15.183" v="131" actId="962"/>
          <ac:graphicFrameMkLst>
            <pc:docMk/>
            <pc:sldMk cId="1083024691" sldId="283"/>
            <ac:graphicFrameMk id="8" creationId="{ECAEED4C-C481-55D0-434E-827CD5BC4964}"/>
          </ac:graphicFrameMkLst>
        </pc:graphicFrameChg>
      </pc:sldChg>
    </pc:docChg>
  </pc:docChgLst>
  <pc:docChgLst>
    <pc:chgData name="Ginger Elliott-Teague" userId="eefb298b-226e-4acb-8308-892a407d92a2" providerId="ADAL" clId="{079C0EF2-2954-4E59-93CD-D374FBFE8A8C}"/>
    <pc:docChg chg="undo custSel addSld delSld modSld sldOrd delMainMaster modMainMaster">
      <pc:chgData name="Ginger Elliott-Teague" userId="eefb298b-226e-4acb-8308-892a407d92a2" providerId="ADAL" clId="{079C0EF2-2954-4E59-93CD-D374FBFE8A8C}" dt="2023-10-18T20:26:38.363" v="8754" actId="2696"/>
      <pc:docMkLst>
        <pc:docMk/>
      </pc:docMkLst>
      <pc:sldChg chg="addSp delSp modSp del mod chgLayout">
        <pc:chgData name="Ginger Elliott-Teague" userId="eefb298b-226e-4acb-8308-892a407d92a2" providerId="ADAL" clId="{079C0EF2-2954-4E59-93CD-D374FBFE8A8C}" dt="2023-10-09T20:52:02.984" v="966" actId="2696"/>
        <pc:sldMkLst>
          <pc:docMk/>
          <pc:sldMk cId="2506614454" sldId="256"/>
        </pc:sldMkLst>
        <pc:spChg chg="mod ord">
          <ac:chgData name="Ginger Elliott-Teague" userId="eefb298b-226e-4acb-8308-892a407d92a2" providerId="ADAL" clId="{079C0EF2-2954-4E59-93CD-D374FBFE8A8C}" dt="2023-10-09T20:04:40.942" v="698" actId="1076"/>
          <ac:spMkLst>
            <pc:docMk/>
            <pc:sldMk cId="2506614454" sldId="256"/>
            <ac:spMk id="2" creationId="{DB2E4910-D12A-4DEB-8D09-68A1F3881AAD}"/>
          </ac:spMkLst>
        </pc:spChg>
        <pc:spChg chg="mod ord">
          <ac:chgData name="Ginger Elliott-Teague" userId="eefb298b-226e-4acb-8308-892a407d92a2" providerId="ADAL" clId="{079C0EF2-2954-4E59-93CD-D374FBFE8A8C}" dt="2023-10-09T20:05:58.576" v="701" actId="27636"/>
          <ac:spMkLst>
            <pc:docMk/>
            <pc:sldMk cId="2506614454" sldId="256"/>
            <ac:spMk id="3" creationId="{33870E94-52E8-4E29-A11D-22B903520038}"/>
          </ac:spMkLst>
        </pc:spChg>
        <pc:spChg chg="add del mod">
          <ac:chgData name="Ginger Elliott-Teague" userId="eefb298b-226e-4acb-8308-892a407d92a2" providerId="ADAL" clId="{079C0EF2-2954-4E59-93CD-D374FBFE8A8C}" dt="2023-10-09T19:52:13.186" v="371" actId="6264"/>
          <ac:spMkLst>
            <pc:docMk/>
            <pc:sldMk cId="2506614454" sldId="256"/>
            <ac:spMk id="6" creationId="{D4137FCC-F3B6-ADDB-19A1-4CCC23713FAF}"/>
          </ac:spMkLst>
        </pc:spChg>
        <pc:spChg chg="add del mod">
          <ac:chgData name="Ginger Elliott-Teague" userId="eefb298b-226e-4acb-8308-892a407d92a2" providerId="ADAL" clId="{079C0EF2-2954-4E59-93CD-D374FBFE8A8C}" dt="2023-10-09T19:52:13.186" v="371" actId="6264"/>
          <ac:spMkLst>
            <pc:docMk/>
            <pc:sldMk cId="2506614454" sldId="256"/>
            <ac:spMk id="7" creationId="{F75C37FF-D375-2650-2BC1-047A8653F711}"/>
          </ac:spMkLst>
        </pc:spChg>
      </pc:sldChg>
      <pc:sldChg chg="addSp delSp modSp mod modClrScheme chgLayout">
        <pc:chgData name="Ginger Elliott-Teague" userId="eefb298b-226e-4acb-8308-892a407d92a2" providerId="ADAL" clId="{079C0EF2-2954-4E59-93CD-D374FBFE8A8C}" dt="2023-10-10T12:56:46.912" v="1371" actId="478"/>
        <pc:sldMkLst>
          <pc:docMk/>
          <pc:sldMk cId="2261658630" sldId="263"/>
        </pc:sldMkLst>
        <pc:spChg chg="del mod">
          <ac:chgData name="Ginger Elliott-Teague" userId="eefb298b-226e-4acb-8308-892a407d92a2" providerId="ADAL" clId="{079C0EF2-2954-4E59-93CD-D374FBFE8A8C}" dt="2023-10-10T12:48:58.180" v="1238" actId="478"/>
          <ac:spMkLst>
            <pc:docMk/>
            <pc:sldMk cId="2261658630" sldId="263"/>
            <ac:spMk id="3" creationId="{BE519660-8681-0741-A74F-633B56293E0C}"/>
          </ac:spMkLst>
        </pc:spChg>
        <pc:spChg chg="add mod ord">
          <ac:chgData name="Ginger Elliott-Teague" userId="eefb298b-226e-4acb-8308-892a407d92a2" providerId="ADAL" clId="{079C0EF2-2954-4E59-93CD-D374FBFE8A8C}" dt="2023-10-10T12:54:26.798" v="1348" actId="13244"/>
          <ac:spMkLst>
            <pc:docMk/>
            <pc:sldMk cId="2261658630" sldId="263"/>
            <ac:spMk id="4" creationId="{BF18C924-8D8F-49D3-CF6E-A186E2601131}"/>
          </ac:spMkLst>
        </pc:spChg>
        <pc:spChg chg="add del mod ord">
          <ac:chgData name="Ginger Elliott-Teague" userId="eefb298b-226e-4acb-8308-892a407d92a2" providerId="ADAL" clId="{079C0EF2-2954-4E59-93CD-D374FBFE8A8C}" dt="2023-10-10T12:49:10.994" v="1240" actId="478"/>
          <ac:spMkLst>
            <pc:docMk/>
            <pc:sldMk cId="2261658630" sldId="263"/>
            <ac:spMk id="5" creationId="{84723AF5-CE1D-A6B7-3E7C-B48C5DCF7D50}"/>
          </ac:spMkLst>
        </pc:spChg>
        <pc:spChg chg="add mod ord">
          <ac:chgData name="Ginger Elliott-Teague" userId="eefb298b-226e-4acb-8308-892a407d92a2" providerId="ADAL" clId="{079C0EF2-2954-4E59-93CD-D374FBFE8A8C}" dt="2023-10-10T12:55:14.462" v="1359" actId="13244"/>
          <ac:spMkLst>
            <pc:docMk/>
            <pc:sldMk cId="2261658630" sldId="263"/>
            <ac:spMk id="6" creationId="{98A09B0A-2F5F-2DEC-D959-19EAE0229AB6}"/>
          </ac:spMkLst>
        </pc:spChg>
        <pc:spChg chg="del mod ord">
          <ac:chgData name="Ginger Elliott-Teague" userId="eefb298b-226e-4acb-8308-892a407d92a2" providerId="ADAL" clId="{079C0EF2-2954-4E59-93CD-D374FBFE8A8C}" dt="2023-10-10T12:54:47.290" v="1351" actId="478"/>
          <ac:spMkLst>
            <pc:docMk/>
            <pc:sldMk cId="2261658630" sldId="263"/>
            <ac:spMk id="7" creationId="{C52333B6-2FF6-D846-B637-E6799129F67A}"/>
          </ac:spMkLst>
        </pc:spChg>
        <pc:spChg chg="del mod">
          <ac:chgData name="Ginger Elliott-Teague" userId="eefb298b-226e-4acb-8308-892a407d92a2" providerId="ADAL" clId="{079C0EF2-2954-4E59-93CD-D374FBFE8A8C}" dt="2023-10-10T12:56:13.713" v="1366" actId="478"/>
          <ac:spMkLst>
            <pc:docMk/>
            <pc:sldMk cId="2261658630" sldId="263"/>
            <ac:spMk id="8" creationId="{CE2C777A-643E-E341-B65D-7F673EF98944}"/>
          </ac:spMkLst>
        </pc:spChg>
        <pc:spChg chg="mod">
          <ac:chgData name="Ginger Elliott-Teague" userId="eefb298b-226e-4acb-8308-892a407d92a2" providerId="ADAL" clId="{079C0EF2-2954-4E59-93CD-D374FBFE8A8C}" dt="2023-10-10T12:55:49.989" v="1363" actId="962"/>
          <ac:spMkLst>
            <pc:docMk/>
            <pc:sldMk cId="2261658630" sldId="263"/>
            <ac:spMk id="9" creationId="{6C63B822-9323-2548-8D04-18100BC95202}"/>
          </ac:spMkLst>
        </pc:spChg>
        <pc:spChg chg="add mod">
          <ac:chgData name="Ginger Elliott-Teague" userId="eefb298b-226e-4acb-8308-892a407d92a2" providerId="ADAL" clId="{079C0EF2-2954-4E59-93CD-D374FBFE8A8C}" dt="2023-10-10T12:56:37.831" v="1370" actId="14100"/>
          <ac:spMkLst>
            <pc:docMk/>
            <pc:sldMk cId="2261658630" sldId="263"/>
            <ac:spMk id="12" creationId="{2EA21E0D-B6F4-1414-E69C-07CCFF074668}"/>
          </ac:spMkLst>
        </pc:spChg>
        <pc:spChg chg="add del mod">
          <ac:chgData name="Ginger Elliott-Teague" userId="eefb298b-226e-4acb-8308-892a407d92a2" providerId="ADAL" clId="{079C0EF2-2954-4E59-93CD-D374FBFE8A8C}" dt="2023-10-10T12:56:46.912" v="1371" actId="478"/>
          <ac:spMkLst>
            <pc:docMk/>
            <pc:sldMk cId="2261658630" sldId="263"/>
            <ac:spMk id="13" creationId="{BC1E38B1-B7B8-25E0-DEF6-FFEA64163C02}"/>
          </ac:spMkLst>
        </pc:spChg>
        <pc:picChg chg="mod">
          <ac:chgData name="Ginger Elliott-Teague" userId="eefb298b-226e-4acb-8308-892a407d92a2" providerId="ADAL" clId="{079C0EF2-2954-4E59-93CD-D374FBFE8A8C}" dt="2023-10-10T12:50:07.209" v="1242" actId="12788"/>
          <ac:picMkLst>
            <pc:docMk/>
            <pc:sldMk cId="2261658630" sldId="263"/>
            <ac:picMk id="2" creationId="{5FCC8E4B-9410-1846-9631-C6AE2E173A6F}"/>
          </ac:picMkLst>
        </pc:picChg>
        <pc:picChg chg="ord">
          <ac:chgData name="Ginger Elliott-Teague" userId="eefb298b-226e-4acb-8308-892a407d92a2" providerId="ADAL" clId="{079C0EF2-2954-4E59-93CD-D374FBFE8A8C}" dt="2023-10-10T12:55:57.075" v="1364" actId="13244"/>
          <ac:picMkLst>
            <pc:docMk/>
            <pc:sldMk cId="2261658630" sldId="263"/>
            <ac:picMk id="10" creationId="{C10C30C0-6FA3-CA47-BE38-14956011A42A}"/>
          </ac:picMkLst>
        </pc:picChg>
      </pc:sldChg>
      <pc:sldChg chg="addSp modSp del">
        <pc:chgData name="Ginger Elliott-Teague" userId="eefb298b-226e-4acb-8308-892a407d92a2" providerId="ADAL" clId="{079C0EF2-2954-4E59-93CD-D374FBFE8A8C}" dt="2023-10-16T01:25:00.912" v="5805" actId="47"/>
        <pc:sldMkLst>
          <pc:docMk/>
          <pc:sldMk cId="70445285" sldId="266"/>
        </pc:sldMkLst>
        <pc:spChg chg="mod">
          <ac:chgData name="Ginger Elliott-Teague" userId="eefb298b-226e-4acb-8308-892a407d92a2" providerId="ADAL" clId="{079C0EF2-2954-4E59-93CD-D374FBFE8A8C}" dt="2023-10-09T19:17:19.818" v="175"/>
          <ac:spMkLst>
            <pc:docMk/>
            <pc:sldMk cId="70445285" sldId="266"/>
            <ac:spMk id="2" creationId="{81A18BE5-5DCB-4FE5-BBC8-7F5D566180AC}"/>
          </ac:spMkLst>
        </pc:spChg>
        <pc:spChg chg="add">
          <ac:chgData name="Ginger Elliott-Teague" userId="eefb298b-226e-4acb-8308-892a407d92a2" providerId="ADAL" clId="{079C0EF2-2954-4E59-93CD-D374FBFE8A8C}" dt="2023-10-09T19:44:54.615" v="282"/>
          <ac:spMkLst>
            <pc:docMk/>
            <pc:sldMk cId="70445285" sldId="266"/>
            <ac:spMk id="3" creationId="{F3124289-761B-8EC1-E391-239012D967D0}"/>
          </ac:spMkLst>
        </pc:spChg>
        <pc:spChg chg="add">
          <ac:chgData name="Ginger Elliott-Teague" userId="eefb298b-226e-4acb-8308-892a407d92a2" providerId="ADAL" clId="{079C0EF2-2954-4E59-93CD-D374FBFE8A8C}" dt="2023-10-09T19:44:54.615" v="282"/>
          <ac:spMkLst>
            <pc:docMk/>
            <pc:sldMk cId="70445285" sldId="266"/>
            <ac:spMk id="5" creationId="{722428C2-8B17-8340-41C7-6A94D3FCE31F}"/>
          </ac:spMkLst>
        </pc:spChg>
        <pc:picChg chg="mod">
          <ac:chgData name="Ginger Elliott-Teague" userId="eefb298b-226e-4acb-8308-892a407d92a2" providerId="ADAL" clId="{079C0EF2-2954-4E59-93CD-D374FBFE8A8C}" dt="2023-10-09T19:17:19.818" v="175"/>
          <ac:picMkLst>
            <pc:docMk/>
            <pc:sldMk cId="70445285" sldId="266"/>
            <ac:picMk id="6" creationId="{5A6C57F7-E6D2-4337-81DA-8C4AB6C2CF69}"/>
          </ac:picMkLst>
        </pc:picChg>
      </pc:sldChg>
      <pc:sldChg chg="addSp delSp modSp mod chgLayout modNotesTx">
        <pc:chgData name="Ginger Elliott-Teague" userId="eefb298b-226e-4acb-8308-892a407d92a2" providerId="ADAL" clId="{079C0EF2-2954-4E59-93CD-D374FBFE8A8C}" dt="2023-10-16T15:29:20.141" v="6547" actId="20577"/>
        <pc:sldMkLst>
          <pc:docMk/>
          <pc:sldMk cId="2704794389" sldId="267"/>
        </pc:sldMkLst>
        <pc:spChg chg="del mod ord">
          <ac:chgData name="Ginger Elliott-Teague" userId="eefb298b-226e-4acb-8308-892a407d92a2" providerId="ADAL" clId="{079C0EF2-2954-4E59-93CD-D374FBFE8A8C}" dt="2023-10-09T19:52:59.070" v="380" actId="6264"/>
          <ac:spMkLst>
            <pc:docMk/>
            <pc:sldMk cId="2704794389" sldId="267"/>
            <ac:spMk id="2" creationId="{269EB241-5944-4EBD-BFE5-7513F8B19F42}"/>
          </ac:spMkLst>
        </pc:spChg>
        <pc:spChg chg="del mod ord">
          <ac:chgData name="Ginger Elliott-Teague" userId="eefb298b-226e-4acb-8308-892a407d92a2" providerId="ADAL" clId="{079C0EF2-2954-4E59-93CD-D374FBFE8A8C}" dt="2023-10-09T19:52:59.070" v="380" actId="6264"/>
          <ac:spMkLst>
            <pc:docMk/>
            <pc:sldMk cId="2704794389" sldId="267"/>
            <ac:spMk id="3" creationId="{56ECC8DE-D603-4F07-93BE-56833A5BA429}"/>
          </ac:spMkLst>
        </pc:spChg>
        <pc:spChg chg="add mod ord">
          <ac:chgData name="Ginger Elliott-Teague" userId="eefb298b-226e-4acb-8308-892a407d92a2" providerId="ADAL" clId="{079C0EF2-2954-4E59-93CD-D374FBFE8A8C}" dt="2023-10-09T19:51:42.156" v="367" actId="6264"/>
          <ac:spMkLst>
            <pc:docMk/>
            <pc:sldMk cId="2704794389" sldId="267"/>
            <ac:spMk id="4" creationId="{225B3680-D6F1-3FCE-ED45-7B2EF07ADCBC}"/>
          </ac:spMkLst>
        </pc:spChg>
        <pc:spChg chg="add mod ord">
          <ac:chgData name="Ginger Elliott-Teague" userId="eefb298b-226e-4acb-8308-892a407d92a2" providerId="ADAL" clId="{079C0EF2-2954-4E59-93CD-D374FBFE8A8C}" dt="2023-10-09T19:52:59.070" v="380" actId="6264"/>
          <ac:spMkLst>
            <pc:docMk/>
            <pc:sldMk cId="2704794389" sldId="267"/>
            <ac:spMk id="5" creationId="{9CEB8FB8-50A0-9B8C-B73C-B858681158D3}"/>
          </ac:spMkLst>
        </pc:spChg>
        <pc:spChg chg="add del mod">
          <ac:chgData name="Ginger Elliott-Teague" userId="eefb298b-226e-4acb-8308-892a407d92a2" providerId="ADAL" clId="{079C0EF2-2954-4E59-93CD-D374FBFE8A8C}" dt="2023-10-09T19:51:42.156" v="367" actId="6264"/>
          <ac:spMkLst>
            <pc:docMk/>
            <pc:sldMk cId="2704794389" sldId="267"/>
            <ac:spMk id="6" creationId="{A4EDA1E7-E21F-06A9-CD2B-B454F21E74E1}"/>
          </ac:spMkLst>
        </pc:spChg>
        <pc:spChg chg="add del mod">
          <ac:chgData name="Ginger Elliott-Teague" userId="eefb298b-226e-4acb-8308-892a407d92a2" providerId="ADAL" clId="{079C0EF2-2954-4E59-93CD-D374FBFE8A8C}" dt="2023-10-09T19:51:42.156" v="367" actId="6264"/>
          <ac:spMkLst>
            <pc:docMk/>
            <pc:sldMk cId="2704794389" sldId="267"/>
            <ac:spMk id="7" creationId="{B530E050-3FFE-7ABE-A2F1-69C797350ACA}"/>
          </ac:spMkLst>
        </pc:spChg>
        <pc:spChg chg="add del mod">
          <ac:chgData name="Ginger Elliott-Teague" userId="eefb298b-226e-4acb-8308-892a407d92a2" providerId="ADAL" clId="{079C0EF2-2954-4E59-93CD-D374FBFE8A8C}" dt="2023-10-09T19:51:42.156" v="367" actId="6264"/>
          <ac:spMkLst>
            <pc:docMk/>
            <pc:sldMk cId="2704794389" sldId="267"/>
            <ac:spMk id="8" creationId="{6889D867-A609-64D3-DC38-2AC6CBC280B5}"/>
          </ac:spMkLst>
        </pc:spChg>
        <pc:spChg chg="add del mod">
          <ac:chgData name="Ginger Elliott-Teague" userId="eefb298b-226e-4acb-8308-892a407d92a2" providerId="ADAL" clId="{079C0EF2-2954-4E59-93CD-D374FBFE8A8C}" dt="2023-10-09T19:51:42.156" v="367" actId="6264"/>
          <ac:spMkLst>
            <pc:docMk/>
            <pc:sldMk cId="2704794389" sldId="267"/>
            <ac:spMk id="9" creationId="{13426AF3-35DC-8840-F49F-FCAACE09DF49}"/>
          </ac:spMkLst>
        </pc:spChg>
        <pc:spChg chg="add del mod">
          <ac:chgData name="Ginger Elliott-Teague" userId="eefb298b-226e-4acb-8308-892a407d92a2" providerId="ADAL" clId="{079C0EF2-2954-4E59-93CD-D374FBFE8A8C}" dt="2023-10-09T19:52:59.070" v="380" actId="6264"/>
          <ac:spMkLst>
            <pc:docMk/>
            <pc:sldMk cId="2704794389" sldId="267"/>
            <ac:spMk id="10" creationId="{8CE91057-FC96-0E00-63D7-E3168CD6EDFB}"/>
          </ac:spMkLst>
        </pc:spChg>
        <pc:spChg chg="add mod ord">
          <ac:chgData name="Ginger Elliott-Teague" userId="eefb298b-226e-4acb-8308-892a407d92a2" providerId="ADAL" clId="{079C0EF2-2954-4E59-93CD-D374FBFE8A8C}" dt="2023-10-11T15:32:20.410" v="2036" actId="20577"/>
          <ac:spMkLst>
            <pc:docMk/>
            <pc:sldMk cId="2704794389" sldId="267"/>
            <ac:spMk id="11" creationId="{203BA8BA-B87F-7F04-1EAE-FF6A28A7273B}"/>
          </ac:spMkLst>
        </pc:spChg>
        <pc:spChg chg="add mod ord">
          <ac:chgData name="Ginger Elliott-Teague" userId="eefb298b-226e-4acb-8308-892a407d92a2" providerId="ADAL" clId="{079C0EF2-2954-4E59-93CD-D374FBFE8A8C}" dt="2023-10-10T12:52:44.583" v="1280"/>
          <ac:spMkLst>
            <pc:docMk/>
            <pc:sldMk cId="2704794389" sldId="267"/>
            <ac:spMk id="12" creationId="{6CA5A794-5C46-1AFD-F871-201EDFA4A622}"/>
          </ac:spMkLst>
        </pc:spChg>
      </pc:sldChg>
      <pc:sldChg chg="del">
        <pc:chgData name="Ginger Elliott-Teague" userId="eefb298b-226e-4acb-8308-892a407d92a2" providerId="ADAL" clId="{079C0EF2-2954-4E59-93CD-D374FBFE8A8C}" dt="2023-10-09T19:29:32.198" v="278" actId="47"/>
        <pc:sldMkLst>
          <pc:docMk/>
          <pc:sldMk cId="2356455198" sldId="268"/>
        </pc:sldMkLst>
      </pc:sldChg>
      <pc:sldChg chg="del ord">
        <pc:chgData name="Ginger Elliott-Teague" userId="eefb298b-226e-4acb-8308-892a407d92a2" providerId="ADAL" clId="{079C0EF2-2954-4E59-93CD-D374FBFE8A8C}" dt="2023-10-10T12:54:10.665" v="1347" actId="47"/>
        <pc:sldMkLst>
          <pc:docMk/>
          <pc:sldMk cId="3406569385" sldId="269"/>
        </pc:sldMkLst>
      </pc:sldChg>
      <pc:sldChg chg="addSp delSp modSp mod setBg modClrScheme chgLayout">
        <pc:chgData name="Ginger Elliott-Teague" userId="eefb298b-226e-4acb-8308-892a407d92a2" providerId="ADAL" clId="{079C0EF2-2954-4E59-93CD-D374FBFE8A8C}" dt="2023-10-16T15:36:59.381" v="6799"/>
        <pc:sldMkLst>
          <pc:docMk/>
          <pc:sldMk cId="2318589566" sldId="274"/>
        </pc:sldMkLst>
        <pc:spChg chg="del mod ord">
          <ac:chgData name="Ginger Elliott-Teague" userId="eefb298b-226e-4acb-8308-892a407d92a2" providerId="ADAL" clId="{079C0EF2-2954-4E59-93CD-D374FBFE8A8C}" dt="2023-10-09T20:06:50.596" v="706" actId="6264"/>
          <ac:spMkLst>
            <pc:docMk/>
            <pc:sldMk cId="2318589566" sldId="274"/>
            <ac:spMk id="2" creationId="{DB2E4910-D12A-4DEB-8D09-68A1F3881AAD}"/>
          </ac:spMkLst>
        </pc:spChg>
        <pc:spChg chg="add del mod ord">
          <ac:chgData name="Ginger Elliott-Teague" userId="eefb298b-226e-4acb-8308-892a407d92a2" providerId="ADAL" clId="{079C0EF2-2954-4E59-93CD-D374FBFE8A8C}" dt="2023-10-09T19:52:20.486" v="373" actId="478"/>
          <ac:spMkLst>
            <pc:docMk/>
            <pc:sldMk cId="2318589566" sldId="274"/>
            <ac:spMk id="3" creationId="{7B144C53-DC5F-4EFE-D7B1-96D45FF27EC4}"/>
          </ac:spMkLst>
        </pc:spChg>
        <pc:spChg chg="del">
          <ac:chgData name="Ginger Elliott-Teague" userId="eefb298b-226e-4acb-8308-892a407d92a2" providerId="ADAL" clId="{079C0EF2-2954-4E59-93CD-D374FBFE8A8C}" dt="2023-10-09T19:52:17.451" v="372" actId="6264"/>
          <ac:spMkLst>
            <pc:docMk/>
            <pc:sldMk cId="2318589566" sldId="274"/>
            <ac:spMk id="4" creationId="{F7716050-99FD-43F3-BA5A-74E26FCC54CA}"/>
          </ac:spMkLst>
        </pc:spChg>
        <pc:spChg chg="add mod ord">
          <ac:chgData name="Ginger Elliott-Teague" userId="eefb298b-226e-4acb-8308-892a407d92a2" providerId="ADAL" clId="{079C0EF2-2954-4E59-93CD-D374FBFE8A8C}" dt="2023-10-09T21:25:24.528" v="1228" actId="26606"/>
          <ac:spMkLst>
            <pc:docMk/>
            <pc:sldMk cId="2318589566" sldId="274"/>
            <ac:spMk id="5" creationId="{80E84DAA-104A-B433-BB95-4D68E561029E}"/>
          </ac:spMkLst>
        </pc:spChg>
        <pc:spChg chg="add del mod">
          <ac:chgData name="Ginger Elliott-Teague" userId="eefb298b-226e-4acb-8308-892a407d92a2" providerId="ADAL" clId="{079C0EF2-2954-4E59-93CD-D374FBFE8A8C}" dt="2023-10-09T19:52:17.451" v="372" actId="6264"/>
          <ac:spMkLst>
            <pc:docMk/>
            <pc:sldMk cId="2318589566" sldId="274"/>
            <ac:spMk id="6" creationId="{6EB94E2E-BD4F-09AE-4826-3EE28D59BBC1}"/>
          </ac:spMkLst>
        </pc:spChg>
        <pc:spChg chg="add del mod">
          <ac:chgData name="Ginger Elliott-Teague" userId="eefb298b-226e-4acb-8308-892a407d92a2" providerId="ADAL" clId="{079C0EF2-2954-4E59-93CD-D374FBFE8A8C}" dt="2023-10-09T19:52:17.451" v="372" actId="6264"/>
          <ac:spMkLst>
            <pc:docMk/>
            <pc:sldMk cId="2318589566" sldId="274"/>
            <ac:spMk id="7" creationId="{B40ABF03-3E8F-FD38-BB92-EB3E4C9357B9}"/>
          </ac:spMkLst>
        </pc:spChg>
        <pc:spChg chg="del mod ord">
          <ac:chgData name="Ginger Elliott-Teague" userId="eefb298b-226e-4acb-8308-892a407d92a2" providerId="ADAL" clId="{079C0EF2-2954-4E59-93CD-D374FBFE8A8C}" dt="2023-10-09T20:06:50.596" v="706" actId="6264"/>
          <ac:spMkLst>
            <pc:docMk/>
            <pc:sldMk cId="2318589566" sldId="274"/>
            <ac:spMk id="8" creationId="{0DBC6F96-A442-4C4C-B203-626685FF673D}"/>
          </ac:spMkLst>
        </pc:spChg>
        <pc:spChg chg="add del mod">
          <ac:chgData name="Ginger Elliott-Teague" userId="eefb298b-226e-4acb-8308-892a407d92a2" providerId="ADAL" clId="{079C0EF2-2954-4E59-93CD-D374FBFE8A8C}" dt="2023-10-09T19:52:17.451" v="372" actId="6264"/>
          <ac:spMkLst>
            <pc:docMk/>
            <pc:sldMk cId="2318589566" sldId="274"/>
            <ac:spMk id="9" creationId="{B2624D9D-5FA9-4CEE-9199-D36F40F58B34}"/>
          </ac:spMkLst>
        </pc:spChg>
        <pc:spChg chg="add del mod ord">
          <ac:chgData name="Ginger Elliott-Teague" userId="eefb298b-226e-4acb-8308-892a407d92a2" providerId="ADAL" clId="{079C0EF2-2954-4E59-93CD-D374FBFE8A8C}" dt="2023-10-09T20:06:50.596" v="706" actId="6264"/>
          <ac:spMkLst>
            <pc:docMk/>
            <pc:sldMk cId="2318589566" sldId="274"/>
            <ac:spMk id="10" creationId="{4673073F-4C47-9195-4AFB-04DA252F5D6A}"/>
          </ac:spMkLst>
        </pc:spChg>
        <pc:spChg chg="add del mod">
          <ac:chgData name="Ginger Elliott-Teague" userId="eefb298b-226e-4acb-8308-892a407d92a2" providerId="ADAL" clId="{079C0EF2-2954-4E59-93CD-D374FBFE8A8C}" dt="2023-10-09T20:06:50.596" v="706" actId="6264"/>
          <ac:spMkLst>
            <pc:docMk/>
            <pc:sldMk cId="2318589566" sldId="274"/>
            <ac:spMk id="11" creationId="{88D3E036-3F55-2C9D-70A3-913C1FF47929}"/>
          </ac:spMkLst>
        </pc:spChg>
        <pc:spChg chg="add mod ord">
          <ac:chgData name="Ginger Elliott-Teague" userId="eefb298b-226e-4acb-8308-892a407d92a2" providerId="ADAL" clId="{079C0EF2-2954-4E59-93CD-D374FBFE8A8C}" dt="2023-10-09T21:25:24.528" v="1228" actId="26606"/>
          <ac:spMkLst>
            <pc:docMk/>
            <pc:sldMk cId="2318589566" sldId="274"/>
            <ac:spMk id="12" creationId="{4C283639-B9AA-C8FD-6E6C-953B8F01C936}"/>
          </ac:spMkLst>
        </pc:spChg>
        <pc:spChg chg="add del mod ord">
          <ac:chgData name="Ginger Elliott-Teague" userId="eefb298b-226e-4acb-8308-892a407d92a2" providerId="ADAL" clId="{079C0EF2-2954-4E59-93CD-D374FBFE8A8C}" dt="2023-10-09T21:23:37.062" v="1191" actId="700"/>
          <ac:spMkLst>
            <pc:docMk/>
            <pc:sldMk cId="2318589566" sldId="274"/>
            <ac:spMk id="13" creationId="{74FF2267-1365-AFF8-FB51-182B41A3E390}"/>
          </ac:spMkLst>
        </pc:spChg>
        <pc:spChg chg="add del mod ord">
          <ac:chgData name="Ginger Elliott-Teague" userId="eefb298b-226e-4acb-8308-892a407d92a2" providerId="ADAL" clId="{079C0EF2-2954-4E59-93CD-D374FBFE8A8C}" dt="2023-10-09T21:23:37.062" v="1191" actId="700"/>
          <ac:spMkLst>
            <pc:docMk/>
            <pc:sldMk cId="2318589566" sldId="274"/>
            <ac:spMk id="14" creationId="{C365BA49-D09F-61CA-EE27-6A6E605ADA57}"/>
          </ac:spMkLst>
        </pc:spChg>
        <pc:spChg chg="add del mod ord">
          <ac:chgData name="Ginger Elliott-Teague" userId="eefb298b-226e-4acb-8308-892a407d92a2" providerId="ADAL" clId="{079C0EF2-2954-4E59-93CD-D374FBFE8A8C}" dt="2023-10-16T15:36:59.381" v="6799"/>
          <ac:spMkLst>
            <pc:docMk/>
            <pc:sldMk cId="2318589566" sldId="274"/>
            <ac:spMk id="15" creationId="{49C0F45D-4445-57E9-EAD9-8844B89095C6}"/>
          </ac:spMkLst>
        </pc:spChg>
        <pc:spChg chg="add del mod">
          <ac:chgData name="Ginger Elliott-Teague" userId="eefb298b-226e-4acb-8308-892a407d92a2" providerId="ADAL" clId="{079C0EF2-2954-4E59-93CD-D374FBFE8A8C}" dt="2023-10-09T21:25:22.297" v="1220" actId="6264"/>
          <ac:spMkLst>
            <pc:docMk/>
            <pc:sldMk cId="2318589566" sldId="274"/>
            <ac:spMk id="16" creationId="{B1B3C4B1-6157-7540-927C-EF075EEECE8C}"/>
          </ac:spMkLst>
        </pc:spChg>
        <pc:spChg chg="add del mod">
          <ac:chgData name="Ginger Elliott-Teague" userId="eefb298b-226e-4acb-8308-892a407d92a2" providerId="ADAL" clId="{079C0EF2-2954-4E59-93CD-D374FBFE8A8C}" dt="2023-10-09T21:25:22.297" v="1220" actId="6264"/>
          <ac:spMkLst>
            <pc:docMk/>
            <pc:sldMk cId="2318589566" sldId="274"/>
            <ac:spMk id="18" creationId="{80C11F05-1BE8-FBA6-BC1A-4015AE3B7F23}"/>
          </ac:spMkLst>
        </pc:spChg>
        <pc:spChg chg="add del mod">
          <ac:chgData name="Ginger Elliott-Teague" userId="eefb298b-226e-4acb-8308-892a407d92a2" providerId="ADAL" clId="{079C0EF2-2954-4E59-93CD-D374FBFE8A8C}" dt="2023-10-09T21:25:22.297" v="1220" actId="6264"/>
          <ac:spMkLst>
            <pc:docMk/>
            <pc:sldMk cId="2318589566" sldId="274"/>
            <ac:spMk id="19" creationId="{6C00014A-F933-5C1B-B0EE-27552344DD31}"/>
          </ac:spMkLst>
        </pc:spChg>
        <pc:graphicFrameChg chg="add del mod ord">
          <ac:chgData name="Ginger Elliott-Teague" userId="eefb298b-226e-4acb-8308-892a407d92a2" providerId="ADAL" clId="{079C0EF2-2954-4E59-93CD-D374FBFE8A8C}" dt="2023-10-09T21:25:24.528" v="1228" actId="26606"/>
          <ac:graphicFrameMkLst>
            <pc:docMk/>
            <pc:sldMk cId="2318589566" sldId="274"/>
            <ac:graphicFrameMk id="17" creationId="{C4417DBA-AE43-C1FB-B5CE-8175735D2994}"/>
          </ac:graphicFrameMkLst>
        </pc:graphicFrameChg>
      </pc:sldChg>
      <pc:sldChg chg="addSp delSp modSp mod chgLayout modNotesTx">
        <pc:chgData name="Ginger Elliott-Teague" userId="eefb298b-226e-4acb-8308-892a407d92a2" providerId="ADAL" clId="{079C0EF2-2954-4E59-93CD-D374FBFE8A8C}" dt="2023-10-18T20:26:13.037" v="8753" actId="20577"/>
        <pc:sldMkLst>
          <pc:docMk/>
          <pc:sldMk cId="2081576373" sldId="277"/>
        </pc:sldMkLst>
        <pc:spChg chg="mod ord">
          <ac:chgData name="Ginger Elliott-Teague" userId="eefb298b-226e-4acb-8308-892a407d92a2" providerId="ADAL" clId="{079C0EF2-2954-4E59-93CD-D374FBFE8A8C}" dt="2023-10-09T19:10:29.586" v="1" actId="6264"/>
          <ac:spMkLst>
            <pc:docMk/>
            <pc:sldMk cId="2081576373" sldId="277"/>
            <ac:spMk id="2" creationId="{0F9F7D93-FC73-4B67-97A5-10D171694C28}"/>
          </ac:spMkLst>
        </pc:spChg>
        <pc:spChg chg="mod ord">
          <ac:chgData name="Ginger Elliott-Teague" userId="eefb298b-226e-4acb-8308-892a407d92a2" providerId="ADAL" clId="{079C0EF2-2954-4E59-93CD-D374FBFE8A8C}" dt="2023-10-11T15:34:47.938" v="2042" actId="27636"/>
          <ac:spMkLst>
            <pc:docMk/>
            <pc:sldMk cId="2081576373" sldId="277"/>
            <ac:spMk id="3" creationId="{84C52764-F09D-4E57-9E97-C553248C1DC9}"/>
          </ac:spMkLst>
        </pc:spChg>
        <pc:spChg chg="add del mod">
          <ac:chgData name="Ginger Elliott-Teague" userId="eefb298b-226e-4acb-8308-892a407d92a2" providerId="ADAL" clId="{079C0EF2-2954-4E59-93CD-D374FBFE8A8C}" dt="2023-10-09T19:10:29.586" v="1" actId="6264"/>
          <ac:spMkLst>
            <pc:docMk/>
            <pc:sldMk cId="2081576373" sldId="277"/>
            <ac:spMk id="4" creationId="{F3B9B41D-A0F8-504E-2752-D9CE79A1DA6E}"/>
          </ac:spMkLst>
        </pc:spChg>
        <pc:spChg chg="add del mod">
          <ac:chgData name="Ginger Elliott-Teague" userId="eefb298b-226e-4acb-8308-892a407d92a2" providerId="ADAL" clId="{079C0EF2-2954-4E59-93CD-D374FBFE8A8C}" dt="2023-10-09T19:10:29.586" v="1" actId="6264"/>
          <ac:spMkLst>
            <pc:docMk/>
            <pc:sldMk cId="2081576373" sldId="277"/>
            <ac:spMk id="5" creationId="{B20DFEBF-2EAE-55AC-30BB-D027039892E5}"/>
          </ac:spMkLst>
        </pc:spChg>
        <pc:picChg chg="add mod">
          <ac:chgData name="Ginger Elliott-Teague" userId="eefb298b-226e-4acb-8308-892a407d92a2" providerId="ADAL" clId="{079C0EF2-2954-4E59-93CD-D374FBFE8A8C}" dt="2023-10-09T19:15:21.221" v="165" actId="14100"/>
          <ac:picMkLst>
            <pc:docMk/>
            <pc:sldMk cId="2081576373" sldId="277"/>
            <ac:picMk id="7" creationId="{373ABF94-8A4A-EEC8-1857-F4F8B1E54442}"/>
          </ac:picMkLst>
        </pc:picChg>
      </pc:sldChg>
      <pc:sldChg chg="addSp delSp modSp mod modClrScheme chgLayout modNotesTx">
        <pc:chgData name="Ginger Elliott-Teague" userId="eefb298b-226e-4acb-8308-892a407d92a2" providerId="ADAL" clId="{079C0EF2-2954-4E59-93CD-D374FBFE8A8C}" dt="2023-10-15T23:56:23.681" v="3387" actId="20577"/>
        <pc:sldMkLst>
          <pc:docMk/>
          <pc:sldMk cId="3429894607" sldId="278"/>
        </pc:sldMkLst>
        <pc:spChg chg="mod ord">
          <ac:chgData name="Ginger Elliott-Teague" userId="eefb298b-226e-4acb-8308-892a407d92a2" providerId="ADAL" clId="{079C0EF2-2954-4E59-93CD-D374FBFE8A8C}" dt="2023-10-09T21:04:51.003" v="1132" actId="700"/>
          <ac:spMkLst>
            <pc:docMk/>
            <pc:sldMk cId="3429894607" sldId="278"/>
            <ac:spMk id="2" creationId="{DB2E4910-D12A-4DEB-8D09-68A1F3881AAD}"/>
          </ac:spMkLst>
        </pc:spChg>
        <pc:spChg chg="add del mod ord">
          <ac:chgData name="Ginger Elliott-Teague" userId="eefb298b-226e-4acb-8308-892a407d92a2" providerId="ADAL" clId="{079C0EF2-2954-4E59-93CD-D374FBFE8A8C}" dt="2023-10-09T19:52:02.859" v="370" actId="478"/>
          <ac:spMkLst>
            <pc:docMk/>
            <pc:sldMk cId="3429894607" sldId="278"/>
            <ac:spMk id="3" creationId="{FB31158C-2CBF-335C-79B3-11C3F1ED3B6B}"/>
          </ac:spMkLst>
        </pc:spChg>
        <pc:spChg chg="add mod ord">
          <ac:chgData name="Ginger Elliott-Teague" userId="eefb298b-226e-4acb-8308-892a407d92a2" providerId="ADAL" clId="{079C0EF2-2954-4E59-93CD-D374FBFE8A8C}" dt="2023-10-10T12:58:38.394" v="1378" actId="962"/>
          <ac:spMkLst>
            <pc:docMk/>
            <pc:sldMk cId="3429894607" sldId="278"/>
            <ac:spMk id="4" creationId="{3464B83E-F799-31C7-3016-C55C93CF6A08}"/>
          </ac:spMkLst>
        </pc:spChg>
        <pc:spChg chg="add del mod">
          <ac:chgData name="Ginger Elliott-Teague" userId="eefb298b-226e-4acb-8308-892a407d92a2" providerId="ADAL" clId="{079C0EF2-2954-4E59-93CD-D374FBFE8A8C}" dt="2023-10-09T19:51:53.399" v="369" actId="6264"/>
          <ac:spMkLst>
            <pc:docMk/>
            <pc:sldMk cId="3429894607" sldId="278"/>
            <ac:spMk id="5" creationId="{D0381AC4-ECB8-DFE0-E7B4-97EB0F3159E2}"/>
          </ac:spMkLst>
        </pc:spChg>
        <pc:spChg chg="add del mod">
          <ac:chgData name="Ginger Elliott-Teague" userId="eefb298b-226e-4acb-8308-892a407d92a2" providerId="ADAL" clId="{079C0EF2-2954-4E59-93CD-D374FBFE8A8C}" dt="2023-10-09T19:51:53.399" v="369" actId="6264"/>
          <ac:spMkLst>
            <pc:docMk/>
            <pc:sldMk cId="3429894607" sldId="278"/>
            <ac:spMk id="6" creationId="{192BE35D-1875-9CB0-E646-BA705D99E4A7}"/>
          </ac:spMkLst>
        </pc:spChg>
        <pc:spChg chg="del mod ord">
          <ac:chgData name="Ginger Elliott-Teague" userId="eefb298b-226e-4acb-8308-892a407d92a2" providerId="ADAL" clId="{079C0EF2-2954-4E59-93CD-D374FBFE8A8C}" dt="2023-10-09T21:04:51.003" v="1132" actId="700"/>
          <ac:spMkLst>
            <pc:docMk/>
            <pc:sldMk cId="3429894607" sldId="278"/>
            <ac:spMk id="7" creationId="{A1D4A596-7848-4098-AA12-BB8BBBB3D6E5}"/>
          </ac:spMkLst>
        </pc:spChg>
        <pc:spChg chg="add del mod">
          <ac:chgData name="Ginger Elliott-Teague" userId="eefb298b-226e-4acb-8308-892a407d92a2" providerId="ADAL" clId="{079C0EF2-2954-4E59-93CD-D374FBFE8A8C}" dt="2023-10-09T19:51:53.399" v="369" actId="6264"/>
          <ac:spMkLst>
            <pc:docMk/>
            <pc:sldMk cId="3429894607" sldId="278"/>
            <ac:spMk id="8" creationId="{C4723A44-5715-A87E-EAA7-32AAD5D15283}"/>
          </ac:spMkLst>
        </pc:spChg>
        <pc:spChg chg="add del mod ord">
          <ac:chgData name="Ginger Elliott-Teague" userId="eefb298b-226e-4acb-8308-892a407d92a2" providerId="ADAL" clId="{079C0EF2-2954-4E59-93CD-D374FBFE8A8C}" dt="2023-10-09T19:53:04.105" v="381" actId="6264"/>
          <ac:spMkLst>
            <pc:docMk/>
            <pc:sldMk cId="3429894607" sldId="278"/>
            <ac:spMk id="9" creationId="{8AF89EC0-D763-A1DB-314F-BB6C8C17648C}"/>
          </ac:spMkLst>
        </pc:spChg>
        <pc:spChg chg="del">
          <ac:chgData name="Ginger Elliott-Teague" userId="eefb298b-226e-4acb-8308-892a407d92a2" providerId="ADAL" clId="{079C0EF2-2954-4E59-93CD-D374FBFE8A8C}" dt="2023-10-09T19:51:53.399" v="369" actId="6264"/>
          <ac:spMkLst>
            <pc:docMk/>
            <pc:sldMk cId="3429894607" sldId="278"/>
            <ac:spMk id="10" creationId="{7F89BBAE-D95C-477D-BA13-2856C4DEC18F}"/>
          </ac:spMkLst>
        </pc:spChg>
        <pc:spChg chg="add del mod">
          <ac:chgData name="Ginger Elliott-Teague" userId="eefb298b-226e-4acb-8308-892a407d92a2" providerId="ADAL" clId="{079C0EF2-2954-4E59-93CD-D374FBFE8A8C}" dt="2023-10-09T19:53:04.105" v="381" actId="6264"/>
          <ac:spMkLst>
            <pc:docMk/>
            <pc:sldMk cId="3429894607" sldId="278"/>
            <ac:spMk id="11" creationId="{07F4A7C0-BE18-578B-D5EB-7A6DEEDA11F1}"/>
          </ac:spMkLst>
        </pc:spChg>
        <pc:spChg chg="add del mod">
          <ac:chgData name="Ginger Elliott-Teague" userId="eefb298b-226e-4acb-8308-892a407d92a2" providerId="ADAL" clId="{079C0EF2-2954-4E59-93CD-D374FBFE8A8C}" dt="2023-10-09T19:53:04.105" v="381" actId="6264"/>
          <ac:spMkLst>
            <pc:docMk/>
            <pc:sldMk cId="3429894607" sldId="278"/>
            <ac:spMk id="12" creationId="{59754F88-FE3D-5F13-C2D8-7DB47F210611}"/>
          </ac:spMkLst>
        </pc:spChg>
        <pc:spChg chg="add del mod">
          <ac:chgData name="Ginger Elliott-Teague" userId="eefb298b-226e-4acb-8308-892a407d92a2" providerId="ADAL" clId="{079C0EF2-2954-4E59-93CD-D374FBFE8A8C}" dt="2023-10-09T19:53:04.105" v="381" actId="6264"/>
          <ac:spMkLst>
            <pc:docMk/>
            <pc:sldMk cId="3429894607" sldId="278"/>
            <ac:spMk id="13" creationId="{A83CD93E-5439-65C9-E83A-D4023DA8CF9C}"/>
          </ac:spMkLst>
        </pc:spChg>
        <pc:spChg chg="add del mod ord">
          <ac:chgData name="Ginger Elliott-Teague" userId="eefb298b-226e-4acb-8308-892a407d92a2" providerId="ADAL" clId="{079C0EF2-2954-4E59-93CD-D374FBFE8A8C}" dt="2023-10-09T20:01:52.738" v="697" actId="6264"/>
          <ac:spMkLst>
            <pc:docMk/>
            <pc:sldMk cId="3429894607" sldId="278"/>
            <ac:spMk id="14" creationId="{A10642D5-43B0-CBF2-AE0D-409F420BEF09}"/>
          </ac:spMkLst>
        </pc:spChg>
        <pc:spChg chg="add del mod">
          <ac:chgData name="Ginger Elliott-Teague" userId="eefb298b-226e-4acb-8308-892a407d92a2" providerId="ADAL" clId="{079C0EF2-2954-4E59-93CD-D374FBFE8A8C}" dt="2023-10-09T20:01:52.738" v="697" actId="6264"/>
          <ac:spMkLst>
            <pc:docMk/>
            <pc:sldMk cId="3429894607" sldId="278"/>
            <ac:spMk id="15" creationId="{4C7A9E8C-0B7D-E628-0192-B21A68E93D64}"/>
          </ac:spMkLst>
        </pc:spChg>
        <pc:spChg chg="add del mod">
          <ac:chgData name="Ginger Elliott-Teague" userId="eefb298b-226e-4acb-8308-892a407d92a2" providerId="ADAL" clId="{079C0EF2-2954-4E59-93CD-D374FBFE8A8C}" dt="2023-10-09T20:01:52.738" v="697" actId="6264"/>
          <ac:spMkLst>
            <pc:docMk/>
            <pc:sldMk cId="3429894607" sldId="278"/>
            <ac:spMk id="16" creationId="{470F7A54-9A8F-E897-E247-46BD96EB6084}"/>
          </ac:spMkLst>
        </pc:spChg>
        <pc:spChg chg="add del mod">
          <ac:chgData name="Ginger Elliott-Teague" userId="eefb298b-226e-4acb-8308-892a407d92a2" providerId="ADAL" clId="{079C0EF2-2954-4E59-93CD-D374FBFE8A8C}" dt="2023-10-09T20:01:52.738" v="697" actId="6264"/>
          <ac:spMkLst>
            <pc:docMk/>
            <pc:sldMk cId="3429894607" sldId="278"/>
            <ac:spMk id="17" creationId="{23CB30A2-3D38-32BF-CDD8-1D5C1B9417EE}"/>
          </ac:spMkLst>
        </pc:spChg>
        <pc:spChg chg="add del mod ord">
          <ac:chgData name="Ginger Elliott-Teague" userId="eefb298b-226e-4acb-8308-892a407d92a2" providerId="ADAL" clId="{079C0EF2-2954-4E59-93CD-D374FBFE8A8C}" dt="2023-10-09T21:04:51.003" v="1132" actId="700"/>
          <ac:spMkLst>
            <pc:docMk/>
            <pc:sldMk cId="3429894607" sldId="278"/>
            <ac:spMk id="18" creationId="{8DA29132-08F3-C9FF-B257-4BC044B0D92F}"/>
          </ac:spMkLst>
        </pc:spChg>
        <pc:spChg chg="add mod ord">
          <ac:chgData name="Ginger Elliott-Teague" userId="eefb298b-226e-4acb-8308-892a407d92a2" providerId="ADAL" clId="{079C0EF2-2954-4E59-93CD-D374FBFE8A8C}" dt="2023-10-10T12:57:41.912" v="1375" actId="13244"/>
          <ac:spMkLst>
            <pc:docMk/>
            <pc:sldMk cId="3429894607" sldId="278"/>
            <ac:spMk id="19" creationId="{983F9AAB-F8EE-67BE-3571-49CEB73D52A3}"/>
          </ac:spMkLst>
        </pc:spChg>
        <pc:spChg chg="add mod">
          <ac:chgData name="Ginger Elliott-Teague" userId="eefb298b-226e-4acb-8308-892a407d92a2" providerId="ADAL" clId="{079C0EF2-2954-4E59-93CD-D374FBFE8A8C}" dt="2023-10-09T21:22:18.879" v="1187"/>
          <ac:spMkLst>
            <pc:docMk/>
            <pc:sldMk cId="3429894607" sldId="278"/>
            <ac:spMk id="20" creationId="{846CA846-B64C-5D47-7847-995346D47468}"/>
          </ac:spMkLst>
        </pc:spChg>
        <pc:spChg chg="add mod">
          <ac:chgData name="Ginger Elliott-Teague" userId="eefb298b-226e-4acb-8308-892a407d92a2" providerId="ADAL" clId="{079C0EF2-2954-4E59-93CD-D374FBFE8A8C}" dt="2023-10-09T21:22:18.879" v="1187"/>
          <ac:spMkLst>
            <pc:docMk/>
            <pc:sldMk cId="3429894607" sldId="278"/>
            <ac:spMk id="21" creationId="{78B9A22A-E58B-378D-CC98-2F646A158DA8}"/>
          </ac:spMkLst>
        </pc:spChg>
        <pc:spChg chg="add mod">
          <ac:chgData name="Ginger Elliott-Teague" userId="eefb298b-226e-4acb-8308-892a407d92a2" providerId="ADAL" clId="{079C0EF2-2954-4E59-93CD-D374FBFE8A8C}" dt="2023-10-09T21:22:18.879" v="1187"/>
          <ac:spMkLst>
            <pc:docMk/>
            <pc:sldMk cId="3429894607" sldId="278"/>
            <ac:spMk id="22" creationId="{B1DC0A7E-03AE-A861-A7AB-3EEFBCFA1579}"/>
          </ac:spMkLst>
        </pc:spChg>
      </pc:sldChg>
      <pc:sldChg chg="addSp delSp modSp new del mod modClrScheme modCm chgLayout">
        <pc:chgData name="Ginger Elliott-Teague" userId="eefb298b-226e-4acb-8308-892a407d92a2" providerId="ADAL" clId="{079C0EF2-2954-4E59-93CD-D374FBFE8A8C}" dt="2023-10-16T01:19:29.098" v="5785" actId="47"/>
        <pc:sldMkLst>
          <pc:docMk/>
          <pc:sldMk cId="1531084295" sldId="279"/>
        </pc:sldMkLst>
        <pc:spChg chg="mod ord">
          <ac:chgData name="Ginger Elliott-Teague" userId="eefb298b-226e-4acb-8308-892a407d92a2" providerId="ADAL" clId="{079C0EF2-2954-4E59-93CD-D374FBFE8A8C}" dt="2023-10-13T13:50:55.834" v="2595" actId="700"/>
          <ac:spMkLst>
            <pc:docMk/>
            <pc:sldMk cId="1531084295" sldId="279"/>
            <ac:spMk id="2" creationId="{E8E5B214-4749-1FAA-E8ED-CB3A12C7FF3E}"/>
          </ac:spMkLst>
        </pc:spChg>
        <pc:spChg chg="mod ord">
          <ac:chgData name="Ginger Elliott-Teague" userId="eefb298b-226e-4acb-8308-892a407d92a2" providerId="ADAL" clId="{079C0EF2-2954-4E59-93CD-D374FBFE8A8C}" dt="2023-10-16T00:07:26.802" v="3749" actId="20577"/>
          <ac:spMkLst>
            <pc:docMk/>
            <pc:sldMk cId="1531084295" sldId="279"/>
            <ac:spMk id="3" creationId="{B1FFBA45-A02E-CD41-81FB-685AAF0DFEFB}"/>
          </ac:spMkLst>
        </pc:spChg>
        <pc:spChg chg="del">
          <ac:chgData name="Ginger Elliott-Teague" userId="eefb298b-226e-4acb-8308-892a407d92a2" providerId="ADAL" clId="{079C0EF2-2954-4E59-93CD-D374FBFE8A8C}" dt="2023-10-13T13:50:55.834" v="2595" actId="700"/>
          <ac:spMkLst>
            <pc:docMk/>
            <pc:sldMk cId="1531084295" sldId="279"/>
            <ac:spMk id="4" creationId="{C78C05C7-7580-2612-CB0F-4BBF9FB3940C}"/>
          </ac:spMkLst>
        </pc:spChg>
        <pc:spChg chg="mod ord">
          <ac:chgData name="Ginger Elliott-Teague" userId="eefb298b-226e-4acb-8308-892a407d92a2" providerId="ADAL" clId="{079C0EF2-2954-4E59-93CD-D374FBFE8A8C}" dt="2023-10-13T13:50:55.834" v="2595" actId="700"/>
          <ac:spMkLst>
            <pc:docMk/>
            <pc:sldMk cId="1531084295" sldId="279"/>
            <ac:spMk id="5" creationId="{4C71E10C-FB85-2A31-01D2-5FD3A3E4B341}"/>
          </ac:spMkLst>
        </pc:spChg>
        <pc:spChg chg="add mod">
          <ac:chgData name="Ginger Elliott-Teague" userId="eefb298b-226e-4acb-8308-892a407d92a2" providerId="ADAL" clId="{079C0EF2-2954-4E59-93CD-D374FBFE8A8C}" dt="2023-10-13T13:53:45.853" v="2621" actId="1036"/>
          <ac:spMkLst>
            <pc:docMk/>
            <pc:sldMk cId="1531084295" sldId="279"/>
            <ac:spMk id="6" creationId="{E7D031FC-E0C3-1B0D-205F-7924E46B9240}"/>
          </ac:spMkLst>
        </pc:spChg>
        <pc:extLst>
          <p:ext xmlns:p="http://schemas.openxmlformats.org/presentationml/2006/main" uri="{D6D511B9-2390-475A-947B-AFAB55BFBCF1}">
            <pc226:cmChg xmlns:pc226="http://schemas.microsoft.com/office/powerpoint/2022/06/main/command" chg="mod modRxn">
              <pc226:chgData name="Ginger Elliott-Teague" userId="eefb298b-226e-4acb-8308-892a407d92a2" providerId="ADAL" clId="{079C0EF2-2954-4E59-93CD-D374FBFE8A8C}" dt="2023-10-13T13:03:41.383" v="2112"/>
              <pc2:cmMkLst xmlns:pc2="http://schemas.microsoft.com/office/powerpoint/2019/9/main/command">
                <pc:docMk/>
                <pc:sldMk cId="1531084295" sldId="279"/>
                <pc2:cmMk id="{D87216D8-537F-4731-94A6-CDF1B07A250A}"/>
              </pc2:cmMkLst>
            </pc226:cmChg>
          </p:ext>
        </pc:extLst>
      </pc:sldChg>
      <pc:sldChg chg="addSp delSp modSp new del mod modClrScheme chgLayout">
        <pc:chgData name="Ginger Elliott-Teague" userId="eefb298b-226e-4acb-8308-892a407d92a2" providerId="ADAL" clId="{079C0EF2-2954-4E59-93CD-D374FBFE8A8C}" dt="2023-10-16T01:19:29.098" v="5785" actId="47"/>
        <pc:sldMkLst>
          <pc:docMk/>
          <pc:sldMk cId="2846768175" sldId="280"/>
        </pc:sldMkLst>
        <pc:spChg chg="mod ord">
          <ac:chgData name="Ginger Elliott-Teague" userId="eefb298b-226e-4acb-8308-892a407d92a2" providerId="ADAL" clId="{079C0EF2-2954-4E59-93CD-D374FBFE8A8C}" dt="2023-10-13T13:51:23.163" v="2599" actId="6264"/>
          <ac:spMkLst>
            <pc:docMk/>
            <pc:sldMk cId="2846768175" sldId="280"/>
            <ac:spMk id="2" creationId="{3157671F-8264-A040-CC65-18058B45A0E6}"/>
          </ac:spMkLst>
        </pc:spChg>
        <pc:spChg chg="mod ord">
          <ac:chgData name="Ginger Elliott-Teague" userId="eefb298b-226e-4acb-8308-892a407d92a2" providerId="ADAL" clId="{079C0EF2-2954-4E59-93CD-D374FBFE8A8C}" dt="2023-10-16T00:07:40.044" v="3750" actId="948"/>
          <ac:spMkLst>
            <pc:docMk/>
            <pc:sldMk cId="2846768175" sldId="280"/>
            <ac:spMk id="3" creationId="{09DF61C8-F810-B684-4E56-B1CDD691328B}"/>
          </ac:spMkLst>
        </pc:spChg>
        <pc:spChg chg="del">
          <ac:chgData name="Ginger Elliott-Teague" userId="eefb298b-226e-4acb-8308-892a407d92a2" providerId="ADAL" clId="{079C0EF2-2954-4E59-93CD-D374FBFE8A8C}" dt="2023-10-13T13:51:15.635" v="2597" actId="700"/>
          <ac:spMkLst>
            <pc:docMk/>
            <pc:sldMk cId="2846768175" sldId="280"/>
            <ac:spMk id="4" creationId="{336AEF79-2D13-2585-A23E-6FCA82AB84F0}"/>
          </ac:spMkLst>
        </pc:spChg>
        <pc:spChg chg="mod ord">
          <ac:chgData name="Ginger Elliott-Teague" userId="eefb298b-226e-4acb-8308-892a407d92a2" providerId="ADAL" clId="{079C0EF2-2954-4E59-93CD-D374FBFE8A8C}" dt="2023-10-13T13:51:23.163" v="2599" actId="6264"/>
          <ac:spMkLst>
            <pc:docMk/>
            <pc:sldMk cId="2846768175" sldId="280"/>
            <ac:spMk id="5" creationId="{98A830FA-59EB-6CC6-0C0D-9759B735D8C4}"/>
          </ac:spMkLst>
        </pc:spChg>
        <pc:spChg chg="add del mod">
          <ac:chgData name="Ginger Elliott-Teague" userId="eefb298b-226e-4acb-8308-892a407d92a2" providerId="ADAL" clId="{079C0EF2-2954-4E59-93CD-D374FBFE8A8C}" dt="2023-10-13T13:51:23.163" v="2599" actId="6264"/>
          <ac:spMkLst>
            <pc:docMk/>
            <pc:sldMk cId="2846768175" sldId="280"/>
            <ac:spMk id="6" creationId="{054D4C96-C7B2-C229-3CC1-FC2107D01CD1}"/>
          </ac:spMkLst>
        </pc:spChg>
        <pc:spChg chg="add del mod">
          <ac:chgData name="Ginger Elliott-Teague" userId="eefb298b-226e-4acb-8308-892a407d92a2" providerId="ADAL" clId="{079C0EF2-2954-4E59-93CD-D374FBFE8A8C}" dt="2023-10-13T13:51:23.163" v="2599" actId="6264"/>
          <ac:spMkLst>
            <pc:docMk/>
            <pc:sldMk cId="2846768175" sldId="280"/>
            <ac:spMk id="7" creationId="{5C4369FF-B322-98ED-E936-27EA0CAA36F2}"/>
          </ac:spMkLst>
        </pc:spChg>
        <pc:spChg chg="add del mod">
          <ac:chgData name="Ginger Elliott-Teague" userId="eefb298b-226e-4acb-8308-892a407d92a2" providerId="ADAL" clId="{079C0EF2-2954-4E59-93CD-D374FBFE8A8C}" dt="2023-10-13T13:51:23.163" v="2599" actId="6264"/>
          <ac:spMkLst>
            <pc:docMk/>
            <pc:sldMk cId="2846768175" sldId="280"/>
            <ac:spMk id="8" creationId="{1A11E204-D129-71D3-F45B-25D4A8FF3E9F}"/>
          </ac:spMkLst>
        </pc:spChg>
        <pc:spChg chg="add mod">
          <ac:chgData name="Ginger Elliott-Teague" userId="eefb298b-226e-4acb-8308-892a407d92a2" providerId="ADAL" clId="{079C0EF2-2954-4E59-93CD-D374FBFE8A8C}" dt="2023-10-13T13:54:42.762" v="2625" actId="1076"/>
          <ac:spMkLst>
            <pc:docMk/>
            <pc:sldMk cId="2846768175" sldId="280"/>
            <ac:spMk id="9" creationId="{2D73132D-AFB0-E89F-0D34-C0F2F2DD0D10}"/>
          </ac:spMkLst>
        </pc:spChg>
      </pc:sldChg>
      <pc:sldChg chg="addSp delSp modSp new del mod modClrScheme chgLayout">
        <pc:chgData name="Ginger Elliott-Teague" userId="eefb298b-226e-4acb-8308-892a407d92a2" providerId="ADAL" clId="{079C0EF2-2954-4E59-93CD-D374FBFE8A8C}" dt="2023-10-16T01:19:29.098" v="5785" actId="47"/>
        <pc:sldMkLst>
          <pc:docMk/>
          <pc:sldMk cId="4264749392" sldId="281"/>
        </pc:sldMkLst>
        <pc:spChg chg="mod ord">
          <ac:chgData name="Ginger Elliott-Teague" userId="eefb298b-226e-4acb-8308-892a407d92a2" providerId="ADAL" clId="{079C0EF2-2954-4E59-93CD-D374FBFE8A8C}" dt="2023-10-13T13:51:36.946" v="2604" actId="700"/>
          <ac:spMkLst>
            <pc:docMk/>
            <pc:sldMk cId="4264749392" sldId="281"/>
            <ac:spMk id="2" creationId="{2B53D74F-F0E5-D5AC-E6F3-8C4667D5B6C9}"/>
          </ac:spMkLst>
        </pc:spChg>
        <pc:spChg chg="mod ord">
          <ac:chgData name="Ginger Elliott-Teague" userId="eefb298b-226e-4acb-8308-892a407d92a2" providerId="ADAL" clId="{079C0EF2-2954-4E59-93CD-D374FBFE8A8C}" dt="2023-10-13T13:51:36.948" v="2605" actId="27636"/>
          <ac:spMkLst>
            <pc:docMk/>
            <pc:sldMk cId="4264749392" sldId="281"/>
            <ac:spMk id="3" creationId="{2B496880-6201-39F4-A946-DD81D4A41A2B}"/>
          </ac:spMkLst>
        </pc:spChg>
        <pc:spChg chg="add del">
          <ac:chgData name="Ginger Elliott-Teague" userId="eefb298b-226e-4acb-8308-892a407d92a2" providerId="ADAL" clId="{079C0EF2-2954-4E59-93CD-D374FBFE8A8C}" dt="2023-10-13T13:51:36.946" v="2604" actId="700"/>
          <ac:spMkLst>
            <pc:docMk/>
            <pc:sldMk cId="4264749392" sldId="281"/>
            <ac:spMk id="4" creationId="{3C39511E-C90E-0E9F-54AE-3761BD8EF23D}"/>
          </ac:spMkLst>
        </pc:spChg>
        <pc:spChg chg="mod ord">
          <ac:chgData name="Ginger Elliott-Teague" userId="eefb298b-226e-4acb-8308-892a407d92a2" providerId="ADAL" clId="{079C0EF2-2954-4E59-93CD-D374FBFE8A8C}" dt="2023-10-13T13:51:36.946" v="2604" actId="700"/>
          <ac:spMkLst>
            <pc:docMk/>
            <pc:sldMk cId="4264749392" sldId="281"/>
            <ac:spMk id="5" creationId="{6D109E5F-A85F-5728-3419-CE7EF07D0EA7}"/>
          </ac:spMkLst>
        </pc:spChg>
        <pc:spChg chg="add del mod">
          <ac:chgData name="Ginger Elliott-Teague" userId="eefb298b-226e-4acb-8308-892a407d92a2" providerId="ADAL" clId="{079C0EF2-2954-4E59-93CD-D374FBFE8A8C}" dt="2023-10-13T13:51:34.430" v="2603" actId="6264"/>
          <ac:spMkLst>
            <pc:docMk/>
            <pc:sldMk cId="4264749392" sldId="281"/>
            <ac:spMk id="6" creationId="{A8BA5BFC-434D-0C36-3830-87AECFB98FED}"/>
          </ac:spMkLst>
        </pc:spChg>
        <pc:spChg chg="add del mod">
          <ac:chgData name="Ginger Elliott-Teague" userId="eefb298b-226e-4acb-8308-892a407d92a2" providerId="ADAL" clId="{079C0EF2-2954-4E59-93CD-D374FBFE8A8C}" dt="2023-10-13T13:51:34.430" v="2603" actId="6264"/>
          <ac:spMkLst>
            <pc:docMk/>
            <pc:sldMk cId="4264749392" sldId="281"/>
            <ac:spMk id="7" creationId="{AB92682B-A246-2B75-7C82-0C55127B57C8}"/>
          </ac:spMkLst>
        </pc:spChg>
        <pc:spChg chg="add del mod">
          <ac:chgData name="Ginger Elliott-Teague" userId="eefb298b-226e-4acb-8308-892a407d92a2" providerId="ADAL" clId="{079C0EF2-2954-4E59-93CD-D374FBFE8A8C}" dt="2023-10-13T13:51:34.430" v="2603" actId="6264"/>
          <ac:spMkLst>
            <pc:docMk/>
            <pc:sldMk cId="4264749392" sldId="281"/>
            <ac:spMk id="8" creationId="{A8B75762-98B9-1BAB-EC24-FB79743DDD65}"/>
          </ac:spMkLst>
        </pc:spChg>
        <pc:spChg chg="add del mod ord">
          <ac:chgData name="Ginger Elliott-Teague" userId="eefb298b-226e-4acb-8308-892a407d92a2" providerId="ADAL" clId="{079C0EF2-2954-4E59-93CD-D374FBFE8A8C}" dt="2023-10-13T13:51:34.430" v="2603" actId="6264"/>
          <ac:spMkLst>
            <pc:docMk/>
            <pc:sldMk cId="4264749392" sldId="281"/>
            <ac:spMk id="9" creationId="{7F691710-CBA0-17D4-FF51-AFF2C1496867}"/>
          </ac:spMkLst>
        </pc:spChg>
        <pc:spChg chg="add mod">
          <ac:chgData name="Ginger Elliott-Teague" userId="eefb298b-226e-4acb-8308-892a407d92a2" providerId="ADAL" clId="{079C0EF2-2954-4E59-93CD-D374FBFE8A8C}" dt="2023-10-13T13:55:19.625" v="2628" actId="1076"/>
          <ac:spMkLst>
            <pc:docMk/>
            <pc:sldMk cId="4264749392" sldId="281"/>
            <ac:spMk id="10" creationId="{36E63EB9-D928-4786-0995-ED90A18775C6}"/>
          </ac:spMkLst>
        </pc:spChg>
      </pc:sldChg>
      <pc:sldChg chg="addSp delSp modSp new mod modClrScheme chgLayout modNotesTx">
        <pc:chgData name="Ginger Elliott-Teague" userId="eefb298b-226e-4acb-8308-892a407d92a2" providerId="ADAL" clId="{079C0EF2-2954-4E59-93CD-D374FBFE8A8C}" dt="2023-10-16T15:25:12.414" v="6415" actId="27636"/>
        <pc:sldMkLst>
          <pc:docMk/>
          <pc:sldMk cId="3868808907" sldId="282"/>
        </pc:sldMkLst>
        <pc:spChg chg="mod ord">
          <ac:chgData name="Ginger Elliott-Teague" userId="eefb298b-226e-4acb-8308-892a407d92a2" providerId="ADAL" clId="{079C0EF2-2954-4E59-93CD-D374FBFE8A8C}" dt="2023-10-10T13:22:21.908" v="1879" actId="20577"/>
          <ac:spMkLst>
            <pc:docMk/>
            <pc:sldMk cId="3868808907" sldId="282"/>
            <ac:spMk id="2" creationId="{035E00BC-1BD9-CD70-8081-2EC27BBF7ED6}"/>
          </ac:spMkLst>
        </pc:spChg>
        <pc:spChg chg="del mod ord">
          <ac:chgData name="Ginger Elliott-Teague" userId="eefb298b-226e-4acb-8308-892a407d92a2" providerId="ADAL" clId="{079C0EF2-2954-4E59-93CD-D374FBFE8A8C}" dt="2023-10-10T13:17:41.646" v="1381" actId="700"/>
          <ac:spMkLst>
            <pc:docMk/>
            <pc:sldMk cId="3868808907" sldId="282"/>
            <ac:spMk id="3" creationId="{E5233673-2B95-237C-592E-3DDAD77160F2}"/>
          </ac:spMkLst>
        </pc:spChg>
        <pc:spChg chg="del">
          <ac:chgData name="Ginger Elliott-Teague" userId="eefb298b-226e-4acb-8308-892a407d92a2" providerId="ADAL" clId="{079C0EF2-2954-4E59-93CD-D374FBFE8A8C}" dt="2023-10-10T13:17:41.646" v="1381" actId="700"/>
          <ac:spMkLst>
            <pc:docMk/>
            <pc:sldMk cId="3868808907" sldId="282"/>
            <ac:spMk id="4" creationId="{D2DEA7A9-F8E0-EFA7-08C9-61D36A4BEDD6}"/>
          </ac:spMkLst>
        </pc:spChg>
        <pc:spChg chg="mod ord">
          <ac:chgData name="Ginger Elliott-Teague" userId="eefb298b-226e-4acb-8308-892a407d92a2" providerId="ADAL" clId="{079C0EF2-2954-4E59-93CD-D374FBFE8A8C}" dt="2023-10-10T13:17:41.646" v="1381" actId="700"/>
          <ac:spMkLst>
            <pc:docMk/>
            <pc:sldMk cId="3868808907" sldId="282"/>
            <ac:spMk id="5" creationId="{A2EA8832-0E77-A6C8-B52A-8EFA650E7278}"/>
          </ac:spMkLst>
        </pc:spChg>
        <pc:spChg chg="add mod ord">
          <ac:chgData name="Ginger Elliott-Teague" userId="eefb298b-226e-4acb-8308-892a407d92a2" providerId="ADAL" clId="{079C0EF2-2954-4E59-93CD-D374FBFE8A8C}" dt="2023-10-16T15:25:12.414" v="6415" actId="27636"/>
          <ac:spMkLst>
            <pc:docMk/>
            <pc:sldMk cId="3868808907" sldId="282"/>
            <ac:spMk id="6" creationId="{CDDBF52A-DE88-37B0-66CD-A34D4DDFABD1}"/>
          </ac:spMkLst>
        </pc:spChg>
      </pc:sldChg>
      <pc:sldChg chg="addSp delSp modSp new mod setBg modClrScheme setClrOvrMap delDesignElem chgLayout modNotesTx">
        <pc:chgData name="Ginger Elliott-Teague" userId="eefb298b-226e-4acb-8308-892a407d92a2" providerId="ADAL" clId="{079C0EF2-2954-4E59-93CD-D374FBFE8A8C}" dt="2023-10-18T20:25:31.872" v="8740"/>
        <pc:sldMkLst>
          <pc:docMk/>
          <pc:sldMk cId="1083024691" sldId="283"/>
        </pc:sldMkLst>
        <pc:spChg chg="del mod ord">
          <ac:chgData name="Ginger Elliott-Teague" userId="eefb298b-226e-4acb-8308-892a407d92a2" providerId="ADAL" clId="{079C0EF2-2954-4E59-93CD-D374FBFE8A8C}" dt="2023-10-09T20:52:48.828" v="968" actId="700"/>
          <ac:spMkLst>
            <pc:docMk/>
            <pc:sldMk cId="1083024691" sldId="283"/>
            <ac:spMk id="2" creationId="{CF1F9CAF-CE8C-BDBA-59DC-9B0BA434A12A}"/>
          </ac:spMkLst>
        </pc:spChg>
        <pc:spChg chg="del mod ord">
          <ac:chgData name="Ginger Elliott-Teague" userId="eefb298b-226e-4acb-8308-892a407d92a2" providerId="ADAL" clId="{079C0EF2-2954-4E59-93CD-D374FBFE8A8C}" dt="2023-10-09T20:52:48.828" v="968" actId="700"/>
          <ac:spMkLst>
            <pc:docMk/>
            <pc:sldMk cId="1083024691" sldId="283"/>
            <ac:spMk id="3" creationId="{5CE3CF04-B66E-63D4-D38C-81F37916F4C6}"/>
          </ac:spMkLst>
        </pc:spChg>
        <pc:spChg chg="del">
          <ac:chgData name="Ginger Elliott-Teague" userId="eefb298b-226e-4acb-8308-892a407d92a2" providerId="ADAL" clId="{079C0EF2-2954-4E59-93CD-D374FBFE8A8C}" dt="2023-10-09T20:52:48.828" v="968" actId="700"/>
          <ac:spMkLst>
            <pc:docMk/>
            <pc:sldMk cId="1083024691" sldId="283"/>
            <ac:spMk id="4" creationId="{D5A9B585-961D-A17C-31F9-B96B8E553D38}"/>
          </ac:spMkLst>
        </pc:spChg>
        <pc:spChg chg="mod ord">
          <ac:chgData name="Ginger Elliott-Teague" userId="eefb298b-226e-4acb-8308-892a407d92a2" providerId="ADAL" clId="{079C0EF2-2954-4E59-93CD-D374FBFE8A8C}" dt="2023-10-10T12:57:19.202" v="1373" actId="13244"/>
          <ac:spMkLst>
            <pc:docMk/>
            <pc:sldMk cId="1083024691" sldId="283"/>
            <ac:spMk id="5" creationId="{31125227-7E99-8A81-D3AB-4D533A233FF8}"/>
          </ac:spMkLst>
        </pc:spChg>
        <pc:spChg chg="add del mod ord">
          <ac:chgData name="Ginger Elliott-Teague" userId="eefb298b-226e-4acb-8308-892a407d92a2" providerId="ADAL" clId="{079C0EF2-2954-4E59-93CD-D374FBFE8A8C}" dt="2023-10-09T20:53:22.595" v="970" actId="700"/>
          <ac:spMkLst>
            <pc:docMk/>
            <pc:sldMk cId="1083024691" sldId="283"/>
            <ac:spMk id="6" creationId="{CDD3C3C2-01BD-F807-5D7F-ECD399B754CB}"/>
          </ac:spMkLst>
        </pc:spChg>
        <pc:spChg chg="add del mod ord">
          <ac:chgData name="Ginger Elliott-Teague" userId="eefb298b-226e-4acb-8308-892a407d92a2" providerId="ADAL" clId="{079C0EF2-2954-4E59-93CD-D374FBFE8A8C}" dt="2023-10-09T20:53:07.263" v="969"/>
          <ac:spMkLst>
            <pc:docMk/>
            <pc:sldMk cId="1083024691" sldId="283"/>
            <ac:spMk id="7" creationId="{4D22D9B7-3F5E-4124-E124-77EC61C679CD}"/>
          </ac:spMkLst>
        </pc:spChg>
        <pc:spChg chg="add del mod ord">
          <ac:chgData name="Ginger Elliott-Teague" userId="eefb298b-226e-4acb-8308-892a407d92a2" providerId="ADAL" clId="{079C0EF2-2954-4E59-93CD-D374FBFE8A8C}" dt="2023-10-09T20:55:09.744" v="987" actId="700"/>
          <ac:spMkLst>
            <pc:docMk/>
            <pc:sldMk cId="1083024691" sldId="283"/>
            <ac:spMk id="9" creationId="{186BC5DB-4D8B-CCD0-FE25-266012240F9A}"/>
          </ac:spMkLst>
        </pc:spChg>
        <pc:spChg chg="add del mod ord">
          <ac:chgData name="Ginger Elliott-Teague" userId="eefb298b-226e-4acb-8308-892a407d92a2" providerId="ADAL" clId="{079C0EF2-2954-4E59-93CD-D374FBFE8A8C}" dt="2023-10-09T20:55:09.744" v="987" actId="700"/>
          <ac:spMkLst>
            <pc:docMk/>
            <pc:sldMk cId="1083024691" sldId="283"/>
            <ac:spMk id="10" creationId="{CEF2365D-36E8-4626-DA14-18F6466312CB}"/>
          </ac:spMkLst>
        </pc:spChg>
        <pc:spChg chg="add del mod ord">
          <ac:chgData name="Ginger Elliott-Teague" userId="eefb298b-226e-4acb-8308-892a407d92a2" providerId="ADAL" clId="{079C0EF2-2954-4E59-93CD-D374FBFE8A8C}" dt="2023-10-09T20:54:48.345" v="985" actId="700"/>
          <ac:spMkLst>
            <pc:docMk/>
            <pc:sldMk cId="1083024691" sldId="283"/>
            <ac:spMk id="11" creationId="{CCA497C4-5276-9A9A-94FA-490034BC571C}"/>
          </ac:spMkLst>
        </pc:spChg>
        <pc:spChg chg="add del mod ord">
          <ac:chgData name="Ginger Elliott-Teague" userId="eefb298b-226e-4acb-8308-892a407d92a2" providerId="ADAL" clId="{079C0EF2-2954-4E59-93CD-D374FBFE8A8C}" dt="2023-10-09T20:55:16.625" v="988" actId="26606"/>
          <ac:spMkLst>
            <pc:docMk/>
            <pc:sldMk cId="1083024691" sldId="283"/>
            <ac:spMk id="12" creationId="{4295A173-A2A2-3B02-8B0A-5C8A906BF8DC}"/>
          </ac:spMkLst>
        </pc:spChg>
        <pc:spChg chg="add del mod ord">
          <ac:chgData name="Ginger Elliott-Teague" userId="eefb298b-226e-4acb-8308-892a407d92a2" providerId="ADAL" clId="{079C0EF2-2954-4E59-93CD-D374FBFE8A8C}" dt="2023-10-09T20:55:16.625" v="988" actId="26606"/>
          <ac:spMkLst>
            <pc:docMk/>
            <pc:sldMk cId="1083024691" sldId="283"/>
            <ac:spMk id="13" creationId="{501430AB-4E67-14AC-E206-DC5E8FDB2DD1}"/>
          </ac:spMkLst>
        </pc:spChg>
        <pc:spChg chg="add mod ord">
          <ac:chgData name="Ginger Elliott-Teague" userId="eefb298b-226e-4acb-8308-892a407d92a2" providerId="ADAL" clId="{079C0EF2-2954-4E59-93CD-D374FBFE8A8C}" dt="2023-10-10T12:57:23.687" v="1374" actId="13244"/>
          <ac:spMkLst>
            <pc:docMk/>
            <pc:sldMk cId="1083024691" sldId="283"/>
            <ac:spMk id="14" creationId="{C576D81C-C531-69A4-66A4-0A8BC447EC0C}"/>
          </ac:spMkLst>
        </pc:spChg>
        <pc:spChg chg="add del">
          <ac:chgData name="Ginger Elliott-Teague" userId="eefb298b-226e-4acb-8308-892a407d92a2" providerId="ADAL" clId="{079C0EF2-2954-4E59-93CD-D374FBFE8A8C}" dt="2023-10-09T20:54:55.085" v="986" actId="26606"/>
          <ac:spMkLst>
            <pc:docMk/>
            <pc:sldMk cId="1083024691" sldId="283"/>
            <ac:spMk id="15" creationId="{DB691D59-8F51-4DD8-AD41-D568D29B08F8}"/>
          </ac:spMkLst>
        </pc:spChg>
        <pc:spChg chg="add del">
          <ac:chgData name="Ginger Elliott-Teague" userId="eefb298b-226e-4acb-8308-892a407d92a2" providerId="ADAL" clId="{079C0EF2-2954-4E59-93CD-D374FBFE8A8C}" dt="2023-10-09T21:02:56.539" v="1084" actId="700"/>
          <ac:spMkLst>
            <pc:docMk/>
            <pc:sldMk cId="1083024691" sldId="283"/>
            <ac:spMk id="16" creationId="{B87215C3-3B83-4BE7-9213-26E084BD6158}"/>
          </ac:spMkLst>
        </pc:spChg>
        <pc:spChg chg="add del">
          <ac:chgData name="Ginger Elliott-Teague" userId="eefb298b-226e-4acb-8308-892a407d92a2" providerId="ADAL" clId="{079C0EF2-2954-4E59-93CD-D374FBFE8A8C}" dt="2023-10-09T20:54:55.085" v="986" actId="26606"/>
          <ac:spMkLst>
            <pc:docMk/>
            <pc:sldMk cId="1083024691" sldId="283"/>
            <ac:spMk id="17" creationId="{204AEF18-0627-48F3-9B3D-F7E8F050B1D4}"/>
          </ac:spMkLst>
        </pc:spChg>
        <pc:spChg chg="add del">
          <ac:chgData name="Ginger Elliott-Teague" userId="eefb298b-226e-4acb-8308-892a407d92a2" providerId="ADAL" clId="{079C0EF2-2954-4E59-93CD-D374FBFE8A8C}" dt="2023-10-09T21:02:56.539" v="1084" actId="700"/>
          <ac:spMkLst>
            <pc:docMk/>
            <pc:sldMk cId="1083024691" sldId="283"/>
            <ac:spMk id="18" creationId="{0DBD4729-DBDF-40A6-9BA4-E4C97EF6DD37}"/>
          </ac:spMkLst>
        </pc:spChg>
        <pc:spChg chg="add del">
          <ac:chgData name="Ginger Elliott-Teague" userId="eefb298b-226e-4acb-8308-892a407d92a2" providerId="ADAL" clId="{079C0EF2-2954-4E59-93CD-D374FBFE8A8C}" dt="2023-10-09T20:54:55.085" v="986" actId="26606"/>
          <ac:spMkLst>
            <pc:docMk/>
            <pc:sldMk cId="1083024691" sldId="283"/>
            <ac:spMk id="19" creationId="{CEAEE08A-C572-438F-9753-B0D527A515A7}"/>
          </ac:spMkLst>
        </pc:spChg>
        <pc:spChg chg="add del">
          <ac:chgData name="Ginger Elliott-Teague" userId="eefb298b-226e-4acb-8308-892a407d92a2" providerId="ADAL" clId="{079C0EF2-2954-4E59-93CD-D374FBFE8A8C}" dt="2023-10-09T21:02:56.539" v="1084" actId="700"/>
          <ac:spMkLst>
            <pc:docMk/>
            <pc:sldMk cId="1083024691" sldId="283"/>
            <ac:spMk id="20" creationId="{55125130-F4AB-465E-8AE2-E583FCAAB224}"/>
          </ac:spMkLst>
        </pc:spChg>
        <pc:spChg chg="add del">
          <ac:chgData name="Ginger Elliott-Teague" userId="eefb298b-226e-4acb-8308-892a407d92a2" providerId="ADAL" clId="{079C0EF2-2954-4E59-93CD-D374FBFE8A8C}" dt="2023-10-09T20:54:55.085" v="986" actId="26606"/>
          <ac:spMkLst>
            <pc:docMk/>
            <pc:sldMk cId="1083024691" sldId="283"/>
            <ac:spMk id="21" creationId="{993F09C6-4F57-4B05-9592-E253D8BC6286}"/>
          </ac:spMkLst>
        </pc:spChg>
        <pc:spChg chg="add del">
          <ac:chgData name="Ginger Elliott-Teague" userId="eefb298b-226e-4acb-8308-892a407d92a2" providerId="ADAL" clId="{079C0EF2-2954-4E59-93CD-D374FBFE8A8C}" dt="2023-10-09T21:02:56.539" v="1084" actId="700"/>
          <ac:spMkLst>
            <pc:docMk/>
            <pc:sldMk cId="1083024691" sldId="283"/>
            <ac:spMk id="22" creationId="{E0BA65A2-0302-4468-ADA7-9EC3F9593F51}"/>
          </ac:spMkLst>
        </pc:spChg>
        <pc:spChg chg="add del">
          <ac:chgData name="Ginger Elliott-Teague" userId="eefb298b-226e-4acb-8308-892a407d92a2" providerId="ADAL" clId="{079C0EF2-2954-4E59-93CD-D374FBFE8A8C}" dt="2023-10-09T20:54:55.085" v="986" actId="26606"/>
          <ac:spMkLst>
            <pc:docMk/>
            <pc:sldMk cId="1083024691" sldId="283"/>
            <ac:spMk id="23" creationId="{636F6DB7-CF8D-494A-82F6-13B58DCA9896}"/>
          </ac:spMkLst>
        </pc:spChg>
        <pc:spChg chg="add del">
          <ac:chgData name="Ginger Elliott-Teague" userId="eefb298b-226e-4acb-8308-892a407d92a2" providerId="ADAL" clId="{079C0EF2-2954-4E59-93CD-D374FBFE8A8C}" dt="2023-10-09T21:02:56.539" v="1084" actId="700"/>
          <ac:spMkLst>
            <pc:docMk/>
            <pc:sldMk cId="1083024691" sldId="283"/>
            <ac:spMk id="24" creationId="{8C266B9D-DC87-430A-8D3A-2E83639A1768}"/>
          </ac:spMkLst>
        </pc:spChg>
        <pc:spChg chg="add del">
          <ac:chgData name="Ginger Elliott-Teague" userId="eefb298b-226e-4acb-8308-892a407d92a2" providerId="ADAL" clId="{079C0EF2-2954-4E59-93CD-D374FBFE8A8C}" dt="2023-10-09T20:54:55.085" v="986" actId="26606"/>
          <ac:spMkLst>
            <pc:docMk/>
            <pc:sldMk cId="1083024691" sldId="283"/>
            <ac:spMk id="25" creationId="{0B7E5194-6E82-4A44-99C3-FE7D87F34134}"/>
          </ac:spMkLst>
        </pc:spChg>
        <pc:spChg chg="add del">
          <ac:chgData name="Ginger Elliott-Teague" userId="eefb298b-226e-4acb-8308-892a407d92a2" providerId="ADAL" clId="{079C0EF2-2954-4E59-93CD-D374FBFE8A8C}" dt="2023-10-09T21:02:56.539" v="1084" actId="700"/>
          <ac:spMkLst>
            <pc:docMk/>
            <pc:sldMk cId="1083024691" sldId="283"/>
            <ac:spMk id="26" creationId="{69282F36-261B-49B3-8CA9-FB857C475A0E}"/>
          </ac:spMkLst>
        </pc:spChg>
        <pc:spChg chg="add del">
          <ac:chgData name="Ginger Elliott-Teague" userId="eefb298b-226e-4acb-8308-892a407d92a2" providerId="ADAL" clId="{079C0EF2-2954-4E59-93CD-D374FBFE8A8C}" dt="2023-10-09T21:02:56.539" v="1084" actId="700"/>
          <ac:spMkLst>
            <pc:docMk/>
            <pc:sldMk cId="1083024691" sldId="283"/>
            <ac:spMk id="31" creationId="{13A105D4-2907-419E-8223-4C266BA1E5FB}"/>
          </ac:spMkLst>
        </pc:spChg>
        <pc:spChg chg="add del">
          <ac:chgData name="Ginger Elliott-Teague" userId="eefb298b-226e-4acb-8308-892a407d92a2" providerId="ADAL" clId="{079C0EF2-2954-4E59-93CD-D374FBFE8A8C}" dt="2023-10-09T21:02:56.539" v="1084" actId="700"/>
          <ac:spMkLst>
            <pc:docMk/>
            <pc:sldMk cId="1083024691" sldId="283"/>
            <ac:spMk id="32" creationId="{1EEE7F17-8E08-4C69-8E22-661908E6DF72}"/>
          </ac:spMkLst>
        </pc:spChg>
        <pc:spChg chg="add del">
          <ac:chgData name="Ginger Elliott-Teague" userId="eefb298b-226e-4acb-8308-892a407d92a2" providerId="ADAL" clId="{079C0EF2-2954-4E59-93CD-D374FBFE8A8C}" dt="2023-10-09T20:55:09.744" v="987" actId="700"/>
          <ac:spMkLst>
            <pc:docMk/>
            <pc:sldMk cId="1083024691" sldId="283"/>
            <ac:spMk id="35" creationId="{DB691D59-8F51-4DD8-AD41-D568D29B08F8}"/>
          </ac:spMkLst>
        </pc:spChg>
        <pc:spChg chg="add del">
          <ac:chgData name="Ginger Elliott-Teague" userId="eefb298b-226e-4acb-8308-892a407d92a2" providerId="ADAL" clId="{079C0EF2-2954-4E59-93CD-D374FBFE8A8C}" dt="2023-10-09T20:55:09.744" v="987" actId="700"/>
          <ac:spMkLst>
            <pc:docMk/>
            <pc:sldMk cId="1083024691" sldId="283"/>
            <ac:spMk id="37" creationId="{204AEF18-0627-48F3-9B3D-F7E8F050B1D4}"/>
          </ac:spMkLst>
        </pc:spChg>
        <pc:spChg chg="add del">
          <ac:chgData name="Ginger Elliott-Teague" userId="eefb298b-226e-4acb-8308-892a407d92a2" providerId="ADAL" clId="{079C0EF2-2954-4E59-93CD-D374FBFE8A8C}" dt="2023-10-09T20:55:09.744" v="987" actId="700"/>
          <ac:spMkLst>
            <pc:docMk/>
            <pc:sldMk cId="1083024691" sldId="283"/>
            <ac:spMk id="39" creationId="{CEAEE08A-C572-438F-9753-B0D527A515A7}"/>
          </ac:spMkLst>
        </pc:spChg>
        <pc:spChg chg="add del">
          <ac:chgData name="Ginger Elliott-Teague" userId="eefb298b-226e-4acb-8308-892a407d92a2" providerId="ADAL" clId="{079C0EF2-2954-4E59-93CD-D374FBFE8A8C}" dt="2023-10-09T20:55:09.744" v="987" actId="700"/>
          <ac:spMkLst>
            <pc:docMk/>
            <pc:sldMk cId="1083024691" sldId="283"/>
            <ac:spMk id="41" creationId="{993F09C6-4F57-4B05-9592-E253D8BC6286}"/>
          </ac:spMkLst>
        </pc:spChg>
        <pc:spChg chg="add del">
          <ac:chgData name="Ginger Elliott-Teague" userId="eefb298b-226e-4acb-8308-892a407d92a2" providerId="ADAL" clId="{079C0EF2-2954-4E59-93CD-D374FBFE8A8C}" dt="2023-10-09T20:55:09.744" v="987" actId="700"/>
          <ac:spMkLst>
            <pc:docMk/>
            <pc:sldMk cId="1083024691" sldId="283"/>
            <ac:spMk id="43" creationId="{636F6DB7-CF8D-494A-82F6-13B58DCA9896}"/>
          </ac:spMkLst>
        </pc:spChg>
        <pc:spChg chg="add del">
          <ac:chgData name="Ginger Elliott-Teague" userId="eefb298b-226e-4acb-8308-892a407d92a2" providerId="ADAL" clId="{079C0EF2-2954-4E59-93CD-D374FBFE8A8C}" dt="2023-10-09T20:55:09.744" v="987" actId="700"/>
          <ac:spMkLst>
            <pc:docMk/>
            <pc:sldMk cId="1083024691" sldId="283"/>
            <ac:spMk id="45" creationId="{0B7E5194-6E82-4A44-99C3-FE7D87F34134}"/>
          </ac:spMkLst>
        </pc:spChg>
        <pc:grpChg chg="add del">
          <ac:chgData name="Ginger Elliott-Teague" userId="eefb298b-226e-4acb-8308-892a407d92a2" providerId="ADAL" clId="{079C0EF2-2954-4E59-93CD-D374FBFE8A8C}" dt="2023-10-09T20:54:55.085" v="986" actId="26606"/>
          <ac:grpSpMkLst>
            <pc:docMk/>
            <pc:sldMk cId="1083024691" sldId="283"/>
            <ac:grpSpMk id="27" creationId="{49FCC1E1-84D3-494D-A0A0-286AFA1C3018}"/>
          </ac:grpSpMkLst>
        </pc:grpChg>
        <pc:grpChg chg="add del">
          <ac:chgData name="Ginger Elliott-Teague" userId="eefb298b-226e-4acb-8308-892a407d92a2" providerId="ADAL" clId="{079C0EF2-2954-4E59-93CD-D374FBFE8A8C}" dt="2023-10-09T20:55:09.744" v="987" actId="700"/>
          <ac:grpSpMkLst>
            <pc:docMk/>
            <pc:sldMk cId="1083024691" sldId="283"/>
            <ac:grpSpMk id="47" creationId="{49FCC1E1-84D3-494D-A0A0-286AFA1C3018}"/>
          </ac:grpSpMkLst>
        </pc:grpChg>
        <pc:graphicFrameChg chg="add mod ord modGraphic">
          <ac:chgData name="Ginger Elliott-Teague" userId="eefb298b-226e-4acb-8308-892a407d92a2" providerId="ADAL" clId="{079C0EF2-2954-4E59-93CD-D374FBFE8A8C}" dt="2023-10-18T20:25:31.872" v="8740"/>
          <ac:graphicFrameMkLst>
            <pc:docMk/>
            <pc:sldMk cId="1083024691" sldId="283"/>
            <ac:graphicFrameMk id="8" creationId="{ECAEED4C-C481-55D0-434E-827CD5BC4964}"/>
          </ac:graphicFrameMkLst>
        </pc:graphicFrameChg>
      </pc:sldChg>
      <pc:sldChg chg="addSp delSp modSp del mod chgLayout modNotesTx">
        <pc:chgData name="Ginger Elliott-Teague" userId="eefb298b-226e-4acb-8308-892a407d92a2" providerId="ADAL" clId="{079C0EF2-2954-4E59-93CD-D374FBFE8A8C}" dt="2023-10-09T21:22:32.254" v="1188" actId="47"/>
        <pc:sldMkLst>
          <pc:docMk/>
          <pc:sldMk cId="876856206" sldId="284"/>
        </pc:sldMkLst>
        <pc:spChg chg="add del mod">
          <ac:chgData name="Ginger Elliott-Teague" userId="eefb298b-226e-4acb-8308-892a407d92a2" providerId="ADAL" clId="{079C0EF2-2954-4E59-93CD-D374FBFE8A8C}" dt="2023-10-09T21:21:56.755" v="1181" actId="6264"/>
          <ac:spMkLst>
            <pc:docMk/>
            <pc:sldMk cId="876856206" sldId="284"/>
            <ac:spMk id="2" creationId="{933A8A84-FD16-1E89-0C91-AD2EC1A6271E}"/>
          </ac:spMkLst>
        </pc:spChg>
        <pc:spChg chg="mod ord">
          <ac:chgData name="Ginger Elliott-Teague" userId="eefb298b-226e-4acb-8308-892a407d92a2" providerId="ADAL" clId="{079C0EF2-2954-4E59-93CD-D374FBFE8A8C}" dt="2023-10-09T21:21:56.755" v="1181" actId="6264"/>
          <ac:spMkLst>
            <pc:docMk/>
            <pc:sldMk cId="876856206" sldId="284"/>
            <ac:spMk id="3" creationId="{04D222BC-D5E1-7F39-8CA8-3DC197D7A35F}"/>
          </ac:spMkLst>
        </pc:spChg>
        <pc:spChg chg="mod">
          <ac:chgData name="Ginger Elliott-Teague" userId="eefb298b-226e-4acb-8308-892a407d92a2" providerId="ADAL" clId="{079C0EF2-2954-4E59-93CD-D374FBFE8A8C}" dt="2023-10-09T21:20:45.140" v="1173" actId="1036"/>
          <ac:spMkLst>
            <pc:docMk/>
            <pc:sldMk cId="876856206" sldId="284"/>
            <ac:spMk id="4" creationId="{173DB85D-C21A-DB3E-E686-4D41C9D356F4}"/>
          </ac:spMkLst>
        </pc:spChg>
        <pc:spChg chg="mod">
          <ac:chgData name="Ginger Elliott-Teague" userId="eefb298b-226e-4acb-8308-892a407d92a2" providerId="ADAL" clId="{079C0EF2-2954-4E59-93CD-D374FBFE8A8C}" dt="2023-10-09T21:20:39.817" v="1171" actId="1035"/>
          <ac:spMkLst>
            <pc:docMk/>
            <pc:sldMk cId="876856206" sldId="284"/>
            <ac:spMk id="5" creationId="{367774D4-AE56-EF45-8925-AFE36705A408}"/>
          </ac:spMkLst>
        </pc:spChg>
        <pc:spChg chg="mod ord">
          <ac:chgData name="Ginger Elliott-Teague" userId="eefb298b-226e-4acb-8308-892a407d92a2" providerId="ADAL" clId="{079C0EF2-2954-4E59-93CD-D374FBFE8A8C}" dt="2023-10-09T21:21:56.755" v="1181" actId="6264"/>
          <ac:spMkLst>
            <pc:docMk/>
            <pc:sldMk cId="876856206" sldId="284"/>
            <ac:spMk id="7" creationId="{D080DAA9-AE59-6471-A5CA-CD3DC7B98A2F}"/>
          </ac:spMkLst>
        </pc:spChg>
        <pc:spChg chg="add del mod">
          <ac:chgData name="Ginger Elliott-Teague" userId="eefb298b-226e-4acb-8308-892a407d92a2" providerId="ADAL" clId="{079C0EF2-2954-4E59-93CD-D374FBFE8A8C}" dt="2023-10-09T21:21:56.755" v="1181" actId="6264"/>
          <ac:spMkLst>
            <pc:docMk/>
            <pc:sldMk cId="876856206" sldId="284"/>
            <ac:spMk id="8" creationId="{CB288A5D-94D2-F2F6-6E99-B0618A80AF1C}"/>
          </ac:spMkLst>
        </pc:spChg>
      </pc:sldChg>
      <pc:sldChg chg="addSp modSp new mod ord modNotesTx">
        <pc:chgData name="Ginger Elliott-Teague" userId="eefb298b-226e-4acb-8308-892a407d92a2" providerId="ADAL" clId="{079C0EF2-2954-4E59-93CD-D374FBFE8A8C}" dt="2023-10-18T13:23:29.640" v="7969" actId="13244"/>
        <pc:sldMkLst>
          <pc:docMk/>
          <pc:sldMk cId="3507307743" sldId="284"/>
        </pc:sldMkLst>
        <pc:spChg chg="mod">
          <ac:chgData name="Ginger Elliott-Teague" userId="eefb298b-226e-4acb-8308-892a407d92a2" providerId="ADAL" clId="{079C0EF2-2954-4E59-93CD-D374FBFE8A8C}" dt="2023-10-10T12:51:23.365" v="1257" actId="20577"/>
          <ac:spMkLst>
            <pc:docMk/>
            <pc:sldMk cId="3507307743" sldId="284"/>
            <ac:spMk id="2" creationId="{33ED5F00-A72B-C007-FBD7-644EF488ACE4}"/>
          </ac:spMkLst>
        </pc:spChg>
        <pc:spChg chg="mod">
          <ac:chgData name="Ginger Elliott-Teague" userId="eefb298b-226e-4acb-8308-892a407d92a2" providerId="ADAL" clId="{079C0EF2-2954-4E59-93CD-D374FBFE8A8C}" dt="2023-10-18T13:08:38.429" v="7192" actId="14100"/>
          <ac:spMkLst>
            <pc:docMk/>
            <pc:sldMk cId="3507307743" sldId="284"/>
            <ac:spMk id="3" creationId="{E8DCD395-E03E-5231-515C-22DE6594572F}"/>
          </ac:spMkLst>
        </pc:spChg>
        <pc:spChg chg="mod">
          <ac:chgData name="Ginger Elliott-Teague" userId="eefb298b-226e-4acb-8308-892a407d92a2" providerId="ADAL" clId="{079C0EF2-2954-4E59-93CD-D374FBFE8A8C}" dt="2023-10-18T13:08:11.194" v="7190" actId="2085"/>
          <ac:spMkLst>
            <pc:docMk/>
            <pc:sldMk cId="3507307743" sldId="284"/>
            <ac:spMk id="4" creationId="{07091517-BE97-1FE7-3AEA-280FC90D4427}"/>
          </ac:spMkLst>
        </pc:spChg>
        <pc:spChg chg="mod">
          <ac:chgData name="Ginger Elliott-Teague" userId="eefb298b-226e-4acb-8308-892a407d92a2" providerId="ADAL" clId="{079C0EF2-2954-4E59-93CD-D374FBFE8A8C}" dt="2023-10-18T13:23:24.768" v="7968" actId="13244"/>
          <ac:spMkLst>
            <pc:docMk/>
            <pc:sldMk cId="3507307743" sldId="284"/>
            <ac:spMk id="5" creationId="{6EA9D970-620A-1AD9-D87A-F7563F1E9999}"/>
          </ac:spMkLst>
        </pc:spChg>
        <pc:spChg chg="add mod">
          <ac:chgData name="Ginger Elliott-Teague" userId="eefb298b-226e-4acb-8308-892a407d92a2" providerId="ADAL" clId="{079C0EF2-2954-4E59-93CD-D374FBFE8A8C}" dt="2023-10-18T13:23:29.640" v="7969" actId="13244"/>
          <ac:spMkLst>
            <pc:docMk/>
            <pc:sldMk cId="3507307743" sldId="284"/>
            <ac:spMk id="6" creationId="{C0397C36-F53D-7528-1B37-04018B631F86}"/>
          </ac:spMkLst>
        </pc:spChg>
      </pc:sldChg>
      <pc:sldChg chg="addSp delSp modSp new mod modCm chgLayout modNotesTx">
        <pc:chgData name="Ginger Elliott-Teague" userId="eefb298b-226e-4acb-8308-892a407d92a2" providerId="ADAL" clId="{079C0EF2-2954-4E59-93CD-D374FBFE8A8C}" dt="2023-10-16T14:59:53.561" v="5873" actId="207"/>
        <pc:sldMkLst>
          <pc:docMk/>
          <pc:sldMk cId="3413146323" sldId="285"/>
        </pc:sldMkLst>
        <pc:spChg chg="mod ord">
          <ac:chgData name="Ginger Elliott-Teague" userId="eefb298b-226e-4acb-8308-892a407d92a2" providerId="ADAL" clId="{079C0EF2-2954-4E59-93CD-D374FBFE8A8C}" dt="2023-10-10T13:17:11.829" v="1380" actId="6264"/>
          <ac:spMkLst>
            <pc:docMk/>
            <pc:sldMk cId="3413146323" sldId="285"/>
            <ac:spMk id="2" creationId="{C9D239E6-7C8F-9491-6C6D-9389BFA5620C}"/>
          </ac:spMkLst>
        </pc:spChg>
        <pc:spChg chg="mod ord">
          <ac:chgData name="Ginger Elliott-Teague" userId="eefb298b-226e-4acb-8308-892a407d92a2" providerId="ADAL" clId="{079C0EF2-2954-4E59-93CD-D374FBFE8A8C}" dt="2023-10-16T14:59:53.561" v="5873" actId="207"/>
          <ac:spMkLst>
            <pc:docMk/>
            <pc:sldMk cId="3413146323" sldId="285"/>
            <ac:spMk id="3" creationId="{C0B09045-2692-78E0-3F4D-9AB407F6E937}"/>
          </ac:spMkLst>
        </pc:spChg>
        <pc:spChg chg="mod ord">
          <ac:chgData name="Ginger Elliott-Teague" userId="eefb298b-226e-4acb-8308-892a407d92a2" providerId="ADAL" clId="{079C0EF2-2954-4E59-93CD-D374FBFE8A8C}" dt="2023-10-10T13:17:11.829" v="1380" actId="6264"/>
          <ac:spMkLst>
            <pc:docMk/>
            <pc:sldMk cId="3413146323" sldId="285"/>
            <ac:spMk id="4" creationId="{F58E05C3-D238-C3C3-B1C7-FE087CA20D00}"/>
          </ac:spMkLst>
        </pc:spChg>
        <pc:spChg chg="add del mod">
          <ac:chgData name="Ginger Elliott-Teague" userId="eefb298b-226e-4acb-8308-892a407d92a2" providerId="ADAL" clId="{079C0EF2-2954-4E59-93CD-D374FBFE8A8C}" dt="2023-10-10T13:17:11.829" v="1380" actId="6264"/>
          <ac:spMkLst>
            <pc:docMk/>
            <pc:sldMk cId="3413146323" sldId="285"/>
            <ac:spMk id="5" creationId="{A3D28FF1-3B08-EAB7-EDC7-C1E6253FA091}"/>
          </ac:spMkLst>
        </pc:spChg>
        <pc:spChg chg="add del mod">
          <ac:chgData name="Ginger Elliott-Teague" userId="eefb298b-226e-4acb-8308-892a407d92a2" providerId="ADAL" clId="{079C0EF2-2954-4E59-93CD-D374FBFE8A8C}" dt="2023-10-10T13:17:11.829" v="1380" actId="6264"/>
          <ac:spMkLst>
            <pc:docMk/>
            <pc:sldMk cId="3413146323" sldId="285"/>
            <ac:spMk id="6" creationId="{AA0A99EF-A0E4-C618-BEC1-B9A2B4C8A379}"/>
          </ac:spMkLst>
        </pc:spChg>
        <pc:spChg chg="add del mod">
          <ac:chgData name="Ginger Elliott-Teague" userId="eefb298b-226e-4acb-8308-892a407d92a2" providerId="ADAL" clId="{079C0EF2-2954-4E59-93CD-D374FBFE8A8C}" dt="2023-10-10T13:17:11.829" v="1380" actId="6264"/>
          <ac:spMkLst>
            <pc:docMk/>
            <pc:sldMk cId="3413146323" sldId="285"/>
            <ac:spMk id="7" creationId="{4AB4975C-8249-F9E7-DA3C-B28C59712A6C}"/>
          </ac:spMkLst>
        </pc:spChg>
        <pc:picChg chg="mod">
          <ac:chgData name="Ginger Elliott-Teague" userId="eefb298b-226e-4acb-8308-892a407d92a2" providerId="ADAL" clId="{079C0EF2-2954-4E59-93CD-D374FBFE8A8C}" dt="2023-10-15T23:51:11.171" v="2645" actId="1076"/>
          <ac:picMkLst>
            <pc:docMk/>
            <pc:sldMk cId="3413146323" sldId="285"/>
            <ac:picMk id="1026" creationId="{50923C90-14FA-DA0C-DFC9-B4DD3F268F38}"/>
          </ac:picMkLst>
        </pc:picChg>
        <pc:extLst>
          <p:ext xmlns:p="http://schemas.openxmlformats.org/presentationml/2006/main" uri="{D6D511B9-2390-475A-947B-AFAB55BFBCF1}">
            <pc226:cmChg xmlns:pc226="http://schemas.microsoft.com/office/powerpoint/2022/06/main/command" chg="mod modRxn">
              <pc226:chgData name="Ginger Elliott-Teague" userId="eefb298b-226e-4acb-8308-892a407d92a2" providerId="ADAL" clId="{079C0EF2-2954-4E59-93CD-D374FBFE8A8C}" dt="2023-10-16T14:59:01.069" v="5867" actId="20577"/>
              <pc2:cmMkLst xmlns:pc2="http://schemas.microsoft.com/office/powerpoint/2019/9/main/command">
                <pc:docMk/>
                <pc:sldMk cId="3413146323" sldId="285"/>
                <pc2:cmMk id="{F14E6F49-0BF9-4FE3-B8C4-E23AAE572FF4}"/>
              </pc2:cmMkLst>
              <pc226:cmRplyChg chg="add">
                <pc226:chgData name="Ginger Elliott-Teague" userId="eefb298b-226e-4acb-8308-892a407d92a2" providerId="ADAL" clId="{079C0EF2-2954-4E59-93CD-D374FBFE8A8C}" dt="2023-10-13T13:52:34.686" v="2606"/>
                <pc2:cmRplyMkLst xmlns:pc2="http://schemas.microsoft.com/office/powerpoint/2019/9/main/command">
                  <pc:docMk/>
                  <pc:sldMk cId="3413146323" sldId="285"/>
                  <pc2:cmMk id="{F14E6F49-0BF9-4FE3-B8C4-E23AAE572FF4}"/>
                  <pc2:cmRplyMk id="{702CC28A-3306-4476-B35D-FCE60C57CE32}"/>
                </pc2:cmRplyMkLst>
              </pc226:cmRplyChg>
            </pc226:cmChg>
          </p:ext>
        </pc:extLst>
      </pc:sldChg>
      <pc:sldChg chg="modSp new mod">
        <pc:chgData name="Ginger Elliott-Teague" userId="eefb298b-226e-4acb-8308-892a407d92a2" providerId="ADAL" clId="{079C0EF2-2954-4E59-93CD-D374FBFE8A8C}" dt="2023-10-16T01:24:26.239" v="5804" actId="6549"/>
        <pc:sldMkLst>
          <pc:docMk/>
          <pc:sldMk cId="2513840046" sldId="286"/>
        </pc:sldMkLst>
        <pc:spChg chg="mod">
          <ac:chgData name="Ginger Elliott-Teague" userId="eefb298b-226e-4acb-8308-892a407d92a2" providerId="ADAL" clId="{079C0EF2-2954-4E59-93CD-D374FBFE8A8C}" dt="2023-10-11T15:43:23.210" v="2079" actId="20577"/>
          <ac:spMkLst>
            <pc:docMk/>
            <pc:sldMk cId="2513840046" sldId="286"/>
            <ac:spMk id="2" creationId="{0A4A7FFE-38E3-FCB3-0D81-0AA15A4145FB}"/>
          </ac:spMkLst>
        </pc:spChg>
        <pc:spChg chg="mod">
          <ac:chgData name="Ginger Elliott-Teague" userId="eefb298b-226e-4acb-8308-892a407d92a2" providerId="ADAL" clId="{079C0EF2-2954-4E59-93CD-D374FBFE8A8C}" dt="2023-10-16T01:24:26.239" v="5804" actId="6549"/>
          <ac:spMkLst>
            <pc:docMk/>
            <pc:sldMk cId="2513840046" sldId="286"/>
            <ac:spMk id="3" creationId="{C75C6E88-0FD4-596C-73F3-FBF98BBCB7C9}"/>
          </ac:spMkLst>
        </pc:spChg>
      </pc:sldChg>
      <pc:sldChg chg="addSp delSp modSp mod delCm modCm chgLayout modNotesTx">
        <pc:chgData name="Ginger Elliott-Teague" userId="eefb298b-226e-4acb-8308-892a407d92a2" providerId="ADAL" clId="{079C0EF2-2954-4E59-93CD-D374FBFE8A8C}" dt="2023-10-18T20:20:18.715" v="8016"/>
        <pc:sldMkLst>
          <pc:docMk/>
          <pc:sldMk cId="641366117" sldId="287"/>
        </pc:sldMkLst>
        <pc:spChg chg="mod ord">
          <ac:chgData name="Ginger Elliott-Teague" userId="eefb298b-226e-4acb-8308-892a407d92a2" providerId="ADAL" clId="{079C0EF2-2954-4E59-93CD-D374FBFE8A8C}" dt="2023-10-18T13:07:54.067" v="7189" actId="6264"/>
          <ac:spMkLst>
            <pc:docMk/>
            <pc:sldMk cId="641366117" sldId="287"/>
            <ac:spMk id="2" creationId="{16F5D518-F76A-4914-8227-E4771463D07B}"/>
          </ac:spMkLst>
        </pc:spChg>
        <pc:spChg chg="mod ord">
          <ac:chgData name="Ginger Elliott-Teague" userId="eefb298b-226e-4acb-8308-892a407d92a2" providerId="ADAL" clId="{079C0EF2-2954-4E59-93CD-D374FBFE8A8C}" dt="2023-10-18T13:07:54.067" v="7189" actId="6264"/>
          <ac:spMkLst>
            <pc:docMk/>
            <pc:sldMk cId="641366117" sldId="287"/>
            <ac:spMk id="3" creationId="{B7A12E5B-70DE-72B1-FB48-1AA9360C59CD}"/>
          </ac:spMkLst>
        </pc:spChg>
        <pc:spChg chg="mod ord">
          <ac:chgData name="Ginger Elliott-Teague" userId="eefb298b-226e-4acb-8308-892a407d92a2" providerId="ADAL" clId="{079C0EF2-2954-4E59-93CD-D374FBFE8A8C}" dt="2023-10-18T13:07:54.067" v="7189" actId="6264"/>
          <ac:spMkLst>
            <pc:docMk/>
            <pc:sldMk cId="641366117" sldId="287"/>
            <ac:spMk id="4" creationId="{1B95F789-7F5E-457A-DAE4-E1D24C6E4450}"/>
          </ac:spMkLst>
        </pc:spChg>
        <pc:spChg chg="add del mod">
          <ac:chgData name="Ginger Elliott-Teague" userId="eefb298b-226e-4acb-8308-892a407d92a2" providerId="ADAL" clId="{079C0EF2-2954-4E59-93CD-D374FBFE8A8C}" dt="2023-10-18T13:07:51.577" v="7188" actId="6264"/>
          <ac:spMkLst>
            <pc:docMk/>
            <pc:sldMk cId="641366117" sldId="287"/>
            <ac:spMk id="5" creationId="{EAA186D7-B342-8AE9-D53F-B664AB32E720}"/>
          </ac:spMkLst>
        </pc:spChg>
        <pc:spChg chg="add del mod">
          <ac:chgData name="Ginger Elliott-Teague" userId="eefb298b-226e-4acb-8308-892a407d92a2" providerId="ADAL" clId="{079C0EF2-2954-4E59-93CD-D374FBFE8A8C}" dt="2023-10-18T13:07:51.577" v="7188" actId="6264"/>
          <ac:spMkLst>
            <pc:docMk/>
            <pc:sldMk cId="641366117" sldId="287"/>
            <ac:spMk id="6" creationId="{6DF18A75-522F-64C3-D2FC-3DC8605EE8FD}"/>
          </ac:spMkLst>
        </pc:spChg>
        <pc:spChg chg="add del mod">
          <ac:chgData name="Ginger Elliott-Teague" userId="eefb298b-226e-4acb-8308-892a407d92a2" providerId="ADAL" clId="{079C0EF2-2954-4E59-93CD-D374FBFE8A8C}" dt="2023-10-18T13:07:51.577" v="7188" actId="6264"/>
          <ac:spMkLst>
            <pc:docMk/>
            <pc:sldMk cId="641366117" sldId="287"/>
            <ac:spMk id="8" creationId="{478B508A-A1DD-C585-32B3-5945D0008B33}"/>
          </ac:spMkLst>
        </pc:spChg>
        <pc:spChg chg="add del mod">
          <ac:chgData name="Ginger Elliott-Teague" userId="eefb298b-226e-4acb-8308-892a407d92a2" providerId="ADAL" clId="{079C0EF2-2954-4E59-93CD-D374FBFE8A8C}" dt="2023-10-18T13:07:51.577" v="7188" actId="6264"/>
          <ac:spMkLst>
            <pc:docMk/>
            <pc:sldMk cId="641366117" sldId="287"/>
            <ac:spMk id="9" creationId="{C421D84D-044A-C167-8D6C-AD4519C06A6F}"/>
          </ac:spMkLst>
        </pc:spChg>
        <pc:spChg chg="add del mod">
          <ac:chgData name="Ginger Elliott-Teague" userId="eefb298b-226e-4acb-8308-892a407d92a2" providerId="ADAL" clId="{079C0EF2-2954-4E59-93CD-D374FBFE8A8C}" dt="2023-10-18T13:07:54.067" v="7189" actId="6264"/>
          <ac:spMkLst>
            <pc:docMk/>
            <pc:sldMk cId="641366117" sldId="287"/>
            <ac:spMk id="10" creationId="{0896B4D9-0503-CB15-9936-792FC65FF414}"/>
          </ac:spMkLst>
        </pc:spChg>
        <pc:spChg chg="add del mod">
          <ac:chgData name="Ginger Elliott-Teague" userId="eefb298b-226e-4acb-8308-892a407d92a2" providerId="ADAL" clId="{079C0EF2-2954-4E59-93CD-D374FBFE8A8C}" dt="2023-10-18T13:07:54.067" v="7189" actId="6264"/>
          <ac:spMkLst>
            <pc:docMk/>
            <pc:sldMk cId="641366117" sldId="287"/>
            <ac:spMk id="11" creationId="{03F9FB39-A258-BF72-E488-D33D84AEF696}"/>
          </ac:spMkLst>
        </pc:spChg>
        <pc:spChg chg="add del mod">
          <ac:chgData name="Ginger Elliott-Teague" userId="eefb298b-226e-4acb-8308-892a407d92a2" providerId="ADAL" clId="{079C0EF2-2954-4E59-93CD-D374FBFE8A8C}" dt="2023-10-18T13:07:54.067" v="7189" actId="6264"/>
          <ac:spMkLst>
            <pc:docMk/>
            <pc:sldMk cId="641366117" sldId="287"/>
            <ac:spMk id="12" creationId="{B184FB17-78BB-A2D8-1100-ED2B473BD0A9}"/>
          </ac:spMkLst>
        </pc:spChg>
        <pc:spChg chg="add del mod">
          <ac:chgData name="Ginger Elliott-Teague" userId="eefb298b-226e-4acb-8308-892a407d92a2" providerId="ADAL" clId="{079C0EF2-2954-4E59-93CD-D374FBFE8A8C}" dt="2023-10-18T13:07:54.067" v="7189" actId="6264"/>
          <ac:spMkLst>
            <pc:docMk/>
            <pc:sldMk cId="641366117" sldId="287"/>
            <ac:spMk id="13" creationId="{3A9A3BA2-BC2C-F030-1FFD-F91835BE4E48}"/>
          </ac:spMkLst>
        </pc:spChg>
        <pc:picChg chg="mod ord">
          <ac:chgData name="Ginger Elliott-Teague" userId="eefb298b-226e-4acb-8308-892a407d92a2" providerId="ADAL" clId="{079C0EF2-2954-4E59-93CD-D374FBFE8A8C}" dt="2023-10-18T13:17:19.653" v="7907" actId="962"/>
          <ac:picMkLst>
            <pc:docMk/>
            <pc:sldMk cId="641366117" sldId="287"/>
            <ac:picMk id="7" creationId="{2751AA51-0389-D96F-B934-81AA6154E8F7}"/>
          </ac:picMkLst>
        </pc:picChg>
        <pc:extLst>
          <p:ext xmlns:p="http://schemas.openxmlformats.org/presentationml/2006/main" uri="{D6D511B9-2390-475A-947B-AFAB55BFBCF1}">
            <pc226:cmChg xmlns:pc226="http://schemas.microsoft.com/office/powerpoint/2022/06/main/command" chg="del mod">
              <pc226:chgData name="Ginger Elliott-Teague" userId="eefb298b-226e-4acb-8308-892a407d92a2" providerId="ADAL" clId="{079C0EF2-2954-4E59-93CD-D374FBFE8A8C}" dt="2023-10-18T20:20:18.715" v="8016"/>
              <pc2:cmMkLst xmlns:pc2="http://schemas.microsoft.com/office/powerpoint/2019/9/main/command">
                <pc:docMk/>
                <pc:sldMk cId="641366117" sldId="287"/>
                <pc2:cmMk id="{A727C148-3AB9-4144-B0E2-BBECE0ECB61E}"/>
              </pc2:cmMkLst>
              <pc226:cmRplyChg chg="add">
                <pc226:chgData name="Ginger Elliott-Teague" userId="eefb298b-226e-4acb-8308-892a407d92a2" providerId="ADAL" clId="{079C0EF2-2954-4E59-93CD-D374FBFE8A8C}" dt="2023-10-16T15:09:50.172" v="5876"/>
                <pc2:cmRplyMkLst xmlns:pc2="http://schemas.microsoft.com/office/powerpoint/2019/9/main/command">
                  <pc:docMk/>
                  <pc:sldMk cId="641366117" sldId="287"/>
                  <pc2:cmMk id="{A727C148-3AB9-4144-B0E2-BBECE0ECB61E}"/>
                  <pc2:cmRplyMk id="{5D5B47B1-918B-4353-AC9D-43835F40AC3E}"/>
                </pc2:cmRplyMkLst>
              </pc226:cmRplyChg>
            </pc226:cmChg>
          </p:ext>
        </pc:extLst>
      </pc:sldChg>
      <pc:sldChg chg="modSp del mod ord modShow">
        <pc:chgData name="Ginger Elliott-Teague" userId="eefb298b-226e-4acb-8308-892a407d92a2" providerId="ADAL" clId="{079C0EF2-2954-4E59-93CD-D374FBFE8A8C}" dt="2023-10-18T20:26:38.363" v="8754" actId="2696"/>
        <pc:sldMkLst>
          <pc:docMk/>
          <pc:sldMk cId="995090541" sldId="288"/>
        </pc:sldMkLst>
        <pc:spChg chg="mod">
          <ac:chgData name="Ginger Elliott-Teague" userId="eefb298b-226e-4acb-8308-892a407d92a2" providerId="ADAL" clId="{079C0EF2-2954-4E59-93CD-D374FBFE8A8C}" dt="2023-10-16T15:11:50.074" v="5962" actId="20577"/>
          <ac:spMkLst>
            <pc:docMk/>
            <pc:sldMk cId="995090541" sldId="288"/>
            <ac:spMk id="2" creationId="{1A1B3962-6733-60B7-30EA-FDCD252091BD}"/>
          </ac:spMkLst>
        </pc:spChg>
        <pc:spChg chg="mod">
          <ac:chgData name="Ginger Elliott-Teague" userId="eefb298b-226e-4acb-8308-892a407d92a2" providerId="ADAL" clId="{079C0EF2-2954-4E59-93CD-D374FBFE8A8C}" dt="2023-10-16T15:12:12.574" v="5976"/>
          <ac:spMkLst>
            <pc:docMk/>
            <pc:sldMk cId="995090541" sldId="288"/>
            <ac:spMk id="3" creationId="{C968440B-409A-37FA-3B88-934B792E7717}"/>
          </ac:spMkLst>
        </pc:spChg>
      </pc:sldChg>
      <pc:sldChg chg="addSp delSp modSp new mod modClrScheme chgLayout modNotesTx">
        <pc:chgData name="Ginger Elliott-Teague" userId="eefb298b-226e-4acb-8308-892a407d92a2" providerId="ADAL" clId="{079C0EF2-2954-4E59-93CD-D374FBFE8A8C}" dt="2023-10-18T13:26:03.774" v="7985" actId="13244"/>
        <pc:sldMkLst>
          <pc:docMk/>
          <pc:sldMk cId="3734407150" sldId="289"/>
        </pc:sldMkLst>
        <pc:spChg chg="mod ord">
          <ac:chgData name="Ginger Elliott-Teague" userId="eefb298b-226e-4acb-8308-892a407d92a2" providerId="ADAL" clId="{079C0EF2-2954-4E59-93CD-D374FBFE8A8C}" dt="2023-10-16T00:09:55.268" v="3752" actId="700"/>
          <ac:spMkLst>
            <pc:docMk/>
            <pc:sldMk cId="3734407150" sldId="289"/>
            <ac:spMk id="2" creationId="{795E92DD-D6FB-C830-124B-22D33E4A3BB1}"/>
          </ac:spMkLst>
        </pc:spChg>
        <pc:spChg chg="add mod ord">
          <ac:chgData name="Ginger Elliott-Teague" userId="eefb298b-226e-4acb-8308-892a407d92a2" providerId="ADAL" clId="{079C0EF2-2954-4E59-93CD-D374FBFE8A8C}" dt="2023-10-18T13:26:03.774" v="7985" actId="13244"/>
          <ac:spMkLst>
            <pc:docMk/>
            <pc:sldMk cId="3734407150" sldId="289"/>
            <ac:spMk id="3" creationId="{FA28555E-3F90-A415-4303-BCF305802729}"/>
          </ac:spMkLst>
        </pc:spChg>
        <pc:spChg chg="add del mod ord">
          <ac:chgData name="Ginger Elliott-Teague" userId="eefb298b-226e-4acb-8308-892a407d92a2" providerId="ADAL" clId="{079C0EF2-2954-4E59-93CD-D374FBFE8A8C}" dt="2023-10-16T00:18:09.592" v="3871" actId="3680"/>
          <ac:spMkLst>
            <pc:docMk/>
            <pc:sldMk cId="3734407150" sldId="289"/>
            <ac:spMk id="4" creationId="{B3E8ABCB-45B0-10CD-56A7-71AE84D80327}"/>
          </ac:spMkLst>
        </pc:spChg>
        <pc:graphicFrameChg chg="add mod ord modGraphic">
          <ac:chgData name="Ginger Elliott-Teague" userId="eefb298b-226e-4acb-8308-892a407d92a2" providerId="ADAL" clId="{079C0EF2-2954-4E59-93CD-D374FBFE8A8C}" dt="2023-10-18T13:22:33.721" v="7954"/>
          <ac:graphicFrameMkLst>
            <pc:docMk/>
            <pc:sldMk cId="3734407150" sldId="289"/>
            <ac:graphicFrameMk id="5" creationId="{8EFB6252-F68F-8E4E-FA60-A56BB3738277}"/>
          </ac:graphicFrameMkLst>
        </pc:graphicFrameChg>
      </pc:sldChg>
      <pc:sldChg chg="addSp delSp modSp new mod">
        <pc:chgData name="Ginger Elliott-Teague" userId="eefb298b-226e-4acb-8308-892a407d92a2" providerId="ADAL" clId="{079C0EF2-2954-4E59-93CD-D374FBFE8A8C}" dt="2023-10-18T20:23:50.996" v="8733" actId="20577"/>
        <pc:sldMkLst>
          <pc:docMk/>
          <pc:sldMk cId="3676371805" sldId="290"/>
        </pc:sldMkLst>
        <pc:spChg chg="mod">
          <ac:chgData name="Ginger Elliott-Teague" userId="eefb298b-226e-4acb-8308-892a407d92a2" providerId="ADAL" clId="{079C0EF2-2954-4E59-93CD-D374FBFE8A8C}" dt="2023-10-16T00:11:13.090" v="3841" actId="20577"/>
          <ac:spMkLst>
            <pc:docMk/>
            <pc:sldMk cId="3676371805" sldId="290"/>
            <ac:spMk id="2" creationId="{E6316C4B-F211-983C-D7B8-4F25FB2657D5}"/>
          </ac:spMkLst>
        </pc:spChg>
        <pc:spChg chg="del">
          <ac:chgData name="Ginger Elliott-Teague" userId="eefb298b-226e-4acb-8308-892a407d92a2" providerId="ADAL" clId="{079C0EF2-2954-4E59-93CD-D374FBFE8A8C}" dt="2023-10-16T00:50:29.183" v="5015" actId="3680"/>
          <ac:spMkLst>
            <pc:docMk/>
            <pc:sldMk cId="3676371805" sldId="290"/>
            <ac:spMk id="3" creationId="{C94DDF1A-4035-5352-69FD-B96BDD11A900}"/>
          </ac:spMkLst>
        </pc:spChg>
        <pc:graphicFrameChg chg="add mod ord modGraphic">
          <ac:chgData name="Ginger Elliott-Teague" userId="eefb298b-226e-4acb-8308-892a407d92a2" providerId="ADAL" clId="{079C0EF2-2954-4E59-93CD-D374FBFE8A8C}" dt="2023-10-18T20:23:50.996" v="8733" actId="20577"/>
          <ac:graphicFrameMkLst>
            <pc:docMk/>
            <pc:sldMk cId="3676371805" sldId="290"/>
            <ac:graphicFrameMk id="5" creationId="{7B0AA63B-7BF5-FCCB-BCDB-32430E6EDFC4}"/>
          </ac:graphicFrameMkLst>
        </pc:graphicFrameChg>
      </pc:sldChg>
      <pc:sldChg chg="addSp delSp modSp new del mod">
        <pc:chgData name="Ginger Elliott-Teague" userId="eefb298b-226e-4acb-8308-892a407d92a2" providerId="ADAL" clId="{079C0EF2-2954-4E59-93CD-D374FBFE8A8C}" dt="2023-10-16T01:24:02.524" v="5786" actId="2696"/>
        <pc:sldMkLst>
          <pc:docMk/>
          <pc:sldMk cId="526007311" sldId="291"/>
        </pc:sldMkLst>
        <pc:spChg chg="mod">
          <ac:chgData name="Ginger Elliott-Teague" userId="eefb298b-226e-4acb-8308-892a407d92a2" providerId="ADAL" clId="{079C0EF2-2954-4E59-93CD-D374FBFE8A8C}" dt="2023-10-16T00:11:56.612" v="3870" actId="20577"/>
          <ac:spMkLst>
            <pc:docMk/>
            <pc:sldMk cId="526007311" sldId="291"/>
            <ac:spMk id="2" creationId="{2DACD0F1-9DDD-EF0C-1441-F2C6D3A0BEC0}"/>
          </ac:spMkLst>
        </pc:spChg>
        <pc:spChg chg="del">
          <ac:chgData name="Ginger Elliott-Teague" userId="eefb298b-226e-4acb-8308-892a407d92a2" providerId="ADAL" clId="{079C0EF2-2954-4E59-93CD-D374FBFE8A8C}" dt="2023-10-16T00:51:06.604" v="5021"/>
          <ac:spMkLst>
            <pc:docMk/>
            <pc:sldMk cId="526007311" sldId="291"/>
            <ac:spMk id="3" creationId="{F54DC614-9EBF-D006-D0F6-8CD992255535}"/>
          </ac:spMkLst>
        </pc:spChg>
        <pc:graphicFrameChg chg="add mod modGraphic">
          <ac:chgData name="Ginger Elliott-Teague" userId="eefb298b-226e-4acb-8308-892a407d92a2" providerId="ADAL" clId="{079C0EF2-2954-4E59-93CD-D374FBFE8A8C}" dt="2023-10-16T00:57:22.185" v="5023" actId="255"/>
          <ac:graphicFrameMkLst>
            <pc:docMk/>
            <pc:sldMk cId="526007311" sldId="291"/>
            <ac:graphicFrameMk id="5" creationId="{2287B116-6B21-BC3F-33D6-B79C7810EE0E}"/>
          </ac:graphicFrameMkLst>
        </pc:graphicFrameChg>
      </pc:sldChg>
      <pc:sldChg chg="modSp new del mod">
        <pc:chgData name="Ginger Elliott-Teague" userId="eefb298b-226e-4acb-8308-892a407d92a2" providerId="ADAL" clId="{079C0EF2-2954-4E59-93CD-D374FBFE8A8C}" dt="2023-10-17T20:30:09.158" v="7129" actId="47"/>
        <pc:sldMkLst>
          <pc:docMk/>
          <pc:sldMk cId="3506075531" sldId="291"/>
        </pc:sldMkLst>
        <pc:spChg chg="mod">
          <ac:chgData name="Ginger Elliott-Teague" userId="eefb298b-226e-4acb-8308-892a407d92a2" providerId="ADAL" clId="{079C0EF2-2954-4E59-93CD-D374FBFE8A8C}" dt="2023-10-16T15:37:13.778" v="6808" actId="20577"/>
          <ac:spMkLst>
            <pc:docMk/>
            <pc:sldMk cId="3506075531" sldId="291"/>
            <ac:spMk id="2" creationId="{8D5EB2B8-96F8-DBCA-D02A-B2B85D24E1E0}"/>
          </ac:spMkLst>
        </pc:spChg>
      </pc:sldChg>
      <pc:sldChg chg="addSp delSp modSp mod modClrScheme delDesignElem chgLayout">
        <pc:chgData name="Ginger Elliott-Teague" userId="eefb298b-226e-4acb-8308-892a407d92a2" providerId="ADAL" clId="{079C0EF2-2954-4E59-93CD-D374FBFE8A8C}" dt="2023-10-18T13:24:59.798" v="7984" actId="13244"/>
        <pc:sldMkLst>
          <pc:docMk/>
          <pc:sldMk cId="3440557091" sldId="292"/>
        </pc:sldMkLst>
        <pc:spChg chg="mod ord">
          <ac:chgData name="Ginger Elliott-Teague" userId="eefb298b-226e-4acb-8308-892a407d92a2" providerId="ADAL" clId="{079C0EF2-2954-4E59-93CD-D374FBFE8A8C}" dt="2023-10-18T13:24:19.548" v="7975" actId="14100"/>
          <ac:spMkLst>
            <pc:docMk/>
            <pc:sldMk cId="3440557091" sldId="292"/>
            <ac:spMk id="2" creationId="{09C3A4C0-779C-89A0-4317-29CD7EB6B688}"/>
          </ac:spMkLst>
        </pc:spChg>
        <pc:spChg chg="mod ord">
          <ac:chgData name="Ginger Elliott-Teague" userId="eefb298b-226e-4acb-8308-892a407d92a2" providerId="ADAL" clId="{079C0EF2-2954-4E59-93CD-D374FBFE8A8C}" dt="2023-10-18T13:06:16.659" v="7155" actId="700"/>
          <ac:spMkLst>
            <pc:docMk/>
            <pc:sldMk cId="3440557091" sldId="292"/>
            <ac:spMk id="3" creationId="{F45FCEEC-DAE5-06D6-D442-89FB19E4CEBE}"/>
          </ac:spMkLst>
        </pc:spChg>
        <pc:spChg chg="mod ord">
          <ac:chgData name="Ginger Elliott-Teague" userId="eefb298b-226e-4acb-8308-892a407d92a2" providerId="ADAL" clId="{079C0EF2-2954-4E59-93CD-D374FBFE8A8C}" dt="2023-10-18T13:23:55.350" v="7970" actId="13244"/>
          <ac:spMkLst>
            <pc:docMk/>
            <pc:sldMk cId="3440557091" sldId="292"/>
            <ac:spMk id="4" creationId="{85F15AA7-B20F-6E82-0B86-BC0F0999C62C}"/>
          </ac:spMkLst>
        </pc:spChg>
        <pc:spChg chg="add del mod ord">
          <ac:chgData name="Ginger Elliott-Teague" userId="eefb298b-226e-4acb-8308-892a407d92a2" providerId="ADAL" clId="{079C0EF2-2954-4E59-93CD-D374FBFE8A8C}" dt="2023-10-18T13:06:06.714" v="7154" actId="700"/>
          <ac:spMkLst>
            <pc:docMk/>
            <pc:sldMk cId="3440557091" sldId="292"/>
            <ac:spMk id="5" creationId="{97316AF2-3165-A7F1-AF4A-9DC133F44041}"/>
          </ac:spMkLst>
        </pc:spChg>
        <pc:spChg chg="add del mod ord">
          <ac:chgData name="Ginger Elliott-Teague" userId="eefb298b-226e-4acb-8308-892a407d92a2" providerId="ADAL" clId="{079C0EF2-2954-4E59-93CD-D374FBFE8A8C}" dt="2023-10-18T13:24:11.819" v="7973" actId="478"/>
          <ac:spMkLst>
            <pc:docMk/>
            <pc:sldMk cId="3440557091" sldId="292"/>
            <ac:spMk id="6" creationId="{9EE60F84-CE7C-E2BA-C079-A7923D238B33}"/>
          </ac:spMkLst>
        </pc:spChg>
        <pc:spChg chg="add del mod">
          <ac:chgData name="Ginger Elliott-Teague" userId="eefb298b-226e-4acb-8308-892a407d92a2" providerId="ADAL" clId="{079C0EF2-2954-4E59-93CD-D374FBFE8A8C}" dt="2023-10-18T13:24:15.378" v="7974" actId="478"/>
          <ac:spMkLst>
            <pc:docMk/>
            <pc:sldMk cId="3440557091" sldId="292"/>
            <ac:spMk id="7" creationId="{7CAE6F44-3F34-1DAF-208E-66A7422D549B}"/>
          </ac:spMkLst>
        </pc:spChg>
        <pc:spChg chg="add del">
          <ac:chgData name="Ginger Elliott-Teague" userId="eefb298b-226e-4acb-8308-892a407d92a2" providerId="ADAL" clId="{079C0EF2-2954-4E59-93CD-D374FBFE8A8C}" dt="2023-10-18T13:06:16.659" v="7155" actId="700"/>
          <ac:spMkLst>
            <pc:docMk/>
            <pc:sldMk cId="3440557091" sldId="292"/>
            <ac:spMk id="1043" creationId="{879A26B8-6C4E-452B-ADD3-ED324A7AB7E8}"/>
          </ac:spMkLst>
        </pc:spChg>
        <pc:spChg chg="add del">
          <ac:chgData name="Ginger Elliott-Teague" userId="eefb298b-226e-4acb-8308-892a407d92a2" providerId="ADAL" clId="{079C0EF2-2954-4E59-93CD-D374FBFE8A8C}" dt="2023-10-18T13:06:16.659" v="7155" actId="700"/>
          <ac:spMkLst>
            <pc:docMk/>
            <pc:sldMk cId="3440557091" sldId="292"/>
            <ac:spMk id="1044" creationId="{D03E4FEE-2E6A-44AB-B6BA-C1AD0CD6D93B}"/>
          </ac:spMkLst>
        </pc:spChg>
        <pc:spChg chg="add del">
          <ac:chgData name="Ginger Elliott-Teague" userId="eefb298b-226e-4acb-8308-892a407d92a2" providerId="ADAL" clId="{079C0EF2-2954-4E59-93CD-D374FBFE8A8C}" dt="2023-10-18T13:06:16.659" v="7155" actId="700"/>
          <ac:spMkLst>
            <pc:docMk/>
            <pc:sldMk cId="3440557091" sldId="292"/>
            <ac:spMk id="1045" creationId="{0817EB59-13B3-43DA-9B91-A7CC174A6069}"/>
          </ac:spMkLst>
        </pc:spChg>
        <pc:spChg chg="add del">
          <ac:chgData name="Ginger Elliott-Teague" userId="eefb298b-226e-4acb-8308-892a407d92a2" providerId="ADAL" clId="{079C0EF2-2954-4E59-93CD-D374FBFE8A8C}" dt="2023-10-18T13:06:16.659" v="7155" actId="700"/>
          <ac:spMkLst>
            <pc:docMk/>
            <pc:sldMk cId="3440557091" sldId="292"/>
            <ac:spMk id="1046" creationId="{9B4167E1-E2B0-4192-8DA2-6967DDFF87A5}"/>
          </ac:spMkLst>
        </pc:spChg>
        <pc:picChg chg="mod">
          <ac:chgData name="Ginger Elliott-Teague" userId="eefb298b-226e-4acb-8308-892a407d92a2" providerId="ADAL" clId="{079C0EF2-2954-4E59-93CD-D374FBFE8A8C}" dt="2023-10-18T13:24:59.798" v="7984" actId="13244"/>
          <ac:picMkLst>
            <pc:docMk/>
            <pc:sldMk cId="3440557091" sldId="292"/>
            <ac:picMk id="1026" creationId="{D11B3B99-77C9-07CB-4F09-F297FBE9EB0A}"/>
          </ac:picMkLst>
        </pc:picChg>
      </pc:sldChg>
      <pc:sldChg chg="addSp delSp modSp new mod modClrScheme chgLayout modNotesTx">
        <pc:chgData name="Ginger Elliott-Teague" userId="eefb298b-226e-4acb-8308-892a407d92a2" providerId="ADAL" clId="{079C0EF2-2954-4E59-93CD-D374FBFE8A8C}" dt="2023-10-18T20:25:08.186" v="8739" actId="962"/>
        <pc:sldMkLst>
          <pc:docMk/>
          <pc:sldMk cId="1561612208" sldId="293"/>
        </pc:sldMkLst>
        <pc:spChg chg="del mod ord">
          <ac:chgData name="Ginger Elliott-Teague" userId="eefb298b-226e-4acb-8308-892a407d92a2" providerId="ADAL" clId="{079C0EF2-2954-4E59-93CD-D374FBFE8A8C}" dt="2023-10-18T13:11:52.068" v="7200" actId="700"/>
          <ac:spMkLst>
            <pc:docMk/>
            <pc:sldMk cId="1561612208" sldId="293"/>
            <ac:spMk id="2" creationId="{A64D52CC-3DAB-ED8D-8BCB-19B499300DD5}"/>
          </ac:spMkLst>
        </pc:spChg>
        <pc:spChg chg="del mod ord">
          <ac:chgData name="Ginger Elliott-Teague" userId="eefb298b-226e-4acb-8308-892a407d92a2" providerId="ADAL" clId="{079C0EF2-2954-4E59-93CD-D374FBFE8A8C}" dt="2023-10-18T13:11:52.068" v="7200" actId="700"/>
          <ac:spMkLst>
            <pc:docMk/>
            <pc:sldMk cId="1561612208" sldId="293"/>
            <ac:spMk id="3" creationId="{38746688-6153-2A7F-0799-90887161AA7B}"/>
          </ac:spMkLst>
        </pc:spChg>
        <pc:spChg chg="add del mod ord">
          <ac:chgData name="Ginger Elliott-Teague" userId="eefb298b-226e-4acb-8308-892a407d92a2" providerId="ADAL" clId="{079C0EF2-2954-4E59-93CD-D374FBFE8A8C}" dt="2023-10-18T13:12:11.623" v="7201" actId="700"/>
          <ac:spMkLst>
            <pc:docMk/>
            <pc:sldMk cId="1561612208" sldId="293"/>
            <ac:spMk id="4" creationId="{F12AD01F-C910-E82C-60BB-23BB2F7BD7DE}"/>
          </ac:spMkLst>
        </pc:spChg>
        <pc:spChg chg="add del mod ord">
          <ac:chgData name="Ginger Elliott-Teague" userId="eefb298b-226e-4acb-8308-892a407d92a2" providerId="ADAL" clId="{079C0EF2-2954-4E59-93CD-D374FBFE8A8C}" dt="2023-10-18T13:12:11.623" v="7201" actId="700"/>
          <ac:spMkLst>
            <pc:docMk/>
            <pc:sldMk cId="1561612208" sldId="293"/>
            <ac:spMk id="5" creationId="{3C67E5DD-B171-8401-D922-6F6AD22C01EC}"/>
          </ac:spMkLst>
        </pc:spChg>
        <pc:spChg chg="add del mod ord">
          <ac:chgData name="Ginger Elliott-Teague" userId="eefb298b-226e-4acb-8308-892a407d92a2" providerId="ADAL" clId="{079C0EF2-2954-4E59-93CD-D374FBFE8A8C}" dt="2023-10-18T13:12:11.623" v="7201" actId="700"/>
          <ac:spMkLst>
            <pc:docMk/>
            <pc:sldMk cId="1561612208" sldId="293"/>
            <ac:spMk id="6" creationId="{2D13D226-9CA1-D7EA-EAFA-3044B42D0456}"/>
          </ac:spMkLst>
        </pc:spChg>
        <pc:spChg chg="add mod">
          <ac:chgData name="Ginger Elliott-Teague" userId="eefb298b-226e-4acb-8308-892a407d92a2" providerId="ADAL" clId="{079C0EF2-2954-4E59-93CD-D374FBFE8A8C}" dt="2023-10-18T13:15:02.116" v="7753" actId="12788"/>
          <ac:spMkLst>
            <pc:docMk/>
            <pc:sldMk cId="1561612208" sldId="293"/>
            <ac:spMk id="7" creationId="{FB6DBF85-68DF-E279-4E11-262F87EC94A1}"/>
          </ac:spMkLst>
        </pc:spChg>
        <pc:spChg chg="add mod">
          <ac:chgData name="Ginger Elliott-Teague" userId="eefb298b-226e-4acb-8308-892a407d92a2" providerId="ADAL" clId="{079C0EF2-2954-4E59-93CD-D374FBFE8A8C}" dt="2023-10-18T13:23:07.914" v="7966" actId="13244"/>
          <ac:spMkLst>
            <pc:docMk/>
            <pc:sldMk cId="1561612208" sldId="293"/>
            <ac:spMk id="10" creationId="{037EA42C-8EEF-B9D3-5B86-BC103DCEAC07}"/>
          </ac:spMkLst>
        </pc:spChg>
        <pc:picChg chg="add mod">
          <ac:chgData name="Ginger Elliott-Teague" userId="eefb298b-226e-4acb-8308-892a407d92a2" providerId="ADAL" clId="{079C0EF2-2954-4E59-93CD-D374FBFE8A8C}" dt="2023-10-18T20:25:08.186" v="8739" actId="962"/>
          <ac:picMkLst>
            <pc:docMk/>
            <pc:sldMk cId="1561612208" sldId="293"/>
            <ac:picMk id="9" creationId="{097BDB83-8A13-0555-17BF-709FDC7386C2}"/>
          </ac:picMkLst>
        </pc:picChg>
      </pc:sldChg>
      <pc:sldMasterChg chg="delSldLayout">
        <pc:chgData name="Ginger Elliott-Teague" userId="eefb298b-226e-4acb-8308-892a407d92a2" providerId="ADAL" clId="{079C0EF2-2954-4E59-93CD-D374FBFE8A8C}" dt="2023-10-09T19:17:12.714" v="174" actId="2696"/>
        <pc:sldMasterMkLst>
          <pc:docMk/>
          <pc:sldMasterMk cId="1383326580" sldId="2147483660"/>
        </pc:sldMasterMkLst>
        <pc:sldLayoutChg chg="del">
          <pc:chgData name="Ginger Elliott-Teague" userId="eefb298b-226e-4acb-8308-892a407d92a2" providerId="ADAL" clId="{079C0EF2-2954-4E59-93CD-D374FBFE8A8C}" dt="2023-10-09T19:17:12.714" v="174" actId="2696"/>
          <pc:sldLayoutMkLst>
            <pc:docMk/>
            <pc:sldMasterMk cId="1383326580" sldId="2147483660"/>
            <pc:sldLayoutMk cId="879052109" sldId="2147483663"/>
          </pc:sldLayoutMkLst>
        </pc:sldLayoutChg>
        <pc:sldLayoutChg chg="del">
          <pc:chgData name="Ginger Elliott-Teague" userId="eefb298b-226e-4acb-8308-892a407d92a2" providerId="ADAL" clId="{079C0EF2-2954-4E59-93CD-D374FBFE8A8C}" dt="2023-10-09T19:17:09.941" v="173" actId="2696"/>
          <pc:sldLayoutMkLst>
            <pc:docMk/>
            <pc:sldMasterMk cId="1383326580" sldId="2147483660"/>
            <pc:sldLayoutMk cId="3057142682" sldId="2147483664"/>
          </pc:sldLayoutMkLst>
        </pc:sldLayoutChg>
        <pc:sldLayoutChg chg="del">
          <pc:chgData name="Ginger Elliott-Teague" userId="eefb298b-226e-4acb-8308-892a407d92a2" providerId="ADAL" clId="{079C0EF2-2954-4E59-93CD-D374FBFE8A8C}" dt="2023-10-09T19:17:08.655" v="172" actId="2696"/>
          <pc:sldLayoutMkLst>
            <pc:docMk/>
            <pc:sldMasterMk cId="1383326580" sldId="2147483660"/>
            <pc:sldLayoutMk cId="1141547341" sldId="2147483665"/>
          </pc:sldLayoutMkLst>
        </pc:sldLayoutChg>
        <pc:sldLayoutChg chg="del">
          <pc:chgData name="Ginger Elliott-Teague" userId="eefb298b-226e-4acb-8308-892a407d92a2" providerId="ADAL" clId="{079C0EF2-2954-4E59-93CD-D374FBFE8A8C}" dt="2023-10-09T19:17:07.390" v="171" actId="2696"/>
          <pc:sldLayoutMkLst>
            <pc:docMk/>
            <pc:sldMasterMk cId="1383326580" sldId="2147483660"/>
            <pc:sldLayoutMk cId="2259136825" sldId="2147483666"/>
          </pc:sldLayoutMkLst>
        </pc:sldLayoutChg>
        <pc:sldLayoutChg chg="del">
          <pc:chgData name="Ginger Elliott-Teague" userId="eefb298b-226e-4acb-8308-892a407d92a2" providerId="ADAL" clId="{079C0EF2-2954-4E59-93CD-D374FBFE8A8C}" dt="2023-10-09T19:17:05.849" v="170" actId="2696"/>
          <pc:sldLayoutMkLst>
            <pc:docMk/>
            <pc:sldMasterMk cId="1383326580" sldId="2147483660"/>
            <pc:sldLayoutMk cId="934510026" sldId="2147483667"/>
          </pc:sldLayoutMkLst>
        </pc:sldLayoutChg>
        <pc:sldLayoutChg chg="del">
          <pc:chgData name="Ginger Elliott-Teague" userId="eefb298b-226e-4acb-8308-892a407d92a2" providerId="ADAL" clId="{079C0EF2-2954-4E59-93CD-D374FBFE8A8C}" dt="2023-10-09T19:17:03.974" v="169" actId="2696"/>
          <pc:sldLayoutMkLst>
            <pc:docMk/>
            <pc:sldMasterMk cId="1383326580" sldId="2147483660"/>
            <pc:sldLayoutMk cId="242641763" sldId="2147483668"/>
          </pc:sldLayoutMkLst>
        </pc:sldLayoutChg>
        <pc:sldLayoutChg chg="del">
          <pc:chgData name="Ginger Elliott-Teague" userId="eefb298b-226e-4acb-8308-892a407d92a2" providerId="ADAL" clId="{079C0EF2-2954-4E59-93CD-D374FBFE8A8C}" dt="2023-10-09T19:16:59.548" v="168" actId="2696"/>
          <pc:sldLayoutMkLst>
            <pc:docMk/>
            <pc:sldMasterMk cId="1383326580" sldId="2147483660"/>
            <pc:sldLayoutMk cId="1028290445" sldId="2147483670"/>
          </pc:sldLayoutMkLst>
        </pc:sldLayoutChg>
        <pc:sldLayoutChg chg="del">
          <pc:chgData name="Ginger Elliott-Teague" userId="eefb298b-226e-4acb-8308-892a407d92a2" providerId="ADAL" clId="{079C0EF2-2954-4E59-93CD-D374FBFE8A8C}" dt="2023-10-09T19:16:58.136" v="167" actId="2696"/>
          <pc:sldLayoutMkLst>
            <pc:docMk/>
            <pc:sldMasterMk cId="1383326580" sldId="2147483660"/>
            <pc:sldLayoutMk cId="975352858" sldId="2147483671"/>
          </pc:sldLayoutMkLst>
        </pc:sldLayoutChg>
        <pc:sldLayoutChg chg="del">
          <pc:chgData name="Ginger Elliott-Teague" userId="eefb298b-226e-4acb-8308-892a407d92a2" providerId="ADAL" clId="{079C0EF2-2954-4E59-93CD-D374FBFE8A8C}" dt="2023-10-09T19:16:55.959" v="166" actId="2696"/>
          <pc:sldLayoutMkLst>
            <pc:docMk/>
            <pc:sldMasterMk cId="1383326580" sldId="2147483660"/>
            <pc:sldLayoutMk cId="1453821895" sldId="2147483672"/>
          </pc:sldLayoutMkLst>
        </pc:sldLayoutChg>
      </pc:sldMasterChg>
      <pc:sldMasterChg chg="addSp delSp modSp mod addSldLayout delSldLayout modSldLayout">
        <pc:chgData name="Ginger Elliott-Teague" userId="eefb298b-226e-4acb-8308-892a407d92a2" providerId="ADAL" clId="{079C0EF2-2954-4E59-93CD-D374FBFE8A8C}" dt="2023-10-10T13:24:37.396" v="1976" actId="478"/>
        <pc:sldMasterMkLst>
          <pc:docMk/>
          <pc:sldMasterMk cId="2011019859" sldId="2147483673"/>
        </pc:sldMasterMkLst>
        <pc:spChg chg="add del">
          <ac:chgData name="Ginger Elliott-Teague" userId="eefb298b-226e-4acb-8308-892a407d92a2" providerId="ADAL" clId="{079C0EF2-2954-4E59-93CD-D374FBFE8A8C}" dt="2023-10-09T19:45:14.245" v="286" actId="478"/>
          <ac:spMkLst>
            <pc:docMk/>
            <pc:sldMasterMk cId="2011019859" sldId="2147483673"/>
            <ac:spMk id="4" creationId="{00000000-0000-0000-0000-000000000000}"/>
          </ac:spMkLst>
        </pc:spChg>
        <pc:spChg chg="add del mod">
          <ac:chgData name="Ginger Elliott-Teague" userId="eefb298b-226e-4acb-8308-892a407d92a2" providerId="ADAL" clId="{079C0EF2-2954-4E59-93CD-D374FBFE8A8C}" dt="2023-10-10T13:24:37.396" v="1976" actId="478"/>
          <ac:spMkLst>
            <pc:docMk/>
            <pc:sldMasterMk cId="2011019859" sldId="2147483673"/>
            <ac:spMk id="4" creationId="{9A41CC80-7C82-672E-36DF-E5E8C5C8BE73}"/>
          </ac:spMkLst>
        </pc:spChg>
        <pc:spChg chg="add del">
          <ac:chgData name="Ginger Elliott-Teague" userId="eefb298b-226e-4acb-8308-892a407d92a2" providerId="ADAL" clId="{079C0EF2-2954-4E59-93CD-D374FBFE8A8C}" dt="2023-10-09T19:45:36.733" v="293" actId="478"/>
          <ac:spMkLst>
            <pc:docMk/>
            <pc:sldMasterMk cId="2011019859" sldId="2147483673"/>
            <ac:spMk id="5" creationId="{00000000-0000-0000-0000-000000000000}"/>
          </ac:spMkLst>
        </pc:spChg>
        <pc:spChg chg="add del">
          <ac:chgData name="Ginger Elliott-Teague" userId="eefb298b-226e-4acb-8308-892a407d92a2" providerId="ADAL" clId="{079C0EF2-2954-4E59-93CD-D374FBFE8A8C}" dt="2023-10-09T19:45:16.003" v="287" actId="478"/>
          <ac:spMkLst>
            <pc:docMk/>
            <pc:sldMasterMk cId="2011019859" sldId="2147483673"/>
            <ac:spMk id="6" creationId="{00000000-0000-0000-0000-000000000000}"/>
          </ac:spMkLst>
        </pc:spChg>
        <pc:spChg chg="add mod">
          <ac:chgData name="Ginger Elliott-Teague" userId="eefb298b-226e-4acb-8308-892a407d92a2" providerId="ADAL" clId="{079C0EF2-2954-4E59-93CD-D374FBFE8A8C}" dt="2023-10-09T19:48:48.363" v="351" actId="1036"/>
          <ac:spMkLst>
            <pc:docMk/>
            <pc:sldMasterMk cId="2011019859" sldId="2147483673"/>
            <ac:spMk id="7" creationId="{5F16A827-3D28-0D2A-3ABF-7D0E644F2CFD}"/>
          </ac:spMkLst>
        </pc:spChg>
        <pc:spChg chg="add del mod">
          <ac:chgData name="Ginger Elliott-Teague" userId="eefb298b-226e-4acb-8308-892a407d92a2" providerId="ADAL" clId="{079C0EF2-2954-4E59-93CD-D374FBFE8A8C}" dt="2023-10-09T19:53:39.158" v="382" actId="478"/>
          <ac:spMkLst>
            <pc:docMk/>
            <pc:sldMasterMk cId="2011019859" sldId="2147483673"/>
            <ac:spMk id="8" creationId="{77C3A5F1-10FD-F0C7-A970-CCB28A5A6E42}"/>
          </ac:spMkLst>
        </pc:spChg>
        <pc:picChg chg="add del mod">
          <ac:chgData name="Ginger Elliott-Teague" userId="eefb298b-226e-4acb-8308-892a407d92a2" providerId="ADAL" clId="{079C0EF2-2954-4E59-93CD-D374FBFE8A8C}" dt="2023-10-09T19:49:52.520" v="359" actId="478"/>
          <ac:picMkLst>
            <pc:docMk/>
            <pc:sldMasterMk cId="2011019859" sldId="2147483673"/>
            <ac:picMk id="12" creationId="{80B357CC-477A-7EAD-20F1-4E2C63A98DB8}"/>
          </ac:picMkLst>
        </pc:picChg>
        <pc:sldLayoutChg chg="del">
          <pc:chgData name="Ginger Elliott-Teague" userId="eefb298b-226e-4acb-8308-892a407d92a2" providerId="ADAL" clId="{079C0EF2-2954-4E59-93CD-D374FBFE8A8C}" dt="2023-10-09T19:17:24.429" v="177" actId="2696"/>
          <pc:sldLayoutMkLst>
            <pc:docMk/>
            <pc:sldMasterMk cId="2011019859" sldId="2147483673"/>
            <pc:sldLayoutMk cId="2254105903" sldId="2147483674"/>
          </pc:sldLayoutMkLst>
        </pc:sldLayoutChg>
        <pc:sldLayoutChg chg="delSp modSp mod">
          <pc:chgData name="Ginger Elliott-Teague" userId="eefb298b-226e-4acb-8308-892a407d92a2" providerId="ADAL" clId="{079C0EF2-2954-4E59-93CD-D374FBFE8A8C}" dt="2023-10-09T19:26:07.191" v="252" actId="478"/>
          <pc:sldLayoutMkLst>
            <pc:docMk/>
            <pc:sldMasterMk cId="2011019859" sldId="2147483673"/>
            <pc:sldLayoutMk cId="1485887823" sldId="2147483675"/>
          </pc:sldLayoutMkLst>
          <pc:spChg chg="del mod">
            <ac:chgData name="Ginger Elliott-Teague" userId="eefb298b-226e-4acb-8308-892a407d92a2" providerId="ADAL" clId="{079C0EF2-2954-4E59-93CD-D374FBFE8A8C}" dt="2023-10-09T19:26:07.191" v="252" actId="478"/>
            <ac:spMkLst>
              <pc:docMk/>
              <pc:sldMasterMk cId="2011019859" sldId="2147483673"/>
              <pc:sldLayoutMk cId="1485887823" sldId="2147483675"/>
              <ac:spMk id="4" creationId="{00000000-0000-0000-0000-000000000000}"/>
            </ac:spMkLst>
          </pc:spChg>
          <pc:spChg chg="del">
            <ac:chgData name="Ginger Elliott-Teague" userId="eefb298b-226e-4acb-8308-892a407d92a2" providerId="ADAL" clId="{079C0EF2-2954-4E59-93CD-D374FBFE8A8C}" dt="2023-10-09T19:25:57.760" v="249" actId="478"/>
            <ac:spMkLst>
              <pc:docMk/>
              <pc:sldMasterMk cId="2011019859" sldId="2147483673"/>
              <pc:sldLayoutMk cId="1485887823" sldId="2147483675"/>
              <ac:spMk id="5" creationId="{00000000-0000-0000-0000-000000000000}"/>
            </ac:spMkLst>
          </pc:spChg>
        </pc:sldLayoutChg>
        <pc:sldLayoutChg chg="addSp delSp modSp mod">
          <pc:chgData name="Ginger Elliott-Teague" userId="eefb298b-226e-4acb-8308-892a407d92a2" providerId="ADAL" clId="{079C0EF2-2954-4E59-93CD-D374FBFE8A8C}" dt="2023-10-10T12:49:54.029" v="1241" actId="478"/>
          <pc:sldLayoutMkLst>
            <pc:docMk/>
            <pc:sldMasterMk cId="2011019859" sldId="2147483673"/>
            <pc:sldLayoutMk cId="525995636" sldId="2147483676"/>
          </pc:sldLayoutMkLst>
          <pc:picChg chg="add del mod">
            <ac:chgData name="Ginger Elliott-Teague" userId="eefb298b-226e-4acb-8308-892a407d92a2" providerId="ADAL" clId="{079C0EF2-2954-4E59-93CD-D374FBFE8A8C}" dt="2023-10-09T19:23:08.064" v="221" actId="478"/>
            <ac:picMkLst>
              <pc:docMk/>
              <pc:sldMasterMk cId="2011019859" sldId="2147483673"/>
              <pc:sldLayoutMk cId="525995636" sldId="2147483676"/>
              <ac:picMk id="4" creationId="{308D83BA-CE21-E738-C200-F3AEB105A883}"/>
            </ac:picMkLst>
          </pc:picChg>
          <pc:picChg chg="add mod">
            <ac:chgData name="Ginger Elliott-Teague" userId="eefb298b-226e-4acb-8308-892a407d92a2" providerId="ADAL" clId="{079C0EF2-2954-4E59-93CD-D374FBFE8A8C}" dt="2023-10-09T19:25:02.262" v="245" actId="1035"/>
            <ac:picMkLst>
              <pc:docMk/>
              <pc:sldMasterMk cId="2011019859" sldId="2147483673"/>
              <pc:sldLayoutMk cId="525995636" sldId="2147483676"/>
              <ac:picMk id="6" creationId="{B06C1FCA-2D5D-A80E-8F3D-A45BBBD412A7}"/>
            </ac:picMkLst>
          </pc:picChg>
          <pc:cxnChg chg="del">
            <ac:chgData name="Ginger Elliott-Teague" userId="eefb298b-226e-4acb-8308-892a407d92a2" providerId="ADAL" clId="{079C0EF2-2954-4E59-93CD-D374FBFE8A8C}" dt="2023-10-10T12:49:54.029" v="1241" actId="478"/>
            <ac:cxnSpMkLst>
              <pc:docMk/>
              <pc:sldMasterMk cId="2011019859" sldId="2147483673"/>
              <pc:sldLayoutMk cId="525995636" sldId="2147483676"/>
              <ac:cxnSpMk id="10" creationId="{0610368F-2C83-4A8D-8542-E23D1141FA77}"/>
            </ac:cxnSpMkLst>
          </pc:cxnChg>
        </pc:sldLayoutChg>
        <pc:sldLayoutChg chg="addSp delSp modSp mod">
          <pc:chgData name="Ginger Elliott-Teague" userId="eefb298b-226e-4acb-8308-892a407d92a2" providerId="ADAL" clId="{079C0EF2-2954-4E59-93CD-D374FBFE8A8C}" dt="2023-10-09T19:53:42.495" v="383" actId="478"/>
          <pc:sldLayoutMkLst>
            <pc:docMk/>
            <pc:sldMasterMk cId="2011019859" sldId="2147483673"/>
            <pc:sldLayoutMk cId="190042670" sldId="2147483677"/>
          </pc:sldLayoutMkLst>
          <pc:spChg chg="del mod">
            <ac:chgData name="Ginger Elliott-Teague" userId="eefb298b-226e-4acb-8308-892a407d92a2" providerId="ADAL" clId="{079C0EF2-2954-4E59-93CD-D374FBFE8A8C}" dt="2023-10-09T19:20:23.058" v="190"/>
            <ac:spMkLst>
              <pc:docMk/>
              <pc:sldMasterMk cId="2011019859" sldId="2147483673"/>
              <pc:sldLayoutMk cId="190042670" sldId="2147483677"/>
              <ac:spMk id="4" creationId="{00000000-0000-0000-0000-000000000000}"/>
            </ac:spMkLst>
          </pc:spChg>
          <pc:spChg chg="del">
            <ac:chgData name="Ginger Elliott-Teague" userId="eefb298b-226e-4acb-8308-892a407d92a2" providerId="ADAL" clId="{079C0EF2-2954-4E59-93CD-D374FBFE8A8C}" dt="2023-10-09T19:19:36.748" v="188" actId="478"/>
            <ac:spMkLst>
              <pc:docMk/>
              <pc:sldMasterMk cId="2011019859" sldId="2147483673"/>
              <pc:sldLayoutMk cId="190042670" sldId="2147483677"/>
              <ac:spMk id="5" creationId="{00000000-0000-0000-0000-000000000000}"/>
            </ac:spMkLst>
          </pc:spChg>
          <pc:spChg chg="del">
            <ac:chgData name="Ginger Elliott-Teague" userId="eefb298b-226e-4acb-8308-892a407d92a2" providerId="ADAL" clId="{079C0EF2-2954-4E59-93CD-D374FBFE8A8C}" dt="2023-10-09T19:20:23.058" v="190"/>
            <ac:spMkLst>
              <pc:docMk/>
              <pc:sldMasterMk cId="2011019859" sldId="2147483673"/>
              <pc:sldLayoutMk cId="190042670" sldId="2147483677"/>
              <ac:spMk id="6" creationId="{00000000-0000-0000-0000-000000000000}"/>
            </ac:spMkLst>
          </pc:spChg>
          <pc:spChg chg="add del mod">
            <ac:chgData name="Ginger Elliott-Teague" userId="eefb298b-226e-4acb-8308-892a407d92a2" providerId="ADAL" clId="{079C0EF2-2954-4E59-93CD-D374FBFE8A8C}" dt="2023-10-09T19:20:23.058" v="190"/>
            <ac:spMkLst>
              <pc:docMk/>
              <pc:sldMasterMk cId="2011019859" sldId="2147483673"/>
              <pc:sldLayoutMk cId="190042670" sldId="2147483677"/>
              <ac:spMk id="14" creationId="{6BE6BF60-6D94-C503-C7E2-9C7E84CA942C}"/>
            </ac:spMkLst>
          </pc:spChg>
          <pc:spChg chg="add mod">
            <ac:chgData name="Ginger Elliott-Teague" userId="eefb298b-226e-4acb-8308-892a407d92a2" providerId="ADAL" clId="{079C0EF2-2954-4E59-93CD-D374FBFE8A8C}" dt="2023-10-09T19:48:36.923" v="350" actId="1036"/>
            <ac:spMkLst>
              <pc:docMk/>
              <pc:sldMasterMk cId="2011019859" sldId="2147483673"/>
              <pc:sldLayoutMk cId="190042670" sldId="2147483677"/>
              <ac:spMk id="15" creationId="{776D5199-BDE2-A039-86B6-4C9BC51FCC48}"/>
            </ac:spMkLst>
          </pc:spChg>
          <pc:spChg chg="add del mod">
            <ac:chgData name="Ginger Elliott-Teague" userId="eefb298b-226e-4acb-8308-892a407d92a2" providerId="ADAL" clId="{079C0EF2-2954-4E59-93CD-D374FBFE8A8C}" dt="2023-10-09T19:21:39.293" v="202" actId="478"/>
            <ac:spMkLst>
              <pc:docMk/>
              <pc:sldMasterMk cId="2011019859" sldId="2147483673"/>
              <pc:sldLayoutMk cId="190042670" sldId="2147483677"/>
              <ac:spMk id="16" creationId="{615CD1A6-AAF9-ED73-60FA-7229EA7888BC}"/>
            </ac:spMkLst>
          </pc:spChg>
          <pc:spChg chg="add del mod">
            <ac:chgData name="Ginger Elliott-Teague" userId="eefb298b-226e-4acb-8308-892a407d92a2" providerId="ADAL" clId="{079C0EF2-2954-4E59-93CD-D374FBFE8A8C}" dt="2023-10-09T19:53:42.495" v="383" actId="478"/>
            <ac:spMkLst>
              <pc:docMk/>
              <pc:sldMasterMk cId="2011019859" sldId="2147483673"/>
              <pc:sldLayoutMk cId="190042670" sldId="2147483677"/>
              <ac:spMk id="17" creationId="{641355DD-246F-00B2-1036-8B7A6113649E}"/>
            </ac:spMkLst>
          </pc:spChg>
          <pc:picChg chg="add del mod">
            <ac:chgData name="Ginger Elliott-Teague" userId="eefb298b-226e-4acb-8308-892a407d92a2" providerId="ADAL" clId="{079C0EF2-2954-4E59-93CD-D374FBFE8A8C}" dt="2023-10-09T19:18:27.776" v="183" actId="931"/>
            <ac:picMkLst>
              <pc:docMk/>
              <pc:sldMasterMk cId="2011019859" sldId="2147483673"/>
              <pc:sldLayoutMk cId="190042670" sldId="2147483677"/>
              <ac:picMk id="11" creationId="{B10F5112-3A70-686A-7B9C-AEFEA8F67668}"/>
            </ac:picMkLst>
          </pc:picChg>
          <pc:picChg chg="add mod">
            <ac:chgData name="Ginger Elliott-Teague" userId="eefb298b-226e-4acb-8308-892a407d92a2" providerId="ADAL" clId="{079C0EF2-2954-4E59-93CD-D374FBFE8A8C}" dt="2023-10-09T19:22:20.004" v="208" actId="1076"/>
            <ac:picMkLst>
              <pc:docMk/>
              <pc:sldMasterMk cId="2011019859" sldId="2147483673"/>
              <pc:sldLayoutMk cId="190042670" sldId="2147483677"/>
              <ac:picMk id="13" creationId="{E3445076-7C13-C649-6E3F-EE376AEEC0D9}"/>
            </ac:picMkLst>
          </pc:picChg>
        </pc:sldLayoutChg>
        <pc:sldLayoutChg chg="addSp delSp modSp mod">
          <pc:chgData name="Ginger Elliott-Teague" userId="eefb298b-226e-4acb-8308-892a407d92a2" providerId="ADAL" clId="{079C0EF2-2954-4E59-93CD-D374FBFE8A8C}" dt="2023-10-09T19:28:19.952" v="276" actId="478"/>
          <pc:sldLayoutMkLst>
            <pc:docMk/>
            <pc:sldMasterMk cId="2011019859" sldId="2147483673"/>
            <pc:sldLayoutMk cId="2464936563" sldId="2147483678"/>
          </pc:sldLayoutMkLst>
          <pc:spChg chg="del">
            <ac:chgData name="Ginger Elliott-Teague" userId="eefb298b-226e-4acb-8308-892a407d92a2" providerId="ADAL" clId="{079C0EF2-2954-4E59-93CD-D374FBFE8A8C}" dt="2023-10-09T19:28:19.952" v="276" actId="478"/>
            <ac:spMkLst>
              <pc:docMk/>
              <pc:sldMasterMk cId="2011019859" sldId="2147483673"/>
              <pc:sldLayoutMk cId="2464936563" sldId="2147483678"/>
              <ac:spMk id="4" creationId="{00000000-0000-0000-0000-000000000000}"/>
            </ac:spMkLst>
          </pc:spChg>
          <pc:spChg chg="del">
            <ac:chgData name="Ginger Elliott-Teague" userId="eefb298b-226e-4acb-8308-892a407d92a2" providerId="ADAL" clId="{079C0EF2-2954-4E59-93CD-D374FBFE8A8C}" dt="2023-10-09T19:25:51.080" v="248" actId="478"/>
            <ac:spMkLst>
              <pc:docMk/>
              <pc:sldMasterMk cId="2011019859" sldId="2147483673"/>
              <pc:sldLayoutMk cId="2464936563" sldId="2147483678"/>
              <ac:spMk id="5" creationId="{00000000-0000-0000-0000-000000000000}"/>
            </ac:spMkLst>
          </pc:spChg>
          <pc:spChg chg="del">
            <ac:chgData name="Ginger Elliott-Teague" userId="eefb298b-226e-4acb-8308-892a407d92a2" providerId="ADAL" clId="{079C0EF2-2954-4E59-93CD-D374FBFE8A8C}" dt="2023-10-09T19:28:18.437" v="275" actId="478"/>
            <ac:spMkLst>
              <pc:docMk/>
              <pc:sldMasterMk cId="2011019859" sldId="2147483673"/>
              <pc:sldLayoutMk cId="2464936563" sldId="2147483678"/>
              <ac:spMk id="6" creationId="{00000000-0000-0000-0000-000000000000}"/>
            </ac:spMkLst>
          </pc:spChg>
          <pc:spChg chg="add del">
            <ac:chgData name="Ginger Elliott-Teague" userId="eefb298b-226e-4acb-8308-892a407d92a2" providerId="ADAL" clId="{079C0EF2-2954-4E59-93CD-D374FBFE8A8C}" dt="2023-10-09T19:28:13.759" v="274" actId="478"/>
            <ac:spMkLst>
              <pc:docMk/>
              <pc:sldMasterMk cId="2011019859" sldId="2147483673"/>
              <pc:sldLayoutMk cId="2464936563" sldId="2147483678"/>
              <ac:spMk id="8" creationId="{00000000-0000-0000-0000-000000000000}"/>
            </ac:spMkLst>
          </pc:spChg>
          <pc:picChg chg="add mod">
            <ac:chgData name="Ginger Elliott-Teague" userId="eefb298b-226e-4acb-8308-892a407d92a2" providerId="ADAL" clId="{079C0EF2-2954-4E59-93CD-D374FBFE8A8C}" dt="2023-10-09T19:25:42.743" v="247" actId="1076"/>
            <ac:picMkLst>
              <pc:docMk/>
              <pc:sldMasterMk cId="2011019859" sldId="2147483673"/>
              <pc:sldLayoutMk cId="2464936563" sldId="2147483678"/>
              <ac:picMk id="7" creationId="{07E99489-0B7B-7FD3-A414-6710A94E8E25}"/>
            </ac:picMkLst>
          </pc:picChg>
        </pc:sldLayoutChg>
        <pc:sldLayoutChg chg="addSp delSp modSp mod">
          <pc:chgData name="Ginger Elliott-Teague" userId="eefb298b-226e-4acb-8308-892a407d92a2" providerId="ADAL" clId="{079C0EF2-2954-4E59-93CD-D374FBFE8A8C}" dt="2023-10-09T20:01:14.628" v="693" actId="1035"/>
          <pc:sldLayoutMkLst>
            <pc:docMk/>
            <pc:sldMasterMk cId="2011019859" sldId="2147483673"/>
            <pc:sldLayoutMk cId="927843851" sldId="2147483679"/>
          </pc:sldLayoutMkLst>
          <pc:spChg chg="mod">
            <ac:chgData name="Ginger Elliott-Teague" userId="eefb298b-226e-4acb-8308-892a407d92a2" providerId="ADAL" clId="{079C0EF2-2954-4E59-93CD-D374FBFE8A8C}" dt="2023-10-09T19:59:15.481" v="668" actId="1035"/>
            <ac:spMkLst>
              <pc:docMk/>
              <pc:sldMasterMk cId="2011019859" sldId="2147483673"/>
              <pc:sldLayoutMk cId="927843851" sldId="2147483679"/>
              <ac:spMk id="2" creationId="{00000000-0000-0000-0000-000000000000}"/>
            </ac:spMkLst>
          </pc:spChg>
          <pc:spChg chg="mod">
            <ac:chgData name="Ginger Elliott-Teague" userId="eefb298b-226e-4acb-8308-892a407d92a2" providerId="ADAL" clId="{079C0EF2-2954-4E59-93CD-D374FBFE8A8C}" dt="2023-10-09T20:01:14.628" v="693" actId="1035"/>
            <ac:spMkLst>
              <pc:docMk/>
              <pc:sldMasterMk cId="2011019859" sldId="2147483673"/>
              <pc:sldLayoutMk cId="927843851" sldId="2147483679"/>
              <ac:spMk id="3" creationId="{00000000-0000-0000-0000-000000000000}"/>
            </ac:spMkLst>
          </pc:spChg>
          <pc:spChg chg="mod">
            <ac:chgData name="Ginger Elliott-Teague" userId="eefb298b-226e-4acb-8308-892a407d92a2" providerId="ADAL" clId="{079C0EF2-2954-4E59-93CD-D374FBFE8A8C}" dt="2023-10-09T20:01:14.628" v="693" actId="1035"/>
            <ac:spMkLst>
              <pc:docMk/>
              <pc:sldMasterMk cId="2011019859" sldId="2147483673"/>
              <pc:sldLayoutMk cId="927843851" sldId="2147483679"/>
              <ac:spMk id="4" creationId="{00000000-0000-0000-0000-000000000000}"/>
            </ac:spMkLst>
          </pc:spChg>
          <pc:spChg chg="del">
            <ac:chgData name="Ginger Elliott-Teague" userId="eefb298b-226e-4acb-8308-892a407d92a2" providerId="ADAL" clId="{079C0EF2-2954-4E59-93CD-D374FBFE8A8C}" dt="2023-10-09T19:26:29.250" v="253" actId="478"/>
            <ac:spMkLst>
              <pc:docMk/>
              <pc:sldMasterMk cId="2011019859" sldId="2147483673"/>
              <pc:sldLayoutMk cId="927843851" sldId="2147483679"/>
              <ac:spMk id="5" creationId="{00000000-0000-0000-0000-000000000000}"/>
            </ac:spMkLst>
          </pc:spChg>
          <pc:spChg chg="del">
            <ac:chgData name="Ginger Elliott-Teague" userId="eefb298b-226e-4acb-8308-892a407d92a2" providerId="ADAL" clId="{079C0EF2-2954-4E59-93CD-D374FBFE8A8C}" dt="2023-10-09T19:26:36.286" v="256" actId="478"/>
            <ac:spMkLst>
              <pc:docMk/>
              <pc:sldMasterMk cId="2011019859" sldId="2147483673"/>
              <pc:sldLayoutMk cId="927843851" sldId="2147483679"/>
              <ac:spMk id="6" creationId="{00000000-0000-0000-0000-000000000000}"/>
            </ac:spMkLst>
          </pc:spChg>
          <pc:spChg chg="del">
            <ac:chgData name="Ginger Elliott-Teague" userId="eefb298b-226e-4acb-8308-892a407d92a2" providerId="ADAL" clId="{079C0EF2-2954-4E59-93CD-D374FBFE8A8C}" dt="2023-10-09T19:26:54.139" v="259" actId="478"/>
            <ac:spMkLst>
              <pc:docMk/>
              <pc:sldMasterMk cId="2011019859" sldId="2147483673"/>
              <pc:sldLayoutMk cId="927843851" sldId="2147483679"/>
              <ac:spMk id="7" creationId="{00000000-0000-0000-0000-000000000000}"/>
            </ac:spMkLst>
          </pc:spChg>
          <pc:spChg chg="del mod">
            <ac:chgData name="Ginger Elliott-Teague" userId="eefb298b-226e-4acb-8308-892a407d92a2" providerId="ADAL" clId="{079C0EF2-2954-4E59-93CD-D374FBFE8A8C}" dt="2023-10-09T20:00:04.366" v="676" actId="478"/>
            <ac:spMkLst>
              <pc:docMk/>
              <pc:sldMasterMk cId="2011019859" sldId="2147483673"/>
              <pc:sldLayoutMk cId="927843851" sldId="2147483679"/>
              <ac:spMk id="8" creationId="{00000000-0000-0000-0000-000000000000}"/>
            </ac:spMkLst>
          </pc:spChg>
          <pc:spChg chg="add mod">
            <ac:chgData name="Ginger Elliott-Teague" userId="eefb298b-226e-4acb-8308-892a407d92a2" providerId="ADAL" clId="{079C0EF2-2954-4E59-93CD-D374FBFE8A8C}" dt="2023-10-09T19:48:22.403" v="347" actId="1036"/>
            <ac:spMkLst>
              <pc:docMk/>
              <pc:sldMasterMk cId="2011019859" sldId="2147483673"/>
              <pc:sldLayoutMk cId="927843851" sldId="2147483679"/>
              <ac:spMk id="12" creationId="{E80DEA18-D5DE-4265-70DD-2DB7F3ECDC9C}"/>
            </ac:spMkLst>
          </pc:spChg>
          <pc:spChg chg="add del mod">
            <ac:chgData name="Ginger Elliott-Teague" userId="eefb298b-226e-4acb-8308-892a407d92a2" providerId="ADAL" clId="{079C0EF2-2954-4E59-93CD-D374FBFE8A8C}" dt="2023-10-09T19:53:52.229" v="386" actId="478"/>
            <ac:spMkLst>
              <pc:docMk/>
              <pc:sldMasterMk cId="2011019859" sldId="2147483673"/>
              <pc:sldLayoutMk cId="927843851" sldId="2147483679"/>
              <ac:spMk id="13" creationId="{8D627E63-E466-DA30-F4ED-8A201900859B}"/>
            </ac:spMkLst>
          </pc:spChg>
          <pc:spChg chg="add mod ord">
            <ac:chgData name="Ginger Elliott-Teague" userId="eefb298b-226e-4acb-8308-892a407d92a2" providerId="ADAL" clId="{079C0EF2-2954-4E59-93CD-D374FBFE8A8C}" dt="2023-10-09T20:00:14.732" v="678" actId="167"/>
            <ac:spMkLst>
              <pc:docMk/>
              <pc:sldMasterMk cId="2011019859" sldId="2147483673"/>
              <pc:sldLayoutMk cId="927843851" sldId="2147483679"/>
              <ac:spMk id="14" creationId="{18CB0AD9-19AB-BFFB-EFED-97B4866596BB}"/>
            </ac:spMkLst>
          </pc:spChg>
          <pc:picChg chg="add mod">
            <ac:chgData name="Ginger Elliott-Teague" userId="eefb298b-226e-4acb-8308-892a407d92a2" providerId="ADAL" clId="{079C0EF2-2954-4E59-93CD-D374FBFE8A8C}" dt="2023-10-09T19:22:32.352" v="209"/>
            <ac:picMkLst>
              <pc:docMk/>
              <pc:sldMasterMk cId="2011019859" sldId="2147483673"/>
              <pc:sldLayoutMk cId="927843851" sldId="2147483679"/>
              <ac:picMk id="9" creationId="{B9376B2C-2053-3A01-307A-32F98BB166AA}"/>
            </ac:picMkLst>
          </pc:picChg>
          <pc:picChg chg="add del ord">
            <ac:chgData name="Ginger Elliott-Teague" userId="eefb298b-226e-4acb-8308-892a407d92a2" providerId="ADAL" clId="{079C0EF2-2954-4E59-93CD-D374FBFE8A8C}" dt="2023-10-09T19:26:44.683" v="258" actId="171"/>
            <ac:picMkLst>
              <pc:docMk/>
              <pc:sldMasterMk cId="2011019859" sldId="2147483673"/>
              <pc:sldLayoutMk cId="927843851" sldId="2147483679"/>
              <ac:picMk id="10" creationId="{6D66D271-957C-4639-A764-4F92D53087D0}"/>
            </ac:picMkLst>
          </pc:picChg>
        </pc:sldLayoutChg>
        <pc:sldLayoutChg chg="addSp delSp modSp mod">
          <pc:chgData name="Ginger Elliott-Teague" userId="eefb298b-226e-4acb-8308-892a407d92a2" providerId="ADAL" clId="{079C0EF2-2954-4E59-93CD-D374FBFE8A8C}" dt="2023-10-09T19:53:48.639" v="384" actId="478"/>
          <pc:sldLayoutMkLst>
            <pc:docMk/>
            <pc:sldMasterMk cId="2011019859" sldId="2147483673"/>
            <pc:sldLayoutMk cId="1937108735" sldId="2147483680"/>
          </pc:sldLayoutMkLst>
          <pc:spChg chg="add mod">
            <ac:chgData name="Ginger Elliott-Teague" userId="eefb298b-226e-4acb-8308-892a407d92a2" providerId="ADAL" clId="{079C0EF2-2954-4E59-93CD-D374FBFE8A8C}" dt="2023-10-09T19:46:41.654" v="318" actId="1036"/>
            <ac:spMkLst>
              <pc:docMk/>
              <pc:sldMasterMk cId="2011019859" sldId="2147483673"/>
              <pc:sldLayoutMk cId="1937108735" sldId="2147483680"/>
              <ac:spMk id="5" creationId="{B3DFE4A0-6273-878D-A65E-2D99F385BA55}"/>
            </ac:spMkLst>
          </pc:spChg>
          <pc:spChg chg="add del mod">
            <ac:chgData name="Ginger Elliott-Teague" userId="eefb298b-226e-4acb-8308-892a407d92a2" providerId="ADAL" clId="{079C0EF2-2954-4E59-93CD-D374FBFE8A8C}" dt="2023-10-09T19:53:48.639" v="384" actId="478"/>
            <ac:spMkLst>
              <pc:docMk/>
              <pc:sldMasterMk cId="2011019859" sldId="2147483673"/>
              <pc:sldLayoutMk cId="1937108735" sldId="2147483680"/>
              <ac:spMk id="6" creationId="{E274F38C-4A81-742F-59B6-5FD0ABE250F2}"/>
            </ac:spMkLst>
          </pc:spChg>
          <pc:spChg chg="del">
            <ac:chgData name="Ginger Elliott-Teague" userId="eefb298b-226e-4acb-8308-892a407d92a2" providerId="ADAL" clId="{079C0EF2-2954-4E59-93CD-D374FBFE8A8C}" dt="2023-10-09T19:27:07.190" v="260" actId="478"/>
            <ac:spMkLst>
              <pc:docMk/>
              <pc:sldMasterMk cId="2011019859" sldId="2147483673"/>
              <pc:sldLayoutMk cId="1937108735" sldId="2147483680"/>
              <ac:spMk id="7" creationId="{00000000-0000-0000-0000-000000000000}"/>
            </ac:spMkLst>
          </pc:spChg>
          <pc:spChg chg="del">
            <ac:chgData name="Ginger Elliott-Teague" userId="eefb298b-226e-4acb-8308-892a407d92a2" providerId="ADAL" clId="{079C0EF2-2954-4E59-93CD-D374FBFE8A8C}" dt="2023-10-09T19:27:09.209" v="261" actId="478"/>
            <ac:spMkLst>
              <pc:docMk/>
              <pc:sldMasterMk cId="2011019859" sldId="2147483673"/>
              <pc:sldLayoutMk cId="1937108735" sldId="2147483680"/>
              <ac:spMk id="8" creationId="{00000000-0000-0000-0000-000000000000}"/>
            </ac:spMkLst>
          </pc:spChg>
          <pc:spChg chg="del">
            <ac:chgData name="Ginger Elliott-Teague" userId="eefb298b-226e-4acb-8308-892a407d92a2" providerId="ADAL" clId="{079C0EF2-2954-4E59-93CD-D374FBFE8A8C}" dt="2023-10-09T19:28:04.092" v="272" actId="478"/>
            <ac:spMkLst>
              <pc:docMk/>
              <pc:sldMasterMk cId="2011019859" sldId="2147483673"/>
              <pc:sldLayoutMk cId="1937108735" sldId="2147483680"/>
              <ac:spMk id="9" creationId="{00000000-0000-0000-0000-000000000000}"/>
            </ac:spMkLst>
          </pc:spChg>
          <pc:picChg chg="add mod">
            <ac:chgData name="Ginger Elliott-Teague" userId="eefb298b-226e-4acb-8308-892a407d92a2" providerId="ADAL" clId="{079C0EF2-2954-4E59-93CD-D374FBFE8A8C}" dt="2023-10-09T19:22:34.797" v="210"/>
            <ac:picMkLst>
              <pc:docMk/>
              <pc:sldMasterMk cId="2011019859" sldId="2147483673"/>
              <pc:sldLayoutMk cId="1937108735" sldId="2147483680"/>
              <ac:picMk id="2" creationId="{B40FC514-2DDC-DF19-EB98-F4FE4BEE5D02}"/>
            </ac:picMkLst>
          </pc:picChg>
          <pc:picChg chg="ord">
            <ac:chgData name="Ginger Elliott-Teague" userId="eefb298b-226e-4acb-8308-892a407d92a2" providerId="ADAL" clId="{079C0EF2-2954-4E59-93CD-D374FBFE8A8C}" dt="2023-10-09T19:27:58.061" v="271" actId="171"/>
            <ac:picMkLst>
              <pc:docMk/>
              <pc:sldMasterMk cId="2011019859" sldId="2147483673"/>
              <pc:sldLayoutMk cId="1937108735" sldId="2147483680"/>
              <ac:picMk id="14" creationId="{6D57899F-8C5B-4421-9232-CF14EA5AB933}"/>
            </ac:picMkLst>
          </pc:picChg>
        </pc:sldLayoutChg>
        <pc:sldLayoutChg chg="addSp delSp modSp mod">
          <pc:chgData name="Ginger Elliott-Teague" userId="eefb298b-226e-4acb-8308-892a407d92a2" providerId="ADAL" clId="{079C0EF2-2954-4E59-93CD-D374FBFE8A8C}" dt="2023-10-09T20:01:44.287" v="696" actId="167"/>
          <pc:sldLayoutMkLst>
            <pc:docMk/>
            <pc:sldMasterMk cId="2011019859" sldId="2147483673"/>
            <pc:sldLayoutMk cId="4262483621" sldId="2147483681"/>
          </pc:sldLayoutMkLst>
          <pc:spChg chg="del">
            <ac:chgData name="Ginger Elliott-Teague" userId="eefb298b-226e-4acb-8308-892a407d92a2" providerId="ADAL" clId="{079C0EF2-2954-4E59-93CD-D374FBFE8A8C}" dt="2023-10-09T19:27:19.297" v="263" actId="478"/>
            <ac:spMkLst>
              <pc:docMk/>
              <pc:sldMasterMk cId="2011019859" sldId="2147483673"/>
              <pc:sldLayoutMk cId="4262483621" sldId="2147483681"/>
              <ac:spMk id="3" creationId="{00000000-0000-0000-0000-000000000000}"/>
            </ac:spMkLst>
          </pc:spChg>
          <pc:spChg chg="del">
            <ac:chgData name="Ginger Elliott-Teague" userId="eefb298b-226e-4acb-8308-892a407d92a2" providerId="ADAL" clId="{079C0EF2-2954-4E59-93CD-D374FBFE8A8C}" dt="2023-10-09T19:27:19.297" v="263" actId="478"/>
            <ac:spMkLst>
              <pc:docMk/>
              <pc:sldMasterMk cId="2011019859" sldId="2147483673"/>
              <pc:sldLayoutMk cId="4262483621" sldId="2147483681"/>
              <ac:spMk id="4" creationId="{00000000-0000-0000-0000-000000000000}"/>
            </ac:spMkLst>
          </pc:spChg>
          <pc:spChg chg="del">
            <ac:chgData name="Ginger Elliott-Teague" userId="eefb298b-226e-4acb-8308-892a407d92a2" providerId="ADAL" clId="{079C0EF2-2954-4E59-93CD-D374FBFE8A8C}" dt="2023-10-09T19:27:52.637" v="270" actId="478"/>
            <ac:spMkLst>
              <pc:docMk/>
              <pc:sldMasterMk cId="2011019859" sldId="2147483673"/>
              <pc:sldLayoutMk cId="4262483621" sldId="2147483681"/>
              <ac:spMk id="5" creationId="{00000000-0000-0000-0000-000000000000}"/>
            </ac:spMkLst>
          </pc:spChg>
          <pc:spChg chg="add mod">
            <ac:chgData name="Ginger Elliott-Teague" userId="eefb298b-226e-4acb-8308-892a407d92a2" providerId="ADAL" clId="{079C0EF2-2954-4E59-93CD-D374FBFE8A8C}" dt="2023-10-09T19:49:19.038" v="355" actId="1036"/>
            <ac:spMkLst>
              <pc:docMk/>
              <pc:sldMasterMk cId="2011019859" sldId="2147483673"/>
              <pc:sldLayoutMk cId="4262483621" sldId="2147483681"/>
              <ac:spMk id="6" creationId="{50BEA237-D366-0E8E-84A9-D299473E2B1B}"/>
            </ac:spMkLst>
          </pc:spChg>
          <pc:spChg chg="del">
            <ac:chgData name="Ginger Elliott-Teague" userId="eefb298b-226e-4acb-8308-892a407d92a2" providerId="ADAL" clId="{079C0EF2-2954-4E59-93CD-D374FBFE8A8C}" dt="2023-10-09T20:01:39.399" v="694" actId="478"/>
            <ac:spMkLst>
              <pc:docMk/>
              <pc:sldMasterMk cId="2011019859" sldId="2147483673"/>
              <pc:sldLayoutMk cId="4262483621" sldId="2147483681"/>
              <ac:spMk id="7" creationId="{00000000-0000-0000-0000-000000000000}"/>
            </ac:spMkLst>
          </pc:spChg>
          <pc:spChg chg="add del mod">
            <ac:chgData name="Ginger Elliott-Teague" userId="eefb298b-226e-4acb-8308-892a407d92a2" providerId="ADAL" clId="{079C0EF2-2954-4E59-93CD-D374FBFE8A8C}" dt="2023-10-09T19:54:00.802" v="387" actId="478"/>
            <ac:spMkLst>
              <pc:docMk/>
              <pc:sldMasterMk cId="2011019859" sldId="2147483673"/>
              <pc:sldLayoutMk cId="4262483621" sldId="2147483681"/>
              <ac:spMk id="10" creationId="{3FBA6B73-A149-B755-8FC1-DF5F4C5F72D6}"/>
            </ac:spMkLst>
          </pc:spChg>
          <pc:spChg chg="add mod ord">
            <ac:chgData name="Ginger Elliott-Teague" userId="eefb298b-226e-4acb-8308-892a407d92a2" providerId="ADAL" clId="{079C0EF2-2954-4E59-93CD-D374FBFE8A8C}" dt="2023-10-09T20:01:44.287" v="696" actId="167"/>
            <ac:spMkLst>
              <pc:docMk/>
              <pc:sldMasterMk cId="2011019859" sldId="2147483673"/>
              <pc:sldLayoutMk cId="4262483621" sldId="2147483681"/>
              <ac:spMk id="12" creationId="{ED4F8059-9C0E-BFFE-748D-C03FA29CCC5C}"/>
            </ac:spMkLst>
          </pc:spChg>
          <pc:picChg chg="add mod">
            <ac:chgData name="Ginger Elliott-Teague" userId="eefb298b-226e-4acb-8308-892a407d92a2" providerId="ADAL" clId="{079C0EF2-2954-4E59-93CD-D374FBFE8A8C}" dt="2023-10-09T19:22:36.818" v="211"/>
            <ac:picMkLst>
              <pc:docMk/>
              <pc:sldMasterMk cId="2011019859" sldId="2147483673"/>
              <pc:sldLayoutMk cId="4262483621" sldId="2147483681"/>
              <ac:picMk id="2" creationId="{53A660A7-7AF5-000C-575E-57CD328CB610}"/>
            </ac:picMkLst>
          </pc:picChg>
          <pc:picChg chg="ord">
            <ac:chgData name="Ginger Elliott-Teague" userId="eefb298b-226e-4acb-8308-892a407d92a2" providerId="ADAL" clId="{079C0EF2-2954-4E59-93CD-D374FBFE8A8C}" dt="2023-10-09T19:27:48.443" v="269" actId="171"/>
            <ac:picMkLst>
              <pc:docMk/>
              <pc:sldMasterMk cId="2011019859" sldId="2147483673"/>
              <pc:sldLayoutMk cId="4262483621" sldId="2147483681"/>
              <ac:picMk id="9" creationId="{AD7014D9-3D56-41E5-916F-A8FBB9E6EBED}"/>
            </ac:picMkLst>
          </pc:picChg>
        </pc:sldLayoutChg>
        <pc:sldLayoutChg chg="addSp delSp modSp mod">
          <pc:chgData name="Ginger Elliott-Teague" userId="eefb298b-226e-4acb-8308-892a407d92a2" providerId="ADAL" clId="{079C0EF2-2954-4E59-93CD-D374FBFE8A8C}" dt="2023-10-09T19:54:04.309" v="388" actId="478"/>
          <pc:sldLayoutMkLst>
            <pc:docMk/>
            <pc:sldMasterMk cId="2011019859" sldId="2147483673"/>
            <pc:sldLayoutMk cId="4096246349" sldId="2147483682"/>
          </pc:sldLayoutMkLst>
          <pc:spChg chg="del">
            <ac:chgData name="Ginger Elliott-Teague" userId="eefb298b-226e-4acb-8308-892a407d92a2" providerId="ADAL" clId="{079C0EF2-2954-4E59-93CD-D374FBFE8A8C}" dt="2023-10-09T19:27:27.001" v="265" actId="478"/>
            <ac:spMkLst>
              <pc:docMk/>
              <pc:sldMasterMk cId="2011019859" sldId="2147483673"/>
              <pc:sldLayoutMk cId="4096246349" sldId="2147483682"/>
              <ac:spMk id="2" creationId="{00000000-0000-0000-0000-000000000000}"/>
            </ac:spMkLst>
          </pc:spChg>
          <pc:spChg chg="del">
            <ac:chgData name="Ginger Elliott-Teague" userId="eefb298b-226e-4acb-8308-892a407d92a2" providerId="ADAL" clId="{079C0EF2-2954-4E59-93CD-D374FBFE8A8C}" dt="2023-10-09T19:27:27.001" v="265" actId="478"/>
            <ac:spMkLst>
              <pc:docMk/>
              <pc:sldMasterMk cId="2011019859" sldId="2147483673"/>
              <pc:sldLayoutMk cId="4096246349" sldId="2147483682"/>
              <ac:spMk id="3" creationId="{00000000-0000-0000-0000-000000000000}"/>
            </ac:spMkLst>
          </pc:spChg>
          <pc:spChg chg="del">
            <ac:chgData name="Ginger Elliott-Teague" userId="eefb298b-226e-4acb-8308-892a407d92a2" providerId="ADAL" clId="{079C0EF2-2954-4E59-93CD-D374FBFE8A8C}" dt="2023-10-09T19:27:41.047" v="268" actId="478"/>
            <ac:spMkLst>
              <pc:docMk/>
              <pc:sldMasterMk cId="2011019859" sldId="2147483673"/>
              <pc:sldLayoutMk cId="4096246349" sldId="2147483682"/>
              <ac:spMk id="4" creationId="{00000000-0000-0000-0000-000000000000}"/>
            </ac:spMkLst>
          </pc:spChg>
          <pc:spChg chg="add mod">
            <ac:chgData name="Ginger Elliott-Teague" userId="eefb298b-226e-4acb-8308-892a407d92a2" providerId="ADAL" clId="{079C0EF2-2954-4E59-93CD-D374FBFE8A8C}" dt="2023-10-09T19:49:32.246" v="357" actId="1036"/>
            <ac:spMkLst>
              <pc:docMk/>
              <pc:sldMasterMk cId="2011019859" sldId="2147483673"/>
              <pc:sldLayoutMk cId="4096246349" sldId="2147483682"/>
              <ac:spMk id="9" creationId="{3961991A-1A50-8DA3-DB0F-4D8C644A8ACF}"/>
            </ac:spMkLst>
          </pc:spChg>
          <pc:spChg chg="add del mod">
            <ac:chgData name="Ginger Elliott-Teague" userId="eefb298b-226e-4acb-8308-892a407d92a2" providerId="ADAL" clId="{079C0EF2-2954-4E59-93CD-D374FBFE8A8C}" dt="2023-10-09T19:54:04.309" v="388" actId="478"/>
            <ac:spMkLst>
              <pc:docMk/>
              <pc:sldMasterMk cId="2011019859" sldId="2147483673"/>
              <pc:sldLayoutMk cId="4096246349" sldId="2147483682"/>
              <ac:spMk id="10" creationId="{FC5BFE1C-35DE-3B84-A859-F3D66503B6F7}"/>
            </ac:spMkLst>
          </pc:spChg>
          <pc:picChg chg="ord">
            <ac:chgData name="Ginger Elliott-Teague" userId="eefb298b-226e-4acb-8308-892a407d92a2" providerId="ADAL" clId="{079C0EF2-2954-4E59-93CD-D374FBFE8A8C}" dt="2023-10-09T19:27:36.924" v="267" actId="171"/>
            <ac:picMkLst>
              <pc:docMk/>
              <pc:sldMasterMk cId="2011019859" sldId="2147483673"/>
              <pc:sldLayoutMk cId="4096246349" sldId="2147483682"/>
              <ac:picMk id="5" creationId="{69D0012C-7527-497A-A536-06A68062020D}"/>
            </ac:picMkLst>
          </pc:picChg>
          <pc:picChg chg="add mod">
            <ac:chgData name="Ginger Elliott-Teague" userId="eefb298b-226e-4acb-8308-892a407d92a2" providerId="ADAL" clId="{079C0EF2-2954-4E59-93CD-D374FBFE8A8C}" dt="2023-10-09T19:22:38.986" v="212"/>
            <ac:picMkLst>
              <pc:docMk/>
              <pc:sldMasterMk cId="2011019859" sldId="2147483673"/>
              <pc:sldLayoutMk cId="4096246349" sldId="2147483682"/>
              <ac:picMk id="7" creationId="{B9A6DDF4-65D4-090B-0711-BE3C4F9CECC6}"/>
            </ac:picMkLst>
          </pc:picChg>
        </pc:sldLayoutChg>
        <pc:sldLayoutChg chg="del">
          <pc:chgData name="Ginger Elliott-Teague" userId="eefb298b-226e-4acb-8308-892a407d92a2" providerId="ADAL" clId="{079C0EF2-2954-4E59-93CD-D374FBFE8A8C}" dt="2023-10-09T19:17:48.187" v="181" actId="2696"/>
          <pc:sldLayoutMkLst>
            <pc:docMk/>
            <pc:sldMasterMk cId="2011019859" sldId="2147483673"/>
            <pc:sldLayoutMk cId="3615578320" sldId="2147483683"/>
          </pc:sldLayoutMkLst>
        </pc:sldLayoutChg>
        <pc:sldLayoutChg chg="modSp mod">
          <pc:chgData name="Ginger Elliott-Teague" userId="eefb298b-226e-4acb-8308-892a407d92a2" providerId="ADAL" clId="{079C0EF2-2954-4E59-93CD-D374FBFE8A8C}" dt="2023-10-09T19:54:18.689" v="391" actId="242"/>
          <pc:sldLayoutMkLst>
            <pc:docMk/>
            <pc:sldMasterMk cId="2011019859" sldId="2147483673"/>
            <pc:sldLayoutMk cId="119276137" sldId="2147483684"/>
          </pc:sldLayoutMkLst>
          <pc:spChg chg="mod">
            <ac:chgData name="Ginger Elliott-Teague" userId="eefb298b-226e-4acb-8308-892a407d92a2" providerId="ADAL" clId="{079C0EF2-2954-4E59-93CD-D374FBFE8A8C}" dt="2023-10-09T19:54:18.689" v="391" actId="242"/>
            <ac:spMkLst>
              <pc:docMk/>
              <pc:sldMasterMk cId="2011019859" sldId="2147483673"/>
              <pc:sldLayoutMk cId="119276137" sldId="2147483684"/>
              <ac:spMk id="7" creationId="{00000000-0000-0000-0000-000000000000}"/>
            </ac:spMkLst>
          </pc:spChg>
        </pc:sldLayoutChg>
        <pc:sldLayoutChg chg="del">
          <pc:chgData name="Ginger Elliott-Teague" userId="eefb298b-226e-4acb-8308-892a407d92a2" providerId="ADAL" clId="{079C0EF2-2954-4E59-93CD-D374FBFE8A8C}" dt="2023-10-09T19:17:39.748" v="178" actId="2696"/>
          <pc:sldLayoutMkLst>
            <pc:docMk/>
            <pc:sldMasterMk cId="2011019859" sldId="2147483673"/>
            <pc:sldLayoutMk cId="603339025" sldId="2147483685"/>
          </pc:sldLayoutMkLst>
        </pc:sldLayoutChg>
        <pc:sldLayoutChg chg="addSp modSp new del mod">
          <pc:chgData name="Ginger Elliott-Teague" userId="eefb298b-226e-4acb-8308-892a407d92a2" providerId="ADAL" clId="{079C0EF2-2954-4E59-93CD-D374FBFE8A8C}" dt="2023-10-09T21:02:47.108" v="1083" actId="2696"/>
          <pc:sldLayoutMkLst>
            <pc:docMk/>
            <pc:sldMasterMk cId="2011019859" sldId="2147483673"/>
            <pc:sldLayoutMk cId="2365130419" sldId="2147483685"/>
          </pc:sldLayoutMkLst>
          <pc:picChg chg="add mod">
            <ac:chgData name="Ginger Elliott-Teague" userId="eefb298b-226e-4acb-8308-892a407d92a2" providerId="ADAL" clId="{079C0EF2-2954-4E59-93CD-D374FBFE8A8C}" dt="2023-10-09T21:02:24.008" v="1082"/>
            <ac:picMkLst>
              <pc:docMk/>
              <pc:sldMasterMk cId="2011019859" sldId="2147483673"/>
              <pc:sldLayoutMk cId="2365130419" sldId="2147483685"/>
              <ac:picMk id="4" creationId="{56674973-773A-EDD7-C875-C0B3A02A4074}"/>
            </ac:picMkLst>
          </pc:picChg>
          <pc:picChg chg="add mod">
            <ac:chgData name="Ginger Elliott-Teague" userId="eefb298b-226e-4acb-8308-892a407d92a2" providerId="ADAL" clId="{079C0EF2-2954-4E59-93CD-D374FBFE8A8C}" dt="2023-10-09T21:02:24.008" v="1082"/>
            <ac:picMkLst>
              <pc:docMk/>
              <pc:sldMasterMk cId="2011019859" sldId="2147483673"/>
              <pc:sldLayoutMk cId="2365130419" sldId="2147483685"/>
              <ac:picMk id="5" creationId="{BBBC339C-B35F-5F97-AD88-6491519AAC2D}"/>
            </ac:picMkLst>
          </pc:picChg>
        </pc:sldLayoutChg>
        <pc:sldLayoutChg chg="del">
          <pc:chgData name="Ginger Elliott-Teague" userId="eefb298b-226e-4acb-8308-892a407d92a2" providerId="ADAL" clId="{079C0EF2-2954-4E59-93CD-D374FBFE8A8C}" dt="2023-10-09T19:17:42.303" v="179" actId="2696"/>
          <pc:sldLayoutMkLst>
            <pc:docMk/>
            <pc:sldMasterMk cId="2011019859" sldId="2147483673"/>
            <pc:sldLayoutMk cId="249430182" sldId="2147483686"/>
          </pc:sldLayoutMkLst>
        </pc:sldLayoutChg>
        <pc:sldLayoutChg chg="del">
          <pc:chgData name="Ginger Elliott-Teague" userId="eefb298b-226e-4acb-8308-892a407d92a2" providerId="ADAL" clId="{079C0EF2-2954-4E59-93CD-D374FBFE8A8C}" dt="2023-10-09T19:17:44.545" v="180" actId="2696"/>
          <pc:sldLayoutMkLst>
            <pc:docMk/>
            <pc:sldMasterMk cId="2011019859" sldId="2147483673"/>
            <pc:sldLayoutMk cId="1945278683" sldId="2147483687"/>
          </pc:sldLayoutMkLst>
        </pc:sldLayoutChg>
      </pc:sldMasterChg>
      <pc:sldMasterChg chg="del delSldLayout">
        <pc:chgData name="Ginger Elliott-Teague" userId="eefb298b-226e-4acb-8308-892a407d92a2" providerId="ADAL" clId="{079C0EF2-2954-4E59-93CD-D374FBFE8A8C}" dt="2023-10-10T12:48:28.344" v="1232" actId="700"/>
        <pc:sldMasterMkLst>
          <pc:docMk/>
          <pc:sldMasterMk cId="1333284354" sldId="2147483685"/>
        </pc:sldMasterMkLst>
        <pc:sldLayoutChg chg="del">
          <pc:chgData name="Ginger Elliott-Teague" userId="eefb298b-226e-4acb-8308-892a407d92a2" providerId="ADAL" clId="{079C0EF2-2954-4E59-93CD-D374FBFE8A8C}" dt="2023-10-10T12:48:28.344" v="1232" actId="700"/>
          <pc:sldLayoutMkLst>
            <pc:docMk/>
            <pc:sldMasterMk cId="1333284354" sldId="2147483685"/>
            <pc:sldLayoutMk cId="646497263" sldId="2147483686"/>
          </pc:sldLayoutMkLst>
        </pc:sldLayoutChg>
        <pc:sldLayoutChg chg="del">
          <pc:chgData name="Ginger Elliott-Teague" userId="eefb298b-226e-4acb-8308-892a407d92a2" providerId="ADAL" clId="{079C0EF2-2954-4E59-93CD-D374FBFE8A8C}" dt="2023-10-10T12:48:28.344" v="1232" actId="700"/>
          <pc:sldLayoutMkLst>
            <pc:docMk/>
            <pc:sldMasterMk cId="1333284354" sldId="2147483685"/>
            <pc:sldLayoutMk cId="1678614061" sldId="2147483687"/>
          </pc:sldLayoutMkLst>
        </pc:sldLayoutChg>
        <pc:sldLayoutChg chg="del">
          <pc:chgData name="Ginger Elliott-Teague" userId="eefb298b-226e-4acb-8308-892a407d92a2" providerId="ADAL" clId="{079C0EF2-2954-4E59-93CD-D374FBFE8A8C}" dt="2023-10-10T12:48:28.344" v="1232" actId="700"/>
          <pc:sldLayoutMkLst>
            <pc:docMk/>
            <pc:sldMasterMk cId="1333284354" sldId="2147483685"/>
            <pc:sldLayoutMk cId="232665451" sldId="2147483688"/>
          </pc:sldLayoutMkLst>
        </pc:sldLayoutChg>
        <pc:sldLayoutChg chg="del">
          <pc:chgData name="Ginger Elliott-Teague" userId="eefb298b-226e-4acb-8308-892a407d92a2" providerId="ADAL" clId="{079C0EF2-2954-4E59-93CD-D374FBFE8A8C}" dt="2023-10-10T12:48:28.344" v="1232" actId="700"/>
          <pc:sldLayoutMkLst>
            <pc:docMk/>
            <pc:sldMasterMk cId="1333284354" sldId="2147483685"/>
            <pc:sldLayoutMk cId="3476412947" sldId="2147483689"/>
          </pc:sldLayoutMkLst>
        </pc:sldLayoutChg>
        <pc:sldLayoutChg chg="del">
          <pc:chgData name="Ginger Elliott-Teague" userId="eefb298b-226e-4acb-8308-892a407d92a2" providerId="ADAL" clId="{079C0EF2-2954-4E59-93CD-D374FBFE8A8C}" dt="2023-10-10T12:48:28.344" v="1232" actId="700"/>
          <pc:sldLayoutMkLst>
            <pc:docMk/>
            <pc:sldMasterMk cId="1333284354" sldId="2147483685"/>
            <pc:sldLayoutMk cId="2110701754" sldId="2147483690"/>
          </pc:sldLayoutMkLst>
        </pc:sldLayoutChg>
        <pc:sldLayoutChg chg="del">
          <pc:chgData name="Ginger Elliott-Teague" userId="eefb298b-226e-4acb-8308-892a407d92a2" providerId="ADAL" clId="{079C0EF2-2954-4E59-93CD-D374FBFE8A8C}" dt="2023-10-10T12:48:28.344" v="1232" actId="700"/>
          <pc:sldLayoutMkLst>
            <pc:docMk/>
            <pc:sldMasterMk cId="1333284354" sldId="2147483685"/>
            <pc:sldLayoutMk cId="2229154272" sldId="2147483691"/>
          </pc:sldLayoutMkLst>
        </pc:sldLayoutChg>
        <pc:sldLayoutChg chg="del">
          <pc:chgData name="Ginger Elliott-Teague" userId="eefb298b-226e-4acb-8308-892a407d92a2" providerId="ADAL" clId="{079C0EF2-2954-4E59-93CD-D374FBFE8A8C}" dt="2023-10-10T12:48:28.344" v="1232" actId="700"/>
          <pc:sldLayoutMkLst>
            <pc:docMk/>
            <pc:sldMasterMk cId="1333284354" sldId="2147483685"/>
            <pc:sldLayoutMk cId="1204860805" sldId="2147483692"/>
          </pc:sldLayoutMkLst>
        </pc:sldLayoutChg>
        <pc:sldLayoutChg chg="del">
          <pc:chgData name="Ginger Elliott-Teague" userId="eefb298b-226e-4acb-8308-892a407d92a2" providerId="ADAL" clId="{079C0EF2-2954-4E59-93CD-D374FBFE8A8C}" dt="2023-10-10T12:48:28.344" v="1232" actId="700"/>
          <pc:sldLayoutMkLst>
            <pc:docMk/>
            <pc:sldMasterMk cId="1333284354" sldId="2147483685"/>
            <pc:sldLayoutMk cId="2448021315" sldId="2147483693"/>
          </pc:sldLayoutMkLst>
        </pc:sldLayoutChg>
        <pc:sldLayoutChg chg="del">
          <pc:chgData name="Ginger Elliott-Teague" userId="eefb298b-226e-4acb-8308-892a407d92a2" providerId="ADAL" clId="{079C0EF2-2954-4E59-93CD-D374FBFE8A8C}" dt="2023-10-10T12:48:28.344" v="1232" actId="700"/>
          <pc:sldLayoutMkLst>
            <pc:docMk/>
            <pc:sldMasterMk cId="1333284354" sldId="2147483685"/>
            <pc:sldLayoutMk cId="1826228337" sldId="2147483694"/>
          </pc:sldLayoutMkLst>
        </pc:sldLayoutChg>
        <pc:sldLayoutChg chg="del">
          <pc:chgData name="Ginger Elliott-Teague" userId="eefb298b-226e-4acb-8308-892a407d92a2" providerId="ADAL" clId="{079C0EF2-2954-4E59-93CD-D374FBFE8A8C}" dt="2023-10-10T12:48:28.344" v="1232" actId="700"/>
          <pc:sldLayoutMkLst>
            <pc:docMk/>
            <pc:sldMasterMk cId="1333284354" sldId="2147483685"/>
            <pc:sldLayoutMk cId="1432671475" sldId="2147483695"/>
          </pc:sldLayoutMkLst>
        </pc:sldLayoutChg>
        <pc:sldLayoutChg chg="del">
          <pc:chgData name="Ginger Elliott-Teague" userId="eefb298b-226e-4acb-8308-892a407d92a2" providerId="ADAL" clId="{079C0EF2-2954-4E59-93CD-D374FBFE8A8C}" dt="2023-10-10T12:48:28.344" v="1232" actId="700"/>
          <pc:sldLayoutMkLst>
            <pc:docMk/>
            <pc:sldMasterMk cId="1333284354" sldId="2147483685"/>
            <pc:sldLayoutMk cId="2059065216" sldId="2147483696"/>
          </pc:sldLayoutMkLst>
        </pc:sldLayoutChg>
        <pc:sldLayoutChg chg="del">
          <pc:chgData name="Ginger Elliott-Teague" userId="eefb298b-226e-4acb-8308-892a407d92a2" providerId="ADAL" clId="{079C0EF2-2954-4E59-93CD-D374FBFE8A8C}" dt="2023-10-10T12:48:28.344" v="1232" actId="700"/>
          <pc:sldLayoutMkLst>
            <pc:docMk/>
            <pc:sldMasterMk cId="1333284354" sldId="2147483685"/>
            <pc:sldLayoutMk cId="3280556158" sldId="2147483697"/>
          </pc:sldLayoutMkLst>
        </pc:sldLayoutChg>
        <pc:sldLayoutChg chg="del">
          <pc:chgData name="Ginger Elliott-Teague" userId="eefb298b-226e-4acb-8308-892a407d92a2" providerId="ADAL" clId="{079C0EF2-2954-4E59-93CD-D374FBFE8A8C}" dt="2023-10-10T12:48:28.344" v="1232" actId="700"/>
          <pc:sldLayoutMkLst>
            <pc:docMk/>
            <pc:sldMasterMk cId="1333284354" sldId="2147483685"/>
            <pc:sldLayoutMk cId="2193945089" sldId="2147483698"/>
          </pc:sldLayoutMkLst>
        </pc:sldLayoutChg>
      </pc:sldMasterChg>
    </pc:docChg>
  </pc:docChgLst>
  <pc:docChgLst>
    <pc:chgData name="Roxanne Jones" userId="eee357d1-15dd-4a73-981c-b7041387288c" providerId="ADAL" clId="{C4F6E23A-7759-449B-B641-9086C7BC0125}"/>
    <pc:docChg chg="modSld">
      <pc:chgData name="Roxanne Jones" userId="eee357d1-15dd-4a73-981c-b7041387288c" providerId="ADAL" clId="{C4F6E23A-7759-449B-B641-9086C7BC0125}" dt="2023-10-18T17:22:13.973" v="563" actId="962"/>
      <pc:docMkLst>
        <pc:docMk/>
      </pc:docMkLst>
      <pc:sldChg chg="modSp">
        <pc:chgData name="Roxanne Jones" userId="eee357d1-15dd-4a73-981c-b7041387288c" providerId="ADAL" clId="{C4F6E23A-7759-449B-B641-9086C7BC0125}" dt="2023-10-18T17:15:36.416" v="141" actId="962"/>
        <pc:sldMkLst>
          <pc:docMk/>
          <pc:sldMk cId="2261658630" sldId="263"/>
        </pc:sldMkLst>
        <pc:picChg chg="mod">
          <ac:chgData name="Roxanne Jones" userId="eee357d1-15dd-4a73-981c-b7041387288c" providerId="ADAL" clId="{C4F6E23A-7759-449B-B641-9086C7BC0125}" dt="2023-10-18T17:15:36.416" v="141" actId="962"/>
          <ac:picMkLst>
            <pc:docMk/>
            <pc:sldMk cId="2261658630" sldId="263"/>
            <ac:picMk id="2" creationId="{5FCC8E4B-9410-1846-9631-C6AE2E173A6F}"/>
          </ac:picMkLst>
        </pc:picChg>
      </pc:sldChg>
      <pc:sldChg chg="modSp">
        <pc:chgData name="Roxanne Jones" userId="eee357d1-15dd-4a73-981c-b7041387288c" providerId="ADAL" clId="{C4F6E23A-7759-449B-B641-9086C7BC0125}" dt="2023-10-18T17:04:59.450" v="5" actId="20577"/>
        <pc:sldMkLst>
          <pc:docMk/>
          <pc:sldMk cId="2318589566" sldId="274"/>
        </pc:sldMkLst>
        <pc:spChg chg="mod">
          <ac:chgData name="Roxanne Jones" userId="eee357d1-15dd-4a73-981c-b7041387288c" providerId="ADAL" clId="{C4F6E23A-7759-449B-B641-9086C7BC0125}" dt="2023-10-18T17:04:59.450" v="5" actId="20577"/>
          <ac:spMkLst>
            <pc:docMk/>
            <pc:sldMk cId="2318589566" sldId="274"/>
            <ac:spMk id="15" creationId="{49C0F45D-4445-57E9-EAD9-8844B89095C6}"/>
          </ac:spMkLst>
        </pc:spChg>
      </pc:sldChg>
      <pc:sldChg chg="modSp mod">
        <pc:chgData name="Roxanne Jones" userId="eee357d1-15dd-4a73-981c-b7041387288c" providerId="ADAL" clId="{C4F6E23A-7759-449B-B641-9086C7BC0125}" dt="2023-10-18T17:05:41.892" v="12" actId="27636"/>
        <pc:sldMkLst>
          <pc:docMk/>
          <pc:sldMk cId="2081576373" sldId="277"/>
        </pc:sldMkLst>
        <pc:spChg chg="mod">
          <ac:chgData name="Roxanne Jones" userId="eee357d1-15dd-4a73-981c-b7041387288c" providerId="ADAL" clId="{C4F6E23A-7759-449B-B641-9086C7BC0125}" dt="2023-10-18T17:05:41.892" v="12" actId="27636"/>
          <ac:spMkLst>
            <pc:docMk/>
            <pc:sldMk cId="2081576373" sldId="277"/>
            <ac:spMk id="3" creationId="{84C52764-F09D-4E57-9E97-C553248C1DC9}"/>
          </ac:spMkLst>
        </pc:spChg>
      </pc:sldChg>
      <pc:sldChg chg="modSp">
        <pc:chgData name="Roxanne Jones" userId="eee357d1-15dd-4a73-981c-b7041387288c" providerId="ADAL" clId="{C4F6E23A-7759-449B-B641-9086C7BC0125}" dt="2023-10-18T17:20:49.526" v="387" actId="962"/>
        <pc:sldMkLst>
          <pc:docMk/>
          <pc:sldMk cId="1083024691" sldId="283"/>
        </pc:sldMkLst>
        <pc:graphicFrameChg chg="mod">
          <ac:chgData name="Roxanne Jones" userId="eee357d1-15dd-4a73-981c-b7041387288c" providerId="ADAL" clId="{C4F6E23A-7759-449B-B641-9086C7BC0125}" dt="2023-10-18T17:20:49.526" v="387" actId="962"/>
          <ac:graphicFrameMkLst>
            <pc:docMk/>
            <pc:sldMk cId="1083024691" sldId="283"/>
            <ac:graphicFrameMk id="8" creationId="{ECAEED4C-C481-55D0-434E-827CD5BC4964}"/>
          </ac:graphicFrameMkLst>
        </pc:graphicFrameChg>
      </pc:sldChg>
      <pc:sldChg chg="modSp">
        <pc:chgData name="Roxanne Jones" userId="eee357d1-15dd-4a73-981c-b7041387288c" providerId="ADAL" clId="{C4F6E23A-7759-449B-B641-9086C7BC0125}" dt="2023-10-18T17:09:39.163" v="13" actId="208"/>
        <pc:sldMkLst>
          <pc:docMk/>
          <pc:sldMk cId="3507307743" sldId="284"/>
        </pc:sldMkLst>
        <pc:spChg chg="mod">
          <ac:chgData name="Roxanne Jones" userId="eee357d1-15dd-4a73-981c-b7041387288c" providerId="ADAL" clId="{C4F6E23A-7759-449B-B641-9086C7BC0125}" dt="2023-10-18T17:09:39.163" v="13" actId="208"/>
          <ac:spMkLst>
            <pc:docMk/>
            <pc:sldMk cId="3507307743" sldId="284"/>
            <ac:spMk id="6" creationId="{C0397C36-F53D-7528-1B37-04018B631F86}"/>
          </ac:spMkLst>
        </pc:spChg>
      </pc:sldChg>
      <pc:sldChg chg="modSp">
        <pc:chgData name="Roxanne Jones" userId="eee357d1-15dd-4a73-981c-b7041387288c" providerId="ADAL" clId="{C4F6E23A-7759-449B-B641-9086C7BC0125}" dt="2023-10-18T17:04:54.781" v="3" actId="20577"/>
        <pc:sldMkLst>
          <pc:docMk/>
          <pc:sldMk cId="641366117" sldId="287"/>
        </pc:sldMkLst>
        <pc:spChg chg="mod">
          <ac:chgData name="Roxanne Jones" userId="eee357d1-15dd-4a73-981c-b7041387288c" providerId="ADAL" clId="{C4F6E23A-7759-449B-B641-9086C7BC0125}" dt="2023-10-18T17:04:54.781" v="3" actId="20577"/>
          <ac:spMkLst>
            <pc:docMk/>
            <pc:sldMk cId="641366117" sldId="287"/>
            <ac:spMk id="3" creationId="{B7A12E5B-70DE-72B1-FB48-1AA9360C59CD}"/>
          </ac:spMkLst>
        </pc:spChg>
      </pc:sldChg>
      <pc:sldChg chg="modSp">
        <pc:chgData name="Roxanne Jones" userId="eee357d1-15dd-4a73-981c-b7041387288c" providerId="ADAL" clId="{C4F6E23A-7759-449B-B641-9086C7BC0125}" dt="2023-10-18T17:21:54.080" v="541" actId="962"/>
        <pc:sldMkLst>
          <pc:docMk/>
          <pc:sldMk cId="3734407150" sldId="289"/>
        </pc:sldMkLst>
        <pc:graphicFrameChg chg="mod">
          <ac:chgData name="Roxanne Jones" userId="eee357d1-15dd-4a73-981c-b7041387288c" providerId="ADAL" clId="{C4F6E23A-7759-449B-B641-9086C7BC0125}" dt="2023-10-18T17:21:54.080" v="541" actId="962"/>
          <ac:graphicFrameMkLst>
            <pc:docMk/>
            <pc:sldMk cId="3734407150" sldId="289"/>
            <ac:graphicFrameMk id="5" creationId="{8EFB6252-F68F-8E4E-FA60-A56BB3738277}"/>
          </ac:graphicFrameMkLst>
        </pc:graphicFrameChg>
      </pc:sldChg>
      <pc:sldChg chg="modSp">
        <pc:chgData name="Roxanne Jones" userId="eee357d1-15dd-4a73-981c-b7041387288c" providerId="ADAL" clId="{C4F6E23A-7759-449B-B641-9086C7BC0125}" dt="2023-10-18T17:22:13.973" v="563" actId="962"/>
        <pc:sldMkLst>
          <pc:docMk/>
          <pc:sldMk cId="3676371805" sldId="290"/>
        </pc:sldMkLst>
        <pc:graphicFrameChg chg="mod">
          <ac:chgData name="Roxanne Jones" userId="eee357d1-15dd-4a73-981c-b7041387288c" providerId="ADAL" clId="{C4F6E23A-7759-449B-B641-9086C7BC0125}" dt="2023-10-18T17:22:13.973" v="563" actId="962"/>
          <ac:graphicFrameMkLst>
            <pc:docMk/>
            <pc:sldMk cId="3676371805" sldId="290"/>
            <ac:graphicFrameMk id="5" creationId="{7B0AA63B-7BF5-FCCB-BCDB-32430E6EDFC4}"/>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141535-EAFE-49BB-A0C3-4C83C8054D27}" type="datetimeFigureOut">
              <a:rPr lang="en-US" smtClean="0"/>
              <a:t>11/7/2023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37F4B7-2AA4-4C85-B920-72027977DBCB}" type="slidenum">
              <a:rPr lang="en-US" smtClean="0"/>
              <a:t>‹#›</a:t>
            </a:fld>
            <a:endParaRPr lang="en-US"/>
          </a:p>
        </p:txBody>
      </p:sp>
    </p:spTree>
    <p:extLst>
      <p:ext uri="{BB962C8B-B14F-4D97-AF65-F5344CB8AC3E}">
        <p14:creationId xmlns:p14="http://schemas.microsoft.com/office/powerpoint/2010/main" val="300391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Timeline: (</a:t>
            </a:r>
            <a:r>
              <a:rPr lang="en-US"/>
              <a:t>approx. 55 min as </a:t>
            </a:r>
            <a:r>
              <a:rPr lang="en-US" dirty="0"/>
              <a:t>written below)</a:t>
            </a:r>
          </a:p>
          <a:p>
            <a:r>
              <a:rPr lang="en-US" dirty="0"/>
              <a:t>Intros, purpose: 2-3 min</a:t>
            </a:r>
            <a:endParaRPr lang="en-US">
              <a:cs typeface="Calibri"/>
            </a:endParaRPr>
          </a:p>
          <a:p>
            <a:r>
              <a:rPr lang="en-US" dirty="0"/>
              <a:t>Critical questions: 2-5 min (brief discussion)</a:t>
            </a:r>
            <a:endParaRPr lang="en-US">
              <a:cs typeface="Calibri"/>
            </a:endParaRPr>
          </a:p>
          <a:p>
            <a:r>
              <a:rPr lang="en-US" dirty="0"/>
              <a:t>Data comm types, key features: 5-8 min</a:t>
            </a:r>
            <a:endParaRPr lang="en-US">
              <a:cs typeface="Calibri"/>
            </a:endParaRPr>
          </a:p>
          <a:p>
            <a:r>
              <a:rPr lang="en-US" dirty="0"/>
              <a:t>Topical examples: 5-8 min</a:t>
            </a:r>
            <a:endParaRPr lang="en-US">
              <a:cs typeface="Calibri"/>
            </a:endParaRPr>
          </a:p>
          <a:p>
            <a:r>
              <a:rPr lang="en-US" dirty="0"/>
              <a:t>Discussion: 10 min</a:t>
            </a:r>
            <a:endParaRPr lang="en-US">
              <a:cs typeface="Calibri"/>
            </a:endParaRPr>
          </a:p>
          <a:p>
            <a:r>
              <a:rPr lang="en-US" dirty="0"/>
              <a:t>Leveling up considerations: 3-4 min</a:t>
            </a:r>
            <a:endParaRPr lang="en-US">
              <a:cs typeface="Calibri"/>
            </a:endParaRPr>
          </a:p>
          <a:p>
            <a:r>
              <a:rPr lang="en-US" dirty="0"/>
              <a:t>Use case discussion: 8-10 min</a:t>
            </a:r>
            <a:endParaRPr lang="en-US">
              <a:cs typeface="Calibri"/>
            </a:endParaRPr>
          </a:p>
          <a:p>
            <a:r>
              <a:rPr lang="en-US" dirty="0"/>
              <a:t>Resources</a:t>
            </a:r>
            <a:r>
              <a:rPr lang="en-US"/>
              <a:t>/close</a:t>
            </a:r>
            <a:r>
              <a:rPr lang="en-US" dirty="0"/>
              <a:t>: </a:t>
            </a:r>
            <a:r>
              <a:rPr lang="en-US"/>
              <a:t>5-10</a:t>
            </a:r>
            <a:r>
              <a:rPr lang="en-US" dirty="0"/>
              <a:t> min</a:t>
            </a:r>
          </a:p>
          <a:p>
            <a:endParaRPr lang="en-US"/>
          </a:p>
        </p:txBody>
      </p:sp>
      <p:sp>
        <p:nvSpPr>
          <p:cNvPr id="4" name="Slide Number Placeholder 3"/>
          <p:cNvSpPr>
            <a:spLocks noGrp="1"/>
          </p:cNvSpPr>
          <p:nvPr>
            <p:ph type="sldNum" sz="quarter" idx="5"/>
          </p:nvPr>
        </p:nvSpPr>
        <p:spPr/>
        <p:txBody>
          <a:bodyPr/>
          <a:lstStyle/>
          <a:p>
            <a:fld id="{4237F4B7-2AA4-4C85-B920-72027977DBCB}" type="slidenum">
              <a:rPr lang="en-US" smtClean="0"/>
              <a:t>1</a:t>
            </a:fld>
            <a:endParaRPr lang="en-US"/>
          </a:p>
        </p:txBody>
      </p:sp>
    </p:spTree>
    <p:extLst>
      <p:ext uri="{BB962C8B-B14F-4D97-AF65-F5344CB8AC3E}">
        <p14:creationId xmlns:p14="http://schemas.microsoft.com/office/powerpoint/2010/main" val="1172642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Howard</a:t>
            </a:r>
            <a:endParaRPr lang="en-US"/>
          </a:p>
          <a:p>
            <a:r>
              <a:rPr lang="en-US"/>
              <a:t>Do you need to level up your system to answer your critical questions?</a:t>
            </a:r>
          </a:p>
          <a:p>
            <a:endParaRPr lang="en-US"/>
          </a:p>
          <a:p>
            <a:r>
              <a:rPr lang="en-US"/>
              <a:t>https://sriit.sharepoint.com/:w:/r/sites/Education/projects/DaSy/DaSy%20Blogs/1%20In%20progress%20blog%20posts/24.%20Part%20C%20Data%20Integration%20Blog%20Series/Part%201%20Blog/Blog%201%20Should%20I%20Stay%20or%20Should%20I%20Go%20Leveling%20Up%20Your%20Data%20Systems.docx?d=w0423a9fcc92d483b998a861d7295d394&amp;csf=1&amp;web=1&amp;e=47AWum </a:t>
            </a:r>
            <a:endParaRPr lang="en-US">
              <a:cs typeface="Calibri"/>
            </a:endParaRPr>
          </a:p>
        </p:txBody>
      </p:sp>
      <p:sp>
        <p:nvSpPr>
          <p:cNvPr id="4" name="Slide Number Placeholder 3"/>
          <p:cNvSpPr>
            <a:spLocks noGrp="1"/>
          </p:cNvSpPr>
          <p:nvPr>
            <p:ph type="sldNum" sz="quarter" idx="5"/>
          </p:nvPr>
        </p:nvSpPr>
        <p:spPr/>
        <p:txBody>
          <a:bodyPr/>
          <a:lstStyle/>
          <a:p>
            <a:fld id="{4237F4B7-2AA4-4C85-B920-72027977DBCB}" type="slidenum">
              <a:rPr lang="en-US" smtClean="0"/>
              <a:t>10</a:t>
            </a:fld>
            <a:endParaRPr lang="en-US"/>
          </a:p>
        </p:txBody>
      </p:sp>
    </p:spTree>
    <p:extLst>
      <p:ext uri="{BB962C8B-B14F-4D97-AF65-F5344CB8AC3E}">
        <p14:creationId xmlns:p14="http://schemas.microsoft.com/office/powerpoint/2010/main" val="13216405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Howard</a:t>
            </a:r>
          </a:p>
        </p:txBody>
      </p:sp>
      <p:sp>
        <p:nvSpPr>
          <p:cNvPr id="4" name="Slide Number Placeholder 3"/>
          <p:cNvSpPr>
            <a:spLocks noGrp="1"/>
          </p:cNvSpPr>
          <p:nvPr>
            <p:ph type="sldNum" sz="quarter" idx="5"/>
          </p:nvPr>
        </p:nvSpPr>
        <p:spPr/>
        <p:txBody>
          <a:bodyPr/>
          <a:lstStyle/>
          <a:p>
            <a:fld id="{4237F4B7-2AA4-4C85-B920-72027977DBCB}" type="slidenum">
              <a:rPr lang="en-US" smtClean="0"/>
              <a:t>11</a:t>
            </a:fld>
            <a:endParaRPr lang="en-US"/>
          </a:p>
        </p:txBody>
      </p:sp>
    </p:spTree>
    <p:extLst>
      <p:ext uri="{BB962C8B-B14F-4D97-AF65-F5344CB8AC3E}">
        <p14:creationId xmlns:p14="http://schemas.microsoft.com/office/powerpoint/2010/main" val="22883049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Howard </a:t>
            </a:r>
          </a:p>
          <a:p>
            <a:r>
              <a:rPr lang="en-US" dirty="0"/>
              <a:t>10 minutes discussion</a:t>
            </a:r>
          </a:p>
        </p:txBody>
      </p:sp>
      <p:sp>
        <p:nvSpPr>
          <p:cNvPr id="4" name="Slide Number Placeholder 3"/>
          <p:cNvSpPr>
            <a:spLocks noGrp="1"/>
          </p:cNvSpPr>
          <p:nvPr>
            <p:ph type="sldNum" sz="quarter" idx="5"/>
          </p:nvPr>
        </p:nvSpPr>
        <p:spPr/>
        <p:txBody>
          <a:bodyPr/>
          <a:lstStyle/>
          <a:p>
            <a:fld id="{4237F4B7-2AA4-4C85-B920-72027977DBCB}" type="slidenum">
              <a:rPr lang="en-US" smtClean="0"/>
              <a:t>12</a:t>
            </a:fld>
            <a:endParaRPr lang="en-US"/>
          </a:p>
        </p:txBody>
      </p:sp>
    </p:spTree>
    <p:extLst>
      <p:ext uri="{BB962C8B-B14F-4D97-AF65-F5344CB8AC3E}">
        <p14:creationId xmlns:p14="http://schemas.microsoft.com/office/powerpoint/2010/main" val="15959270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Be used to present the use case to their respective leadership and other interested parties to gain support and solidify a common vision</a:t>
            </a:r>
          </a:p>
          <a:p>
            <a:endParaRPr lang="en-US" dirty="0"/>
          </a:p>
        </p:txBody>
      </p:sp>
      <p:sp>
        <p:nvSpPr>
          <p:cNvPr id="4" name="Slide Number Placeholder 3"/>
          <p:cNvSpPr>
            <a:spLocks noGrp="1"/>
          </p:cNvSpPr>
          <p:nvPr>
            <p:ph type="sldNum" sz="quarter" idx="5"/>
          </p:nvPr>
        </p:nvSpPr>
        <p:spPr/>
        <p:txBody>
          <a:bodyPr/>
          <a:lstStyle/>
          <a:p>
            <a:fld id="{4237F4B7-2AA4-4C85-B920-72027977DBCB}" type="slidenum">
              <a:rPr lang="en-US" smtClean="0"/>
              <a:t>13</a:t>
            </a:fld>
            <a:endParaRPr lang="en-US"/>
          </a:p>
        </p:txBody>
      </p:sp>
    </p:spTree>
    <p:extLst>
      <p:ext uri="{BB962C8B-B14F-4D97-AF65-F5344CB8AC3E}">
        <p14:creationId xmlns:p14="http://schemas.microsoft.com/office/powerpoint/2010/main" val="445271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Howard</a:t>
            </a:r>
          </a:p>
          <a:p>
            <a:endParaRPr lang="en-US">
              <a:cs typeface="Calibri"/>
            </a:endParaRPr>
          </a:p>
        </p:txBody>
      </p:sp>
      <p:sp>
        <p:nvSpPr>
          <p:cNvPr id="4" name="Slide Number Placeholder 3"/>
          <p:cNvSpPr>
            <a:spLocks noGrp="1"/>
          </p:cNvSpPr>
          <p:nvPr>
            <p:ph type="sldNum" sz="quarter" idx="5"/>
          </p:nvPr>
        </p:nvSpPr>
        <p:spPr/>
        <p:txBody>
          <a:bodyPr/>
          <a:lstStyle/>
          <a:p>
            <a:fld id="{4237F4B7-2AA4-4C85-B920-72027977DBCB}" type="slidenum">
              <a:rPr lang="en-US" smtClean="0"/>
              <a:t>14</a:t>
            </a:fld>
            <a:endParaRPr lang="en-US"/>
          </a:p>
        </p:txBody>
      </p:sp>
    </p:spTree>
    <p:extLst>
      <p:ext uri="{BB962C8B-B14F-4D97-AF65-F5344CB8AC3E}">
        <p14:creationId xmlns:p14="http://schemas.microsoft.com/office/powerpoint/2010/main" val="15657435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237F4B7-2AA4-4C85-B920-72027977DBCB}" type="slidenum">
              <a:rPr lang="en-US" smtClean="0"/>
              <a:t>15</a:t>
            </a:fld>
            <a:endParaRPr lang="en-US"/>
          </a:p>
        </p:txBody>
      </p:sp>
    </p:spTree>
    <p:extLst>
      <p:ext uri="{BB962C8B-B14F-4D97-AF65-F5344CB8AC3E}">
        <p14:creationId xmlns:p14="http://schemas.microsoft.com/office/powerpoint/2010/main" val="1863087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As we do introductions…First: Ask who’s in the room, by role. </a:t>
            </a:r>
          </a:p>
          <a:p>
            <a:r>
              <a:rPr lang="en-US">
                <a:cs typeface="Calibri"/>
              </a:rPr>
              <a:t>Ginger</a:t>
            </a:r>
          </a:p>
        </p:txBody>
      </p:sp>
      <p:sp>
        <p:nvSpPr>
          <p:cNvPr id="4" name="Slide Number Placeholder 3"/>
          <p:cNvSpPr>
            <a:spLocks noGrp="1"/>
          </p:cNvSpPr>
          <p:nvPr>
            <p:ph type="sldNum" sz="quarter" idx="5"/>
          </p:nvPr>
        </p:nvSpPr>
        <p:spPr/>
        <p:txBody>
          <a:bodyPr/>
          <a:lstStyle/>
          <a:p>
            <a:fld id="{4237F4B7-2AA4-4C85-B920-72027977DBCB}" type="slidenum">
              <a:rPr lang="en-US" smtClean="0"/>
              <a:t>2</a:t>
            </a:fld>
            <a:endParaRPr lang="en-US"/>
          </a:p>
        </p:txBody>
      </p:sp>
    </p:spTree>
    <p:extLst>
      <p:ext uri="{BB962C8B-B14F-4D97-AF65-F5344CB8AC3E}">
        <p14:creationId xmlns:p14="http://schemas.microsoft.com/office/powerpoint/2010/main" val="1055103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Ginger</a:t>
            </a:r>
            <a:endParaRPr lang="en-US"/>
          </a:p>
          <a:p>
            <a:r>
              <a:rPr lang="en-US" dirty="0"/>
              <a:t>First: Ask who’s in the room, by role.</a:t>
            </a:r>
            <a:r>
              <a:rPr lang="en-US"/>
              <a:t> </a:t>
            </a:r>
            <a:endParaRPr lang="en-US">
              <a:cs typeface="Calibri" panose="020F0502020204030204"/>
            </a:endParaRPr>
          </a:p>
        </p:txBody>
      </p:sp>
      <p:sp>
        <p:nvSpPr>
          <p:cNvPr id="4" name="Slide Number Placeholder 3"/>
          <p:cNvSpPr>
            <a:spLocks noGrp="1"/>
          </p:cNvSpPr>
          <p:nvPr>
            <p:ph type="sldNum" sz="quarter" idx="5"/>
          </p:nvPr>
        </p:nvSpPr>
        <p:spPr/>
        <p:txBody>
          <a:bodyPr/>
          <a:lstStyle/>
          <a:p>
            <a:fld id="{4237F4B7-2AA4-4C85-B920-72027977DBCB}" type="slidenum">
              <a:rPr lang="en-US" smtClean="0"/>
              <a:t>3</a:t>
            </a:fld>
            <a:endParaRPr lang="en-US"/>
          </a:p>
        </p:txBody>
      </p:sp>
    </p:spTree>
    <p:extLst>
      <p:ext uri="{BB962C8B-B14F-4D97-AF65-F5344CB8AC3E}">
        <p14:creationId xmlns:p14="http://schemas.microsoft.com/office/powerpoint/2010/main" val="4198640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Ginger</a:t>
            </a:r>
          </a:p>
          <a:p>
            <a:r>
              <a:rPr lang="en-US" dirty="0"/>
              <a:t>What are some questions you would like to answer but aren’t able to yet?</a:t>
            </a:r>
            <a:r>
              <a:rPr lang="en-US"/>
              <a:t> </a:t>
            </a:r>
            <a:endParaRPr lang="en-US" dirty="0"/>
          </a:p>
        </p:txBody>
      </p:sp>
      <p:sp>
        <p:nvSpPr>
          <p:cNvPr id="4" name="Slide Number Placeholder 3"/>
          <p:cNvSpPr>
            <a:spLocks noGrp="1"/>
          </p:cNvSpPr>
          <p:nvPr>
            <p:ph type="sldNum" sz="quarter" idx="5"/>
          </p:nvPr>
        </p:nvSpPr>
        <p:spPr/>
        <p:txBody>
          <a:bodyPr/>
          <a:lstStyle/>
          <a:p>
            <a:fld id="{4237F4B7-2AA4-4C85-B920-72027977DBCB}" type="slidenum">
              <a:rPr lang="en-US" smtClean="0"/>
              <a:t>4</a:t>
            </a:fld>
            <a:endParaRPr lang="en-US"/>
          </a:p>
        </p:txBody>
      </p:sp>
    </p:spTree>
    <p:extLst>
      <p:ext uri="{BB962C8B-B14F-4D97-AF65-F5344CB8AC3E}">
        <p14:creationId xmlns:p14="http://schemas.microsoft.com/office/powerpoint/2010/main" val="84903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a:cs typeface="Calibri"/>
              </a:rPr>
              <a:t>Ginger</a:t>
            </a:r>
            <a:endParaRPr lang="en-US" sz="1100"/>
          </a:p>
          <a:p>
            <a:r>
              <a:rPr lang="en-US" sz="1100" dirty="0"/>
              <a:t>As I’m sure you are aware, you can get </a:t>
            </a:r>
            <a:r>
              <a:rPr lang="en-US" sz="1100"/>
              <a:t>access to and </a:t>
            </a:r>
            <a:r>
              <a:rPr lang="en-US" sz="1100" dirty="0"/>
              <a:t>use </a:t>
            </a:r>
            <a:r>
              <a:rPr lang="en-US" sz="1100"/>
              <a:t>data from </a:t>
            </a:r>
            <a:r>
              <a:rPr lang="en-US" sz="1100" dirty="0"/>
              <a:t>a variety of sources, having joined them in various ways</a:t>
            </a:r>
            <a:r>
              <a:rPr lang="en-US" sz="1100"/>
              <a:t>. </a:t>
            </a:r>
            <a:r>
              <a:rPr lang="en-US" sz="1100" dirty="0"/>
              <a:t>You </a:t>
            </a:r>
            <a:r>
              <a:rPr lang="en-US" sz="1100"/>
              <a:t>may </a:t>
            </a:r>
            <a:r>
              <a:rPr lang="en-US" sz="1100" dirty="0"/>
              <a:t>get aggregate </a:t>
            </a:r>
            <a:r>
              <a:rPr lang="en-US" sz="1100"/>
              <a:t>data </a:t>
            </a:r>
            <a:r>
              <a:rPr lang="en-US" sz="1100" dirty="0"/>
              <a:t>through </a:t>
            </a:r>
            <a:r>
              <a:rPr lang="en-US" sz="1100"/>
              <a:t>a data </a:t>
            </a:r>
            <a:r>
              <a:rPr lang="en-US" sz="1100" dirty="0"/>
              <a:t>share</a:t>
            </a:r>
            <a:r>
              <a:rPr lang="en-US" sz="1100"/>
              <a:t>, </a:t>
            </a:r>
            <a:r>
              <a:rPr lang="en-US" sz="1100" dirty="0"/>
              <a:t>or may get datasets that you manually join with your own </a:t>
            </a:r>
            <a:r>
              <a:rPr lang="en-US" sz="1100"/>
              <a:t>data </a:t>
            </a:r>
            <a:r>
              <a:rPr lang="en-US" sz="1100" dirty="0"/>
              <a:t>to produce reports</a:t>
            </a:r>
            <a:r>
              <a:rPr lang="en-US" sz="1100"/>
              <a:t>. </a:t>
            </a:r>
            <a:r>
              <a:rPr lang="en-US" sz="1100" dirty="0"/>
              <a:t>Or</a:t>
            </a:r>
            <a:r>
              <a:rPr lang="en-US" sz="1100"/>
              <a:t>, </a:t>
            </a:r>
            <a:r>
              <a:rPr lang="en-US" sz="1100" dirty="0"/>
              <a:t>you have access to integrated </a:t>
            </a:r>
            <a:r>
              <a:rPr lang="en-US" sz="1100"/>
              <a:t>data </a:t>
            </a:r>
            <a:r>
              <a:rPr lang="en-US" sz="1100" dirty="0"/>
              <a:t>in maybe an SLD</a:t>
            </a:r>
            <a:r>
              <a:rPr lang="en-US" sz="1100"/>
              <a:t>.</a:t>
            </a:r>
            <a:endParaRPr lang="en-US"/>
          </a:p>
          <a:p>
            <a:endParaRPr lang="en-US" sz="1100"/>
          </a:p>
          <a:p>
            <a:r>
              <a:rPr lang="en-US" sz="1100" dirty="0"/>
              <a:t>What do </a:t>
            </a:r>
            <a:r>
              <a:rPr lang="en-US" sz="1100"/>
              <a:t>these look like in context</a:t>
            </a:r>
            <a:r>
              <a:rPr lang="en-US" sz="1100" dirty="0"/>
              <a:t>, and how do these data communication types differ in practice?</a:t>
            </a:r>
            <a:endParaRPr lang="en-US" sz="1100">
              <a:cs typeface="Calibri"/>
            </a:endParaRPr>
          </a:p>
        </p:txBody>
      </p:sp>
      <p:sp>
        <p:nvSpPr>
          <p:cNvPr id="4" name="Slide Number Placeholder 3"/>
          <p:cNvSpPr>
            <a:spLocks noGrp="1"/>
          </p:cNvSpPr>
          <p:nvPr>
            <p:ph type="sldNum" sz="quarter" idx="5"/>
          </p:nvPr>
        </p:nvSpPr>
        <p:spPr/>
        <p:txBody>
          <a:bodyPr/>
          <a:lstStyle/>
          <a:p>
            <a:fld id="{4237F4B7-2AA4-4C85-B920-72027977DBCB}" type="slidenum">
              <a:rPr lang="en-US" smtClean="0"/>
              <a:t>5</a:t>
            </a:fld>
            <a:endParaRPr lang="en-US"/>
          </a:p>
        </p:txBody>
      </p:sp>
    </p:spTree>
    <p:extLst>
      <p:ext uri="{BB962C8B-B14F-4D97-AF65-F5344CB8AC3E}">
        <p14:creationId xmlns:p14="http://schemas.microsoft.com/office/powerpoint/2010/main" val="415852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Ginger</a:t>
            </a:r>
            <a:endParaRPr lang="en-US"/>
          </a:p>
        </p:txBody>
      </p:sp>
      <p:sp>
        <p:nvSpPr>
          <p:cNvPr id="4" name="Slide Number Placeholder 3"/>
          <p:cNvSpPr>
            <a:spLocks noGrp="1"/>
          </p:cNvSpPr>
          <p:nvPr>
            <p:ph type="sldNum" sz="quarter" idx="5"/>
          </p:nvPr>
        </p:nvSpPr>
        <p:spPr/>
        <p:txBody>
          <a:bodyPr/>
          <a:lstStyle/>
          <a:p>
            <a:fld id="{4237F4B7-2AA4-4C85-B920-72027977DBCB}" type="slidenum">
              <a:rPr lang="en-US" smtClean="0"/>
              <a:t>6</a:t>
            </a:fld>
            <a:endParaRPr lang="en-US"/>
          </a:p>
        </p:txBody>
      </p:sp>
    </p:spTree>
    <p:extLst>
      <p:ext uri="{BB962C8B-B14F-4D97-AF65-F5344CB8AC3E}">
        <p14:creationId xmlns:p14="http://schemas.microsoft.com/office/powerpoint/2010/main" val="30616353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Ginger</a:t>
            </a:r>
            <a:endParaRPr lang="en-US" dirty="0"/>
          </a:p>
        </p:txBody>
      </p:sp>
      <p:sp>
        <p:nvSpPr>
          <p:cNvPr id="4" name="Slide Number Placeholder 3"/>
          <p:cNvSpPr>
            <a:spLocks noGrp="1"/>
          </p:cNvSpPr>
          <p:nvPr>
            <p:ph type="sldNum" sz="quarter" idx="5"/>
          </p:nvPr>
        </p:nvSpPr>
        <p:spPr/>
        <p:txBody>
          <a:bodyPr/>
          <a:lstStyle/>
          <a:p>
            <a:fld id="{4237F4B7-2AA4-4C85-B920-72027977DBCB}" type="slidenum">
              <a:rPr lang="en-US" smtClean="0"/>
              <a:t>7</a:t>
            </a:fld>
            <a:endParaRPr lang="en-US"/>
          </a:p>
        </p:txBody>
      </p:sp>
    </p:spTree>
    <p:extLst>
      <p:ext uri="{BB962C8B-B14F-4D97-AF65-F5344CB8AC3E}">
        <p14:creationId xmlns:p14="http://schemas.microsoft.com/office/powerpoint/2010/main" val="1347429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Ginger</a:t>
            </a:r>
            <a:endParaRPr lang="en-US"/>
          </a:p>
        </p:txBody>
      </p:sp>
      <p:sp>
        <p:nvSpPr>
          <p:cNvPr id="4" name="Slide Number Placeholder 3"/>
          <p:cNvSpPr>
            <a:spLocks noGrp="1"/>
          </p:cNvSpPr>
          <p:nvPr>
            <p:ph type="sldNum" sz="quarter" idx="5"/>
          </p:nvPr>
        </p:nvSpPr>
        <p:spPr/>
        <p:txBody>
          <a:bodyPr/>
          <a:lstStyle/>
          <a:p>
            <a:fld id="{4237F4B7-2AA4-4C85-B920-72027977DBCB}" type="slidenum">
              <a:rPr lang="en-US" smtClean="0"/>
              <a:t>8</a:t>
            </a:fld>
            <a:endParaRPr lang="en-US"/>
          </a:p>
        </p:txBody>
      </p:sp>
    </p:spTree>
    <p:extLst>
      <p:ext uri="{BB962C8B-B14F-4D97-AF65-F5344CB8AC3E}">
        <p14:creationId xmlns:p14="http://schemas.microsoft.com/office/powerpoint/2010/main" val="1853285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Both walk</a:t>
            </a:r>
            <a:endParaRPr lang="en-US"/>
          </a:p>
          <a:p>
            <a:r>
              <a:rPr lang="en-US" dirty="0"/>
              <a:t>10 minutes</a:t>
            </a:r>
          </a:p>
          <a:p>
            <a:endParaRPr lang="en-US" dirty="0"/>
          </a:p>
          <a:p>
            <a:r>
              <a:rPr lang="en-US" dirty="0"/>
              <a:t>How many satisfied? How many want to change? What barriers or challenges have you faced?</a:t>
            </a:r>
            <a:endParaRPr lang="en-US">
              <a:cs typeface="Calibri"/>
            </a:endParaRPr>
          </a:p>
        </p:txBody>
      </p:sp>
      <p:sp>
        <p:nvSpPr>
          <p:cNvPr id="4" name="Slide Number Placeholder 3"/>
          <p:cNvSpPr>
            <a:spLocks noGrp="1"/>
          </p:cNvSpPr>
          <p:nvPr>
            <p:ph type="sldNum" sz="quarter" idx="5"/>
          </p:nvPr>
        </p:nvSpPr>
        <p:spPr/>
        <p:txBody>
          <a:bodyPr/>
          <a:lstStyle/>
          <a:p>
            <a:fld id="{4237F4B7-2AA4-4C85-B920-72027977DBCB}" type="slidenum">
              <a:rPr lang="en-US" smtClean="0"/>
              <a:t>9</a:t>
            </a:fld>
            <a:endParaRPr lang="en-US"/>
          </a:p>
        </p:txBody>
      </p:sp>
    </p:spTree>
    <p:extLst>
      <p:ext uri="{BB962C8B-B14F-4D97-AF65-F5344CB8AC3E}">
        <p14:creationId xmlns:p14="http://schemas.microsoft.com/office/powerpoint/2010/main" val="29302801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434715" y="5183276"/>
            <a:ext cx="11335256" cy="590321"/>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2103155"/>
            <a:ext cx="10993549" cy="1475013"/>
          </a:xfrm>
          <a:effectLst/>
        </p:spPr>
        <p:txBody>
          <a:bodyPr anchor="b">
            <a:noAutofit/>
          </a:bodyPr>
          <a:lstStyle>
            <a:lvl1pPr algn="ctr">
              <a:defRPr sz="4800" b="1">
                <a:solidFill>
                  <a:srgbClr val="0A5189"/>
                </a:solidFill>
              </a:defRPr>
            </a:lvl1pPr>
          </a:lstStyle>
          <a:p>
            <a:r>
              <a:rPr lang="en-US"/>
              <a:t>Click to edit Master title style</a:t>
            </a:r>
          </a:p>
        </p:txBody>
      </p:sp>
      <p:sp>
        <p:nvSpPr>
          <p:cNvPr id="3" name="Subtitle 2"/>
          <p:cNvSpPr>
            <a:spLocks noGrp="1"/>
          </p:cNvSpPr>
          <p:nvPr>
            <p:ph type="subTitle" idx="1"/>
          </p:nvPr>
        </p:nvSpPr>
        <p:spPr>
          <a:xfrm>
            <a:off x="581191" y="3598047"/>
            <a:ext cx="10993546" cy="590321"/>
          </a:xfrm>
        </p:spPr>
        <p:txBody>
          <a:bodyPr anchor="t">
            <a:normAutofit/>
          </a:bodyPr>
          <a:lstStyle>
            <a:lvl1pPr marL="0" indent="0" algn="ctr">
              <a:buNone/>
              <a:defRPr sz="2000" cap="all">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a:xfrm>
            <a:off x="10558300" y="5956137"/>
            <a:ext cx="1016440" cy="365125"/>
          </a:xfrm>
          <a:prstGeom prst="rect">
            <a:avLst/>
          </a:prstGeom>
        </p:spPr>
        <p:txBody>
          <a:bodyPr/>
          <a:lstStyle>
            <a:lvl1pPr>
              <a:defRPr>
                <a:solidFill>
                  <a:schemeClr val="accent1">
                    <a:lumMod val="75000"/>
                    <a:lumOff val="25000"/>
                  </a:schemeClr>
                </a:solidFill>
              </a:defRPr>
            </a:lvl1pPr>
          </a:lstStyle>
          <a:p>
            <a:fld id="{993A5014-06B9-4C25-B2D8-A4513511D518}" type="slidenum">
              <a:rPr lang="en-US" smtClean="0"/>
              <a:t>‹#›</a:t>
            </a:fld>
            <a:endParaRPr lang="en-US"/>
          </a:p>
        </p:txBody>
      </p:sp>
      <p:pic>
        <p:nvPicPr>
          <p:cNvPr id="8" name="Picture 7">
            <a:extLst>
              <a:ext uri="{FF2B5EF4-FFF2-40B4-BE49-F238E27FC236}">
                <a16:creationId xmlns:a16="http://schemas.microsoft.com/office/drawing/2014/main" id="{ED34580E-5A27-4AC2-A27E-97278D48081C}"/>
              </a:ext>
            </a:extLst>
          </p:cNvPr>
          <p:cNvPicPr>
            <a:picLocks noChangeAspect="1"/>
          </p:cNvPicPr>
          <p:nvPr userDrawn="1"/>
        </p:nvPicPr>
        <p:blipFill rotWithShape="1">
          <a:blip r:embed="rId2"/>
          <a:srcRect t="-1" b="30254"/>
          <a:stretch/>
        </p:blipFill>
        <p:spPr>
          <a:xfrm>
            <a:off x="9171982" y="5806138"/>
            <a:ext cx="2597988" cy="777509"/>
          </a:xfrm>
          <a:prstGeom prst="rect">
            <a:avLst/>
          </a:prstGeom>
        </p:spPr>
      </p:pic>
      <p:sp>
        <p:nvSpPr>
          <p:cNvPr id="9" name="Rectangle 8">
            <a:extLst>
              <a:ext uri="{FF2B5EF4-FFF2-40B4-BE49-F238E27FC236}">
                <a16:creationId xmlns:a16="http://schemas.microsoft.com/office/drawing/2014/main" id="{0B788F4C-7FD3-403F-BF0D-0337403B090D}"/>
              </a:ext>
            </a:extLst>
          </p:cNvPr>
          <p:cNvSpPr/>
          <p:nvPr userDrawn="1"/>
        </p:nvSpPr>
        <p:spPr>
          <a:xfrm>
            <a:off x="434715" y="478613"/>
            <a:ext cx="11335256" cy="590321"/>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485887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7" name="Rectangle 6"/>
          <p:cNvSpPr/>
          <p:nvPr/>
        </p:nvSpPr>
        <p:spPr>
          <a:xfrm>
            <a:off x="246186" y="221178"/>
            <a:ext cx="11730956" cy="551934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hasCustomPrompt="1"/>
          </p:nvPr>
        </p:nvSpPr>
        <p:spPr>
          <a:xfrm>
            <a:off x="721868" y="2694967"/>
            <a:ext cx="10993549" cy="1475013"/>
          </a:xfrm>
          <a:effectLst/>
        </p:spPr>
        <p:txBody>
          <a:bodyPr anchor="b">
            <a:noAutofit/>
          </a:bodyPr>
          <a:lstStyle>
            <a:lvl1pPr>
              <a:defRPr sz="4800" b="1" cap="none" baseline="0">
                <a:solidFill>
                  <a:schemeClr val="bg1"/>
                </a:solidFill>
              </a:defRPr>
            </a:lvl1pPr>
          </a:lstStyle>
          <a:p>
            <a:r>
              <a:rPr lang="en-US"/>
              <a:t>Click to Edit Master Title Style</a:t>
            </a:r>
          </a:p>
        </p:txBody>
      </p:sp>
      <p:sp>
        <p:nvSpPr>
          <p:cNvPr id="3" name="Subtitle 2"/>
          <p:cNvSpPr>
            <a:spLocks noGrp="1"/>
          </p:cNvSpPr>
          <p:nvPr>
            <p:ph type="subTitle" idx="1"/>
          </p:nvPr>
        </p:nvSpPr>
        <p:spPr>
          <a:xfrm>
            <a:off x="739903" y="4271442"/>
            <a:ext cx="10993546" cy="590321"/>
          </a:xfrm>
        </p:spPr>
        <p:txBody>
          <a:bodyPr anchor="t">
            <a:normAutofit/>
          </a:bodyPr>
          <a:lstStyle>
            <a:lvl1pPr marL="0" indent="0" algn="l">
              <a:buNone/>
              <a:defRPr sz="2000" cap="all">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8" name="Picture 7">
            <a:extLst>
              <a:ext uri="{FF2B5EF4-FFF2-40B4-BE49-F238E27FC236}">
                <a16:creationId xmlns:a16="http://schemas.microsoft.com/office/drawing/2014/main" id="{4F87CAA3-04EC-4569-A24A-5234F89C0A06}"/>
              </a:ext>
            </a:extLst>
          </p:cNvPr>
          <p:cNvPicPr>
            <a:picLocks noChangeAspect="1"/>
          </p:cNvPicPr>
          <p:nvPr userDrawn="1"/>
        </p:nvPicPr>
        <p:blipFill rotWithShape="1">
          <a:blip r:embed="rId2"/>
          <a:srcRect t="-1" b="30254"/>
          <a:stretch/>
        </p:blipFill>
        <p:spPr>
          <a:xfrm>
            <a:off x="9171982" y="5806138"/>
            <a:ext cx="2597988" cy="777509"/>
          </a:xfrm>
          <a:prstGeom prst="rect">
            <a:avLst/>
          </a:prstGeom>
        </p:spPr>
      </p:pic>
      <p:pic>
        <p:nvPicPr>
          <p:cNvPr id="6" name="Picture 5" descr="Logo, company name&#10;&#10;Description automatically generated">
            <a:extLst>
              <a:ext uri="{FF2B5EF4-FFF2-40B4-BE49-F238E27FC236}">
                <a16:creationId xmlns:a16="http://schemas.microsoft.com/office/drawing/2014/main" id="{B06C1FCA-2D5D-A80E-8F3D-A45BBBD412A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22030" y="5862549"/>
            <a:ext cx="1150396" cy="828559"/>
          </a:xfrm>
          <a:prstGeom prst="rect">
            <a:avLst/>
          </a:prstGeom>
        </p:spPr>
      </p:pic>
    </p:spTree>
    <p:extLst>
      <p:ext uri="{BB962C8B-B14F-4D97-AF65-F5344CB8AC3E}">
        <p14:creationId xmlns:p14="http://schemas.microsoft.com/office/powerpoint/2010/main" val="525995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398585"/>
            <a:ext cx="11282022" cy="119575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0147" y="506758"/>
            <a:ext cx="11029616" cy="1013800"/>
          </a:xfrm>
        </p:spPr>
        <p:txBody>
          <a:bodyPr>
            <a:normAutofit/>
          </a:bodyPr>
          <a:lstStyle>
            <a:lvl1pPr>
              <a:defRPr sz="3600"/>
            </a:lvl1pPr>
          </a:lstStyle>
          <a:p>
            <a:r>
              <a:rPr lang="en-US"/>
              <a:t>Click to edit Master title style</a:t>
            </a:r>
          </a:p>
        </p:txBody>
      </p:sp>
      <p:sp>
        <p:nvSpPr>
          <p:cNvPr id="3" name="Content Placeholder 2"/>
          <p:cNvSpPr>
            <a:spLocks noGrp="1"/>
          </p:cNvSpPr>
          <p:nvPr>
            <p:ph idx="1" hasCustomPrompt="1"/>
          </p:nvPr>
        </p:nvSpPr>
        <p:spPr>
          <a:xfrm>
            <a:off x="581192" y="1688691"/>
            <a:ext cx="11029615" cy="4073648"/>
          </a:xfrm>
        </p:spPr>
        <p:txBody>
          <a:bodyPr anchor="t"/>
          <a:lstStyle>
            <a:lvl1pPr>
              <a:defRPr sz="2800"/>
            </a:lvl1pPr>
            <a:lvl2pPr>
              <a:defRPr sz="2400"/>
            </a:lvl2pPr>
            <a:lvl3pPr>
              <a:defRPr sz="18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a:extLst>
              <a:ext uri="{FF2B5EF4-FFF2-40B4-BE49-F238E27FC236}">
                <a16:creationId xmlns:a16="http://schemas.microsoft.com/office/drawing/2014/main" id="{C1123795-1A46-4C29-9F68-A3FBD641CB24}"/>
              </a:ext>
            </a:extLst>
          </p:cNvPr>
          <p:cNvPicPr>
            <a:picLocks noChangeAspect="1"/>
          </p:cNvPicPr>
          <p:nvPr userDrawn="1"/>
        </p:nvPicPr>
        <p:blipFill rotWithShape="1">
          <a:blip r:embed="rId2"/>
          <a:srcRect t="-1" b="30254"/>
          <a:stretch/>
        </p:blipFill>
        <p:spPr>
          <a:xfrm>
            <a:off x="10290543" y="5936969"/>
            <a:ext cx="1319220" cy="394808"/>
          </a:xfrm>
          <a:prstGeom prst="rect">
            <a:avLst/>
          </a:prstGeom>
        </p:spPr>
      </p:pic>
      <p:cxnSp>
        <p:nvCxnSpPr>
          <p:cNvPr id="10" name="Straight Connector 9">
            <a:extLst>
              <a:ext uri="{FF2B5EF4-FFF2-40B4-BE49-F238E27FC236}">
                <a16:creationId xmlns:a16="http://schemas.microsoft.com/office/drawing/2014/main" id="{C9DEB1CB-7FB9-4A61-A533-C797AFD90E28}"/>
              </a:ext>
            </a:extLst>
          </p:cNvPr>
          <p:cNvCxnSpPr/>
          <p:nvPr userDrawn="1"/>
        </p:nvCxnSpPr>
        <p:spPr>
          <a:xfrm>
            <a:off x="575894" y="5936969"/>
            <a:ext cx="11029616"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E3445076-7C13-C649-6E3F-EE376AEEC0D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5894" y="5973228"/>
            <a:ext cx="685800" cy="447675"/>
          </a:xfrm>
          <a:prstGeom prst="rect">
            <a:avLst/>
          </a:prstGeom>
        </p:spPr>
      </p:pic>
      <p:sp>
        <p:nvSpPr>
          <p:cNvPr id="15" name="Date Placeholder 14">
            <a:extLst>
              <a:ext uri="{FF2B5EF4-FFF2-40B4-BE49-F238E27FC236}">
                <a16:creationId xmlns:a16="http://schemas.microsoft.com/office/drawing/2014/main" id="{776D5199-BDE2-A039-86B6-4C9BC51FCC48}"/>
              </a:ext>
            </a:extLst>
          </p:cNvPr>
          <p:cNvSpPr>
            <a:spLocks noGrp="1"/>
          </p:cNvSpPr>
          <p:nvPr>
            <p:ph type="dt" sz="half" idx="10"/>
          </p:nvPr>
        </p:nvSpPr>
        <p:spPr>
          <a:xfrm>
            <a:off x="7605951" y="5998866"/>
            <a:ext cx="2614819" cy="394808"/>
          </a:xfrm>
          <a:prstGeom prst="rect">
            <a:avLst/>
          </a:prstGeom>
        </p:spPr>
        <p:txBody>
          <a:bodyPr anchor="b"/>
          <a:lstStyle/>
          <a:p>
            <a:fld id="{01EBF371-2985-4748-93D3-647BF2C9AAE9}" type="datetime1">
              <a:rPr lang="en-US" smtClean="0"/>
              <a:t>11/7/2023</a:t>
            </a:fld>
            <a:endParaRPr lang="en-US"/>
          </a:p>
        </p:txBody>
      </p:sp>
    </p:spTree>
    <p:extLst>
      <p:ext uri="{BB962C8B-B14F-4D97-AF65-F5344CB8AC3E}">
        <p14:creationId xmlns:p14="http://schemas.microsoft.com/office/powerpoint/2010/main" val="190042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userDrawn="1"/>
        </p:nvSpPr>
        <p:spPr>
          <a:xfrm>
            <a:off x="447818" y="5141973"/>
            <a:ext cx="1116299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rgbClr val="0A5189"/>
                </a:solidFill>
              </a:defRPr>
            </a:lvl1pPr>
          </a:lstStyle>
          <a:p>
            <a:r>
              <a:rPr lang="en-US"/>
              <a:t>Click to edit Master title style</a:t>
            </a:r>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rgbClr val="0A5189"/>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7" name="Picture 6" descr="Logo, company name&#10;&#10;Description automatically generated">
            <a:extLst>
              <a:ext uri="{FF2B5EF4-FFF2-40B4-BE49-F238E27FC236}">
                <a16:creationId xmlns:a16="http://schemas.microsoft.com/office/drawing/2014/main" id="{07E99489-0B7B-7FD3-A414-6710A94E8E2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42800" y="282146"/>
            <a:ext cx="1150396" cy="828559"/>
          </a:xfrm>
          <a:prstGeom prst="rect">
            <a:avLst/>
          </a:prstGeom>
        </p:spPr>
      </p:pic>
    </p:spTree>
    <p:extLst>
      <p:ext uri="{BB962C8B-B14F-4D97-AF65-F5344CB8AC3E}">
        <p14:creationId xmlns:p14="http://schemas.microsoft.com/office/powerpoint/2010/main" val="2464936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8CB0AD9-19AB-BFFB-EFED-97B4866596BB}"/>
              </a:ext>
            </a:extLst>
          </p:cNvPr>
          <p:cNvSpPr>
            <a:spLocks noChangeAspect="1"/>
          </p:cNvSpPr>
          <p:nvPr userDrawn="1"/>
        </p:nvSpPr>
        <p:spPr>
          <a:xfrm>
            <a:off x="440286" y="398585"/>
            <a:ext cx="11282022" cy="119575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526518"/>
            <a:ext cx="11029616" cy="988332"/>
          </a:xfrm>
        </p:spPr>
        <p:txBody>
          <a:bodyPr>
            <a:normAutofit/>
          </a:bodyPr>
          <a:lstStyle>
            <a:lvl1pPr>
              <a:defRPr sz="3600"/>
            </a:lvl1pPr>
          </a:lstStyle>
          <a:p>
            <a:r>
              <a:rPr lang="en-US"/>
              <a:t>Click to edit Master title style</a:t>
            </a:r>
          </a:p>
        </p:txBody>
      </p:sp>
      <p:sp>
        <p:nvSpPr>
          <p:cNvPr id="3" name="Content Placeholder 2"/>
          <p:cNvSpPr>
            <a:spLocks noGrp="1"/>
          </p:cNvSpPr>
          <p:nvPr>
            <p:ph sz="half" idx="1" hasCustomPrompt="1"/>
          </p:nvPr>
        </p:nvSpPr>
        <p:spPr>
          <a:xfrm>
            <a:off x="581193" y="1692064"/>
            <a:ext cx="5422390" cy="4078224"/>
          </a:xfrm>
        </p:spPr>
        <p:txBody>
          <a:bodyPr anchor="t">
            <a:normAutofit/>
          </a:bodyPr>
          <a:lstStyle>
            <a:lvl1pPr>
              <a:defRPr sz="2800"/>
            </a:lvl1pPr>
            <a:lvl2pPr>
              <a:defRPr sz="2400"/>
            </a:lvl2pPr>
            <a:lvl3pPr>
              <a:defRPr sz="18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hasCustomPrompt="1"/>
          </p:nvPr>
        </p:nvSpPr>
        <p:spPr>
          <a:xfrm>
            <a:off x="6188417" y="1692064"/>
            <a:ext cx="5422392" cy="4078224"/>
          </a:xfrm>
        </p:spPr>
        <p:txBody>
          <a:bodyPr anchor="t">
            <a:normAutofit/>
          </a:bodyPr>
          <a:lstStyle>
            <a:lvl1pPr>
              <a:defRPr sz="2800"/>
            </a:lvl1pPr>
            <a:lvl2pPr>
              <a:defRPr sz="2400"/>
            </a:lvl2pPr>
            <a:lvl3pPr>
              <a:defRPr sz="18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6D66D271-957C-4639-A764-4F92D53087D0}"/>
              </a:ext>
            </a:extLst>
          </p:cNvPr>
          <p:cNvPicPr>
            <a:picLocks noChangeAspect="1"/>
          </p:cNvPicPr>
          <p:nvPr userDrawn="1"/>
        </p:nvPicPr>
        <p:blipFill rotWithShape="1">
          <a:blip r:embed="rId2"/>
          <a:srcRect t="-1" b="30254"/>
          <a:stretch/>
        </p:blipFill>
        <p:spPr>
          <a:xfrm>
            <a:off x="10290543" y="5936969"/>
            <a:ext cx="1319220" cy="394808"/>
          </a:xfrm>
          <a:prstGeom prst="rect">
            <a:avLst/>
          </a:prstGeom>
        </p:spPr>
      </p:pic>
      <p:cxnSp>
        <p:nvCxnSpPr>
          <p:cNvPr id="11" name="Straight Connector 10">
            <a:extLst>
              <a:ext uri="{FF2B5EF4-FFF2-40B4-BE49-F238E27FC236}">
                <a16:creationId xmlns:a16="http://schemas.microsoft.com/office/drawing/2014/main" id="{C4A28F2F-9DF3-4D67-A8C0-EE234ECE0E5E}"/>
              </a:ext>
            </a:extLst>
          </p:cNvPr>
          <p:cNvCxnSpPr/>
          <p:nvPr userDrawn="1"/>
        </p:nvCxnSpPr>
        <p:spPr>
          <a:xfrm>
            <a:off x="575894" y="5936969"/>
            <a:ext cx="11029616"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B9376B2C-2053-3A01-307A-32F98BB166A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5894" y="5973228"/>
            <a:ext cx="685800" cy="447675"/>
          </a:xfrm>
          <a:prstGeom prst="rect">
            <a:avLst/>
          </a:prstGeom>
        </p:spPr>
      </p:pic>
      <p:sp>
        <p:nvSpPr>
          <p:cNvPr id="12" name="Date Placeholder 14">
            <a:extLst>
              <a:ext uri="{FF2B5EF4-FFF2-40B4-BE49-F238E27FC236}">
                <a16:creationId xmlns:a16="http://schemas.microsoft.com/office/drawing/2014/main" id="{E80DEA18-D5DE-4265-70DD-2DB7F3ECDC9C}"/>
              </a:ext>
            </a:extLst>
          </p:cNvPr>
          <p:cNvSpPr>
            <a:spLocks noGrp="1"/>
          </p:cNvSpPr>
          <p:nvPr>
            <p:ph type="dt" sz="half" idx="10"/>
          </p:nvPr>
        </p:nvSpPr>
        <p:spPr>
          <a:xfrm>
            <a:off x="7605951" y="5998866"/>
            <a:ext cx="2614819" cy="394808"/>
          </a:xfrm>
          <a:prstGeom prst="rect">
            <a:avLst/>
          </a:prstGeom>
        </p:spPr>
        <p:txBody>
          <a:bodyPr anchor="b"/>
          <a:lstStyle/>
          <a:p>
            <a:fld id="{4A5999BA-1C5B-42E5-B0F5-9AB50AF798FC}" type="datetime1">
              <a:rPr lang="en-US" smtClean="0"/>
              <a:t>11/7/2023</a:t>
            </a:fld>
            <a:endParaRPr lang="en-US"/>
          </a:p>
        </p:txBody>
      </p:sp>
    </p:spTree>
    <p:extLst>
      <p:ext uri="{BB962C8B-B14F-4D97-AF65-F5344CB8AC3E}">
        <p14:creationId xmlns:p14="http://schemas.microsoft.com/office/powerpoint/2010/main" val="927843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396062"/>
            <a:ext cx="5771724" cy="556494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738562" y="759134"/>
            <a:ext cx="5186563" cy="4838804"/>
          </a:xfrm>
        </p:spPr>
        <p:txBody>
          <a:bodyPr>
            <a:normAutofit/>
          </a:bodyPr>
          <a:lstStyle>
            <a:lvl1pPr>
              <a:defRPr sz="3600"/>
            </a:lvl1pPr>
          </a:lstStyle>
          <a:p>
            <a:r>
              <a:rPr lang="en-US"/>
              <a:t>Click to edit Master title style</a:t>
            </a:r>
          </a:p>
        </p:txBody>
      </p:sp>
      <p:sp>
        <p:nvSpPr>
          <p:cNvPr id="3" name="Text Placeholder 2"/>
          <p:cNvSpPr>
            <a:spLocks noGrp="1"/>
          </p:cNvSpPr>
          <p:nvPr>
            <p:ph type="body" idx="1"/>
          </p:nvPr>
        </p:nvSpPr>
        <p:spPr>
          <a:xfrm>
            <a:off x="6484812" y="1413358"/>
            <a:ext cx="5087075" cy="536005"/>
          </a:xfrm>
        </p:spPr>
        <p:txBody>
          <a:bodyPr anchor="b">
            <a:noAutofit/>
          </a:bodyPr>
          <a:lstStyle>
            <a:lvl1pPr marL="0" indent="0">
              <a:buNone/>
              <a:defRPr sz="3200" b="0">
                <a:solidFill>
                  <a:srgbClr val="0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484812" y="2038943"/>
            <a:ext cx="5393100" cy="2934999"/>
          </a:xfrm>
        </p:spPr>
        <p:txBody>
          <a:bodyPr anchor="t">
            <a:normAutofit/>
          </a:bodyPr>
          <a:lstStyle>
            <a:lvl1pPr>
              <a:defRPr sz="2800"/>
            </a:lvl1pPr>
            <a:lvl2pPr>
              <a:defRPr sz="2400"/>
            </a:lvl2pPr>
            <a:lvl3pPr>
              <a:defRPr sz="18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4" name="Picture 13">
            <a:extLst>
              <a:ext uri="{FF2B5EF4-FFF2-40B4-BE49-F238E27FC236}">
                <a16:creationId xmlns:a16="http://schemas.microsoft.com/office/drawing/2014/main" id="{6D57899F-8C5B-4421-9232-CF14EA5AB933}"/>
              </a:ext>
            </a:extLst>
          </p:cNvPr>
          <p:cNvPicPr>
            <a:picLocks noChangeAspect="1"/>
          </p:cNvPicPr>
          <p:nvPr userDrawn="1"/>
        </p:nvPicPr>
        <p:blipFill rotWithShape="1">
          <a:blip r:embed="rId2"/>
          <a:srcRect t="-1" b="30254"/>
          <a:stretch/>
        </p:blipFill>
        <p:spPr>
          <a:xfrm>
            <a:off x="10290543" y="5936969"/>
            <a:ext cx="1319220" cy="394808"/>
          </a:xfrm>
          <a:prstGeom prst="rect">
            <a:avLst/>
          </a:prstGeom>
        </p:spPr>
      </p:pic>
      <p:pic>
        <p:nvPicPr>
          <p:cNvPr id="2" name="Picture 1">
            <a:extLst>
              <a:ext uri="{FF2B5EF4-FFF2-40B4-BE49-F238E27FC236}">
                <a16:creationId xmlns:a16="http://schemas.microsoft.com/office/drawing/2014/main" id="{B40FC514-2DDC-DF19-EB98-F4FE4BEE5D0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5894" y="5973228"/>
            <a:ext cx="685800" cy="447675"/>
          </a:xfrm>
          <a:prstGeom prst="rect">
            <a:avLst/>
          </a:prstGeom>
        </p:spPr>
      </p:pic>
      <p:sp>
        <p:nvSpPr>
          <p:cNvPr id="5" name="Date Placeholder 14">
            <a:extLst>
              <a:ext uri="{FF2B5EF4-FFF2-40B4-BE49-F238E27FC236}">
                <a16:creationId xmlns:a16="http://schemas.microsoft.com/office/drawing/2014/main" id="{B3DFE4A0-6273-878D-A65E-2D99F385BA55}"/>
              </a:ext>
            </a:extLst>
          </p:cNvPr>
          <p:cNvSpPr>
            <a:spLocks noGrp="1"/>
          </p:cNvSpPr>
          <p:nvPr>
            <p:ph type="dt" sz="half" idx="10"/>
          </p:nvPr>
        </p:nvSpPr>
        <p:spPr>
          <a:xfrm>
            <a:off x="7605951" y="5998866"/>
            <a:ext cx="2614819" cy="394808"/>
          </a:xfrm>
          <a:prstGeom prst="rect">
            <a:avLst/>
          </a:prstGeom>
        </p:spPr>
        <p:txBody>
          <a:bodyPr anchor="b"/>
          <a:lstStyle/>
          <a:p>
            <a:fld id="{58F58ED2-C895-4179-8551-3A52CC521942}" type="datetime1">
              <a:rPr lang="en-US" smtClean="0"/>
              <a:t>11/7/2023</a:t>
            </a:fld>
            <a:endParaRPr lang="en-US"/>
          </a:p>
        </p:txBody>
      </p:sp>
    </p:spTree>
    <p:extLst>
      <p:ext uri="{BB962C8B-B14F-4D97-AF65-F5344CB8AC3E}">
        <p14:creationId xmlns:p14="http://schemas.microsoft.com/office/powerpoint/2010/main" val="1937108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D4F8059-9C0E-BFFE-748D-C03FA29CCC5C}"/>
              </a:ext>
            </a:extLst>
          </p:cNvPr>
          <p:cNvSpPr>
            <a:spLocks noChangeAspect="1"/>
          </p:cNvSpPr>
          <p:nvPr userDrawn="1"/>
        </p:nvSpPr>
        <p:spPr>
          <a:xfrm>
            <a:off x="440286" y="398585"/>
            <a:ext cx="11282022" cy="119575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530367"/>
            <a:ext cx="11029616" cy="988332"/>
          </a:xfrm>
        </p:spPr>
        <p:txBody>
          <a:bodyPr>
            <a:normAutofit/>
          </a:bodyPr>
          <a:lstStyle>
            <a:lvl1pPr>
              <a:defRPr sz="3600"/>
            </a:lvl1pPr>
          </a:lstStyle>
          <a:p>
            <a:r>
              <a:rPr lang="en-US"/>
              <a:t>Click to edit Master title style</a:t>
            </a:r>
          </a:p>
        </p:txBody>
      </p:sp>
      <p:pic>
        <p:nvPicPr>
          <p:cNvPr id="9" name="Picture 8">
            <a:extLst>
              <a:ext uri="{FF2B5EF4-FFF2-40B4-BE49-F238E27FC236}">
                <a16:creationId xmlns:a16="http://schemas.microsoft.com/office/drawing/2014/main" id="{AD7014D9-3D56-41E5-916F-A8FBB9E6EBED}"/>
              </a:ext>
            </a:extLst>
          </p:cNvPr>
          <p:cNvPicPr>
            <a:picLocks noChangeAspect="1"/>
          </p:cNvPicPr>
          <p:nvPr userDrawn="1"/>
        </p:nvPicPr>
        <p:blipFill rotWithShape="1">
          <a:blip r:embed="rId2"/>
          <a:srcRect t="-1" b="30254"/>
          <a:stretch/>
        </p:blipFill>
        <p:spPr>
          <a:xfrm>
            <a:off x="10290543" y="5936969"/>
            <a:ext cx="1319220" cy="394808"/>
          </a:xfrm>
          <a:prstGeom prst="rect">
            <a:avLst/>
          </a:prstGeom>
        </p:spPr>
      </p:pic>
      <p:cxnSp>
        <p:nvCxnSpPr>
          <p:cNvPr id="11" name="Straight Connector 10">
            <a:extLst>
              <a:ext uri="{FF2B5EF4-FFF2-40B4-BE49-F238E27FC236}">
                <a16:creationId xmlns:a16="http://schemas.microsoft.com/office/drawing/2014/main" id="{624A88AE-8C6D-4E56-BBEC-FD1DB366157E}"/>
              </a:ext>
            </a:extLst>
          </p:cNvPr>
          <p:cNvCxnSpPr/>
          <p:nvPr userDrawn="1"/>
        </p:nvCxnSpPr>
        <p:spPr>
          <a:xfrm>
            <a:off x="575894" y="5936969"/>
            <a:ext cx="11029616"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53A660A7-7AF5-000C-575E-57CD328CB61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5894" y="5973228"/>
            <a:ext cx="685800" cy="447675"/>
          </a:xfrm>
          <a:prstGeom prst="rect">
            <a:avLst/>
          </a:prstGeom>
        </p:spPr>
      </p:pic>
      <p:sp>
        <p:nvSpPr>
          <p:cNvPr id="6" name="Date Placeholder 14">
            <a:extLst>
              <a:ext uri="{FF2B5EF4-FFF2-40B4-BE49-F238E27FC236}">
                <a16:creationId xmlns:a16="http://schemas.microsoft.com/office/drawing/2014/main" id="{50BEA237-D366-0E8E-84A9-D299473E2B1B}"/>
              </a:ext>
            </a:extLst>
          </p:cNvPr>
          <p:cNvSpPr>
            <a:spLocks noGrp="1"/>
          </p:cNvSpPr>
          <p:nvPr>
            <p:ph type="dt" sz="half" idx="10"/>
          </p:nvPr>
        </p:nvSpPr>
        <p:spPr>
          <a:xfrm>
            <a:off x="7605951" y="6033050"/>
            <a:ext cx="2614819" cy="354405"/>
          </a:xfrm>
          <a:prstGeom prst="rect">
            <a:avLst/>
          </a:prstGeom>
        </p:spPr>
        <p:txBody>
          <a:bodyPr anchor="b"/>
          <a:lstStyle/>
          <a:p>
            <a:fld id="{D56739AD-8F0D-4B4F-982F-1F749F1DF243}" type="datetime1">
              <a:rPr lang="en-US" smtClean="0"/>
              <a:t>11/7/2023</a:t>
            </a:fld>
            <a:endParaRPr lang="en-US"/>
          </a:p>
        </p:txBody>
      </p:sp>
    </p:spTree>
    <p:extLst>
      <p:ext uri="{BB962C8B-B14F-4D97-AF65-F5344CB8AC3E}">
        <p14:creationId xmlns:p14="http://schemas.microsoft.com/office/powerpoint/2010/main" val="4262483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9D0012C-7527-497A-A536-06A68062020D}"/>
              </a:ext>
            </a:extLst>
          </p:cNvPr>
          <p:cNvPicPr>
            <a:picLocks noChangeAspect="1"/>
          </p:cNvPicPr>
          <p:nvPr userDrawn="1"/>
        </p:nvPicPr>
        <p:blipFill rotWithShape="1">
          <a:blip r:embed="rId2"/>
          <a:srcRect t="-1" b="30254"/>
          <a:stretch/>
        </p:blipFill>
        <p:spPr>
          <a:xfrm>
            <a:off x="10290543" y="5936969"/>
            <a:ext cx="1319220" cy="394808"/>
          </a:xfrm>
          <a:prstGeom prst="rect">
            <a:avLst/>
          </a:prstGeom>
        </p:spPr>
      </p:pic>
      <p:sp>
        <p:nvSpPr>
          <p:cNvPr id="6" name="Rectangle 5">
            <a:extLst>
              <a:ext uri="{FF2B5EF4-FFF2-40B4-BE49-F238E27FC236}">
                <a16:creationId xmlns:a16="http://schemas.microsoft.com/office/drawing/2014/main" id="{C400AA0D-1414-482B-B3A8-A00F5BF938F6}"/>
              </a:ext>
            </a:extLst>
          </p:cNvPr>
          <p:cNvSpPr>
            <a:spLocks noChangeAspect="1"/>
          </p:cNvSpPr>
          <p:nvPr userDrawn="1"/>
        </p:nvSpPr>
        <p:spPr>
          <a:xfrm>
            <a:off x="440683" y="407263"/>
            <a:ext cx="11300036" cy="12947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a:extLst>
              <a:ext uri="{FF2B5EF4-FFF2-40B4-BE49-F238E27FC236}">
                <a16:creationId xmlns:a16="http://schemas.microsoft.com/office/drawing/2014/main" id="{60888044-D7DB-4466-8F02-F2B0B893F403}"/>
              </a:ext>
            </a:extLst>
          </p:cNvPr>
          <p:cNvCxnSpPr/>
          <p:nvPr userDrawn="1"/>
        </p:nvCxnSpPr>
        <p:spPr>
          <a:xfrm>
            <a:off x="575894" y="5936969"/>
            <a:ext cx="11029616"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B9A6DDF4-65D4-090B-0711-BE3C4F9CECC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5894" y="5973228"/>
            <a:ext cx="685800" cy="447675"/>
          </a:xfrm>
          <a:prstGeom prst="rect">
            <a:avLst/>
          </a:prstGeom>
        </p:spPr>
      </p:pic>
      <p:sp>
        <p:nvSpPr>
          <p:cNvPr id="9" name="Date Placeholder 14">
            <a:extLst>
              <a:ext uri="{FF2B5EF4-FFF2-40B4-BE49-F238E27FC236}">
                <a16:creationId xmlns:a16="http://schemas.microsoft.com/office/drawing/2014/main" id="{3961991A-1A50-8DA3-DB0F-4D8C644A8ACF}"/>
              </a:ext>
            </a:extLst>
          </p:cNvPr>
          <p:cNvSpPr>
            <a:spLocks noGrp="1"/>
          </p:cNvSpPr>
          <p:nvPr>
            <p:ph type="dt" sz="half" idx="10"/>
          </p:nvPr>
        </p:nvSpPr>
        <p:spPr>
          <a:xfrm>
            <a:off x="7605951" y="5998866"/>
            <a:ext cx="2614819" cy="394808"/>
          </a:xfrm>
          <a:prstGeom prst="rect">
            <a:avLst/>
          </a:prstGeom>
        </p:spPr>
        <p:txBody>
          <a:bodyPr anchor="b"/>
          <a:lstStyle/>
          <a:p>
            <a:fld id="{35947924-ED9A-4F45-92F3-746BF40797B4}" type="datetime1">
              <a:rPr lang="en-US" smtClean="0"/>
              <a:t>11/7/2023</a:t>
            </a:fld>
            <a:endParaRPr lang="en-US"/>
          </a:p>
        </p:txBody>
      </p:sp>
    </p:spTree>
    <p:extLst>
      <p:ext uri="{BB962C8B-B14F-4D97-AF65-F5344CB8AC3E}">
        <p14:creationId xmlns:p14="http://schemas.microsoft.com/office/powerpoint/2010/main" val="4096246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Autofit/>
          </a:bodyPr>
          <a:lstStyle>
            <a:lvl1pPr algn="l">
              <a:defRPr sz="3600" b="0">
                <a:solidFill>
                  <a:schemeClr val="accent1"/>
                </a:solidFill>
              </a:defRPr>
            </a:lvl1pPr>
          </a:lstStyle>
          <a:p>
            <a:r>
              <a:rPr lang="en-US"/>
              <a:t>Click to edit Master title style</a:t>
            </a:r>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605951" y="5956137"/>
            <a:ext cx="2844799" cy="365125"/>
          </a:xfrm>
          <a:prstGeom prst="rect">
            <a:avLst/>
          </a:prstGeom>
        </p:spPr>
        <p:txBody>
          <a:bodyPr/>
          <a:lstStyle/>
          <a:p>
            <a:fld id="{2247065C-36FA-4FF8-B192-B18AFC3D1D71}" type="datetime1">
              <a:rPr lang="en-US" smtClean="0"/>
              <a:t>11/7/2023</a:t>
            </a:fld>
            <a:endParaRPr lang="en-US"/>
          </a:p>
        </p:txBody>
      </p:sp>
      <p:sp>
        <p:nvSpPr>
          <p:cNvPr id="6" name="Footer Placeholder 5"/>
          <p:cNvSpPr>
            <a:spLocks noGrp="1"/>
          </p:cNvSpPr>
          <p:nvPr>
            <p:ph type="ftr" sz="quarter" idx="11"/>
          </p:nvPr>
        </p:nvSpPr>
        <p:spPr>
          <a:xfrm>
            <a:off x="581192" y="5951811"/>
            <a:ext cx="691721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10558300" y="5956137"/>
            <a:ext cx="1052510" cy="365125"/>
          </a:xfrm>
          <a:prstGeom prst="rect">
            <a:avLst/>
          </a:prstGeom>
        </p:spPr>
        <p:txBody>
          <a:bodyPr anchor="b"/>
          <a:lstStyle>
            <a:lvl1pPr>
              <a:defRPr sz="1400"/>
            </a:lvl1pPr>
          </a:lstStyle>
          <a:p>
            <a:fld id="{993A5014-06B9-4C25-B2D8-A4513511D518}" type="slidenum">
              <a:rPr lang="en-US" smtClean="0"/>
              <a:pPr/>
              <a:t>‹#›</a:t>
            </a:fld>
            <a:endParaRPr lang="en-US"/>
          </a:p>
        </p:txBody>
      </p:sp>
    </p:spTree>
    <p:extLst>
      <p:ext uri="{BB962C8B-B14F-4D97-AF65-F5344CB8AC3E}">
        <p14:creationId xmlns:p14="http://schemas.microsoft.com/office/powerpoint/2010/main" val="119276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7" name="Date Placeholder 14">
            <a:extLst>
              <a:ext uri="{FF2B5EF4-FFF2-40B4-BE49-F238E27FC236}">
                <a16:creationId xmlns:a16="http://schemas.microsoft.com/office/drawing/2014/main" id="{5F16A827-3D28-0D2A-3ABF-7D0E644F2CFD}"/>
              </a:ext>
            </a:extLst>
          </p:cNvPr>
          <p:cNvSpPr>
            <a:spLocks noGrp="1"/>
          </p:cNvSpPr>
          <p:nvPr>
            <p:ph type="dt" sz="half" idx="2"/>
          </p:nvPr>
        </p:nvSpPr>
        <p:spPr>
          <a:xfrm>
            <a:off x="7605951" y="5998866"/>
            <a:ext cx="2614819" cy="394808"/>
          </a:xfrm>
          <a:prstGeom prst="rect">
            <a:avLst/>
          </a:prstGeom>
        </p:spPr>
        <p:txBody>
          <a:bodyPr anchor="b"/>
          <a:lstStyle>
            <a:lvl1pPr algn="r">
              <a:defRPr sz="1200"/>
            </a:lvl1pPr>
          </a:lstStyle>
          <a:p>
            <a:fld id="{CAEF8CFE-756C-4BD1-B828-9D5F50CAE4E7}" type="datetime1">
              <a:rPr lang="en-US" smtClean="0"/>
              <a:t>11/7/2023</a:t>
            </a:fld>
            <a:endParaRPr lang="en-US"/>
          </a:p>
        </p:txBody>
      </p:sp>
    </p:spTree>
    <p:extLst>
      <p:ext uri="{BB962C8B-B14F-4D97-AF65-F5344CB8AC3E}">
        <p14:creationId xmlns:p14="http://schemas.microsoft.com/office/powerpoint/2010/main" val="201101985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4" r:id="rId9"/>
  </p:sldLayoutIdLst>
  <p:hf sldNum="0" hdr="0" ftr="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bit.ly/45Me2Ks" TargetMode="External"/><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s://dasycenter.org/data-linking-toolkit/" TargetMode="External"/><Relationship Id="rId7" Type="http://schemas.openxmlformats.org/officeDocument/2006/relationships/hyperlink" Target="https://dasycenter.org/resources/critical-questions-equity/"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hyperlink" Target="https://dasycenter.org/resources/critical-questions/" TargetMode="External"/><Relationship Id="rId5" Type="http://schemas.openxmlformats.org/officeDocument/2006/relationships/hyperlink" Target="https://dasycenter.org/data-linkages-between-part-c-and-part-b-transition-notification/" TargetMode="External"/><Relationship Id="rId4" Type="http://schemas.openxmlformats.org/officeDocument/2006/relationships/hyperlink" Target="https://dasycenter.org/whats-the-difference-between-data-sharing-data-linking-and-data-integration/"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dasycenter.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6.gif"/><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F7D93-FC73-4B67-97A5-10D171694C28}"/>
              </a:ext>
            </a:extLst>
          </p:cNvPr>
          <p:cNvSpPr>
            <a:spLocks noGrp="1"/>
          </p:cNvSpPr>
          <p:nvPr>
            <p:ph type="ctrTitle"/>
          </p:nvPr>
        </p:nvSpPr>
        <p:spPr>
          <a:xfrm>
            <a:off x="581191" y="2103155"/>
            <a:ext cx="10993549" cy="1475013"/>
          </a:xfrm>
        </p:spPr>
        <p:txBody>
          <a:bodyPr/>
          <a:lstStyle/>
          <a:p>
            <a:r>
              <a:rPr lang="en-US"/>
              <a:t>Data Sharing, Linking &amp; Integration: What is it and How do we Start?</a:t>
            </a:r>
          </a:p>
        </p:txBody>
      </p:sp>
      <p:sp>
        <p:nvSpPr>
          <p:cNvPr id="3" name="Subtitle 2">
            <a:extLst>
              <a:ext uri="{FF2B5EF4-FFF2-40B4-BE49-F238E27FC236}">
                <a16:creationId xmlns:a16="http://schemas.microsoft.com/office/drawing/2014/main" id="{84C52764-F09D-4E57-9E97-C553248C1DC9}"/>
              </a:ext>
            </a:extLst>
          </p:cNvPr>
          <p:cNvSpPr>
            <a:spLocks noGrp="1"/>
          </p:cNvSpPr>
          <p:nvPr>
            <p:ph type="subTitle" idx="1"/>
          </p:nvPr>
        </p:nvSpPr>
        <p:spPr>
          <a:xfrm>
            <a:off x="581025" y="3597274"/>
            <a:ext cx="10993438" cy="1547294"/>
          </a:xfrm>
        </p:spPr>
        <p:txBody>
          <a:bodyPr>
            <a:normAutofit fontScale="92500" lnSpcReduction="20000"/>
          </a:bodyPr>
          <a:lstStyle/>
          <a:p>
            <a:r>
              <a:rPr lang="en-US" sz="1900" b="1"/>
              <a:t>Howard Morrison</a:t>
            </a:r>
          </a:p>
          <a:p>
            <a:r>
              <a:rPr lang="en-US" sz="1900" b="1"/>
              <a:t>Ginger Elliott-Teague</a:t>
            </a:r>
          </a:p>
          <a:p>
            <a:pPr>
              <a:spcAft>
                <a:spcPts val="2400"/>
              </a:spcAft>
            </a:pPr>
            <a:r>
              <a:rPr lang="en-US" sz="1600"/>
              <a:t>Center for IDEA Early childhood data systems (DASY)</a:t>
            </a:r>
          </a:p>
          <a:p>
            <a:r>
              <a:rPr lang="en-US" sz="1600"/>
              <a:t>October 29, 2023</a:t>
            </a:r>
          </a:p>
        </p:txBody>
      </p:sp>
      <p:pic>
        <p:nvPicPr>
          <p:cNvPr id="7" name="Picture 6" descr="DaSy. The Center for IDEA Early Childhood Data Systems">
            <a:extLst>
              <a:ext uri="{FF2B5EF4-FFF2-40B4-BE49-F238E27FC236}">
                <a16:creationId xmlns:a16="http://schemas.microsoft.com/office/drawing/2014/main" id="{373ABF94-8A4A-EEC8-1857-F4F8B1E544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731" y="5787893"/>
            <a:ext cx="3928899" cy="852784"/>
          </a:xfrm>
          <a:prstGeom prst="rect">
            <a:avLst/>
          </a:prstGeom>
        </p:spPr>
      </p:pic>
    </p:spTree>
    <p:extLst>
      <p:ext uri="{BB962C8B-B14F-4D97-AF65-F5344CB8AC3E}">
        <p14:creationId xmlns:p14="http://schemas.microsoft.com/office/powerpoint/2010/main" val="2081576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E00BC-1BD9-CD70-8081-2EC27BBF7ED6}"/>
              </a:ext>
            </a:extLst>
          </p:cNvPr>
          <p:cNvSpPr>
            <a:spLocks noGrp="1"/>
          </p:cNvSpPr>
          <p:nvPr>
            <p:ph type="title"/>
          </p:nvPr>
        </p:nvSpPr>
        <p:spPr/>
        <p:txBody>
          <a:bodyPr/>
          <a:lstStyle/>
          <a:p>
            <a:r>
              <a:rPr lang="en-US"/>
              <a:t>Decision point: leveling up</a:t>
            </a:r>
          </a:p>
        </p:txBody>
      </p:sp>
      <p:sp>
        <p:nvSpPr>
          <p:cNvPr id="6" name="Content Placeholder 5">
            <a:extLst>
              <a:ext uri="{FF2B5EF4-FFF2-40B4-BE49-F238E27FC236}">
                <a16:creationId xmlns:a16="http://schemas.microsoft.com/office/drawing/2014/main" id="{CDDBF52A-DE88-37B0-66CD-A34D4DDFABD1}"/>
              </a:ext>
            </a:extLst>
          </p:cNvPr>
          <p:cNvSpPr>
            <a:spLocks noGrp="1"/>
          </p:cNvSpPr>
          <p:nvPr>
            <p:ph idx="1"/>
          </p:nvPr>
        </p:nvSpPr>
        <p:spPr>
          <a:xfrm>
            <a:off x="581192" y="1688691"/>
            <a:ext cx="11252845" cy="4073648"/>
          </a:xfrm>
        </p:spPr>
        <p:txBody>
          <a:bodyPr>
            <a:normAutofit lnSpcReduction="10000"/>
          </a:bodyPr>
          <a:lstStyle/>
          <a:p>
            <a:r>
              <a:rPr lang="en-US"/>
              <a:t>Are you and your system ready for change?</a:t>
            </a:r>
          </a:p>
          <a:p>
            <a:pPr lvl="1"/>
            <a:r>
              <a:rPr lang="en-US" i="1" dirty="0"/>
              <a:t>Do you need to level up to report better data or answer critical questions?</a:t>
            </a:r>
          </a:p>
          <a:p>
            <a:pPr lvl="1"/>
            <a:r>
              <a:rPr lang="en-US" dirty="0"/>
              <a:t>Data partners’ support and engagement</a:t>
            </a:r>
            <a:endParaRPr lang="en-US"/>
          </a:p>
          <a:p>
            <a:pPr lvl="1"/>
            <a:r>
              <a:rPr lang="en-US"/>
              <a:t>Leadership support</a:t>
            </a:r>
          </a:p>
          <a:p>
            <a:pPr lvl="1"/>
            <a:r>
              <a:rPr lang="en-US"/>
              <a:t>Team ability to develop, manage, and implement new procedures</a:t>
            </a:r>
          </a:p>
          <a:p>
            <a:pPr lvl="1"/>
            <a:r>
              <a:rPr lang="en-US"/>
              <a:t>System and IT capacity to adapt key features</a:t>
            </a:r>
          </a:p>
          <a:p>
            <a:pPr lvl="1"/>
            <a:r>
              <a:rPr lang="en-US" dirty="0"/>
              <a:t>Financial capacity</a:t>
            </a:r>
            <a:endParaRPr lang="en-US"/>
          </a:p>
          <a:p>
            <a:pPr lvl="1"/>
            <a:r>
              <a:rPr lang="en-US"/>
              <a:t>Users’ capacity to adapt to new procedures</a:t>
            </a:r>
          </a:p>
        </p:txBody>
      </p:sp>
      <p:sp>
        <p:nvSpPr>
          <p:cNvPr id="5" name="Date Placeholder 4">
            <a:extLst>
              <a:ext uri="{FF2B5EF4-FFF2-40B4-BE49-F238E27FC236}">
                <a16:creationId xmlns:a16="http://schemas.microsoft.com/office/drawing/2014/main" id="{A2EA8832-0E77-A6C8-B52A-8EFA650E7278}"/>
              </a:ext>
            </a:extLst>
          </p:cNvPr>
          <p:cNvSpPr>
            <a:spLocks noGrp="1"/>
          </p:cNvSpPr>
          <p:nvPr>
            <p:ph type="dt" sz="half" idx="10"/>
          </p:nvPr>
        </p:nvSpPr>
        <p:spPr/>
        <p:txBody>
          <a:bodyPr/>
          <a:lstStyle/>
          <a:p>
            <a:fld id="{B0C6AD0F-0D71-49C6-89E5-DDE6730C972F}" type="datetime1">
              <a:rPr lang="en-US" smtClean="0"/>
              <a:t>11/7/2023</a:t>
            </a:fld>
            <a:endParaRPr lang="en-US"/>
          </a:p>
        </p:txBody>
      </p:sp>
    </p:spTree>
    <p:extLst>
      <p:ext uri="{BB962C8B-B14F-4D97-AF65-F5344CB8AC3E}">
        <p14:creationId xmlns:p14="http://schemas.microsoft.com/office/powerpoint/2010/main" val="3868808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A7FFE-38E3-FCB3-0D81-0AA15A4145FB}"/>
              </a:ext>
            </a:extLst>
          </p:cNvPr>
          <p:cNvSpPr>
            <a:spLocks noGrp="1"/>
          </p:cNvSpPr>
          <p:nvPr>
            <p:ph type="title"/>
          </p:nvPr>
        </p:nvSpPr>
        <p:spPr/>
        <p:txBody>
          <a:bodyPr/>
          <a:lstStyle/>
          <a:p>
            <a:r>
              <a:rPr lang="en-US" dirty="0"/>
              <a:t>Using use cases to level up</a:t>
            </a:r>
          </a:p>
        </p:txBody>
      </p:sp>
      <p:sp>
        <p:nvSpPr>
          <p:cNvPr id="3" name="Content Placeholder 2">
            <a:extLst>
              <a:ext uri="{FF2B5EF4-FFF2-40B4-BE49-F238E27FC236}">
                <a16:creationId xmlns:a16="http://schemas.microsoft.com/office/drawing/2014/main" id="{C75C6E88-0FD4-596C-73F3-FBF98BBCB7C9}"/>
              </a:ext>
            </a:extLst>
          </p:cNvPr>
          <p:cNvSpPr>
            <a:spLocks noGrp="1"/>
          </p:cNvSpPr>
          <p:nvPr>
            <p:ph idx="1"/>
          </p:nvPr>
        </p:nvSpPr>
        <p:spPr/>
        <p:txBody>
          <a:bodyPr>
            <a:normAutofit/>
          </a:bodyPr>
          <a:lstStyle/>
          <a:p>
            <a:pPr marL="0" indent="0">
              <a:buNone/>
            </a:pPr>
            <a:r>
              <a:rPr lang="en-US" dirty="0"/>
              <a:t>A Use Case can:</a:t>
            </a:r>
          </a:p>
          <a:p>
            <a:pPr lvl="1"/>
            <a:r>
              <a:rPr lang="en-US" dirty="0"/>
              <a:t>Explain the overall reason for linking or integrating two data sets</a:t>
            </a:r>
          </a:p>
          <a:p>
            <a:pPr lvl="1"/>
            <a:r>
              <a:rPr lang="en-US" dirty="0"/>
              <a:t>Create a common understanding of a specific need or currently unanswered question and establishes data linking as part of the solution</a:t>
            </a:r>
          </a:p>
          <a:p>
            <a:pPr lvl="1"/>
            <a:r>
              <a:rPr lang="en-US" dirty="0"/>
              <a:t>Formalize the concept and demonstrate the general impact and effort of the data linking </a:t>
            </a:r>
          </a:p>
        </p:txBody>
      </p:sp>
      <p:sp>
        <p:nvSpPr>
          <p:cNvPr id="4" name="Date Placeholder 3">
            <a:extLst>
              <a:ext uri="{FF2B5EF4-FFF2-40B4-BE49-F238E27FC236}">
                <a16:creationId xmlns:a16="http://schemas.microsoft.com/office/drawing/2014/main" id="{27F7D30C-BBD3-BCD2-05BF-B8DAB94FFF4C}"/>
              </a:ext>
            </a:extLst>
          </p:cNvPr>
          <p:cNvSpPr>
            <a:spLocks noGrp="1"/>
          </p:cNvSpPr>
          <p:nvPr>
            <p:ph type="dt" sz="half" idx="10"/>
          </p:nvPr>
        </p:nvSpPr>
        <p:spPr/>
        <p:txBody>
          <a:bodyPr/>
          <a:lstStyle/>
          <a:p>
            <a:fld id="{01EBF371-2985-4748-93D3-647BF2C9AAE9}" type="datetime1">
              <a:rPr lang="en-US" smtClean="0"/>
              <a:t>11/7/2023</a:t>
            </a:fld>
            <a:endParaRPr lang="en-US"/>
          </a:p>
        </p:txBody>
      </p:sp>
    </p:spTree>
    <p:extLst>
      <p:ext uri="{BB962C8B-B14F-4D97-AF65-F5344CB8AC3E}">
        <p14:creationId xmlns:p14="http://schemas.microsoft.com/office/powerpoint/2010/main" val="2513840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5D518-F76A-4914-8227-E4771463D07B}"/>
              </a:ext>
            </a:extLst>
          </p:cNvPr>
          <p:cNvSpPr>
            <a:spLocks noGrp="1"/>
          </p:cNvSpPr>
          <p:nvPr>
            <p:ph type="title"/>
          </p:nvPr>
        </p:nvSpPr>
        <p:spPr>
          <a:xfrm>
            <a:off x="581193" y="526518"/>
            <a:ext cx="11029616" cy="988332"/>
          </a:xfrm>
        </p:spPr>
        <p:txBody>
          <a:bodyPr/>
          <a:lstStyle/>
          <a:p>
            <a:r>
              <a:rPr lang="en-US" dirty="0"/>
              <a:t>Use case example</a:t>
            </a:r>
          </a:p>
        </p:txBody>
      </p:sp>
      <p:sp>
        <p:nvSpPr>
          <p:cNvPr id="3" name="Content Placeholder 2">
            <a:extLst>
              <a:ext uri="{FF2B5EF4-FFF2-40B4-BE49-F238E27FC236}">
                <a16:creationId xmlns:a16="http://schemas.microsoft.com/office/drawing/2014/main" id="{B7A12E5B-70DE-72B1-FB48-1AA9360C59CD}"/>
              </a:ext>
            </a:extLst>
          </p:cNvPr>
          <p:cNvSpPr>
            <a:spLocks noGrp="1"/>
          </p:cNvSpPr>
          <p:nvPr>
            <p:ph sz="half" idx="1"/>
          </p:nvPr>
        </p:nvSpPr>
        <p:spPr>
          <a:xfrm>
            <a:off x="581193" y="1692064"/>
            <a:ext cx="5422390" cy="4078224"/>
          </a:xfrm>
        </p:spPr>
        <p:txBody>
          <a:bodyPr/>
          <a:lstStyle/>
          <a:p>
            <a:endParaRPr lang="en-US" dirty="0"/>
          </a:p>
          <a:p>
            <a:r>
              <a:rPr lang="en-US" dirty="0"/>
              <a:t>Automated Data Sharing or Linking Use Case: IDEA Part C to Part B 619 Transition Notification</a:t>
            </a:r>
          </a:p>
          <a:p>
            <a:r>
              <a:rPr lang="en-US" dirty="0"/>
              <a:t>Google URL - </a:t>
            </a:r>
            <a:r>
              <a:rPr lang="en-US" dirty="0">
                <a:hlinkClick r:id="rId3" tooltip="Part C to B 619 Transition Use Case (Draft)"/>
              </a:rPr>
              <a:t>https://bit.ly/45Me2Ks</a:t>
            </a:r>
            <a:r>
              <a:rPr lang="en-US" dirty="0"/>
              <a:t> </a:t>
            </a:r>
          </a:p>
        </p:txBody>
      </p:sp>
      <p:pic>
        <p:nvPicPr>
          <p:cNvPr id="7" name="Content Placeholder 6" descr="QR code to the Use case. Linked at: https://urldefense.us/v3/__https://docs.google.com/document/d/1_7nDyHXWHD_cJd_GkBnbyfvXvAQaGs2h/edit?usp=drivesdk&amp;ouid=105643833615113597552&amp;rtpof=true&amp;sd=true__;!!Nv3xtKNH_4uope0!iTUuaXgx9iQAhh9neZlKpM81CSU4PMipZrip0CGavIElIHGjAVN3fvpCfGwxiv3gGgFrFI7oiSIetM-w3Prv4TYcTg$">
            <a:extLst>
              <a:ext uri="{FF2B5EF4-FFF2-40B4-BE49-F238E27FC236}">
                <a16:creationId xmlns:a16="http://schemas.microsoft.com/office/drawing/2014/main" id="{2751AA51-0389-D96F-B934-81AA6154E8F7}"/>
              </a:ext>
            </a:extLst>
          </p:cNvPr>
          <p:cNvPicPr>
            <a:picLocks noGrp="1" noChangeAspect="1"/>
          </p:cNvPicPr>
          <p:nvPr>
            <p:ph sz="half" idx="2"/>
          </p:nvPr>
        </p:nvPicPr>
        <p:blipFill>
          <a:blip r:embed="rId4"/>
          <a:stretch>
            <a:fillRect/>
          </a:stretch>
        </p:blipFill>
        <p:spPr>
          <a:xfrm>
            <a:off x="6860381" y="1692275"/>
            <a:ext cx="4078288" cy="4078288"/>
          </a:xfrm>
        </p:spPr>
      </p:pic>
      <p:sp>
        <p:nvSpPr>
          <p:cNvPr id="4" name="Date Placeholder 3">
            <a:extLst>
              <a:ext uri="{FF2B5EF4-FFF2-40B4-BE49-F238E27FC236}">
                <a16:creationId xmlns:a16="http://schemas.microsoft.com/office/drawing/2014/main" id="{1B95F789-7F5E-457A-DAE4-E1D24C6E4450}"/>
              </a:ext>
            </a:extLst>
          </p:cNvPr>
          <p:cNvSpPr>
            <a:spLocks noGrp="1"/>
          </p:cNvSpPr>
          <p:nvPr>
            <p:ph type="dt" sz="half" idx="10"/>
          </p:nvPr>
        </p:nvSpPr>
        <p:spPr>
          <a:xfrm>
            <a:off x="7605951" y="5998866"/>
            <a:ext cx="2614819" cy="394808"/>
          </a:xfrm>
        </p:spPr>
        <p:txBody>
          <a:bodyPr/>
          <a:lstStyle/>
          <a:p>
            <a:fld id="{01EBF371-2985-4748-93D3-647BF2C9AAE9}" type="datetime1">
              <a:rPr lang="en-US" smtClean="0"/>
              <a:t>11/7/2023</a:t>
            </a:fld>
            <a:endParaRPr lang="en-US"/>
          </a:p>
        </p:txBody>
      </p:sp>
    </p:spTree>
    <p:extLst>
      <p:ext uri="{BB962C8B-B14F-4D97-AF65-F5344CB8AC3E}">
        <p14:creationId xmlns:p14="http://schemas.microsoft.com/office/powerpoint/2010/main" val="641366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3A4C0-779C-89A0-4317-29CD7EB6B688}"/>
              </a:ext>
            </a:extLst>
          </p:cNvPr>
          <p:cNvSpPr>
            <a:spLocks noGrp="1"/>
          </p:cNvSpPr>
          <p:nvPr>
            <p:ph type="title"/>
          </p:nvPr>
        </p:nvSpPr>
        <p:spPr>
          <a:xfrm>
            <a:off x="6435067" y="647600"/>
            <a:ext cx="5186563" cy="1391343"/>
          </a:xfrm>
        </p:spPr>
        <p:txBody>
          <a:bodyPr>
            <a:normAutofit/>
          </a:bodyPr>
          <a:lstStyle/>
          <a:p>
            <a:pPr>
              <a:lnSpc>
                <a:spcPct val="90000"/>
              </a:lnSpc>
            </a:pPr>
            <a:r>
              <a:rPr lang="en-US" sz="3300">
                <a:solidFill>
                  <a:schemeClr val="tx2"/>
                </a:solidFill>
              </a:rPr>
              <a:t>How to utilize and apply a use case </a:t>
            </a:r>
          </a:p>
        </p:txBody>
      </p:sp>
      <p:sp>
        <p:nvSpPr>
          <p:cNvPr id="3" name="Content Placeholder 2">
            <a:extLst>
              <a:ext uri="{FF2B5EF4-FFF2-40B4-BE49-F238E27FC236}">
                <a16:creationId xmlns:a16="http://schemas.microsoft.com/office/drawing/2014/main" id="{F45FCEEC-DAE5-06D6-D442-89FB19E4CEBE}"/>
              </a:ext>
            </a:extLst>
          </p:cNvPr>
          <p:cNvSpPr>
            <a:spLocks noGrp="1"/>
          </p:cNvSpPr>
          <p:nvPr>
            <p:ph sz="half" idx="2"/>
          </p:nvPr>
        </p:nvSpPr>
        <p:spPr/>
        <p:txBody>
          <a:bodyPr>
            <a:normAutofit/>
          </a:bodyPr>
          <a:lstStyle/>
          <a:p>
            <a:r>
              <a:rPr lang="en-US"/>
              <a:t>Agency leadership</a:t>
            </a:r>
          </a:p>
          <a:p>
            <a:r>
              <a:rPr lang="en-US"/>
              <a:t>Data governance bodies </a:t>
            </a:r>
          </a:p>
          <a:p>
            <a:r>
              <a:rPr lang="en-US"/>
              <a:t>Partners </a:t>
            </a:r>
          </a:p>
          <a:p>
            <a:r>
              <a:rPr lang="en-US"/>
              <a:t>Policymakers </a:t>
            </a:r>
            <a:endParaRPr lang="en-US" dirty="0"/>
          </a:p>
        </p:txBody>
      </p:sp>
      <p:pic>
        <p:nvPicPr>
          <p:cNvPr id="1026" name="Picture 2" descr="White jigsaw puzzle and one final piece being added">
            <a:extLst>
              <a:ext uri="{FF2B5EF4-FFF2-40B4-BE49-F238E27FC236}">
                <a16:creationId xmlns:a16="http://schemas.microsoft.com/office/drawing/2014/main" id="{D11B3B99-77C9-07CB-4F09-F297FBE9EB0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23344" y="847498"/>
            <a:ext cx="4609703" cy="4668054"/>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a:extLst>
              <a:ext uri="{FF2B5EF4-FFF2-40B4-BE49-F238E27FC236}">
                <a16:creationId xmlns:a16="http://schemas.microsoft.com/office/drawing/2014/main" id="{85F15AA7-B20F-6E82-0B86-BC0F0999C62C}"/>
              </a:ext>
            </a:extLst>
          </p:cNvPr>
          <p:cNvSpPr>
            <a:spLocks noGrp="1"/>
          </p:cNvSpPr>
          <p:nvPr>
            <p:ph type="dt" sz="half" idx="10"/>
          </p:nvPr>
        </p:nvSpPr>
        <p:spPr/>
        <p:txBody>
          <a:bodyPr>
            <a:normAutofit/>
          </a:bodyPr>
          <a:lstStyle/>
          <a:p>
            <a:pPr>
              <a:spcAft>
                <a:spcPts val="600"/>
              </a:spcAft>
            </a:pPr>
            <a:fld id="{01EBF371-2985-4748-93D3-647BF2C9AAE9}" type="datetime1">
              <a:rPr lang="en-US" smtClean="0"/>
              <a:pPr>
                <a:spcAft>
                  <a:spcPts val="600"/>
                </a:spcAft>
              </a:pPr>
              <a:t>11/7/2023</a:t>
            </a:fld>
            <a:endParaRPr lang="en-US"/>
          </a:p>
        </p:txBody>
      </p:sp>
    </p:spTree>
    <p:extLst>
      <p:ext uri="{BB962C8B-B14F-4D97-AF65-F5344CB8AC3E}">
        <p14:creationId xmlns:p14="http://schemas.microsoft.com/office/powerpoint/2010/main" val="3440557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4C283639-B9AA-C8FD-6E6C-953B8F01C936}"/>
              </a:ext>
            </a:extLst>
          </p:cNvPr>
          <p:cNvSpPr>
            <a:spLocks noGrp="1"/>
          </p:cNvSpPr>
          <p:nvPr>
            <p:ph type="title"/>
          </p:nvPr>
        </p:nvSpPr>
        <p:spPr/>
        <p:txBody>
          <a:bodyPr/>
          <a:lstStyle/>
          <a:p>
            <a:r>
              <a:rPr lang="en-US"/>
              <a:t>Resources</a:t>
            </a:r>
          </a:p>
        </p:txBody>
      </p:sp>
      <p:sp>
        <p:nvSpPr>
          <p:cNvPr id="15" name="Content Placeholder 14">
            <a:extLst>
              <a:ext uri="{FF2B5EF4-FFF2-40B4-BE49-F238E27FC236}">
                <a16:creationId xmlns:a16="http://schemas.microsoft.com/office/drawing/2014/main" id="{49C0F45D-4445-57E9-EAD9-8844B89095C6}"/>
              </a:ext>
            </a:extLst>
          </p:cNvPr>
          <p:cNvSpPr>
            <a:spLocks noGrp="1"/>
          </p:cNvSpPr>
          <p:nvPr>
            <p:ph idx="1"/>
          </p:nvPr>
        </p:nvSpPr>
        <p:spPr/>
        <p:txBody>
          <a:bodyPr>
            <a:normAutofit/>
          </a:bodyPr>
          <a:lstStyle/>
          <a:p>
            <a:r>
              <a:rPr lang="en-US" sz="2400" dirty="0">
                <a:solidFill>
                  <a:srgbClr val="000000"/>
                </a:solidFill>
                <a:hlinkClick r:id="rId3" tooltip="Data Linking Toolkit"/>
              </a:rPr>
              <a:t>DaSy Data Linking Toolkit</a:t>
            </a:r>
            <a:r>
              <a:rPr lang="en-US" sz="2400" dirty="0">
                <a:solidFill>
                  <a:srgbClr val="000000"/>
                </a:solidFill>
                <a:hlinkClick r:id="rId3"/>
              </a:rPr>
              <a:t> </a:t>
            </a:r>
            <a:endParaRPr lang="en-US" sz="2400" dirty="0">
              <a:solidFill>
                <a:srgbClr val="000000"/>
              </a:solidFill>
            </a:endParaRPr>
          </a:p>
          <a:p>
            <a:r>
              <a:rPr lang="en-US" sz="2400" dirty="0">
                <a:hlinkClick r:id="rId4" tooltip="What’s the Difference Between Data Sharing, Data Linking and Data Integration?"/>
              </a:rPr>
              <a:t>What’s the Difference Between Data Sharing, Data Linking and Data Integration?</a:t>
            </a:r>
            <a:r>
              <a:rPr lang="en-US" sz="2400" dirty="0">
                <a:solidFill>
                  <a:srgbClr val="000000"/>
                </a:solidFill>
                <a:hlinkClick r:id="rId4"/>
              </a:rPr>
              <a:t> </a:t>
            </a:r>
            <a:endParaRPr lang="en-US" sz="2400" dirty="0">
              <a:solidFill>
                <a:srgbClr val="000000"/>
              </a:solidFill>
            </a:endParaRPr>
          </a:p>
          <a:p>
            <a:r>
              <a:rPr lang="en-US" sz="2400" b="0" i="0" dirty="0">
                <a:solidFill>
                  <a:srgbClr val="000000"/>
                </a:solidFill>
                <a:effectLst/>
                <a:hlinkClick r:id="rId5" tooltip="Data Linkages Between Part C and Part B – Transition Notification"/>
              </a:rPr>
              <a:t>Data Linkages Between Part C and Part B – Transition Notification</a:t>
            </a:r>
            <a:endParaRPr lang="en-US" sz="2400" b="0" i="0" dirty="0">
              <a:solidFill>
                <a:srgbClr val="000000"/>
              </a:solidFill>
              <a:effectLst/>
            </a:endParaRPr>
          </a:p>
          <a:p>
            <a:r>
              <a:rPr lang="en-US" sz="2400" dirty="0">
                <a:solidFill>
                  <a:srgbClr val="000000"/>
                </a:solidFill>
                <a:hlinkClick r:id="rId6" tooltip="Critical Questions About Early Intervention and Early Childhood Special Education"/>
              </a:rPr>
              <a:t>Critical Questions (Child &amp; Family, Practitioner, EIS/LEA) </a:t>
            </a:r>
            <a:endParaRPr lang="en-US" sz="2400" dirty="0">
              <a:solidFill>
                <a:srgbClr val="000000"/>
              </a:solidFill>
            </a:endParaRPr>
          </a:p>
          <a:p>
            <a:r>
              <a:rPr lang="en-US" sz="2400" dirty="0">
                <a:solidFill>
                  <a:srgbClr val="000000"/>
                </a:solidFill>
                <a:hlinkClick r:id="rId7" tooltip="Critical Questions for Addressing Racial Equity in Early Intervention and Early Childhood Special Education"/>
              </a:rPr>
              <a:t>Critical Questions for Addressing Racial Equity in Early Intervention and Early Childhood Special Education</a:t>
            </a:r>
            <a:endParaRPr lang="en-US" sz="2400" dirty="0">
              <a:solidFill>
                <a:srgbClr val="000000"/>
              </a:solidFill>
            </a:endParaRPr>
          </a:p>
        </p:txBody>
      </p:sp>
      <p:sp>
        <p:nvSpPr>
          <p:cNvPr id="5" name="Date Placeholder 4">
            <a:extLst>
              <a:ext uri="{FF2B5EF4-FFF2-40B4-BE49-F238E27FC236}">
                <a16:creationId xmlns:a16="http://schemas.microsoft.com/office/drawing/2014/main" id="{80E84DAA-104A-B433-BB95-4D68E561029E}"/>
              </a:ext>
            </a:extLst>
          </p:cNvPr>
          <p:cNvSpPr>
            <a:spLocks noGrp="1"/>
          </p:cNvSpPr>
          <p:nvPr>
            <p:ph type="dt" sz="half" idx="10"/>
          </p:nvPr>
        </p:nvSpPr>
        <p:spPr/>
        <p:txBody>
          <a:bodyPr/>
          <a:lstStyle/>
          <a:p>
            <a:fld id="{CF02D95E-63A6-45FA-8FD9-DBE4ECF850E8}" type="datetime1">
              <a:rPr lang="en-US" smtClean="0"/>
              <a:t>11/7/2023</a:t>
            </a:fld>
            <a:endParaRPr lang="en-US"/>
          </a:p>
        </p:txBody>
      </p:sp>
    </p:spTree>
    <p:extLst>
      <p:ext uri="{BB962C8B-B14F-4D97-AF65-F5344CB8AC3E}">
        <p14:creationId xmlns:p14="http://schemas.microsoft.com/office/powerpoint/2010/main" val="2318589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18C924-8D8F-49D3-CF6E-A186E2601131}"/>
              </a:ext>
            </a:extLst>
          </p:cNvPr>
          <p:cNvSpPr>
            <a:spLocks noGrp="1"/>
          </p:cNvSpPr>
          <p:nvPr>
            <p:ph type="ctrTitle"/>
          </p:nvPr>
        </p:nvSpPr>
        <p:spPr>
          <a:xfrm>
            <a:off x="664368" y="287655"/>
            <a:ext cx="10993549" cy="1273845"/>
          </a:xfrm>
        </p:spPr>
        <p:txBody>
          <a:bodyPr/>
          <a:lstStyle/>
          <a:p>
            <a:pPr algn="ctr"/>
            <a:r>
              <a:rPr kumimoji="0" lang="en-US" sz="4800" b="1" i="0" u="none" strike="noStrike" kern="1200" cap="none" spc="0" normalizeH="0" baseline="0" noProof="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Thank you.</a:t>
            </a:r>
            <a:endParaRPr lang="en-US"/>
          </a:p>
        </p:txBody>
      </p:sp>
      <p:sp>
        <p:nvSpPr>
          <p:cNvPr id="6" name="TextBox 5">
            <a:extLst>
              <a:ext uri="{FF2B5EF4-FFF2-40B4-BE49-F238E27FC236}">
                <a16:creationId xmlns:a16="http://schemas.microsoft.com/office/drawing/2014/main" id="{98A09B0A-2F5F-2DEC-D959-19EAE0229AB6}"/>
              </a:ext>
            </a:extLst>
          </p:cNvPr>
          <p:cNvSpPr txBox="1"/>
          <p:nvPr/>
        </p:nvSpPr>
        <p:spPr>
          <a:xfrm>
            <a:off x="3429472" y="2153995"/>
            <a:ext cx="5329729" cy="523220"/>
          </a:xfrm>
          <a:prstGeom prst="rect">
            <a:avLst/>
          </a:prstGeom>
          <a:noFill/>
        </p:spPr>
        <p:txBody>
          <a:bodyPr wrap="none" rtlCol="0">
            <a:spAutoFit/>
          </a:bodyPr>
          <a:lstStyle/>
          <a:p>
            <a:r>
              <a:rPr kumimoji="0" lang="en-US" sz="2800" b="0" i="0" u="none" strike="noStrike" kern="1200" cap="none" spc="0" normalizeH="0" baseline="0" noProof="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Visit us at </a:t>
            </a:r>
            <a:r>
              <a:rPr kumimoji="0" lang="en-US" sz="2800" b="0" i="0" u="none" strike="noStrike" kern="1200" cap="none" spc="0" normalizeH="0" baseline="0" noProof="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hlinkClick r:id="rId3" tooltip="DaSy Center website">
                  <a:extLst>
                    <a:ext uri="{A12FA001-AC4F-418D-AE19-62706E023703}">
                      <ahyp:hlinkClr xmlns:ahyp="http://schemas.microsoft.com/office/drawing/2018/hyperlinkcolor" val="tx"/>
                    </a:ext>
                  </a:extLst>
                </a:hlinkClick>
              </a:rPr>
              <a:t>http://dasycenter.org/</a:t>
            </a:r>
            <a:endParaRPr kumimoji="0" lang="en-US" sz="2800" b="0" i="0" u="none" strike="noStrike" kern="1200" cap="none" spc="0" normalizeH="0" baseline="0" noProof="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2" name="Picture 1" descr="DaSy. The Center for IDEA Early Childhood Data Systems">
            <a:extLst>
              <a:ext uri="{FF2B5EF4-FFF2-40B4-BE49-F238E27FC236}">
                <a16:creationId xmlns:a16="http://schemas.microsoft.com/office/drawing/2014/main" id="{5FCC8E4B-9410-1846-9631-C6AE2E173A6F}"/>
              </a:ext>
            </a:extLst>
          </p:cNvPr>
          <p:cNvPicPr>
            <a:picLocks noChangeAspect="1"/>
          </p:cNvPicPr>
          <p:nvPr/>
        </p:nvPicPr>
        <p:blipFill>
          <a:blip r:embed="rId4"/>
          <a:stretch>
            <a:fillRect/>
          </a:stretch>
        </p:blipFill>
        <p:spPr>
          <a:xfrm>
            <a:off x="4171536" y="3269710"/>
            <a:ext cx="3848928" cy="1273844"/>
          </a:xfrm>
          <a:prstGeom prst="rect">
            <a:avLst/>
          </a:prstGeom>
        </p:spPr>
      </p:pic>
      <p:sp>
        <p:nvSpPr>
          <p:cNvPr id="9" name="Rectangle 8" descr="&quot; &quot;">
            <a:extLst>
              <a:ext uri="{FF2B5EF4-FFF2-40B4-BE49-F238E27FC236}">
                <a16:creationId xmlns:a16="http://schemas.microsoft.com/office/drawing/2014/main" id="{6C63B822-9323-2548-8D04-18100BC95202}"/>
              </a:ext>
              <a:ext uri="{C183D7F6-B498-43B3-948B-1728B52AA6E4}">
                <adec:decorative xmlns:adec="http://schemas.microsoft.com/office/drawing/2017/decorative" val="0"/>
              </a:ext>
            </a:extLst>
          </p:cNvPr>
          <p:cNvSpPr/>
          <p:nvPr/>
        </p:nvSpPr>
        <p:spPr>
          <a:xfrm>
            <a:off x="-13855" y="5306291"/>
            <a:ext cx="12216384" cy="15517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descr="IDEAs that Work. U.S. Office of Special Education Programs">
            <a:extLst>
              <a:ext uri="{FF2B5EF4-FFF2-40B4-BE49-F238E27FC236}">
                <a16:creationId xmlns:a16="http://schemas.microsoft.com/office/drawing/2014/main" id="{C10C30C0-6FA3-CA47-BE38-14956011A42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6094" y="5415674"/>
            <a:ext cx="1351142" cy="1126962"/>
          </a:xfrm>
          <a:prstGeom prst="rect">
            <a:avLst/>
          </a:prstGeom>
        </p:spPr>
      </p:pic>
      <p:sp>
        <p:nvSpPr>
          <p:cNvPr id="12" name="TextBox 11">
            <a:extLst>
              <a:ext uri="{FF2B5EF4-FFF2-40B4-BE49-F238E27FC236}">
                <a16:creationId xmlns:a16="http://schemas.microsoft.com/office/drawing/2014/main" id="{2EA21E0D-B6F4-1414-E69C-07CCFF074668}"/>
              </a:ext>
            </a:extLst>
          </p:cNvPr>
          <p:cNvSpPr txBox="1"/>
          <p:nvPr/>
        </p:nvSpPr>
        <p:spPr>
          <a:xfrm>
            <a:off x="2237184" y="5507739"/>
            <a:ext cx="9518721" cy="1118255"/>
          </a:xfrm>
          <a:prstGeom prst="rect">
            <a:avLst/>
          </a:prstGeom>
          <a:noFill/>
        </p:spPr>
        <p:txBody>
          <a:bodyPr wrap="square">
            <a:spAutoFit/>
          </a:bodyPr>
          <a:lstStyle/>
          <a:p>
            <a:pPr marL="0" marR="0" lvl="0" indent="0" algn="l" defTabSz="914400" rtl="0" eaLnBrk="1" fontAlgn="auto" latinLnBrk="0" hangingPunct="1">
              <a:lnSpc>
                <a:spcPts val="2000"/>
              </a:lnSpc>
              <a:spcBef>
                <a:spcPct val="0"/>
              </a:spcBef>
              <a:spcAft>
                <a:spcPts val="0"/>
              </a:spcAft>
              <a:buClrTx/>
              <a:buSzTx/>
              <a:buFontTx/>
              <a:buNone/>
              <a:tabLst/>
              <a:defRPr/>
            </a:pPr>
            <a:r>
              <a:rPr kumimoji="0" lang="en-US" sz="1800" b="0" i="0" u="none" strike="noStrike" kern="1200" cap="none" spc="0" normalizeH="0" baseline="0" noProof="0">
                <a:ln>
                  <a:noFill/>
                </a:ln>
                <a:solidFill>
                  <a:srgbClr val="154578"/>
                </a:solidFill>
                <a:effectLst/>
                <a:uLnTx/>
                <a:uFillTx/>
                <a:latin typeface="Tahoma" panose="020B0604030504040204" pitchFamily="34" charset="0"/>
                <a:ea typeface="Tahoma" panose="020B0604030504040204" pitchFamily="34" charset="0"/>
                <a:cs typeface="Tahoma" panose="020B0604030504040204" pitchFamily="34" charset="0"/>
              </a:rPr>
              <a:t>The contents of this presentation were developed under a grant from the U.S. Department of Education, #H373Z190002. The contents and resources do not necessarily represent the policy of the U.S. Department of Education, and you should not assume endorsement by the Federal Government. Project Officers: Meredith Miceli and Amy Bae.</a:t>
            </a:r>
            <a:endParaRPr kumimoji="0" lang="en-US" sz="1800" b="1" i="0" u="none" strike="noStrike" kern="1200" cap="none" spc="0" normalizeH="0" baseline="0" noProof="0">
              <a:ln>
                <a:noFill/>
              </a:ln>
              <a:solidFill>
                <a:srgbClr val="154578"/>
              </a:solidFill>
              <a:effectLst/>
              <a:uLnTx/>
              <a:uFillTx/>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61658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037EA42C-8EEF-B9D3-5B86-BC103DCEAC07}"/>
              </a:ext>
            </a:extLst>
          </p:cNvPr>
          <p:cNvSpPr>
            <a:spLocks noGrp="1"/>
          </p:cNvSpPr>
          <p:nvPr>
            <p:ph type="title" idx="4294967295"/>
          </p:nvPr>
        </p:nvSpPr>
        <p:spPr>
          <a:xfrm>
            <a:off x="581192" y="-1189554"/>
            <a:ext cx="11029616" cy="1189554"/>
          </a:xfrm>
        </p:spPr>
        <p:txBody>
          <a:bodyPr vert="horz" lIns="91440" tIns="45720" rIns="91440" bIns="45720" rtlCol="0" anchor="b">
            <a:normAutofit/>
          </a:bodyPr>
          <a:lstStyle/>
          <a:p>
            <a:r>
              <a:rPr lang="en-US"/>
              <a:t>Data Comic</a:t>
            </a:r>
          </a:p>
        </p:txBody>
      </p:sp>
      <p:pic>
        <p:nvPicPr>
          <p:cNvPr id="9" name="Picture 8" descr="A comic with two characters. A male sits at a computer and says &quot;Hey, look, we have a bunch of data! I'm gonna analyze it.&quot; A female colleague throws her arms up and says &quot;No, you fool! That will only create more data!&quot;">
            <a:extLst>
              <a:ext uri="{FF2B5EF4-FFF2-40B4-BE49-F238E27FC236}">
                <a16:creationId xmlns:a16="http://schemas.microsoft.com/office/drawing/2014/main" id="{097BDB83-8A13-0555-17BF-709FDC7386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37083" y="1024128"/>
            <a:ext cx="4317834" cy="4317834"/>
          </a:xfrm>
          <a:prstGeom prst="rect">
            <a:avLst/>
          </a:prstGeom>
        </p:spPr>
      </p:pic>
      <p:sp>
        <p:nvSpPr>
          <p:cNvPr id="7" name="TextBox 6">
            <a:extLst>
              <a:ext uri="{FF2B5EF4-FFF2-40B4-BE49-F238E27FC236}">
                <a16:creationId xmlns:a16="http://schemas.microsoft.com/office/drawing/2014/main" id="{FB6DBF85-68DF-E279-4E11-262F87EC94A1}"/>
              </a:ext>
            </a:extLst>
          </p:cNvPr>
          <p:cNvSpPr txBox="1"/>
          <p:nvPr/>
        </p:nvSpPr>
        <p:spPr>
          <a:xfrm>
            <a:off x="3595155" y="6091335"/>
            <a:ext cx="5001690" cy="369332"/>
          </a:xfrm>
          <a:prstGeom prst="rect">
            <a:avLst/>
          </a:prstGeom>
          <a:noFill/>
        </p:spPr>
        <p:txBody>
          <a:bodyPr wrap="none" rtlCol="0">
            <a:spAutoFit/>
          </a:bodyPr>
          <a:lstStyle/>
          <a:p>
            <a:r>
              <a:rPr lang="en-US"/>
              <a:t>https://imgs.xkcd.com/comics/data_trap.png</a:t>
            </a:r>
          </a:p>
        </p:txBody>
      </p:sp>
    </p:spTree>
    <p:extLst>
      <p:ext uri="{BB962C8B-B14F-4D97-AF65-F5344CB8AC3E}">
        <p14:creationId xmlns:p14="http://schemas.microsoft.com/office/powerpoint/2010/main" val="1561612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203BA8BA-B87F-7F04-1EAE-FF6A28A7273B}"/>
              </a:ext>
            </a:extLst>
          </p:cNvPr>
          <p:cNvSpPr>
            <a:spLocks noGrp="1"/>
          </p:cNvSpPr>
          <p:nvPr>
            <p:ph type="title"/>
          </p:nvPr>
        </p:nvSpPr>
        <p:spPr/>
        <p:txBody>
          <a:bodyPr/>
          <a:lstStyle/>
          <a:p>
            <a:r>
              <a:rPr lang="en-US"/>
              <a:t>Purpose &amp; </a:t>
            </a:r>
            <a:r>
              <a:rPr lang="en-US" err="1"/>
              <a:t>AGenda</a:t>
            </a:r>
          </a:p>
        </p:txBody>
      </p:sp>
      <p:sp>
        <p:nvSpPr>
          <p:cNvPr id="12" name="Content Placeholder 11">
            <a:extLst>
              <a:ext uri="{FF2B5EF4-FFF2-40B4-BE49-F238E27FC236}">
                <a16:creationId xmlns:a16="http://schemas.microsoft.com/office/drawing/2014/main" id="{6CA5A794-5C46-1AFD-F871-201EDFA4A622}"/>
              </a:ext>
            </a:extLst>
          </p:cNvPr>
          <p:cNvSpPr>
            <a:spLocks noGrp="1"/>
          </p:cNvSpPr>
          <p:nvPr>
            <p:ph idx="1"/>
          </p:nvPr>
        </p:nvSpPr>
        <p:spPr/>
        <p:txBody>
          <a:bodyPr>
            <a:normAutofit lnSpcReduction="10000"/>
          </a:bodyPr>
          <a:lstStyle/>
          <a:p>
            <a:pPr marL="0" indent="0" algn="ctr">
              <a:buNone/>
            </a:pPr>
            <a:r>
              <a:rPr lang="en-US"/>
              <a:t>To discuss the various ways datasets can be combined to support special education data reporting and analysis, and to consider when it’s appropriate to “level up” your approach</a:t>
            </a:r>
          </a:p>
          <a:p>
            <a:r>
              <a:rPr lang="en-US"/>
              <a:t>Why? </a:t>
            </a:r>
            <a:r>
              <a:rPr lang="en-US" i="1"/>
              <a:t>Critical questions</a:t>
            </a:r>
          </a:p>
          <a:p>
            <a:r>
              <a:rPr lang="en-US"/>
              <a:t>What? </a:t>
            </a:r>
            <a:r>
              <a:rPr lang="en-US" i="1"/>
              <a:t>Terminology</a:t>
            </a:r>
            <a:endParaRPr lang="en-US"/>
          </a:p>
          <a:p>
            <a:r>
              <a:rPr lang="en-US"/>
              <a:t>When? </a:t>
            </a:r>
            <a:r>
              <a:rPr lang="en-US" i="1"/>
              <a:t>Scenarios</a:t>
            </a:r>
            <a:endParaRPr lang="en-US"/>
          </a:p>
          <a:p>
            <a:r>
              <a:rPr lang="en-US"/>
              <a:t>How?</a:t>
            </a:r>
            <a:r>
              <a:rPr lang="en-US" i="1"/>
              <a:t> Resources</a:t>
            </a:r>
          </a:p>
          <a:p>
            <a:r>
              <a:rPr lang="en-US"/>
              <a:t>Discussion and brainstorming</a:t>
            </a:r>
          </a:p>
        </p:txBody>
      </p:sp>
      <p:sp>
        <p:nvSpPr>
          <p:cNvPr id="5" name="Date Placeholder 4">
            <a:extLst>
              <a:ext uri="{FF2B5EF4-FFF2-40B4-BE49-F238E27FC236}">
                <a16:creationId xmlns:a16="http://schemas.microsoft.com/office/drawing/2014/main" id="{9CEB8FB8-50A0-9B8C-B73C-B858681158D3}"/>
              </a:ext>
            </a:extLst>
          </p:cNvPr>
          <p:cNvSpPr>
            <a:spLocks noGrp="1"/>
          </p:cNvSpPr>
          <p:nvPr>
            <p:ph type="dt" sz="half" idx="10"/>
          </p:nvPr>
        </p:nvSpPr>
        <p:spPr>
          <a:xfrm>
            <a:off x="7605951" y="5998866"/>
            <a:ext cx="2614819" cy="394808"/>
          </a:xfrm>
        </p:spPr>
        <p:txBody>
          <a:bodyPr/>
          <a:lstStyle/>
          <a:p>
            <a:fld id="{044FF8F1-54D4-4B70-8079-C6429A21FBCD}" type="datetime1">
              <a:rPr lang="en-US" smtClean="0"/>
              <a:t>11/7/2023</a:t>
            </a:fld>
            <a:endParaRPr lang="en-US"/>
          </a:p>
        </p:txBody>
      </p:sp>
    </p:spTree>
    <p:extLst>
      <p:ext uri="{BB962C8B-B14F-4D97-AF65-F5344CB8AC3E}">
        <p14:creationId xmlns:p14="http://schemas.microsoft.com/office/powerpoint/2010/main" val="2704794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239E6-7C8F-9491-6C6D-9389BFA5620C}"/>
              </a:ext>
            </a:extLst>
          </p:cNvPr>
          <p:cNvSpPr>
            <a:spLocks noGrp="1"/>
          </p:cNvSpPr>
          <p:nvPr>
            <p:ph type="title"/>
          </p:nvPr>
        </p:nvSpPr>
        <p:spPr>
          <a:xfrm>
            <a:off x="580147" y="506758"/>
            <a:ext cx="11029616" cy="1013800"/>
          </a:xfrm>
        </p:spPr>
        <p:txBody>
          <a:bodyPr/>
          <a:lstStyle/>
          <a:p>
            <a:r>
              <a:rPr lang="en-US"/>
              <a:t>Purpose before practice: critical questions</a:t>
            </a:r>
            <a:endParaRPr lang="en-US" dirty="0"/>
          </a:p>
        </p:txBody>
      </p:sp>
      <p:sp>
        <p:nvSpPr>
          <p:cNvPr id="3" name="Content Placeholder 2">
            <a:extLst>
              <a:ext uri="{FF2B5EF4-FFF2-40B4-BE49-F238E27FC236}">
                <a16:creationId xmlns:a16="http://schemas.microsoft.com/office/drawing/2014/main" id="{C0B09045-2692-78E0-3F4D-9AB407F6E937}"/>
              </a:ext>
            </a:extLst>
          </p:cNvPr>
          <p:cNvSpPr>
            <a:spLocks noGrp="1"/>
          </p:cNvSpPr>
          <p:nvPr>
            <p:ph idx="1"/>
          </p:nvPr>
        </p:nvSpPr>
        <p:spPr>
          <a:xfrm>
            <a:off x="581193" y="1688691"/>
            <a:ext cx="10359710" cy="4073648"/>
          </a:xfrm>
        </p:spPr>
        <p:txBody>
          <a:bodyPr/>
          <a:lstStyle/>
          <a:p>
            <a:r>
              <a:rPr lang="en-US" dirty="0"/>
              <a:t>What do I need to know that cannot be answered with the data I already have in hand?</a:t>
            </a:r>
          </a:p>
          <a:p>
            <a:pPr lvl="1"/>
            <a:r>
              <a:rPr lang="en-US" dirty="0"/>
              <a:t>Are EC outcomes positively associated with EI participation?</a:t>
            </a:r>
          </a:p>
          <a:p>
            <a:pPr lvl="1"/>
            <a:r>
              <a:rPr lang="en-US" dirty="0"/>
              <a:t>Does attendance affect IEP outcomes?</a:t>
            </a:r>
          </a:p>
          <a:p>
            <a:pPr lvl="1"/>
            <a:r>
              <a:rPr lang="en-US" dirty="0"/>
              <a:t>Do students with shortened days have better or worse school grades?</a:t>
            </a:r>
          </a:p>
          <a:p>
            <a:pPr lvl="1"/>
            <a:r>
              <a:rPr lang="en-US" dirty="0"/>
              <a:t>How does the quality of the IEP transition plan affect post-graduate outcomes?</a:t>
            </a:r>
          </a:p>
          <a:p>
            <a:pPr marL="0" indent="0" algn="r">
              <a:spcBef>
                <a:spcPts val="1200"/>
              </a:spcBef>
              <a:buNone/>
            </a:pPr>
            <a:r>
              <a:rPr lang="en-US" b="1" i="1">
                <a:solidFill>
                  <a:srgbClr val="227532"/>
                </a:solidFill>
              </a:rPr>
              <a:t>What questions would you like to answer but can’t yet?</a:t>
            </a:r>
          </a:p>
        </p:txBody>
      </p:sp>
      <p:sp>
        <p:nvSpPr>
          <p:cNvPr id="4" name="Date Placeholder 3">
            <a:extLst>
              <a:ext uri="{FF2B5EF4-FFF2-40B4-BE49-F238E27FC236}">
                <a16:creationId xmlns:a16="http://schemas.microsoft.com/office/drawing/2014/main" id="{F58E05C3-D238-C3C3-B1C7-FE087CA20D00}"/>
              </a:ext>
            </a:extLst>
          </p:cNvPr>
          <p:cNvSpPr>
            <a:spLocks noGrp="1"/>
          </p:cNvSpPr>
          <p:nvPr>
            <p:ph type="dt" sz="half" idx="10"/>
          </p:nvPr>
        </p:nvSpPr>
        <p:spPr>
          <a:xfrm>
            <a:off x="7605951" y="5998866"/>
            <a:ext cx="2614819" cy="394808"/>
          </a:xfrm>
        </p:spPr>
        <p:txBody>
          <a:bodyPr/>
          <a:lstStyle/>
          <a:p>
            <a:fld id="{971A5737-D7CB-42A9-AB2B-B9087AF2F3BD}" type="datetime1">
              <a:rPr lang="en-US" smtClean="0"/>
              <a:t>11/7/2023</a:t>
            </a:fld>
            <a:endParaRPr lang="en-US"/>
          </a:p>
        </p:txBody>
      </p:sp>
      <p:pic>
        <p:nvPicPr>
          <p:cNvPr id="1026" name="Picture 2" descr="&quot; &quot;">
            <a:extLst>
              <a:ext uri="{FF2B5EF4-FFF2-40B4-BE49-F238E27FC236}">
                <a16:creationId xmlns:a16="http://schemas.microsoft.com/office/drawing/2014/main" id="{50923C90-14FA-DA0C-DFC9-B4DD3F268F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26528" y="1959541"/>
            <a:ext cx="1428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3146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itle">
            <a:extLst>
              <a:ext uri="{FF2B5EF4-FFF2-40B4-BE49-F238E27FC236}">
                <a16:creationId xmlns:a16="http://schemas.microsoft.com/office/drawing/2014/main" id="{DB2E4910-D12A-4DEB-8D09-68A1F3881AAD}"/>
              </a:ext>
            </a:extLst>
          </p:cNvPr>
          <p:cNvSpPr>
            <a:spLocks noGrp="1"/>
          </p:cNvSpPr>
          <p:nvPr>
            <p:ph type="title"/>
          </p:nvPr>
        </p:nvSpPr>
        <p:spPr/>
        <p:txBody>
          <a:bodyPr/>
          <a:lstStyle/>
          <a:p>
            <a:r>
              <a:rPr lang="en-US"/>
              <a:t>Differentiating TYPES of data communication</a:t>
            </a:r>
          </a:p>
        </p:txBody>
      </p:sp>
      <p:sp>
        <p:nvSpPr>
          <p:cNvPr id="20" name="Rectangle 19" descr="&quot; &quot;">
            <a:extLst>
              <a:ext uri="{FF2B5EF4-FFF2-40B4-BE49-F238E27FC236}">
                <a16:creationId xmlns:a16="http://schemas.microsoft.com/office/drawing/2014/main" id="{846CA846-B64C-5D47-7847-995346D47468}"/>
              </a:ext>
              <a:ext uri="{C183D7F6-B498-43B3-948B-1728B52AA6E4}">
                <adec:decorative xmlns:adec="http://schemas.microsoft.com/office/drawing/2017/decorative" val="0"/>
              </a:ext>
            </a:extLst>
          </p:cNvPr>
          <p:cNvSpPr/>
          <p:nvPr/>
        </p:nvSpPr>
        <p:spPr>
          <a:xfrm>
            <a:off x="151437" y="1678867"/>
            <a:ext cx="810000" cy="810000"/>
          </a:xfrm>
          <a:prstGeom prst="rect">
            <a:avLst/>
          </a:prstGeom>
          <a: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txBody>
          <a:bodyPr/>
          <a:lstStyle/>
          <a:p>
            <a:endParaRPr lang="en-US"/>
          </a:p>
        </p:txBody>
      </p:sp>
      <p:sp>
        <p:nvSpPr>
          <p:cNvPr id="21" name="Rectangle 20" descr="&quot; &quot;">
            <a:extLst>
              <a:ext uri="{FF2B5EF4-FFF2-40B4-BE49-F238E27FC236}">
                <a16:creationId xmlns:a16="http://schemas.microsoft.com/office/drawing/2014/main" id="{78B9A22A-E58B-378D-CC98-2F646A158DA8}"/>
              </a:ext>
              <a:ext uri="{C183D7F6-B498-43B3-948B-1728B52AA6E4}">
                <adec:decorative xmlns:adec="http://schemas.microsoft.com/office/drawing/2017/decorative" val="0"/>
              </a:ext>
            </a:extLst>
          </p:cNvPr>
          <p:cNvSpPr/>
          <p:nvPr/>
        </p:nvSpPr>
        <p:spPr>
          <a:xfrm>
            <a:off x="151437" y="2934023"/>
            <a:ext cx="810000" cy="810000"/>
          </a:xfrm>
          <a:prstGeom prst="rect">
            <a:avLst/>
          </a:prstGeom>
          <a: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txBody>
          <a:bodyPr/>
          <a:lstStyle/>
          <a:p>
            <a:endParaRPr lang="en-US"/>
          </a:p>
        </p:txBody>
      </p:sp>
      <p:sp>
        <p:nvSpPr>
          <p:cNvPr id="22" name="Rectangle 21" descr="&quot; &quot;">
            <a:extLst>
              <a:ext uri="{FF2B5EF4-FFF2-40B4-BE49-F238E27FC236}">
                <a16:creationId xmlns:a16="http://schemas.microsoft.com/office/drawing/2014/main" id="{B1DC0A7E-03AE-A861-A7AB-3EEFBCFA1579}"/>
              </a:ext>
              <a:ext uri="{C183D7F6-B498-43B3-948B-1728B52AA6E4}">
                <adec:decorative xmlns:adec="http://schemas.microsoft.com/office/drawing/2017/decorative" val="0"/>
              </a:ext>
            </a:extLst>
          </p:cNvPr>
          <p:cNvSpPr/>
          <p:nvPr/>
        </p:nvSpPr>
        <p:spPr>
          <a:xfrm>
            <a:off x="151437" y="4531181"/>
            <a:ext cx="810000" cy="810000"/>
          </a:xfrm>
          <a:prstGeom prst="rect">
            <a:avLst/>
          </a:prstGeom>
          <a: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p:spPr>
        <p:style>
          <a:lnRef idx="2">
            <a:scrgbClr r="0" g="0" b="0"/>
          </a:lnRef>
          <a:fillRef idx="1">
            <a:scrgbClr r="0" g="0" b="0"/>
          </a:fillRef>
          <a:effectRef idx="0">
            <a:schemeClr val="accent4">
              <a:hueOff val="0"/>
              <a:satOff val="0"/>
              <a:lumOff val="0"/>
              <a:alphaOff val="0"/>
            </a:schemeClr>
          </a:effectRef>
          <a:fontRef idx="minor">
            <a:schemeClr val="lt1"/>
          </a:fontRef>
        </p:style>
        <p:txBody>
          <a:bodyPr/>
          <a:lstStyle/>
          <a:p>
            <a:endParaRPr lang="en-US"/>
          </a:p>
        </p:txBody>
      </p:sp>
      <p:sp>
        <p:nvSpPr>
          <p:cNvPr id="19" name="Content Placeholder 18">
            <a:extLst>
              <a:ext uri="{FF2B5EF4-FFF2-40B4-BE49-F238E27FC236}">
                <a16:creationId xmlns:a16="http://schemas.microsoft.com/office/drawing/2014/main" id="{983F9AAB-F8EE-67BE-3571-49CEB73D52A3}"/>
              </a:ext>
            </a:extLst>
          </p:cNvPr>
          <p:cNvSpPr>
            <a:spLocks noGrp="1"/>
          </p:cNvSpPr>
          <p:nvPr>
            <p:ph idx="1"/>
          </p:nvPr>
        </p:nvSpPr>
        <p:spPr>
          <a:xfrm>
            <a:off x="857956" y="1688691"/>
            <a:ext cx="10752851" cy="4073648"/>
          </a:xfrm>
        </p:spPr>
        <p:txBody>
          <a:bodyPr>
            <a:normAutofit fontScale="92500" lnSpcReduction="10000"/>
          </a:bodyPr>
          <a:lstStyle/>
          <a:p>
            <a:pPr marL="0" indent="0">
              <a:buNone/>
            </a:pPr>
            <a:r>
              <a:rPr lang="en-US" b="1"/>
              <a:t>Data Sharing </a:t>
            </a:r>
            <a:r>
              <a:rPr lang="en-US"/>
              <a:t>– The practice of providing partners information they can’t access in their own data systems. Data are typically sufficient for recipients’ needs. May occur once or repeatedly.</a:t>
            </a:r>
          </a:p>
          <a:p>
            <a:pPr marL="0" indent="0">
              <a:buNone/>
            </a:pPr>
            <a:r>
              <a:rPr lang="en-US" b="1"/>
              <a:t>Data Linking </a:t>
            </a:r>
            <a:r>
              <a:rPr lang="en-US"/>
              <a:t>– Manually connecting extracted information about an entity (e.g., child, service provider, service) from one data source with information related to that same entity from another data source. May occur once or repeatedly.</a:t>
            </a:r>
          </a:p>
          <a:p>
            <a:pPr marL="0" indent="0">
              <a:buNone/>
            </a:pPr>
            <a:r>
              <a:rPr lang="en-US" b="1"/>
              <a:t>Data Integration </a:t>
            </a:r>
            <a:r>
              <a:rPr lang="en-US"/>
              <a:t>– Combining data from disparate sources into a single data system to merge information about entities in one location. Maintained systematically through data management plans.</a:t>
            </a:r>
          </a:p>
        </p:txBody>
      </p:sp>
      <p:sp>
        <p:nvSpPr>
          <p:cNvPr id="4" name="Date Placeholder 3">
            <a:extLst>
              <a:ext uri="{FF2B5EF4-FFF2-40B4-BE49-F238E27FC236}">
                <a16:creationId xmlns:a16="http://schemas.microsoft.com/office/drawing/2014/main" id="{3464B83E-F799-31C7-3016-C55C93CF6A08}"/>
              </a:ext>
              <a:ext uri="{C183D7F6-B498-43B3-948B-1728B52AA6E4}">
                <adec:decorative xmlns:adec="http://schemas.microsoft.com/office/drawing/2017/decorative" val="0"/>
              </a:ext>
            </a:extLst>
          </p:cNvPr>
          <p:cNvSpPr>
            <a:spLocks noGrp="1"/>
          </p:cNvSpPr>
          <p:nvPr>
            <p:ph type="dt" sz="half" idx="10"/>
          </p:nvPr>
        </p:nvSpPr>
        <p:spPr/>
        <p:txBody>
          <a:bodyPr/>
          <a:lstStyle/>
          <a:p>
            <a:fld id="{F38CAF62-37A5-404A-AA25-F8623D8D25D1}" type="datetime1">
              <a:rPr lang="en-US" smtClean="0"/>
              <a:t>11/7/2023</a:t>
            </a:fld>
            <a:endParaRPr lang="en-US"/>
          </a:p>
        </p:txBody>
      </p:sp>
    </p:spTree>
    <p:extLst>
      <p:ext uri="{BB962C8B-B14F-4D97-AF65-F5344CB8AC3E}">
        <p14:creationId xmlns:p14="http://schemas.microsoft.com/office/powerpoint/2010/main" val="3429894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C576D81C-C531-69A4-66A4-0A8BC447EC0C}"/>
              </a:ext>
            </a:extLst>
          </p:cNvPr>
          <p:cNvSpPr>
            <a:spLocks noGrp="1"/>
          </p:cNvSpPr>
          <p:nvPr>
            <p:ph type="title" idx="4294967295"/>
          </p:nvPr>
        </p:nvSpPr>
        <p:spPr>
          <a:xfrm>
            <a:off x="581192" y="-1189554"/>
            <a:ext cx="11029616" cy="1189554"/>
          </a:xfrm>
        </p:spPr>
        <p:txBody>
          <a:bodyPr vert="horz" lIns="91440" tIns="45720" rIns="91440" bIns="45720" rtlCol="0" anchor="b">
            <a:normAutofit/>
          </a:bodyPr>
          <a:lstStyle/>
          <a:p>
            <a:r>
              <a:rPr lang="en-US"/>
              <a:t>Key Features of types</a:t>
            </a:r>
          </a:p>
        </p:txBody>
      </p:sp>
      <p:graphicFrame>
        <p:nvGraphicFramePr>
          <p:cNvPr id="8" name="Content Placeholder 7" descr="Table showing the sharing, linking, and integration option of the key features ">
            <a:extLst>
              <a:ext uri="{FF2B5EF4-FFF2-40B4-BE49-F238E27FC236}">
                <a16:creationId xmlns:a16="http://schemas.microsoft.com/office/drawing/2014/main" id="{ECAEED4C-C481-55D0-434E-827CD5BC4964}"/>
              </a:ext>
            </a:extLst>
          </p:cNvPr>
          <p:cNvGraphicFramePr>
            <a:graphicFrameLocks noGrp="1"/>
          </p:cNvGraphicFramePr>
          <p:nvPr>
            <p:ph sz="half" idx="4294967295"/>
            <p:extLst>
              <p:ext uri="{D42A27DB-BD31-4B8C-83A1-F6EECF244321}">
                <p14:modId xmlns:p14="http://schemas.microsoft.com/office/powerpoint/2010/main" val="650870829"/>
              </p:ext>
            </p:extLst>
          </p:nvPr>
        </p:nvGraphicFramePr>
        <p:xfrm>
          <a:off x="447634" y="664523"/>
          <a:ext cx="11296732" cy="5154795"/>
        </p:xfrm>
        <a:graphic>
          <a:graphicData uri="http://schemas.openxmlformats.org/drawingml/2006/table">
            <a:tbl>
              <a:tblPr firstRow="1" bandRow="1">
                <a:noFill/>
              </a:tblPr>
              <a:tblGrid>
                <a:gridCol w="6537958">
                  <a:extLst>
                    <a:ext uri="{9D8B030D-6E8A-4147-A177-3AD203B41FA5}">
                      <a16:colId xmlns:a16="http://schemas.microsoft.com/office/drawing/2014/main" val="3561551694"/>
                    </a:ext>
                  </a:extLst>
                </a:gridCol>
                <a:gridCol w="1586258">
                  <a:extLst>
                    <a:ext uri="{9D8B030D-6E8A-4147-A177-3AD203B41FA5}">
                      <a16:colId xmlns:a16="http://schemas.microsoft.com/office/drawing/2014/main" val="3670636535"/>
                    </a:ext>
                  </a:extLst>
                </a:gridCol>
                <a:gridCol w="1586258">
                  <a:extLst>
                    <a:ext uri="{9D8B030D-6E8A-4147-A177-3AD203B41FA5}">
                      <a16:colId xmlns:a16="http://schemas.microsoft.com/office/drawing/2014/main" val="1006919591"/>
                    </a:ext>
                  </a:extLst>
                </a:gridCol>
                <a:gridCol w="1586258">
                  <a:extLst>
                    <a:ext uri="{9D8B030D-6E8A-4147-A177-3AD203B41FA5}">
                      <a16:colId xmlns:a16="http://schemas.microsoft.com/office/drawing/2014/main" val="4050094252"/>
                    </a:ext>
                  </a:extLst>
                </a:gridCol>
              </a:tblGrid>
              <a:tr h="422181">
                <a:tc>
                  <a:txBody>
                    <a:bodyPr/>
                    <a:lstStyle/>
                    <a:p>
                      <a:pPr algn="l" rtl="0" fontAlgn="base"/>
                      <a:r>
                        <a:rPr lang="en-US" sz="1800" b="1" i="0" cap="none" spc="0">
                          <a:solidFill>
                            <a:schemeClr val="tx1"/>
                          </a:solidFill>
                          <a:effectLst/>
                          <a:latin typeface="Arial" panose="020B0604020202020204" pitchFamily="34" charset="0"/>
                        </a:rPr>
                        <a:t>KEY FEATURES</a:t>
                      </a:r>
                      <a:endParaRPr lang="en-US" sz="1800" b="1" i="0" cap="none" spc="0">
                        <a:solidFill>
                          <a:schemeClr val="tx1"/>
                        </a:solidFill>
                        <a:effectLst/>
                      </a:endParaRPr>
                    </a:p>
                  </a:txBody>
                  <a:tcPr marR="0" marT="0" marB="0" anchor="ctr">
                    <a:lnL w="12700" cmpd="sng">
                      <a:noFill/>
                    </a:lnL>
                    <a:lnR w="12700" cmpd="sng">
                      <a:noFill/>
                    </a:lnR>
                    <a:lnT w="9525" cap="flat" cmpd="sng" algn="ctr">
                      <a:noFill/>
                      <a:prstDash val="solid"/>
                    </a:lnT>
                    <a:lnB w="12700" cap="flat" cmpd="sng" algn="ctr">
                      <a:solidFill>
                        <a:schemeClr val="tx1"/>
                      </a:solidFill>
                      <a:prstDash val="solid"/>
                      <a:round/>
                      <a:headEnd type="none" w="med" len="med"/>
                      <a:tailEnd type="none" w="med" len="med"/>
                    </a:lnB>
                    <a:noFill/>
                  </a:tcPr>
                </a:tc>
                <a:tc>
                  <a:txBody>
                    <a:bodyPr/>
                    <a:lstStyle/>
                    <a:p>
                      <a:pPr algn="ctr" rtl="0" fontAlgn="base"/>
                      <a:r>
                        <a:rPr lang="en-US" sz="1800" b="1" i="0" cap="none" spc="0">
                          <a:solidFill>
                            <a:schemeClr val="tx1"/>
                          </a:solidFill>
                          <a:effectLst/>
                          <a:latin typeface="Arial" panose="020B0604020202020204" pitchFamily="34" charset="0"/>
                        </a:rPr>
                        <a:t>SHARING</a:t>
                      </a:r>
                      <a:endParaRPr lang="en-US" sz="1800" b="1" i="0" cap="none" spc="0">
                        <a:solidFill>
                          <a:schemeClr val="tx1"/>
                        </a:solidFill>
                        <a:effectLst/>
                      </a:endParaRPr>
                    </a:p>
                  </a:txBody>
                  <a:tcPr marL="0" marR="0" marT="0" marB="0" anchor="ctr">
                    <a:lnL w="12700" cmpd="sng">
                      <a:noFill/>
                    </a:lnL>
                    <a:lnR w="12700" cmpd="sng">
                      <a:noFill/>
                    </a:lnR>
                    <a:lnT w="9525" cap="flat" cmpd="sng" algn="ctr">
                      <a:noFill/>
                      <a:prstDash val="solid"/>
                    </a:lnT>
                    <a:lnB w="12700" cap="flat" cmpd="sng" algn="ctr">
                      <a:solidFill>
                        <a:schemeClr val="tx1"/>
                      </a:solidFill>
                      <a:prstDash val="solid"/>
                      <a:round/>
                      <a:headEnd type="none" w="med" len="med"/>
                      <a:tailEnd type="none" w="med" len="med"/>
                    </a:lnB>
                    <a:noFill/>
                  </a:tcPr>
                </a:tc>
                <a:tc>
                  <a:txBody>
                    <a:bodyPr/>
                    <a:lstStyle/>
                    <a:p>
                      <a:pPr algn="ctr" rtl="0" fontAlgn="base"/>
                      <a:r>
                        <a:rPr lang="en-US" sz="1800" b="1" i="0" cap="none" spc="0">
                          <a:solidFill>
                            <a:schemeClr val="tx1"/>
                          </a:solidFill>
                          <a:effectLst/>
                          <a:latin typeface="Arial" panose="020B0604020202020204" pitchFamily="34" charset="0"/>
                        </a:rPr>
                        <a:t>LINKING</a:t>
                      </a:r>
                      <a:endParaRPr lang="en-US" sz="1800" b="1" i="0" cap="none" spc="0">
                        <a:solidFill>
                          <a:schemeClr val="tx1"/>
                        </a:solidFill>
                        <a:effectLst/>
                      </a:endParaRPr>
                    </a:p>
                  </a:txBody>
                  <a:tcPr marL="0" marR="0" marT="0" marB="0" anchor="ctr">
                    <a:lnL w="12700" cmpd="sng">
                      <a:noFill/>
                    </a:lnL>
                    <a:lnR w="12700" cmpd="sng">
                      <a:noFill/>
                    </a:lnR>
                    <a:lnT w="9525" cap="flat" cmpd="sng" algn="ctr">
                      <a:noFill/>
                      <a:prstDash val="solid"/>
                    </a:lnT>
                    <a:lnB w="12700" cap="flat" cmpd="sng" algn="ctr">
                      <a:solidFill>
                        <a:schemeClr val="tx1"/>
                      </a:solidFill>
                      <a:prstDash val="solid"/>
                      <a:round/>
                      <a:headEnd type="none" w="med" len="med"/>
                      <a:tailEnd type="none" w="med" len="med"/>
                    </a:lnB>
                    <a:noFill/>
                  </a:tcPr>
                </a:tc>
                <a:tc>
                  <a:txBody>
                    <a:bodyPr/>
                    <a:lstStyle/>
                    <a:p>
                      <a:pPr algn="ctr" rtl="0" fontAlgn="base"/>
                      <a:r>
                        <a:rPr lang="en-US" sz="1800" b="1" i="0" cap="none" spc="0">
                          <a:solidFill>
                            <a:schemeClr val="tx1"/>
                          </a:solidFill>
                          <a:effectLst/>
                          <a:latin typeface="Arial" panose="020B0604020202020204" pitchFamily="34" charset="0"/>
                        </a:rPr>
                        <a:t>INTEGRATION</a:t>
                      </a:r>
                      <a:endParaRPr lang="en-US" sz="1800" b="1" i="0" cap="none" spc="0">
                        <a:solidFill>
                          <a:schemeClr val="tx1"/>
                        </a:solidFill>
                        <a:effectLst/>
                      </a:endParaRPr>
                    </a:p>
                  </a:txBody>
                  <a:tcPr marL="0" marR="0" marT="0" marB="0" anchor="ctr">
                    <a:lnL w="12700" cmpd="sng">
                      <a:noFill/>
                    </a:lnL>
                    <a:lnR w="12700" cmpd="sng">
                      <a:noFill/>
                    </a:lnR>
                    <a:lnT w="9525" cap="flat" cmpd="sng" algn="ctr">
                      <a:noFill/>
                      <a:prstDash val="soli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047520"/>
                  </a:ext>
                </a:extLst>
              </a:tr>
              <a:tr h="402336">
                <a:tc>
                  <a:txBody>
                    <a:bodyPr/>
                    <a:lstStyle/>
                    <a:p>
                      <a:pPr algn="l" rtl="0" fontAlgn="base">
                        <a:lnSpc>
                          <a:spcPct val="90000"/>
                        </a:lnSpc>
                      </a:pPr>
                      <a:r>
                        <a:rPr lang="en-US" sz="1600" b="0" i="0" cap="none" spc="0">
                          <a:solidFill>
                            <a:schemeClr val="tx1"/>
                          </a:solidFill>
                          <a:effectLst/>
                          <a:latin typeface="Arial" panose="020B0604020202020204" pitchFamily="34" charset="0"/>
                        </a:rPr>
                        <a:t>How sophisticated and complex is the data connection?</a:t>
                      </a:r>
                      <a:endParaRPr lang="en-US" sz="1600" b="0" i="0" cap="none" spc="0" dirty="0">
                        <a:solidFill>
                          <a:schemeClr val="tx1"/>
                        </a:solidFill>
                        <a:effectLst/>
                      </a:endParaRPr>
                    </a:p>
                  </a:txBody>
                  <a:tcPr marR="0" marT="0" marB="0" anchor="ctr">
                    <a:lnL w="12700" cap="flat" cmpd="sng" algn="ctr">
                      <a:solidFill>
                        <a:schemeClr val="tx1"/>
                      </a:solidFill>
                      <a:prstDash val="solid"/>
                      <a:round/>
                      <a:headEnd type="none" w="med" len="med"/>
                      <a:tailEnd type="none" w="med" len="med"/>
                    </a:lnL>
                    <a:lnR w="12700" cmpd="sng">
                      <a:noFill/>
                      <a:prstDash val="solid"/>
                    </a:lnR>
                    <a:lnT w="12700" cap="flat" cmpd="sng" algn="ctr">
                      <a:solidFill>
                        <a:schemeClr val="tx1"/>
                      </a:solidFill>
                      <a:prstDash val="solid"/>
                      <a:round/>
                      <a:headEnd type="none" w="med" len="med"/>
                      <a:tailEnd type="none" w="med" len="med"/>
                    </a:lnT>
                    <a:lnB w="9525" cap="flat" cmpd="sng" algn="ctr">
                      <a:noFill/>
                      <a:prstDash val="solid"/>
                    </a:lnB>
                    <a:noFill/>
                  </a:tcPr>
                </a:tc>
                <a:tc>
                  <a:txBody>
                    <a:bodyPr/>
                    <a:lstStyle/>
                    <a:p>
                      <a:pPr algn="ctr" rtl="0" fontAlgn="base">
                        <a:lnSpc>
                          <a:spcPct val="90000"/>
                        </a:lnSpc>
                      </a:pPr>
                      <a:r>
                        <a:rPr lang="en-US" sz="1600" b="0" i="0" cap="none" spc="0">
                          <a:solidFill>
                            <a:schemeClr val="tx1"/>
                          </a:solidFill>
                          <a:effectLst/>
                          <a:latin typeface="Arial" panose="020B0604020202020204" pitchFamily="34" charset="0"/>
                        </a:rPr>
                        <a:t>Low</a:t>
                      </a:r>
                      <a:endParaRPr lang="en-US" sz="1600" b="0" i="0" cap="none" spc="0" dirty="0">
                        <a:solidFill>
                          <a:schemeClr val="tx1"/>
                        </a:solidFill>
                        <a:effectLst/>
                      </a:endParaRPr>
                    </a:p>
                  </a:txBody>
                  <a:tcPr marL="0" marR="0" marT="0" marB="0" anchor="ctr">
                    <a:lnL w="12700" cmpd="sng">
                      <a:noFill/>
                      <a:prstDash val="solid"/>
                    </a:lnL>
                    <a:lnR w="12700" cmpd="sng">
                      <a:noFill/>
                      <a:prstDash val="solid"/>
                    </a:lnR>
                    <a:lnT w="12700" cap="flat" cmpd="sng" algn="ctr">
                      <a:solidFill>
                        <a:schemeClr val="tx1"/>
                      </a:solidFill>
                      <a:prstDash val="solid"/>
                      <a:round/>
                      <a:headEnd type="none" w="med" len="med"/>
                      <a:tailEnd type="none" w="med" len="med"/>
                    </a:lnT>
                    <a:lnB w="9525" cap="flat" cmpd="sng" algn="ctr">
                      <a:noFill/>
                      <a:prstDash val="solid"/>
                    </a:lnB>
                    <a:noFill/>
                  </a:tcPr>
                </a:tc>
                <a:tc>
                  <a:txBody>
                    <a:bodyPr/>
                    <a:lstStyle/>
                    <a:p>
                      <a:pPr algn="ctr" rtl="0" fontAlgn="base">
                        <a:lnSpc>
                          <a:spcPct val="90000"/>
                        </a:lnSpc>
                      </a:pPr>
                      <a:r>
                        <a:rPr lang="en-US" sz="1600" b="0" i="0" cap="none" spc="0">
                          <a:solidFill>
                            <a:schemeClr val="tx1"/>
                          </a:solidFill>
                          <a:effectLst/>
                          <a:latin typeface="Arial" panose="020B0604020202020204" pitchFamily="34" charset="0"/>
                        </a:rPr>
                        <a:t>Medium</a:t>
                      </a:r>
                      <a:endParaRPr lang="en-US" sz="1600" b="0" i="0" cap="none" spc="0" dirty="0">
                        <a:solidFill>
                          <a:schemeClr val="tx1"/>
                        </a:solidFill>
                        <a:effectLst/>
                      </a:endParaRPr>
                    </a:p>
                  </a:txBody>
                  <a:tcPr marL="0" marR="0" marT="0" marB="0" anchor="ctr">
                    <a:lnL w="12700" cmpd="sng">
                      <a:noFill/>
                      <a:prstDash val="solid"/>
                    </a:lnL>
                    <a:lnR w="12700" cmpd="sng">
                      <a:noFill/>
                      <a:prstDash val="solid"/>
                    </a:lnR>
                    <a:lnT w="12700" cap="flat" cmpd="sng" algn="ctr">
                      <a:solidFill>
                        <a:schemeClr val="tx1"/>
                      </a:solidFill>
                      <a:prstDash val="solid"/>
                      <a:round/>
                      <a:headEnd type="none" w="med" len="med"/>
                      <a:tailEnd type="none" w="med" len="med"/>
                    </a:lnT>
                    <a:lnB w="9525" cap="flat" cmpd="sng" algn="ctr">
                      <a:noFill/>
                      <a:prstDash val="solid"/>
                    </a:lnB>
                    <a:noFill/>
                  </a:tcPr>
                </a:tc>
                <a:tc>
                  <a:txBody>
                    <a:bodyPr/>
                    <a:lstStyle/>
                    <a:p>
                      <a:pPr algn="ctr" rtl="0" fontAlgn="base">
                        <a:lnSpc>
                          <a:spcPct val="90000"/>
                        </a:lnSpc>
                      </a:pPr>
                      <a:r>
                        <a:rPr lang="en-US" sz="1600" b="0" i="0" cap="none" spc="0">
                          <a:solidFill>
                            <a:schemeClr val="tx1"/>
                          </a:solidFill>
                          <a:effectLst/>
                          <a:latin typeface="Arial" panose="020B0604020202020204" pitchFamily="34" charset="0"/>
                        </a:rPr>
                        <a:t>High</a:t>
                      </a:r>
                      <a:endParaRPr lang="en-US" sz="1600" b="0" i="0" cap="none" spc="0" dirty="0">
                        <a:solidFill>
                          <a:schemeClr val="tx1"/>
                        </a:solidFill>
                        <a:effectLst/>
                      </a:endParaRPr>
                    </a:p>
                  </a:txBody>
                  <a:tcPr marL="0" marR="0" marT="0" marB="0" anchor="ctr">
                    <a:lnL w="12700" cmpd="sng">
                      <a:noFill/>
                      <a:prstDash val="solid"/>
                    </a:lnL>
                    <a:lnR w="12700" cmpd="sng">
                      <a:noFill/>
                      <a:prstDash val="solid"/>
                    </a:lnR>
                    <a:lnT w="12700" cap="flat" cmpd="sng" algn="ctr">
                      <a:solidFill>
                        <a:schemeClr val="tx1"/>
                      </a:solidFill>
                      <a:prstDash val="solid"/>
                      <a:round/>
                      <a:headEnd type="none" w="med" len="med"/>
                      <a:tailEnd type="none" w="med" len="med"/>
                    </a:lnT>
                    <a:lnB w="9525" cap="flat" cmpd="sng" algn="ctr">
                      <a:noFill/>
                      <a:prstDash val="solid"/>
                    </a:lnB>
                    <a:noFill/>
                  </a:tcPr>
                </a:tc>
                <a:extLst>
                  <a:ext uri="{0D108BD9-81ED-4DB2-BD59-A6C34878D82A}">
                    <a16:rowId xmlns:a16="http://schemas.microsoft.com/office/drawing/2014/main" val="3731980269"/>
                  </a:ext>
                </a:extLst>
              </a:tr>
              <a:tr h="402336">
                <a:tc>
                  <a:txBody>
                    <a:bodyPr/>
                    <a:lstStyle/>
                    <a:p>
                      <a:pPr algn="l" rtl="0" fontAlgn="base">
                        <a:lnSpc>
                          <a:spcPct val="90000"/>
                        </a:lnSpc>
                      </a:pPr>
                      <a:r>
                        <a:rPr lang="en-US" sz="1600" b="0" i="0" cap="none" spc="0">
                          <a:solidFill>
                            <a:schemeClr val="tx1"/>
                          </a:solidFill>
                          <a:effectLst/>
                          <a:latin typeface="Arial" panose="020B0604020202020204" pitchFamily="34" charset="0"/>
                        </a:rPr>
                        <a:t>Are paper or electronic files transmitted?</a:t>
                      </a:r>
                      <a:endParaRPr lang="en-US" sz="1600" b="0" i="0" cap="none" spc="0" dirty="0">
                        <a:solidFill>
                          <a:schemeClr val="tx1"/>
                        </a:solidFill>
                        <a:effectLst/>
                      </a:endParaRPr>
                    </a:p>
                  </a:txBody>
                  <a:tcPr marR="0" marT="0" marB="0" anchor="ctr">
                    <a:lnL w="12700" cap="flat" cmpd="sng" algn="ctr">
                      <a:solidFill>
                        <a:schemeClr val="tx1"/>
                      </a:solidFill>
                      <a:prstDash val="solid"/>
                      <a:round/>
                      <a:headEnd type="none" w="med" len="med"/>
                      <a:tailEnd type="none" w="med" len="me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gn="ctr" rtl="0" fontAlgn="base">
                        <a:lnSpc>
                          <a:spcPct val="90000"/>
                        </a:lnSpc>
                      </a:pPr>
                      <a:r>
                        <a:rPr lang="en-US" sz="1600" b="0" i="0" cap="none" spc="0">
                          <a:solidFill>
                            <a:schemeClr val="tx1"/>
                          </a:solidFill>
                          <a:effectLst/>
                          <a:latin typeface="Arial" panose="020B0604020202020204" pitchFamily="34" charset="0"/>
                        </a:rPr>
                        <a:t>Either</a:t>
                      </a:r>
                      <a:endParaRPr lang="en-US" sz="1600" b="0" i="0" cap="none" spc="0" dirty="0">
                        <a:solidFill>
                          <a:schemeClr val="tx1"/>
                        </a:solidFill>
                        <a:effectLst/>
                      </a:endParaRPr>
                    </a:p>
                  </a:txBody>
                  <a:tcPr marL="0" marR="0" marT="0" marB="0" anchor="ctr">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gn="ctr" rtl="0" fontAlgn="base">
                        <a:lnSpc>
                          <a:spcPct val="90000"/>
                        </a:lnSpc>
                      </a:pPr>
                      <a:r>
                        <a:rPr lang="en-US" sz="1600" b="0" i="0" cap="none" spc="0">
                          <a:solidFill>
                            <a:schemeClr val="tx1"/>
                          </a:solidFill>
                          <a:effectLst/>
                          <a:latin typeface="Arial" panose="020B0604020202020204" pitchFamily="34" charset="0"/>
                        </a:rPr>
                        <a:t>Electronic</a:t>
                      </a:r>
                      <a:endParaRPr lang="en-US" sz="1600" b="0" i="0" cap="none" spc="0" dirty="0">
                        <a:solidFill>
                          <a:schemeClr val="tx1"/>
                        </a:solidFill>
                        <a:effectLst/>
                      </a:endParaRPr>
                    </a:p>
                  </a:txBody>
                  <a:tcPr marL="0" marR="0" marT="0" marB="0" anchor="ctr">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gn="ctr" rtl="0" fontAlgn="base">
                        <a:lnSpc>
                          <a:spcPct val="90000"/>
                        </a:lnSpc>
                      </a:pPr>
                      <a:r>
                        <a:rPr lang="en-US" sz="1600" b="0" i="0" cap="none" spc="0">
                          <a:solidFill>
                            <a:schemeClr val="tx1"/>
                          </a:solidFill>
                          <a:effectLst/>
                          <a:latin typeface="Arial" panose="020B0604020202020204" pitchFamily="34" charset="0"/>
                        </a:rPr>
                        <a:t>Electronic</a:t>
                      </a:r>
                      <a:endParaRPr lang="en-US" sz="1600" b="0" i="0" cap="none" spc="0" dirty="0">
                        <a:solidFill>
                          <a:schemeClr val="tx1"/>
                        </a:solidFill>
                        <a:effectLst/>
                      </a:endParaRPr>
                    </a:p>
                  </a:txBody>
                  <a:tcPr marL="0" marR="0" marT="0" marB="0" anchor="ctr">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2062427496"/>
                  </a:ext>
                </a:extLst>
              </a:tr>
              <a:tr h="402336">
                <a:tc>
                  <a:txBody>
                    <a:bodyPr/>
                    <a:lstStyle/>
                    <a:p>
                      <a:pPr algn="l" rtl="0" fontAlgn="base">
                        <a:lnSpc>
                          <a:spcPct val="90000"/>
                        </a:lnSpc>
                      </a:pPr>
                      <a:r>
                        <a:rPr lang="en-US" sz="1600" b="0" i="0" cap="none" spc="0">
                          <a:solidFill>
                            <a:schemeClr val="tx1"/>
                          </a:solidFill>
                          <a:effectLst/>
                          <a:latin typeface="Arial" panose="020B0604020202020204" pitchFamily="34" charset="0"/>
                        </a:rPr>
                        <a:t>Can record-level data be transmitted or only aggregate data?</a:t>
                      </a:r>
                      <a:endParaRPr lang="en-US" sz="1600" b="0" i="0" cap="none" spc="0" dirty="0">
                        <a:solidFill>
                          <a:schemeClr val="tx1"/>
                        </a:solidFill>
                        <a:effectLst/>
                      </a:endParaRPr>
                    </a:p>
                  </a:txBody>
                  <a:tcPr marR="0" marT="0" marB="0" anchor="ctr">
                    <a:lnL w="12700" cap="flat" cmpd="sng" algn="ctr">
                      <a:solidFill>
                        <a:schemeClr val="tx1"/>
                      </a:solidFill>
                      <a:prstDash val="solid"/>
                      <a:round/>
                      <a:headEnd type="none" w="med" len="med"/>
                      <a:tailEnd type="none" w="med" len="med"/>
                    </a:lnL>
                    <a:lnR w="12700" cmpd="sng">
                      <a:noFill/>
                      <a:prstDash val="solid"/>
                    </a:lnR>
                    <a:lnT w="12700" cmpd="sng">
                      <a:noFill/>
                      <a:prstDash val="solid"/>
                    </a:lnT>
                    <a:lnB w="9525" cap="flat" cmpd="sng" algn="ctr">
                      <a:noFill/>
                      <a:prstDash val="solid"/>
                    </a:lnB>
                    <a:noFill/>
                  </a:tcPr>
                </a:tc>
                <a:tc>
                  <a:txBody>
                    <a:bodyPr/>
                    <a:lstStyle/>
                    <a:p>
                      <a:pPr algn="ctr" rtl="0" fontAlgn="base">
                        <a:lnSpc>
                          <a:spcPct val="90000"/>
                        </a:lnSpc>
                      </a:pPr>
                      <a:r>
                        <a:rPr lang="en-US" sz="1600" b="0" i="0" cap="none" spc="0">
                          <a:solidFill>
                            <a:schemeClr val="tx1"/>
                          </a:solidFill>
                          <a:effectLst/>
                          <a:latin typeface="Arial" panose="020B0604020202020204" pitchFamily="34" charset="0"/>
                        </a:rPr>
                        <a:t>Both</a:t>
                      </a:r>
                      <a:endParaRPr lang="en-US" sz="1600" b="0" i="0" cap="none" spc="0" dirty="0">
                        <a:solidFill>
                          <a:schemeClr val="tx1"/>
                        </a:solidFill>
                        <a:effectLst/>
                      </a:endParaRPr>
                    </a:p>
                  </a:txBody>
                  <a:tcPr marL="0" marR="0" marT="0" marB="0" anchor="ctr">
                    <a:lnL w="12700" cmpd="sng">
                      <a:noFill/>
                      <a:prstDash val="solid"/>
                    </a:lnL>
                    <a:lnR w="12700" cmpd="sng">
                      <a:noFill/>
                      <a:prstDash val="solid"/>
                    </a:lnR>
                    <a:lnT w="12700" cmpd="sng">
                      <a:noFill/>
                      <a:prstDash val="solid"/>
                    </a:lnT>
                    <a:lnB w="9525" cap="flat" cmpd="sng" algn="ctr">
                      <a:noFill/>
                      <a:prstDash val="solid"/>
                    </a:lnB>
                    <a:noFill/>
                  </a:tcPr>
                </a:tc>
                <a:tc>
                  <a:txBody>
                    <a:bodyPr/>
                    <a:lstStyle/>
                    <a:p>
                      <a:pPr algn="ctr" rtl="0" fontAlgn="base">
                        <a:lnSpc>
                          <a:spcPct val="90000"/>
                        </a:lnSpc>
                      </a:pPr>
                      <a:r>
                        <a:rPr lang="en-US" sz="1600" b="0" i="0" cap="none" spc="0">
                          <a:solidFill>
                            <a:schemeClr val="tx1"/>
                          </a:solidFill>
                          <a:effectLst/>
                          <a:latin typeface="Arial" panose="020B0604020202020204" pitchFamily="34" charset="0"/>
                        </a:rPr>
                        <a:t>Both</a:t>
                      </a:r>
                      <a:endParaRPr lang="en-US" sz="1600" b="0" i="0" cap="none" spc="0" dirty="0">
                        <a:solidFill>
                          <a:schemeClr val="tx1"/>
                        </a:solidFill>
                        <a:effectLst/>
                      </a:endParaRPr>
                    </a:p>
                  </a:txBody>
                  <a:tcPr marL="0" marR="0" marT="0" marB="0" anchor="ctr">
                    <a:lnL w="12700" cmpd="sng">
                      <a:noFill/>
                      <a:prstDash val="solid"/>
                    </a:lnL>
                    <a:lnR w="12700" cmpd="sng">
                      <a:noFill/>
                      <a:prstDash val="solid"/>
                    </a:lnR>
                    <a:lnT w="12700" cmpd="sng">
                      <a:noFill/>
                      <a:prstDash val="solid"/>
                    </a:lnT>
                    <a:lnB w="9525" cap="flat" cmpd="sng" algn="ctr">
                      <a:noFill/>
                      <a:prstDash val="solid"/>
                    </a:lnB>
                    <a:noFill/>
                  </a:tcPr>
                </a:tc>
                <a:tc>
                  <a:txBody>
                    <a:bodyPr/>
                    <a:lstStyle/>
                    <a:p>
                      <a:pPr algn="ctr" rtl="0" fontAlgn="base">
                        <a:lnSpc>
                          <a:spcPct val="90000"/>
                        </a:lnSpc>
                      </a:pPr>
                      <a:r>
                        <a:rPr lang="en-US" sz="1600" b="0" i="0" cap="none" spc="0">
                          <a:solidFill>
                            <a:schemeClr val="tx1"/>
                          </a:solidFill>
                          <a:effectLst/>
                          <a:latin typeface="Arial" panose="020B0604020202020204" pitchFamily="34" charset="0"/>
                        </a:rPr>
                        <a:t>Both</a:t>
                      </a:r>
                      <a:endParaRPr lang="en-US" sz="1600" b="0" i="0" cap="none" spc="0" dirty="0">
                        <a:solidFill>
                          <a:schemeClr val="tx1"/>
                        </a:solidFill>
                        <a:effectLst/>
                      </a:endParaRPr>
                    </a:p>
                  </a:txBody>
                  <a:tcPr marL="0" marR="0" marT="0" marB="0" anchor="ctr">
                    <a:lnL w="12700" cmpd="sng">
                      <a:noFill/>
                      <a:prstDash val="solid"/>
                    </a:lnL>
                    <a:lnR w="12700" cmpd="sng">
                      <a:noFill/>
                      <a:prstDash val="solid"/>
                    </a:lnR>
                    <a:lnT w="12700" cmpd="sng">
                      <a:noFill/>
                      <a:prstDash val="solid"/>
                    </a:lnT>
                    <a:lnB w="9525" cap="flat" cmpd="sng" algn="ctr">
                      <a:noFill/>
                      <a:prstDash val="solid"/>
                    </a:lnB>
                    <a:noFill/>
                  </a:tcPr>
                </a:tc>
                <a:extLst>
                  <a:ext uri="{0D108BD9-81ED-4DB2-BD59-A6C34878D82A}">
                    <a16:rowId xmlns:a16="http://schemas.microsoft.com/office/drawing/2014/main" val="3268776312"/>
                  </a:ext>
                </a:extLst>
              </a:tr>
              <a:tr h="548640">
                <a:tc>
                  <a:txBody>
                    <a:bodyPr/>
                    <a:lstStyle/>
                    <a:p>
                      <a:pPr algn="l" rtl="0" fontAlgn="base">
                        <a:lnSpc>
                          <a:spcPct val="90000"/>
                        </a:lnSpc>
                      </a:pPr>
                      <a:r>
                        <a:rPr lang="en-US" sz="1600" b="0" i="0" cap="none" spc="0">
                          <a:solidFill>
                            <a:schemeClr val="tx1"/>
                          </a:solidFill>
                          <a:effectLst/>
                          <a:latin typeface="Arial" panose="020B0604020202020204" pitchFamily="34" charset="0"/>
                        </a:rPr>
                        <a:t>Are distinct records matched across databases?</a:t>
                      </a:r>
                      <a:endParaRPr lang="en-US" sz="1600" b="0" i="0" cap="none" spc="0" dirty="0">
                        <a:solidFill>
                          <a:schemeClr val="tx1"/>
                        </a:solidFill>
                        <a:effectLst/>
                      </a:endParaRPr>
                    </a:p>
                  </a:txBody>
                  <a:tcPr marR="0" marT="0" marB="0" anchor="ctr">
                    <a:lnL w="12700" cap="flat" cmpd="sng" algn="ctr">
                      <a:solidFill>
                        <a:schemeClr val="tx1"/>
                      </a:solidFill>
                      <a:prstDash val="solid"/>
                      <a:round/>
                      <a:headEnd type="none" w="med" len="med"/>
                      <a:tailEnd type="none" w="med" len="me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gn="ctr" rtl="0" fontAlgn="base">
                        <a:lnSpc>
                          <a:spcPct val="90000"/>
                        </a:lnSpc>
                      </a:pPr>
                      <a:r>
                        <a:rPr lang="en-US" sz="1600" b="0" i="0" cap="none" spc="0">
                          <a:solidFill>
                            <a:schemeClr val="tx1"/>
                          </a:solidFill>
                          <a:effectLst/>
                          <a:latin typeface="Arial" panose="020B0604020202020204" pitchFamily="34" charset="0"/>
                        </a:rPr>
                        <a:t>Usually no</a:t>
                      </a:r>
                      <a:endParaRPr lang="en-US" sz="1600" b="0" i="0" cap="none" spc="0" dirty="0">
                        <a:solidFill>
                          <a:schemeClr val="tx1"/>
                        </a:solidFill>
                        <a:effectLst/>
                      </a:endParaRPr>
                    </a:p>
                  </a:txBody>
                  <a:tcPr marL="0" marR="0" marT="0" marB="0" anchor="ctr">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gn="ctr" rtl="0" fontAlgn="base">
                        <a:lnSpc>
                          <a:spcPct val="90000"/>
                        </a:lnSpc>
                      </a:pPr>
                      <a:r>
                        <a:rPr lang="en-US" sz="1600" b="0" i="0" cap="none" spc="0">
                          <a:solidFill>
                            <a:schemeClr val="tx1"/>
                          </a:solidFill>
                          <a:effectLst/>
                          <a:latin typeface="Arial" panose="020B0604020202020204" pitchFamily="34" charset="0"/>
                        </a:rPr>
                        <a:t>Yes, usually manual</a:t>
                      </a:r>
                      <a:endParaRPr lang="en-US" sz="1600" b="0" i="0" cap="none" spc="0" dirty="0">
                        <a:solidFill>
                          <a:schemeClr val="tx1"/>
                        </a:solidFill>
                        <a:effectLst/>
                      </a:endParaRPr>
                    </a:p>
                  </a:txBody>
                  <a:tcPr marL="0" marR="0" marT="0" marB="0" anchor="ctr">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gn="ctr" rtl="0" fontAlgn="base">
                        <a:lnSpc>
                          <a:spcPct val="90000"/>
                        </a:lnSpc>
                      </a:pPr>
                      <a:r>
                        <a:rPr lang="en-US" sz="1600" b="0" i="0" cap="none" spc="0">
                          <a:solidFill>
                            <a:schemeClr val="tx1"/>
                          </a:solidFill>
                          <a:effectLst/>
                          <a:latin typeface="Arial" panose="020B0604020202020204" pitchFamily="34" charset="0"/>
                        </a:rPr>
                        <a:t>Yes, usually automated</a:t>
                      </a:r>
                      <a:endParaRPr lang="en-US" sz="1600" b="0" i="0" cap="none" spc="0" dirty="0">
                        <a:solidFill>
                          <a:schemeClr val="tx1"/>
                        </a:solidFill>
                        <a:effectLst/>
                      </a:endParaRPr>
                    </a:p>
                  </a:txBody>
                  <a:tcPr marL="0" marR="0" marT="0" marB="0" anchor="ctr">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2718039321"/>
                  </a:ext>
                </a:extLst>
              </a:tr>
              <a:tr h="404721">
                <a:tc>
                  <a:txBody>
                    <a:bodyPr/>
                    <a:lstStyle/>
                    <a:p>
                      <a:pPr algn="l" rtl="0" fontAlgn="base">
                        <a:lnSpc>
                          <a:spcPct val="90000"/>
                        </a:lnSpc>
                      </a:pPr>
                      <a:r>
                        <a:rPr lang="en-US" sz="1600" b="0" i="0" cap="none" spc="0">
                          <a:solidFill>
                            <a:schemeClr val="tx1"/>
                          </a:solidFill>
                          <a:effectLst/>
                          <a:latin typeface="Arial" panose="020B0604020202020204" pitchFamily="34" charset="0"/>
                        </a:rPr>
                        <a:t>Is the data linking process facilitated by electronic automation?</a:t>
                      </a:r>
                      <a:endParaRPr lang="en-US" sz="1600" b="0" i="0" cap="none" spc="0" dirty="0">
                        <a:solidFill>
                          <a:schemeClr val="tx1"/>
                        </a:solidFill>
                        <a:effectLst/>
                      </a:endParaRPr>
                    </a:p>
                  </a:txBody>
                  <a:tcPr marR="0" marT="0" marB="0" anchor="ctr">
                    <a:lnL w="12700" cap="flat" cmpd="sng" algn="ctr">
                      <a:solidFill>
                        <a:schemeClr val="tx1"/>
                      </a:solidFill>
                      <a:prstDash val="solid"/>
                      <a:round/>
                      <a:headEnd type="none" w="med" len="med"/>
                      <a:tailEnd type="none" w="med" len="med"/>
                    </a:lnL>
                    <a:lnR w="12700" cmpd="sng">
                      <a:noFill/>
                      <a:prstDash val="solid"/>
                    </a:lnR>
                    <a:lnT w="12700" cmpd="sng">
                      <a:noFill/>
                      <a:prstDash val="solid"/>
                    </a:lnT>
                    <a:lnB w="9525" cap="flat" cmpd="sng" algn="ctr">
                      <a:noFill/>
                      <a:prstDash val="solid"/>
                    </a:lnB>
                    <a:noFill/>
                  </a:tcPr>
                </a:tc>
                <a:tc>
                  <a:txBody>
                    <a:bodyPr/>
                    <a:lstStyle/>
                    <a:p>
                      <a:pPr algn="ctr" rtl="0" fontAlgn="base">
                        <a:lnSpc>
                          <a:spcPct val="90000"/>
                        </a:lnSpc>
                      </a:pPr>
                      <a:r>
                        <a:rPr lang="en-US" sz="1600" b="0" i="0" cap="none" spc="0">
                          <a:solidFill>
                            <a:schemeClr val="tx1"/>
                          </a:solidFill>
                          <a:effectLst/>
                          <a:latin typeface="Arial" panose="020B0604020202020204" pitchFamily="34" charset="0"/>
                        </a:rPr>
                        <a:t>No</a:t>
                      </a:r>
                      <a:endParaRPr lang="en-US" sz="1600" b="0" i="0" cap="none" spc="0" dirty="0">
                        <a:solidFill>
                          <a:schemeClr val="tx1"/>
                        </a:solidFill>
                        <a:effectLst/>
                      </a:endParaRPr>
                    </a:p>
                  </a:txBody>
                  <a:tcPr marL="0" marR="0" marT="0" marB="0" anchor="ctr">
                    <a:lnL w="12700" cmpd="sng">
                      <a:noFill/>
                      <a:prstDash val="solid"/>
                    </a:lnL>
                    <a:lnR w="12700" cmpd="sng">
                      <a:noFill/>
                      <a:prstDash val="solid"/>
                    </a:lnR>
                    <a:lnT w="12700" cmpd="sng">
                      <a:noFill/>
                      <a:prstDash val="solid"/>
                    </a:lnT>
                    <a:lnB w="9525" cap="flat" cmpd="sng" algn="ctr">
                      <a:noFill/>
                      <a:prstDash val="solid"/>
                    </a:lnB>
                    <a:noFill/>
                  </a:tcPr>
                </a:tc>
                <a:tc>
                  <a:txBody>
                    <a:bodyPr/>
                    <a:lstStyle/>
                    <a:p>
                      <a:pPr algn="ctr" rtl="0" fontAlgn="base">
                        <a:lnSpc>
                          <a:spcPct val="90000"/>
                        </a:lnSpc>
                      </a:pPr>
                      <a:r>
                        <a:rPr lang="en-US" sz="1600" b="0" i="0" cap="none" spc="0">
                          <a:solidFill>
                            <a:schemeClr val="tx1"/>
                          </a:solidFill>
                          <a:effectLst/>
                          <a:latin typeface="Arial" panose="020B0604020202020204" pitchFamily="34" charset="0"/>
                        </a:rPr>
                        <a:t>Usually no</a:t>
                      </a:r>
                      <a:endParaRPr lang="en-US" sz="1600" b="0" i="0" cap="none" spc="0" dirty="0">
                        <a:solidFill>
                          <a:schemeClr val="tx1"/>
                        </a:solidFill>
                        <a:effectLst/>
                      </a:endParaRPr>
                    </a:p>
                  </a:txBody>
                  <a:tcPr marL="0" marR="0" marT="0" marB="0" anchor="ctr">
                    <a:lnL w="12700" cmpd="sng">
                      <a:noFill/>
                      <a:prstDash val="solid"/>
                    </a:lnL>
                    <a:lnR w="12700" cmpd="sng">
                      <a:noFill/>
                      <a:prstDash val="solid"/>
                    </a:lnR>
                    <a:lnT w="12700" cmpd="sng">
                      <a:noFill/>
                      <a:prstDash val="solid"/>
                    </a:lnT>
                    <a:lnB w="9525" cap="flat" cmpd="sng" algn="ctr">
                      <a:noFill/>
                      <a:prstDash val="solid"/>
                    </a:lnB>
                    <a:noFill/>
                  </a:tcPr>
                </a:tc>
                <a:tc>
                  <a:txBody>
                    <a:bodyPr/>
                    <a:lstStyle/>
                    <a:p>
                      <a:pPr algn="ctr" rtl="0" fontAlgn="base">
                        <a:lnSpc>
                          <a:spcPct val="90000"/>
                        </a:lnSpc>
                      </a:pPr>
                      <a:r>
                        <a:rPr lang="en-US" sz="1600" b="0" i="0" cap="none" spc="0">
                          <a:solidFill>
                            <a:schemeClr val="tx1"/>
                          </a:solidFill>
                          <a:effectLst/>
                          <a:latin typeface="Arial" panose="020B0604020202020204" pitchFamily="34" charset="0"/>
                        </a:rPr>
                        <a:t>Yes</a:t>
                      </a:r>
                      <a:endParaRPr lang="en-US" sz="1600" b="0" i="0" cap="none" spc="0" dirty="0">
                        <a:solidFill>
                          <a:schemeClr val="tx1"/>
                        </a:solidFill>
                        <a:effectLst/>
                      </a:endParaRPr>
                    </a:p>
                  </a:txBody>
                  <a:tcPr marL="0" marR="0" marT="0" marB="0" anchor="ctr">
                    <a:lnL w="12700" cmpd="sng">
                      <a:noFill/>
                      <a:prstDash val="solid"/>
                    </a:lnL>
                    <a:lnR w="12700" cmpd="sng">
                      <a:noFill/>
                      <a:prstDash val="solid"/>
                    </a:lnR>
                    <a:lnT w="12700" cmpd="sng">
                      <a:noFill/>
                      <a:prstDash val="solid"/>
                    </a:lnT>
                    <a:lnB w="9525" cap="flat" cmpd="sng" algn="ctr">
                      <a:noFill/>
                      <a:prstDash val="solid"/>
                    </a:lnB>
                    <a:noFill/>
                  </a:tcPr>
                </a:tc>
                <a:extLst>
                  <a:ext uri="{0D108BD9-81ED-4DB2-BD59-A6C34878D82A}">
                    <a16:rowId xmlns:a16="http://schemas.microsoft.com/office/drawing/2014/main" val="2767003236"/>
                  </a:ext>
                </a:extLst>
              </a:tr>
              <a:tr h="404721">
                <a:tc>
                  <a:txBody>
                    <a:bodyPr/>
                    <a:lstStyle/>
                    <a:p>
                      <a:pPr algn="l" rtl="0" fontAlgn="base">
                        <a:lnSpc>
                          <a:spcPct val="90000"/>
                        </a:lnSpc>
                      </a:pPr>
                      <a:r>
                        <a:rPr lang="en-US" sz="1600" b="0" i="0" cap="none" spc="0">
                          <a:solidFill>
                            <a:schemeClr val="tx1"/>
                          </a:solidFill>
                          <a:effectLst/>
                          <a:latin typeface="Arial" panose="020B0604020202020204" pitchFamily="34" charset="0"/>
                        </a:rPr>
                        <a:t>Is significant technical expertise required?</a:t>
                      </a:r>
                      <a:endParaRPr lang="en-US" sz="1600" b="0" i="0" cap="none" spc="0" dirty="0">
                        <a:solidFill>
                          <a:schemeClr val="tx1"/>
                        </a:solidFill>
                        <a:effectLst/>
                      </a:endParaRPr>
                    </a:p>
                  </a:txBody>
                  <a:tcPr marR="0" marT="0" marB="0" anchor="ctr">
                    <a:lnL w="12700" cap="flat" cmpd="sng" algn="ctr">
                      <a:solidFill>
                        <a:schemeClr val="tx1"/>
                      </a:solidFill>
                      <a:prstDash val="solid"/>
                      <a:round/>
                      <a:headEnd type="none" w="med" len="med"/>
                      <a:tailEnd type="none" w="med" len="me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gn="ctr" rtl="0" fontAlgn="base">
                        <a:lnSpc>
                          <a:spcPct val="90000"/>
                        </a:lnSpc>
                      </a:pPr>
                      <a:r>
                        <a:rPr lang="en-US" sz="1600" b="0" i="0" cap="none" spc="0">
                          <a:solidFill>
                            <a:schemeClr val="tx1"/>
                          </a:solidFill>
                          <a:effectLst/>
                          <a:latin typeface="Arial" panose="020B0604020202020204" pitchFamily="34" charset="0"/>
                        </a:rPr>
                        <a:t>No</a:t>
                      </a:r>
                      <a:endParaRPr lang="en-US" sz="1600" b="0" i="0" cap="none" spc="0" dirty="0">
                        <a:solidFill>
                          <a:schemeClr val="tx1"/>
                        </a:solidFill>
                        <a:effectLst/>
                      </a:endParaRPr>
                    </a:p>
                  </a:txBody>
                  <a:tcPr marL="0" marR="0" marT="0" marB="0" anchor="ctr">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gn="ctr" rtl="0" fontAlgn="base">
                        <a:lnSpc>
                          <a:spcPct val="90000"/>
                        </a:lnSpc>
                      </a:pPr>
                      <a:r>
                        <a:rPr lang="en-US" sz="1600" b="0" i="0" cap="none" spc="0">
                          <a:solidFill>
                            <a:schemeClr val="tx1"/>
                          </a:solidFill>
                          <a:effectLst/>
                          <a:latin typeface="Arial" panose="020B0604020202020204" pitchFamily="34" charset="0"/>
                        </a:rPr>
                        <a:t>Some</a:t>
                      </a:r>
                      <a:endParaRPr lang="en-US" sz="1600" b="0" i="0" cap="none" spc="0" dirty="0">
                        <a:solidFill>
                          <a:schemeClr val="tx1"/>
                        </a:solidFill>
                        <a:effectLst/>
                      </a:endParaRPr>
                    </a:p>
                  </a:txBody>
                  <a:tcPr marL="0" marR="0" marT="0" marB="0" anchor="ctr">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gn="ctr" rtl="0" fontAlgn="base">
                        <a:lnSpc>
                          <a:spcPct val="90000"/>
                        </a:lnSpc>
                      </a:pPr>
                      <a:r>
                        <a:rPr lang="en-US" sz="1600" b="0" i="0" cap="none" spc="0">
                          <a:solidFill>
                            <a:schemeClr val="tx1"/>
                          </a:solidFill>
                          <a:effectLst/>
                          <a:latin typeface="Arial" panose="020B0604020202020204" pitchFamily="34" charset="0"/>
                        </a:rPr>
                        <a:t>Yes</a:t>
                      </a:r>
                      <a:endParaRPr lang="en-US" sz="1600" b="0" i="0" cap="none" spc="0" dirty="0">
                        <a:solidFill>
                          <a:schemeClr val="tx1"/>
                        </a:solidFill>
                        <a:effectLst/>
                      </a:endParaRPr>
                    </a:p>
                  </a:txBody>
                  <a:tcPr marL="0" marR="0" marT="0" marB="0" anchor="ctr">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3714777651"/>
                  </a:ext>
                </a:extLst>
              </a:tr>
              <a:tr h="548640">
                <a:tc>
                  <a:txBody>
                    <a:bodyPr/>
                    <a:lstStyle/>
                    <a:p>
                      <a:pPr algn="l" rtl="0" fontAlgn="base">
                        <a:lnSpc>
                          <a:spcPct val="90000"/>
                        </a:lnSpc>
                      </a:pPr>
                      <a:r>
                        <a:rPr lang="en-US" sz="1600" b="0" i="0" cap="none" spc="0">
                          <a:solidFill>
                            <a:schemeClr val="tx1"/>
                          </a:solidFill>
                          <a:effectLst/>
                          <a:latin typeface="Arial" panose="020B0604020202020204" pitchFamily="34" charset="0"/>
                        </a:rPr>
                        <a:t>Can updates to the source database(s) automatically refresh the linked data set?</a:t>
                      </a:r>
                      <a:endParaRPr lang="en-US" sz="1600" b="0" i="0" cap="none" spc="0" dirty="0">
                        <a:solidFill>
                          <a:schemeClr val="tx1"/>
                        </a:solidFill>
                        <a:effectLst/>
                      </a:endParaRPr>
                    </a:p>
                  </a:txBody>
                  <a:tcPr marR="0" marT="0" marB="0" anchor="ctr">
                    <a:lnL w="12700" cap="flat" cmpd="sng" algn="ctr">
                      <a:solidFill>
                        <a:schemeClr val="tx1"/>
                      </a:solidFill>
                      <a:prstDash val="solid"/>
                      <a:round/>
                      <a:headEnd type="none" w="med" len="med"/>
                      <a:tailEnd type="none" w="med" len="med"/>
                    </a:lnL>
                    <a:lnR w="12700" cmpd="sng">
                      <a:noFill/>
                      <a:prstDash val="solid"/>
                    </a:lnR>
                    <a:lnT w="12700" cmpd="sng">
                      <a:noFill/>
                      <a:prstDash val="solid"/>
                    </a:lnT>
                    <a:lnB w="9525" cap="flat" cmpd="sng" algn="ctr">
                      <a:noFill/>
                      <a:prstDash val="solid"/>
                    </a:lnB>
                    <a:noFill/>
                  </a:tcPr>
                </a:tc>
                <a:tc>
                  <a:txBody>
                    <a:bodyPr/>
                    <a:lstStyle/>
                    <a:p>
                      <a:pPr algn="ctr" rtl="0" fontAlgn="base">
                        <a:lnSpc>
                          <a:spcPct val="90000"/>
                        </a:lnSpc>
                      </a:pPr>
                      <a:r>
                        <a:rPr lang="en-US" sz="1600" b="0" i="0" cap="none" spc="0">
                          <a:solidFill>
                            <a:schemeClr val="tx1"/>
                          </a:solidFill>
                          <a:effectLst/>
                          <a:latin typeface="Arial" panose="020B0604020202020204" pitchFamily="34" charset="0"/>
                        </a:rPr>
                        <a:t>No</a:t>
                      </a:r>
                      <a:endParaRPr lang="en-US" sz="1600" b="0" i="0" cap="none" spc="0" dirty="0">
                        <a:solidFill>
                          <a:schemeClr val="tx1"/>
                        </a:solidFill>
                        <a:effectLst/>
                      </a:endParaRPr>
                    </a:p>
                  </a:txBody>
                  <a:tcPr marL="0" marR="0" marT="0" marB="0" anchor="ctr">
                    <a:lnL w="12700" cmpd="sng">
                      <a:noFill/>
                      <a:prstDash val="solid"/>
                    </a:lnL>
                    <a:lnR w="12700" cmpd="sng">
                      <a:noFill/>
                      <a:prstDash val="solid"/>
                    </a:lnR>
                    <a:lnT w="12700" cmpd="sng">
                      <a:noFill/>
                      <a:prstDash val="solid"/>
                    </a:lnT>
                    <a:lnB w="9525" cap="flat" cmpd="sng" algn="ctr">
                      <a:noFill/>
                      <a:prstDash val="solid"/>
                    </a:lnB>
                    <a:noFill/>
                  </a:tcPr>
                </a:tc>
                <a:tc>
                  <a:txBody>
                    <a:bodyPr/>
                    <a:lstStyle/>
                    <a:p>
                      <a:pPr algn="ctr" rtl="0" fontAlgn="base">
                        <a:lnSpc>
                          <a:spcPct val="90000"/>
                        </a:lnSpc>
                      </a:pPr>
                      <a:r>
                        <a:rPr lang="en-US" sz="1600" b="0" i="0" cap="none" spc="0">
                          <a:solidFill>
                            <a:schemeClr val="tx1"/>
                          </a:solidFill>
                          <a:effectLst/>
                          <a:latin typeface="Arial" panose="020B0604020202020204" pitchFamily="34" charset="0"/>
                        </a:rPr>
                        <a:t>No</a:t>
                      </a:r>
                      <a:endParaRPr lang="en-US" sz="1600" b="0" i="0" cap="none" spc="0" dirty="0">
                        <a:solidFill>
                          <a:schemeClr val="tx1"/>
                        </a:solidFill>
                        <a:effectLst/>
                      </a:endParaRPr>
                    </a:p>
                  </a:txBody>
                  <a:tcPr marL="0" marR="0" marT="0" marB="0" anchor="ctr">
                    <a:lnL w="12700" cmpd="sng">
                      <a:noFill/>
                      <a:prstDash val="solid"/>
                    </a:lnL>
                    <a:lnR w="12700" cmpd="sng">
                      <a:noFill/>
                      <a:prstDash val="solid"/>
                    </a:lnR>
                    <a:lnT w="12700" cmpd="sng">
                      <a:noFill/>
                      <a:prstDash val="solid"/>
                    </a:lnT>
                    <a:lnB w="9525" cap="flat" cmpd="sng" algn="ctr">
                      <a:noFill/>
                      <a:prstDash val="solid"/>
                    </a:lnB>
                    <a:noFill/>
                  </a:tcPr>
                </a:tc>
                <a:tc>
                  <a:txBody>
                    <a:bodyPr/>
                    <a:lstStyle/>
                    <a:p>
                      <a:pPr algn="ctr" rtl="0" fontAlgn="base">
                        <a:lnSpc>
                          <a:spcPct val="90000"/>
                        </a:lnSpc>
                      </a:pPr>
                      <a:r>
                        <a:rPr lang="en-US" sz="1600" b="0" i="0" cap="none" spc="0">
                          <a:solidFill>
                            <a:schemeClr val="tx1"/>
                          </a:solidFill>
                          <a:effectLst/>
                          <a:latin typeface="Arial" panose="020B0604020202020204" pitchFamily="34" charset="0"/>
                        </a:rPr>
                        <a:t>Yes</a:t>
                      </a:r>
                      <a:endParaRPr lang="en-US" sz="1600" b="0" i="0" cap="none" spc="0" dirty="0">
                        <a:solidFill>
                          <a:schemeClr val="tx1"/>
                        </a:solidFill>
                        <a:effectLst/>
                      </a:endParaRPr>
                    </a:p>
                  </a:txBody>
                  <a:tcPr marL="0" marR="0" marT="0" marB="0" anchor="ctr">
                    <a:lnL w="12700" cmpd="sng">
                      <a:noFill/>
                      <a:prstDash val="solid"/>
                    </a:lnL>
                    <a:lnR w="12700" cmpd="sng">
                      <a:noFill/>
                      <a:prstDash val="solid"/>
                    </a:lnR>
                    <a:lnT w="12700" cmpd="sng">
                      <a:noFill/>
                      <a:prstDash val="solid"/>
                    </a:lnT>
                    <a:lnB w="9525" cap="flat" cmpd="sng" algn="ctr">
                      <a:noFill/>
                      <a:prstDash val="solid"/>
                    </a:lnB>
                    <a:noFill/>
                  </a:tcPr>
                </a:tc>
                <a:extLst>
                  <a:ext uri="{0D108BD9-81ED-4DB2-BD59-A6C34878D82A}">
                    <a16:rowId xmlns:a16="http://schemas.microsoft.com/office/drawing/2014/main" val="3391694254"/>
                  </a:ext>
                </a:extLst>
              </a:tr>
              <a:tr h="404721">
                <a:tc>
                  <a:txBody>
                    <a:bodyPr/>
                    <a:lstStyle/>
                    <a:p>
                      <a:pPr algn="l" rtl="0" fontAlgn="base">
                        <a:lnSpc>
                          <a:spcPct val="90000"/>
                        </a:lnSpc>
                      </a:pPr>
                      <a:r>
                        <a:rPr lang="en-US" sz="1600" b="0" i="0" cap="none" spc="0">
                          <a:solidFill>
                            <a:schemeClr val="tx1"/>
                          </a:solidFill>
                          <a:effectLst/>
                          <a:latin typeface="Arial" panose="020B0604020202020204" pitchFamily="34" charset="0"/>
                        </a:rPr>
                        <a:t>Are the original data sets preserved afterward?</a:t>
                      </a:r>
                      <a:endParaRPr lang="en-US" sz="1600" b="0" i="0" cap="none" spc="0" dirty="0">
                        <a:solidFill>
                          <a:schemeClr val="tx1"/>
                        </a:solidFill>
                        <a:effectLst/>
                      </a:endParaRPr>
                    </a:p>
                  </a:txBody>
                  <a:tcPr marR="0" marT="0" marB="0" anchor="ctr">
                    <a:lnL w="12700" cap="flat" cmpd="sng" algn="ctr">
                      <a:solidFill>
                        <a:schemeClr val="tx1"/>
                      </a:solidFill>
                      <a:prstDash val="solid"/>
                      <a:round/>
                      <a:headEnd type="none" w="med" len="med"/>
                      <a:tailEnd type="none" w="med" len="me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gn="ctr" rtl="0" fontAlgn="base">
                        <a:lnSpc>
                          <a:spcPct val="90000"/>
                        </a:lnSpc>
                      </a:pPr>
                      <a:r>
                        <a:rPr lang="en-US" sz="1600" b="0" i="0" cap="none" spc="0">
                          <a:solidFill>
                            <a:schemeClr val="tx1"/>
                          </a:solidFill>
                          <a:effectLst/>
                          <a:latin typeface="Arial" panose="020B0604020202020204" pitchFamily="34" charset="0"/>
                        </a:rPr>
                        <a:t>Yes</a:t>
                      </a:r>
                      <a:endParaRPr lang="en-US" sz="1600" b="0" i="0" cap="none" spc="0" dirty="0">
                        <a:solidFill>
                          <a:schemeClr val="tx1"/>
                        </a:solidFill>
                        <a:effectLst/>
                      </a:endParaRPr>
                    </a:p>
                  </a:txBody>
                  <a:tcPr marL="0" marR="0" marT="0" marB="0" anchor="ctr">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gn="ctr" rtl="0" fontAlgn="base">
                        <a:lnSpc>
                          <a:spcPct val="90000"/>
                        </a:lnSpc>
                      </a:pPr>
                      <a:r>
                        <a:rPr lang="en-US" sz="1600" b="0" i="0" cap="none" spc="0">
                          <a:solidFill>
                            <a:schemeClr val="tx1"/>
                          </a:solidFill>
                          <a:effectLst/>
                          <a:latin typeface="Arial" panose="020B0604020202020204" pitchFamily="34" charset="0"/>
                        </a:rPr>
                        <a:t>Yes</a:t>
                      </a:r>
                      <a:endParaRPr lang="en-US" sz="1600" b="0" i="0" cap="none" spc="0" dirty="0">
                        <a:solidFill>
                          <a:schemeClr val="tx1"/>
                        </a:solidFill>
                        <a:effectLst/>
                      </a:endParaRPr>
                    </a:p>
                  </a:txBody>
                  <a:tcPr marL="0" marR="0" marT="0" marB="0" anchor="ctr">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gn="ctr" rtl="0" fontAlgn="base">
                        <a:lnSpc>
                          <a:spcPct val="90000"/>
                        </a:lnSpc>
                      </a:pPr>
                      <a:r>
                        <a:rPr lang="en-US" sz="1600" b="0" i="0" cap="none" spc="0">
                          <a:solidFill>
                            <a:schemeClr val="tx1"/>
                          </a:solidFill>
                          <a:effectLst/>
                          <a:latin typeface="Arial" panose="020B0604020202020204" pitchFamily="34" charset="0"/>
                        </a:rPr>
                        <a:t>Yes</a:t>
                      </a:r>
                      <a:endParaRPr lang="en-US" sz="1600" b="0" i="0" cap="none" spc="0" dirty="0">
                        <a:solidFill>
                          <a:schemeClr val="tx1"/>
                        </a:solidFill>
                        <a:effectLst/>
                      </a:endParaRPr>
                    </a:p>
                  </a:txBody>
                  <a:tcPr marL="0" marR="0" marT="0" marB="0" anchor="ctr">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260883698"/>
                  </a:ext>
                </a:extLst>
              </a:tr>
              <a:tr h="404721">
                <a:tc>
                  <a:txBody>
                    <a:bodyPr/>
                    <a:lstStyle/>
                    <a:p>
                      <a:pPr algn="l" rtl="0" fontAlgn="base">
                        <a:lnSpc>
                          <a:spcPct val="90000"/>
                        </a:lnSpc>
                      </a:pPr>
                      <a:r>
                        <a:rPr lang="en-US" sz="1600" b="0" i="0" cap="none" spc="0">
                          <a:solidFill>
                            <a:schemeClr val="tx1"/>
                          </a:solidFill>
                          <a:effectLst/>
                          <a:latin typeface="Arial" panose="020B0604020202020204" pitchFamily="34" charset="0"/>
                        </a:rPr>
                        <a:t>Are programmers required?</a:t>
                      </a:r>
                      <a:endParaRPr lang="en-US" sz="1600" b="0" i="0" cap="none" spc="0" dirty="0">
                        <a:solidFill>
                          <a:schemeClr val="tx1"/>
                        </a:solidFill>
                        <a:effectLst/>
                      </a:endParaRPr>
                    </a:p>
                  </a:txBody>
                  <a:tcPr marR="0" marT="0" marB="0" anchor="ctr">
                    <a:lnL w="12700" cap="flat" cmpd="sng" algn="ctr">
                      <a:solidFill>
                        <a:schemeClr val="tx1"/>
                      </a:solidFill>
                      <a:prstDash val="solid"/>
                      <a:round/>
                      <a:headEnd type="none" w="med" len="med"/>
                      <a:tailEnd type="none" w="med" len="med"/>
                    </a:lnL>
                    <a:lnR w="12700" cmpd="sng">
                      <a:noFill/>
                      <a:prstDash val="solid"/>
                    </a:lnR>
                    <a:lnT w="12700" cmpd="sng">
                      <a:noFill/>
                      <a:prstDash val="solid"/>
                    </a:lnT>
                    <a:lnB w="9525" cap="flat" cmpd="sng" algn="ctr">
                      <a:noFill/>
                      <a:prstDash val="solid"/>
                    </a:lnB>
                    <a:noFill/>
                  </a:tcPr>
                </a:tc>
                <a:tc>
                  <a:txBody>
                    <a:bodyPr/>
                    <a:lstStyle/>
                    <a:p>
                      <a:pPr algn="ctr" rtl="0" fontAlgn="base">
                        <a:lnSpc>
                          <a:spcPct val="90000"/>
                        </a:lnSpc>
                      </a:pPr>
                      <a:r>
                        <a:rPr lang="en-US" sz="1600" b="0" i="0" cap="none" spc="0">
                          <a:solidFill>
                            <a:schemeClr val="tx1"/>
                          </a:solidFill>
                          <a:effectLst/>
                          <a:latin typeface="Arial" panose="020B0604020202020204" pitchFamily="34" charset="0"/>
                        </a:rPr>
                        <a:t>No</a:t>
                      </a:r>
                      <a:endParaRPr lang="en-US" sz="1600" b="0" i="0" cap="none" spc="0" dirty="0">
                        <a:solidFill>
                          <a:schemeClr val="tx1"/>
                        </a:solidFill>
                        <a:effectLst/>
                      </a:endParaRPr>
                    </a:p>
                  </a:txBody>
                  <a:tcPr marL="0" marR="0" marT="0" marB="0" anchor="ctr">
                    <a:lnL w="12700" cmpd="sng">
                      <a:noFill/>
                      <a:prstDash val="solid"/>
                    </a:lnL>
                    <a:lnR w="12700" cmpd="sng">
                      <a:noFill/>
                      <a:prstDash val="solid"/>
                    </a:lnR>
                    <a:lnT w="12700" cmpd="sng">
                      <a:noFill/>
                      <a:prstDash val="solid"/>
                    </a:lnT>
                    <a:lnB w="9525" cap="flat" cmpd="sng" algn="ctr">
                      <a:noFill/>
                      <a:prstDash val="solid"/>
                    </a:lnB>
                    <a:noFill/>
                  </a:tcPr>
                </a:tc>
                <a:tc>
                  <a:txBody>
                    <a:bodyPr/>
                    <a:lstStyle/>
                    <a:p>
                      <a:pPr algn="ctr" rtl="0" fontAlgn="base">
                        <a:lnSpc>
                          <a:spcPct val="90000"/>
                        </a:lnSpc>
                      </a:pPr>
                      <a:r>
                        <a:rPr lang="en-US" sz="1600" b="0" i="0" cap="none" spc="0">
                          <a:solidFill>
                            <a:schemeClr val="tx1"/>
                          </a:solidFill>
                          <a:effectLst/>
                          <a:latin typeface="Arial" panose="020B0604020202020204" pitchFamily="34" charset="0"/>
                        </a:rPr>
                        <a:t>Usually no</a:t>
                      </a:r>
                      <a:endParaRPr lang="en-US" sz="1600" b="0" i="0" cap="none" spc="0" dirty="0">
                        <a:solidFill>
                          <a:schemeClr val="tx1"/>
                        </a:solidFill>
                        <a:effectLst/>
                      </a:endParaRPr>
                    </a:p>
                  </a:txBody>
                  <a:tcPr marL="0" marR="0" marT="0" marB="0" anchor="ctr">
                    <a:lnL w="12700" cmpd="sng">
                      <a:noFill/>
                      <a:prstDash val="solid"/>
                    </a:lnL>
                    <a:lnR w="12700" cmpd="sng">
                      <a:noFill/>
                      <a:prstDash val="solid"/>
                    </a:lnR>
                    <a:lnT w="12700" cmpd="sng">
                      <a:noFill/>
                      <a:prstDash val="solid"/>
                    </a:lnT>
                    <a:lnB w="9525" cap="flat" cmpd="sng" algn="ctr">
                      <a:noFill/>
                      <a:prstDash val="solid"/>
                    </a:lnB>
                    <a:noFill/>
                  </a:tcPr>
                </a:tc>
                <a:tc>
                  <a:txBody>
                    <a:bodyPr/>
                    <a:lstStyle/>
                    <a:p>
                      <a:pPr algn="ctr" rtl="0" fontAlgn="base">
                        <a:lnSpc>
                          <a:spcPct val="90000"/>
                        </a:lnSpc>
                      </a:pPr>
                      <a:r>
                        <a:rPr lang="en-US" sz="1600" b="0" i="0" cap="none" spc="0">
                          <a:solidFill>
                            <a:schemeClr val="tx1"/>
                          </a:solidFill>
                          <a:effectLst/>
                          <a:latin typeface="Arial" panose="020B0604020202020204" pitchFamily="34" charset="0"/>
                        </a:rPr>
                        <a:t>Yes</a:t>
                      </a:r>
                      <a:endParaRPr lang="en-US" sz="1600" b="0" i="0" cap="none" spc="0" dirty="0">
                        <a:solidFill>
                          <a:schemeClr val="tx1"/>
                        </a:solidFill>
                        <a:effectLst/>
                      </a:endParaRPr>
                    </a:p>
                  </a:txBody>
                  <a:tcPr marL="0" marR="0" marT="0" marB="0" anchor="ctr">
                    <a:lnL w="12700" cmpd="sng">
                      <a:noFill/>
                      <a:prstDash val="solid"/>
                    </a:lnL>
                    <a:lnR w="12700" cmpd="sng">
                      <a:noFill/>
                      <a:prstDash val="solid"/>
                    </a:lnR>
                    <a:lnT w="12700" cmpd="sng">
                      <a:noFill/>
                      <a:prstDash val="solid"/>
                    </a:lnT>
                    <a:lnB w="9525" cap="flat" cmpd="sng" algn="ctr">
                      <a:noFill/>
                      <a:prstDash val="solid"/>
                    </a:lnB>
                    <a:noFill/>
                  </a:tcPr>
                </a:tc>
                <a:extLst>
                  <a:ext uri="{0D108BD9-81ED-4DB2-BD59-A6C34878D82A}">
                    <a16:rowId xmlns:a16="http://schemas.microsoft.com/office/drawing/2014/main" val="3802062947"/>
                  </a:ext>
                </a:extLst>
              </a:tr>
              <a:tr h="404721">
                <a:tc>
                  <a:txBody>
                    <a:bodyPr/>
                    <a:lstStyle/>
                    <a:p>
                      <a:pPr algn="l" rtl="0" fontAlgn="base">
                        <a:lnSpc>
                          <a:spcPct val="90000"/>
                        </a:lnSpc>
                      </a:pPr>
                      <a:r>
                        <a:rPr lang="en-US" sz="1600" b="0" i="0" cap="none" spc="0">
                          <a:solidFill>
                            <a:schemeClr val="tx1"/>
                          </a:solidFill>
                          <a:effectLst/>
                          <a:latin typeface="Arial" panose="020B0604020202020204" pitchFamily="34" charset="0"/>
                        </a:rPr>
                        <a:t>Do the data sets need to be restructured?</a:t>
                      </a:r>
                      <a:endParaRPr lang="en-US" sz="1600" b="0" i="0" cap="none" spc="0" dirty="0">
                        <a:solidFill>
                          <a:schemeClr val="tx1"/>
                        </a:solidFill>
                        <a:effectLst/>
                      </a:endParaRPr>
                    </a:p>
                  </a:txBody>
                  <a:tcPr marR="0" marT="0" marB="0" anchor="ctr">
                    <a:lnL w="12700" cap="flat" cmpd="sng" algn="ctr">
                      <a:solidFill>
                        <a:schemeClr val="tx1"/>
                      </a:solidFill>
                      <a:prstDash val="solid"/>
                      <a:round/>
                      <a:headEnd type="none" w="med" len="med"/>
                      <a:tailEnd type="none" w="med" len="me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gn="ctr" rtl="0" fontAlgn="base">
                        <a:lnSpc>
                          <a:spcPct val="90000"/>
                        </a:lnSpc>
                      </a:pPr>
                      <a:r>
                        <a:rPr lang="en-US" sz="1600" b="0" i="0" cap="none" spc="0">
                          <a:solidFill>
                            <a:schemeClr val="tx1"/>
                          </a:solidFill>
                          <a:effectLst/>
                          <a:latin typeface="Arial" panose="020B0604020202020204" pitchFamily="34" charset="0"/>
                        </a:rPr>
                        <a:t>No</a:t>
                      </a:r>
                      <a:endParaRPr lang="en-US" sz="1600" b="0" i="0" cap="none" spc="0" dirty="0">
                        <a:solidFill>
                          <a:schemeClr val="tx1"/>
                        </a:solidFill>
                        <a:effectLst/>
                      </a:endParaRPr>
                    </a:p>
                  </a:txBody>
                  <a:tcPr marL="0" marR="0" marT="0" marB="0" anchor="ctr">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gn="ctr" rtl="0" fontAlgn="base">
                        <a:lnSpc>
                          <a:spcPct val="90000"/>
                        </a:lnSpc>
                      </a:pPr>
                      <a:r>
                        <a:rPr lang="en-US" sz="1600" b="0" i="0" cap="none" spc="0">
                          <a:solidFill>
                            <a:schemeClr val="tx1"/>
                          </a:solidFill>
                          <a:effectLst/>
                          <a:latin typeface="Arial" panose="020B0604020202020204" pitchFamily="34" charset="0"/>
                        </a:rPr>
                        <a:t>No</a:t>
                      </a:r>
                      <a:endParaRPr lang="en-US" sz="1600" b="0" i="0" cap="none" spc="0" dirty="0">
                        <a:solidFill>
                          <a:schemeClr val="tx1"/>
                        </a:solidFill>
                        <a:effectLst/>
                      </a:endParaRPr>
                    </a:p>
                  </a:txBody>
                  <a:tcPr marL="0" marR="0" marT="0" marB="0" anchor="ctr">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gn="ctr" rtl="0" fontAlgn="base">
                        <a:lnSpc>
                          <a:spcPct val="90000"/>
                        </a:lnSpc>
                      </a:pPr>
                      <a:r>
                        <a:rPr lang="en-US" sz="1600" b="0" i="0" cap="none" spc="0">
                          <a:solidFill>
                            <a:schemeClr val="tx1"/>
                          </a:solidFill>
                          <a:effectLst/>
                          <a:latin typeface="Arial" panose="020B0604020202020204" pitchFamily="34" charset="0"/>
                        </a:rPr>
                        <a:t>Usually yes</a:t>
                      </a:r>
                      <a:endParaRPr lang="en-US" sz="1600" b="0" i="0" cap="none" spc="0" dirty="0">
                        <a:solidFill>
                          <a:schemeClr val="tx1"/>
                        </a:solidFill>
                        <a:effectLst/>
                      </a:endParaRPr>
                    </a:p>
                  </a:txBody>
                  <a:tcPr marL="0" marR="0" marT="0" marB="0" anchor="ctr">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353387981"/>
                  </a:ext>
                </a:extLst>
              </a:tr>
              <a:tr h="404721">
                <a:tc>
                  <a:txBody>
                    <a:bodyPr/>
                    <a:lstStyle/>
                    <a:p>
                      <a:pPr algn="l" rtl="0" fontAlgn="base">
                        <a:lnSpc>
                          <a:spcPct val="90000"/>
                        </a:lnSpc>
                      </a:pPr>
                      <a:r>
                        <a:rPr lang="en-US" sz="1600" b="0" i="0" cap="none" spc="0">
                          <a:solidFill>
                            <a:schemeClr val="tx1"/>
                          </a:solidFill>
                          <a:effectLst/>
                          <a:latin typeface="Arial" panose="020B0604020202020204" pitchFamily="34" charset="0"/>
                        </a:rPr>
                        <a:t>Do the data have a unique identifier?</a:t>
                      </a:r>
                      <a:endParaRPr lang="en-US" sz="1600" b="0" i="0" cap="none" spc="0" dirty="0">
                        <a:solidFill>
                          <a:schemeClr val="tx1"/>
                        </a:solidFill>
                        <a:effectLst/>
                      </a:endParaRPr>
                    </a:p>
                  </a:txBody>
                  <a:tcPr marR="0" marT="0" marB="0" anchor="ctr">
                    <a:lnL w="12700" cap="flat" cmpd="sng" algn="ctr">
                      <a:solidFill>
                        <a:schemeClr val="tx1"/>
                      </a:solidFill>
                      <a:prstDash val="solid"/>
                      <a:round/>
                      <a:headEnd type="none" w="med" len="med"/>
                      <a:tailEnd type="none" w="med" len="med"/>
                    </a:lnL>
                    <a:lnR w="12700" cmpd="sng">
                      <a:noFill/>
                      <a:prstDash val="solid"/>
                    </a:lnR>
                    <a:lnT w="12700" cmpd="sng">
                      <a:noFill/>
                      <a:prstDash val="solid"/>
                    </a:lnT>
                    <a:lnB w="12700" cmpd="sng">
                      <a:noFill/>
                      <a:prstDash val="solid"/>
                    </a:lnB>
                    <a:noFill/>
                  </a:tcPr>
                </a:tc>
                <a:tc>
                  <a:txBody>
                    <a:bodyPr/>
                    <a:lstStyle/>
                    <a:p>
                      <a:pPr algn="ctr" rtl="0" fontAlgn="base">
                        <a:lnSpc>
                          <a:spcPct val="90000"/>
                        </a:lnSpc>
                      </a:pPr>
                      <a:r>
                        <a:rPr lang="en-US" sz="1600" b="0" i="0" cap="none" spc="0">
                          <a:solidFill>
                            <a:schemeClr val="tx1"/>
                          </a:solidFill>
                          <a:effectLst/>
                          <a:latin typeface="Arial" panose="020B0604020202020204" pitchFamily="34" charset="0"/>
                        </a:rPr>
                        <a:t>Sometimes</a:t>
                      </a:r>
                      <a:endParaRPr lang="en-US" sz="1600" b="0" i="0" cap="none" spc="0" dirty="0">
                        <a:solidFill>
                          <a:schemeClr val="tx1"/>
                        </a:solidFill>
                        <a:effectLst/>
                      </a:endParaRPr>
                    </a:p>
                  </a:txBody>
                  <a:tcPr marL="0" marR="0" marT="0" marB="0" anchor="ctr">
                    <a:lnL w="12700" cmpd="sng">
                      <a:noFill/>
                      <a:prstDash val="solid"/>
                    </a:lnL>
                    <a:lnR w="12700" cmpd="sng">
                      <a:noFill/>
                      <a:prstDash val="solid"/>
                    </a:lnR>
                    <a:lnT w="12700" cmpd="sng">
                      <a:noFill/>
                      <a:prstDash val="solid"/>
                    </a:lnT>
                    <a:lnB w="12700" cmpd="sng">
                      <a:noFill/>
                      <a:prstDash val="solid"/>
                    </a:lnB>
                    <a:noFill/>
                  </a:tcPr>
                </a:tc>
                <a:tc>
                  <a:txBody>
                    <a:bodyPr/>
                    <a:lstStyle/>
                    <a:p>
                      <a:pPr algn="ctr" rtl="0" fontAlgn="base">
                        <a:lnSpc>
                          <a:spcPct val="90000"/>
                        </a:lnSpc>
                      </a:pPr>
                      <a:r>
                        <a:rPr lang="en-US" sz="1600" b="0" i="0" cap="none" spc="0">
                          <a:solidFill>
                            <a:schemeClr val="tx1"/>
                          </a:solidFill>
                          <a:effectLst/>
                          <a:latin typeface="Arial" panose="020B0604020202020204" pitchFamily="34" charset="0"/>
                        </a:rPr>
                        <a:t>Sometimes</a:t>
                      </a:r>
                      <a:endParaRPr lang="en-US" sz="1600" b="0" i="0" cap="none" spc="0" dirty="0">
                        <a:solidFill>
                          <a:schemeClr val="tx1"/>
                        </a:solidFill>
                        <a:effectLst/>
                      </a:endParaRPr>
                    </a:p>
                  </a:txBody>
                  <a:tcPr marL="0" marR="0" marT="0" marB="0" anchor="ctr">
                    <a:lnL w="12700" cmpd="sng">
                      <a:noFill/>
                      <a:prstDash val="solid"/>
                    </a:lnL>
                    <a:lnR w="12700" cmpd="sng">
                      <a:noFill/>
                      <a:prstDash val="solid"/>
                    </a:lnR>
                    <a:lnT w="12700" cmpd="sng">
                      <a:noFill/>
                      <a:prstDash val="solid"/>
                    </a:lnT>
                    <a:lnB w="12700" cmpd="sng">
                      <a:noFill/>
                      <a:prstDash val="solid"/>
                    </a:lnB>
                    <a:noFill/>
                  </a:tcPr>
                </a:tc>
                <a:tc>
                  <a:txBody>
                    <a:bodyPr/>
                    <a:lstStyle/>
                    <a:p>
                      <a:pPr algn="ctr" rtl="0" fontAlgn="base">
                        <a:lnSpc>
                          <a:spcPct val="90000"/>
                        </a:lnSpc>
                      </a:pPr>
                      <a:r>
                        <a:rPr lang="en-US" sz="1600" b="0" i="0" cap="none" spc="0">
                          <a:solidFill>
                            <a:schemeClr val="tx1"/>
                          </a:solidFill>
                          <a:effectLst/>
                          <a:latin typeface="Arial" panose="020B0604020202020204" pitchFamily="34" charset="0"/>
                        </a:rPr>
                        <a:t>Yes</a:t>
                      </a:r>
                      <a:endParaRPr lang="en-US" sz="1600" b="0" i="0" cap="none" spc="0" dirty="0">
                        <a:solidFill>
                          <a:schemeClr val="tx1"/>
                        </a:solidFill>
                        <a:effectLst/>
                      </a:endParaRPr>
                    </a:p>
                  </a:txBody>
                  <a:tcPr marL="0" marR="0" marT="0" marB="0"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958853442"/>
                  </a:ext>
                </a:extLst>
              </a:tr>
            </a:tbl>
          </a:graphicData>
        </a:graphic>
      </p:graphicFrame>
      <p:sp>
        <p:nvSpPr>
          <p:cNvPr id="5" name="Date Placeholder 4">
            <a:extLst>
              <a:ext uri="{FF2B5EF4-FFF2-40B4-BE49-F238E27FC236}">
                <a16:creationId xmlns:a16="http://schemas.microsoft.com/office/drawing/2014/main" id="{31125227-7E99-8A81-D3AB-4D533A233FF8}"/>
              </a:ext>
            </a:extLst>
          </p:cNvPr>
          <p:cNvSpPr>
            <a:spLocks noGrp="1"/>
          </p:cNvSpPr>
          <p:nvPr>
            <p:ph type="dt" sz="half" idx="10"/>
          </p:nvPr>
        </p:nvSpPr>
        <p:spPr>
          <a:xfrm>
            <a:off x="7605951" y="6055311"/>
            <a:ext cx="2614819" cy="394808"/>
          </a:xfrm>
        </p:spPr>
        <p:txBody>
          <a:bodyPr vert="horz" lIns="91440" tIns="45720" rIns="91440" bIns="45720" rtlCol="0" anchor="ctr">
            <a:normAutofit/>
          </a:bodyPr>
          <a:lstStyle/>
          <a:p>
            <a:pPr>
              <a:spcAft>
                <a:spcPts val="600"/>
              </a:spcAft>
            </a:pPr>
            <a:fld id="{6A03E0B7-C47D-4160-B1B1-59CB6B640630}" type="datetime1">
              <a:rPr lang="en-US" smtClean="0">
                <a:solidFill>
                  <a:schemeClr val="accent2"/>
                </a:solidFill>
              </a:rPr>
              <a:t>11/7/2023</a:t>
            </a:fld>
            <a:endParaRPr lang="en-US">
              <a:solidFill>
                <a:schemeClr val="accent2"/>
              </a:solidFill>
            </a:endParaRPr>
          </a:p>
        </p:txBody>
      </p:sp>
    </p:spTree>
    <p:extLst>
      <p:ext uri="{BB962C8B-B14F-4D97-AF65-F5344CB8AC3E}">
        <p14:creationId xmlns:p14="http://schemas.microsoft.com/office/powerpoint/2010/main" val="1083024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28555E-3F90-A415-4303-BCF305802729}"/>
              </a:ext>
            </a:extLst>
          </p:cNvPr>
          <p:cNvSpPr>
            <a:spLocks noGrp="1"/>
          </p:cNvSpPr>
          <p:nvPr>
            <p:ph type="title"/>
          </p:nvPr>
        </p:nvSpPr>
        <p:spPr/>
        <p:txBody>
          <a:bodyPr/>
          <a:lstStyle/>
          <a:p>
            <a:r>
              <a:rPr lang="en-US" dirty="0"/>
              <a:t>Topical examples: Part C to Part B Transition</a:t>
            </a:r>
          </a:p>
        </p:txBody>
      </p:sp>
      <p:graphicFrame>
        <p:nvGraphicFramePr>
          <p:cNvPr id="5" name="Content Placeholder 4" descr="Example of sharing, linking, and integration of Part C to Part B transition.">
            <a:extLst>
              <a:ext uri="{FF2B5EF4-FFF2-40B4-BE49-F238E27FC236}">
                <a16:creationId xmlns:a16="http://schemas.microsoft.com/office/drawing/2014/main" id="{8EFB6252-F68F-8E4E-FA60-A56BB3738277}"/>
              </a:ext>
            </a:extLst>
          </p:cNvPr>
          <p:cNvGraphicFramePr>
            <a:graphicFrameLocks noGrp="1"/>
          </p:cNvGraphicFramePr>
          <p:nvPr>
            <p:ph idx="1"/>
            <p:extLst>
              <p:ext uri="{D42A27DB-BD31-4B8C-83A1-F6EECF244321}">
                <p14:modId xmlns:p14="http://schemas.microsoft.com/office/powerpoint/2010/main" val="3040209681"/>
              </p:ext>
            </p:extLst>
          </p:nvPr>
        </p:nvGraphicFramePr>
        <p:xfrm>
          <a:off x="580147" y="1306545"/>
          <a:ext cx="11029950" cy="4565680"/>
        </p:xfrm>
        <a:graphic>
          <a:graphicData uri="http://schemas.openxmlformats.org/drawingml/2006/table">
            <a:tbl>
              <a:tblPr firstRow="1" bandRow="1">
                <a:tableStyleId>{6E25E649-3F16-4E02-A733-19D2CDBF48F0}</a:tableStyleId>
              </a:tblPr>
              <a:tblGrid>
                <a:gridCol w="1875096">
                  <a:extLst>
                    <a:ext uri="{9D8B030D-6E8A-4147-A177-3AD203B41FA5}">
                      <a16:colId xmlns:a16="http://schemas.microsoft.com/office/drawing/2014/main" val="2620864986"/>
                    </a:ext>
                  </a:extLst>
                </a:gridCol>
                <a:gridCol w="9154854">
                  <a:extLst>
                    <a:ext uri="{9D8B030D-6E8A-4147-A177-3AD203B41FA5}">
                      <a16:colId xmlns:a16="http://schemas.microsoft.com/office/drawing/2014/main" val="1061826481"/>
                    </a:ext>
                  </a:extLst>
                </a:gridCol>
              </a:tblGrid>
              <a:tr h="0">
                <a:tc>
                  <a:txBody>
                    <a:bodyPr/>
                    <a:lstStyle/>
                    <a:p>
                      <a:r>
                        <a:rPr lang="en-US" sz="800" b="1">
                          <a:solidFill>
                            <a:srgbClr val="0C4AA3"/>
                          </a:solidFill>
                        </a:rPr>
                        <a:t>Examples</a:t>
                      </a:r>
                    </a:p>
                  </a:txBody>
                  <a:tcPr anchor="ctr">
                    <a:lnL>
                      <a:noFill/>
                    </a:lnL>
                    <a:lnR>
                      <a:noFill/>
                    </a:lnR>
                    <a:lnT w="254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a:solidFill>
                          <a:srgbClr val="0C4AA3"/>
                        </a:solidFill>
                      </a:endParaRPr>
                    </a:p>
                  </a:txBody>
                  <a:tcPr anchor="ctr">
                    <a:lnL>
                      <a:noFill/>
                    </a:lnL>
                    <a:lnR>
                      <a:noFill/>
                    </a:lnR>
                    <a:lnT w="254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05678616"/>
                  </a:ext>
                </a:extLst>
              </a:tr>
              <a:tr h="1066601">
                <a:tc>
                  <a:txBody>
                    <a:bodyPr/>
                    <a:lstStyle/>
                    <a:p>
                      <a:r>
                        <a:rPr lang="en-US" sz="2000" b="1">
                          <a:solidFill>
                            <a:srgbClr val="0C4AA3"/>
                          </a:solidFill>
                        </a:rPr>
                        <a:t>SHARING</a:t>
                      </a:r>
                    </a:p>
                  </a:txBody>
                  <a:tcPr anchor="ctr">
                    <a:lnL>
                      <a:noFill/>
                    </a:lnL>
                    <a:lnR>
                      <a:noFill/>
                    </a:lnR>
                    <a:lnT w="28575"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r>
                        <a:rPr lang="en-US" sz="2000">
                          <a:solidFill>
                            <a:srgbClr val="0C4AA3"/>
                          </a:solidFill>
                        </a:rPr>
                        <a:t>C local programs send printed lists of “potentially eligible for Part B” child referrals to LEAs monthly and the SEA quarterly through the mail. LEAs report aggregated Indicator 12 outcomes to the SEA annually. </a:t>
                      </a:r>
                    </a:p>
                  </a:txBody>
                  <a:tcPr anchor="ctr">
                    <a:lnL>
                      <a:noFill/>
                    </a:lnL>
                    <a:lnR>
                      <a:noFill/>
                    </a:lnR>
                    <a:lnT w="28575"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675605614"/>
                  </a:ext>
                </a:extLst>
              </a:tr>
              <a:tr h="1713026">
                <a:tc>
                  <a:txBody>
                    <a:bodyPr/>
                    <a:lstStyle/>
                    <a:p>
                      <a:r>
                        <a:rPr lang="en-US" sz="2000" b="1">
                          <a:solidFill>
                            <a:srgbClr val="0C4AA3"/>
                          </a:solidFill>
                        </a:rPr>
                        <a:t>LINKING</a:t>
                      </a:r>
                    </a:p>
                  </a:txBody>
                  <a:tcPr anchor="ctr">
                    <a:lnL>
                      <a:noFill/>
                    </a:lnL>
                    <a:lnR>
                      <a:noFill/>
                    </a:lnR>
                    <a:lnT>
                      <a:noFill/>
                    </a:lnT>
                    <a:lnB>
                      <a:noFill/>
                    </a:lnB>
                    <a:lnTlToBr w="12700" cmpd="sng">
                      <a:noFill/>
                      <a:prstDash val="solid"/>
                    </a:lnTlToBr>
                    <a:lnBlToTr w="12700" cmpd="sng">
                      <a:noFill/>
                      <a:prstDash val="solid"/>
                    </a:lnBlToTr>
                  </a:tcPr>
                </a:tc>
                <a:tc>
                  <a:txBody>
                    <a:bodyPr/>
                    <a:lstStyle/>
                    <a:p>
                      <a:r>
                        <a:rPr lang="en-US" sz="2000">
                          <a:solidFill>
                            <a:srgbClr val="0C4AA3"/>
                          </a:solidFill>
                        </a:rPr>
                        <a:t>C local programs update child records at transition. Individual referrals are sent to LEAs via email, while the state EI program staff electronically send a spreadsheet of child referrals to the SEA bi-weekly. As LEAs create new online database records for referred children, you can monitor Indicator 12 outcomes periodically through the database by linking the C and B datasets.</a:t>
                      </a: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164531411"/>
                  </a:ext>
                </a:extLst>
              </a:tr>
              <a:tr h="1389813">
                <a:tc>
                  <a:txBody>
                    <a:bodyPr/>
                    <a:lstStyle/>
                    <a:p>
                      <a:r>
                        <a:rPr lang="en-US" sz="2000" b="1">
                          <a:solidFill>
                            <a:srgbClr val="0C4AA3"/>
                          </a:solidFill>
                        </a:rPr>
                        <a:t>INTEGRATION</a:t>
                      </a:r>
                    </a:p>
                  </a:txBody>
                  <a:tcPr anchor="ctr">
                    <a:lnL>
                      <a:noFill/>
                    </a:lnL>
                    <a:lnR>
                      <a:noFill/>
                    </a:lnR>
                    <a:lnT>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a:solidFill>
                            <a:srgbClr val="0C4AA3"/>
                          </a:solidFill>
                        </a:rPr>
                        <a:t>The Part C data system generates a digital notification for each child who has been determined potentially eligible for Part B and sent to the Part B data system at the SEA. This notification automatically creates a new record for the child and simultaneously notifies the LEA of the referral.</a:t>
                      </a:r>
                    </a:p>
                  </a:txBody>
                  <a:tcPr anchor="ctr">
                    <a:lnL>
                      <a:noFill/>
                    </a:lnL>
                    <a:lnR>
                      <a:noFill/>
                    </a:lnR>
                    <a:lnT>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41266705"/>
                  </a:ext>
                </a:extLst>
              </a:tr>
            </a:tbl>
          </a:graphicData>
        </a:graphic>
      </p:graphicFrame>
      <p:sp>
        <p:nvSpPr>
          <p:cNvPr id="2" name="Date Placeholder 1">
            <a:extLst>
              <a:ext uri="{FF2B5EF4-FFF2-40B4-BE49-F238E27FC236}">
                <a16:creationId xmlns:a16="http://schemas.microsoft.com/office/drawing/2014/main" id="{795E92DD-D6FB-C830-124B-22D33E4A3BB1}"/>
              </a:ext>
            </a:extLst>
          </p:cNvPr>
          <p:cNvSpPr>
            <a:spLocks noGrp="1"/>
          </p:cNvSpPr>
          <p:nvPr>
            <p:ph type="dt" sz="half" idx="10"/>
          </p:nvPr>
        </p:nvSpPr>
        <p:spPr/>
        <p:txBody>
          <a:bodyPr/>
          <a:lstStyle/>
          <a:p>
            <a:fld id="{35947924-ED9A-4F45-92F3-746BF40797B4}" type="datetime1">
              <a:rPr lang="en-US" smtClean="0"/>
              <a:t>11/7/2023</a:t>
            </a:fld>
            <a:endParaRPr lang="en-US"/>
          </a:p>
        </p:txBody>
      </p:sp>
    </p:spTree>
    <p:extLst>
      <p:ext uri="{BB962C8B-B14F-4D97-AF65-F5344CB8AC3E}">
        <p14:creationId xmlns:p14="http://schemas.microsoft.com/office/powerpoint/2010/main" val="3734407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16C4B-F211-983C-D7B8-4F25FB2657D5}"/>
              </a:ext>
            </a:extLst>
          </p:cNvPr>
          <p:cNvSpPr>
            <a:spLocks noGrp="1"/>
          </p:cNvSpPr>
          <p:nvPr>
            <p:ph type="title"/>
          </p:nvPr>
        </p:nvSpPr>
        <p:spPr/>
        <p:txBody>
          <a:bodyPr/>
          <a:lstStyle/>
          <a:p>
            <a:r>
              <a:rPr lang="en-US" dirty="0"/>
              <a:t>Topical examples: assessment</a:t>
            </a:r>
          </a:p>
        </p:txBody>
      </p:sp>
      <p:graphicFrame>
        <p:nvGraphicFramePr>
          <p:cNvPr id="5" name="Content Placeholder 4" descr="Example of sharing, linking, and integration of assessment">
            <a:extLst>
              <a:ext uri="{FF2B5EF4-FFF2-40B4-BE49-F238E27FC236}">
                <a16:creationId xmlns:a16="http://schemas.microsoft.com/office/drawing/2014/main" id="{7B0AA63B-7BF5-FCCB-BCDB-32430E6EDFC4}"/>
              </a:ext>
            </a:extLst>
          </p:cNvPr>
          <p:cNvGraphicFramePr>
            <a:graphicFrameLocks noGrp="1"/>
          </p:cNvGraphicFramePr>
          <p:nvPr>
            <p:ph idx="1"/>
            <p:extLst>
              <p:ext uri="{D42A27DB-BD31-4B8C-83A1-F6EECF244321}">
                <p14:modId xmlns:p14="http://schemas.microsoft.com/office/powerpoint/2010/main" val="2770579846"/>
              </p:ext>
            </p:extLst>
          </p:nvPr>
        </p:nvGraphicFramePr>
        <p:xfrm>
          <a:off x="579813" y="1307069"/>
          <a:ext cx="11029950" cy="3608751"/>
        </p:xfrm>
        <a:graphic>
          <a:graphicData uri="http://schemas.openxmlformats.org/drawingml/2006/table">
            <a:tbl>
              <a:tblPr firstRow="1" bandRow="1">
                <a:tableStyleId>{6E25E649-3F16-4E02-A733-19D2CDBF48F0}</a:tableStyleId>
              </a:tblPr>
              <a:tblGrid>
                <a:gridCol w="2002687">
                  <a:extLst>
                    <a:ext uri="{9D8B030D-6E8A-4147-A177-3AD203B41FA5}">
                      <a16:colId xmlns:a16="http://schemas.microsoft.com/office/drawing/2014/main" val="2175513850"/>
                    </a:ext>
                  </a:extLst>
                </a:gridCol>
                <a:gridCol w="9027263">
                  <a:extLst>
                    <a:ext uri="{9D8B030D-6E8A-4147-A177-3AD203B41FA5}">
                      <a16:colId xmlns:a16="http://schemas.microsoft.com/office/drawing/2014/main" val="2925877914"/>
                    </a:ext>
                  </a:extLst>
                </a:gridCol>
              </a:tblGrid>
              <a:tr h="0">
                <a:tc>
                  <a:txBody>
                    <a:bodyPr/>
                    <a:lstStyle/>
                    <a:p>
                      <a:r>
                        <a:rPr lang="en-US" sz="800" b="1">
                          <a:solidFill>
                            <a:srgbClr val="0C4AA3"/>
                          </a:solidFill>
                        </a:rPr>
                        <a:t>Examples</a:t>
                      </a:r>
                    </a:p>
                  </a:txBody>
                  <a:tcPr anchor="ctr">
                    <a:lnL>
                      <a:noFill/>
                    </a:lnL>
                    <a:lnR>
                      <a:noFill/>
                    </a:lnR>
                    <a:lnT w="254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a:solidFill>
                          <a:schemeClr val="bg1"/>
                        </a:solidFill>
                      </a:endParaRPr>
                    </a:p>
                  </a:txBody>
                  <a:tcPr anchor="ctr">
                    <a:lnL>
                      <a:noFill/>
                    </a:lnL>
                    <a:lnR>
                      <a:noFill/>
                    </a:lnR>
                    <a:lnT w="254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60187475"/>
                  </a:ext>
                </a:extLst>
              </a:tr>
              <a:tr h="1070837">
                <a:tc>
                  <a:txBody>
                    <a:bodyPr/>
                    <a:lstStyle/>
                    <a:p>
                      <a:r>
                        <a:rPr lang="en-US" sz="2000" b="1">
                          <a:solidFill>
                            <a:srgbClr val="0C4AA3"/>
                          </a:solidFill>
                        </a:rPr>
                        <a:t>SHARING</a:t>
                      </a:r>
                    </a:p>
                  </a:txBody>
                  <a:tcPr anchor="ctr">
                    <a:lnT w="28575" cap="flat" cmpd="sng" algn="ctr">
                      <a:solidFill>
                        <a:schemeClr val="tx1"/>
                      </a:solidFill>
                      <a:prstDash val="solid"/>
                      <a:round/>
                      <a:headEnd type="none" w="med" len="med"/>
                      <a:tailEnd type="none" w="med" len="med"/>
                    </a:lnT>
                  </a:tcPr>
                </a:tc>
                <a:tc>
                  <a:txBody>
                    <a:bodyPr/>
                    <a:lstStyle/>
                    <a:p>
                      <a:r>
                        <a:rPr lang="en-US" sz="2000">
                          <a:solidFill>
                            <a:srgbClr val="0C4AA3"/>
                          </a:solidFill>
                        </a:rPr>
                        <a:t>The assessment office provides a summary dataset of the annual state testing results that can be used for federal reporting. The units are school sites, and only required grades are included.</a:t>
                      </a:r>
                    </a:p>
                  </a:txBody>
                  <a:tcPr anchor="ctr">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512793572"/>
                  </a:ext>
                </a:extLst>
              </a:tr>
              <a:tr h="1070837">
                <a:tc>
                  <a:txBody>
                    <a:bodyPr/>
                    <a:lstStyle/>
                    <a:p>
                      <a:r>
                        <a:rPr lang="en-US" sz="2000" b="1">
                          <a:solidFill>
                            <a:srgbClr val="0C4AA3"/>
                          </a:solidFill>
                        </a:rPr>
                        <a:t>LINKING</a:t>
                      </a:r>
                    </a:p>
                  </a:txBody>
                  <a:tcPr anchor="ctr"/>
                </a:tc>
                <a:tc>
                  <a:txBody>
                    <a:bodyPr/>
                    <a:lstStyle/>
                    <a:p>
                      <a:r>
                        <a:rPr lang="en-US" sz="2000">
                          <a:solidFill>
                            <a:srgbClr val="0C4AA3"/>
                          </a:solidFill>
                        </a:rPr>
                        <a:t>The assessment office provides a student-level electronic spreadsheet with the annual state testing results that can be linked manually to a file pulled from the IEP database, using a common ID to match records.</a:t>
                      </a:r>
                    </a:p>
                  </a:txBody>
                  <a:tcPr anchor="ctr"/>
                </a:tc>
                <a:extLst>
                  <a:ext uri="{0D108BD9-81ED-4DB2-BD59-A6C34878D82A}">
                    <a16:rowId xmlns:a16="http://schemas.microsoft.com/office/drawing/2014/main" val="3124314971"/>
                  </a:ext>
                </a:extLst>
              </a:tr>
              <a:tr h="1070837">
                <a:tc>
                  <a:txBody>
                    <a:bodyPr/>
                    <a:lstStyle/>
                    <a:p>
                      <a:r>
                        <a:rPr lang="en-US" sz="2000" b="1">
                          <a:solidFill>
                            <a:srgbClr val="0C4AA3"/>
                          </a:solidFill>
                        </a:rPr>
                        <a:t>INTEGRATION</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a:solidFill>
                            <a:srgbClr val="0C4AA3"/>
                          </a:solidFill>
                        </a:rPr>
                        <a:t>The state testing results and IEP data are fully integrated into the SLDS at the student record level. Relevant reports can be pulled for outcome analyses or federal reporting at any time.</a:t>
                      </a:r>
                    </a:p>
                  </a:txBody>
                  <a:tcPr anchor="ctr"/>
                </a:tc>
                <a:extLst>
                  <a:ext uri="{0D108BD9-81ED-4DB2-BD59-A6C34878D82A}">
                    <a16:rowId xmlns:a16="http://schemas.microsoft.com/office/drawing/2014/main" val="1712926783"/>
                  </a:ext>
                </a:extLst>
              </a:tr>
            </a:tbl>
          </a:graphicData>
        </a:graphic>
      </p:graphicFrame>
      <p:sp>
        <p:nvSpPr>
          <p:cNvPr id="4" name="Date Placeholder 3">
            <a:extLst>
              <a:ext uri="{FF2B5EF4-FFF2-40B4-BE49-F238E27FC236}">
                <a16:creationId xmlns:a16="http://schemas.microsoft.com/office/drawing/2014/main" id="{3164B303-5E7F-FD54-6860-9C113FBD3FA7}"/>
              </a:ext>
            </a:extLst>
          </p:cNvPr>
          <p:cNvSpPr>
            <a:spLocks noGrp="1"/>
          </p:cNvSpPr>
          <p:nvPr>
            <p:ph type="dt" sz="half" idx="10"/>
          </p:nvPr>
        </p:nvSpPr>
        <p:spPr/>
        <p:txBody>
          <a:bodyPr/>
          <a:lstStyle/>
          <a:p>
            <a:fld id="{01EBF371-2985-4748-93D3-647BF2C9AAE9}" type="datetime1">
              <a:rPr lang="en-US" smtClean="0"/>
              <a:t>11/7/2023</a:t>
            </a:fld>
            <a:endParaRPr lang="en-US"/>
          </a:p>
        </p:txBody>
      </p:sp>
    </p:spTree>
    <p:extLst>
      <p:ext uri="{BB962C8B-B14F-4D97-AF65-F5344CB8AC3E}">
        <p14:creationId xmlns:p14="http://schemas.microsoft.com/office/powerpoint/2010/main" val="3676371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D5F00-A72B-C007-FBD7-644EF488ACE4}"/>
              </a:ext>
            </a:extLst>
          </p:cNvPr>
          <p:cNvSpPr>
            <a:spLocks noGrp="1"/>
          </p:cNvSpPr>
          <p:nvPr>
            <p:ph type="title"/>
          </p:nvPr>
        </p:nvSpPr>
        <p:spPr/>
        <p:txBody>
          <a:bodyPr/>
          <a:lstStyle/>
          <a:p>
            <a:r>
              <a:rPr lang="en-US"/>
              <a:t>Discussion</a:t>
            </a:r>
          </a:p>
        </p:txBody>
      </p:sp>
      <p:sp>
        <p:nvSpPr>
          <p:cNvPr id="3" name="Content Placeholder 2">
            <a:extLst>
              <a:ext uri="{FF2B5EF4-FFF2-40B4-BE49-F238E27FC236}">
                <a16:creationId xmlns:a16="http://schemas.microsoft.com/office/drawing/2014/main" id="{E8DCD395-E03E-5231-515C-22DE6594572F}"/>
              </a:ext>
            </a:extLst>
          </p:cNvPr>
          <p:cNvSpPr>
            <a:spLocks noGrp="1"/>
          </p:cNvSpPr>
          <p:nvPr>
            <p:ph sz="half" idx="1"/>
          </p:nvPr>
        </p:nvSpPr>
        <p:spPr>
          <a:xfrm>
            <a:off x="581193" y="1947672"/>
            <a:ext cx="4246839" cy="3822616"/>
          </a:xfrm>
        </p:spPr>
        <p:txBody>
          <a:bodyPr>
            <a:normAutofit/>
          </a:bodyPr>
          <a:lstStyle/>
          <a:p>
            <a:pPr marL="0" indent="0">
              <a:buNone/>
            </a:pPr>
            <a:r>
              <a:rPr lang="en-US" b="1" dirty="0"/>
              <a:t>Topic One:</a:t>
            </a:r>
            <a:r>
              <a:rPr lang="en-US" dirty="0"/>
              <a:t> Transition</a:t>
            </a:r>
          </a:p>
          <a:p>
            <a:pPr marL="0" indent="0">
              <a:buNone/>
            </a:pPr>
            <a:endParaRPr lang="en-US" dirty="0"/>
          </a:p>
          <a:p>
            <a:pPr marL="0" indent="0">
              <a:buNone/>
            </a:pPr>
            <a:r>
              <a:rPr lang="en-US" b="1" dirty="0"/>
              <a:t>Topic Two:</a:t>
            </a:r>
            <a:r>
              <a:rPr lang="en-US" dirty="0"/>
              <a:t> Assessment</a:t>
            </a:r>
          </a:p>
          <a:p>
            <a:pPr marL="0" indent="0">
              <a:buNone/>
            </a:pPr>
            <a:endParaRPr lang="en-US" dirty="0"/>
          </a:p>
          <a:p>
            <a:pPr marL="0" indent="0">
              <a:buNone/>
            </a:pPr>
            <a:r>
              <a:rPr lang="en-US" dirty="0"/>
              <a:t>Break into table groups of 3-4 by topic.</a:t>
            </a:r>
          </a:p>
        </p:txBody>
      </p:sp>
      <p:sp>
        <p:nvSpPr>
          <p:cNvPr id="6" name="Right Brace 5" descr="Arrow pointing from topics to questions.">
            <a:extLst>
              <a:ext uri="{FF2B5EF4-FFF2-40B4-BE49-F238E27FC236}">
                <a16:creationId xmlns:a16="http://schemas.microsoft.com/office/drawing/2014/main" id="{C0397C36-F53D-7528-1B37-04018B631F86}"/>
              </a:ext>
            </a:extLst>
          </p:cNvPr>
          <p:cNvSpPr/>
          <p:nvPr/>
        </p:nvSpPr>
        <p:spPr>
          <a:xfrm>
            <a:off x="4553712" y="1947672"/>
            <a:ext cx="850392" cy="3630168"/>
          </a:xfrm>
          <a:prstGeom prst="rightBrace">
            <a:avLst/>
          </a:prstGeom>
          <a:ln w="28575">
            <a:solidFill>
              <a:srgbClr val="22753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07091517-BE97-1FE7-3AEA-280FC90D4427}"/>
              </a:ext>
            </a:extLst>
          </p:cNvPr>
          <p:cNvSpPr>
            <a:spLocks noGrp="1"/>
          </p:cNvSpPr>
          <p:nvPr>
            <p:ph sz="half" idx="2"/>
          </p:nvPr>
        </p:nvSpPr>
        <p:spPr>
          <a:xfrm>
            <a:off x="5582093" y="1692064"/>
            <a:ext cx="6028716" cy="4078224"/>
          </a:xfrm>
          <a:ln w="28575">
            <a:noFill/>
          </a:ln>
        </p:spPr>
        <p:txBody>
          <a:bodyPr anchor="ctr">
            <a:normAutofit/>
          </a:bodyPr>
          <a:lstStyle/>
          <a:p>
            <a:r>
              <a:rPr lang="en-US" dirty="0"/>
              <a:t>Does your program </a:t>
            </a:r>
            <a:r>
              <a:rPr lang="en-US"/>
              <a:t>use shared</a:t>
            </a:r>
            <a:r>
              <a:rPr lang="en-US" dirty="0"/>
              <a:t>, </a:t>
            </a:r>
            <a:r>
              <a:rPr lang="en-US"/>
              <a:t>linked </a:t>
            </a:r>
            <a:r>
              <a:rPr lang="en-US" dirty="0"/>
              <a:t>or </a:t>
            </a:r>
            <a:r>
              <a:rPr lang="en-US"/>
              <a:t>integrated </a:t>
            </a:r>
            <a:r>
              <a:rPr lang="en-US" dirty="0"/>
              <a:t>data?</a:t>
            </a:r>
          </a:p>
          <a:p>
            <a:r>
              <a:rPr lang="en-US" dirty="0"/>
              <a:t>What is working well with your </a:t>
            </a:r>
            <a:r>
              <a:rPr lang="en-US"/>
              <a:t>process</a:t>
            </a:r>
            <a:r>
              <a:rPr lang="en-US" dirty="0"/>
              <a:t>?</a:t>
            </a:r>
          </a:p>
          <a:p>
            <a:r>
              <a:rPr lang="en-US" dirty="0"/>
              <a:t>What would you like to change?</a:t>
            </a:r>
          </a:p>
          <a:p>
            <a:r>
              <a:rPr lang="en-US" dirty="0"/>
              <a:t>What challenges do you face in the process?</a:t>
            </a:r>
          </a:p>
        </p:txBody>
      </p:sp>
      <p:sp>
        <p:nvSpPr>
          <p:cNvPr id="5" name="Date Placeholder 4">
            <a:extLst>
              <a:ext uri="{FF2B5EF4-FFF2-40B4-BE49-F238E27FC236}">
                <a16:creationId xmlns:a16="http://schemas.microsoft.com/office/drawing/2014/main" id="{6EA9D970-620A-1AD9-D87A-F7563F1E9999}"/>
              </a:ext>
            </a:extLst>
          </p:cNvPr>
          <p:cNvSpPr>
            <a:spLocks noGrp="1"/>
          </p:cNvSpPr>
          <p:nvPr>
            <p:ph type="dt" sz="half" idx="10"/>
          </p:nvPr>
        </p:nvSpPr>
        <p:spPr/>
        <p:txBody>
          <a:bodyPr/>
          <a:lstStyle/>
          <a:p>
            <a:fld id="{5F1FB730-75E1-4259-8D5E-EE5796F81618}" type="datetime1">
              <a:rPr lang="en-US" smtClean="0"/>
              <a:t>11/7/2023</a:t>
            </a:fld>
            <a:endParaRPr lang="en-US"/>
          </a:p>
        </p:txBody>
      </p:sp>
    </p:spTree>
    <p:extLst>
      <p:ext uri="{BB962C8B-B14F-4D97-AF65-F5344CB8AC3E}">
        <p14:creationId xmlns:p14="http://schemas.microsoft.com/office/powerpoint/2010/main" val="3507307743"/>
      </p:ext>
    </p:extLst>
  </p:cSld>
  <p:clrMapOvr>
    <a:masterClrMapping/>
  </p:clrMapOvr>
</p:sld>
</file>

<file path=ppt/theme/theme1.xml><?xml version="1.0" encoding="utf-8"?>
<a:theme xmlns:a="http://schemas.openxmlformats.org/drawingml/2006/main" name="1_Dividend">
  <a:themeElements>
    <a:clrScheme name="Custom 2">
      <a:dk1>
        <a:srgbClr val="0A5189"/>
      </a:dk1>
      <a:lt1>
        <a:sysClr val="window" lastClr="FFFFFF"/>
      </a:lt1>
      <a:dk2>
        <a:srgbClr val="0A5189"/>
      </a:dk2>
      <a:lt2>
        <a:srgbClr val="DFEBF5"/>
      </a:lt2>
      <a:accent1>
        <a:srgbClr val="0A5189"/>
      </a:accent1>
      <a:accent2>
        <a:srgbClr val="0B49A3"/>
      </a:accent2>
      <a:accent3>
        <a:srgbClr val="7F7F7F"/>
      </a:accent3>
      <a:accent4>
        <a:srgbClr val="3F3F3F"/>
      </a:accent4>
      <a:accent5>
        <a:srgbClr val="0A306A"/>
      </a:accent5>
      <a:accent6>
        <a:srgbClr val="F7E4E4"/>
      </a:accent6>
      <a:hlink>
        <a:srgbClr val="2771B8"/>
      </a:hlink>
      <a:folHlink>
        <a:srgbClr val="1662D4"/>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F4B50AABF06BE4CBBFF59A49BCDF035" ma:contentTypeVersion="5" ma:contentTypeDescription="Create a new document." ma:contentTypeScope="" ma:versionID="34c3172e7dd7a9f8d857d77644945bd0">
  <xsd:schema xmlns:xsd="http://www.w3.org/2001/XMLSchema" xmlns:xs="http://www.w3.org/2001/XMLSchema" xmlns:p="http://schemas.microsoft.com/office/2006/metadata/properties" xmlns:ns2="86f266fc-1f42-4318-b750-a4ced78a36d1" targetNamespace="http://schemas.microsoft.com/office/2006/metadata/properties" ma:root="true" ma:fieldsID="5a2837e571493f26cd718a19f79f64bf" ns2:_="">
    <xsd:import namespace="86f266fc-1f42-4318-b750-a4ced78a36d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f266fc-1f42-4318-b750-a4ced78a36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C410E98-08EF-4E37-A6C7-C852B1B52208}">
  <ds:schemaRefs>
    <ds:schemaRef ds:uri="86f266fc-1f42-4318-b750-a4ced78a36d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4227616-2091-4866-9856-FA6C6A5CE549}">
  <ds:schemaRefs>
    <ds:schemaRef ds:uri="http://purl.org/dc/elements/1.1/"/>
    <ds:schemaRef ds:uri="http://schemas.openxmlformats.org/package/2006/metadata/core-properties"/>
    <ds:schemaRef ds:uri="http://schemas.microsoft.com/office/2006/documentManagement/types"/>
    <ds:schemaRef ds:uri="http://purl.org/dc/dcmitype/"/>
    <ds:schemaRef ds:uri="http://schemas.microsoft.com/office/2006/metadata/properties"/>
    <ds:schemaRef ds:uri="http://purl.org/dc/terms/"/>
    <ds:schemaRef ds:uri="http://schemas.microsoft.com/office/infopath/2007/PartnerControls"/>
    <ds:schemaRef ds:uri="86f266fc-1f42-4318-b750-a4ced78a36d1"/>
    <ds:schemaRef ds:uri="http://www.w3.org/XML/1998/namespace"/>
  </ds:schemaRefs>
</ds:datastoreItem>
</file>

<file path=customXml/itemProps3.xml><?xml version="1.0" encoding="utf-8"?>
<ds:datastoreItem xmlns:ds="http://schemas.openxmlformats.org/officeDocument/2006/customXml" ds:itemID="{FB3D31EB-79F0-478B-BFC8-30F4099D0AE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282</TotalTime>
  <Words>1449</Words>
  <Application>Microsoft Office PowerPoint</Application>
  <PresentationFormat>Widescreen</PresentationFormat>
  <Paragraphs>194</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Tahoma</vt:lpstr>
      <vt:lpstr>Trebuchet MS</vt:lpstr>
      <vt:lpstr>Wingdings 2</vt:lpstr>
      <vt:lpstr>1_Dividend</vt:lpstr>
      <vt:lpstr>Data Sharing, Linking &amp; Integration: What is it and How do we Start?</vt:lpstr>
      <vt:lpstr>Data Comic</vt:lpstr>
      <vt:lpstr>Purpose &amp; AGenda</vt:lpstr>
      <vt:lpstr>Purpose before practice: critical questions</vt:lpstr>
      <vt:lpstr>Differentiating TYPES of data communication</vt:lpstr>
      <vt:lpstr>Key Features of types</vt:lpstr>
      <vt:lpstr>Topical examples: Part C to Part B Transition</vt:lpstr>
      <vt:lpstr>Topical examples: assessment</vt:lpstr>
      <vt:lpstr>Discussion</vt:lpstr>
      <vt:lpstr>Decision point: leveling up</vt:lpstr>
      <vt:lpstr>Using use cases to level up</vt:lpstr>
      <vt:lpstr>Use case example</vt:lpstr>
      <vt:lpstr>How to utilize and apply a use case </vt:lpstr>
      <vt:lpstr>Resources</vt:lpstr>
      <vt:lpstr>Thank you.</vt:lpstr>
    </vt:vector>
  </TitlesOfParts>
  <Company>SRI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Sharing, Linking &amp; Integration: What is it and How do we Start?</dc:title>
  <dc:creator>Howard Morrison, Ginger Ellliott-Teague</dc:creator>
  <cp:lastModifiedBy>Roxanne Jones</cp:lastModifiedBy>
  <cp:revision>1</cp:revision>
  <dcterms:created xsi:type="dcterms:W3CDTF">2022-03-11T22:20:21Z</dcterms:created>
  <dcterms:modified xsi:type="dcterms:W3CDTF">2023-11-08T00:15:54Z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0x010100DF4B50AABF06BE4CBBFF59A49BCDF035</vt:lpwstr>
  </property>
  <property fmtid="{D5CDD505-2E9C-101B-9397-08002B2CF9AE}" pid="3" name="Status">
    <vt:lpwstr>Final</vt:lpwstr>
  </property>
  <property fmtid="{D5CDD505-2E9C-101B-9397-08002B2CF9AE}" pid="4" name="Language">
    <vt:lpwstr>English</vt:lpwstr>
  </property>
</Properties>
</file>