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1"/>
  </p:notesMasterIdLst>
  <p:sldIdLst>
    <p:sldId id="256" r:id="rId5"/>
    <p:sldId id="265" r:id="rId6"/>
    <p:sldId id="258" r:id="rId7"/>
    <p:sldId id="257" r:id="rId8"/>
    <p:sldId id="267" r:id="rId9"/>
    <p:sldId id="266" r:id="rId10"/>
    <p:sldId id="268" r:id="rId11"/>
    <p:sldId id="264" r:id="rId12"/>
    <p:sldId id="259" r:id="rId13"/>
    <p:sldId id="260" r:id="rId14"/>
    <p:sldId id="269" r:id="rId15"/>
    <p:sldId id="270" r:id="rId16"/>
    <p:sldId id="261" r:id="rId17"/>
    <p:sldId id="262" r:id="rId18"/>
    <p:sldId id="263" r:id="rId19"/>
    <p:sldId id="272" r:id="rId20"/>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3034DB3-7FCD-114E-84BA-4B181AB19979}" name="Sally Shepherd" initials="SS" userId="S::SShepherd@sriinternational.com::276e0854-6c87-4819-89ef-b02acdcd32ae" providerId="AD"/>
  <p188:author id="{0FEAE2B8-ED60-12A8-3E34-12D83F379E3E}" name="Ginger Elliott-Teague" initials="GET" userId="S::gelliott-teague@sriinternational.com::eefb298b-226e-4acb-8308-892a407d92a2"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227545"/>
    <a:srgbClr val="00B050"/>
    <a:srgbClr val="39B54A"/>
    <a:srgbClr val="FFC000"/>
    <a:srgbClr val="5D93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491" autoAdjust="0"/>
  </p:normalViewPr>
  <p:slideViewPr>
    <p:cSldViewPr snapToGrid="0">
      <p:cViewPr varScale="1">
        <p:scale>
          <a:sx n="96" d="100"/>
          <a:sy n="96" d="100"/>
        </p:scale>
        <p:origin x="270" y="8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nger Elliott-Teague" userId="S::gelliott-teague@sriinternational.com::eefb298b-226e-4acb-8308-892a407d92a2" providerId="AD" clId="Web-{1A134758-80BC-8B08-FEF4-79EE0ED2AC22}"/>
    <pc:docChg chg="addSld modSld sldOrd">
      <pc:chgData name="Ginger Elliott-Teague" userId="S::gelliott-teague@sriinternational.com::eefb298b-226e-4acb-8308-892a407d92a2" providerId="AD" clId="Web-{1A134758-80BC-8B08-FEF4-79EE0ED2AC22}" dt="2023-05-04T20:51:10.602" v="129" actId="20577"/>
      <pc:docMkLst>
        <pc:docMk/>
      </pc:docMkLst>
      <pc:sldChg chg="modSp">
        <pc:chgData name="Ginger Elliott-Teague" userId="S::gelliott-teague@sriinternational.com::eefb298b-226e-4acb-8308-892a407d92a2" providerId="AD" clId="Web-{1A134758-80BC-8B08-FEF4-79EE0ED2AC22}" dt="2023-05-04T20:51:10.602" v="129" actId="20577"/>
        <pc:sldMkLst>
          <pc:docMk/>
          <pc:sldMk cId="3114955164" sldId="263"/>
        </pc:sldMkLst>
        <pc:spChg chg="mod">
          <ac:chgData name="Ginger Elliott-Teague" userId="S::gelliott-teague@sriinternational.com::eefb298b-226e-4acb-8308-892a407d92a2" providerId="AD" clId="Web-{1A134758-80BC-8B08-FEF4-79EE0ED2AC22}" dt="2023-05-04T20:51:10.602" v="129" actId="20577"/>
          <ac:spMkLst>
            <pc:docMk/>
            <pc:sldMk cId="3114955164" sldId="263"/>
            <ac:spMk id="3" creationId="{D1A4301E-B61E-9682-E8C1-CF1FB79C89AB}"/>
          </ac:spMkLst>
        </pc:spChg>
      </pc:sldChg>
      <pc:sldChg chg="delSp modSp new mod ord modClrScheme chgLayout modNotes">
        <pc:chgData name="Ginger Elliott-Teague" userId="S::gelliott-teague@sriinternational.com::eefb298b-226e-4acb-8308-892a407d92a2" providerId="AD" clId="Web-{1A134758-80BC-8B08-FEF4-79EE0ED2AC22}" dt="2023-05-04T20:49:46.601" v="83"/>
        <pc:sldMkLst>
          <pc:docMk/>
          <pc:sldMk cId="4292922056" sldId="264"/>
        </pc:sldMkLst>
        <pc:spChg chg="mod ord">
          <ac:chgData name="Ginger Elliott-Teague" userId="S::gelliott-teague@sriinternational.com::eefb298b-226e-4acb-8308-892a407d92a2" providerId="AD" clId="Web-{1A134758-80BC-8B08-FEF4-79EE0ED2AC22}" dt="2023-05-04T20:42:39.347" v="54" actId="20577"/>
          <ac:spMkLst>
            <pc:docMk/>
            <pc:sldMk cId="4292922056" sldId="264"/>
            <ac:spMk id="2" creationId="{7D720560-5647-73ED-CB77-E2433BC0A115}"/>
          </ac:spMkLst>
        </pc:spChg>
        <pc:spChg chg="mod ord">
          <ac:chgData name="Ginger Elliott-Teague" userId="S::gelliott-teague@sriinternational.com::eefb298b-226e-4acb-8308-892a407d92a2" providerId="AD" clId="Web-{1A134758-80BC-8B08-FEF4-79EE0ED2AC22}" dt="2023-05-04T20:42:35.675" v="47" actId="20577"/>
          <ac:spMkLst>
            <pc:docMk/>
            <pc:sldMk cId="4292922056" sldId="264"/>
            <ac:spMk id="3" creationId="{318617D4-DD74-F7EE-ABE1-56CC0254359A}"/>
          </ac:spMkLst>
        </pc:spChg>
        <pc:spChg chg="del">
          <ac:chgData name="Ginger Elliott-Teague" userId="S::gelliott-teague@sriinternational.com::eefb298b-226e-4acb-8308-892a407d92a2" providerId="AD" clId="Web-{1A134758-80BC-8B08-FEF4-79EE0ED2AC22}" dt="2023-05-04T20:40:49.955" v="1"/>
          <ac:spMkLst>
            <pc:docMk/>
            <pc:sldMk cId="4292922056" sldId="264"/>
            <ac:spMk id="4" creationId="{AC0C8591-DCCB-F903-4FE8-D695519F15E0}"/>
          </ac:spMkLst>
        </pc:spChg>
      </pc:sldChg>
    </pc:docChg>
  </pc:docChgLst>
  <pc:docChgLst>
    <pc:chgData name="Ciearra Norwood-Williams" userId="61a26a7c-c72a-49f4-822c-e42405c6e5ec" providerId="ADAL" clId="{329B852B-1893-4E3B-A11D-BC56957D9F77}"/>
    <pc:docChg chg="modSld">
      <pc:chgData name="Ciearra Norwood-Williams" userId="61a26a7c-c72a-49f4-822c-e42405c6e5ec" providerId="ADAL" clId="{329B852B-1893-4E3B-A11D-BC56957D9F77}" dt="2023-07-24T14:05:42.375" v="18" actId="962"/>
      <pc:docMkLst>
        <pc:docMk/>
      </pc:docMkLst>
      <pc:sldChg chg="modSp">
        <pc:chgData name="Ciearra Norwood-Williams" userId="61a26a7c-c72a-49f4-822c-e42405c6e5ec" providerId="ADAL" clId="{329B852B-1893-4E3B-A11D-BC56957D9F77}" dt="2023-07-24T14:05:42.375" v="18" actId="962"/>
        <pc:sldMkLst>
          <pc:docMk/>
          <pc:sldMk cId="3739715711" sldId="261"/>
        </pc:sldMkLst>
        <pc:graphicFrameChg chg="mod">
          <ac:chgData name="Ciearra Norwood-Williams" userId="61a26a7c-c72a-49f4-822c-e42405c6e5ec" providerId="ADAL" clId="{329B852B-1893-4E3B-A11D-BC56957D9F77}" dt="2023-07-24T14:05:42.375" v="18" actId="962"/>
          <ac:graphicFrameMkLst>
            <pc:docMk/>
            <pc:sldMk cId="3739715711" sldId="261"/>
            <ac:graphicFrameMk id="6" creationId="{03699D53-BC50-96BD-BA2F-6DA75545670B}"/>
          </ac:graphicFrameMkLst>
        </pc:graphicFrameChg>
      </pc:sldChg>
      <pc:sldChg chg="modSp mod">
        <pc:chgData name="Ciearra Norwood-Williams" userId="61a26a7c-c72a-49f4-822c-e42405c6e5ec" providerId="ADAL" clId="{329B852B-1893-4E3B-A11D-BC56957D9F77}" dt="2023-07-24T14:04:56.799" v="0" actId="1076"/>
        <pc:sldMkLst>
          <pc:docMk/>
          <pc:sldMk cId="1875094399" sldId="268"/>
        </pc:sldMkLst>
        <pc:grpChg chg="mod">
          <ac:chgData name="Ciearra Norwood-Williams" userId="61a26a7c-c72a-49f4-822c-e42405c6e5ec" providerId="ADAL" clId="{329B852B-1893-4E3B-A11D-BC56957D9F77}" dt="2023-07-24T14:04:56.799" v="0" actId="1076"/>
          <ac:grpSpMkLst>
            <pc:docMk/>
            <pc:sldMk cId="1875094399" sldId="268"/>
            <ac:grpSpMk id="13" creationId="{A282032E-73B3-6BB8-D60D-0B03CC23110C}"/>
          </ac:grpSpMkLst>
        </pc:grpChg>
      </pc:sldChg>
    </pc:docChg>
  </pc:docChgLst>
  <pc:docChgLst>
    <pc:chgData name="Sally Shepherd" userId="276e0854-6c87-4819-89ef-b02acdcd32ae" providerId="ADAL" clId="{362B77BE-3045-4DBF-8BCE-5A6AA2FAC93A}"/>
    <pc:docChg chg="undo custSel addSld delSld modSld sldOrd">
      <pc:chgData name="Sally Shepherd" userId="276e0854-6c87-4819-89ef-b02acdcd32ae" providerId="ADAL" clId="{362B77BE-3045-4DBF-8BCE-5A6AA2FAC93A}" dt="2023-05-17T17:02:19.341" v="75"/>
      <pc:docMkLst>
        <pc:docMk/>
      </pc:docMkLst>
      <pc:sldChg chg="addCm delCm">
        <pc:chgData name="Sally Shepherd" userId="276e0854-6c87-4819-89ef-b02acdcd32ae" providerId="ADAL" clId="{362B77BE-3045-4DBF-8BCE-5A6AA2FAC93A}" dt="2023-05-11T19:21:50.718" v="73"/>
        <pc:sldMkLst>
          <pc:docMk/>
          <pc:sldMk cId="2420437497" sldId="257"/>
        </pc:sldMkLst>
      </pc:sldChg>
      <pc:sldChg chg="modSp mod">
        <pc:chgData name="Sally Shepherd" userId="276e0854-6c87-4819-89ef-b02acdcd32ae" providerId="ADAL" clId="{362B77BE-3045-4DBF-8BCE-5A6AA2FAC93A}" dt="2023-05-09T19:53:51.918" v="69"/>
        <pc:sldMkLst>
          <pc:docMk/>
          <pc:sldMk cId="2834537731" sldId="258"/>
        </pc:sldMkLst>
        <pc:spChg chg="mod">
          <ac:chgData name="Sally Shepherd" userId="276e0854-6c87-4819-89ef-b02acdcd32ae" providerId="ADAL" clId="{362B77BE-3045-4DBF-8BCE-5A6AA2FAC93A}" dt="2023-05-09T19:11:54.272" v="34" actId="14100"/>
          <ac:spMkLst>
            <pc:docMk/>
            <pc:sldMk cId="2834537731" sldId="258"/>
            <ac:spMk id="2" creationId="{8ABE7A8D-7BC4-DA08-200B-74A225452704}"/>
          </ac:spMkLst>
        </pc:spChg>
        <pc:spChg chg="mod">
          <ac:chgData name="Sally Shepherd" userId="276e0854-6c87-4819-89ef-b02acdcd32ae" providerId="ADAL" clId="{362B77BE-3045-4DBF-8BCE-5A6AA2FAC93A}" dt="2023-05-09T19:12:13.527" v="38" actId="14100"/>
          <ac:spMkLst>
            <pc:docMk/>
            <pc:sldMk cId="2834537731" sldId="258"/>
            <ac:spMk id="5" creationId="{0111ECDD-49B4-E260-0AFB-3BC104562FD0}"/>
          </ac:spMkLst>
        </pc:spChg>
        <pc:graphicFrameChg chg="mod">
          <ac:chgData name="Sally Shepherd" userId="276e0854-6c87-4819-89ef-b02acdcd32ae" providerId="ADAL" clId="{362B77BE-3045-4DBF-8BCE-5A6AA2FAC93A}" dt="2023-05-09T19:53:51.918" v="69"/>
          <ac:graphicFrameMkLst>
            <pc:docMk/>
            <pc:sldMk cId="2834537731" sldId="258"/>
            <ac:graphicFrameMk id="4" creationId="{42DA1EDE-3038-3E9A-27CA-C5F867816C6F}"/>
          </ac:graphicFrameMkLst>
        </pc:graphicFrameChg>
      </pc:sldChg>
      <pc:sldChg chg="ord modCm">
        <pc:chgData name="Sally Shepherd" userId="276e0854-6c87-4819-89ef-b02acdcd32ae" providerId="ADAL" clId="{362B77BE-3045-4DBF-8BCE-5A6AA2FAC93A}" dt="2023-05-17T17:02:19.341" v="75"/>
        <pc:sldMkLst>
          <pc:docMk/>
          <pc:sldMk cId="3077063208" sldId="260"/>
        </pc:sldMkLst>
      </pc:sldChg>
      <pc:sldChg chg="modSp mod">
        <pc:chgData name="Sally Shepherd" userId="276e0854-6c87-4819-89ef-b02acdcd32ae" providerId="ADAL" clId="{362B77BE-3045-4DBF-8BCE-5A6AA2FAC93A}" dt="2023-05-09T19:43:12.270" v="68"/>
        <pc:sldMkLst>
          <pc:docMk/>
          <pc:sldMk cId="3739715711" sldId="261"/>
        </pc:sldMkLst>
        <pc:graphicFrameChg chg="mod modGraphic">
          <ac:chgData name="Sally Shepherd" userId="276e0854-6c87-4819-89ef-b02acdcd32ae" providerId="ADAL" clId="{362B77BE-3045-4DBF-8BCE-5A6AA2FAC93A}" dt="2023-05-09T19:43:12.270" v="68"/>
          <ac:graphicFrameMkLst>
            <pc:docMk/>
            <pc:sldMk cId="3739715711" sldId="261"/>
            <ac:graphicFrameMk id="6" creationId="{03699D53-BC50-96BD-BA2F-6DA75545670B}"/>
          </ac:graphicFrameMkLst>
        </pc:graphicFrameChg>
      </pc:sldChg>
      <pc:sldChg chg="addCm delCm">
        <pc:chgData name="Sally Shepherd" userId="276e0854-6c87-4819-89ef-b02acdcd32ae" providerId="ADAL" clId="{362B77BE-3045-4DBF-8BCE-5A6AA2FAC93A}" dt="2023-05-11T19:21:27.297" v="72"/>
        <pc:sldMkLst>
          <pc:docMk/>
          <pc:sldMk cId="4292922056" sldId="264"/>
        </pc:sldMkLst>
      </pc:sldChg>
      <pc:sldChg chg="addCm delCm modCm modNotesTx">
        <pc:chgData name="Sally Shepherd" userId="276e0854-6c87-4819-89ef-b02acdcd32ae" providerId="ADAL" clId="{362B77BE-3045-4DBF-8BCE-5A6AA2FAC93A}" dt="2023-05-11T19:04:33.567" v="70"/>
        <pc:sldMkLst>
          <pc:docMk/>
          <pc:sldMk cId="2908629507" sldId="265"/>
        </pc:sldMkLst>
      </pc:sldChg>
      <pc:sldChg chg="modSp mod">
        <pc:chgData name="Sally Shepherd" userId="276e0854-6c87-4819-89ef-b02acdcd32ae" providerId="ADAL" clId="{362B77BE-3045-4DBF-8BCE-5A6AA2FAC93A}" dt="2023-05-09T19:14:49.764" v="53" actId="14100"/>
        <pc:sldMkLst>
          <pc:docMk/>
          <pc:sldMk cId="3149059934" sldId="266"/>
        </pc:sldMkLst>
        <pc:spChg chg="mod">
          <ac:chgData name="Sally Shepherd" userId="276e0854-6c87-4819-89ef-b02acdcd32ae" providerId="ADAL" clId="{362B77BE-3045-4DBF-8BCE-5A6AA2FAC93A}" dt="2023-05-09T19:14:02.567" v="47" actId="14100"/>
          <ac:spMkLst>
            <pc:docMk/>
            <pc:sldMk cId="3149059934" sldId="266"/>
            <ac:spMk id="5" creationId="{71D95AF7-2EFB-59E8-6597-07D9AD8397AE}"/>
          </ac:spMkLst>
        </pc:spChg>
        <pc:spChg chg="mod">
          <ac:chgData name="Sally Shepherd" userId="276e0854-6c87-4819-89ef-b02acdcd32ae" providerId="ADAL" clId="{362B77BE-3045-4DBF-8BCE-5A6AA2FAC93A}" dt="2023-05-09T19:14:49.764" v="53" actId="14100"/>
          <ac:spMkLst>
            <pc:docMk/>
            <pc:sldMk cId="3149059934" sldId="266"/>
            <ac:spMk id="12" creationId="{D44562B0-20AA-65D2-0F24-A459033AFF90}"/>
          </ac:spMkLst>
        </pc:spChg>
        <pc:graphicFrameChg chg="mod">
          <ac:chgData name="Sally Shepherd" userId="276e0854-6c87-4819-89ef-b02acdcd32ae" providerId="ADAL" clId="{362B77BE-3045-4DBF-8BCE-5A6AA2FAC93A}" dt="2023-05-09T19:14:12.940" v="48" actId="1076"/>
          <ac:graphicFrameMkLst>
            <pc:docMk/>
            <pc:sldMk cId="3149059934" sldId="266"/>
            <ac:graphicFrameMk id="14" creationId="{F3CB27AD-2C09-4A34-826F-7708F5AAF0BF}"/>
          </ac:graphicFrameMkLst>
        </pc:graphicFrameChg>
      </pc:sldChg>
      <pc:sldChg chg="modSp mod">
        <pc:chgData name="Sally Shepherd" userId="276e0854-6c87-4819-89ef-b02acdcd32ae" providerId="ADAL" clId="{362B77BE-3045-4DBF-8BCE-5A6AA2FAC93A}" dt="2023-05-09T19:13:08.621" v="40" actId="14100"/>
        <pc:sldMkLst>
          <pc:docMk/>
          <pc:sldMk cId="629801433" sldId="267"/>
        </pc:sldMkLst>
        <pc:spChg chg="mod">
          <ac:chgData name="Sally Shepherd" userId="276e0854-6c87-4819-89ef-b02acdcd32ae" providerId="ADAL" clId="{362B77BE-3045-4DBF-8BCE-5A6AA2FAC93A}" dt="2023-05-09T19:11:44.658" v="32" actId="20577"/>
          <ac:spMkLst>
            <pc:docMk/>
            <pc:sldMk cId="629801433" sldId="267"/>
            <ac:spMk id="3" creationId="{6B4641D1-A4B2-FAF7-447E-EBF01B82941F}"/>
          </ac:spMkLst>
        </pc:spChg>
        <pc:picChg chg="mod">
          <ac:chgData name="Sally Shepherd" userId="276e0854-6c87-4819-89ef-b02acdcd32ae" providerId="ADAL" clId="{362B77BE-3045-4DBF-8BCE-5A6AA2FAC93A}" dt="2023-05-09T19:13:08.621" v="40" actId="14100"/>
          <ac:picMkLst>
            <pc:docMk/>
            <pc:sldMk cId="629801433" sldId="267"/>
            <ac:picMk id="4" creationId="{F8C2BAF4-829F-AF41-ADDA-29C8DCC6C940}"/>
          </ac:picMkLst>
        </pc:picChg>
      </pc:sldChg>
      <pc:sldChg chg="modSp mod">
        <pc:chgData name="Sally Shepherd" userId="276e0854-6c87-4819-89ef-b02acdcd32ae" providerId="ADAL" clId="{362B77BE-3045-4DBF-8BCE-5A6AA2FAC93A}" dt="2023-05-09T19:16:09.753" v="54" actId="1076"/>
        <pc:sldMkLst>
          <pc:docMk/>
          <pc:sldMk cId="1875094399" sldId="268"/>
        </pc:sldMkLst>
        <pc:grpChg chg="mod">
          <ac:chgData name="Sally Shepherd" userId="276e0854-6c87-4819-89ef-b02acdcd32ae" providerId="ADAL" clId="{362B77BE-3045-4DBF-8BCE-5A6AA2FAC93A}" dt="2023-05-09T19:16:09.753" v="54" actId="1076"/>
          <ac:grpSpMkLst>
            <pc:docMk/>
            <pc:sldMk cId="1875094399" sldId="268"/>
            <ac:grpSpMk id="13" creationId="{A282032E-73B3-6BB8-D60D-0B03CC23110C}"/>
          </ac:grpSpMkLst>
        </pc:grpChg>
      </pc:sldChg>
      <pc:sldChg chg="new del">
        <pc:chgData name="Sally Shepherd" userId="276e0854-6c87-4819-89ef-b02acdcd32ae" providerId="ADAL" clId="{362B77BE-3045-4DBF-8BCE-5A6AA2FAC93A}" dt="2023-05-09T19:01:04.541" v="31" actId="2696"/>
        <pc:sldMkLst>
          <pc:docMk/>
          <pc:sldMk cId="2672694502" sldId="269"/>
        </pc:sldMkLst>
      </pc:sldChg>
    </pc:docChg>
  </pc:docChgLst>
  <pc:docChgLst>
    <pc:chgData name="Ginger Elliott-Teague" userId="S::gelliott-teague@sriinternational.com::eefb298b-226e-4acb-8308-892a407d92a2" providerId="AD" clId="Web-{C248AAA3-7275-48CD-974F-16CAA60C24D1}"/>
    <pc:docChg chg="modSld">
      <pc:chgData name="Ginger Elliott-Teague" userId="S::gelliott-teague@sriinternational.com::eefb298b-226e-4acb-8308-892a407d92a2" providerId="AD" clId="Web-{C248AAA3-7275-48CD-974F-16CAA60C24D1}" dt="2023-05-17T12:10:16.299" v="112"/>
      <pc:docMkLst>
        <pc:docMk/>
      </pc:docMkLst>
      <pc:sldChg chg="modNotes">
        <pc:chgData name="Ginger Elliott-Teague" userId="S::gelliott-teague@sriinternational.com::eefb298b-226e-4acb-8308-892a407d92a2" providerId="AD" clId="Web-{C248AAA3-7275-48CD-974F-16CAA60C24D1}" dt="2023-05-17T12:02:30.435" v="6"/>
        <pc:sldMkLst>
          <pc:docMk/>
          <pc:sldMk cId="4051853882" sldId="256"/>
        </pc:sldMkLst>
      </pc:sldChg>
      <pc:sldChg chg="modNotes">
        <pc:chgData name="Ginger Elliott-Teague" userId="S::gelliott-teague@sriinternational.com::eefb298b-226e-4acb-8308-892a407d92a2" providerId="AD" clId="Web-{C248AAA3-7275-48CD-974F-16CAA60C24D1}" dt="2023-05-17T12:07:02.923" v="40"/>
        <pc:sldMkLst>
          <pc:docMk/>
          <pc:sldMk cId="2420437497" sldId="257"/>
        </pc:sldMkLst>
      </pc:sldChg>
      <pc:sldChg chg="modNotes">
        <pc:chgData name="Ginger Elliott-Teague" userId="S::gelliott-teague@sriinternational.com::eefb298b-226e-4acb-8308-892a407d92a2" providerId="AD" clId="Web-{C248AAA3-7275-48CD-974F-16CAA60C24D1}" dt="2023-05-17T12:06:59.188" v="34"/>
        <pc:sldMkLst>
          <pc:docMk/>
          <pc:sldMk cId="2834537731" sldId="258"/>
        </pc:sldMkLst>
      </pc:sldChg>
      <pc:sldChg chg="modNotes">
        <pc:chgData name="Ginger Elliott-Teague" userId="S::gelliott-teague@sriinternational.com::eefb298b-226e-4acb-8308-892a407d92a2" providerId="AD" clId="Web-{C248AAA3-7275-48CD-974F-16CAA60C24D1}" dt="2023-05-17T12:08:39.955" v="85"/>
        <pc:sldMkLst>
          <pc:docMk/>
          <pc:sldMk cId="3282244958" sldId="259"/>
        </pc:sldMkLst>
      </pc:sldChg>
      <pc:sldChg chg="modNotes">
        <pc:chgData name="Ginger Elliott-Teague" userId="S::gelliott-teague@sriinternational.com::eefb298b-226e-4acb-8308-892a407d92a2" providerId="AD" clId="Web-{C248AAA3-7275-48CD-974F-16CAA60C24D1}" dt="2023-05-17T12:10:16.299" v="112"/>
        <pc:sldMkLst>
          <pc:docMk/>
          <pc:sldMk cId="3077063208" sldId="260"/>
        </pc:sldMkLst>
      </pc:sldChg>
      <pc:sldChg chg="modNotes">
        <pc:chgData name="Ginger Elliott-Teague" userId="S::gelliott-teague@sriinternational.com::eefb298b-226e-4acb-8308-892a407d92a2" providerId="AD" clId="Web-{C248AAA3-7275-48CD-974F-16CAA60C24D1}" dt="2023-05-17T12:09:18.752" v="103"/>
        <pc:sldMkLst>
          <pc:docMk/>
          <pc:sldMk cId="3739715711" sldId="261"/>
        </pc:sldMkLst>
      </pc:sldChg>
      <pc:sldChg chg="modNotes">
        <pc:chgData name="Ginger Elliott-Teague" userId="S::gelliott-teague@sriinternational.com::eefb298b-226e-4acb-8308-892a407d92a2" providerId="AD" clId="Web-{C248AAA3-7275-48CD-974F-16CAA60C24D1}" dt="2023-05-17T12:09:21.330" v="104"/>
        <pc:sldMkLst>
          <pc:docMk/>
          <pc:sldMk cId="3411954998" sldId="262"/>
        </pc:sldMkLst>
      </pc:sldChg>
      <pc:sldChg chg="modNotes">
        <pc:chgData name="Ginger Elliott-Teague" userId="S::gelliott-teague@sriinternational.com::eefb298b-226e-4acb-8308-892a407d92a2" providerId="AD" clId="Web-{C248AAA3-7275-48CD-974F-16CAA60C24D1}" dt="2023-05-17T12:09:53.081" v="108"/>
        <pc:sldMkLst>
          <pc:docMk/>
          <pc:sldMk cId="3114955164" sldId="263"/>
        </pc:sldMkLst>
      </pc:sldChg>
      <pc:sldChg chg="modSp modNotes">
        <pc:chgData name="Ginger Elliott-Teague" userId="S::gelliott-teague@sriinternational.com::eefb298b-226e-4acb-8308-892a407d92a2" providerId="AD" clId="Web-{C248AAA3-7275-48CD-974F-16CAA60C24D1}" dt="2023-05-17T12:08:56.095" v="90"/>
        <pc:sldMkLst>
          <pc:docMk/>
          <pc:sldMk cId="4292922056" sldId="264"/>
        </pc:sldMkLst>
        <pc:spChg chg="mod">
          <ac:chgData name="Ginger Elliott-Teague" userId="S::gelliott-teague@sriinternational.com::eefb298b-226e-4acb-8308-892a407d92a2" providerId="AD" clId="Web-{C248AAA3-7275-48CD-974F-16CAA60C24D1}" dt="2023-05-17T12:05:56.687" v="29" actId="20577"/>
          <ac:spMkLst>
            <pc:docMk/>
            <pc:sldMk cId="4292922056" sldId="264"/>
            <ac:spMk id="2" creationId="{7D720560-5647-73ED-CB77-E2433BC0A115}"/>
          </ac:spMkLst>
        </pc:spChg>
      </pc:sldChg>
      <pc:sldChg chg="modNotes">
        <pc:chgData name="Ginger Elliott-Teague" userId="S::gelliott-teague@sriinternational.com::eefb298b-226e-4acb-8308-892a407d92a2" providerId="AD" clId="Web-{C248AAA3-7275-48CD-974F-16CAA60C24D1}" dt="2023-05-17T12:02:45.310" v="14"/>
        <pc:sldMkLst>
          <pc:docMk/>
          <pc:sldMk cId="2908629507" sldId="265"/>
        </pc:sldMkLst>
      </pc:sldChg>
      <pc:sldChg chg="modNotes">
        <pc:chgData name="Ginger Elliott-Teague" userId="S::gelliott-teague@sriinternational.com::eefb298b-226e-4acb-8308-892a407d92a2" providerId="AD" clId="Web-{C248AAA3-7275-48CD-974F-16CAA60C24D1}" dt="2023-05-17T12:07:34.188" v="57"/>
        <pc:sldMkLst>
          <pc:docMk/>
          <pc:sldMk cId="3149059934" sldId="266"/>
        </pc:sldMkLst>
      </pc:sldChg>
      <pc:sldChg chg="modNotes">
        <pc:chgData name="Ginger Elliott-Teague" userId="S::gelliott-teague@sriinternational.com::eefb298b-226e-4acb-8308-892a407d92a2" providerId="AD" clId="Web-{C248AAA3-7275-48CD-974F-16CAA60C24D1}" dt="2023-05-17T12:07:27.001" v="47"/>
        <pc:sldMkLst>
          <pc:docMk/>
          <pc:sldMk cId="629801433" sldId="267"/>
        </pc:sldMkLst>
      </pc:sldChg>
      <pc:sldChg chg="modNotes">
        <pc:chgData name="Ginger Elliott-Teague" userId="S::gelliott-teague@sriinternational.com::eefb298b-226e-4acb-8308-892a407d92a2" providerId="AD" clId="Web-{C248AAA3-7275-48CD-974F-16CAA60C24D1}" dt="2023-05-17T12:07:56.829" v="65"/>
        <pc:sldMkLst>
          <pc:docMk/>
          <pc:sldMk cId="1875094399" sldId="268"/>
        </pc:sldMkLst>
      </pc:sldChg>
      <pc:sldChg chg="modNotes">
        <pc:chgData name="Ginger Elliott-Teague" userId="S::gelliott-teague@sriinternational.com::eefb298b-226e-4acb-8308-892a407d92a2" providerId="AD" clId="Web-{C248AAA3-7275-48CD-974F-16CAA60C24D1}" dt="2023-05-17T12:09:07.580" v="95"/>
        <pc:sldMkLst>
          <pc:docMk/>
          <pc:sldMk cId="904901114" sldId="269"/>
        </pc:sldMkLst>
      </pc:sldChg>
      <pc:sldChg chg="modNotes">
        <pc:chgData name="Ginger Elliott-Teague" userId="S::gelliott-teague@sriinternational.com::eefb298b-226e-4acb-8308-892a407d92a2" providerId="AD" clId="Web-{C248AAA3-7275-48CD-974F-16CAA60C24D1}" dt="2023-05-17T12:09:11.096" v="96"/>
        <pc:sldMkLst>
          <pc:docMk/>
          <pc:sldMk cId="3254013890" sldId="270"/>
        </pc:sldMkLst>
      </pc:sldChg>
    </pc:docChg>
  </pc:docChgLst>
  <pc:docChgLst>
    <pc:chgData name="Ginger Elliott-Teague" userId="S::gelliott-teague@sriinternational.com::eefb298b-226e-4acb-8308-892a407d92a2" providerId="AD" clId="Web-{A81C94D1-9518-50F2-B821-BE01FA4AA5AC}"/>
    <pc:docChg chg="addSld modSld">
      <pc:chgData name="Ginger Elliott-Teague" userId="S::gelliott-teague@sriinternational.com::eefb298b-226e-4acb-8308-892a407d92a2" providerId="AD" clId="Web-{A81C94D1-9518-50F2-B821-BE01FA4AA5AC}" dt="2023-05-04T20:07:44.315" v="844"/>
      <pc:docMkLst>
        <pc:docMk/>
      </pc:docMkLst>
      <pc:sldChg chg="modSp">
        <pc:chgData name="Ginger Elliott-Teague" userId="S::gelliott-teague@sriinternational.com::eefb298b-226e-4acb-8308-892a407d92a2" providerId="AD" clId="Web-{A81C94D1-9518-50F2-B821-BE01FA4AA5AC}" dt="2023-05-04T15:06:35.626" v="5" actId="20577"/>
        <pc:sldMkLst>
          <pc:docMk/>
          <pc:sldMk cId="4051853882" sldId="256"/>
        </pc:sldMkLst>
        <pc:spChg chg="mod">
          <ac:chgData name="Ginger Elliott-Teague" userId="S::gelliott-teague@sriinternational.com::eefb298b-226e-4acb-8308-892a407d92a2" providerId="AD" clId="Web-{A81C94D1-9518-50F2-B821-BE01FA4AA5AC}" dt="2023-05-04T15:06:35.626" v="5" actId="20577"/>
          <ac:spMkLst>
            <pc:docMk/>
            <pc:sldMk cId="4051853882" sldId="256"/>
            <ac:spMk id="3" creationId="{8404C761-F234-3A70-8F59-83B4B557C07D}"/>
          </ac:spMkLst>
        </pc:spChg>
      </pc:sldChg>
      <pc:sldChg chg="modNotes">
        <pc:chgData name="Ginger Elliott-Teague" userId="S::gelliott-teague@sriinternational.com::eefb298b-226e-4acb-8308-892a407d92a2" providerId="AD" clId="Web-{A81C94D1-9518-50F2-B821-BE01FA4AA5AC}" dt="2023-05-04T20:07:40.659" v="843"/>
        <pc:sldMkLst>
          <pc:docMk/>
          <pc:sldMk cId="2420437497" sldId="257"/>
        </pc:sldMkLst>
      </pc:sldChg>
      <pc:sldChg chg="modNotes">
        <pc:chgData name="Ginger Elliott-Teague" userId="S::gelliott-teague@sriinternational.com::eefb298b-226e-4acb-8308-892a407d92a2" providerId="AD" clId="Web-{A81C94D1-9518-50F2-B821-BE01FA4AA5AC}" dt="2023-05-04T20:05:59.329" v="806"/>
        <pc:sldMkLst>
          <pc:docMk/>
          <pc:sldMk cId="2834537731" sldId="258"/>
        </pc:sldMkLst>
      </pc:sldChg>
      <pc:sldChg chg="modNotes">
        <pc:chgData name="Ginger Elliott-Teague" userId="S::gelliott-teague@sriinternational.com::eefb298b-226e-4acb-8308-892a407d92a2" providerId="AD" clId="Web-{A81C94D1-9518-50F2-B821-BE01FA4AA5AC}" dt="2023-05-04T20:01:50.794" v="394"/>
        <pc:sldMkLst>
          <pc:docMk/>
          <pc:sldMk cId="3077063208" sldId="260"/>
        </pc:sldMkLst>
      </pc:sldChg>
      <pc:sldChg chg="modSp new">
        <pc:chgData name="Ginger Elliott-Teague" userId="S::gelliott-teague@sriinternational.com::eefb298b-226e-4acb-8308-892a407d92a2" providerId="AD" clId="Web-{A81C94D1-9518-50F2-B821-BE01FA4AA5AC}" dt="2023-05-04T15:17:05.448" v="32" actId="20577"/>
        <pc:sldMkLst>
          <pc:docMk/>
          <pc:sldMk cId="3114955164" sldId="263"/>
        </pc:sldMkLst>
        <pc:spChg chg="mod">
          <ac:chgData name="Ginger Elliott-Teague" userId="S::gelliott-teague@sriinternational.com::eefb298b-226e-4acb-8308-892a407d92a2" providerId="AD" clId="Web-{A81C94D1-9518-50F2-B821-BE01FA4AA5AC}" dt="2023-05-04T15:16:41.666" v="27" actId="20577"/>
          <ac:spMkLst>
            <pc:docMk/>
            <pc:sldMk cId="3114955164" sldId="263"/>
            <ac:spMk id="2" creationId="{5FC33660-2A97-72E8-72FF-062033580FE0}"/>
          </ac:spMkLst>
        </pc:spChg>
        <pc:spChg chg="mod">
          <ac:chgData name="Ginger Elliott-Teague" userId="S::gelliott-teague@sriinternational.com::eefb298b-226e-4acb-8308-892a407d92a2" providerId="AD" clId="Web-{A81C94D1-9518-50F2-B821-BE01FA4AA5AC}" dt="2023-05-04T15:17:05.448" v="32" actId="20577"/>
          <ac:spMkLst>
            <pc:docMk/>
            <pc:sldMk cId="3114955164" sldId="263"/>
            <ac:spMk id="3" creationId="{D1A4301E-B61E-9682-E8C1-CF1FB79C89AB}"/>
          </ac:spMkLst>
        </pc:spChg>
      </pc:sldChg>
      <pc:sldChg chg="new">
        <pc:chgData name="Ginger Elliott-Teague" userId="S::gelliott-teague@sriinternational.com::eefb298b-226e-4acb-8308-892a407d92a2" providerId="AD" clId="Web-{A81C94D1-9518-50F2-B821-BE01FA4AA5AC}" dt="2023-05-04T20:07:44.315" v="844"/>
        <pc:sldMkLst>
          <pc:docMk/>
          <pc:sldMk cId="1650366395" sldId="264"/>
        </pc:sldMkLst>
      </pc:sldChg>
    </pc:docChg>
  </pc:docChgLst>
  <pc:docChgLst>
    <pc:chgData name="Ginger Elliott-Teague" userId="eefb298b-226e-4acb-8308-892a407d92a2" providerId="ADAL" clId="{D0A5D7E4-564D-456E-8D06-791F80A2229B}"/>
    <pc:docChg chg="undo redo custSel addSld delSld modSld sldOrd addMainMaster delMainMaster modMainMaster">
      <pc:chgData name="Ginger Elliott-Teague" userId="eefb298b-226e-4acb-8308-892a407d92a2" providerId="ADAL" clId="{D0A5D7E4-564D-456E-8D06-791F80A2229B}" dt="2023-05-12T20:56:55.113" v="8268" actId="2696"/>
      <pc:docMkLst>
        <pc:docMk/>
      </pc:docMkLst>
      <pc:sldChg chg="modSp mod">
        <pc:chgData name="Ginger Elliott-Teague" userId="eefb298b-226e-4acb-8308-892a407d92a2" providerId="ADAL" clId="{D0A5D7E4-564D-456E-8D06-791F80A2229B}" dt="2023-05-02T17:03:39.092" v="19" actId="1036"/>
        <pc:sldMkLst>
          <pc:docMk/>
          <pc:sldMk cId="4051853882" sldId="256"/>
        </pc:sldMkLst>
        <pc:spChg chg="mod">
          <ac:chgData name="Ginger Elliott-Teague" userId="eefb298b-226e-4acb-8308-892a407d92a2" providerId="ADAL" clId="{D0A5D7E4-564D-456E-8D06-791F80A2229B}" dt="2023-05-02T17:03:39.092" v="19" actId="1036"/>
          <ac:spMkLst>
            <pc:docMk/>
            <pc:sldMk cId="4051853882" sldId="256"/>
            <ac:spMk id="2" creationId="{F747DF2D-E683-459D-BEFB-377A484763CF}"/>
          </ac:spMkLst>
        </pc:spChg>
        <pc:spChg chg="mod">
          <ac:chgData name="Ginger Elliott-Teague" userId="eefb298b-226e-4acb-8308-892a407d92a2" providerId="ADAL" clId="{D0A5D7E4-564D-456E-8D06-791F80A2229B}" dt="2023-05-02T17:02:34.735" v="3" actId="14100"/>
          <ac:spMkLst>
            <pc:docMk/>
            <pc:sldMk cId="4051853882" sldId="256"/>
            <ac:spMk id="3" creationId="{8404C761-F234-3A70-8F59-83B4B557C07D}"/>
          </ac:spMkLst>
        </pc:spChg>
      </pc:sldChg>
      <pc:sldChg chg="addSp delSp modSp mod modClrScheme chgLayout modNotesTx">
        <pc:chgData name="Ginger Elliott-Teague" userId="eefb298b-226e-4acb-8308-892a407d92a2" providerId="ADAL" clId="{D0A5D7E4-564D-456E-8D06-791F80A2229B}" dt="2023-05-11T19:21:26.589" v="7948" actId="20577"/>
        <pc:sldMkLst>
          <pc:docMk/>
          <pc:sldMk cId="2420437497" sldId="257"/>
        </pc:sldMkLst>
        <pc:spChg chg="mod ord">
          <ac:chgData name="Ginger Elliott-Teague" userId="eefb298b-226e-4acb-8308-892a407d92a2" providerId="ADAL" clId="{D0A5D7E4-564D-456E-8D06-791F80A2229B}" dt="2023-05-09T19:19:19.613" v="7448" actId="13244"/>
          <ac:spMkLst>
            <pc:docMk/>
            <pc:sldMk cId="2420437497" sldId="257"/>
            <ac:spMk id="2" creationId="{EB4406BB-F51C-68E5-8FAF-F7E17231FA99}"/>
          </ac:spMkLst>
        </pc:spChg>
        <pc:spChg chg="del mod ord">
          <ac:chgData name="Ginger Elliott-Teague" userId="eefb298b-226e-4acb-8308-892a407d92a2" providerId="ADAL" clId="{D0A5D7E4-564D-456E-8D06-791F80A2229B}" dt="2023-05-09T13:53:49.102" v="3620" actId="700"/>
          <ac:spMkLst>
            <pc:docMk/>
            <pc:sldMk cId="2420437497" sldId="257"/>
            <ac:spMk id="3" creationId="{282952C1-F635-D344-17D9-8D07F4058EA1}"/>
          </ac:spMkLst>
        </pc:spChg>
        <pc:spChg chg="add del mod ord">
          <ac:chgData name="Ginger Elliott-Teague" userId="eefb298b-226e-4acb-8308-892a407d92a2" providerId="ADAL" clId="{D0A5D7E4-564D-456E-8D06-791F80A2229B}" dt="2023-05-04T20:27:06.133" v="1965"/>
          <ac:spMkLst>
            <pc:docMk/>
            <pc:sldMk cId="2420437497" sldId="257"/>
            <ac:spMk id="5" creationId="{86AB994C-F4D5-6933-69CE-DB14284BB168}"/>
          </ac:spMkLst>
        </pc:spChg>
        <pc:spChg chg="add del mod">
          <ac:chgData name="Ginger Elliott-Teague" userId="eefb298b-226e-4acb-8308-892a407d92a2" providerId="ADAL" clId="{D0A5D7E4-564D-456E-8D06-791F80A2229B}" dt="2023-05-09T13:29:16.894" v="3276" actId="1032"/>
          <ac:spMkLst>
            <pc:docMk/>
            <pc:sldMk cId="2420437497" sldId="257"/>
            <ac:spMk id="5" creationId="{C8D74B10-6085-942D-BCB0-8CF5BFB8D875}"/>
          </ac:spMkLst>
        </pc:spChg>
        <pc:spChg chg="add del mod">
          <ac:chgData name="Ginger Elliott-Teague" userId="eefb298b-226e-4acb-8308-892a407d92a2" providerId="ADAL" clId="{D0A5D7E4-564D-456E-8D06-791F80A2229B}" dt="2023-05-09T13:46:24.795" v="3324"/>
          <ac:spMkLst>
            <pc:docMk/>
            <pc:sldMk cId="2420437497" sldId="257"/>
            <ac:spMk id="10" creationId="{8B2546FA-425F-0F99-B037-6C74CF04C6C2}"/>
          </ac:spMkLst>
        </pc:spChg>
        <pc:spChg chg="add del mod">
          <ac:chgData name="Ginger Elliott-Teague" userId="eefb298b-226e-4acb-8308-892a407d92a2" providerId="ADAL" clId="{D0A5D7E4-564D-456E-8D06-791F80A2229B}" dt="2023-05-09T13:52:05.535" v="3610" actId="700"/>
          <ac:spMkLst>
            <pc:docMk/>
            <pc:sldMk cId="2420437497" sldId="257"/>
            <ac:spMk id="13" creationId="{DD4196B4-2C2F-06E0-D903-F656F6A6A876}"/>
          </ac:spMkLst>
        </pc:spChg>
        <pc:spChg chg="add del mod ord">
          <ac:chgData name="Ginger Elliott-Teague" userId="eefb298b-226e-4acb-8308-892a407d92a2" providerId="ADAL" clId="{D0A5D7E4-564D-456E-8D06-791F80A2229B}" dt="2023-05-09T13:54:44.948" v="3621" actId="1032"/>
          <ac:spMkLst>
            <pc:docMk/>
            <pc:sldMk cId="2420437497" sldId="257"/>
            <ac:spMk id="14" creationId="{E4BB16EC-1CE4-07CC-0E2F-4780FF832C49}"/>
          </ac:spMkLst>
        </pc:spChg>
        <pc:graphicFrameChg chg="add del mod">
          <ac:chgData name="Ginger Elliott-Teague" userId="eefb298b-226e-4acb-8308-892a407d92a2" providerId="ADAL" clId="{D0A5D7E4-564D-456E-8D06-791F80A2229B}" dt="2023-05-04T20:27:03.767" v="1964" actId="21"/>
          <ac:graphicFrameMkLst>
            <pc:docMk/>
            <pc:sldMk cId="2420437497" sldId="257"/>
            <ac:graphicFrameMk id="4" creationId="{667C087B-D3C1-C0C6-8C4B-0AF13F9322B7}"/>
          </ac:graphicFrameMkLst>
        </pc:graphicFrameChg>
        <pc:graphicFrameChg chg="add del mod">
          <ac:chgData name="Ginger Elliott-Teague" userId="eefb298b-226e-4acb-8308-892a407d92a2" providerId="ADAL" clId="{D0A5D7E4-564D-456E-8D06-791F80A2229B}" dt="2023-05-09T13:26:52.917" v="3246" actId="21"/>
          <ac:graphicFrameMkLst>
            <pc:docMk/>
            <pc:sldMk cId="2420437497" sldId="257"/>
            <ac:graphicFrameMk id="6" creationId="{7613429B-C7B9-4B0D-DB0F-98BE559B2A60}"/>
          </ac:graphicFrameMkLst>
        </pc:graphicFrameChg>
        <pc:graphicFrameChg chg="add del mod modGraphic">
          <ac:chgData name="Ginger Elliott-Teague" userId="eefb298b-226e-4acb-8308-892a407d92a2" providerId="ADAL" clId="{D0A5D7E4-564D-456E-8D06-791F80A2229B}" dt="2023-05-09T13:30:34.500" v="3300" actId="21"/>
          <ac:graphicFrameMkLst>
            <pc:docMk/>
            <pc:sldMk cId="2420437497" sldId="257"/>
            <ac:graphicFrameMk id="7" creationId="{B8292311-CE00-161D-E032-9AA43404C19F}"/>
          </ac:graphicFrameMkLst>
        </pc:graphicFrameChg>
        <pc:graphicFrameChg chg="add del mod">
          <ac:chgData name="Ginger Elliott-Teague" userId="eefb298b-226e-4acb-8308-892a407d92a2" providerId="ADAL" clId="{D0A5D7E4-564D-456E-8D06-791F80A2229B}" dt="2023-05-09T13:46:22.290" v="3323" actId="21"/>
          <ac:graphicFrameMkLst>
            <pc:docMk/>
            <pc:sldMk cId="2420437497" sldId="257"/>
            <ac:graphicFrameMk id="8" creationId="{53EAAB47-93AC-516D-CFE2-6E74A8B68A80}"/>
          </ac:graphicFrameMkLst>
        </pc:graphicFrameChg>
        <pc:graphicFrameChg chg="add del mod">
          <ac:chgData name="Ginger Elliott-Teague" userId="eefb298b-226e-4acb-8308-892a407d92a2" providerId="ADAL" clId="{D0A5D7E4-564D-456E-8D06-791F80A2229B}" dt="2023-05-09T13:50:03.596" v="3490" actId="21"/>
          <ac:graphicFrameMkLst>
            <pc:docMk/>
            <pc:sldMk cId="2420437497" sldId="257"/>
            <ac:graphicFrameMk id="11" creationId="{EA6A11DE-CDFC-6013-CC43-1D3174FF2363}"/>
          </ac:graphicFrameMkLst>
        </pc:graphicFrameChg>
        <pc:graphicFrameChg chg="add mod modGraphic">
          <ac:chgData name="Ginger Elliott-Teague" userId="eefb298b-226e-4acb-8308-892a407d92a2" providerId="ADAL" clId="{D0A5D7E4-564D-456E-8D06-791F80A2229B}" dt="2023-05-11T19:21:26.589" v="7948" actId="20577"/>
          <ac:graphicFrameMkLst>
            <pc:docMk/>
            <pc:sldMk cId="2420437497" sldId="257"/>
            <ac:graphicFrameMk id="15" creationId="{53167F25-8265-BC28-FAE1-B7794CD4BE16}"/>
          </ac:graphicFrameMkLst>
        </pc:graphicFrameChg>
      </pc:sldChg>
      <pc:sldChg chg="addSp delSp modSp new mod modClrScheme chgLayout">
        <pc:chgData name="Ginger Elliott-Teague" userId="eefb298b-226e-4acb-8308-892a407d92a2" providerId="ADAL" clId="{D0A5D7E4-564D-456E-8D06-791F80A2229B}" dt="2023-05-09T19:15:17.840" v="6381" actId="962"/>
        <pc:sldMkLst>
          <pc:docMk/>
          <pc:sldMk cId="2834537731" sldId="258"/>
        </pc:sldMkLst>
        <pc:spChg chg="mod ord">
          <ac:chgData name="Ginger Elliott-Teague" userId="eefb298b-226e-4acb-8308-892a407d92a2" providerId="ADAL" clId="{D0A5D7E4-564D-456E-8D06-791F80A2229B}" dt="2023-05-02T18:32:31.628" v="418" actId="403"/>
          <ac:spMkLst>
            <pc:docMk/>
            <pc:sldMk cId="2834537731" sldId="258"/>
            <ac:spMk id="2" creationId="{8ABE7A8D-7BC4-DA08-200B-74A225452704}"/>
          </ac:spMkLst>
        </pc:spChg>
        <pc:spChg chg="del mod ord">
          <ac:chgData name="Ginger Elliott-Teague" userId="eefb298b-226e-4acb-8308-892a407d92a2" providerId="ADAL" clId="{D0A5D7E4-564D-456E-8D06-791F80A2229B}" dt="2023-05-02T18:30:33.077" v="344" actId="700"/>
          <ac:spMkLst>
            <pc:docMk/>
            <pc:sldMk cId="2834537731" sldId="258"/>
            <ac:spMk id="3" creationId="{60D119E4-3BC6-7637-E6D9-8A02A97C79BB}"/>
          </ac:spMkLst>
        </pc:spChg>
        <pc:spChg chg="add mod ord">
          <ac:chgData name="Ginger Elliott-Teague" userId="eefb298b-226e-4acb-8308-892a407d92a2" providerId="ADAL" clId="{D0A5D7E4-564D-456E-8D06-791F80A2229B}" dt="2023-05-09T13:24:07.286" v="3199" actId="14100"/>
          <ac:spMkLst>
            <pc:docMk/>
            <pc:sldMk cId="2834537731" sldId="258"/>
            <ac:spMk id="5" creationId="{0111ECDD-49B4-E260-0AFB-3BC104562FD0}"/>
          </ac:spMkLst>
        </pc:spChg>
        <pc:spChg chg="add del mod ord">
          <ac:chgData name="Ginger Elliott-Teague" userId="eefb298b-226e-4acb-8308-892a407d92a2" providerId="ADAL" clId="{D0A5D7E4-564D-456E-8D06-791F80A2229B}" dt="2023-05-02T18:32:40.328" v="419" actId="478"/>
          <ac:spMkLst>
            <pc:docMk/>
            <pc:sldMk cId="2834537731" sldId="258"/>
            <ac:spMk id="6" creationId="{D587DB93-4AAB-4821-5BDD-2BE5FD482735}"/>
          </ac:spMkLst>
        </pc:spChg>
        <pc:graphicFrameChg chg="add mod modGraphic">
          <ac:chgData name="Ginger Elliott-Teague" userId="eefb298b-226e-4acb-8308-892a407d92a2" providerId="ADAL" clId="{D0A5D7E4-564D-456E-8D06-791F80A2229B}" dt="2023-05-09T19:15:17.840" v="6381" actId="962"/>
          <ac:graphicFrameMkLst>
            <pc:docMk/>
            <pc:sldMk cId="2834537731" sldId="258"/>
            <ac:graphicFrameMk id="4" creationId="{42DA1EDE-3038-3E9A-27CA-C5F867816C6F}"/>
          </ac:graphicFrameMkLst>
        </pc:graphicFrameChg>
      </pc:sldChg>
      <pc:sldChg chg="addSp delSp modSp new mod modClrScheme chgLayout modNotesTx">
        <pc:chgData name="Ginger Elliott-Teague" userId="eefb298b-226e-4acb-8308-892a407d92a2" providerId="ADAL" clId="{D0A5D7E4-564D-456E-8D06-791F80A2229B}" dt="2023-05-09T19:18:35.254" v="7383" actId="962"/>
        <pc:sldMkLst>
          <pc:docMk/>
          <pc:sldMk cId="3282244958" sldId="259"/>
        </pc:sldMkLst>
        <pc:spChg chg="mod ord">
          <ac:chgData name="Ginger Elliott-Teague" userId="eefb298b-226e-4acb-8308-892a407d92a2" providerId="ADAL" clId="{D0A5D7E4-564D-456E-8D06-791F80A2229B}" dt="2023-05-09T14:26:38.447" v="4135" actId="403"/>
          <ac:spMkLst>
            <pc:docMk/>
            <pc:sldMk cId="3282244958" sldId="259"/>
            <ac:spMk id="2" creationId="{01AA61B4-33E9-728E-356C-A5BD2B1D0181}"/>
          </ac:spMkLst>
        </pc:spChg>
        <pc:spChg chg="add del mod ord">
          <ac:chgData name="Ginger Elliott-Teague" userId="eefb298b-226e-4acb-8308-892a407d92a2" providerId="ADAL" clId="{D0A5D7E4-564D-456E-8D06-791F80A2229B}" dt="2023-05-04T20:08:37.927" v="1593" actId="478"/>
          <ac:spMkLst>
            <pc:docMk/>
            <pc:sldMk cId="3282244958" sldId="259"/>
            <ac:spMk id="3" creationId="{F576A404-6482-CD02-F711-03E295165F57}"/>
          </ac:spMkLst>
        </pc:spChg>
        <pc:spChg chg="del mod ord">
          <ac:chgData name="Ginger Elliott-Teague" userId="eefb298b-226e-4acb-8308-892a407d92a2" providerId="ADAL" clId="{D0A5D7E4-564D-456E-8D06-791F80A2229B}" dt="2023-05-02T18:53:41.300" v="1559" actId="478"/>
          <ac:spMkLst>
            <pc:docMk/>
            <pc:sldMk cId="3282244958" sldId="259"/>
            <ac:spMk id="3" creationId="{F9B75C15-1C61-BDFF-05C1-A9F68E649904}"/>
          </ac:spMkLst>
        </pc:spChg>
        <pc:spChg chg="add del mod ord">
          <ac:chgData name="Ginger Elliott-Teague" userId="eefb298b-226e-4acb-8308-892a407d92a2" providerId="ADAL" clId="{D0A5D7E4-564D-456E-8D06-791F80A2229B}" dt="2023-05-04T20:08:46.209" v="1594" actId="478"/>
          <ac:spMkLst>
            <pc:docMk/>
            <pc:sldMk cId="3282244958" sldId="259"/>
            <ac:spMk id="4" creationId="{C2AE4FA6-5AD4-0015-9A20-04EEE246E530}"/>
          </ac:spMkLst>
        </pc:spChg>
        <pc:spChg chg="add del mod ord">
          <ac:chgData name="Ginger Elliott-Teague" userId="eefb298b-226e-4acb-8308-892a407d92a2" providerId="ADAL" clId="{D0A5D7E4-564D-456E-8D06-791F80A2229B}" dt="2023-05-02T18:45:27.769" v="1321" actId="700"/>
          <ac:spMkLst>
            <pc:docMk/>
            <pc:sldMk cId="3282244958" sldId="259"/>
            <ac:spMk id="5" creationId="{574EAF4A-6F7A-E9BE-3304-CF3DA2132C7A}"/>
          </ac:spMkLst>
        </pc:spChg>
        <pc:spChg chg="add del mod ord">
          <ac:chgData name="Ginger Elliott-Teague" userId="eefb298b-226e-4acb-8308-892a407d92a2" providerId="ADAL" clId="{D0A5D7E4-564D-456E-8D06-791F80A2229B}" dt="2023-05-02T18:45:57.398" v="1323" actId="478"/>
          <ac:spMkLst>
            <pc:docMk/>
            <pc:sldMk cId="3282244958" sldId="259"/>
            <ac:spMk id="6" creationId="{D587B4A2-43EF-7870-349E-7C7E24B30F4B}"/>
          </ac:spMkLst>
        </pc:spChg>
        <pc:spChg chg="add del mod ord">
          <ac:chgData name="Ginger Elliott-Teague" userId="eefb298b-226e-4acb-8308-892a407d92a2" providerId="ADAL" clId="{D0A5D7E4-564D-456E-8D06-791F80A2229B}" dt="2023-05-02T18:46:09.948" v="1325" actId="478"/>
          <ac:spMkLst>
            <pc:docMk/>
            <pc:sldMk cId="3282244958" sldId="259"/>
            <ac:spMk id="8" creationId="{AA5B621F-481A-20E7-FAFB-FA0F0BF3684D}"/>
          </ac:spMkLst>
        </pc:spChg>
        <pc:spChg chg="add mod">
          <ac:chgData name="Ginger Elliott-Teague" userId="eefb298b-226e-4acb-8308-892a407d92a2" providerId="ADAL" clId="{D0A5D7E4-564D-456E-8D06-791F80A2229B}" dt="2023-05-04T20:09:01.620" v="1595" actId="164"/>
          <ac:spMkLst>
            <pc:docMk/>
            <pc:sldMk cId="3282244958" sldId="259"/>
            <ac:spMk id="13" creationId="{81A5FB87-C42C-ECD6-CEEC-B6E0501F0079}"/>
          </ac:spMkLst>
        </pc:spChg>
        <pc:spChg chg="add mod">
          <ac:chgData name="Ginger Elliott-Teague" userId="eefb298b-226e-4acb-8308-892a407d92a2" providerId="ADAL" clId="{D0A5D7E4-564D-456E-8D06-791F80A2229B}" dt="2023-05-04T20:09:01.620" v="1595" actId="164"/>
          <ac:spMkLst>
            <pc:docMk/>
            <pc:sldMk cId="3282244958" sldId="259"/>
            <ac:spMk id="14" creationId="{D7F6D4E0-3E53-E759-31A7-002FEEA66EA3}"/>
          </ac:spMkLst>
        </pc:spChg>
        <pc:spChg chg="add mod">
          <ac:chgData name="Ginger Elliott-Teague" userId="eefb298b-226e-4acb-8308-892a407d92a2" providerId="ADAL" clId="{D0A5D7E4-564D-456E-8D06-791F80A2229B}" dt="2023-05-04T20:09:01.620" v="1595" actId="164"/>
          <ac:spMkLst>
            <pc:docMk/>
            <pc:sldMk cId="3282244958" sldId="259"/>
            <ac:spMk id="15" creationId="{5568748B-8BB7-96EA-0625-5F69FB1FB869}"/>
          </ac:spMkLst>
        </pc:spChg>
        <pc:spChg chg="add mod">
          <ac:chgData name="Ginger Elliott-Teague" userId="eefb298b-226e-4acb-8308-892a407d92a2" providerId="ADAL" clId="{D0A5D7E4-564D-456E-8D06-791F80A2229B}" dt="2023-05-04T20:09:01.620" v="1595" actId="164"/>
          <ac:spMkLst>
            <pc:docMk/>
            <pc:sldMk cId="3282244958" sldId="259"/>
            <ac:spMk id="16" creationId="{4525C26D-2CD3-F16B-E6CD-13E916049A95}"/>
          </ac:spMkLst>
        </pc:spChg>
        <pc:spChg chg="add del mod">
          <ac:chgData name="Ginger Elliott-Teague" userId="eefb298b-226e-4acb-8308-892a407d92a2" providerId="ADAL" clId="{D0A5D7E4-564D-456E-8D06-791F80A2229B}" dt="2023-05-02T18:56:46.882" v="1581" actId="478"/>
          <ac:spMkLst>
            <pc:docMk/>
            <pc:sldMk cId="3282244958" sldId="259"/>
            <ac:spMk id="17" creationId="{C0563C9F-78FF-CFE7-D9A1-C7A1F2AF64B3}"/>
          </ac:spMkLst>
        </pc:spChg>
        <pc:grpChg chg="add mod">
          <ac:chgData name="Ginger Elliott-Teague" userId="eefb298b-226e-4acb-8308-892a407d92a2" providerId="ADAL" clId="{D0A5D7E4-564D-456E-8D06-791F80A2229B}" dt="2023-05-09T19:18:35.254" v="7383" actId="962"/>
          <ac:grpSpMkLst>
            <pc:docMk/>
            <pc:sldMk cId="3282244958" sldId="259"/>
            <ac:grpSpMk id="5" creationId="{89AB5515-CBB9-D246-BD36-D7CD5AC9B6CE}"/>
          </ac:grpSpMkLst>
        </pc:grpChg>
        <pc:grpChg chg="add mod">
          <ac:chgData name="Ginger Elliott-Teague" userId="eefb298b-226e-4acb-8308-892a407d92a2" providerId="ADAL" clId="{D0A5D7E4-564D-456E-8D06-791F80A2229B}" dt="2023-05-04T20:09:01.620" v="1595" actId="164"/>
          <ac:grpSpMkLst>
            <pc:docMk/>
            <pc:sldMk cId="3282244958" sldId="259"/>
            <ac:grpSpMk id="12" creationId="{8572E9AA-F53B-C0F1-EA16-2EC22F611932}"/>
          </ac:grpSpMkLst>
        </pc:grpChg>
        <pc:graphicFrameChg chg="add del mod modGraphic">
          <ac:chgData name="Ginger Elliott-Teague" userId="eefb298b-226e-4acb-8308-892a407d92a2" providerId="ADAL" clId="{D0A5D7E4-564D-456E-8D06-791F80A2229B}" dt="2023-05-02T18:44:37.589" v="1301" actId="1032"/>
          <ac:graphicFrameMkLst>
            <pc:docMk/>
            <pc:sldMk cId="3282244958" sldId="259"/>
            <ac:graphicFrameMk id="4" creationId="{D9F4C144-653C-B7A0-21DF-5D3CE0CF133A}"/>
          </ac:graphicFrameMkLst>
        </pc:graphicFrameChg>
        <pc:graphicFrameChg chg="add mod modGraphic">
          <ac:chgData name="Ginger Elliott-Teague" userId="eefb298b-226e-4acb-8308-892a407d92a2" providerId="ADAL" clId="{D0A5D7E4-564D-456E-8D06-791F80A2229B}" dt="2023-05-09T14:26:07.056" v="4129"/>
          <ac:graphicFrameMkLst>
            <pc:docMk/>
            <pc:sldMk cId="3282244958" sldId="259"/>
            <ac:graphicFrameMk id="7" creationId="{238E6565-425F-E565-023F-BCE230DCFB18}"/>
          </ac:graphicFrameMkLst>
        </pc:graphicFrameChg>
        <pc:cxnChg chg="add mod">
          <ac:chgData name="Ginger Elliott-Teague" userId="eefb298b-226e-4acb-8308-892a407d92a2" providerId="ADAL" clId="{D0A5D7E4-564D-456E-8D06-791F80A2229B}" dt="2023-05-02T18:48:04.054" v="1337" actId="164"/>
          <ac:cxnSpMkLst>
            <pc:docMk/>
            <pc:sldMk cId="3282244958" sldId="259"/>
            <ac:cxnSpMk id="10" creationId="{3CB1E62E-86A9-E8B1-E0D8-54785BBDCF2E}"/>
          </ac:cxnSpMkLst>
        </pc:cxnChg>
        <pc:cxnChg chg="add mod">
          <ac:chgData name="Ginger Elliott-Teague" userId="eefb298b-226e-4acb-8308-892a407d92a2" providerId="ADAL" clId="{D0A5D7E4-564D-456E-8D06-791F80A2229B}" dt="2023-05-02T18:48:04.054" v="1337" actId="164"/>
          <ac:cxnSpMkLst>
            <pc:docMk/>
            <pc:sldMk cId="3282244958" sldId="259"/>
            <ac:cxnSpMk id="11" creationId="{A70A36DA-5075-6A96-720F-946AE864C388}"/>
          </ac:cxnSpMkLst>
        </pc:cxnChg>
      </pc:sldChg>
      <pc:sldChg chg="modSp new mod addCm modCm modNotesTx">
        <pc:chgData name="Ginger Elliott-Teague" userId="eefb298b-226e-4acb-8308-892a407d92a2" providerId="ADAL" clId="{D0A5D7E4-564D-456E-8D06-791F80A2229B}" dt="2023-05-09T19:07:09.890" v="6154"/>
        <pc:sldMkLst>
          <pc:docMk/>
          <pc:sldMk cId="3077063208" sldId="260"/>
        </pc:sldMkLst>
        <pc:spChg chg="mod">
          <ac:chgData name="Ginger Elliott-Teague" userId="eefb298b-226e-4acb-8308-892a407d92a2" providerId="ADAL" clId="{D0A5D7E4-564D-456E-8D06-791F80A2229B}" dt="2023-05-09T18:46:23.359" v="5473" actId="6549"/>
          <ac:spMkLst>
            <pc:docMk/>
            <pc:sldMk cId="3077063208" sldId="260"/>
            <ac:spMk id="2" creationId="{FB2C3835-B317-32BB-3B11-F2EE8FC09B74}"/>
          </ac:spMkLst>
        </pc:spChg>
        <pc:spChg chg="mod">
          <ac:chgData name="Ginger Elliott-Teague" userId="eefb298b-226e-4acb-8308-892a407d92a2" providerId="ADAL" clId="{D0A5D7E4-564D-456E-8D06-791F80A2229B}" dt="2023-05-09T19:03:31.623" v="6036" actId="20577"/>
          <ac:spMkLst>
            <pc:docMk/>
            <pc:sldMk cId="3077063208" sldId="260"/>
            <ac:spMk id="3" creationId="{FC1C5AE7-DD24-CE1F-D081-19E91AE32F20}"/>
          </ac:spMkLst>
        </pc:spChg>
      </pc:sldChg>
      <pc:sldChg chg="addSp delSp modSp new mod modNotesTx">
        <pc:chgData name="Ginger Elliott-Teague" userId="eefb298b-226e-4acb-8308-892a407d92a2" providerId="ADAL" clId="{D0A5D7E4-564D-456E-8D06-791F80A2229B}" dt="2023-05-11T19:16:22.455" v="7893" actId="207"/>
        <pc:sldMkLst>
          <pc:docMk/>
          <pc:sldMk cId="3739715711" sldId="261"/>
        </pc:sldMkLst>
        <pc:spChg chg="mod ord">
          <ac:chgData name="Ginger Elliott-Teague" userId="eefb298b-226e-4acb-8308-892a407d92a2" providerId="ADAL" clId="{D0A5D7E4-564D-456E-8D06-791F80A2229B}" dt="2023-05-09T19:20:03.084" v="7451" actId="13244"/>
          <ac:spMkLst>
            <pc:docMk/>
            <pc:sldMk cId="3739715711" sldId="261"/>
            <ac:spMk id="2" creationId="{C3E3C6A2-1AEB-1FC3-02AC-FACBD65AC3DC}"/>
          </ac:spMkLst>
        </pc:spChg>
        <pc:spChg chg="del mod">
          <ac:chgData name="Ginger Elliott-Teague" userId="eefb298b-226e-4acb-8308-892a407d92a2" providerId="ADAL" clId="{D0A5D7E4-564D-456E-8D06-791F80A2229B}" dt="2023-05-09T19:08:42.227" v="6172" actId="478"/>
          <ac:spMkLst>
            <pc:docMk/>
            <pc:sldMk cId="3739715711" sldId="261"/>
            <ac:spMk id="3" creationId="{6C52779A-377E-FB96-C8F3-3D0FCFAF8A48}"/>
          </ac:spMkLst>
        </pc:spChg>
        <pc:spChg chg="add del mod">
          <ac:chgData name="Ginger Elliott-Teague" userId="eefb298b-226e-4acb-8308-892a407d92a2" providerId="ADAL" clId="{D0A5D7E4-564D-456E-8D06-791F80A2229B}" dt="2023-05-09T19:08:46.434" v="6174"/>
          <ac:spMkLst>
            <pc:docMk/>
            <pc:sldMk cId="3739715711" sldId="261"/>
            <ac:spMk id="4" creationId="{6DDBBED4-9DCE-EC0D-3FEA-EA9F1DF87B21}"/>
          </ac:spMkLst>
        </pc:spChg>
        <pc:spChg chg="add del mod">
          <ac:chgData name="Ginger Elliott-Teague" userId="eefb298b-226e-4acb-8308-892a407d92a2" providerId="ADAL" clId="{D0A5D7E4-564D-456E-8D06-791F80A2229B}" dt="2023-05-09T19:09:08.835" v="6175" actId="1032"/>
          <ac:spMkLst>
            <pc:docMk/>
            <pc:sldMk cId="3739715711" sldId="261"/>
            <ac:spMk id="5" creationId="{A14A5740-9D10-25E5-6E55-1DAC103EF678}"/>
          </ac:spMkLst>
        </pc:spChg>
        <pc:graphicFrameChg chg="add mod modGraphic">
          <ac:chgData name="Ginger Elliott-Teague" userId="eefb298b-226e-4acb-8308-892a407d92a2" providerId="ADAL" clId="{D0A5D7E4-564D-456E-8D06-791F80A2229B}" dt="2023-05-11T19:16:22.455" v="7893" actId="207"/>
          <ac:graphicFrameMkLst>
            <pc:docMk/>
            <pc:sldMk cId="3739715711" sldId="261"/>
            <ac:graphicFrameMk id="6" creationId="{03699D53-BC50-96BD-BA2F-6DA75545670B}"/>
          </ac:graphicFrameMkLst>
        </pc:graphicFrameChg>
      </pc:sldChg>
      <pc:sldChg chg="modSp new mod">
        <pc:chgData name="Ginger Elliott-Teague" userId="eefb298b-226e-4acb-8308-892a407d92a2" providerId="ADAL" clId="{D0A5D7E4-564D-456E-8D06-791F80A2229B}" dt="2023-05-11T19:15:49.951" v="7890" actId="27636"/>
        <pc:sldMkLst>
          <pc:docMk/>
          <pc:sldMk cId="3411954998" sldId="262"/>
        </pc:sldMkLst>
        <pc:spChg chg="mod">
          <ac:chgData name="Ginger Elliott-Teague" userId="eefb298b-226e-4acb-8308-892a407d92a2" providerId="ADAL" clId="{D0A5D7E4-564D-456E-8D06-791F80A2229B}" dt="2023-05-02T18:36:10.463" v="647" actId="20577"/>
          <ac:spMkLst>
            <pc:docMk/>
            <pc:sldMk cId="3411954998" sldId="262"/>
            <ac:spMk id="2" creationId="{69CAEC25-3232-0AA5-E374-B8F9E9426545}"/>
          </ac:spMkLst>
        </pc:spChg>
        <pc:spChg chg="mod">
          <ac:chgData name="Ginger Elliott-Teague" userId="eefb298b-226e-4acb-8308-892a407d92a2" providerId="ADAL" clId="{D0A5D7E4-564D-456E-8D06-791F80A2229B}" dt="2023-05-11T19:15:49.951" v="7890" actId="27636"/>
          <ac:spMkLst>
            <pc:docMk/>
            <pc:sldMk cId="3411954998" sldId="262"/>
            <ac:spMk id="3" creationId="{D84D0D7C-2DCD-AAF5-BA3B-26BE32127928}"/>
          </ac:spMkLst>
        </pc:spChg>
      </pc:sldChg>
      <pc:sldChg chg="modSp mod modNotesTx">
        <pc:chgData name="Ginger Elliott-Teague" userId="eefb298b-226e-4acb-8308-892a407d92a2" providerId="ADAL" clId="{D0A5D7E4-564D-456E-8D06-791F80A2229B}" dt="2023-05-12T20:52:40.496" v="8194" actId="6549"/>
        <pc:sldMkLst>
          <pc:docMk/>
          <pc:sldMk cId="3114955164" sldId="263"/>
        </pc:sldMkLst>
        <pc:spChg chg="mod">
          <ac:chgData name="Ginger Elliott-Teague" userId="eefb298b-226e-4acb-8308-892a407d92a2" providerId="ADAL" clId="{D0A5D7E4-564D-456E-8D06-791F80A2229B}" dt="2023-05-12T20:52:40.496" v="8194" actId="6549"/>
          <ac:spMkLst>
            <pc:docMk/>
            <pc:sldMk cId="3114955164" sldId="263"/>
            <ac:spMk id="3" creationId="{D1A4301E-B61E-9682-E8C1-CF1FB79C89AB}"/>
          </ac:spMkLst>
        </pc:spChg>
      </pc:sldChg>
      <pc:sldChg chg="addSp delSp modSp del mod modClrScheme chgLayout">
        <pc:chgData name="Ginger Elliott-Teague" userId="eefb298b-226e-4acb-8308-892a407d92a2" providerId="ADAL" clId="{D0A5D7E4-564D-456E-8D06-791F80A2229B}" dt="2023-05-04T20:27:15.165" v="1966" actId="2696"/>
        <pc:sldMkLst>
          <pc:docMk/>
          <pc:sldMk cId="1650366395" sldId="264"/>
        </pc:sldMkLst>
        <pc:spChg chg="del mod ord">
          <ac:chgData name="Ginger Elliott-Teague" userId="eefb298b-226e-4acb-8308-892a407d92a2" providerId="ADAL" clId="{D0A5D7E4-564D-456E-8D06-791F80A2229B}" dt="2023-05-04T20:08:14.098" v="1591" actId="700"/>
          <ac:spMkLst>
            <pc:docMk/>
            <pc:sldMk cId="1650366395" sldId="264"/>
            <ac:spMk id="2" creationId="{1B9C7141-5503-9BBC-AD99-5AA19AB70D5B}"/>
          </ac:spMkLst>
        </pc:spChg>
        <pc:spChg chg="del">
          <ac:chgData name="Ginger Elliott-Teague" userId="eefb298b-226e-4acb-8308-892a407d92a2" providerId="ADAL" clId="{D0A5D7E4-564D-456E-8D06-791F80A2229B}" dt="2023-05-04T20:08:14.098" v="1591" actId="700"/>
          <ac:spMkLst>
            <pc:docMk/>
            <pc:sldMk cId="1650366395" sldId="264"/>
            <ac:spMk id="3" creationId="{D9517B12-5045-55DE-B50F-D209E9AC73AA}"/>
          </ac:spMkLst>
        </pc:spChg>
        <pc:spChg chg="del mod ord">
          <ac:chgData name="Ginger Elliott-Teague" userId="eefb298b-226e-4acb-8308-892a407d92a2" providerId="ADAL" clId="{D0A5D7E4-564D-456E-8D06-791F80A2229B}" dt="2023-05-04T20:08:14.098" v="1591" actId="700"/>
          <ac:spMkLst>
            <pc:docMk/>
            <pc:sldMk cId="1650366395" sldId="264"/>
            <ac:spMk id="4" creationId="{1C2CB4A1-6B55-D358-041D-93C619403E86}"/>
          </ac:spMkLst>
        </pc:spChg>
        <pc:spChg chg="add mod ord">
          <ac:chgData name="Ginger Elliott-Teague" userId="eefb298b-226e-4acb-8308-892a407d92a2" providerId="ADAL" clId="{D0A5D7E4-564D-456E-8D06-791F80A2229B}" dt="2023-05-04T20:20:19.234" v="1753" actId="700"/>
          <ac:spMkLst>
            <pc:docMk/>
            <pc:sldMk cId="1650366395" sldId="264"/>
            <ac:spMk id="5" creationId="{F8FC2849-FEAA-DBF3-781E-0021E00E5D69}"/>
          </ac:spMkLst>
        </pc:spChg>
        <pc:spChg chg="add del mod ord">
          <ac:chgData name="Ginger Elliott-Teague" userId="eefb298b-226e-4acb-8308-892a407d92a2" providerId="ADAL" clId="{D0A5D7E4-564D-456E-8D06-791F80A2229B}" dt="2023-05-04T20:09:57.081" v="1617" actId="700"/>
          <ac:spMkLst>
            <pc:docMk/>
            <pc:sldMk cId="1650366395" sldId="264"/>
            <ac:spMk id="6" creationId="{AD59B50C-8C5A-8E60-18D4-F9EA32A4CCEE}"/>
          </ac:spMkLst>
        </pc:spChg>
        <pc:spChg chg="add mod ord">
          <ac:chgData name="Ginger Elliott-Teague" userId="eefb298b-226e-4acb-8308-892a407d92a2" providerId="ADAL" clId="{D0A5D7E4-564D-456E-8D06-791F80A2229B}" dt="2023-05-04T20:21:57.702" v="1953" actId="20577"/>
          <ac:spMkLst>
            <pc:docMk/>
            <pc:sldMk cId="1650366395" sldId="264"/>
            <ac:spMk id="8" creationId="{E7BEF160-D2E2-9DC9-5949-0FED53918804}"/>
          </ac:spMkLst>
        </pc:spChg>
        <pc:spChg chg="add del mod ord">
          <ac:chgData name="Ginger Elliott-Teague" userId="eefb298b-226e-4acb-8308-892a407d92a2" providerId="ADAL" clId="{D0A5D7E4-564D-456E-8D06-791F80A2229B}" dt="2023-05-04T20:10:00.970" v="1618" actId="478"/>
          <ac:spMkLst>
            <pc:docMk/>
            <pc:sldMk cId="1650366395" sldId="264"/>
            <ac:spMk id="9" creationId="{5280C057-6929-3353-A993-7C83225EACB9}"/>
          </ac:spMkLst>
        </pc:spChg>
        <pc:spChg chg="add del mod ord">
          <ac:chgData name="Ginger Elliott-Teague" userId="eefb298b-226e-4acb-8308-892a407d92a2" providerId="ADAL" clId="{D0A5D7E4-564D-456E-8D06-791F80A2229B}" dt="2023-05-04T20:20:31.756" v="1755"/>
          <ac:spMkLst>
            <pc:docMk/>
            <pc:sldMk cId="1650366395" sldId="264"/>
            <ac:spMk id="10" creationId="{9E0C2541-ADDA-CCF3-A62B-A93B096852A3}"/>
          </ac:spMkLst>
        </pc:spChg>
        <pc:spChg chg="add mod">
          <ac:chgData name="Ginger Elliott-Teague" userId="eefb298b-226e-4acb-8308-892a407d92a2" providerId="ADAL" clId="{D0A5D7E4-564D-456E-8D06-791F80A2229B}" dt="2023-05-04T20:26:12.597" v="1954" actId="21"/>
          <ac:spMkLst>
            <pc:docMk/>
            <pc:sldMk cId="1650366395" sldId="264"/>
            <ac:spMk id="13" creationId="{A3DB4E38-C74D-C83E-2D63-10B21F02E61F}"/>
          </ac:spMkLst>
        </pc:spChg>
        <pc:graphicFrameChg chg="add del mod modGraphic">
          <ac:chgData name="Ginger Elliott-Teague" userId="eefb298b-226e-4acb-8308-892a407d92a2" providerId="ADAL" clId="{D0A5D7E4-564D-456E-8D06-791F80A2229B}" dt="2023-05-04T20:20:28.191" v="1754" actId="21"/>
          <ac:graphicFrameMkLst>
            <pc:docMk/>
            <pc:sldMk cId="1650366395" sldId="264"/>
            <ac:graphicFrameMk id="7" creationId="{08FFC16E-B3A8-BAFB-985D-3C6B821BD58A}"/>
          </ac:graphicFrameMkLst>
        </pc:graphicFrameChg>
        <pc:graphicFrameChg chg="add del mod">
          <ac:chgData name="Ginger Elliott-Teague" userId="eefb298b-226e-4acb-8308-892a407d92a2" providerId="ADAL" clId="{D0A5D7E4-564D-456E-8D06-791F80A2229B}" dt="2023-05-04T20:26:12.597" v="1954" actId="21"/>
          <ac:graphicFrameMkLst>
            <pc:docMk/>
            <pc:sldMk cId="1650366395" sldId="264"/>
            <ac:graphicFrameMk id="11" creationId="{3DF80868-A84E-F724-7F5C-C95F452C32B2}"/>
          </ac:graphicFrameMkLst>
        </pc:graphicFrameChg>
      </pc:sldChg>
      <pc:sldChg chg="addSp delSp modSp mod ord modAnim addCm modCm modNotesTx">
        <pc:chgData name="Ginger Elliott-Teague" userId="eefb298b-226e-4acb-8308-892a407d92a2" providerId="ADAL" clId="{D0A5D7E4-564D-456E-8D06-791F80A2229B}" dt="2023-05-11T19:21:13.493" v="7941" actId="20577"/>
        <pc:sldMkLst>
          <pc:docMk/>
          <pc:sldMk cId="4292922056" sldId="264"/>
        </pc:sldMkLst>
        <pc:spChg chg="mod ord">
          <ac:chgData name="Ginger Elliott-Teague" userId="eefb298b-226e-4acb-8308-892a407d92a2" providerId="ADAL" clId="{D0A5D7E4-564D-456E-8D06-791F80A2229B}" dt="2023-05-11T19:21:13.493" v="7941" actId="20577"/>
          <ac:spMkLst>
            <pc:docMk/>
            <pc:sldMk cId="4292922056" sldId="264"/>
            <ac:spMk id="2" creationId="{7D720560-5647-73ED-CB77-E2433BC0A115}"/>
          </ac:spMkLst>
        </pc:spChg>
        <pc:spChg chg="mod">
          <ac:chgData name="Ginger Elliott-Teague" userId="eefb298b-226e-4acb-8308-892a407d92a2" providerId="ADAL" clId="{D0A5D7E4-564D-456E-8D06-791F80A2229B}" dt="2023-05-09T15:29:52.648" v="5172" actId="20577"/>
          <ac:spMkLst>
            <pc:docMk/>
            <pc:sldMk cId="4292922056" sldId="264"/>
            <ac:spMk id="3" creationId="{318617D4-DD74-F7EE-ABE1-56CC0254359A}"/>
          </ac:spMkLst>
        </pc:spChg>
        <pc:spChg chg="add del mod">
          <ac:chgData name="Ginger Elliott-Teague" userId="eefb298b-226e-4acb-8308-892a407d92a2" providerId="ADAL" clId="{D0A5D7E4-564D-456E-8D06-791F80A2229B}" dt="2023-05-09T15:27:34.200" v="5139"/>
          <ac:spMkLst>
            <pc:docMk/>
            <pc:sldMk cId="4292922056" sldId="264"/>
            <ac:spMk id="4" creationId="{C5042F02-54BE-B5C2-F447-65E7BC418149}"/>
          </ac:spMkLst>
        </pc:spChg>
        <pc:spChg chg="add del mod">
          <ac:chgData name="Ginger Elliott-Teague" userId="eefb298b-226e-4acb-8308-892a407d92a2" providerId="ADAL" clId="{D0A5D7E4-564D-456E-8D06-791F80A2229B}" dt="2023-05-09T15:27:34.200" v="5139"/>
          <ac:spMkLst>
            <pc:docMk/>
            <pc:sldMk cId="4292922056" sldId="264"/>
            <ac:spMk id="5" creationId="{139E2575-FFA3-EB8B-DDE0-C4BCF05EE455}"/>
          </ac:spMkLst>
        </pc:spChg>
        <pc:spChg chg="add mod">
          <ac:chgData name="Ginger Elliott-Teague" userId="eefb298b-226e-4acb-8308-892a407d92a2" providerId="ADAL" clId="{D0A5D7E4-564D-456E-8D06-791F80A2229B}" dt="2023-05-09T19:05:47.381" v="6146" actId="1076"/>
          <ac:spMkLst>
            <pc:docMk/>
            <pc:sldMk cId="4292922056" sldId="264"/>
            <ac:spMk id="6" creationId="{9AFFC2CC-3225-E646-C28D-E83E71857643}"/>
          </ac:spMkLst>
        </pc:spChg>
      </pc:sldChg>
      <pc:sldChg chg="modSp new mod modCm">
        <pc:chgData name="Ginger Elliott-Teague" userId="eefb298b-226e-4acb-8308-892a407d92a2" providerId="ADAL" clId="{D0A5D7E4-564D-456E-8D06-791F80A2229B}" dt="2023-05-09T18:59:27.503" v="5885"/>
        <pc:sldMkLst>
          <pc:docMk/>
          <pc:sldMk cId="2908629507" sldId="265"/>
        </pc:sldMkLst>
        <pc:spChg chg="mod">
          <ac:chgData name="Ginger Elliott-Teague" userId="eefb298b-226e-4acb-8308-892a407d92a2" providerId="ADAL" clId="{D0A5D7E4-564D-456E-8D06-791F80A2229B}" dt="2023-05-05T14:00:52.984" v="2889" actId="20577"/>
          <ac:spMkLst>
            <pc:docMk/>
            <pc:sldMk cId="2908629507" sldId="265"/>
            <ac:spMk id="2" creationId="{8F7C2950-F468-C619-21E1-10DCBE538972}"/>
          </ac:spMkLst>
        </pc:spChg>
        <pc:spChg chg="mod">
          <ac:chgData name="Ginger Elliott-Teague" userId="eefb298b-226e-4acb-8308-892a407d92a2" providerId="ADAL" clId="{D0A5D7E4-564D-456E-8D06-791F80A2229B}" dt="2023-05-05T14:03:00.116" v="2950" actId="14"/>
          <ac:spMkLst>
            <pc:docMk/>
            <pc:sldMk cId="2908629507" sldId="265"/>
            <ac:spMk id="3" creationId="{E8E52D3B-1DED-154F-042E-2A70959228B6}"/>
          </ac:spMkLst>
        </pc:spChg>
      </pc:sldChg>
      <pc:sldChg chg="addSp delSp modSp new mod modClrScheme chgLayout modNotesTx">
        <pc:chgData name="Ginger Elliott-Teague" userId="eefb298b-226e-4acb-8308-892a407d92a2" providerId="ADAL" clId="{D0A5D7E4-564D-456E-8D06-791F80A2229B}" dt="2023-05-09T19:17:25.365" v="6945" actId="20577"/>
        <pc:sldMkLst>
          <pc:docMk/>
          <pc:sldMk cId="3149059934" sldId="266"/>
        </pc:sldMkLst>
        <pc:spChg chg="del mod ord">
          <ac:chgData name="Ginger Elliott-Teague" userId="eefb298b-226e-4acb-8308-892a407d92a2" providerId="ADAL" clId="{D0A5D7E4-564D-456E-8D06-791F80A2229B}" dt="2023-05-09T13:27:22.939" v="3248" actId="700"/>
          <ac:spMkLst>
            <pc:docMk/>
            <pc:sldMk cId="3149059934" sldId="266"/>
            <ac:spMk id="2" creationId="{3C321431-67BE-8784-17A8-8FCB8E576AE2}"/>
          </ac:spMkLst>
        </pc:spChg>
        <pc:spChg chg="del mod ord">
          <ac:chgData name="Ginger Elliott-Teague" userId="eefb298b-226e-4acb-8308-892a407d92a2" providerId="ADAL" clId="{D0A5D7E4-564D-456E-8D06-791F80A2229B}" dt="2023-05-09T13:27:22.939" v="3248" actId="700"/>
          <ac:spMkLst>
            <pc:docMk/>
            <pc:sldMk cId="3149059934" sldId="266"/>
            <ac:spMk id="3" creationId="{ACBF63D8-6DFA-71A5-A10E-6704C3938B5C}"/>
          </ac:spMkLst>
        </pc:spChg>
        <pc:spChg chg="del mod ord">
          <ac:chgData name="Ginger Elliott-Teague" userId="eefb298b-226e-4acb-8308-892a407d92a2" providerId="ADAL" clId="{D0A5D7E4-564D-456E-8D06-791F80A2229B}" dt="2023-05-09T13:27:22.939" v="3248" actId="700"/>
          <ac:spMkLst>
            <pc:docMk/>
            <pc:sldMk cId="3149059934" sldId="266"/>
            <ac:spMk id="4" creationId="{A8BB95A5-AFC0-7476-0A27-9915EC018676}"/>
          </ac:spMkLst>
        </pc:spChg>
        <pc:spChg chg="add mod ord">
          <ac:chgData name="Ginger Elliott-Teague" userId="eefb298b-226e-4acb-8308-892a407d92a2" providerId="ADAL" clId="{D0A5D7E4-564D-456E-8D06-791F80A2229B}" dt="2023-05-09T14:26:53.617" v="4138" actId="14100"/>
          <ac:spMkLst>
            <pc:docMk/>
            <pc:sldMk cId="3149059934" sldId="266"/>
            <ac:spMk id="5" creationId="{71D95AF7-2EFB-59E8-6597-07D9AD8397AE}"/>
          </ac:spMkLst>
        </pc:spChg>
        <pc:spChg chg="add del mod ord">
          <ac:chgData name="Ginger Elliott-Teague" userId="eefb298b-226e-4acb-8308-892a407d92a2" providerId="ADAL" clId="{D0A5D7E4-564D-456E-8D06-791F80A2229B}" dt="2023-05-09T13:27:33.139" v="3250" actId="478"/>
          <ac:spMkLst>
            <pc:docMk/>
            <pc:sldMk cId="3149059934" sldId="266"/>
            <ac:spMk id="6" creationId="{C9A07688-4F5D-15A7-A318-241BBEC36EF9}"/>
          </ac:spMkLst>
        </pc:spChg>
        <pc:spChg chg="add del mod ord">
          <ac:chgData name="Ginger Elliott-Teague" userId="eefb298b-226e-4acb-8308-892a407d92a2" providerId="ADAL" clId="{D0A5D7E4-564D-456E-8D06-791F80A2229B}" dt="2023-05-09T13:30:16.727" v="3296" actId="700"/>
          <ac:spMkLst>
            <pc:docMk/>
            <pc:sldMk cId="3149059934" sldId="266"/>
            <ac:spMk id="7" creationId="{ABBDBB66-7AE0-607F-24B6-1B1675F16706}"/>
          </ac:spMkLst>
        </pc:spChg>
        <pc:spChg chg="add del mod ord">
          <ac:chgData name="Ginger Elliott-Teague" userId="eefb298b-226e-4acb-8308-892a407d92a2" providerId="ADAL" clId="{D0A5D7E4-564D-456E-8D06-791F80A2229B}" dt="2023-05-09T13:30:39.742" v="3302" actId="478"/>
          <ac:spMkLst>
            <pc:docMk/>
            <pc:sldMk cId="3149059934" sldId="266"/>
            <ac:spMk id="9" creationId="{79CD209E-18F2-9F4D-1378-350B17D486D1}"/>
          </ac:spMkLst>
        </pc:spChg>
        <pc:spChg chg="add del mod">
          <ac:chgData name="Ginger Elliott-Teague" userId="eefb298b-226e-4acb-8308-892a407d92a2" providerId="ADAL" clId="{D0A5D7E4-564D-456E-8D06-791F80A2229B}" dt="2023-05-09T13:47:50.488" v="3396"/>
          <ac:spMkLst>
            <pc:docMk/>
            <pc:sldMk cId="3149059934" sldId="266"/>
            <ac:spMk id="11" creationId="{E96E8B5D-DFD6-3555-3F49-68CB81C3AF15}"/>
          </ac:spMkLst>
        </pc:spChg>
        <pc:spChg chg="add mod ord">
          <ac:chgData name="Ginger Elliott-Teague" userId="eefb298b-226e-4acb-8308-892a407d92a2" providerId="ADAL" clId="{D0A5D7E4-564D-456E-8D06-791F80A2229B}" dt="2023-05-09T14:22:10.631" v="4071" actId="20577"/>
          <ac:spMkLst>
            <pc:docMk/>
            <pc:sldMk cId="3149059934" sldId="266"/>
            <ac:spMk id="12" creationId="{D44562B0-20AA-65D2-0F24-A459033AFF90}"/>
          </ac:spMkLst>
        </pc:spChg>
        <pc:spChg chg="add del mod ord">
          <ac:chgData name="Ginger Elliott-Teague" userId="eefb298b-226e-4acb-8308-892a407d92a2" providerId="ADAL" clId="{D0A5D7E4-564D-456E-8D06-791F80A2229B}" dt="2023-05-09T13:50:08.577" v="3491"/>
          <ac:spMkLst>
            <pc:docMk/>
            <pc:sldMk cId="3149059934" sldId="266"/>
            <ac:spMk id="13" creationId="{B0F96DAE-CDC7-ADA4-2338-DB4B5F45ECD0}"/>
          </ac:spMkLst>
        </pc:spChg>
        <pc:graphicFrameChg chg="add del mod ord">
          <ac:chgData name="Ginger Elliott-Teague" userId="eefb298b-226e-4acb-8308-892a407d92a2" providerId="ADAL" clId="{D0A5D7E4-564D-456E-8D06-791F80A2229B}" dt="2023-05-09T13:30:25.604" v="3297" actId="21"/>
          <ac:graphicFrameMkLst>
            <pc:docMk/>
            <pc:sldMk cId="3149059934" sldId="266"/>
            <ac:graphicFrameMk id="8" creationId="{258A936A-337A-A668-7742-9E50D98D5DA1}"/>
          </ac:graphicFrameMkLst>
        </pc:graphicFrameChg>
        <pc:graphicFrameChg chg="add del mod">
          <ac:chgData name="Ginger Elliott-Teague" userId="eefb298b-226e-4acb-8308-892a407d92a2" providerId="ADAL" clId="{D0A5D7E4-564D-456E-8D06-791F80A2229B}" dt="2023-05-09T13:47:55.813" v="3397" actId="478"/>
          <ac:graphicFrameMkLst>
            <pc:docMk/>
            <pc:sldMk cId="3149059934" sldId="266"/>
            <ac:graphicFrameMk id="10" creationId="{E64ED5A1-3CE1-E287-4476-4F7BEEAC557D}"/>
          </ac:graphicFrameMkLst>
        </pc:graphicFrameChg>
        <pc:graphicFrameChg chg="add mod">
          <ac:chgData name="Ginger Elliott-Teague" userId="eefb298b-226e-4acb-8308-892a407d92a2" providerId="ADAL" clId="{D0A5D7E4-564D-456E-8D06-791F80A2229B}" dt="2023-05-09T19:17:17.709" v="6943" actId="962"/>
          <ac:graphicFrameMkLst>
            <pc:docMk/>
            <pc:sldMk cId="3149059934" sldId="266"/>
            <ac:graphicFrameMk id="14" creationId="{F3CB27AD-2C09-4A34-826F-7708F5AAF0BF}"/>
          </ac:graphicFrameMkLst>
        </pc:graphicFrameChg>
      </pc:sldChg>
      <pc:sldChg chg="addSp modSp new mod modNotesTx">
        <pc:chgData name="Ginger Elliott-Teague" userId="eefb298b-226e-4acb-8308-892a407d92a2" providerId="ADAL" clId="{D0A5D7E4-564D-456E-8D06-791F80A2229B}" dt="2023-05-09T19:19:41.123" v="7449" actId="13244"/>
        <pc:sldMkLst>
          <pc:docMk/>
          <pc:sldMk cId="629801433" sldId="267"/>
        </pc:sldMkLst>
        <pc:spChg chg="mod">
          <ac:chgData name="Ginger Elliott-Teague" userId="eefb298b-226e-4acb-8308-892a407d92a2" providerId="ADAL" clId="{D0A5D7E4-564D-456E-8D06-791F80A2229B}" dt="2023-05-09T14:17:34.167" v="3905" actId="20577"/>
          <ac:spMkLst>
            <pc:docMk/>
            <pc:sldMk cId="629801433" sldId="267"/>
            <ac:spMk id="2" creationId="{28F3020E-F4CB-6599-B40C-7E416E99BFC3}"/>
          </ac:spMkLst>
        </pc:spChg>
        <pc:spChg chg="mod ord">
          <ac:chgData name="Ginger Elliott-Teague" userId="eefb298b-226e-4acb-8308-892a407d92a2" providerId="ADAL" clId="{D0A5D7E4-564D-456E-8D06-791F80A2229B}" dt="2023-05-09T19:19:41.123" v="7449" actId="13244"/>
          <ac:spMkLst>
            <pc:docMk/>
            <pc:sldMk cId="629801433" sldId="267"/>
            <ac:spMk id="3" creationId="{6B4641D1-A4B2-FAF7-447E-EBF01B82941F}"/>
          </ac:spMkLst>
        </pc:spChg>
        <pc:picChg chg="add mod">
          <ac:chgData name="Ginger Elliott-Teague" userId="eefb298b-226e-4acb-8308-892a407d92a2" providerId="ADAL" clId="{D0A5D7E4-564D-456E-8D06-791F80A2229B}" dt="2023-05-09T14:17:23.491" v="3904" actId="1076"/>
          <ac:picMkLst>
            <pc:docMk/>
            <pc:sldMk cId="629801433" sldId="267"/>
            <ac:picMk id="4" creationId="{F8C2BAF4-829F-AF41-ADDA-29C8DCC6C940}"/>
          </ac:picMkLst>
        </pc:picChg>
      </pc:sldChg>
      <pc:sldChg chg="addSp delSp modSp new mod modClrScheme modAnim chgLayout modNotesTx">
        <pc:chgData name="Ginger Elliott-Teague" userId="eefb298b-226e-4acb-8308-892a407d92a2" providerId="ADAL" clId="{D0A5D7E4-564D-456E-8D06-791F80A2229B}" dt="2023-05-09T19:21:10.990" v="7452" actId="962"/>
        <pc:sldMkLst>
          <pc:docMk/>
          <pc:sldMk cId="1875094399" sldId="268"/>
        </pc:sldMkLst>
        <pc:spChg chg="del mod ord">
          <ac:chgData name="Ginger Elliott-Teague" userId="eefb298b-226e-4acb-8308-892a407d92a2" providerId="ADAL" clId="{D0A5D7E4-564D-456E-8D06-791F80A2229B}" dt="2023-05-09T14:33:05.872" v="4140" actId="700"/>
          <ac:spMkLst>
            <pc:docMk/>
            <pc:sldMk cId="1875094399" sldId="268"/>
            <ac:spMk id="2" creationId="{9D74E271-0AA1-97DC-1DC8-335B0B06D698}"/>
          </ac:spMkLst>
        </pc:spChg>
        <pc:spChg chg="del mod ord">
          <ac:chgData name="Ginger Elliott-Teague" userId="eefb298b-226e-4acb-8308-892a407d92a2" providerId="ADAL" clId="{D0A5D7E4-564D-456E-8D06-791F80A2229B}" dt="2023-05-09T14:33:05.872" v="4140" actId="700"/>
          <ac:spMkLst>
            <pc:docMk/>
            <pc:sldMk cId="1875094399" sldId="268"/>
            <ac:spMk id="3" creationId="{4572608B-8163-8324-1C0A-73C09762DC42}"/>
          </ac:spMkLst>
        </pc:spChg>
        <pc:spChg chg="del mod ord">
          <ac:chgData name="Ginger Elliott-Teague" userId="eefb298b-226e-4acb-8308-892a407d92a2" providerId="ADAL" clId="{D0A5D7E4-564D-456E-8D06-791F80A2229B}" dt="2023-05-09T14:33:05.872" v="4140" actId="700"/>
          <ac:spMkLst>
            <pc:docMk/>
            <pc:sldMk cId="1875094399" sldId="268"/>
            <ac:spMk id="4" creationId="{62E71E1C-AFAC-6B47-4F05-90F343ABBE9A}"/>
          </ac:spMkLst>
        </pc:spChg>
        <pc:spChg chg="add mod ord">
          <ac:chgData name="Ginger Elliott-Teague" userId="eefb298b-226e-4acb-8308-892a407d92a2" providerId="ADAL" clId="{D0A5D7E4-564D-456E-8D06-791F80A2229B}" dt="2023-05-09T14:33:13.483" v="4172" actId="20577"/>
          <ac:spMkLst>
            <pc:docMk/>
            <pc:sldMk cId="1875094399" sldId="268"/>
            <ac:spMk id="5" creationId="{1766E7C9-BB82-0511-D17F-43E39A25966E}"/>
          </ac:spMkLst>
        </pc:spChg>
        <pc:spChg chg="add mod ord">
          <ac:chgData name="Ginger Elliott-Teague" userId="eefb298b-226e-4acb-8308-892a407d92a2" providerId="ADAL" clId="{D0A5D7E4-564D-456E-8D06-791F80A2229B}" dt="2023-05-09T14:44:57.055" v="4181" actId="20577"/>
          <ac:spMkLst>
            <pc:docMk/>
            <pc:sldMk cId="1875094399" sldId="268"/>
            <ac:spMk id="6" creationId="{7AC48578-7D56-F515-863E-5CFD2ABE2F24}"/>
          </ac:spMkLst>
        </pc:spChg>
        <pc:spChg chg="add mod ord">
          <ac:chgData name="Ginger Elliott-Teague" userId="eefb298b-226e-4acb-8308-892a407d92a2" providerId="ADAL" clId="{D0A5D7E4-564D-456E-8D06-791F80A2229B}" dt="2023-05-09T14:46:08.178" v="4332" actId="20577"/>
          <ac:spMkLst>
            <pc:docMk/>
            <pc:sldMk cId="1875094399" sldId="268"/>
            <ac:spMk id="7" creationId="{F9EA1A42-6A68-2DB6-0058-489759389FA9}"/>
          </ac:spMkLst>
        </pc:spChg>
        <pc:spChg chg="add mod ord">
          <ac:chgData name="Ginger Elliott-Teague" userId="eefb298b-226e-4acb-8308-892a407d92a2" providerId="ADAL" clId="{D0A5D7E4-564D-456E-8D06-791F80A2229B}" dt="2023-05-09T14:46:18.219" v="4340" actId="20577"/>
          <ac:spMkLst>
            <pc:docMk/>
            <pc:sldMk cId="1875094399" sldId="268"/>
            <ac:spMk id="8" creationId="{87D964CE-E3AE-3B48-C7BC-A645D55D1A6F}"/>
          </ac:spMkLst>
        </pc:spChg>
        <pc:spChg chg="add mod ord">
          <ac:chgData name="Ginger Elliott-Teague" userId="eefb298b-226e-4acb-8308-892a407d92a2" providerId="ADAL" clId="{D0A5D7E4-564D-456E-8D06-791F80A2229B}" dt="2023-05-09T14:49:44.408" v="4627" actId="20577"/>
          <ac:spMkLst>
            <pc:docMk/>
            <pc:sldMk cId="1875094399" sldId="268"/>
            <ac:spMk id="9" creationId="{0E1E6FDA-8543-018B-684F-A092DE83631A}"/>
          </ac:spMkLst>
        </pc:spChg>
        <pc:spChg chg="add del mod">
          <ac:chgData name="Ginger Elliott-Teague" userId="eefb298b-226e-4acb-8308-892a407d92a2" providerId="ADAL" clId="{D0A5D7E4-564D-456E-8D06-791F80A2229B}" dt="2023-05-09T14:52:02.424" v="4656" actId="478"/>
          <ac:spMkLst>
            <pc:docMk/>
            <pc:sldMk cId="1875094399" sldId="268"/>
            <ac:spMk id="10" creationId="{74C31C7F-84CD-6A10-66C8-38333407DD2A}"/>
          </ac:spMkLst>
        </pc:spChg>
        <pc:spChg chg="add mod">
          <ac:chgData name="Ginger Elliott-Teague" userId="eefb298b-226e-4acb-8308-892a407d92a2" providerId="ADAL" clId="{D0A5D7E4-564D-456E-8D06-791F80A2229B}" dt="2023-05-09T14:55:05.409" v="4701" actId="164"/>
          <ac:spMkLst>
            <pc:docMk/>
            <pc:sldMk cId="1875094399" sldId="268"/>
            <ac:spMk id="11" creationId="{052F7B38-9F1D-009E-EE95-6746182C949A}"/>
          </ac:spMkLst>
        </pc:spChg>
        <pc:spChg chg="add mod">
          <ac:chgData name="Ginger Elliott-Teague" userId="eefb298b-226e-4acb-8308-892a407d92a2" providerId="ADAL" clId="{D0A5D7E4-564D-456E-8D06-791F80A2229B}" dt="2023-05-09T14:55:05.409" v="4701" actId="164"/>
          <ac:spMkLst>
            <pc:docMk/>
            <pc:sldMk cId="1875094399" sldId="268"/>
            <ac:spMk id="12" creationId="{E0748413-6211-742D-CA6C-793ED66BB400}"/>
          </ac:spMkLst>
        </pc:spChg>
        <pc:grpChg chg="add mod">
          <ac:chgData name="Ginger Elliott-Teague" userId="eefb298b-226e-4acb-8308-892a407d92a2" providerId="ADAL" clId="{D0A5D7E4-564D-456E-8D06-791F80A2229B}" dt="2023-05-09T19:21:10.990" v="7452" actId="962"/>
          <ac:grpSpMkLst>
            <pc:docMk/>
            <pc:sldMk cId="1875094399" sldId="268"/>
            <ac:grpSpMk id="13" creationId="{A282032E-73B3-6BB8-D60D-0B03CC23110C}"/>
          </ac:grpSpMkLst>
        </pc:grpChg>
      </pc:sldChg>
      <pc:sldChg chg="addSp delSp modSp new mod">
        <pc:chgData name="Ginger Elliott-Teague" userId="eefb298b-226e-4acb-8308-892a407d92a2" providerId="ADAL" clId="{D0A5D7E4-564D-456E-8D06-791F80A2229B}" dt="2023-05-12T20:55:37.869" v="8265" actId="20577"/>
        <pc:sldMkLst>
          <pc:docMk/>
          <pc:sldMk cId="904901114" sldId="269"/>
        </pc:sldMkLst>
        <pc:spChg chg="mod">
          <ac:chgData name="Ginger Elliott-Teague" userId="eefb298b-226e-4acb-8308-892a407d92a2" providerId="ADAL" clId="{D0A5D7E4-564D-456E-8D06-791F80A2229B}" dt="2023-05-12T20:55:27.365" v="8257" actId="20577"/>
          <ac:spMkLst>
            <pc:docMk/>
            <pc:sldMk cId="904901114" sldId="269"/>
            <ac:spMk id="2" creationId="{42DC9751-35DA-3541-AE1A-CB1C9F743BB2}"/>
          </ac:spMkLst>
        </pc:spChg>
        <pc:spChg chg="mod">
          <ac:chgData name="Ginger Elliott-Teague" userId="eefb298b-226e-4acb-8308-892a407d92a2" providerId="ADAL" clId="{D0A5D7E4-564D-456E-8D06-791F80A2229B}" dt="2023-05-12T20:55:37.869" v="8265" actId="20577"/>
          <ac:spMkLst>
            <pc:docMk/>
            <pc:sldMk cId="904901114" sldId="269"/>
            <ac:spMk id="3" creationId="{F20226AC-B50B-8A6E-EF31-8E08C4F0A20A}"/>
          </ac:spMkLst>
        </pc:spChg>
        <pc:spChg chg="add del mod">
          <ac:chgData name="Ginger Elliott-Teague" userId="eefb298b-226e-4acb-8308-892a407d92a2" providerId="ADAL" clId="{D0A5D7E4-564D-456E-8D06-791F80A2229B}" dt="2023-05-12T20:54:34.696" v="8197"/>
          <ac:spMkLst>
            <pc:docMk/>
            <pc:sldMk cId="904901114" sldId="269"/>
            <ac:spMk id="4" creationId="{3DB8C434-186C-0894-1105-AB970D8181B6}"/>
          </ac:spMkLst>
        </pc:spChg>
        <pc:spChg chg="add del mod">
          <ac:chgData name="Ginger Elliott-Teague" userId="eefb298b-226e-4acb-8308-892a407d92a2" providerId="ADAL" clId="{D0A5D7E4-564D-456E-8D06-791F80A2229B}" dt="2023-05-12T20:54:34.696" v="8197"/>
          <ac:spMkLst>
            <pc:docMk/>
            <pc:sldMk cId="904901114" sldId="269"/>
            <ac:spMk id="5" creationId="{608F4872-ADC5-982B-B8D6-3288CCB33CEB}"/>
          </ac:spMkLst>
        </pc:spChg>
      </pc:sldChg>
      <pc:sldChg chg="modSp new mod">
        <pc:chgData name="Ginger Elliott-Teague" userId="eefb298b-226e-4acb-8308-892a407d92a2" providerId="ADAL" clId="{D0A5D7E4-564D-456E-8D06-791F80A2229B}" dt="2023-05-12T20:52:29.587" v="8189" actId="27636"/>
        <pc:sldMkLst>
          <pc:docMk/>
          <pc:sldMk cId="3254013890" sldId="270"/>
        </pc:sldMkLst>
        <pc:spChg chg="mod">
          <ac:chgData name="Ginger Elliott-Teague" userId="eefb298b-226e-4acb-8308-892a407d92a2" providerId="ADAL" clId="{D0A5D7E4-564D-456E-8D06-791F80A2229B}" dt="2023-05-12T20:52:29.587" v="8189" actId="27636"/>
          <ac:spMkLst>
            <pc:docMk/>
            <pc:sldMk cId="3254013890" sldId="270"/>
            <ac:spMk id="2" creationId="{FC388483-5109-F84B-8F65-DD0386C4D3D9}"/>
          </ac:spMkLst>
        </pc:spChg>
        <pc:spChg chg="mod">
          <ac:chgData name="Ginger Elliott-Teague" userId="eefb298b-226e-4acb-8308-892a407d92a2" providerId="ADAL" clId="{D0A5D7E4-564D-456E-8D06-791F80A2229B}" dt="2023-05-12T14:34:35.459" v="8110" actId="20577"/>
          <ac:spMkLst>
            <pc:docMk/>
            <pc:sldMk cId="3254013890" sldId="270"/>
            <ac:spMk id="3" creationId="{AEF020A6-05FB-D036-C568-D2F7B79012ED}"/>
          </ac:spMkLst>
        </pc:spChg>
      </pc:sldChg>
      <pc:sldChg chg="new del">
        <pc:chgData name="Ginger Elliott-Teague" userId="eefb298b-226e-4acb-8308-892a407d92a2" providerId="ADAL" clId="{D0A5D7E4-564D-456E-8D06-791F80A2229B}" dt="2023-05-12T20:56:55.113" v="8268" actId="2696"/>
        <pc:sldMkLst>
          <pc:docMk/>
          <pc:sldMk cId="2954913941" sldId="271"/>
        </pc:sldMkLst>
      </pc:sldChg>
      <pc:sldChg chg="add">
        <pc:chgData name="Ginger Elliott-Teague" userId="eefb298b-226e-4acb-8308-892a407d92a2" providerId="ADAL" clId="{D0A5D7E4-564D-456E-8D06-791F80A2229B}" dt="2023-05-12T20:56:48.521" v="8267"/>
        <pc:sldMkLst>
          <pc:docMk/>
          <pc:sldMk cId="2261658630" sldId="272"/>
        </pc:sldMkLst>
      </pc:sldChg>
      <pc:sldMasterChg chg="addSldLayout delSldLayout modSldLayout sldLayoutOrd">
        <pc:chgData name="Ginger Elliott-Teague" userId="eefb298b-226e-4acb-8308-892a407d92a2" providerId="ADAL" clId="{D0A5D7E4-564D-456E-8D06-791F80A2229B}" dt="2023-05-09T13:53:38.005" v="3619" actId="11236"/>
        <pc:sldMasterMkLst>
          <pc:docMk/>
          <pc:sldMasterMk cId="2321706198" sldId="2147483660"/>
        </pc:sldMasterMkLst>
        <pc:sldLayoutChg chg="modSp">
          <pc:chgData name="Ginger Elliott-Teague" userId="eefb298b-226e-4acb-8308-892a407d92a2" providerId="ADAL" clId="{D0A5D7E4-564D-456E-8D06-791F80A2229B}" dt="2023-05-02T18:32:10.652" v="414" actId="179"/>
          <pc:sldLayoutMkLst>
            <pc:docMk/>
            <pc:sldMasterMk cId="2321706198" sldId="2147483660"/>
            <pc:sldLayoutMk cId="3489088839" sldId="2147483661"/>
          </pc:sldLayoutMkLst>
          <pc:spChg chg="mod">
            <ac:chgData name="Ginger Elliott-Teague" userId="eefb298b-226e-4acb-8308-892a407d92a2" providerId="ADAL" clId="{D0A5D7E4-564D-456E-8D06-791F80A2229B}" dt="2023-05-02T18:32:10.652" v="414" actId="179"/>
            <ac:spMkLst>
              <pc:docMk/>
              <pc:sldMasterMk cId="2321706198" sldId="2147483660"/>
              <pc:sldLayoutMk cId="3489088839" sldId="2147483661"/>
              <ac:spMk id="18" creationId="{00000000-0000-0000-0000-000000000000}"/>
            </ac:spMkLst>
          </pc:spChg>
        </pc:sldLayoutChg>
        <pc:sldLayoutChg chg="addSp delSp modSp mod">
          <pc:chgData name="Ginger Elliott-Teague" userId="eefb298b-226e-4acb-8308-892a407d92a2" providerId="ADAL" clId="{D0A5D7E4-564D-456E-8D06-791F80A2229B}" dt="2023-05-09T13:53:22.602" v="3617" actId="12"/>
          <pc:sldLayoutMkLst>
            <pc:docMk/>
            <pc:sldMasterMk cId="2321706198" sldId="2147483660"/>
            <pc:sldLayoutMk cId="3070050162" sldId="2147483662"/>
          </pc:sldLayoutMkLst>
          <pc:spChg chg="add mod ord">
            <ac:chgData name="Ginger Elliott-Teague" userId="eefb298b-226e-4acb-8308-892a407d92a2" providerId="ADAL" clId="{D0A5D7E4-564D-456E-8D06-791F80A2229B}" dt="2023-05-09T13:53:22.602" v="3617" actId="12"/>
            <ac:spMkLst>
              <pc:docMk/>
              <pc:sldMasterMk cId="2321706198" sldId="2147483660"/>
              <pc:sldLayoutMk cId="3070050162" sldId="2147483662"/>
              <ac:spMk id="3" creationId="{42920ADD-F096-625A-92C9-6964C26EEEAC}"/>
            </ac:spMkLst>
          </pc:spChg>
          <pc:spChg chg="del mod">
            <ac:chgData name="Ginger Elliott-Teague" userId="eefb298b-226e-4acb-8308-892a407d92a2" providerId="ADAL" clId="{D0A5D7E4-564D-456E-8D06-791F80A2229B}" dt="2023-05-09T13:53:15.553" v="3616" actId="478"/>
            <ac:spMkLst>
              <pc:docMk/>
              <pc:sldMasterMk cId="2321706198" sldId="2147483660"/>
              <pc:sldLayoutMk cId="3070050162" sldId="2147483662"/>
              <ac:spMk id="25" creationId="{00000000-0000-0000-0000-000000000000}"/>
            </ac:spMkLst>
          </pc:spChg>
        </pc:sldLayoutChg>
        <pc:sldLayoutChg chg="addSp delSp modSp mod">
          <pc:chgData name="Ginger Elliott-Teague" userId="eefb298b-226e-4acb-8308-892a407d92a2" providerId="ADAL" clId="{D0A5D7E4-564D-456E-8D06-791F80A2229B}" dt="2023-05-04T20:17:29.478" v="1736" actId="6549"/>
          <pc:sldLayoutMkLst>
            <pc:docMk/>
            <pc:sldMasterMk cId="2321706198" sldId="2147483660"/>
            <pc:sldLayoutMk cId="2598180841" sldId="2147483663"/>
          </pc:sldLayoutMkLst>
          <pc:spChg chg="add mod">
            <ac:chgData name="Ginger Elliott-Teague" userId="eefb298b-226e-4acb-8308-892a407d92a2" providerId="ADAL" clId="{D0A5D7E4-564D-456E-8D06-791F80A2229B}" dt="2023-05-04T20:16:41.387" v="1727" actId="12"/>
            <ac:spMkLst>
              <pc:docMk/>
              <pc:sldMasterMk cId="2321706198" sldId="2147483660"/>
              <pc:sldLayoutMk cId="2598180841" sldId="2147483663"/>
              <ac:spMk id="2" creationId="{17B4F255-3F29-6CBB-6A33-77D710FE6982}"/>
            </ac:spMkLst>
          </pc:spChg>
          <pc:spChg chg="del mod">
            <ac:chgData name="Ginger Elliott-Teague" userId="eefb298b-226e-4acb-8308-892a407d92a2" providerId="ADAL" clId="{D0A5D7E4-564D-456E-8D06-791F80A2229B}" dt="2023-05-04T20:16:24.348" v="1726" actId="478"/>
            <ac:spMkLst>
              <pc:docMk/>
              <pc:sldMasterMk cId="2321706198" sldId="2147483660"/>
              <pc:sldLayoutMk cId="2598180841" sldId="2147483663"/>
              <ac:spMk id="56" creationId="{00000000-0000-0000-0000-000000000000}"/>
            </ac:spMkLst>
          </pc:spChg>
          <pc:spChg chg="mod">
            <ac:chgData name="Ginger Elliott-Teague" userId="eefb298b-226e-4acb-8308-892a407d92a2" providerId="ADAL" clId="{D0A5D7E4-564D-456E-8D06-791F80A2229B}" dt="2023-05-04T20:17:29.478" v="1736" actId="6549"/>
            <ac:spMkLst>
              <pc:docMk/>
              <pc:sldMasterMk cId="2321706198" sldId="2147483660"/>
              <pc:sldLayoutMk cId="2598180841" sldId="2147483663"/>
              <ac:spMk id="57" creationId="{00000000-0000-0000-0000-000000000000}"/>
            </ac:spMkLst>
          </pc:spChg>
        </pc:sldLayoutChg>
        <pc:sldLayoutChg chg="addSp delSp modSp del mod">
          <pc:chgData name="Ginger Elliott-Teague" userId="eefb298b-226e-4acb-8308-892a407d92a2" providerId="ADAL" clId="{D0A5D7E4-564D-456E-8D06-791F80A2229B}" dt="2023-05-04T20:18:11.530" v="1739" actId="2696"/>
          <pc:sldLayoutMkLst>
            <pc:docMk/>
            <pc:sldMasterMk cId="2321706198" sldId="2147483660"/>
            <pc:sldLayoutMk cId="1748533870" sldId="2147483666"/>
          </pc:sldLayoutMkLst>
          <pc:spChg chg="add mod">
            <ac:chgData name="Ginger Elliott-Teague" userId="eefb298b-226e-4acb-8308-892a407d92a2" providerId="ADAL" clId="{D0A5D7E4-564D-456E-8D06-791F80A2229B}" dt="2023-05-04T20:15:31.432" v="1722" actId="1076"/>
            <ac:spMkLst>
              <pc:docMk/>
              <pc:sldMasterMk cId="2321706198" sldId="2147483660"/>
              <pc:sldLayoutMk cId="1748533870" sldId="2147483666"/>
              <ac:spMk id="2" creationId="{67DC9558-47B6-AEA4-3DDB-A26B31BC4377}"/>
            </ac:spMkLst>
          </pc:spChg>
          <pc:spChg chg="del">
            <ac:chgData name="Ginger Elliott-Teague" userId="eefb298b-226e-4acb-8308-892a407d92a2" providerId="ADAL" clId="{D0A5D7E4-564D-456E-8D06-791F80A2229B}" dt="2023-05-04T20:15:19.376" v="1721" actId="478"/>
            <ac:spMkLst>
              <pc:docMk/>
              <pc:sldMasterMk cId="2321706198" sldId="2147483660"/>
              <pc:sldLayoutMk cId="1748533870" sldId="2147483666"/>
              <ac:spMk id="98" creationId="{00000000-0000-0000-0000-000000000000}"/>
            </ac:spMkLst>
          </pc:spChg>
          <pc:spChg chg="mod">
            <ac:chgData name="Ginger Elliott-Teague" userId="eefb298b-226e-4acb-8308-892a407d92a2" providerId="ADAL" clId="{D0A5D7E4-564D-456E-8D06-791F80A2229B}" dt="2023-05-04T20:17:45.204" v="1738" actId="403"/>
            <ac:spMkLst>
              <pc:docMk/>
              <pc:sldMasterMk cId="2321706198" sldId="2147483660"/>
              <pc:sldLayoutMk cId="1748533870" sldId="2147483666"/>
              <ac:spMk id="99" creationId="{00000000-0000-0000-0000-000000000000}"/>
            </ac:spMkLst>
          </pc:spChg>
        </pc:sldLayoutChg>
        <pc:sldLayoutChg chg="modSp del mod ord">
          <pc:chgData name="Ginger Elliott-Teague" userId="eefb298b-226e-4acb-8308-892a407d92a2" providerId="ADAL" clId="{D0A5D7E4-564D-456E-8D06-791F80A2229B}" dt="2023-05-04T20:19:12.035" v="1746" actId="2696"/>
          <pc:sldLayoutMkLst>
            <pc:docMk/>
            <pc:sldMasterMk cId="2321706198" sldId="2147483660"/>
            <pc:sldLayoutMk cId="3160824801" sldId="2147483672"/>
          </pc:sldLayoutMkLst>
          <pc:spChg chg="mod">
            <ac:chgData name="Ginger Elliott-Teague" userId="eefb298b-226e-4acb-8308-892a407d92a2" providerId="ADAL" clId="{D0A5D7E4-564D-456E-8D06-791F80A2229B}" dt="2023-05-04T20:18:16.961" v="1740" actId="20578"/>
            <ac:spMkLst>
              <pc:docMk/>
              <pc:sldMasterMk cId="2321706198" sldId="2147483660"/>
              <pc:sldLayoutMk cId="3160824801" sldId="2147483672"/>
              <ac:spMk id="2" creationId="{E91CF9AB-5FF0-38D0-74C4-A54BAC094878}"/>
            </ac:spMkLst>
          </pc:spChg>
          <pc:spChg chg="mod">
            <ac:chgData name="Ginger Elliott-Teague" userId="eefb298b-226e-4acb-8308-892a407d92a2" providerId="ADAL" clId="{D0A5D7E4-564D-456E-8D06-791F80A2229B}" dt="2023-05-04T20:18:16.961" v="1740" actId="20578"/>
            <ac:spMkLst>
              <pc:docMk/>
              <pc:sldMasterMk cId="2321706198" sldId="2147483660"/>
              <pc:sldLayoutMk cId="3160824801" sldId="2147483672"/>
              <ac:spMk id="3" creationId="{1A8D6EFD-766E-CC2A-2A31-D01F751076C5}"/>
            </ac:spMkLst>
          </pc:spChg>
          <pc:spChg chg="mod">
            <ac:chgData name="Ginger Elliott-Teague" userId="eefb298b-226e-4acb-8308-892a407d92a2" providerId="ADAL" clId="{D0A5D7E4-564D-456E-8D06-791F80A2229B}" dt="2023-05-04T20:18:16.961" v="1740" actId="20578"/>
            <ac:spMkLst>
              <pc:docMk/>
              <pc:sldMasterMk cId="2321706198" sldId="2147483660"/>
              <pc:sldLayoutMk cId="3160824801" sldId="2147483672"/>
              <ac:spMk id="4" creationId="{97B8F891-3AE4-A51D-3B59-BEFC1F21B9D7}"/>
            </ac:spMkLst>
          </pc:spChg>
          <pc:spChg chg="mod">
            <ac:chgData name="Ginger Elliott-Teague" userId="eefb298b-226e-4acb-8308-892a407d92a2" providerId="ADAL" clId="{D0A5D7E4-564D-456E-8D06-791F80A2229B}" dt="2023-05-04T20:18:16.961" v="1740" actId="20578"/>
            <ac:spMkLst>
              <pc:docMk/>
              <pc:sldMasterMk cId="2321706198" sldId="2147483660"/>
              <pc:sldLayoutMk cId="3160824801" sldId="2147483672"/>
              <ac:spMk id="5" creationId="{130B4FE8-4159-4729-8A64-7971FDD1D144}"/>
            </ac:spMkLst>
          </pc:spChg>
          <pc:spChg chg="mod">
            <ac:chgData name="Ginger Elliott-Teague" userId="eefb298b-226e-4acb-8308-892a407d92a2" providerId="ADAL" clId="{D0A5D7E4-564D-456E-8D06-791F80A2229B}" dt="2023-05-04T20:18:16.961" v="1740" actId="20578"/>
            <ac:spMkLst>
              <pc:docMk/>
              <pc:sldMasterMk cId="2321706198" sldId="2147483660"/>
              <pc:sldLayoutMk cId="3160824801" sldId="2147483672"/>
              <ac:spMk id="6" creationId="{0D463B54-585A-D5E9-A8A2-D658A9C1252D}"/>
            </ac:spMkLst>
          </pc:spChg>
          <pc:spChg chg="mod">
            <ac:chgData name="Ginger Elliott-Teague" userId="eefb298b-226e-4acb-8308-892a407d92a2" providerId="ADAL" clId="{D0A5D7E4-564D-456E-8D06-791F80A2229B}" dt="2023-05-04T20:18:16.961" v="1740" actId="20578"/>
            <ac:spMkLst>
              <pc:docMk/>
              <pc:sldMasterMk cId="2321706198" sldId="2147483660"/>
              <pc:sldLayoutMk cId="3160824801" sldId="2147483672"/>
              <ac:spMk id="7" creationId="{1946268C-1D4D-7A1E-7245-BBC09A84EC60}"/>
            </ac:spMkLst>
          </pc:spChg>
          <pc:spChg chg="mod">
            <ac:chgData name="Ginger Elliott-Teague" userId="eefb298b-226e-4acb-8308-892a407d92a2" providerId="ADAL" clId="{D0A5D7E4-564D-456E-8D06-791F80A2229B}" dt="2023-05-04T20:18:16.961" v="1740" actId="20578"/>
            <ac:spMkLst>
              <pc:docMk/>
              <pc:sldMasterMk cId="2321706198" sldId="2147483660"/>
              <pc:sldLayoutMk cId="3160824801" sldId="2147483672"/>
              <ac:spMk id="8" creationId="{E48AC0CB-113D-22EA-E26C-DA411CB3AEE1}"/>
            </ac:spMkLst>
          </pc:spChg>
          <pc:spChg chg="mod">
            <ac:chgData name="Ginger Elliott-Teague" userId="eefb298b-226e-4acb-8308-892a407d92a2" providerId="ADAL" clId="{D0A5D7E4-564D-456E-8D06-791F80A2229B}" dt="2023-05-04T20:18:16.961" v="1740" actId="20578"/>
            <ac:spMkLst>
              <pc:docMk/>
              <pc:sldMasterMk cId="2321706198" sldId="2147483660"/>
              <pc:sldLayoutMk cId="3160824801" sldId="2147483672"/>
              <ac:spMk id="9" creationId="{7081D508-7F03-877C-2E28-61CDFE587D55}"/>
            </ac:spMkLst>
          </pc:spChg>
        </pc:sldLayoutChg>
        <pc:sldLayoutChg chg="addSp delSp modSp add mod replId modTransition">
          <pc:chgData name="Ginger Elliott-Teague" userId="eefb298b-226e-4acb-8308-892a407d92a2" providerId="ADAL" clId="{D0A5D7E4-564D-456E-8D06-791F80A2229B}" dt="2023-05-04T20:18:59.378" v="1745"/>
          <pc:sldLayoutMkLst>
            <pc:docMk/>
            <pc:sldMasterMk cId="2321706198" sldId="2147483660"/>
            <pc:sldLayoutMk cId="1676419870" sldId="2147483676"/>
          </pc:sldLayoutMkLst>
          <pc:spChg chg="add del mod">
            <ac:chgData name="Ginger Elliott-Teague" userId="eefb298b-226e-4acb-8308-892a407d92a2" providerId="ADAL" clId="{D0A5D7E4-564D-456E-8D06-791F80A2229B}" dt="2023-05-04T20:18:56.104" v="1743"/>
            <ac:spMkLst>
              <pc:docMk/>
              <pc:sldMasterMk cId="2321706198" sldId="2147483660"/>
              <pc:sldLayoutMk cId="1676419870" sldId="2147483676"/>
              <ac:spMk id="2" creationId="{7A608B7E-78A9-078D-A7E3-38B248C01133}"/>
            </ac:spMkLst>
          </pc:spChg>
          <pc:spChg chg="add del mod">
            <ac:chgData name="Ginger Elliott-Teague" userId="eefb298b-226e-4acb-8308-892a407d92a2" providerId="ADAL" clId="{D0A5D7E4-564D-456E-8D06-791F80A2229B}" dt="2023-05-04T20:18:56.104" v="1743"/>
            <ac:spMkLst>
              <pc:docMk/>
              <pc:sldMasterMk cId="2321706198" sldId="2147483660"/>
              <pc:sldLayoutMk cId="1676419870" sldId="2147483676"/>
              <ac:spMk id="3" creationId="{987E89FB-9E14-D13A-A07F-1519E792F38D}"/>
            </ac:spMkLst>
          </pc:spChg>
          <pc:spChg chg="add del mod">
            <ac:chgData name="Ginger Elliott-Teague" userId="eefb298b-226e-4acb-8308-892a407d92a2" providerId="ADAL" clId="{D0A5D7E4-564D-456E-8D06-791F80A2229B}" dt="2023-05-04T20:18:56.104" v="1743"/>
            <ac:spMkLst>
              <pc:docMk/>
              <pc:sldMasterMk cId="2321706198" sldId="2147483660"/>
              <pc:sldLayoutMk cId="1676419870" sldId="2147483676"/>
              <ac:spMk id="4" creationId="{158667EC-FF4E-3770-D629-DA079C290B03}"/>
            </ac:spMkLst>
          </pc:spChg>
          <pc:spChg chg="add del mod">
            <ac:chgData name="Ginger Elliott-Teague" userId="eefb298b-226e-4acb-8308-892a407d92a2" providerId="ADAL" clId="{D0A5D7E4-564D-456E-8D06-791F80A2229B}" dt="2023-05-04T20:18:56.104" v="1743"/>
            <ac:spMkLst>
              <pc:docMk/>
              <pc:sldMasterMk cId="2321706198" sldId="2147483660"/>
              <pc:sldLayoutMk cId="1676419870" sldId="2147483676"/>
              <ac:spMk id="5" creationId="{A82A03AA-2C84-080D-36A9-515849DFA04C}"/>
            </ac:spMkLst>
          </pc:spChg>
          <pc:spChg chg="add mod">
            <ac:chgData name="Ginger Elliott-Teague" userId="eefb298b-226e-4acb-8308-892a407d92a2" providerId="ADAL" clId="{D0A5D7E4-564D-456E-8D06-791F80A2229B}" dt="2023-05-04T20:18:59.378" v="1745"/>
            <ac:spMkLst>
              <pc:docMk/>
              <pc:sldMasterMk cId="2321706198" sldId="2147483660"/>
              <pc:sldLayoutMk cId="1676419870" sldId="2147483676"/>
              <ac:spMk id="6" creationId="{FE38CE1F-BD12-470C-6367-FA353938A40D}"/>
            </ac:spMkLst>
          </pc:spChg>
          <pc:spChg chg="add mod">
            <ac:chgData name="Ginger Elliott-Teague" userId="eefb298b-226e-4acb-8308-892a407d92a2" providerId="ADAL" clId="{D0A5D7E4-564D-456E-8D06-791F80A2229B}" dt="2023-05-04T20:18:59.378" v="1745"/>
            <ac:spMkLst>
              <pc:docMk/>
              <pc:sldMasterMk cId="2321706198" sldId="2147483660"/>
              <pc:sldLayoutMk cId="1676419870" sldId="2147483676"/>
              <ac:spMk id="7" creationId="{B82BCCD5-463F-C22E-F943-99994DB6CA39}"/>
            </ac:spMkLst>
          </pc:spChg>
          <pc:spChg chg="add mod">
            <ac:chgData name="Ginger Elliott-Teague" userId="eefb298b-226e-4acb-8308-892a407d92a2" providerId="ADAL" clId="{D0A5D7E4-564D-456E-8D06-791F80A2229B}" dt="2023-05-04T20:18:59.378" v="1745"/>
            <ac:spMkLst>
              <pc:docMk/>
              <pc:sldMasterMk cId="2321706198" sldId="2147483660"/>
              <pc:sldLayoutMk cId="1676419870" sldId="2147483676"/>
              <ac:spMk id="8" creationId="{B1B98D6A-4493-1492-0335-E197421B32C2}"/>
            </ac:spMkLst>
          </pc:spChg>
          <pc:spChg chg="add mod">
            <ac:chgData name="Ginger Elliott-Teague" userId="eefb298b-226e-4acb-8308-892a407d92a2" providerId="ADAL" clId="{D0A5D7E4-564D-456E-8D06-791F80A2229B}" dt="2023-05-04T20:18:59.378" v="1745"/>
            <ac:spMkLst>
              <pc:docMk/>
              <pc:sldMasterMk cId="2321706198" sldId="2147483660"/>
              <pc:sldLayoutMk cId="1676419870" sldId="2147483676"/>
              <ac:spMk id="9" creationId="{DC35156E-FC25-5A27-D6CA-A22B9CB467CA}"/>
            </ac:spMkLst>
          </pc:spChg>
          <pc:spChg chg="del">
            <ac:chgData name="Ginger Elliott-Teague" userId="eefb298b-226e-4acb-8308-892a407d92a2" providerId="ADAL" clId="{D0A5D7E4-564D-456E-8D06-791F80A2229B}" dt="2023-05-04T20:18:58.195" v="1744" actId="478"/>
            <ac:spMkLst>
              <pc:docMk/>
              <pc:sldMasterMk cId="2321706198" sldId="2147483660"/>
              <pc:sldLayoutMk cId="1676419870" sldId="2147483676"/>
              <ac:spMk id="89" creationId="{00000000-0000-0000-0000-000000000000}"/>
            </ac:spMkLst>
          </pc:spChg>
          <pc:spChg chg="del">
            <ac:chgData name="Ginger Elliott-Teague" userId="eefb298b-226e-4acb-8308-892a407d92a2" providerId="ADAL" clId="{D0A5D7E4-564D-456E-8D06-791F80A2229B}" dt="2023-05-04T20:18:58.195" v="1744" actId="478"/>
            <ac:spMkLst>
              <pc:docMk/>
              <pc:sldMasterMk cId="2321706198" sldId="2147483660"/>
              <pc:sldLayoutMk cId="1676419870" sldId="2147483676"/>
              <ac:spMk id="90" creationId="{00000000-0000-0000-0000-000000000000}"/>
            </ac:spMkLst>
          </pc:spChg>
        </pc:sldLayoutChg>
        <pc:sldLayoutChg chg="new del mod">
          <pc:chgData name="Ginger Elliott-Teague" userId="eefb298b-226e-4acb-8308-892a407d92a2" providerId="ADAL" clId="{D0A5D7E4-564D-456E-8D06-791F80A2229B}" dt="2023-05-09T13:53:38.005" v="3619" actId="11236"/>
          <pc:sldLayoutMkLst>
            <pc:docMk/>
            <pc:sldMasterMk cId="2321706198" sldId="2147483660"/>
            <pc:sldLayoutMk cId="2575715766" sldId="2147483677"/>
          </pc:sldLayoutMkLst>
        </pc:sldLayoutChg>
      </pc:sldMasterChg>
      <pc:sldMasterChg chg="new del mod addSldLayout delSldLayout sldLayoutOrd">
        <pc:chgData name="Ginger Elliott-Teague" userId="eefb298b-226e-4acb-8308-892a407d92a2" providerId="ADAL" clId="{D0A5D7E4-564D-456E-8D06-791F80A2229B}" dt="2023-05-04T20:19:26.128" v="1752" actId="2696"/>
        <pc:sldMasterMkLst>
          <pc:docMk/>
          <pc:sldMasterMk cId="83864707" sldId="2147483667"/>
        </pc:sldMasterMkLst>
        <pc:sldLayoutChg chg="new del replId">
          <pc:chgData name="Ginger Elliott-Teague" userId="eefb298b-226e-4acb-8308-892a407d92a2" providerId="ADAL" clId="{D0A5D7E4-564D-456E-8D06-791F80A2229B}" dt="2023-05-04T20:15:51.685" v="1724" actId="2696"/>
          <pc:sldLayoutMkLst>
            <pc:docMk/>
            <pc:sldMasterMk cId="83864707" sldId="2147483667"/>
            <pc:sldLayoutMk cId="2422268286" sldId="2147483668"/>
          </pc:sldLayoutMkLst>
        </pc:sldLayoutChg>
        <pc:sldLayoutChg chg="new del replId">
          <pc:chgData name="Ginger Elliott-Teague" userId="eefb298b-226e-4acb-8308-892a407d92a2" providerId="ADAL" clId="{D0A5D7E4-564D-456E-8D06-791F80A2229B}" dt="2023-05-04T20:19:26.112" v="1747" actId="2696"/>
          <pc:sldLayoutMkLst>
            <pc:docMk/>
            <pc:sldMasterMk cId="83864707" sldId="2147483667"/>
            <pc:sldLayoutMk cId="4056129899" sldId="2147483669"/>
          </pc:sldLayoutMkLst>
        </pc:sldLayoutChg>
        <pc:sldLayoutChg chg="new del replId">
          <pc:chgData name="Ginger Elliott-Teague" userId="eefb298b-226e-4acb-8308-892a407d92a2" providerId="ADAL" clId="{D0A5D7E4-564D-456E-8D06-791F80A2229B}" dt="2023-05-04T20:15:44.131" v="1723" actId="2696"/>
          <pc:sldLayoutMkLst>
            <pc:docMk/>
            <pc:sldMasterMk cId="83864707" sldId="2147483667"/>
            <pc:sldLayoutMk cId="2834093368" sldId="2147483670"/>
          </pc:sldLayoutMkLst>
        </pc:sldLayoutChg>
        <pc:sldLayoutChg chg="new del replId">
          <pc:chgData name="Ginger Elliott-Teague" userId="eefb298b-226e-4acb-8308-892a407d92a2" providerId="ADAL" clId="{D0A5D7E4-564D-456E-8D06-791F80A2229B}" dt="2023-05-04T20:19:26.112" v="1748" actId="2696"/>
          <pc:sldLayoutMkLst>
            <pc:docMk/>
            <pc:sldMasterMk cId="83864707" sldId="2147483667"/>
            <pc:sldLayoutMk cId="1079803215" sldId="2147483671"/>
          </pc:sldLayoutMkLst>
        </pc:sldLayoutChg>
        <pc:sldLayoutChg chg="new replId">
          <pc:chgData name="Ginger Elliott-Teague" userId="eefb298b-226e-4acb-8308-892a407d92a2" providerId="ADAL" clId="{D0A5D7E4-564D-456E-8D06-791F80A2229B}" dt="2023-05-04T20:13:23.153" v="1714" actId="6938"/>
          <pc:sldLayoutMkLst>
            <pc:docMk/>
            <pc:sldMasterMk cId="2321706198" sldId="2147483660"/>
            <pc:sldLayoutMk cId="3160824801" sldId="2147483672"/>
          </pc:sldLayoutMkLst>
        </pc:sldLayoutChg>
        <pc:sldLayoutChg chg="new del replId">
          <pc:chgData name="Ginger Elliott-Teague" userId="eefb298b-226e-4acb-8308-892a407d92a2" providerId="ADAL" clId="{D0A5D7E4-564D-456E-8D06-791F80A2229B}" dt="2023-05-04T20:19:26.112" v="1749" actId="2696"/>
          <pc:sldLayoutMkLst>
            <pc:docMk/>
            <pc:sldMasterMk cId="83864707" sldId="2147483667"/>
            <pc:sldLayoutMk cId="3583440240" sldId="2147483673"/>
          </pc:sldLayoutMkLst>
        </pc:sldLayoutChg>
        <pc:sldLayoutChg chg="new del replId">
          <pc:chgData name="Ginger Elliott-Teague" userId="eefb298b-226e-4acb-8308-892a407d92a2" providerId="ADAL" clId="{D0A5D7E4-564D-456E-8D06-791F80A2229B}" dt="2023-05-04T20:19:26.128" v="1750" actId="2696"/>
          <pc:sldLayoutMkLst>
            <pc:docMk/>
            <pc:sldMasterMk cId="83864707" sldId="2147483667"/>
            <pc:sldLayoutMk cId="80372665" sldId="2147483674"/>
          </pc:sldLayoutMkLst>
        </pc:sldLayoutChg>
        <pc:sldLayoutChg chg="new del replId">
          <pc:chgData name="Ginger Elliott-Teague" userId="eefb298b-226e-4acb-8308-892a407d92a2" providerId="ADAL" clId="{D0A5D7E4-564D-456E-8D06-791F80A2229B}" dt="2023-05-04T20:19:26.128" v="1751" actId="2696"/>
          <pc:sldLayoutMkLst>
            <pc:docMk/>
            <pc:sldMasterMk cId="83864707" sldId="2147483667"/>
            <pc:sldLayoutMk cId="5048523" sldId="2147483675"/>
          </pc:sldLayoutMkLst>
        </pc:sldLayoutChg>
        <pc:sldLayoutChg chg="new del replId">
          <pc:chgData name="Ginger Elliott-Teague" userId="eefb298b-226e-4acb-8308-892a407d92a2" providerId="ADAL" clId="{D0A5D7E4-564D-456E-8D06-791F80A2229B}" dt="2023-05-04T20:13:40.997" v="1717" actId="2696"/>
          <pc:sldLayoutMkLst>
            <pc:docMk/>
            <pc:sldMasterMk cId="83864707" sldId="2147483667"/>
            <pc:sldLayoutMk cId="417228016" sldId="2147483676"/>
          </pc:sldLayoutMkLst>
        </pc:sldLayoutChg>
        <pc:sldLayoutChg chg="new del replId">
          <pc:chgData name="Ginger Elliott-Teague" userId="eefb298b-226e-4acb-8308-892a407d92a2" providerId="ADAL" clId="{D0A5D7E4-564D-456E-8D06-791F80A2229B}" dt="2023-05-04T20:13:40.997" v="1716" actId="2696"/>
          <pc:sldLayoutMkLst>
            <pc:docMk/>
            <pc:sldMasterMk cId="83864707" sldId="2147483667"/>
            <pc:sldLayoutMk cId="3590975228" sldId="2147483677"/>
          </pc:sldLayoutMkLst>
        </pc:sldLayoutChg>
        <pc:sldLayoutChg chg="new del replId">
          <pc:chgData name="Ginger Elliott-Teague" userId="eefb298b-226e-4acb-8308-892a407d92a2" providerId="ADAL" clId="{D0A5D7E4-564D-456E-8D06-791F80A2229B}" dt="2023-05-04T20:13:40.997" v="1715" actId="2696"/>
          <pc:sldLayoutMkLst>
            <pc:docMk/>
            <pc:sldMasterMk cId="83864707" sldId="2147483667"/>
            <pc:sldLayoutMk cId="3370938665" sldId="2147483678"/>
          </pc:sldLayoutMkLst>
        </pc:sldLayoutChg>
      </pc:sldMasterChg>
    </pc:docChg>
  </pc:docChgLst>
  <pc:docChgLst>
    <pc:chgData name="Ginger Elliott-Teague" userId="S::gelliott-teague@sriinternational.com::eefb298b-226e-4acb-8308-892a407d92a2" providerId="AD" clId="Web-{53CF150C-A5A4-77C9-C1C8-7963800CFF75}"/>
    <pc:docChg chg="modSld">
      <pc:chgData name="Ginger Elliott-Teague" userId="S::gelliott-teague@sriinternational.com::eefb298b-226e-4acb-8308-892a407d92a2" providerId="AD" clId="Web-{53CF150C-A5A4-77C9-C1C8-7963800CFF75}" dt="2023-05-12T20:51:21.029" v="215" actId="20577"/>
      <pc:docMkLst>
        <pc:docMk/>
      </pc:docMkLst>
      <pc:sldChg chg="delCm">
        <pc:chgData name="Ginger Elliott-Teague" userId="S::gelliott-teague@sriinternational.com::eefb298b-226e-4acb-8308-892a407d92a2" providerId="AD" clId="Web-{53CF150C-A5A4-77C9-C1C8-7963800CFF75}" dt="2023-05-12T20:40:14.313" v="93"/>
        <pc:sldMkLst>
          <pc:docMk/>
          <pc:sldMk cId="3077063208" sldId="260"/>
        </pc:sldMkLst>
      </pc:sldChg>
      <pc:sldChg chg="modSp">
        <pc:chgData name="Ginger Elliott-Teague" userId="S::gelliott-teague@sriinternational.com::eefb298b-226e-4acb-8308-892a407d92a2" providerId="AD" clId="Web-{53CF150C-A5A4-77C9-C1C8-7963800CFF75}" dt="2023-05-12T20:46:02.554" v="143" actId="20577"/>
        <pc:sldMkLst>
          <pc:docMk/>
          <pc:sldMk cId="3114955164" sldId="263"/>
        </pc:sldMkLst>
        <pc:spChg chg="mod">
          <ac:chgData name="Ginger Elliott-Teague" userId="S::gelliott-teague@sriinternational.com::eefb298b-226e-4acb-8308-892a407d92a2" providerId="AD" clId="Web-{53CF150C-A5A4-77C9-C1C8-7963800CFF75}" dt="2023-05-12T20:46:02.554" v="143" actId="20577"/>
          <ac:spMkLst>
            <pc:docMk/>
            <pc:sldMk cId="3114955164" sldId="263"/>
            <ac:spMk id="3" creationId="{D1A4301E-B61E-9682-E8C1-CF1FB79C89AB}"/>
          </ac:spMkLst>
        </pc:spChg>
      </pc:sldChg>
      <pc:sldChg chg="modNotes">
        <pc:chgData name="Ginger Elliott-Teague" userId="S::gelliott-teague@sriinternational.com::eefb298b-226e-4acb-8308-892a407d92a2" providerId="AD" clId="Web-{53CF150C-A5A4-77C9-C1C8-7963800CFF75}" dt="2023-05-12T20:39:12.324" v="92"/>
        <pc:sldMkLst>
          <pc:docMk/>
          <pc:sldMk cId="2908629507" sldId="265"/>
        </pc:sldMkLst>
      </pc:sldChg>
      <pc:sldChg chg="modSp">
        <pc:chgData name="Ginger Elliott-Teague" userId="S::gelliott-teague@sriinternational.com::eefb298b-226e-4acb-8308-892a407d92a2" providerId="AD" clId="Web-{53CF150C-A5A4-77C9-C1C8-7963800CFF75}" dt="2023-05-12T20:51:21.029" v="215" actId="20577"/>
        <pc:sldMkLst>
          <pc:docMk/>
          <pc:sldMk cId="904901114" sldId="269"/>
        </pc:sldMkLst>
        <pc:spChg chg="mod">
          <ac:chgData name="Ginger Elliott-Teague" userId="S::gelliott-teague@sriinternational.com::eefb298b-226e-4acb-8308-892a407d92a2" providerId="AD" clId="Web-{53CF150C-A5A4-77C9-C1C8-7963800CFF75}" dt="2023-05-12T20:51:21.029" v="215" actId="20577"/>
          <ac:spMkLst>
            <pc:docMk/>
            <pc:sldMk cId="904901114" sldId="269"/>
            <ac:spMk id="2" creationId="{42DC9751-35DA-3541-AE1A-CB1C9F743BB2}"/>
          </ac:spMkLst>
        </pc:spChg>
        <pc:spChg chg="mod">
          <ac:chgData name="Ginger Elliott-Teague" userId="S::gelliott-teague@sriinternational.com::eefb298b-226e-4acb-8308-892a407d92a2" providerId="AD" clId="Web-{53CF150C-A5A4-77C9-C1C8-7963800CFF75}" dt="2023-05-12T20:49:30.168" v="171" actId="20577"/>
          <ac:spMkLst>
            <pc:docMk/>
            <pc:sldMk cId="904901114" sldId="269"/>
            <ac:spMk id="3" creationId="{F20226AC-B50B-8A6E-EF31-8E08C4F0A20A}"/>
          </ac:spMkLst>
        </pc:spChg>
      </pc:sldChg>
      <pc:sldChg chg="modSp">
        <pc:chgData name="Ginger Elliott-Teague" userId="S::gelliott-teague@sriinternational.com::eefb298b-226e-4acb-8308-892a407d92a2" providerId="AD" clId="Web-{53CF150C-A5A4-77C9-C1C8-7963800CFF75}" dt="2023-05-12T20:49:18.808" v="163" actId="20577"/>
        <pc:sldMkLst>
          <pc:docMk/>
          <pc:sldMk cId="3254013890" sldId="270"/>
        </pc:sldMkLst>
        <pc:spChg chg="mod">
          <ac:chgData name="Ginger Elliott-Teague" userId="S::gelliott-teague@sriinternational.com::eefb298b-226e-4acb-8308-892a407d92a2" providerId="AD" clId="Web-{53CF150C-A5A4-77C9-C1C8-7963800CFF75}" dt="2023-05-12T20:49:18.808" v="163" actId="20577"/>
          <ac:spMkLst>
            <pc:docMk/>
            <pc:sldMk cId="3254013890" sldId="270"/>
            <ac:spMk id="2" creationId="{FC388483-5109-F84B-8F65-DD0386C4D3D9}"/>
          </ac:spMkLst>
        </pc:spChg>
        <pc:spChg chg="mod">
          <ac:chgData name="Ginger Elliott-Teague" userId="S::gelliott-teague@sriinternational.com::eefb298b-226e-4acb-8308-892a407d92a2" providerId="AD" clId="Web-{53CF150C-A5A4-77C9-C1C8-7963800CFF75}" dt="2023-05-12T20:42:42.676" v="100" actId="20577"/>
          <ac:spMkLst>
            <pc:docMk/>
            <pc:sldMk cId="3254013890" sldId="270"/>
            <ac:spMk id="3" creationId="{AEF020A6-05FB-D036-C568-D2F7B79012ED}"/>
          </ac:spMkLst>
        </pc:spChg>
      </pc:sldChg>
    </pc:docChg>
  </pc:docChgLst>
  <pc:docChgLst>
    <pc:chgData name="Roxanne Jones" userId="eee357d1-15dd-4a73-981c-b7041387288c" providerId="ADAL" clId="{7ADC35D7-38AE-4950-9263-30F8C9091DEE}"/>
    <pc:docChg chg="modSld">
      <pc:chgData name="Roxanne Jones" userId="eee357d1-15dd-4a73-981c-b7041387288c" providerId="ADAL" clId="{7ADC35D7-38AE-4950-9263-30F8C9091DEE}" dt="2023-07-27T21:36:40.603" v="29"/>
      <pc:docMkLst>
        <pc:docMk/>
      </pc:docMkLst>
      <pc:sldChg chg="modSp">
        <pc:chgData name="Roxanne Jones" userId="eee357d1-15dd-4a73-981c-b7041387288c" providerId="ADAL" clId="{7ADC35D7-38AE-4950-9263-30F8C9091DEE}" dt="2023-07-27T21:33:29.597" v="20" actId="27636"/>
        <pc:sldMkLst>
          <pc:docMk/>
          <pc:sldMk cId="3077063208" sldId="260"/>
        </pc:sldMkLst>
        <pc:spChg chg="mod">
          <ac:chgData name="Roxanne Jones" userId="eee357d1-15dd-4a73-981c-b7041387288c" providerId="ADAL" clId="{7ADC35D7-38AE-4950-9263-30F8C9091DEE}" dt="2023-07-27T21:33:29.597" v="20" actId="27636"/>
          <ac:spMkLst>
            <pc:docMk/>
            <pc:sldMk cId="3077063208" sldId="260"/>
            <ac:spMk id="3" creationId="{FC1C5AE7-DD24-CE1F-D081-19E91AE32F20}"/>
          </ac:spMkLst>
        </pc:spChg>
      </pc:sldChg>
      <pc:sldChg chg="modSp">
        <pc:chgData name="Roxanne Jones" userId="eee357d1-15dd-4a73-981c-b7041387288c" providerId="ADAL" clId="{7ADC35D7-38AE-4950-9263-30F8C9091DEE}" dt="2023-07-27T21:13:22.503" v="10" actId="20577"/>
        <pc:sldMkLst>
          <pc:docMk/>
          <pc:sldMk cId="3411954998" sldId="262"/>
        </pc:sldMkLst>
        <pc:spChg chg="mod">
          <ac:chgData name="Roxanne Jones" userId="eee357d1-15dd-4a73-981c-b7041387288c" providerId="ADAL" clId="{7ADC35D7-38AE-4950-9263-30F8C9091DEE}" dt="2023-07-27T21:13:22.503" v="10" actId="20577"/>
          <ac:spMkLst>
            <pc:docMk/>
            <pc:sldMk cId="3411954998" sldId="262"/>
            <ac:spMk id="3" creationId="{D84D0D7C-2DCD-AAF5-BA3B-26BE32127928}"/>
          </ac:spMkLst>
        </pc:spChg>
      </pc:sldChg>
      <pc:sldChg chg="modSp">
        <pc:chgData name="Roxanne Jones" userId="eee357d1-15dd-4a73-981c-b7041387288c" providerId="ADAL" clId="{7ADC35D7-38AE-4950-9263-30F8C9091DEE}" dt="2023-07-27T21:13:28.278" v="16" actId="20577"/>
        <pc:sldMkLst>
          <pc:docMk/>
          <pc:sldMk cId="3114955164" sldId="263"/>
        </pc:sldMkLst>
        <pc:spChg chg="mod">
          <ac:chgData name="Roxanne Jones" userId="eee357d1-15dd-4a73-981c-b7041387288c" providerId="ADAL" clId="{7ADC35D7-38AE-4950-9263-30F8C9091DEE}" dt="2023-07-27T21:13:28.278" v="16" actId="20577"/>
          <ac:spMkLst>
            <pc:docMk/>
            <pc:sldMk cId="3114955164" sldId="263"/>
            <ac:spMk id="3" creationId="{D1A4301E-B61E-9682-E8C1-CF1FB79C89AB}"/>
          </ac:spMkLst>
        </pc:spChg>
      </pc:sldChg>
      <pc:sldChg chg="modSp">
        <pc:chgData name="Roxanne Jones" userId="eee357d1-15dd-4a73-981c-b7041387288c" providerId="ADAL" clId="{7ADC35D7-38AE-4950-9263-30F8C9091DEE}" dt="2023-07-27T21:12:45.495" v="1" actId="20577"/>
        <pc:sldMkLst>
          <pc:docMk/>
          <pc:sldMk cId="2908629507" sldId="265"/>
        </pc:sldMkLst>
        <pc:spChg chg="mod">
          <ac:chgData name="Roxanne Jones" userId="eee357d1-15dd-4a73-981c-b7041387288c" providerId="ADAL" clId="{7ADC35D7-38AE-4950-9263-30F8C9091DEE}" dt="2023-07-27T21:12:45.495" v="1" actId="20577"/>
          <ac:spMkLst>
            <pc:docMk/>
            <pc:sldMk cId="2908629507" sldId="265"/>
            <ac:spMk id="3" creationId="{E8E52D3B-1DED-154F-042E-2A70959228B6}"/>
          </ac:spMkLst>
        </pc:spChg>
      </pc:sldChg>
      <pc:sldChg chg="modSp">
        <pc:chgData name="Roxanne Jones" userId="eee357d1-15dd-4a73-981c-b7041387288c" providerId="ADAL" clId="{7ADC35D7-38AE-4950-9263-30F8C9091DEE}" dt="2023-07-27T21:12:50.788" v="3" actId="20577"/>
        <pc:sldMkLst>
          <pc:docMk/>
          <pc:sldMk cId="3149059934" sldId="266"/>
        </pc:sldMkLst>
        <pc:spChg chg="mod">
          <ac:chgData name="Roxanne Jones" userId="eee357d1-15dd-4a73-981c-b7041387288c" providerId="ADAL" clId="{7ADC35D7-38AE-4950-9263-30F8C9091DEE}" dt="2023-07-27T21:12:50.788" v="3" actId="20577"/>
          <ac:spMkLst>
            <pc:docMk/>
            <pc:sldMk cId="3149059934" sldId="266"/>
            <ac:spMk id="12" creationId="{D44562B0-20AA-65D2-0F24-A459033AFF90}"/>
          </ac:spMkLst>
        </pc:spChg>
      </pc:sldChg>
      <pc:sldChg chg="modSp">
        <pc:chgData name="Roxanne Jones" userId="eee357d1-15dd-4a73-981c-b7041387288c" providerId="ADAL" clId="{7ADC35D7-38AE-4950-9263-30F8C9091DEE}" dt="2023-07-27T21:35:03.593" v="23" actId="1076"/>
        <pc:sldMkLst>
          <pc:docMk/>
          <pc:sldMk cId="629801433" sldId="267"/>
        </pc:sldMkLst>
        <pc:picChg chg="mod">
          <ac:chgData name="Roxanne Jones" userId="eee357d1-15dd-4a73-981c-b7041387288c" providerId="ADAL" clId="{7ADC35D7-38AE-4950-9263-30F8C9091DEE}" dt="2023-07-27T21:35:03.593" v="23" actId="1076"/>
          <ac:picMkLst>
            <pc:docMk/>
            <pc:sldMk cId="629801433" sldId="267"/>
            <ac:picMk id="4" creationId="{F8C2BAF4-829F-AF41-ADDA-29C8DCC6C940}"/>
          </ac:picMkLst>
        </pc:picChg>
      </pc:sldChg>
      <pc:sldChg chg="modSp">
        <pc:chgData name="Roxanne Jones" userId="eee357d1-15dd-4a73-981c-b7041387288c" providerId="ADAL" clId="{7ADC35D7-38AE-4950-9263-30F8C9091DEE}" dt="2023-07-27T21:12:55.682" v="5" actId="20577"/>
        <pc:sldMkLst>
          <pc:docMk/>
          <pc:sldMk cId="1875094399" sldId="268"/>
        </pc:sldMkLst>
        <pc:spChg chg="mod">
          <ac:chgData name="Roxanne Jones" userId="eee357d1-15dd-4a73-981c-b7041387288c" providerId="ADAL" clId="{7ADC35D7-38AE-4950-9263-30F8C9091DEE}" dt="2023-07-27T21:12:55.682" v="5" actId="20577"/>
          <ac:spMkLst>
            <pc:docMk/>
            <pc:sldMk cId="1875094399" sldId="268"/>
            <ac:spMk id="9" creationId="{0E1E6FDA-8543-018B-684F-A092DE83631A}"/>
          </ac:spMkLst>
        </pc:spChg>
      </pc:sldChg>
      <pc:sldChg chg="modSp">
        <pc:chgData name="Roxanne Jones" userId="eee357d1-15dd-4a73-981c-b7041387288c" providerId="ADAL" clId="{7ADC35D7-38AE-4950-9263-30F8C9091DEE}" dt="2023-07-27T21:33:16.042" v="17"/>
        <pc:sldMkLst>
          <pc:docMk/>
          <pc:sldMk cId="904901114" sldId="269"/>
        </pc:sldMkLst>
        <pc:spChg chg="mod">
          <ac:chgData name="Roxanne Jones" userId="eee357d1-15dd-4a73-981c-b7041387288c" providerId="ADAL" clId="{7ADC35D7-38AE-4950-9263-30F8C9091DEE}" dt="2023-07-27T21:33:16.042" v="17"/>
          <ac:spMkLst>
            <pc:docMk/>
            <pc:sldMk cId="904901114" sldId="269"/>
            <ac:spMk id="2" creationId="{42DC9751-35DA-3541-AE1A-CB1C9F743BB2}"/>
          </ac:spMkLst>
        </pc:spChg>
      </pc:sldChg>
      <pc:sldChg chg="modSp">
        <pc:chgData name="Roxanne Jones" userId="eee357d1-15dd-4a73-981c-b7041387288c" providerId="ADAL" clId="{7ADC35D7-38AE-4950-9263-30F8C9091DEE}" dt="2023-07-27T21:33:37.224" v="21"/>
        <pc:sldMkLst>
          <pc:docMk/>
          <pc:sldMk cId="3254013890" sldId="270"/>
        </pc:sldMkLst>
        <pc:spChg chg="mod">
          <ac:chgData name="Roxanne Jones" userId="eee357d1-15dd-4a73-981c-b7041387288c" providerId="ADAL" clId="{7ADC35D7-38AE-4950-9263-30F8C9091DEE}" dt="2023-07-27T21:33:37.224" v="21"/>
          <ac:spMkLst>
            <pc:docMk/>
            <pc:sldMk cId="3254013890" sldId="270"/>
            <ac:spMk id="2" creationId="{FC388483-5109-F84B-8F65-DD0386C4D3D9}"/>
          </ac:spMkLst>
        </pc:spChg>
      </pc:sldChg>
      <pc:sldChg chg="modSp">
        <pc:chgData name="Roxanne Jones" userId="eee357d1-15dd-4a73-981c-b7041387288c" providerId="ADAL" clId="{7ADC35D7-38AE-4950-9263-30F8C9091DEE}" dt="2023-07-27T21:36:40.603" v="29"/>
        <pc:sldMkLst>
          <pc:docMk/>
          <pc:sldMk cId="2261658630" sldId="272"/>
        </pc:sldMkLst>
        <pc:spChg chg="mod">
          <ac:chgData name="Roxanne Jones" userId="eee357d1-15dd-4a73-981c-b7041387288c" providerId="ADAL" clId="{7ADC35D7-38AE-4950-9263-30F8C9091DEE}" dt="2023-07-27T21:36:37.801" v="28"/>
          <ac:spMkLst>
            <pc:docMk/>
            <pc:sldMk cId="2261658630" sldId="272"/>
            <ac:spMk id="4" creationId="{79C76601-96DD-2C41-9A9C-E99CD7DD7AAC}"/>
          </ac:spMkLst>
        </pc:spChg>
        <pc:picChg chg="mod">
          <ac:chgData name="Roxanne Jones" userId="eee357d1-15dd-4a73-981c-b7041387288c" providerId="ADAL" clId="{7ADC35D7-38AE-4950-9263-30F8C9091DEE}" dt="2023-07-27T21:36:40.603" v="29"/>
          <ac:picMkLst>
            <pc:docMk/>
            <pc:sldMk cId="2261658630" sldId="272"/>
            <ac:picMk id="2" creationId="{5FCC8E4B-9410-1846-9631-C6AE2E173A6F}"/>
          </ac:picMkLst>
        </pc:picChg>
      </pc:sldChg>
    </pc:docChg>
  </pc:docChgLst>
  <pc:docChgLst>
    <pc:chgData name="Ginger Elliott-Teague" userId="eefb298b-226e-4acb-8308-892a407d92a2" providerId="ADAL" clId="{30644E17-B777-4B69-BC3F-6C536F100271}"/>
    <pc:docChg chg="modSld">
      <pc:chgData name="Ginger Elliott-Teague" userId="eefb298b-226e-4acb-8308-892a407d92a2" providerId="ADAL" clId="{30644E17-B777-4B69-BC3F-6C536F100271}" dt="2023-08-22T20:50:35.105" v="21" actId="6549"/>
      <pc:docMkLst>
        <pc:docMk/>
      </pc:docMkLst>
      <pc:sldChg chg="modNotesTx">
        <pc:chgData name="Ginger Elliott-Teague" userId="eefb298b-226e-4acb-8308-892a407d92a2" providerId="ADAL" clId="{30644E17-B777-4B69-BC3F-6C536F100271}" dt="2023-08-22T20:48:19.626" v="0" actId="6549"/>
        <pc:sldMkLst>
          <pc:docMk/>
          <pc:sldMk cId="4051853882" sldId="256"/>
        </pc:sldMkLst>
      </pc:sldChg>
      <pc:sldChg chg="modNotesTx">
        <pc:chgData name="Ginger Elliott-Teague" userId="eefb298b-226e-4acb-8308-892a407d92a2" providerId="ADAL" clId="{30644E17-B777-4B69-BC3F-6C536F100271}" dt="2023-08-22T20:48:35.663" v="3" actId="6549"/>
        <pc:sldMkLst>
          <pc:docMk/>
          <pc:sldMk cId="2834537731" sldId="258"/>
        </pc:sldMkLst>
      </pc:sldChg>
      <pc:sldChg chg="modNotesTx">
        <pc:chgData name="Ginger Elliott-Teague" userId="eefb298b-226e-4acb-8308-892a407d92a2" providerId="ADAL" clId="{30644E17-B777-4B69-BC3F-6C536F100271}" dt="2023-08-22T20:50:03.659" v="12" actId="6549"/>
        <pc:sldMkLst>
          <pc:docMk/>
          <pc:sldMk cId="3282244958" sldId="259"/>
        </pc:sldMkLst>
      </pc:sldChg>
      <pc:sldChg chg="modNotesTx">
        <pc:chgData name="Ginger Elliott-Teague" userId="eefb298b-226e-4acb-8308-892a407d92a2" providerId="ADAL" clId="{30644E17-B777-4B69-BC3F-6C536F100271}" dt="2023-08-22T20:50:13.950" v="15" actId="6549"/>
        <pc:sldMkLst>
          <pc:docMk/>
          <pc:sldMk cId="3077063208" sldId="260"/>
        </pc:sldMkLst>
      </pc:sldChg>
      <pc:sldChg chg="modNotesTx">
        <pc:chgData name="Ginger Elliott-Teague" userId="eefb298b-226e-4acb-8308-892a407d92a2" providerId="ADAL" clId="{30644E17-B777-4B69-BC3F-6C536F100271}" dt="2023-08-22T20:50:27.592" v="19" actId="6549"/>
        <pc:sldMkLst>
          <pc:docMk/>
          <pc:sldMk cId="3739715711" sldId="261"/>
        </pc:sldMkLst>
      </pc:sldChg>
      <pc:sldChg chg="modNotesTx">
        <pc:chgData name="Ginger Elliott-Teague" userId="eefb298b-226e-4acb-8308-892a407d92a2" providerId="ADAL" clId="{30644E17-B777-4B69-BC3F-6C536F100271}" dt="2023-08-22T20:50:29.964" v="20" actId="6549"/>
        <pc:sldMkLst>
          <pc:docMk/>
          <pc:sldMk cId="3411954998" sldId="262"/>
        </pc:sldMkLst>
      </pc:sldChg>
      <pc:sldChg chg="modNotesTx">
        <pc:chgData name="Ginger Elliott-Teague" userId="eefb298b-226e-4acb-8308-892a407d92a2" providerId="ADAL" clId="{30644E17-B777-4B69-BC3F-6C536F100271}" dt="2023-08-22T20:50:35.105" v="21" actId="6549"/>
        <pc:sldMkLst>
          <pc:docMk/>
          <pc:sldMk cId="3114955164" sldId="263"/>
        </pc:sldMkLst>
      </pc:sldChg>
      <pc:sldChg chg="modNotesTx">
        <pc:chgData name="Ginger Elliott-Teague" userId="eefb298b-226e-4acb-8308-892a407d92a2" providerId="ADAL" clId="{30644E17-B777-4B69-BC3F-6C536F100271}" dt="2023-08-22T20:50:00.183" v="11" actId="6549"/>
        <pc:sldMkLst>
          <pc:docMk/>
          <pc:sldMk cId="4292922056" sldId="264"/>
        </pc:sldMkLst>
      </pc:sldChg>
      <pc:sldChg chg="modNotesTx">
        <pc:chgData name="Ginger Elliott-Teague" userId="eefb298b-226e-4acb-8308-892a407d92a2" providerId="ADAL" clId="{30644E17-B777-4B69-BC3F-6C536F100271}" dt="2023-08-22T20:48:23.252" v="1" actId="6549"/>
        <pc:sldMkLst>
          <pc:docMk/>
          <pc:sldMk cId="2908629507" sldId="265"/>
        </pc:sldMkLst>
      </pc:sldChg>
      <pc:sldChg chg="modNotesTx">
        <pc:chgData name="Ginger Elliott-Teague" userId="eefb298b-226e-4acb-8308-892a407d92a2" providerId="ADAL" clId="{30644E17-B777-4B69-BC3F-6C536F100271}" dt="2023-08-22T20:49:29.573" v="8" actId="6549"/>
        <pc:sldMkLst>
          <pc:docMk/>
          <pc:sldMk cId="3149059934" sldId="266"/>
        </pc:sldMkLst>
      </pc:sldChg>
      <pc:sldChg chg="modNotesTx">
        <pc:chgData name="Ginger Elliott-Teague" userId="eefb298b-226e-4acb-8308-892a407d92a2" providerId="ADAL" clId="{30644E17-B777-4B69-BC3F-6C536F100271}" dt="2023-08-22T20:49:06.898" v="4" actId="6549"/>
        <pc:sldMkLst>
          <pc:docMk/>
          <pc:sldMk cId="629801433" sldId="267"/>
        </pc:sldMkLst>
      </pc:sldChg>
      <pc:sldChg chg="modNotesTx">
        <pc:chgData name="Ginger Elliott-Teague" userId="eefb298b-226e-4acb-8308-892a407d92a2" providerId="ADAL" clId="{30644E17-B777-4B69-BC3F-6C536F100271}" dt="2023-08-22T20:49:44.244" v="9" actId="6549"/>
        <pc:sldMkLst>
          <pc:docMk/>
          <pc:sldMk cId="1875094399" sldId="268"/>
        </pc:sldMkLst>
      </pc:sldChg>
      <pc:sldChg chg="modNotesTx">
        <pc:chgData name="Ginger Elliott-Teague" userId="eefb298b-226e-4acb-8308-892a407d92a2" providerId="ADAL" clId="{30644E17-B777-4B69-BC3F-6C536F100271}" dt="2023-08-22T20:50:18.316" v="16" actId="6549"/>
        <pc:sldMkLst>
          <pc:docMk/>
          <pc:sldMk cId="904901114" sldId="269"/>
        </pc:sldMkLst>
      </pc:sldChg>
      <pc:sldChg chg="modNotesTx">
        <pc:chgData name="Ginger Elliott-Teague" userId="eefb298b-226e-4acb-8308-892a407d92a2" providerId="ADAL" clId="{30644E17-B777-4B69-BC3F-6C536F100271}" dt="2023-08-22T20:50:20.151" v="17" actId="6549"/>
        <pc:sldMkLst>
          <pc:docMk/>
          <pc:sldMk cId="3254013890" sldId="270"/>
        </pc:sldMkLst>
      </pc:sldChg>
    </pc:docChg>
  </pc:docChgLst>
  <pc:docChgLst>
    <pc:chgData name="Ginger Elliott-Teague" userId="S::gelliott-teague@sriinternational.com::eefb298b-226e-4acb-8308-892a407d92a2" providerId="AD" clId="Web-{E8796CF7-1DF9-C00F-C3FD-800AFC8B95E3}"/>
    <pc:docChg chg="modSld">
      <pc:chgData name="Ginger Elliott-Teague" userId="S::gelliott-teague@sriinternational.com::eefb298b-226e-4acb-8308-892a407d92a2" providerId="AD" clId="Web-{E8796CF7-1DF9-C00F-C3FD-800AFC8B95E3}" dt="2023-05-09T13:21:31.624" v="22" actId="20577"/>
      <pc:docMkLst>
        <pc:docMk/>
      </pc:docMkLst>
      <pc:sldChg chg="modSp">
        <pc:chgData name="Ginger Elliott-Teague" userId="S::gelliott-teague@sriinternational.com::eefb298b-226e-4acb-8308-892a407d92a2" providerId="AD" clId="Web-{E8796CF7-1DF9-C00F-C3FD-800AFC8B95E3}" dt="2023-05-09T13:21:31.624" v="22" actId="20577"/>
        <pc:sldMkLst>
          <pc:docMk/>
          <pc:sldMk cId="2834537731" sldId="258"/>
        </pc:sldMkLst>
        <pc:spChg chg="mod">
          <ac:chgData name="Ginger Elliott-Teague" userId="S::gelliott-teague@sriinternational.com::eefb298b-226e-4acb-8308-892a407d92a2" providerId="AD" clId="Web-{E8796CF7-1DF9-C00F-C3FD-800AFC8B95E3}" dt="2023-05-09T13:21:31.624" v="22" actId="20577"/>
          <ac:spMkLst>
            <pc:docMk/>
            <pc:sldMk cId="2834537731" sldId="258"/>
            <ac:spMk id="5" creationId="{0111ECDD-49B4-E260-0AFB-3BC104562FD0}"/>
          </ac:spMkLst>
        </pc:spChg>
      </pc:sldChg>
      <pc:sldChg chg="modSp">
        <pc:chgData name="Ginger Elliott-Teague" userId="S::gelliott-teague@sriinternational.com::eefb298b-226e-4acb-8308-892a407d92a2" providerId="AD" clId="Web-{E8796CF7-1DF9-C00F-C3FD-800AFC8B95E3}" dt="2023-05-09T13:21:24.264" v="21" actId="20577"/>
        <pc:sldMkLst>
          <pc:docMk/>
          <pc:sldMk cId="2908629507" sldId="265"/>
        </pc:sldMkLst>
        <pc:spChg chg="mod">
          <ac:chgData name="Ginger Elliott-Teague" userId="S::gelliott-teague@sriinternational.com::eefb298b-226e-4acb-8308-892a407d92a2" providerId="AD" clId="Web-{E8796CF7-1DF9-C00F-C3FD-800AFC8B95E3}" dt="2023-05-09T13:21:02.311" v="11" actId="20577"/>
          <ac:spMkLst>
            <pc:docMk/>
            <pc:sldMk cId="2908629507" sldId="265"/>
            <ac:spMk id="2" creationId="{8F7C2950-F468-C619-21E1-10DCBE538972}"/>
          </ac:spMkLst>
        </pc:spChg>
        <pc:spChg chg="mod">
          <ac:chgData name="Ginger Elliott-Teague" userId="S::gelliott-teague@sriinternational.com::eefb298b-226e-4acb-8308-892a407d92a2" providerId="AD" clId="Web-{E8796CF7-1DF9-C00F-C3FD-800AFC8B95E3}" dt="2023-05-09T13:21:24.264" v="21" actId="20577"/>
          <ac:spMkLst>
            <pc:docMk/>
            <pc:sldMk cId="2908629507" sldId="265"/>
            <ac:spMk id="3" creationId="{E8E52D3B-1DED-154F-042E-2A70959228B6}"/>
          </ac:spMkLst>
        </pc:spChg>
      </pc:sldChg>
    </pc:docChg>
  </pc:docChgLst>
  <pc:docChgLst>
    <pc:chgData name="Ginger Elliott-Teague" userId="S::gelliott-teague@sriinternational.com::eefb298b-226e-4acb-8308-892a407d92a2" providerId="AD" clId="Web-{3E06787D-AA38-2F5F-CFA8-D8E8A536EE80}"/>
    <pc:docChg chg="modSld">
      <pc:chgData name="Ginger Elliott-Teague" userId="S::gelliott-teague@sriinternational.com::eefb298b-226e-4acb-8308-892a407d92a2" providerId="AD" clId="Web-{3E06787D-AA38-2F5F-CFA8-D8E8A536EE80}" dt="2023-05-11T18:59:22.588" v="148"/>
      <pc:docMkLst>
        <pc:docMk/>
      </pc:docMkLst>
      <pc:sldChg chg="modNotes">
        <pc:chgData name="Ginger Elliott-Teague" userId="S::gelliott-teague@sriinternational.com::eefb298b-226e-4acb-8308-892a407d92a2" providerId="AD" clId="Web-{3E06787D-AA38-2F5F-CFA8-D8E8A536EE80}" dt="2023-05-11T18:59:22.588" v="148"/>
        <pc:sldMkLst>
          <pc:docMk/>
          <pc:sldMk cId="4051853882" sldId="256"/>
        </pc:sldMkLst>
      </pc:sldChg>
      <pc:sldChg chg="modSp">
        <pc:chgData name="Ginger Elliott-Teague" userId="S::gelliott-teague@sriinternational.com::eefb298b-226e-4acb-8308-892a407d92a2" providerId="AD" clId="Web-{3E06787D-AA38-2F5F-CFA8-D8E8A536EE80}" dt="2023-05-11T18:45:15.152" v="94" actId="20577"/>
        <pc:sldMkLst>
          <pc:docMk/>
          <pc:sldMk cId="3282244958" sldId="259"/>
        </pc:sldMkLst>
        <pc:graphicFrameChg chg="modGraphic">
          <ac:chgData name="Ginger Elliott-Teague" userId="S::gelliott-teague@sriinternational.com::eefb298b-226e-4acb-8308-892a407d92a2" providerId="AD" clId="Web-{3E06787D-AA38-2F5F-CFA8-D8E8A536EE80}" dt="2023-05-11T18:45:15.152" v="94" actId="20577"/>
          <ac:graphicFrameMkLst>
            <pc:docMk/>
            <pc:sldMk cId="3282244958" sldId="259"/>
            <ac:graphicFrameMk id="7" creationId="{238E6565-425F-E565-023F-BCE230DCFB18}"/>
          </ac:graphicFrameMkLst>
        </pc:graphicFrameChg>
      </pc:sldChg>
      <pc:sldChg chg="modSp">
        <pc:chgData name="Ginger Elliott-Teague" userId="S::gelliott-teague@sriinternational.com::eefb298b-226e-4acb-8308-892a407d92a2" providerId="AD" clId="Web-{3E06787D-AA38-2F5F-CFA8-D8E8A536EE80}" dt="2023-05-11T16:32:16.180" v="0" actId="1076"/>
        <pc:sldMkLst>
          <pc:docMk/>
          <pc:sldMk cId="1875094399" sldId="268"/>
        </pc:sldMkLst>
        <pc:grpChg chg="mod">
          <ac:chgData name="Ginger Elliott-Teague" userId="S::gelliott-teague@sriinternational.com::eefb298b-226e-4acb-8308-892a407d92a2" providerId="AD" clId="Web-{3E06787D-AA38-2F5F-CFA8-D8E8A536EE80}" dt="2023-05-11T16:32:16.180" v="0" actId="1076"/>
          <ac:grpSpMkLst>
            <pc:docMk/>
            <pc:sldMk cId="1875094399" sldId="268"/>
            <ac:grpSpMk id="13" creationId="{A282032E-73B3-6BB8-D60D-0B03CC23110C}"/>
          </ac:grpSpMkLst>
        </pc:grpChg>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10" Type="http://schemas.openxmlformats.org/officeDocument/2006/relationships/image" Target="../media/image13.svg"/><Relationship Id="rId4" Type="http://schemas.openxmlformats.org/officeDocument/2006/relationships/image" Target="../media/image7.svg"/><Relationship Id="rId9" Type="http://schemas.openxmlformats.org/officeDocument/2006/relationships/image" Target="../media/image12.png"/></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E67F44-1EF9-4751-9221-CF756941654B}" type="doc">
      <dgm:prSet loTypeId="urn:microsoft.com/office/officeart/2005/8/layout/venn2" loCatId="relationship" qsTypeId="urn:microsoft.com/office/officeart/2005/8/quickstyle/simple1" qsCatId="simple" csTypeId="urn:microsoft.com/office/officeart/2005/8/colors/accent3_2" csCatId="accent3" phldr="1"/>
      <dgm:spPr/>
      <dgm:t>
        <a:bodyPr/>
        <a:lstStyle/>
        <a:p>
          <a:endParaRPr lang="en-US"/>
        </a:p>
      </dgm:t>
    </dgm:pt>
    <dgm:pt modelId="{DCB4A2D1-C942-436F-A805-7E00AC1B255E}">
      <dgm:prSet phldrT="[Text]"/>
      <dgm:spPr>
        <a:solidFill>
          <a:srgbClr val="39B54A"/>
        </a:solidFill>
      </dgm:spPr>
      <dgm:t>
        <a:bodyPr/>
        <a:lstStyle/>
        <a:p>
          <a:r>
            <a:rPr lang="en-US">
              <a:solidFill>
                <a:schemeClr val="tx1"/>
              </a:solidFill>
            </a:rPr>
            <a:t>Presence</a:t>
          </a:r>
        </a:p>
      </dgm:t>
    </dgm:pt>
    <dgm:pt modelId="{505BC006-95CD-4B87-B500-44A9D1051A61}" type="parTrans" cxnId="{F23BC12A-8252-43B7-B392-FB008AF86E54}">
      <dgm:prSet/>
      <dgm:spPr/>
      <dgm:t>
        <a:bodyPr/>
        <a:lstStyle/>
        <a:p>
          <a:endParaRPr lang="en-US">
            <a:solidFill>
              <a:schemeClr val="tx1"/>
            </a:solidFill>
          </a:endParaRPr>
        </a:p>
      </dgm:t>
    </dgm:pt>
    <dgm:pt modelId="{C44C213F-899A-4C09-A106-8D4D8EBEEEE9}" type="sibTrans" cxnId="{F23BC12A-8252-43B7-B392-FB008AF86E54}">
      <dgm:prSet/>
      <dgm:spPr/>
      <dgm:t>
        <a:bodyPr/>
        <a:lstStyle/>
        <a:p>
          <a:endParaRPr lang="en-US">
            <a:solidFill>
              <a:schemeClr val="tx1"/>
            </a:solidFill>
          </a:endParaRPr>
        </a:p>
      </dgm:t>
    </dgm:pt>
    <dgm:pt modelId="{E94F7584-3B1F-49A3-97BE-D42CFEA30411}">
      <dgm:prSet phldrT="[Text]"/>
      <dgm:spPr>
        <a:solidFill>
          <a:srgbClr val="39B54A"/>
        </a:solidFill>
      </dgm:spPr>
      <dgm:t>
        <a:bodyPr/>
        <a:lstStyle/>
        <a:p>
          <a:r>
            <a:rPr lang="en-US">
              <a:solidFill>
                <a:schemeClr val="tx1"/>
              </a:solidFill>
            </a:rPr>
            <a:t>Inclusion</a:t>
          </a:r>
        </a:p>
      </dgm:t>
    </dgm:pt>
    <dgm:pt modelId="{80F56458-531E-4449-B8A3-AFC6F16B2E6B}" type="parTrans" cxnId="{AEEAA7B0-0F41-4460-AD7A-1D5ADD85764A}">
      <dgm:prSet/>
      <dgm:spPr/>
      <dgm:t>
        <a:bodyPr/>
        <a:lstStyle/>
        <a:p>
          <a:endParaRPr lang="en-US">
            <a:solidFill>
              <a:schemeClr val="tx1"/>
            </a:solidFill>
          </a:endParaRPr>
        </a:p>
      </dgm:t>
    </dgm:pt>
    <dgm:pt modelId="{F840BF98-4DEA-4D17-A840-E0E2E848C836}" type="sibTrans" cxnId="{AEEAA7B0-0F41-4460-AD7A-1D5ADD85764A}">
      <dgm:prSet/>
      <dgm:spPr/>
      <dgm:t>
        <a:bodyPr/>
        <a:lstStyle/>
        <a:p>
          <a:endParaRPr lang="en-US">
            <a:solidFill>
              <a:schemeClr val="tx1"/>
            </a:solidFill>
          </a:endParaRPr>
        </a:p>
      </dgm:t>
    </dgm:pt>
    <dgm:pt modelId="{458FD0AB-0737-4B62-BD49-3664CAC98657}" type="pres">
      <dgm:prSet presAssocID="{F1E67F44-1EF9-4751-9221-CF756941654B}" presName="Name0" presStyleCnt="0">
        <dgm:presLayoutVars>
          <dgm:chMax val="7"/>
          <dgm:resizeHandles val="exact"/>
        </dgm:presLayoutVars>
      </dgm:prSet>
      <dgm:spPr/>
    </dgm:pt>
    <dgm:pt modelId="{A1AC63B0-D0B2-4EE3-99C0-5EAD1313CC55}" type="pres">
      <dgm:prSet presAssocID="{F1E67F44-1EF9-4751-9221-CF756941654B}" presName="comp1" presStyleCnt="0"/>
      <dgm:spPr/>
    </dgm:pt>
    <dgm:pt modelId="{FD6779DF-0CE1-4D21-A898-3FBE077B45AA}" type="pres">
      <dgm:prSet presAssocID="{F1E67F44-1EF9-4751-9221-CF756941654B}" presName="circle1" presStyleLbl="node1" presStyleIdx="0" presStyleCnt="2"/>
      <dgm:spPr/>
    </dgm:pt>
    <dgm:pt modelId="{5D8A62B2-B658-48BB-9F20-EF144AB3B70A}" type="pres">
      <dgm:prSet presAssocID="{F1E67F44-1EF9-4751-9221-CF756941654B}" presName="c1text" presStyleLbl="node1" presStyleIdx="0" presStyleCnt="2">
        <dgm:presLayoutVars>
          <dgm:bulletEnabled val="1"/>
        </dgm:presLayoutVars>
      </dgm:prSet>
      <dgm:spPr/>
    </dgm:pt>
    <dgm:pt modelId="{88787A3E-9538-4534-8796-8EA866C8F006}" type="pres">
      <dgm:prSet presAssocID="{F1E67F44-1EF9-4751-9221-CF756941654B}" presName="comp2" presStyleCnt="0"/>
      <dgm:spPr/>
    </dgm:pt>
    <dgm:pt modelId="{EA656A31-08D1-4636-B27C-D505499D8CB8}" type="pres">
      <dgm:prSet presAssocID="{F1E67F44-1EF9-4751-9221-CF756941654B}" presName="circle2" presStyleLbl="node1" presStyleIdx="1" presStyleCnt="2"/>
      <dgm:spPr/>
    </dgm:pt>
    <dgm:pt modelId="{522AC66E-0A80-460D-AA8F-FF51DD3D5219}" type="pres">
      <dgm:prSet presAssocID="{F1E67F44-1EF9-4751-9221-CF756941654B}" presName="c2text" presStyleLbl="node1" presStyleIdx="1" presStyleCnt="2">
        <dgm:presLayoutVars>
          <dgm:bulletEnabled val="1"/>
        </dgm:presLayoutVars>
      </dgm:prSet>
      <dgm:spPr/>
    </dgm:pt>
  </dgm:ptLst>
  <dgm:cxnLst>
    <dgm:cxn modelId="{F23BC12A-8252-43B7-B392-FB008AF86E54}" srcId="{F1E67F44-1EF9-4751-9221-CF756941654B}" destId="{DCB4A2D1-C942-436F-A805-7E00AC1B255E}" srcOrd="0" destOrd="0" parTransId="{505BC006-95CD-4B87-B500-44A9D1051A61}" sibTransId="{C44C213F-899A-4C09-A106-8D4D8EBEEEE9}"/>
    <dgm:cxn modelId="{B49D3B93-398C-4373-945E-DFE6FF894149}" type="presOf" srcId="{DCB4A2D1-C942-436F-A805-7E00AC1B255E}" destId="{FD6779DF-0CE1-4D21-A898-3FBE077B45AA}" srcOrd="0" destOrd="0" presId="urn:microsoft.com/office/officeart/2005/8/layout/venn2"/>
    <dgm:cxn modelId="{E8C161AA-4023-42F8-919A-9E6E9795E64F}" type="presOf" srcId="{E94F7584-3B1F-49A3-97BE-D42CFEA30411}" destId="{EA656A31-08D1-4636-B27C-D505499D8CB8}" srcOrd="0" destOrd="0" presId="urn:microsoft.com/office/officeart/2005/8/layout/venn2"/>
    <dgm:cxn modelId="{AEEAA7B0-0F41-4460-AD7A-1D5ADD85764A}" srcId="{F1E67F44-1EF9-4751-9221-CF756941654B}" destId="{E94F7584-3B1F-49A3-97BE-D42CFEA30411}" srcOrd="1" destOrd="0" parTransId="{80F56458-531E-4449-B8A3-AFC6F16B2E6B}" sibTransId="{F840BF98-4DEA-4D17-A840-E0E2E848C836}"/>
    <dgm:cxn modelId="{B4EFD1B9-30CF-466B-A40F-2C6D259D3C29}" type="presOf" srcId="{DCB4A2D1-C942-436F-A805-7E00AC1B255E}" destId="{5D8A62B2-B658-48BB-9F20-EF144AB3B70A}" srcOrd="1" destOrd="0" presId="urn:microsoft.com/office/officeart/2005/8/layout/venn2"/>
    <dgm:cxn modelId="{F391A9C4-305F-4718-AD37-2FEBB62AAE13}" type="presOf" srcId="{F1E67F44-1EF9-4751-9221-CF756941654B}" destId="{458FD0AB-0737-4B62-BD49-3664CAC98657}" srcOrd="0" destOrd="0" presId="urn:microsoft.com/office/officeart/2005/8/layout/venn2"/>
    <dgm:cxn modelId="{31222FC8-792F-4915-966D-EFD561FA1807}" type="presOf" srcId="{E94F7584-3B1F-49A3-97BE-D42CFEA30411}" destId="{522AC66E-0A80-460D-AA8F-FF51DD3D5219}" srcOrd="1" destOrd="0" presId="urn:microsoft.com/office/officeart/2005/8/layout/venn2"/>
    <dgm:cxn modelId="{534F4965-5F94-4F7A-906D-4A50C85810BA}" type="presParOf" srcId="{458FD0AB-0737-4B62-BD49-3664CAC98657}" destId="{A1AC63B0-D0B2-4EE3-99C0-5EAD1313CC55}" srcOrd="0" destOrd="0" presId="urn:microsoft.com/office/officeart/2005/8/layout/venn2"/>
    <dgm:cxn modelId="{18ED8313-2FC0-4486-BA64-3C049DE9CEAD}" type="presParOf" srcId="{A1AC63B0-D0B2-4EE3-99C0-5EAD1313CC55}" destId="{FD6779DF-0CE1-4D21-A898-3FBE077B45AA}" srcOrd="0" destOrd="0" presId="urn:microsoft.com/office/officeart/2005/8/layout/venn2"/>
    <dgm:cxn modelId="{78114A80-6BE0-4A33-976C-6FC863C2374B}" type="presParOf" srcId="{A1AC63B0-D0B2-4EE3-99C0-5EAD1313CC55}" destId="{5D8A62B2-B658-48BB-9F20-EF144AB3B70A}" srcOrd="1" destOrd="0" presId="urn:microsoft.com/office/officeart/2005/8/layout/venn2"/>
    <dgm:cxn modelId="{640D76E8-ADD9-4EDE-9653-1F4802948CA8}" type="presParOf" srcId="{458FD0AB-0737-4B62-BD49-3664CAC98657}" destId="{88787A3E-9538-4534-8796-8EA866C8F006}" srcOrd="1" destOrd="0" presId="urn:microsoft.com/office/officeart/2005/8/layout/venn2"/>
    <dgm:cxn modelId="{3CC2C6B7-DACC-4D8A-8845-5684F53268B0}" type="presParOf" srcId="{88787A3E-9538-4534-8796-8EA866C8F006}" destId="{EA656A31-08D1-4636-B27C-D505499D8CB8}" srcOrd="0" destOrd="0" presId="urn:microsoft.com/office/officeart/2005/8/layout/venn2"/>
    <dgm:cxn modelId="{28D2B30B-5E22-4C8C-B8B9-01FA5817D4DC}" type="presParOf" srcId="{88787A3E-9538-4534-8796-8EA866C8F006}" destId="{522AC66E-0A80-460D-AA8F-FF51DD3D5219}"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951802B-7398-4828-BC88-18A95A69AB38}" type="doc">
      <dgm:prSet loTypeId="urn:microsoft.com/office/officeart/2008/layout/PictureStrips" loCatId="picture" qsTypeId="urn:microsoft.com/office/officeart/2005/8/quickstyle/simple1" qsCatId="simple" csTypeId="urn:microsoft.com/office/officeart/2005/8/colors/accent1_2" csCatId="accent1" phldr="1"/>
      <dgm:spPr/>
      <dgm:t>
        <a:bodyPr/>
        <a:lstStyle/>
        <a:p>
          <a:endParaRPr lang="en-US"/>
        </a:p>
      </dgm:t>
    </dgm:pt>
    <dgm:pt modelId="{3C6BB93C-05E3-43BE-8DC7-EABD7537B208}">
      <dgm:prSet phldrT="[Text]" custT="1"/>
      <dgm:spPr>
        <a:ln>
          <a:noFill/>
        </a:ln>
      </dgm:spPr>
      <dgm:t>
        <a:bodyPr/>
        <a:lstStyle/>
        <a:p>
          <a:r>
            <a:rPr lang="en-US" sz="2400"/>
            <a:t>Why talk about data?</a:t>
          </a:r>
        </a:p>
      </dgm:t>
    </dgm:pt>
    <dgm:pt modelId="{A7D2E475-1340-43DE-A49C-1FC6DC59E8A3}" type="parTrans" cxnId="{02E4338C-33B5-4BA8-8BF1-38449EECDC43}">
      <dgm:prSet/>
      <dgm:spPr/>
      <dgm:t>
        <a:bodyPr/>
        <a:lstStyle/>
        <a:p>
          <a:endParaRPr lang="en-US" sz="2400"/>
        </a:p>
      </dgm:t>
    </dgm:pt>
    <dgm:pt modelId="{62B801E6-BCA9-4648-B44C-BE68189F6E4B}" type="sibTrans" cxnId="{02E4338C-33B5-4BA8-8BF1-38449EECDC43}">
      <dgm:prSet/>
      <dgm:spPr/>
      <dgm:t>
        <a:bodyPr/>
        <a:lstStyle/>
        <a:p>
          <a:endParaRPr lang="en-US" sz="2400"/>
        </a:p>
      </dgm:t>
    </dgm:pt>
    <dgm:pt modelId="{1EEEEFF3-7ED0-4AE9-B5A4-1496D6B19922}">
      <dgm:prSet phldrT="[Text]" custT="1"/>
      <dgm:spPr>
        <a:ln>
          <a:noFill/>
        </a:ln>
      </dgm:spPr>
      <dgm:t>
        <a:bodyPr/>
        <a:lstStyle/>
        <a:p>
          <a:r>
            <a:rPr lang="en-US" sz="2400"/>
            <a:t>Framing questions</a:t>
          </a:r>
        </a:p>
      </dgm:t>
    </dgm:pt>
    <dgm:pt modelId="{C386953E-B040-4751-A1E0-5ACB42285788}" type="parTrans" cxnId="{91455C1D-A20E-4774-A72B-149F2637B74D}">
      <dgm:prSet/>
      <dgm:spPr/>
      <dgm:t>
        <a:bodyPr/>
        <a:lstStyle/>
        <a:p>
          <a:endParaRPr lang="en-US" sz="2400"/>
        </a:p>
      </dgm:t>
    </dgm:pt>
    <dgm:pt modelId="{9A6C5ED1-FF81-4878-8AEB-0DBA182B1FC9}" type="sibTrans" cxnId="{91455C1D-A20E-4774-A72B-149F2637B74D}">
      <dgm:prSet/>
      <dgm:spPr/>
      <dgm:t>
        <a:bodyPr/>
        <a:lstStyle/>
        <a:p>
          <a:endParaRPr lang="en-US" sz="2400"/>
        </a:p>
      </dgm:t>
    </dgm:pt>
    <dgm:pt modelId="{C744FBC4-FED9-408A-844A-8F9B61978219}">
      <dgm:prSet phldrT="[Text]" custT="1"/>
      <dgm:spPr>
        <a:ln>
          <a:noFill/>
        </a:ln>
      </dgm:spPr>
      <dgm:t>
        <a:bodyPr/>
        <a:lstStyle/>
        <a:p>
          <a:r>
            <a:rPr lang="en-US" sz="2400"/>
            <a:t>Discipline is…</a:t>
          </a:r>
        </a:p>
      </dgm:t>
    </dgm:pt>
    <dgm:pt modelId="{E511BF1F-833D-4D22-AB27-D8DBA99F5043}" type="parTrans" cxnId="{0D8192E1-A0B1-4B91-A13A-748320E2AC11}">
      <dgm:prSet/>
      <dgm:spPr/>
      <dgm:t>
        <a:bodyPr/>
        <a:lstStyle/>
        <a:p>
          <a:endParaRPr lang="en-US" sz="2400"/>
        </a:p>
      </dgm:t>
    </dgm:pt>
    <dgm:pt modelId="{1263E628-55DF-405E-952F-81840F35E999}" type="sibTrans" cxnId="{0D8192E1-A0B1-4B91-A13A-748320E2AC11}">
      <dgm:prSet/>
      <dgm:spPr/>
      <dgm:t>
        <a:bodyPr/>
        <a:lstStyle/>
        <a:p>
          <a:endParaRPr lang="en-US" sz="2400"/>
        </a:p>
      </dgm:t>
    </dgm:pt>
    <dgm:pt modelId="{770DB9F4-7DC7-414E-87DD-151538007F5C}">
      <dgm:prSet phldrT="[Text]" custT="1"/>
      <dgm:spPr>
        <a:ln>
          <a:noFill/>
        </a:ln>
      </dgm:spPr>
      <dgm:t>
        <a:bodyPr/>
        <a:lstStyle/>
        <a:p>
          <a:r>
            <a:rPr lang="en-US" sz="2400"/>
            <a:t>What can we do next?</a:t>
          </a:r>
        </a:p>
      </dgm:t>
    </dgm:pt>
    <dgm:pt modelId="{EE2B9C3A-A70C-4A4B-A552-251DC73E967A}" type="parTrans" cxnId="{9A275101-B94C-4595-8C98-3DD365960545}">
      <dgm:prSet/>
      <dgm:spPr/>
      <dgm:t>
        <a:bodyPr/>
        <a:lstStyle/>
        <a:p>
          <a:endParaRPr lang="en-US" sz="2400"/>
        </a:p>
      </dgm:t>
    </dgm:pt>
    <dgm:pt modelId="{2B61F440-4399-4F2B-896A-6BF96A6596E2}" type="sibTrans" cxnId="{9A275101-B94C-4595-8C98-3DD365960545}">
      <dgm:prSet/>
      <dgm:spPr/>
      <dgm:t>
        <a:bodyPr/>
        <a:lstStyle/>
        <a:p>
          <a:endParaRPr lang="en-US" sz="2400"/>
        </a:p>
      </dgm:t>
    </dgm:pt>
    <dgm:pt modelId="{BDE03440-A938-4F37-AF49-3971A66661C5}">
      <dgm:prSet phldrT="[Text]" custT="1"/>
      <dgm:spPr>
        <a:ln>
          <a:noFill/>
        </a:ln>
      </dgm:spPr>
      <dgm:t>
        <a:bodyPr/>
        <a:lstStyle/>
        <a:p>
          <a:r>
            <a:rPr lang="en-US" sz="2400"/>
            <a:t>What we know (and don’t)</a:t>
          </a:r>
        </a:p>
      </dgm:t>
    </dgm:pt>
    <dgm:pt modelId="{D460B799-400D-4893-82D5-517797C0FA0B}" type="parTrans" cxnId="{AF58612B-08C9-4B1F-B6FE-2E24D838990B}">
      <dgm:prSet/>
      <dgm:spPr/>
      <dgm:t>
        <a:bodyPr/>
        <a:lstStyle/>
        <a:p>
          <a:endParaRPr lang="en-US" sz="2400"/>
        </a:p>
      </dgm:t>
    </dgm:pt>
    <dgm:pt modelId="{71C399AA-841F-4B34-83F5-32FB3C61994C}" type="sibTrans" cxnId="{AF58612B-08C9-4B1F-B6FE-2E24D838990B}">
      <dgm:prSet/>
      <dgm:spPr/>
      <dgm:t>
        <a:bodyPr/>
        <a:lstStyle/>
        <a:p>
          <a:endParaRPr lang="en-US" sz="2400"/>
        </a:p>
      </dgm:t>
    </dgm:pt>
    <dgm:pt modelId="{C112D9FF-B36F-46A1-8EC0-BC78DCD33A76}" type="pres">
      <dgm:prSet presAssocID="{3951802B-7398-4828-BC88-18A95A69AB38}" presName="Name0" presStyleCnt="0">
        <dgm:presLayoutVars>
          <dgm:dir/>
          <dgm:resizeHandles val="exact"/>
        </dgm:presLayoutVars>
      </dgm:prSet>
      <dgm:spPr/>
    </dgm:pt>
    <dgm:pt modelId="{EB6B8EFF-3B83-46ED-80E6-348D89D6E842}" type="pres">
      <dgm:prSet presAssocID="{3C6BB93C-05E3-43BE-8DC7-EABD7537B208}" presName="composite" presStyleCnt="0"/>
      <dgm:spPr/>
    </dgm:pt>
    <dgm:pt modelId="{B6C694B4-0556-4791-BE41-02C59FC3EE03}" type="pres">
      <dgm:prSet presAssocID="{3C6BB93C-05E3-43BE-8DC7-EABD7537B208}" presName="rect1" presStyleLbl="trAlignAcc1" presStyleIdx="0" presStyleCnt="5" custScaleX="257063" custLinFactNeighborY="-21722">
        <dgm:presLayoutVars>
          <dgm:bulletEnabled val="1"/>
        </dgm:presLayoutVars>
      </dgm:prSet>
      <dgm:spPr/>
    </dgm:pt>
    <dgm:pt modelId="{90681945-47F0-4F1D-A719-85D1960A5175}" type="pres">
      <dgm:prSet presAssocID="{3C6BB93C-05E3-43BE-8DC7-EABD7537B208}" presName="rect2" presStyleLbl="fgImgPlace1" presStyleIdx="0" presStyleCnt="5" custLinFactX="-186023" custLinFactNeighborX="-200000" custLinFactNeighborY="-9890"/>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dgm:spPr>
      <dgm:extLst>
        <a:ext uri="{E40237B7-FDA0-4F09-8148-C483321AD2D9}">
          <dgm14:cNvPr xmlns:dgm14="http://schemas.microsoft.com/office/drawing/2010/diagram" id="0" name="" descr="Icon: statistics chart"/>
        </a:ext>
      </dgm:extLst>
    </dgm:pt>
    <dgm:pt modelId="{A355B500-D74D-416D-B33E-ED393462FE5E}" type="pres">
      <dgm:prSet presAssocID="{62B801E6-BCA9-4648-B44C-BE68189F6E4B}" presName="sibTrans" presStyleCnt="0"/>
      <dgm:spPr/>
    </dgm:pt>
    <dgm:pt modelId="{27B726DB-F431-4607-BF6D-0812B6F1D896}" type="pres">
      <dgm:prSet presAssocID="{1EEEEFF3-7ED0-4AE9-B5A4-1496D6B19922}" presName="composite" presStyleCnt="0"/>
      <dgm:spPr/>
    </dgm:pt>
    <dgm:pt modelId="{BB13FE71-2904-4B11-8AAC-2542DF024A25}" type="pres">
      <dgm:prSet presAssocID="{1EEEEFF3-7ED0-4AE9-B5A4-1496D6B19922}" presName="rect1" presStyleLbl="trAlignAcc1" presStyleIdx="1" presStyleCnt="5" custScaleX="257063" custLinFactNeighborY="-21722">
        <dgm:presLayoutVars>
          <dgm:bulletEnabled val="1"/>
        </dgm:presLayoutVars>
      </dgm:prSet>
      <dgm:spPr/>
    </dgm:pt>
    <dgm:pt modelId="{07387BCA-5022-4189-939C-EC805D45B6AB}" type="pres">
      <dgm:prSet presAssocID="{1EEEEFF3-7ED0-4AE9-B5A4-1496D6B19922}" presName="rect2" presStyleLbl="fgImgPlace1" presStyleIdx="1" presStyleCnt="5" custLinFactX="-186023" custLinFactNeighborX="-200000" custLinFactNeighborY="-9890"/>
      <dgm:spPr>
        <a:blipFill>
          <a:blip xmlns:r="http://schemas.openxmlformats.org/officeDocument/2006/relationships" r:embed="rId3">
            <a:duotone>
              <a:prstClr val="black"/>
              <a:schemeClr val="accent3">
                <a:tint val="45000"/>
                <a:satMod val="400000"/>
              </a:schemeClr>
            </a:duotone>
            <a:lum bright="-20000" contrast="40000"/>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dgm:spPr>
      <dgm:extLst>
        <a:ext uri="{E40237B7-FDA0-4F09-8148-C483321AD2D9}">
          <dgm14:cNvPr xmlns:dgm14="http://schemas.microsoft.com/office/drawing/2010/diagram" id="0" name="" descr="Icon: question mark"/>
        </a:ext>
      </dgm:extLst>
    </dgm:pt>
    <dgm:pt modelId="{39A65075-7FBB-484C-9D78-8527EECEC1AE}" type="pres">
      <dgm:prSet presAssocID="{9A6C5ED1-FF81-4878-8AEB-0DBA182B1FC9}" presName="sibTrans" presStyleCnt="0"/>
      <dgm:spPr/>
    </dgm:pt>
    <dgm:pt modelId="{6D8FA1D1-8642-4711-8A16-2A1F9B8D4620}" type="pres">
      <dgm:prSet presAssocID="{C744FBC4-FED9-408A-844A-8F9B61978219}" presName="composite" presStyleCnt="0"/>
      <dgm:spPr/>
    </dgm:pt>
    <dgm:pt modelId="{E8E214F6-88CA-4205-B5FD-8D4BAFEF77FF}" type="pres">
      <dgm:prSet presAssocID="{C744FBC4-FED9-408A-844A-8F9B61978219}" presName="rect1" presStyleLbl="trAlignAcc1" presStyleIdx="2" presStyleCnt="5" custScaleX="257063" custLinFactNeighborY="-21722">
        <dgm:presLayoutVars>
          <dgm:bulletEnabled val="1"/>
        </dgm:presLayoutVars>
      </dgm:prSet>
      <dgm:spPr/>
    </dgm:pt>
    <dgm:pt modelId="{B3886891-9B4D-4A08-AEAF-EDF507B1F2F7}" type="pres">
      <dgm:prSet presAssocID="{C744FBC4-FED9-408A-844A-8F9B61978219}" presName="rect2" presStyleLbl="fgImgPlace1" presStyleIdx="2" presStyleCnt="5" custLinFactX="-186023" custLinFactNeighborX="-200000" custLinFactNeighborY="-9890"/>
      <dgm:spPr>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dgm:spPr>
      <dgm:extLst>
        <a:ext uri="{E40237B7-FDA0-4F09-8148-C483321AD2D9}">
          <dgm14:cNvPr xmlns:dgm14="http://schemas.microsoft.com/office/drawing/2010/diagram" id="0" name="" descr="Icon: closed door"/>
        </a:ext>
      </dgm:extLst>
    </dgm:pt>
    <dgm:pt modelId="{6824698C-D02E-476C-B14B-E43062D6695B}" type="pres">
      <dgm:prSet presAssocID="{1263E628-55DF-405E-952F-81840F35E999}" presName="sibTrans" presStyleCnt="0"/>
      <dgm:spPr/>
    </dgm:pt>
    <dgm:pt modelId="{80957DDC-7591-477F-9D2B-77B76739F115}" type="pres">
      <dgm:prSet presAssocID="{BDE03440-A938-4F37-AF49-3971A66661C5}" presName="composite" presStyleCnt="0"/>
      <dgm:spPr/>
    </dgm:pt>
    <dgm:pt modelId="{0D7DAE6A-E7D4-4F2E-8130-F49B7357B3EA}" type="pres">
      <dgm:prSet presAssocID="{BDE03440-A938-4F37-AF49-3971A66661C5}" presName="rect1" presStyleLbl="trAlignAcc1" presStyleIdx="3" presStyleCnt="5" custScaleX="257063" custLinFactNeighborY="-21722">
        <dgm:presLayoutVars>
          <dgm:bulletEnabled val="1"/>
        </dgm:presLayoutVars>
      </dgm:prSet>
      <dgm:spPr/>
    </dgm:pt>
    <dgm:pt modelId="{A7C7BD43-82DD-40D7-B66E-2DD43ED45C03}" type="pres">
      <dgm:prSet presAssocID="{BDE03440-A938-4F37-AF49-3971A66661C5}" presName="rect2" presStyleLbl="fgImgPlace1" presStyleIdx="3" presStyleCnt="5" custLinFactX="-186023" custLinFactNeighborX="-200000" custLinFactNeighborY="-9890"/>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25000" r="-25000"/>
          </a:stretch>
        </a:blipFill>
      </dgm:spPr>
      <dgm:extLst>
        <a:ext uri="{E40237B7-FDA0-4F09-8148-C483321AD2D9}">
          <dgm14:cNvPr xmlns:dgm14="http://schemas.microsoft.com/office/drawing/2010/diagram" id="0" name="" descr="Icon: Newspaper"/>
        </a:ext>
      </dgm:extLst>
    </dgm:pt>
    <dgm:pt modelId="{C32C8459-99AE-4E0A-9F69-1F1833224F6F}" type="pres">
      <dgm:prSet presAssocID="{71C399AA-841F-4B34-83F5-32FB3C61994C}" presName="sibTrans" presStyleCnt="0"/>
      <dgm:spPr/>
    </dgm:pt>
    <dgm:pt modelId="{87E40950-50C8-48E9-A7B5-720D179305DC}" type="pres">
      <dgm:prSet presAssocID="{770DB9F4-7DC7-414E-87DD-151538007F5C}" presName="composite" presStyleCnt="0"/>
      <dgm:spPr/>
    </dgm:pt>
    <dgm:pt modelId="{15050F54-F0CB-4102-935F-297F17564347}" type="pres">
      <dgm:prSet presAssocID="{770DB9F4-7DC7-414E-87DD-151538007F5C}" presName="rect1" presStyleLbl="trAlignAcc1" presStyleIdx="4" presStyleCnt="5" custScaleX="257063" custLinFactNeighborY="-21722">
        <dgm:presLayoutVars>
          <dgm:bulletEnabled val="1"/>
        </dgm:presLayoutVars>
      </dgm:prSet>
      <dgm:spPr/>
    </dgm:pt>
    <dgm:pt modelId="{27E7DEF3-F61A-461A-B8FD-619B3926EABC}" type="pres">
      <dgm:prSet presAssocID="{770DB9F4-7DC7-414E-87DD-151538007F5C}" presName="rect2" presStyleLbl="fgImgPlace1" presStyleIdx="4" presStyleCnt="5" custFlipHor="1" custLinFactX="-186023" custLinFactNeighborX="-200000" custLinFactNeighborY="-9890"/>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l="-25000" r="-25000"/>
          </a:stretch>
        </a:blipFill>
      </dgm:spPr>
      <dgm:extLst>
        <a:ext uri="{E40237B7-FDA0-4F09-8148-C483321AD2D9}">
          <dgm14:cNvPr xmlns:dgm14="http://schemas.microsoft.com/office/drawing/2010/diagram" id="0" name="" descr="Icon: two arrows forward"/>
        </a:ext>
      </dgm:extLst>
    </dgm:pt>
  </dgm:ptLst>
  <dgm:cxnLst>
    <dgm:cxn modelId="{9A275101-B94C-4595-8C98-3DD365960545}" srcId="{3951802B-7398-4828-BC88-18A95A69AB38}" destId="{770DB9F4-7DC7-414E-87DD-151538007F5C}" srcOrd="4" destOrd="0" parTransId="{EE2B9C3A-A70C-4A4B-A552-251DC73E967A}" sibTransId="{2B61F440-4399-4F2B-896A-6BF96A6596E2}"/>
    <dgm:cxn modelId="{C364A41B-4CD9-4086-A9C5-FCAE7B2EF795}" type="presOf" srcId="{BDE03440-A938-4F37-AF49-3971A66661C5}" destId="{0D7DAE6A-E7D4-4F2E-8130-F49B7357B3EA}" srcOrd="0" destOrd="0" presId="urn:microsoft.com/office/officeart/2008/layout/PictureStrips"/>
    <dgm:cxn modelId="{91455C1D-A20E-4774-A72B-149F2637B74D}" srcId="{3951802B-7398-4828-BC88-18A95A69AB38}" destId="{1EEEEFF3-7ED0-4AE9-B5A4-1496D6B19922}" srcOrd="1" destOrd="0" parTransId="{C386953E-B040-4751-A1E0-5ACB42285788}" sibTransId="{9A6C5ED1-FF81-4878-8AEB-0DBA182B1FC9}"/>
    <dgm:cxn modelId="{5077AB25-2C9A-4369-AA45-25E220CF605D}" type="presOf" srcId="{3951802B-7398-4828-BC88-18A95A69AB38}" destId="{C112D9FF-B36F-46A1-8EC0-BC78DCD33A76}" srcOrd="0" destOrd="0" presId="urn:microsoft.com/office/officeart/2008/layout/PictureStrips"/>
    <dgm:cxn modelId="{60117326-B6EC-4C28-A131-BA05C441DE49}" type="presOf" srcId="{3C6BB93C-05E3-43BE-8DC7-EABD7537B208}" destId="{B6C694B4-0556-4791-BE41-02C59FC3EE03}" srcOrd="0" destOrd="0" presId="urn:microsoft.com/office/officeart/2008/layout/PictureStrips"/>
    <dgm:cxn modelId="{B24A5E2A-D017-4D27-BA1E-5229450AC956}" type="presOf" srcId="{C744FBC4-FED9-408A-844A-8F9B61978219}" destId="{E8E214F6-88CA-4205-B5FD-8D4BAFEF77FF}" srcOrd="0" destOrd="0" presId="urn:microsoft.com/office/officeart/2008/layout/PictureStrips"/>
    <dgm:cxn modelId="{AF58612B-08C9-4B1F-B6FE-2E24D838990B}" srcId="{3951802B-7398-4828-BC88-18A95A69AB38}" destId="{BDE03440-A938-4F37-AF49-3971A66661C5}" srcOrd="3" destOrd="0" parTransId="{D460B799-400D-4893-82D5-517797C0FA0B}" sibTransId="{71C399AA-841F-4B34-83F5-32FB3C61994C}"/>
    <dgm:cxn modelId="{4D6EA274-1B73-4E3B-BC2B-FBB8A3D4F34D}" type="presOf" srcId="{770DB9F4-7DC7-414E-87DD-151538007F5C}" destId="{15050F54-F0CB-4102-935F-297F17564347}" srcOrd="0" destOrd="0" presId="urn:microsoft.com/office/officeart/2008/layout/PictureStrips"/>
    <dgm:cxn modelId="{02E4338C-33B5-4BA8-8BF1-38449EECDC43}" srcId="{3951802B-7398-4828-BC88-18A95A69AB38}" destId="{3C6BB93C-05E3-43BE-8DC7-EABD7537B208}" srcOrd="0" destOrd="0" parTransId="{A7D2E475-1340-43DE-A49C-1FC6DC59E8A3}" sibTransId="{62B801E6-BCA9-4648-B44C-BE68189F6E4B}"/>
    <dgm:cxn modelId="{0D8192E1-A0B1-4B91-A13A-748320E2AC11}" srcId="{3951802B-7398-4828-BC88-18A95A69AB38}" destId="{C744FBC4-FED9-408A-844A-8F9B61978219}" srcOrd="2" destOrd="0" parTransId="{E511BF1F-833D-4D22-AB27-D8DBA99F5043}" sibTransId="{1263E628-55DF-405E-952F-81840F35E999}"/>
    <dgm:cxn modelId="{04C071FE-D5D3-4F16-A23A-C3EA916E2EBB}" type="presOf" srcId="{1EEEEFF3-7ED0-4AE9-B5A4-1496D6B19922}" destId="{BB13FE71-2904-4B11-8AAC-2542DF024A25}" srcOrd="0" destOrd="0" presId="urn:microsoft.com/office/officeart/2008/layout/PictureStrips"/>
    <dgm:cxn modelId="{CC73FD66-D9C5-4F52-BF0C-3DFF9E00C36A}" type="presParOf" srcId="{C112D9FF-B36F-46A1-8EC0-BC78DCD33A76}" destId="{EB6B8EFF-3B83-46ED-80E6-348D89D6E842}" srcOrd="0" destOrd="0" presId="urn:microsoft.com/office/officeart/2008/layout/PictureStrips"/>
    <dgm:cxn modelId="{D322C4FC-62F8-4021-B62F-3EC5438E2353}" type="presParOf" srcId="{EB6B8EFF-3B83-46ED-80E6-348D89D6E842}" destId="{B6C694B4-0556-4791-BE41-02C59FC3EE03}" srcOrd="0" destOrd="0" presId="urn:microsoft.com/office/officeart/2008/layout/PictureStrips"/>
    <dgm:cxn modelId="{35D0EB29-F52D-4384-A800-2D6C5545C7E0}" type="presParOf" srcId="{EB6B8EFF-3B83-46ED-80E6-348D89D6E842}" destId="{90681945-47F0-4F1D-A719-85D1960A5175}" srcOrd="1" destOrd="0" presId="urn:microsoft.com/office/officeart/2008/layout/PictureStrips"/>
    <dgm:cxn modelId="{71E7C190-5721-4CAB-8092-32D3DF0737AC}" type="presParOf" srcId="{C112D9FF-B36F-46A1-8EC0-BC78DCD33A76}" destId="{A355B500-D74D-416D-B33E-ED393462FE5E}" srcOrd="1" destOrd="0" presId="urn:microsoft.com/office/officeart/2008/layout/PictureStrips"/>
    <dgm:cxn modelId="{F04B8E41-6B6C-4A37-8813-52B1A6B43CAC}" type="presParOf" srcId="{C112D9FF-B36F-46A1-8EC0-BC78DCD33A76}" destId="{27B726DB-F431-4607-BF6D-0812B6F1D896}" srcOrd="2" destOrd="0" presId="urn:microsoft.com/office/officeart/2008/layout/PictureStrips"/>
    <dgm:cxn modelId="{83800BA0-5370-4F6E-B823-5F23D0CDF86A}" type="presParOf" srcId="{27B726DB-F431-4607-BF6D-0812B6F1D896}" destId="{BB13FE71-2904-4B11-8AAC-2542DF024A25}" srcOrd="0" destOrd="0" presId="urn:microsoft.com/office/officeart/2008/layout/PictureStrips"/>
    <dgm:cxn modelId="{479A8499-E008-4276-8A59-9FCCDEBE7274}" type="presParOf" srcId="{27B726DB-F431-4607-BF6D-0812B6F1D896}" destId="{07387BCA-5022-4189-939C-EC805D45B6AB}" srcOrd="1" destOrd="0" presId="urn:microsoft.com/office/officeart/2008/layout/PictureStrips"/>
    <dgm:cxn modelId="{492784BB-6A49-4FC1-B8D9-BDC4B65DC883}" type="presParOf" srcId="{C112D9FF-B36F-46A1-8EC0-BC78DCD33A76}" destId="{39A65075-7FBB-484C-9D78-8527EECEC1AE}" srcOrd="3" destOrd="0" presId="urn:microsoft.com/office/officeart/2008/layout/PictureStrips"/>
    <dgm:cxn modelId="{41F12E8E-0CEA-4D9A-B7EF-CD46E17D12D1}" type="presParOf" srcId="{C112D9FF-B36F-46A1-8EC0-BC78DCD33A76}" destId="{6D8FA1D1-8642-4711-8A16-2A1F9B8D4620}" srcOrd="4" destOrd="0" presId="urn:microsoft.com/office/officeart/2008/layout/PictureStrips"/>
    <dgm:cxn modelId="{838D6835-4130-456A-B0E3-FCD28FC0C6F6}" type="presParOf" srcId="{6D8FA1D1-8642-4711-8A16-2A1F9B8D4620}" destId="{E8E214F6-88CA-4205-B5FD-8D4BAFEF77FF}" srcOrd="0" destOrd="0" presId="urn:microsoft.com/office/officeart/2008/layout/PictureStrips"/>
    <dgm:cxn modelId="{869032A2-5404-451E-AA1F-57C8212AB912}" type="presParOf" srcId="{6D8FA1D1-8642-4711-8A16-2A1F9B8D4620}" destId="{B3886891-9B4D-4A08-AEAF-EDF507B1F2F7}" srcOrd="1" destOrd="0" presId="urn:microsoft.com/office/officeart/2008/layout/PictureStrips"/>
    <dgm:cxn modelId="{E4555AEA-C771-4702-BC13-4E72F4182995}" type="presParOf" srcId="{C112D9FF-B36F-46A1-8EC0-BC78DCD33A76}" destId="{6824698C-D02E-476C-B14B-E43062D6695B}" srcOrd="5" destOrd="0" presId="urn:microsoft.com/office/officeart/2008/layout/PictureStrips"/>
    <dgm:cxn modelId="{E7BE7DE0-3C3E-455C-AA3F-2B7362CEFC4E}" type="presParOf" srcId="{C112D9FF-B36F-46A1-8EC0-BC78DCD33A76}" destId="{80957DDC-7591-477F-9D2B-77B76739F115}" srcOrd="6" destOrd="0" presId="urn:microsoft.com/office/officeart/2008/layout/PictureStrips"/>
    <dgm:cxn modelId="{CD4CF942-E4B9-4AC5-B5E7-38364AF1E57F}" type="presParOf" srcId="{80957DDC-7591-477F-9D2B-77B76739F115}" destId="{0D7DAE6A-E7D4-4F2E-8130-F49B7357B3EA}" srcOrd="0" destOrd="0" presId="urn:microsoft.com/office/officeart/2008/layout/PictureStrips"/>
    <dgm:cxn modelId="{0C148D33-7B02-4174-97B6-BAE61BC97AB3}" type="presParOf" srcId="{80957DDC-7591-477F-9D2B-77B76739F115}" destId="{A7C7BD43-82DD-40D7-B66E-2DD43ED45C03}" srcOrd="1" destOrd="0" presId="urn:microsoft.com/office/officeart/2008/layout/PictureStrips"/>
    <dgm:cxn modelId="{B51161FC-B51C-46A3-9638-0C5004C2FF67}" type="presParOf" srcId="{C112D9FF-B36F-46A1-8EC0-BC78DCD33A76}" destId="{C32C8459-99AE-4E0A-9F69-1F1833224F6F}" srcOrd="7" destOrd="0" presId="urn:microsoft.com/office/officeart/2008/layout/PictureStrips"/>
    <dgm:cxn modelId="{3156FB4F-621D-40A6-8FC5-37E9185D90D5}" type="presParOf" srcId="{C112D9FF-B36F-46A1-8EC0-BC78DCD33A76}" destId="{87E40950-50C8-48E9-A7B5-720D179305DC}" srcOrd="8" destOrd="0" presId="urn:microsoft.com/office/officeart/2008/layout/PictureStrips"/>
    <dgm:cxn modelId="{F6C137EC-C2E2-4C59-9587-160F5DDCA2CE}" type="presParOf" srcId="{87E40950-50C8-48E9-A7B5-720D179305DC}" destId="{15050F54-F0CB-4102-935F-297F17564347}" srcOrd="0" destOrd="0" presId="urn:microsoft.com/office/officeart/2008/layout/PictureStrips"/>
    <dgm:cxn modelId="{F4C36994-924C-458D-AB1F-CCBC429DDDD3}" type="presParOf" srcId="{87E40950-50C8-48E9-A7B5-720D179305DC}" destId="{27E7DEF3-F61A-461A-B8FD-619B3926EABC}"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54FBE0-949C-43A0-8BB0-BDF698E6DBBE}" type="doc">
      <dgm:prSet loTypeId="urn:microsoft.com/office/officeart/2009/layout/CircleArrowProcess" loCatId="cycle" qsTypeId="urn:microsoft.com/office/officeart/2005/8/quickstyle/simple2" qsCatId="simple" csTypeId="urn:microsoft.com/office/officeart/2005/8/colors/accent2_2" csCatId="accent2" phldr="1"/>
      <dgm:spPr/>
      <dgm:t>
        <a:bodyPr/>
        <a:lstStyle/>
        <a:p>
          <a:endParaRPr lang="en-US"/>
        </a:p>
      </dgm:t>
    </dgm:pt>
    <dgm:pt modelId="{213E3D00-0760-4318-8E70-CB6EC8DDA675}">
      <dgm:prSet phldrT="[Text]"/>
      <dgm:spPr/>
      <dgm:t>
        <a:bodyPr/>
        <a:lstStyle/>
        <a:p>
          <a:r>
            <a:rPr lang="en-US"/>
            <a:t>Practice</a:t>
          </a:r>
        </a:p>
      </dgm:t>
    </dgm:pt>
    <dgm:pt modelId="{6EA07497-97E2-4C28-9C67-39638ECEBEDD}" type="parTrans" cxnId="{F4489104-C757-458F-BEB1-C9B1DE6B8890}">
      <dgm:prSet/>
      <dgm:spPr/>
      <dgm:t>
        <a:bodyPr/>
        <a:lstStyle/>
        <a:p>
          <a:endParaRPr lang="en-US"/>
        </a:p>
      </dgm:t>
    </dgm:pt>
    <dgm:pt modelId="{ACEA2252-0AFB-462C-9696-ACBA5223CD90}" type="sibTrans" cxnId="{F4489104-C757-458F-BEB1-C9B1DE6B8890}">
      <dgm:prSet/>
      <dgm:spPr/>
      <dgm:t>
        <a:bodyPr/>
        <a:lstStyle/>
        <a:p>
          <a:endParaRPr lang="en-US"/>
        </a:p>
      </dgm:t>
    </dgm:pt>
    <dgm:pt modelId="{7E54C4CB-7576-4C5E-AC58-DE2E3F6CE3B7}">
      <dgm:prSet phldrT="[Text]"/>
      <dgm:spPr/>
      <dgm:t>
        <a:bodyPr/>
        <a:lstStyle/>
        <a:p>
          <a:r>
            <a:rPr lang="en-US"/>
            <a:t>Data</a:t>
          </a:r>
        </a:p>
      </dgm:t>
    </dgm:pt>
    <dgm:pt modelId="{1AF5C026-9F9D-4AAC-BA40-7822020E60CB}" type="parTrans" cxnId="{A8C673D3-F7C4-414B-9D7D-49B8ED66B677}">
      <dgm:prSet/>
      <dgm:spPr/>
      <dgm:t>
        <a:bodyPr/>
        <a:lstStyle/>
        <a:p>
          <a:endParaRPr lang="en-US"/>
        </a:p>
      </dgm:t>
    </dgm:pt>
    <dgm:pt modelId="{1FB07928-807C-4CEE-82D2-6086D7A58A2F}" type="sibTrans" cxnId="{A8C673D3-F7C4-414B-9D7D-49B8ED66B677}">
      <dgm:prSet/>
      <dgm:spPr/>
      <dgm:t>
        <a:bodyPr/>
        <a:lstStyle/>
        <a:p>
          <a:endParaRPr lang="en-US"/>
        </a:p>
      </dgm:t>
    </dgm:pt>
    <dgm:pt modelId="{18A43880-7A3E-4FCC-94AE-92CEDF31377F}">
      <dgm:prSet phldrT="[Text]"/>
      <dgm:spPr/>
      <dgm:t>
        <a:bodyPr/>
        <a:lstStyle/>
        <a:p>
          <a:r>
            <a:rPr lang="en-US"/>
            <a:t>Practice</a:t>
          </a:r>
        </a:p>
      </dgm:t>
    </dgm:pt>
    <dgm:pt modelId="{27A0DEDF-50DD-455E-853B-567FAA41424C}" type="parTrans" cxnId="{0E147B79-9083-4E2F-9B07-41CF0B864768}">
      <dgm:prSet/>
      <dgm:spPr/>
      <dgm:t>
        <a:bodyPr/>
        <a:lstStyle/>
        <a:p>
          <a:endParaRPr lang="en-US"/>
        </a:p>
      </dgm:t>
    </dgm:pt>
    <dgm:pt modelId="{02542D44-32F2-4B65-A2EB-2DE83C292D61}" type="sibTrans" cxnId="{0E147B79-9083-4E2F-9B07-41CF0B864768}">
      <dgm:prSet/>
      <dgm:spPr/>
      <dgm:t>
        <a:bodyPr/>
        <a:lstStyle/>
        <a:p>
          <a:endParaRPr lang="en-US"/>
        </a:p>
      </dgm:t>
    </dgm:pt>
    <dgm:pt modelId="{D73BEABB-6C79-40F9-BCB5-7619C41B936C}" type="pres">
      <dgm:prSet presAssocID="{BF54FBE0-949C-43A0-8BB0-BDF698E6DBBE}" presName="Name0" presStyleCnt="0">
        <dgm:presLayoutVars>
          <dgm:chMax val="7"/>
          <dgm:chPref val="7"/>
          <dgm:dir val="rev"/>
          <dgm:animLvl val="lvl"/>
        </dgm:presLayoutVars>
      </dgm:prSet>
      <dgm:spPr/>
    </dgm:pt>
    <dgm:pt modelId="{BF3D3E80-F35C-439D-BB8C-84C2C92A24BF}" type="pres">
      <dgm:prSet presAssocID="{213E3D00-0760-4318-8E70-CB6EC8DDA675}" presName="Accent1" presStyleCnt="0"/>
      <dgm:spPr/>
    </dgm:pt>
    <dgm:pt modelId="{6ABAFADE-2B76-49B9-8BA9-9E1AF82E3396}" type="pres">
      <dgm:prSet presAssocID="{213E3D00-0760-4318-8E70-CB6EC8DDA675}" presName="Accent" presStyleLbl="node1" presStyleIdx="0" presStyleCnt="3"/>
      <dgm:spPr/>
    </dgm:pt>
    <dgm:pt modelId="{F2077A8A-356B-4D4E-8A52-F7E592907F0C}" type="pres">
      <dgm:prSet presAssocID="{213E3D00-0760-4318-8E70-CB6EC8DDA675}" presName="Parent1" presStyleLbl="revTx" presStyleIdx="0" presStyleCnt="3">
        <dgm:presLayoutVars>
          <dgm:chMax val="1"/>
          <dgm:chPref val="1"/>
          <dgm:bulletEnabled val="1"/>
        </dgm:presLayoutVars>
      </dgm:prSet>
      <dgm:spPr/>
    </dgm:pt>
    <dgm:pt modelId="{BA3B006B-BCB7-4508-80B8-68CA36E6C479}" type="pres">
      <dgm:prSet presAssocID="{7E54C4CB-7576-4C5E-AC58-DE2E3F6CE3B7}" presName="Accent2" presStyleCnt="0"/>
      <dgm:spPr/>
    </dgm:pt>
    <dgm:pt modelId="{B5FD077E-8B3A-4275-A560-0FC31000E95B}" type="pres">
      <dgm:prSet presAssocID="{7E54C4CB-7576-4C5E-AC58-DE2E3F6CE3B7}" presName="Accent" presStyleLbl="node1" presStyleIdx="1" presStyleCnt="3"/>
      <dgm:spPr/>
    </dgm:pt>
    <dgm:pt modelId="{8820D1D2-5843-440C-87EA-32BE6F71CE74}" type="pres">
      <dgm:prSet presAssocID="{7E54C4CB-7576-4C5E-AC58-DE2E3F6CE3B7}" presName="Parent2" presStyleLbl="revTx" presStyleIdx="1" presStyleCnt="3">
        <dgm:presLayoutVars>
          <dgm:chMax val="1"/>
          <dgm:chPref val="1"/>
          <dgm:bulletEnabled val="1"/>
        </dgm:presLayoutVars>
      </dgm:prSet>
      <dgm:spPr/>
    </dgm:pt>
    <dgm:pt modelId="{10749F78-C49E-4B89-9FE0-C7E3A649C0F1}" type="pres">
      <dgm:prSet presAssocID="{18A43880-7A3E-4FCC-94AE-92CEDF31377F}" presName="Accent3" presStyleCnt="0"/>
      <dgm:spPr/>
    </dgm:pt>
    <dgm:pt modelId="{AB4C323D-7EAD-4752-B6E4-3017CA471779}" type="pres">
      <dgm:prSet presAssocID="{18A43880-7A3E-4FCC-94AE-92CEDF31377F}" presName="Accent" presStyleLbl="node1" presStyleIdx="2" presStyleCnt="3"/>
      <dgm:spPr/>
    </dgm:pt>
    <dgm:pt modelId="{9FAB96CD-15AD-47D1-8C60-F0277F546A2D}" type="pres">
      <dgm:prSet presAssocID="{18A43880-7A3E-4FCC-94AE-92CEDF31377F}" presName="Parent3" presStyleLbl="revTx" presStyleIdx="2" presStyleCnt="3">
        <dgm:presLayoutVars>
          <dgm:chMax val="1"/>
          <dgm:chPref val="1"/>
          <dgm:bulletEnabled val="1"/>
        </dgm:presLayoutVars>
      </dgm:prSet>
      <dgm:spPr/>
    </dgm:pt>
  </dgm:ptLst>
  <dgm:cxnLst>
    <dgm:cxn modelId="{F4489104-C757-458F-BEB1-C9B1DE6B8890}" srcId="{BF54FBE0-949C-43A0-8BB0-BDF698E6DBBE}" destId="{213E3D00-0760-4318-8E70-CB6EC8DDA675}" srcOrd="0" destOrd="0" parTransId="{6EA07497-97E2-4C28-9C67-39638ECEBEDD}" sibTransId="{ACEA2252-0AFB-462C-9696-ACBA5223CD90}"/>
    <dgm:cxn modelId="{0E147B79-9083-4E2F-9B07-41CF0B864768}" srcId="{BF54FBE0-949C-43A0-8BB0-BDF698E6DBBE}" destId="{18A43880-7A3E-4FCC-94AE-92CEDF31377F}" srcOrd="2" destOrd="0" parTransId="{27A0DEDF-50DD-455E-853B-567FAA41424C}" sibTransId="{02542D44-32F2-4B65-A2EB-2DE83C292D61}"/>
    <dgm:cxn modelId="{28033C8A-3C77-4CE6-B698-6C32179E74B6}" type="presOf" srcId="{213E3D00-0760-4318-8E70-CB6EC8DDA675}" destId="{F2077A8A-356B-4D4E-8A52-F7E592907F0C}" srcOrd="0" destOrd="0" presId="urn:microsoft.com/office/officeart/2009/layout/CircleArrowProcess"/>
    <dgm:cxn modelId="{2C6E2295-0776-4F43-8EEA-A89A4DD0123A}" type="presOf" srcId="{18A43880-7A3E-4FCC-94AE-92CEDF31377F}" destId="{9FAB96CD-15AD-47D1-8C60-F0277F546A2D}" srcOrd="0" destOrd="0" presId="urn:microsoft.com/office/officeart/2009/layout/CircleArrowProcess"/>
    <dgm:cxn modelId="{92D507A5-2578-4C98-9DC0-7DBDF730889D}" type="presOf" srcId="{BF54FBE0-949C-43A0-8BB0-BDF698E6DBBE}" destId="{D73BEABB-6C79-40F9-BCB5-7619C41B936C}" srcOrd="0" destOrd="0" presId="urn:microsoft.com/office/officeart/2009/layout/CircleArrowProcess"/>
    <dgm:cxn modelId="{A8C673D3-F7C4-414B-9D7D-49B8ED66B677}" srcId="{BF54FBE0-949C-43A0-8BB0-BDF698E6DBBE}" destId="{7E54C4CB-7576-4C5E-AC58-DE2E3F6CE3B7}" srcOrd="1" destOrd="0" parTransId="{1AF5C026-9F9D-4AAC-BA40-7822020E60CB}" sibTransId="{1FB07928-807C-4CEE-82D2-6086D7A58A2F}"/>
    <dgm:cxn modelId="{420452E7-9461-4858-88B1-CA22B9889275}" type="presOf" srcId="{7E54C4CB-7576-4C5E-AC58-DE2E3F6CE3B7}" destId="{8820D1D2-5843-440C-87EA-32BE6F71CE74}" srcOrd="0" destOrd="0" presId="urn:microsoft.com/office/officeart/2009/layout/CircleArrowProcess"/>
    <dgm:cxn modelId="{5611CBA7-9AD9-45D9-BA4D-5B82E25C4DE2}" type="presParOf" srcId="{D73BEABB-6C79-40F9-BCB5-7619C41B936C}" destId="{BF3D3E80-F35C-439D-BB8C-84C2C92A24BF}" srcOrd="0" destOrd="0" presId="urn:microsoft.com/office/officeart/2009/layout/CircleArrowProcess"/>
    <dgm:cxn modelId="{67CC8059-3257-4011-95F3-2B6A0C01CA20}" type="presParOf" srcId="{BF3D3E80-F35C-439D-BB8C-84C2C92A24BF}" destId="{6ABAFADE-2B76-49B9-8BA9-9E1AF82E3396}" srcOrd="0" destOrd="0" presId="urn:microsoft.com/office/officeart/2009/layout/CircleArrowProcess"/>
    <dgm:cxn modelId="{388643EF-B9A5-4C1A-8876-28B7BF33522B}" type="presParOf" srcId="{D73BEABB-6C79-40F9-BCB5-7619C41B936C}" destId="{F2077A8A-356B-4D4E-8A52-F7E592907F0C}" srcOrd="1" destOrd="0" presId="urn:microsoft.com/office/officeart/2009/layout/CircleArrowProcess"/>
    <dgm:cxn modelId="{0609002E-FE96-4F97-895A-B7830A2A51E0}" type="presParOf" srcId="{D73BEABB-6C79-40F9-BCB5-7619C41B936C}" destId="{BA3B006B-BCB7-4508-80B8-68CA36E6C479}" srcOrd="2" destOrd="0" presId="urn:microsoft.com/office/officeart/2009/layout/CircleArrowProcess"/>
    <dgm:cxn modelId="{21BDD4E9-FAB1-477A-915C-EA4EC6ED317B}" type="presParOf" srcId="{BA3B006B-BCB7-4508-80B8-68CA36E6C479}" destId="{B5FD077E-8B3A-4275-A560-0FC31000E95B}" srcOrd="0" destOrd="0" presId="urn:microsoft.com/office/officeart/2009/layout/CircleArrowProcess"/>
    <dgm:cxn modelId="{BD0C7F93-4ECE-4D31-8A20-F44F00602432}" type="presParOf" srcId="{D73BEABB-6C79-40F9-BCB5-7619C41B936C}" destId="{8820D1D2-5843-440C-87EA-32BE6F71CE74}" srcOrd="3" destOrd="0" presId="urn:microsoft.com/office/officeart/2009/layout/CircleArrowProcess"/>
    <dgm:cxn modelId="{0B9BE995-FAE1-49A4-AAA6-396346D3BDFF}" type="presParOf" srcId="{D73BEABB-6C79-40F9-BCB5-7619C41B936C}" destId="{10749F78-C49E-4B89-9FE0-C7E3A649C0F1}" srcOrd="4" destOrd="0" presId="urn:microsoft.com/office/officeart/2009/layout/CircleArrowProcess"/>
    <dgm:cxn modelId="{AA1CB36D-D860-49B3-AA86-C68DEF5E79AD}" type="presParOf" srcId="{10749F78-C49E-4B89-9FE0-C7E3A649C0F1}" destId="{AB4C323D-7EAD-4752-B6E4-3017CA471779}" srcOrd="0" destOrd="0" presId="urn:microsoft.com/office/officeart/2009/layout/CircleArrowProcess"/>
    <dgm:cxn modelId="{B8EF6380-8C59-466A-90B8-F6825424141D}" type="presParOf" srcId="{D73BEABB-6C79-40F9-BCB5-7619C41B936C}" destId="{9FAB96CD-15AD-47D1-8C60-F0277F546A2D}" srcOrd="5"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33464A2-0000-4ECF-A789-22E0C464A8E9}"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A12AA7F5-9DEE-4F87-A0AF-A445F39B607B}">
      <dgm:prSet phldrT="[Text]"/>
      <dgm:spPr/>
      <dgm:t>
        <a:bodyPr/>
        <a:lstStyle/>
        <a:p>
          <a:r>
            <a:rPr lang="en-US"/>
            <a:t>Send home</a:t>
          </a:r>
        </a:p>
        <a:p>
          <a:r>
            <a:rPr lang="en-US"/>
            <a:t>(Out-of-school suspension)</a:t>
          </a:r>
        </a:p>
      </dgm:t>
    </dgm:pt>
    <dgm:pt modelId="{330CAD2B-F92B-4898-B1D5-4E68F421F24B}" type="parTrans" cxnId="{AAABEC6A-029C-4075-9DBA-F01467BF8082}">
      <dgm:prSet/>
      <dgm:spPr/>
      <dgm:t>
        <a:bodyPr/>
        <a:lstStyle/>
        <a:p>
          <a:endParaRPr lang="en-US"/>
        </a:p>
      </dgm:t>
    </dgm:pt>
    <dgm:pt modelId="{AAE122EC-3B91-4679-8E73-A6F029BAE955}" type="sibTrans" cxnId="{AAABEC6A-029C-4075-9DBA-F01467BF8082}">
      <dgm:prSet/>
      <dgm:spPr/>
      <dgm:t>
        <a:bodyPr/>
        <a:lstStyle/>
        <a:p>
          <a:endParaRPr lang="en-US"/>
        </a:p>
      </dgm:t>
    </dgm:pt>
    <dgm:pt modelId="{5E2C4B17-B155-4B6F-AE0B-2FCF74DB1961}">
      <dgm:prSet phldrT="[Text]"/>
      <dgm:spPr/>
      <dgm:t>
        <a:bodyPr/>
        <a:lstStyle/>
        <a:p>
          <a:r>
            <a:rPr lang="en-US"/>
            <a:t>Expulsion</a:t>
          </a:r>
        </a:p>
      </dgm:t>
    </dgm:pt>
    <dgm:pt modelId="{D8BEBB5F-E42B-42C5-9680-6CF313FDDE1E}" type="parTrans" cxnId="{03634A16-026F-4C44-8974-1B92D50D82A6}">
      <dgm:prSet/>
      <dgm:spPr/>
      <dgm:t>
        <a:bodyPr/>
        <a:lstStyle/>
        <a:p>
          <a:endParaRPr lang="en-US"/>
        </a:p>
      </dgm:t>
    </dgm:pt>
    <dgm:pt modelId="{FBD5C597-C581-4BA6-8D52-42C4F6BECE78}" type="sibTrans" cxnId="{03634A16-026F-4C44-8974-1B92D50D82A6}">
      <dgm:prSet/>
      <dgm:spPr/>
      <dgm:t>
        <a:bodyPr/>
        <a:lstStyle/>
        <a:p>
          <a:endParaRPr lang="en-US"/>
        </a:p>
      </dgm:t>
    </dgm:pt>
    <dgm:pt modelId="{650F6543-F44E-444D-812B-E5D6207CF8C9}">
      <dgm:prSet phldrT="[Text]"/>
      <dgm:spPr/>
      <dgm:t>
        <a:bodyPr/>
        <a:lstStyle/>
        <a:p>
          <a:r>
            <a:rPr lang="en-US"/>
            <a:t>Send to another room</a:t>
          </a:r>
        </a:p>
        <a:p>
          <a:r>
            <a:rPr lang="en-US"/>
            <a:t>(In-school suspension)</a:t>
          </a:r>
        </a:p>
      </dgm:t>
    </dgm:pt>
    <dgm:pt modelId="{8468FB49-8F89-4CAA-82DA-506D8D3A5D64}" type="parTrans" cxnId="{D9D3B03A-ADD0-4665-91C5-EB7084F52B67}">
      <dgm:prSet/>
      <dgm:spPr/>
      <dgm:t>
        <a:bodyPr/>
        <a:lstStyle/>
        <a:p>
          <a:endParaRPr lang="en-US"/>
        </a:p>
      </dgm:t>
    </dgm:pt>
    <dgm:pt modelId="{129C7E51-BA4D-4ECB-884C-62619D3A9697}" type="sibTrans" cxnId="{D9D3B03A-ADD0-4665-91C5-EB7084F52B67}">
      <dgm:prSet/>
      <dgm:spPr/>
      <dgm:t>
        <a:bodyPr/>
        <a:lstStyle/>
        <a:p>
          <a:endParaRPr lang="en-US"/>
        </a:p>
      </dgm:t>
    </dgm:pt>
    <dgm:pt modelId="{8833BCFE-24E9-4BA8-9F19-06156A80AFCA}">
      <dgm:prSet phldrT="[Text]"/>
      <dgm:spPr/>
      <dgm:t>
        <a:bodyPr/>
        <a:lstStyle/>
        <a:p>
          <a:pPr rtl="0"/>
          <a:r>
            <a:rPr lang="en-US"/>
            <a:t>Reassignment</a:t>
          </a:r>
          <a:r>
            <a:rPr lang="en-US">
              <a:latin typeface="Arial"/>
            </a:rPr>
            <a:t> (Alt ed location)</a:t>
          </a:r>
          <a:endParaRPr lang="en-US"/>
        </a:p>
      </dgm:t>
    </dgm:pt>
    <dgm:pt modelId="{95E9B310-00E0-4C36-AB22-0263D8D221A7}" type="parTrans" cxnId="{2789118A-DA17-4701-B44E-FAFC59544791}">
      <dgm:prSet/>
      <dgm:spPr/>
      <dgm:t>
        <a:bodyPr/>
        <a:lstStyle/>
        <a:p>
          <a:endParaRPr lang="en-US"/>
        </a:p>
      </dgm:t>
    </dgm:pt>
    <dgm:pt modelId="{A565D149-6CFB-4226-BC48-8617A0736690}" type="sibTrans" cxnId="{2789118A-DA17-4701-B44E-FAFC59544791}">
      <dgm:prSet/>
      <dgm:spPr/>
      <dgm:t>
        <a:bodyPr/>
        <a:lstStyle/>
        <a:p>
          <a:endParaRPr lang="en-US"/>
        </a:p>
      </dgm:t>
    </dgm:pt>
    <dgm:pt modelId="{4C808703-8A1B-4B3F-BEA6-0A8A9F320EFA}" type="pres">
      <dgm:prSet presAssocID="{233464A2-0000-4ECF-A789-22E0C464A8E9}" presName="matrix" presStyleCnt="0">
        <dgm:presLayoutVars>
          <dgm:chMax val="1"/>
          <dgm:dir/>
          <dgm:resizeHandles val="exact"/>
        </dgm:presLayoutVars>
      </dgm:prSet>
      <dgm:spPr/>
    </dgm:pt>
    <dgm:pt modelId="{D60F1430-BDD1-40FD-9DDB-DD5BD52E0006}" type="pres">
      <dgm:prSet presAssocID="{233464A2-0000-4ECF-A789-22E0C464A8E9}" presName="diamond" presStyleLbl="bgShp" presStyleIdx="0" presStyleCnt="1"/>
      <dgm:spPr/>
    </dgm:pt>
    <dgm:pt modelId="{EF48EEC5-4679-47CD-8A9F-68214EC07BD0}" type="pres">
      <dgm:prSet presAssocID="{233464A2-0000-4ECF-A789-22E0C464A8E9}" presName="quad1" presStyleLbl="node1" presStyleIdx="0" presStyleCnt="4">
        <dgm:presLayoutVars>
          <dgm:chMax val="0"/>
          <dgm:chPref val="0"/>
          <dgm:bulletEnabled val="1"/>
        </dgm:presLayoutVars>
      </dgm:prSet>
      <dgm:spPr/>
    </dgm:pt>
    <dgm:pt modelId="{F8E1BC97-BA12-4B6E-9BDC-E3A8CB502B55}" type="pres">
      <dgm:prSet presAssocID="{233464A2-0000-4ECF-A789-22E0C464A8E9}" presName="quad2" presStyleLbl="node1" presStyleIdx="1" presStyleCnt="4">
        <dgm:presLayoutVars>
          <dgm:chMax val="0"/>
          <dgm:chPref val="0"/>
          <dgm:bulletEnabled val="1"/>
        </dgm:presLayoutVars>
      </dgm:prSet>
      <dgm:spPr/>
    </dgm:pt>
    <dgm:pt modelId="{DB89E459-09F6-44EE-A961-2E00B70D8DB1}" type="pres">
      <dgm:prSet presAssocID="{233464A2-0000-4ECF-A789-22E0C464A8E9}" presName="quad3" presStyleLbl="node1" presStyleIdx="2" presStyleCnt="4">
        <dgm:presLayoutVars>
          <dgm:chMax val="0"/>
          <dgm:chPref val="0"/>
          <dgm:bulletEnabled val="1"/>
        </dgm:presLayoutVars>
      </dgm:prSet>
      <dgm:spPr/>
    </dgm:pt>
    <dgm:pt modelId="{6D580210-B1F6-4982-BA89-DE6E71A849DF}" type="pres">
      <dgm:prSet presAssocID="{233464A2-0000-4ECF-A789-22E0C464A8E9}" presName="quad4" presStyleLbl="node1" presStyleIdx="3" presStyleCnt="4">
        <dgm:presLayoutVars>
          <dgm:chMax val="0"/>
          <dgm:chPref val="0"/>
          <dgm:bulletEnabled val="1"/>
        </dgm:presLayoutVars>
      </dgm:prSet>
      <dgm:spPr/>
    </dgm:pt>
  </dgm:ptLst>
  <dgm:cxnLst>
    <dgm:cxn modelId="{9F10E204-16C0-4A6F-8EC3-C2C25F970BD2}" type="presOf" srcId="{650F6543-F44E-444D-812B-E5D6207CF8C9}" destId="{DB89E459-09F6-44EE-A961-2E00B70D8DB1}" srcOrd="0" destOrd="0" presId="urn:microsoft.com/office/officeart/2005/8/layout/matrix3"/>
    <dgm:cxn modelId="{03634A16-026F-4C44-8974-1B92D50D82A6}" srcId="{233464A2-0000-4ECF-A789-22E0C464A8E9}" destId="{5E2C4B17-B155-4B6F-AE0B-2FCF74DB1961}" srcOrd="1" destOrd="0" parTransId="{D8BEBB5F-E42B-42C5-9680-6CF313FDDE1E}" sibTransId="{FBD5C597-C581-4BA6-8D52-42C4F6BECE78}"/>
    <dgm:cxn modelId="{D9D3B03A-ADD0-4665-91C5-EB7084F52B67}" srcId="{233464A2-0000-4ECF-A789-22E0C464A8E9}" destId="{650F6543-F44E-444D-812B-E5D6207CF8C9}" srcOrd="2" destOrd="0" parTransId="{8468FB49-8F89-4CAA-82DA-506D8D3A5D64}" sibTransId="{129C7E51-BA4D-4ECB-884C-62619D3A9697}"/>
    <dgm:cxn modelId="{AAABEC6A-029C-4075-9DBA-F01467BF8082}" srcId="{233464A2-0000-4ECF-A789-22E0C464A8E9}" destId="{A12AA7F5-9DEE-4F87-A0AF-A445F39B607B}" srcOrd="0" destOrd="0" parTransId="{330CAD2B-F92B-4898-B1D5-4E68F421F24B}" sibTransId="{AAE122EC-3B91-4679-8E73-A6F029BAE955}"/>
    <dgm:cxn modelId="{998A1F6D-67FF-4AB7-A729-E0D95352F3D5}" type="presOf" srcId="{233464A2-0000-4ECF-A789-22E0C464A8E9}" destId="{4C808703-8A1B-4B3F-BEA6-0A8A9F320EFA}" srcOrd="0" destOrd="0" presId="urn:microsoft.com/office/officeart/2005/8/layout/matrix3"/>
    <dgm:cxn modelId="{94EF7876-950B-48F3-8B05-29D97DC2562F}" type="presOf" srcId="{8833BCFE-24E9-4BA8-9F19-06156A80AFCA}" destId="{6D580210-B1F6-4982-BA89-DE6E71A849DF}" srcOrd="0" destOrd="0" presId="urn:microsoft.com/office/officeart/2005/8/layout/matrix3"/>
    <dgm:cxn modelId="{2789118A-DA17-4701-B44E-FAFC59544791}" srcId="{233464A2-0000-4ECF-A789-22E0C464A8E9}" destId="{8833BCFE-24E9-4BA8-9F19-06156A80AFCA}" srcOrd="3" destOrd="0" parTransId="{95E9B310-00E0-4C36-AB22-0263D8D221A7}" sibTransId="{A565D149-6CFB-4226-BC48-8617A0736690}"/>
    <dgm:cxn modelId="{7063ACEE-32A7-430D-9542-FC7F54425B59}" type="presOf" srcId="{A12AA7F5-9DEE-4F87-A0AF-A445F39B607B}" destId="{EF48EEC5-4679-47CD-8A9F-68214EC07BD0}" srcOrd="0" destOrd="0" presId="urn:microsoft.com/office/officeart/2005/8/layout/matrix3"/>
    <dgm:cxn modelId="{9667CEF2-DDA0-40E3-8373-16F5F0156071}" type="presOf" srcId="{5E2C4B17-B155-4B6F-AE0B-2FCF74DB1961}" destId="{F8E1BC97-BA12-4B6E-9BDC-E3A8CB502B55}" srcOrd="0" destOrd="0" presId="urn:microsoft.com/office/officeart/2005/8/layout/matrix3"/>
    <dgm:cxn modelId="{E8510168-8D84-453A-9D16-574C2AB0A4D1}" type="presParOf" srcId="{4C808703-8A1B-4B3F-BEA6-0A8A9F320EFA}" destId="{D60F1430-BDD1-40FD-9DDB-DD5BD52E0006}" srcOrd="0" destOrd="0" presId="urn:microsoft.com/office/officeart/2005/8/layout/matrix3"/>
    <dgm:cxn modelId="{EF2F3882-B91D-4B8D-B599-11377D261A28}" type="presParOf" srcId="{4C808703-8A1B-4B3F-BEA6-0A8A9F320EFA}" destId="{EF48EEC5-4679-47CD-8A9F-68214EC07BD0}" srcOrd="1" destOrd="0" presId="urn:microsoft.com/office/officeart/2005/8/layout/matrix3"/>
    <dgm:cxn modelId="{645A5C76-1241-4C19-BF60-A31DA26E2FC9}" type="presParOf" srcId="{4C808703-8A1B-4B3F-BEA6-0A8A9F320EFA}" destId="{F8E1BC97-BA12-4B6E-9BDC-E3A8CB502B55}" srcOrd="2" destOrd="0" presId="urn:microsoft.com/office/officeart/2005/8/layout/matrix3"/>
    <dgm:cxn modelId="{E2F1EADF-06BB-4FBD-856D-C10526CD9030}" type="presParOf" srcId="{4C808703-8A1B-4B3F-BEA6-0A8A9F320EFA}" destId="{DB89E459-09F6-44EE-A961-2E00B70D8DB1}" srcOrd="3" destOrd="0" presId="urn:microsoft.com/office/officeart/2005/8/layout/matrix3"/>
    <dgm:cxn modelId="{3B493320-1FD7-4357-8CE7-2BD195EC9954}" type="presParOf" srcId="{4C808703-8A1B-4B3F-BEA6-0A8A9F320EFA}" destId="{6D580210-B1F6-4982-BA89-DE6E71A849DF}"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1F8CCB-2357-4864-8A94-FCF4D2ACB582}" type="doc">
      <dgm:prSet loTypeId="urn:microsoft.com/office/officeart/2005/8/layout/default" loCatId="list" qsTypeId="urn:microsoft.com/office/officeart/2005/8/quickstyle/simple3" qsCatId="simple" csTypeId="urn:microsoft.com/office/officeart/2005/8/colors/colorful5" csCatId="colorful" phldr="1"/>
      <dgm:spPr/>
      <dgm:t>
        <a:bodyPr/>
        <a:lstStyle/>
        <a:p>
          <a:endParaRPr lang="en-US"/>
        </a:p>
      </dgm:t>
    </dgm:pt>
    <dgm:pt modelId="{2F611529-E997-4B84-9363-EC7A9DCF31C9}">
      <dgm:prSet phldrT="[Text]" custT="1"/>
      <dgm:spPr>
        <a:solidFill>
          <a:srgbClr val="39B54A"/>
        </a:solidFill>
      </dgm:spPr>
      <dgm:t>
        <a:bodyPr/>
        <a:lstStyle/>
        <a:p>
          <a:r>
            <a:rPr lang="en-US" sz="2800"/>
            <a:t>What would you like to know?</a:t>
          </a:r>
        </a:p>
      </dgm:t>
    </dgm:pt>
    <dgm:pt modelId="{A755E5F2-D671-417D-83FE-035FC2E49D3F}" type="parTrans" cxnId="{FC4C9DCA-0A82-4B65-AAB2-E7949108D32C}">
      <dgm:prSet/>
      <dgm:spPr/>
      <dgm:t>
        <a:bodyPr/>
        <a:lstStyle/>
        <a:p>
          <a:endParaRPr lang="en-US" sz="2800">
            <a:solidFill>
              <a:schemeClr val="tx1"/>
            </a:solidFill>
          </a:endParaRPr>
        </a:p>
      </dgm:t>
    </dgm:pt>
    <dgm:pt modelId="{3AD5BF95-D460-4DA8-8317-382EB68DCA8E}" type="sibTrans" cxnId="{FC4C9DCA-0A82-4B65-AAB2-E7949108D32C}">
      <dgm:prSet/>
      <dgm:spPr/>
      <dgm:t>
        <a:bodyPr/>
        <a:lstStyle/>
        <a:p>
          <a:endParaRPr lang="en-US" sz="2800">
            <a:solidFill>
              <a:schemeClr val="tx1"/>
            </a:solidFill>
          </a:endParaRPr>
        </a:p>
      </dgm:t>
    </dgm:pt>
    <dgm:pt modelId="{830E188E-EBAE-48F8-BF14-830AA384546D}">
      <dgm:prSet phldrT="[Text]" custT="1"/>
      <dgm:spPr>
        <a:solidFill>
          <a:srgbClr val="5D93CE"/>
        </a:solidFill>
      </dgm:spPr>
      <dgm:t>
        <a:bodyPr/>
        <a:lstStyle/>
        <a:p>
          <a:r>
            <a:rPr lang="en-US" sz="2800"/>
            <a:t>What are you afraid to ask?</a:t>
          </a:r>
        </a:p>
      </dgm:t>
    </dgm:pt>
    <dgm:pt modelId="{36DA9D94-DAEB-416F-A097-C11A2E32BC12}" type="parTrans" cxnId="{A500B1F9-3C13-40D7-AEFC-6993D3A6AF69}">
      <dgm:prSet/>
      <dgm:spPr/>
      <dgm:t>
        <a:bodyPr/>
        <a:lstStyle/>
        <a:p>
          <a:endParaRPr lang="en-US" sz="2800">
            <a:solidFill>
              <a:schemeClr val="tx1"/>
            </a:solidFill>
          </a:endParaRPr>
        </a:p>
      </dgm:t>
    </dgm:pt>
    <dgm:pt modelId="{457F37F9-6E41-48FB-ACB3-C10D3DF8FD20}" type="sibTrans" cxnId="{A500B1F9-3C13-40D7-AEFC-6993D3A6AF69}">
      <dgm:prSet/>
      <dgm:spPr/>
      <dgm:t>
        <a:bodyPr/>
        <a:lstStyle/>
        <a:p>
          <a:endParaRPr lang="en-US" sz="2800">
            <a:solidFill>
              <a:schemeClr val="tx1"/>
            </a:solidFill>
          </a:endParaRPr>
        </a:p>
      </dgm:t>
    </dgm:pt>
    <dgm:pt modelId="{B2EF9B10-744F-4C99-B93B-08539372D9E6}">
      <dgm:prSet phldrT="[Text]" custT="1"/>
      <dgm:spPr>
        <a:solidFill>
          <a:srgbClr val="FFFF00"/>
        </a:solidFill>
      </dgm:spPr>
      <dgm:t>
        <a:bodyPr/>
        <a:lstStyle/>
        <a:p>
          <a:r>
            <a:rPr lang="en-US" sz="2800"/>
            <a:t>What data do you need to answer your questions?</a:t>
          </a:r>
        </a:p>
      </dgm:t>
    </dgm:pt>
    <dgm:pt modelId="{0119D034-67E8-4CA4-8A24-DC81FF30FC05}" type="parTrans" cxnId="{2FC00EEF-D9AF-4436-B845-D4AEFB97D9F1}">
      <dgm:prSet/>
      <dgm:spPr/>
      <dgm:t>
        <a:bodyPr/>
        <a:lstStyle/>
        <a:p>
          <a:endParaRPr lang="en-US" sz="2800">
            <a:solidFill>
              <a:schemeClr val="tx1"/>
            </a:solidFill>
          </a:endParaRPr>
        </a:p>
      </dgm:t>
    </dgm:pt>
    <dgm:pt modelId="{C49C6396-50C9-4F2C-991B-E9AE29459C33}" type="sibTrans" cxnId="{2FC00EEF-D9AF-4436-B845-D4AEFB97D9F1}">
      <dgm:prSet/>
      <dgm:spPr/>
      <dgm:t>
        <a:bodyPr/>
        <a:lstStyle/>
        <a:p>
          <a:endParaRPr lang="en-US" sz="2800">
            <a:solidFill>
              <a:schemeClr val="tx1"/>
            </a:solidFill>
          </a:endParaRPr>
        </a:p>
      </dgm:t>
    </dgm:pt>
    <dgm:pt modelId="{4D2ED6AF-193D-4367-A410-5F0762C7BB7C}" type="pres">
      <dgm:prSet presAssocID="{0C1F8CCB-2357-4864-8A94-FCF4D2ACB582}" presName="diagram" presStyleCnt="0">
        <dgm:presLayoutVars>
          <dgm:dir/>
          <dgm:resizeHandles val="exact"/>
        </dgm:presLayoutVars>
      </dgm:prSet>
      <dgm:spPr/>
    </dgm:pt>
    <dgm:pt modelId="{396959AA-9F3D-497F-B3BE-9D1FB2CA343A}" type="pres">
      <dgm:prSet presAssocID="{2F611529-E997-4B84-9363-EC7A9DCF31C9}" presName="node" presStyleLbl="node1" presStyleIdx="0" presStyleCnt="3">
        <dgm:presLayoutVars>
          <dgm:bulletEnabled val="1"/>
        </dgm:presLayoutVars>
      </dgm:prSet>
      <dgm:spPr/>
    </dgm:pt>
    <dgm:pt modelId="{0D6EC11C-316A-4F72-8B28-029E38E88933}" type="pres">
      <dgm:prSet presAssocID="{3AD5BF95-D460-4DA8-8317-382EB68DCA8E}" presName="sibTrans" presStyleCnt="0"/>
      <dgm:spPr/>
    </dgm:pt>
    <dgm:pt modelId="{1938C767-B8E7-4B1E-8AA9-5021DD3E0EA0}" type="pres">
      <dgm:prSet presAssocID="{830E188E-EBAE-48F8-BF14-830AA384546D}" presName="node" presStyleLbl="node1" presStyleIdx="1" presStyleCnt="3">
        <dgm:presLayoutVars>
          <dgm:bulletEnabled val="1"/>
        </dgm:presLayoutVars>
      </dgm:prSet>
      <dgm:spPr/>
    </dgm:pt>
    <dgm:pt modelId="{4EF836A8-1324-44D9-8E1F-3BDE139B65DE}" type="pres">
      <dgm:prSet presAssocID="{457F37F9-6E41-48FB-ACB3-C10D3DF8FD20}" presName="sibTrans" presStyleCnt="0"/>
      <dgm:spPr/>
    </dgm:pt>
    <dgm:pt modelId="{CF5376B4-BF4A-4171-B389-1B91CF9BAC53}" type="pres">
      <dgm:prSet presAssocID="{B2EF9B10-744F-4C99-B93B-08539372D9E6}" presName="node" presStyleLbl="node1" presStyleIdx="2" presStyleCnt="3">
        <dgm:presLayoutVars>
          <dgm:bulletEnabled val="1"/>
        </dgm:presLayoutVars>
      </dgm:prSet>
      <dgm:spPr/>
    </dgm:pt>
  </dgm:ptLst>
  <dgm:cxnLst>
    <dgm:cxn modelId="{D240F830-357D-4910-85C9-5563F6CBEE13}" type="presOf" srcId="{0C1F8CCB-2357-4864-8A94-FCF4D2ACB582}" destId="{4D2ED6AF-193D-4367-A410-5F0762C7BB7C}" srcOrd="0" destOrd="0" presId="urn:microsoft.com/office/officeart/2005/8/layout/default"/>
    <dgm:cxn modelId="{3C83577E-6EED-4C5D-9A77-03FC5B451B26}" type="presOf" srcId="{2F611529-E997-4B84-9363-EC7A9DCF31C9}" destId="{396959AA-9F3D-497F-B3BE-9D1FB2CA343A}" srcOrd="0" destOrd="0" presId="urn:microsoft.com/office/officeart/2005/8/layout/default"/>
    <dgm:cxn modelId="{FAA5FF92-7AAA-48CE-8B5C-E75474691375}" type="presOf" srcId="{B2EF9B10-744F-4C99-B93B-08539372D9E6}" destId="{CF5376B4-BF4A-4171-B389-1B91CF9BAC53}" srcOrd="0" destOrd="0" presId="urn:microsoft.com/office/officeart/2005/8/layout/default"/>
    <dgm:cxn modelId="{FC4C9DCA-0A82-4B65-AAB2-E7949108D32C}" srcId="{0C1F8CCB-2357-4864-8A94-FCF4D2ACB582}" destId="{2F611529-E997-4B84-9363-EC7A9DCF31C9}" srcOrd="0" destOrd="0" parTransId="{A755E5F2-D671-417D-83FE-035FC2E49D3F}" sibTransId="{3AD5BF95-D460-4DA8-8317-382EB68DCA8E}"/>
    <dgm:cxn modelId="{7C0513D3-E720-4893-9126-002AE096F390}" type="presOf" srcId="{830E188E-EBAE-48F8-BF14-830AA384546D}" destId="{1938C767-B8E7-4B1E-8AA9-5021DD3E0EA0}" srcOrd="0" destOrd="0" presId="urn:microsoft.com/office/officeart/2005/8/layout/default"/>
    <dgm:cxn modelId="{2FC00EEF-D9AF-4436-B845-D4AEFB97D9F1}" srcId="{0C1F8CCB-2357-4864-8A94-FCF4D2ACB582}" destId="{B2EF9B10-744F-4C99-B93B-08539372D9E6}" srcOrd="2" destOrd="0" parTransId="{0119D034-67E8-4CA4-8A24-DC81FF30FC05}" sibTransId="{C49C6396-50C9-4F2C-991B-E9AE29459C33}"/>
    <dgm:cxn modelId="{A500B1F9-3C13-40D7-AEFC-6993D3A6AF69}" srcId="{0C1F8CCB-2357-4864-8A94-FCF4D2ACB582}" destId="{830E188E-EBAE-48F8-BF14-830AA384546D}" srcOrd="1" destOrd="0" parTransId="{36DA9D94-DAEB-416F-A097-C11A2E32BC12}" sibTransId="{457F37F9-6E41-48FB-ACB3-C10D3DF8FD20}"/>
    <dgm:cxn modelId="{6F62D88A-8AFA-45AB-BB52-1D231FBC39D9}" type="presParOf" srcId="{4D2ED6AF-193D-4367-A410-5F0762C7BB7C}" destId="{396959AA-9F3D-497F-B3BE-9D1FB2CA343A}" srcOrd="0" destOrd="0" presId="urn:microsoft.com/office/officeart/2005/8/layout/default"/>
    <dgm:cxn modelId="{3E355480-7D79-486E-B187-5AA4F154415A}" type="presParOf" srcId="{4D2ED6AF-193D-4367-A410-5F0762C7BB7C}" destId="{0D6EC11C-316A-4F72-8B28-029E38E88933}" srcOrd="1" destOrd="0" presId="urn:microsoft.com/office/officeart/2005/8/layout/default"/>
    <dgm:cxn modelId="{18F71822-BBC1-4B87-A9AF-D30242E7BE55}" type="presParOf" srcId="{4D2ED6AF-193D-4367-A410-5F0762C7BB7C}" destId="{1938C767-B8E7-4B1E-8AA9-5021DD3E0EA0}" srcOrd="2" destOrd="0" presId="urn:microsoft.com/office/officeart/2005/8/layout/default"/>
    <dgm:cxn modelId="{B514B67B-984B-4EED-A076-5A43C8E25BE8}" type="presParOf" srcId="{4D2ED6AF-193D-4367-A410-5F0762C7BB7C}" destId="{4EF836A8-1324-44D9-8E1F-3BDE139B65DE}" srcOrd="3" destOrd="0" presId="urn:microsoft.com/office/officeart/2005/8/layout/default"/>
    <dgm:cxn modelId="{F96BCA71-C10C-4F26-8F48-0F5D3E788F93}" type="presParOf" srcId="{4D2ED6AF-193D-4367-A410-5F0762C7BB7C}" destId="{CF5376B4-BF4A-4171-B389-1B91CF9BAC53}"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6779DF-0CE1-4D21-A898-3FBE077B45AA}">
      <dsp:nvSpPr>
        <dsp:cNvPr id="0" name=""/>
        <dsp:cNvSpPr/>
      </dsp:nvSpPr>
      <dsp:spPr>
        <a:xfrm>
          <a:off x="1340841" y="0"/>
          <a:ext cx="4685548" cy="4685548"/>
        </a:xfrm>
        <a:prstGeom prst="ellipse">
          <a:avLst/>
        </a:prstGeom>
        <a:solidFill>
          <a:srgbClr val="39B54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a:solidFill>
                <a:schemeClr val="tx1"/>
              </a:solidFill>
            </a:rPr>
            <a:t>Presence</a:t>
          </a:r>
        </a:p>
      </dsp:txBody>
      <dsp:txXfrm>
        <a:off x="2453659" y="351416"/>
        <a:ext cx="2459912" cy="796543"/>
      </dsp:txXfrm>
    </dsp:sp>
    <dsp:sp modelId="{EA656A31-08D1-4636-B27C-D505499D8CB8}">
      <dsp:nvSpPr>
        <dsp:cNvPr id="0" name=""/>
        <dsp:cNvSpPr/>
      </dsp:nvSpPr>
      <dsp:spPr>
        <a:xfrm>
          <a:off x="1926534" y="1171386"/>
          <a:ext cx="3514161" cy="3514161"/>
        </a:xfrm>
        <a:prstGeom prst="ellipse">
          <a:avLst/>
        </a:prstGeom>
        <a:solidFill>
          <a:srgbClr val="39B54A"/>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206248" numCol="1" spcCol="1270" anchor="ctr" anchorCtr="0">
          <a:noAutofit/>
        </a:bodyPr>
        <a:lstStyle/>
        <a:p>
          <a:pPr marL="0" lvl="0" indent="0" algn="ctr" defTabSz="1289050">
            <a:lnSpc>
              <a:spcPct val="90000"/>
            </a:lnSpc>
            <a:spcBef>
              <a:spcPct val="0"/>
            </a:spcBef>
            <a:spcAft>
              <a:spcPct val="35000"/>
            </a:spcAft>
            <a:buNone/>
          </a:pPr>
          <a:r>
            <a:rPr lang="en-US" sz="2900" kern="1200">
              <a:solidFill>
                <a:schemeClr val="tx1"/>
              </a:solidFill>
            </a:rPr>
            <a:t>Inclusion</a:t>
          </a:r>
        </a:p>
      </dsp:txBody>
      <dsp:txXfrm>
        <a:off x="2441171" y="2049927"/>
        <a:ext cx="2484887" cy="17570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C694B4-0556-4791-BE41-02C59FC3EE03}">
      <dsp:nvSpPr>
        <dsp:cNvPr id="0" name=""/>
        <dsp:cNvSpPr/>
      </dsp:nvSpPr>
      <dsp:spPr>
        <a:xfrm>
          <a:off x="678400" y="75011"/>
          <a:ext cx="5118611" cy="622246"/>
        </a:xfrm>
        <a:prstGeom prst="rect">
          <a:avLst/>
        </a:prstGeom>
        <a:solidFill>
          <a:schemeClr val="lt1">
            <a:alpha val="40000"/>
            <a:hueOff val="0"/>
            <a:satOff val="0"/>
            <a:lumOff val="0"/>
            <a:alphaOff val="0"/>
          </a:schemeClr>
        </a:solidFill>
        <a:ln w="9525" cap="flat" cmpd="sng" algn="ctr">
          <a:noFill/>
          <a:prstDash val="solid"/>
        </a:ln>
        <a:effectLst/>
      </dsp:spPr>
      <dsp:style>
        <a:lnRef idx="1">
          <a:scrgbClr r="0" g="0" b="0"/>
        </a:lnRef>
        <a:fillRef idx="1">
          <a:scrgbClr r="0" g="0" b="0"/>
        </a:fillRef>
        <a:effectRef idx="0">
          <a:scrgbClr r="0" g="0" b="0"/>
        </a:effectRef>
        <a:fontRef idx="minor"/>
      </dsp:style>
      <dsp:txBody>
        <a:bodyPr spcFirstLastPara="0" vert="horz" wrap="square" lIns="421468"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Why talk about data?</a:t>
          </a:r>
        </a:p>
      </dsp:txBody>
      <dsp:txXfrm>
        <a:off x="678400" y="75011"/>
        <a:ext cx="5118611" cy="622246"/>
      </dsp:txXfrm>
    </dsp:sp>
    <dsp:sp modelId="{90681945-47F0-4F1D-A719-85D1960A5175}">
      <dsp:nvSpPr>
        <dsp:cNvPr id="0" name=""/>
        <dsp:cNvSpPr/>
      </dsp:nvSpPr>
      <dsp:spPr>
        <a:xfrm>
          <a:off x="477734" y="55678"/>
          <a:ext cx="435572" cy="65335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13FE71-2904-4B11-8AAC-2542DF024A25}">
      <dsp:nvSpPr>
        <dsp:cNvPr id="0" name=""/>
        <dsp:cNvSpPr/>
      </dsp:nvSpPr>
      <dsp:spPr>
        <a:xfrm>
          <a:off x="678400" y="858351"/>
          <a:ext cx="5118611" cy="622246"/>
        </a:xfrm>
        <a:prstGeom prst="rect">
          <a:avLst/>
        </a:prstGeom>
        <a:solidFill>
          <a:schemeClr val="lt1">
            <a:alpha val="40000"/>
            <a:hueOff val="0"/>
            <a:satOff val="0"/>
            <a:lumOff val="0"/>
            <a:alphaOff val="0"/>
          </a:schemeClr>
        </a:solidFill>
        <a:ln w="9525" cap="flat" cmpd="sng" algn="ctr">
          <a:noFill/>
          <a:prstDash val="solid"/>
        </a:ln>
        <a:effectLst/>
      </dsp:spPr>
      <dsp:style>
        <a:lnRef idx="1">
          <a:scrgbClr r="0" g="0" b="0"/>
        </a:lnRef>
        <a:fillRef idx="1">
          <a:scrgbClr r="0" g="0" b="0"/>
        </a:fillRef>
        <a:effectRef idx="0">
          <a:scrgbClr r="0" g="0" b="0"/>
        </a:effectRef>
        <a:fontRef idx="minor"/>
      </dsp:style>
      <dsp:txBody>
        <a:bodyPr spcFirstLastPara="0" vert="horz" wrap="square" lIns="421468"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Framing questions</a:t>
          </a:r>
        </a:p>
      </dsp:txBody>
      <dsp:txXfrm>
        <a:off x="678400" y="858351"/>
        <a:ext cx="5118611" cy="622246"/>
      </dsp:txXfrm>
    </dsp:sp>
    <dsp:sp modelId="{07387BCA-5022-4189-939C-EC805D45B6AB}">
      <dsp:nvSpPr>
        <dsp:cNvPr id="0" name=""/>
        <dsp:cNvSpPr/>
      </dsp:nvSpPr>
      <dsp:spPr>
        <a:xfrm>
          <a:off x="477734" y="839018"/>
          <a:ext cx="435572" cy="653359"/>
        </a:xfrm>
        <a:prstGeom prst="rect">
          <a:avLst/>
        </a:prstGeom>
        <a:blipFill>
          <a:blip xmlns:r="http://schemas.openxmlformats.org/officeDocument/2006/relationships" r:embed="rId3">
            <a:duotone>
              <a:prstClr val="black"/>
              <a:schemeClr val="accent3">
                <a:tint val="45000"/>
                <a:satMod val="400000"/>
              </a:schemeClr>
            </a:duotone>
            <a:lum bright="-20000" contrast="40000"/>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8E214F6-88CA-4205-B5FD-8D4BAFEF77FF}">
      <dsp:nvSpPr>
        <dsp:cNvPr id="0" name=""/>
        <dsp:cNvSpPr/>
      </dsp:nvSpPr>
      <dsp:spPr>
        <a:xfrm>
          <a:off x="678400" y="1641690"/>
          <a:ext cx="5118611" cy="622246"/>
        </a:xfrm>
        <a:prstGeom prst="rect">
          <a:avLst/>
        </a:prstGeom>
        <a:solidFill>
          <a:schemeClr val="lt1">
            <a:alpha val="40000"/>
            <a:hueOff val="0"/>
            <a:satOff val="0"/>
            <a:lumOff val="0"/>
            <a:alphaOff val="0"/>
          </a:schemeClr>
        </a:solidFill>
        <a:ln w="9525" cap="flat" cmpd="sng" algn="ctr">
          <a:noFill/>
          <a:prstDash val="solid"/>
        </a:ln>
        <a:effectLst/>
      </dsp:spPr>
      <dsp:style>
        <a:lnRef idx="1">
          <a:scrgbClr r="0" g="0" b="0"/>
        </a:lnRef>
        <a:fillRef idx="1">
          <a:scrgbClr r="0" g="0" b="0"/>
        </a:fillRef>
        <a:effectRef idx="0">
          <a:scrgbClr r="0" g="0" b="0"/>
        </a:effectRef>
        <a:fontRef idx="minor"/>
      </dsp:style>
      <dsp:txBody>
        <a:bodyPr spcFirstLastPara="0" vert="horz" wrap="square" lIns="421468"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Discipline is…</a:t>
          </a:r>
        </a:p>
      </dsp:txBody>
      <dsp:txXfrm>
        <a:off x="678400" y="1641690"/>
        <a:ext cx="5118611" cy="622246"/>
      </dsp:txXfrm>
    </dsp:sp>
    <dsp:sp modelId="{B3886891-9B4D-4A08-AEAF-EDF507B1F2F7}">
      <dsp:nvSpPr>
        <dsp:cNvPr id="0" name=""/>
        <dsp:cNvSpPr/>
      </dsp:nvSpPr>
      <dsp:spPr>
        <a:xfrm>
          <a:off x="477734" y="1622357"/>
          <a:ext cx="435572" cy="653359"/>
        </a:xfrm>
        <a:prstGeom prst="rect">
          <a:avLst/>
        </a:prstGeom>
        <a:blipFill rotWithShape="1">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D7DAE6A-E7D4-4F2E-8130-F49B7357B3EA}">
      <dsp:nvSpPr>
        <dsp:cNvPr id="0" name=""/>
        <dsp:cNvSpPr/>
      </dsp:nvSpPr>
      <dsp:spPr>
        <a:xfrm>
          <a:off x="678400" y="2425030"/>
          <a:ext cx="5118611" cy="622246"/>
        </a:xfrm>
        <a:prstGeom prst="rect">
          <a:avLst/>
        </a:prstGeom>
        <a:solidFill>
          <a:schemeClr val="lt1">
            <a:alpha val="40000"/>
            <a:hueOff val="0"/>
            <a:satOff val="0"/>
            <a:lumOff val="0"/>
            <a:alphaOff val="0"/>
          </a:schemeClr>
        </a:solidFill>
        <a:ln w="9525" cap="flat" cmpd="sng" algn="ctr">
          <a:noFill/>
          <a:prstDash val="solid"/>
        </a:ln>
        <a:effectLst/>
      </dsp:spPr>
      <dsp:style>
        <a:lnRef idx="1">
          <a:scrgbClr r="0" g="0" b="0"/>
        </a:lnRef>
        <a:fillRef idx="1">
          <a:scrgbClr r="0" g="0" b="0"/>
        </a:fillRef>
        <a:effectRef idx="0">
          <a:scrgbClr r="0" g="0" b="0"/>
        </a:effectRef>
        <a:fontRef idx="minor"/>
      </dsp:style>
      <dsp:txBody>
        <a:bodyPr spcFirstLastPara="0" vert="horz" wrap="square" lIns="421468"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What we know (and don’t)</a:t>
          </a:r>
        </a:p>
      </dsp:txBody>
      <dsp:txXfrm>
        <a:off x="678400" y="2425030"/>
        <a:ext cx="5118611" cy="622246"/>
      </dsp:txXfrm>
    </dsp:sp>
    <dsp:sp modelId="{A7C7BD43-82DD-40D7-B66E-2DD43ED45C03}">
      <dsp:nvSpPr>
        <dsp:cNvPr id="0" name=""/>
        <dsp:cNvSpPr/>
      </dsp:nvSpPr>
      <dsp:spPr>
        <a:xfrm>
          <a:off x="477734" y="2405697"/>
          <a:ext cx="435572" cy="65335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050F54-F0CB-4102-935F-297F17564347}">
      <dsp:nvSpPr>
        <dsp:cNvPr id="0" name=""/>
        <dsp:cNvSpPr/>
      </dsp:nvSpPr>
      <dsp:spPr>
        <a:xfrm>
          <a:off x="678400" y="3208369"/>
          <a:ext cx="5118611" cy="622246"/>
        </a:xfrm>
        <a:prstGeom prst="rect">
          <a:avLst/>
        </a:prstGeom>
        <a:solidFill>
          <a:schemeClr val="lt1">
            <a:alpha val="40000"/>
            <a:hueOff val="0"/>
            <a:satOff val="0"/>
            <a:lumOff val="0"/>
            <a:alphaOff val="0"/>
          </a:schemeClr>
        </a:solidFill>
        <a:ln w="9525" cap="flat" cmpd="sng" algn="ctr">
          <a:noFill/>
          <a:prstDash val="solid"/>
        </a:ln>
        <a:effectLst/>
      </dsp:spPr>
      <dsp:style>
        <a:lnRef idx="1">
          <a:scrgbClr r="0" g="0" b="0"/>
        </a:lnRef>
        <a:fillRef idx="1">
          <a:scrgbClr r="0" g="0" b="0"/>
        </a:fillRef>
        <a:effectRef idx="0">
          <a:scrgbClr r="0" g="0" b="0"/>
        </a:effectRef>
        <a:fontRef idx="minor"/>
      </dsp:style>
      <dsp:txBody>
        <a:bodyPr spcFirstLastPara="0" vert="horz" wrap="square" lIns="421468"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a:t>What can we do next?</a:t>
          </a:r>
        </a:p>
      </dsp:txBody>
      <dsp:txXfrm>
        <a:off x="678400" y="3208369"/>
        <a:ext cx="5118611" cy="622246"/>
      </dsp:txXfrm>
    </dsp:sp>
    <dsp:sp modelId="{27E7DEF3-F61A-461A-B8FD-619B3926EABC}">
      <dsp:nvSpPr>
        <dsp:cNvPr id="0" name=""/>
        <dsp:cNvSpPr/>
      </dsp:nvSpPr>
      <dsp:spPr>
        <a:xfrm flipH="1">
          <a:off x="477734" y="3189036"/>
          <a:ext cx="435572" cy="65335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l="-25000" r="-25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BAFADE-2B76-49B9-8BA9-9E1AF82E3396}">
      <dsp:nvSpPr>
        <dsp:cNvPr id="0" name=""/>
        <dsp:cNvSpPr/>
      </dsp:nvSpPr>
      <dsp:spPr>
        <a:xfrm>
          <a:off x="1167658" y="0"/>
          <a:ext cx="2432985" cy="2433355"/>
        </a:xfrm>
        <a:prstGeom prst="leftCircularArrow">
          <a:avLst>
            <a:gd name="adj1" fmla="val 10980"/>
            <a:gd name="adj2" fmla="val 1142322"/>
            <a:gd name="adj3" fmla="val 6300000"/>
            <a:gd name="adj4" fmla="val 0"/>
            <a:gd name="adj5" fmla="val 125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F2077A8A-356B-4D4E-8A52-F7E592907F0C}">
      <dsp:nvSpPr>
        <dsp:cNvPr id="0" name=""/>
        <dsp:cNvSpPr/>
      </dsp:nvSpPr>
      <dsp:spPr>
        <a:xfrm>
          <a:off x="1708169" y="878515"/>
          <a:ext cx="1351963" cy="675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a:t>Practice</a:t>
          </a:r>
        </a:p>
      </dsp:txBody>
      <dsp:txXfrm>
        <a:off x="1708169" y="878515"/>
        <a:ext cx="1351963" cy="675819"/>
      </dsp:txXfrm>
    </dsp:sp>
    <dsp:sp modelId="{B5FD077E-8B3A-4275-A560-0FC31000E95B}">
      <dsp:nvSpPr>
        <dsp:cNvPr id="0" name=""/>
        <dsp:cNvSpPr/>
      </dsp:nvSpPr>
      <dsp:spPr>
        <a:xfrm>
          <a:off x="1843411" y="1398143"/>
          <a:ext cx="2432985" cy="2433355"/>
        </a:xfrm>
        <a:prstGeom prst="circularArrow">
          <a:avLst>
            <a:gd name="adj1" fmla="val 10980"/>
            <a:gd name="adj2" fmla="val 1142322"/>
            <a:gd name="adj3" fmla="val 4500000"/>
            <a:gd name="adj4" fmla="val 13500000"/>
            <a:gd name="adj5" fmla="val 125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820D1D2-5843-440C-87EA-32BE6F71CE74}">
      <dsp:nvSpPr>
        <dsp:cNvPr id="0" name=""/>
        <dsp:cNvSpPr/>
      </dsp:nvSpPr>
      <dsp:spPr>
        <a:xfrm>
          <a:off x="2381181" y="2284746"/>
          <a:ext cx="1351963" cy="675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a:t>Data</a:t>
          </a:r>
        </a:p>
      </dsp:txBody>
      <dsp:txXfrm>
        <a:off x="2381181" y="2284746"/>
        <a:ext cx="1351963" cy="675819"/>
      </dsp:txXfrm>
    </dsp:sp>
    <dsp:sp modelId="{AB4C323D-7EAD-4752-B6E4-3017CA471779}">
      <dsp:nvSpPr>
        <dsp:cNvPr id="0" name=""/>
        <dsp:cNvSpPr/>
      </dsp:nvSpPr>
      <dsp:spPr>
        <a:xfrm>
          <a:off x="1340365" y="2963598"/>
          <a:ext cx="2090311" cy="2091149"/>
        </a:xfrm>
        <a:prstGeom prst="blockArc">
          <a:avLst>
            <a:gd name="adj1" fmla="val 0"/>
            <a:gd name="adj2" fmla="val 18900000"/>
            <a:gd name="adj3" fmla="val 1274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9FAB96CD-15AD-47D1-8C60-F0277F546A2D}">
      <dsp:nvSpPr>
        <dsp:cNvPr id="0" name=""/>
        <dsp:cNvSpPr/>
      </dsp:nvSpPr>
      <dsp:spPr>
        <a:xfrm>
          <a:off x="1708169" y="3692998"/>
          <a:ext cx="1351963" cy="6758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n-US" sz="2800" kern="1200"/>
            <a:t>Practice</a:t>
          </a:r>
        </a:p>
      </dsp:txBody>
      <dsp:txXfrm>
        <a:off x="1708169" y="3692998"/>
        <a:ext cx="1351963" cy="6758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0F1430-BDD1-40FD-9DDB-DD5BD52E0006}">
      <dsp:nvSpPr>
        <dsp:cNvPr id="0" name=""/>
        <dsp:cNvSpPr/>
      </dsp:nvSpPr>
      <dsp:spPr>
        <a:xfrm>
          <a:off x="165262" y="0"/>
          <a:ext cx="5418667" cy="5418667"/>
        </a:xfrm>
        <a:prstGeom prst="diamond">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48EEC5-4679-47CD-8A9F-68214EC07BD0}">
      <dsp:nvSpPr>
        <dsp:cNvPr id="0" name=""/>
        <dsp:cNvSpPr/>
      </dsp:nvSpPr>
      <dsp:spPr>
        <a:xfrm>
          <a:off x="680035" y="514773"/>
          <a:ext cx="2113280" cy="21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Send home</a:t>
          </a:r>
        </a:p>
        <a:p>
          <a:pPr marL="0" lvl="0" indent="0" algn="ctr" defTabSz="933450">
            <a:lnSpc>
              <a:spcPct val="90000"/>
            </a:lnSpc>
            <a:spcBef>
              <a:spcPct val="0"/>
            </a:spcBef>
            <a:spcAft>
              <a:spcPct val="35000"/>
            </a:spcAft>
            <a:buNone/>
          </a:pPr>
          <a:r>
            <a:rPr lang="en-US" sz="2100" kern="1200"/>
            <a:t>(Out-of-school suspension)</a:t>
          </a:r>
        </a:p>
      </dsp:txBody>
      <dsp:txXfrm>
        <a:off x="783197" y="617935"/>
        <a:ext cx="1906956" cy="1906956"/>
      </dsp:txXfrm>
    </dsp:sp>
    <dsp:sp modelId="{F8E1BC97-BA12-4B6E-9BDC-E3A8CB502B55}">
      <dsp:nvSpPr>
        <dsp:cNvPr id="0" name=""/>
        <dsp:cNvSpPr/>
      </dsp:nvSpPr>
      <dsp:spPr>
        <a:xfrm>
          <a:off x="2955876" y="514773"/>
          <a:ext cx="2113280" cy="21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Expulsion</a:t>
          </a:r>
        </a:p>
      </dsp:txBody>
      <dsp:txXfrm>
        <a:off x="3059038" y="617935"/>
        <a:ext cx="1906956" cy="1906956"/>
      </dsp:txXfrm>
    </dsp:sp>
    <dsp:sp modelId="{DB89E459-09F6-44EE-A961-2E00B70D8DB1}">
      <dsp:nvSpPr>
        <dsp:cNvPr id="0" name=""/>
        <dsp:cNvSpPr/>
      </dsp:nvSpPr>
      <dsp:spPr>
        <a:xfrm>
          <a:off x="680035" y="2790613"/>
          <a:ext cx="2113280" cy="21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a:t>Send to another room</a:t>
          </a:r>
        </a:p>
        <a:p>
          <a:pPr marL="0" lvl="0" indent="0" algn="ctr" defTabSz="933450">
            <a:lnSpc>
              <a:spcPct val="90000"/>
            </a:lnSpc>
            <a:spcBef>
              <a:spcPct val="0"/>
            </a:spcBef>
            <a:spcAft>
              <a:spcPct val="35000"/>
            </a:spcAft>
            <a:buNone/>
          </a:pPr>
          <a:r>
            <a:rPr lang="en-US" sz="2100" kern="1200"/>
            <a:t>(In-school suspension)</a:t>
          </a:r>
        </a:p>
      </dsp:txBody>
      <dsp:txXfrm>
        <a:off x="783197" y="2893775"/>
        <a:ext cx="1906956" cy="1906956"/>
      </dsp:txXfrm>
    </dsp:sp>
    <dsp:sp modelId="{6D580210-B1F6-4982-BA89-DE6E71A849DF}">
      <dsp:nvSpPr>
        <dsp:cNvPr id="0" name=""/>
        <dsp:cNvSpPr/>
      </dsp:nvSpPr>
      <dsp:spPr>
        <a:xfrm>
          <a:off x="2955876" y="2790613"/>
          <a:ext cx="2113280" cy="211328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rtl="0">
            <a:lnSpc>
              <a:spcPct val="90000"/>
            </a:lnSpc>
            <a:spcBef>
              <a:spcPct val="0"/>
            </a:spcBef>
            <a:spcAft>
              <a:spcPct val="35000"/>
            </a:spcAft>
            <a:buNone/>
          </a:pPr>
          <a:r>
            <a:rPr lang="en-US" sz="2100" kern="1200"/>
            <a:t>Reassignment</a:t>
          </a:r>
          <a:r>
            <a:rPr lang="en-US" sz="2100" kern="1200">
              <a:latin typeface="Arial"/>
            </a:rPr>
            <a:t> (Alt ed location)</a:t>
          </a:r>
          <a:endParaRPr lang="en-US" sz="2100" kern="1200"/>
        </a:p>
      </dsp:txBody>
      <dsp:txXfrm>
        <a:off x="3059038" y="2893775"/>
        <a:ext cx="1906956" cy="19069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6959AA-9F3D-497F-B3BE-9D1FB2CA343A}">
      <dsp:nvSpPr>
        <dsp:cNvPr id="0" name=""/>
        <dsp:cNvSpPr/>
      </dsp:nvSpPr>
      <dsp:spPr>
        <a:xfrm>
          <a:off x="0" y="1151222"/>
          <a:ext cx="3435987" cy="2061592"/>
        </a:xfrm>
        <a:prstGeom prst="rect">
          <a:avLst/>
        </a:prstGeom>
        <a:solidFill>
          <a:srgbClr val="39B54A"/>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What would you like to know?</a:t>
          </a:r>
        </a:p>
      </dsp:txBody>
      <dsp:txXfrm>
        <a:off x="0" y="1151222"/>
        <a:ext cx="3435987" cy="2061592"/>
      </dsp:txXfrm>
    </dsp:sp>
    <dsp:sp modelId="{1938C767-B8E7-4B1E-8AA9-5021DD3E0EA0}">
      <dsp:nvSpPr>
        <dsp:cNvPr id="0" name=""/>
        <dsp:cNvSpPr/>
      </dsp:nvSpPr>
      <dsp:spPr>
        <a:xfrm>
          <a:off x="3779586" y="1151222"/>
          <a:ext cx="3435987" cy="2061592"/>
        </a:xfrm>
        <a:prstGeom prst="rect">
          <a:avLst/>
        </a:prstGeom>
        <a:solidFill>
          <a:srgbClr val="5D93CE"/>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What are you afraid to ask?</a:t>
          </a:r>
        </a:p>
      </dsp:txBody>
      <dsp:txXfrm>
        <a:off x="3779586" y="1151222"/>
        <a:ext cx="3435987" cy="2061592"/>
      </dsp:txXfrm>
    </dsp:sp>
    <dsp:sp modelId="{CF5376B4-BF4A-4171-B389-1B91CF9BAC53}">
      <dsp:nvSpPr>
        <dsp:cNvPr id="0" name=""/>
        <dsp:cNvSpPr/>
      </dsp:nvSpPr>
      <dsp:spPr>
        <a:xfrm>
          <a:off x="7559173" y="1151222"/>
          <a:ext cx="3435987" cy="2061592"/>
        </a:xfrm>
        <a:prstGeom prst="rect">
          <a:avLst/>
        </a:prstGeom>
        <a:solidFill>
          <a:srgbClr val="FFFF00"/>
        </a:soli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What data do you need to answer your questions?</a:t>
          </a:r>
        </a:p>
      </dsp:txBody>
      <dsp:txXfrm>
        <a:off x="7559173" y="1151222"/>
        <a:ext cx="3435987" cy="2061592"/>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88C9E0-3A54-4741-9580-981DEC03B651}" type="datetimeFigureOut">
              <a:t>8/22/2023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2C8140-0824-4B5B-97DC-69A13EAECF8F}" type="slidenum">
              <a:t>‹#›</a:t>
            </a:fld>
            <a:endParaRPr lang="en-US"/>
          </a:p>
        </p:txBody>
      </p:sp>
    </p:spTree>
    <p:extLst>
      <p:ext uri="{BB962C8B-B14F-4D97-AF65-F5344CB8AC3E}">
        <p14:creationId xmlns:p14="http://schemas.microsoft.com/office/powerpoint/2010/main" val="231130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clkc.ohs.acf.hhs.gov/publication/understanding-eliminating-expulsion-early-childhood-programs"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B02C8140-0824-4B5B-97DC-69A13EAECF8F}" type="slidenum">
              <a:rPr lang="en-US"/>
              <a:t>1</a:t>
            </a:fld>
            <a:endParaRPr lang="en-US"/>
          </a:p>
        </p:txBody>
      </p:sp>
    </p:spTree>
    <p:extLst>
      <p:ext uri="{BB962C8B-B14F-4D97-AF65-F5344CB8AC3E}">
        <p14:creationId xmlns:p14="http://schemas.microsoft.com/office/powerpoint/2010/main" val="4431115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Framing "stories" as data accounts, not individual child stories.</a:t>
            </a:r>
            <a:endParaRPr lang="en-US" dirty="0"/>
          </a:p>
        </p:txBody>
      </p:sp>
      <p:sp>
        <p:nvSpPr>
          <p:cNvPr id="4" name="Slide Number Placeholder 3"/>
          <p:cNvSpPr>
            <a:spLocks noGrp="1"/>
          </p:cNvSpPr>
          <p:nvPr>
            <p:ph type="sldNum" sz="quarter" idx="5"/>
          </p:nvPr>
        </p:nvSpPr>
        <p:spPr/>
        <p:txBody>
          <a:bodyPr/>
          <a:lstStyle/>
          <a:p>
            <a:fld id="{B02C8140-0824-4B5B-97DC-69A13EAECF8F}" type="slidenum">
              <a:t>10</a:t>
            </a:fld>
            <a:endParaRPr lang="en-US"/>
          </a:p>
        </p:txBody>
      </p:sp>
    </p:spTree>
    <p:extLst>
      <p:ext uri="{BB962C8B-B14F-4D97-AF65-F5344CB8AC3E}">
        <p14:creationId xmlns:p14="http://schemas.microsoft.com/office/powerpoint/2010/main" val="30433625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B02C8140-0824-4B5B-97DC-69A13EAECF8F}" type="slidenum">
              <a:rPr lang="en-US"/>
              <a:t>11</a:t>
            </a:fld>
            <a:endParaRPr lang="en-US"/>
          </a:p>
        </p:txBody>
      </p:sp>
    </p:spTree>
    <p:extLst>
      <p:ext uri="{BB962C8B-B14F-4D97-AF65-F5344CB8AC3E}">
        <p14:creationId xmlns:p14="http://schemas.microsoft.com/office/powerpoint/2010/main" val="216503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B02C8140-0824-4B5B-97DC-69A13EAECF8F}" type="slidenum">
              <a:rPr lang="en-US"/>
              <a:t>12</a:t>
            </a:fld>
            <a:endParaRPr lang="en-US"/>
          </a:p>
        </p:txBody>
      </p:sp>
    </p:spTree>
    <p:extLst>
      <p:ext uri="{BB962C8B-B14F-4D97-AF65-F5344CB8AC3E}">
        <p14:creationId xmlns:p14="http://schemas.microsoft.com/office/powerpoint/2010/main" val="1201618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would you like to know?</a:t>
            </a:r>
          </a:p>
          <a:p>
            <a:r>
              <a:rPr lang="en-US" dirty="0"/>
              <a:t>What are you afraid to ask?</a:t>
            </a:r>
            <a:endParaRPr lang="en-US" dirty="0">
              <a:cs typeface="Calibri"/>
            </a:endParaRPr>
          </a:p>
          <a:p>
            <a:r>
              <a:rPr lang="en-US" dirty="0"/>
              <a:t>If you had the data, what would you use it to do?</a:t>
            </a:r>
            <a:endParaRPr lang="en-US" dirty="0">
              <a:cs typeface="Calibri"/>
            </a:endParaRPr>
          </a:p>
          <a:p>
            <a:r>
              <a:rPr lang="en-US" dirty="0"/>
              <a:t>What data do you need to answer your questions?</a:t>
            </a:r>
            <a:endParaRPr lang="en-US" dirty="0">
              <a:cs typeface="Calibri"/>
            </a:endParaRPr>
          </a:p>
          <a:p>
            <a:pPr lvl="1"/>
            <a:r>
              <a:rPr lang="en-US" dirty="0"/>
              <a:t>How could you begin to collect it?</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B02C8140-0824-4B5B-97DC-69A13EAECF8F}" type="slidenum">
              <a:rPr lang="en-US" smtClean="0"/>
              <a:t>13</a:t>
            </a:fld>
            <a:endParaRPr lang="en-US"/>
          </a:p>
        </p:txBody>
      </p:sp>
    </p:spTree>
    <p:extLst>
      <p:ext uri="{BB962C8B-B14F-4D97-AF65-F5344CB8AC3E}">
        <p14:creationId xmlns:p14="http://schemas.microsoft.com/office/powerpoint/2010/main" val="2938408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2C8140-0824-4B5B-97DC-69A13EAECF8F}" type="slidenum">
              <a:rPr lang="en-US" smtClean="0"/>
              <a:t>14</a:t>
            </a:fld>
            <a:endParaRPr lang="en-US"/>
          </a:p>
        </p:txBody>
      </p:sp>
    </p:spTree>
    <p:extLst>
      <p:ext uri="{BB962C8B-B14F-4D97-AF65-F5344CB8AC3E}">
        <p14:creationId xmlns:p14="http://schemas.microsoft.com/office/powerpoint/2010/main" val="10982162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panose="020F0502020204030204"/>
            </a:endParaRPr>
          </a:p>
        </p:txBody>
      </p:sp>
      <p:sp>
        <p:nvSpPr>
          <p:cNvPr id="4" name="Slide Number Placeholder 3"/>
          <p:cNvSpPr>
            <a:spLocks noGrp="1"/>
          </p:cNvSpPr>
          <p:nvPr>
            <p:ph type="sldNum" sz="quarter" idx="5"/>
          </p:nvPr>
        </p:nvSpPr>
        <p:spPr/>
        <p:txBody>
          <a:bodyPr/>
          <a:lstStyle/>
          <a:p>
            <a:fld id="{B02C8140-0824-4B5B-97DC-69A13EAECF8F}" type="slidenum">
              <a:rPr lang="en-US" smtClean="0"/>
              <a:t>15</a:t>
            </a:fld>
            <a:endParaRPr lang="en-US"/>
          </a:p>
        </p:txBody>
      </p:sp>
    </p:spTree>
    <p:extLst>
      <p:ext uri="{BB962C8B-B14F-4D97-AF65-F5344CB8AC3E}">
        <p14:creationId xmlns:p14="http://schemas.microsoft.com/office/powerpoint/2010/main" val="649225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AE7A38C-5F75-D34C-8EEB-9617AEF57B70}" type="slidenum">
              <a:rPr lang="en-US" smtClean="0"/>
              <a:t>16</a:t>
            </a:fld>
            <a:endParaRPr lang="en-US"/>
          </a:p>
        </p:txBody>
      </p:sp>
    </p:spTree>
    <p:extLst>
      <p:ext uri="{BB962C8B-B14F-4D97-AF65-F5344CB8AC3E}">
        <p14:creationId xmlns:p14="http://schemas.microsoft.com/office/powerpoint/2010/main" val="2556339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5"/>
          </p:nvPr>
        </p:nvSpPr>
        <p:spPr/>
        <p:txBody>
          <a:bodyPr/>
          <a:lstStyle/>
          <a:p>
            <a:fld id="{B02C8140-0824-4B5B-97DC-69A13EAECF8F}" type="slidenum">
              <a:rPr lang="en-US" smtClean="0"/>
              <a:t>2</a:t>
            </a:fld>
            <a:endParaRPr lang="en-US"/>
          </a:p>
        </p:txBody>
      </p:sp>
    </p:spTree>
    <p:extLst>
      <p:ext uri="{BB962C8B-B14F-4D97-AF65-F5344CB8AC3E}">
        <p14:creationId xmlns:p14="http://schemas.microsoft.com/office/powerpoint/2010/main" val="10961951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 to help scale up day to day practice to be able to talk about trends and patterns, so can identify whether children are being served equitably, and whether some children are less present than others...eventually leading to an understanding of whether some groups of children are included less systematically than others.</a:t>
            </a:r>
            <a:endParaRPr lang="en-US" dirty="0">
              <a:cs typeface="Calibri"/>
            </a:endParaRPr>
          </a:p>
          <a:p>
            <a:endParaRPr lang="en-US" dirty="0">
              <a:cs typeface="Calibri"/>
            </a:endParaRPr>
          </a:p>
          <a:p>
            <a:r>
              <a:rPr lang="en-US" dirty="0">
                <a:cs typeface="Calibri"/>
              </a:rPr>
              <a:t>So providers/practitioners are generating data when using discipline... do they know how their individual practices fit into the larger picture? What are the patterns in their rooms? Schools/sites? Districts/programs? States? Nation?</a:t>
            </a:r>
          </a:p>
          <a:p>
            <a:endParaRPr lang="en-US" dirty="0">
              <a:cs typeface="Calibri"/>
            </a:endParaRPr>
          </a:p>
        </p:txBody>
      </p:sp>
      <p:sp>
        <p:nvSpPr>
          <p:cNvPr id="4" name="Slide Number Placeholder 3"/>
          <p:cNvSpPr>
            <a:spLocks noGrp="1"/>
          </p:cNvSpPr>
          <p:nvPr>
            <p:ph type="sldNum" sz="quarter" idx="5"/>
          </p:nvPr>
        </p:nvSpPr>
        <p:spPr/>
        <p:txBody>
          <a:bodyPr/>
          <a:lstStyle/>
          <a:p>
            <a:fld id="{B02C8140-0824-4B5B-97DC-69A13EAECF8F}" type="slidenum">
              <a:rPr lang="en-US"/>
              <a:t>3</a:t>
            </a:fld>
            <a:endParaRPr lang="en-US"/>
          </a:p>
        </p:txBody>
      </p:sp>
    </p:spTree>
    <p:extLst>
      <p:ext uri="{BB962C8B-B14F-4D97-AF65-F5344CB8AC3E}">
        <p14:creationId xmlns:p14="http://schemas.microsoft.com/office/powerpoint/2010/main" val="3491558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Ginger</a:t>
            </a:r>
          </a:p>
        </p:txBody>
      </p:sp>
      <p:sp>
        <p:nvSpPr>
          <p:cNvPr id="4" name="Slide Number Placeholder 3"/>
          <p:cNvSpPr>
            <a:spLocks noGrp="1"/>
          </p:cNvSpPr>
          <p:nvPr>
            <p:ph type="sldNum" sz="quarter" idx="5"/>
          </p:nvPr>
        </p:nvSpPr>
        <p:spPr/>
        <p:txBody>
          <a:bodyPr/>
          <a:lstStyle/>
          <a:p>
            <a:fld id="{B02C8140-0824-4B5B-97DC-69A13EAECF8F}" type="slidenum">
              <a:t>4</a:t>
            </a:fld>
            <a:endParaRPr lang="en-US"/>
          </a:p>
        </p:txBody>
      </p:sp>
    </p:spTree>
    <p:extLst>
      <p:ext uri="{BB962C8B-B14F-4D97-AF65-F5344CB8AC3E}">
        <p14:creationId xmlns:p14="http://schemas.microsoft.com/office/powerpoint/2010/main" val="310767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a:cs typeface="Calibri"/>
              </a:rPr>
              <a:t>National trends are alarming.  The information on this slide is probably not new to many of you. We know that supportive early childhood programs have a positive effect on the lives of young children and families. These programs support children’s readiness for school and lifelong success.  That is why the facts found in the data are so troubling, especially for African American boys.  When children are expelled or kicked out of early childhood settings, they do not receive the benefits that early childhood programs provide.  </a:t>
            </a:r>
          </a:p>
          <a:p>
            <a:pPr defTabSz="931774">
              <a:defRPr/>
            </a:pPr>
            <a:endParaRPr lang="en-US" dirty="0">
              <a:solidFill>
                <a:srgbClr val="000000"/>
              </a:solidFill>
              <a:latin typeface="Calibri"/>
              <a:cs typeface="Calibri"/>
            </a:endParaRPr>
          </a:p>
          <a:p>
            <a:r>
              <a:rPr lang="en-US" sz="1800" i="1" dirty="0">
                <a:solidFill>
                  <a:srgbClr val="595959"/>
                </a:solidFill>
                <a:latin typeface="Calibri"/>
                <a:cs typeface="Calibri"/>
              </a:rPr>
              <a:t>From &lt;</a:t>
            </a:r>
            <a:r>
              <a:rPr lang="en-US" sz="1800" i="1" dirty="0">
                <a:solidFill>
                  <a:srgbClr val="595959"/>
                </a:solidFill>
                <a:latin typeface="Calibri"/>
                <a:cs typeface="Calibri"/>
                <a:hlinkClick r:id="rId3"/>
              </a:rPr>
              <a:t>https://eclkc.ohs.acf.hhs.gov/publication/understanding-eliminating-expulsion-early-childhood-programs</a:t>
            </a:r>
            <a:r>
              <a:rPr lang="en-US" sz="1800" i="1" dirty="0">
                <a:solidFill>
                  <a:srgbClr val="595959"/>
                </a:solidFill>
                <a:latin typeface="Calibri"/>
                <a:cs typeface="Calibri"/>
              </a:rPr>
              <a:t>&gt; </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B02C8140-0824-4B5B-97DC-69A13EAECF8F}" type="slidenum">
              <a:rPr lang="en-US" smtClean="0"/>
              <a:t>5</a:t>
            </a:fld>
            <a:endParaRPr lang="en-US"/>
          </a:p>
        </p:txBody>
      </p:sp>
    </p:spTree>
    <p:extLst>
      <p:ext uri="{BB962C8B-B14F-4D97-AF65-F5344CB8AC3E}">
        <p14:creationId xmlns:p14="http://schemas.microsoft.com/office/powerpoint/2010/main" val="39428125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Practice generates data which informs practice</a:t>
            </a:r>
            <a:endParaRPr lang="en-US" dirty="0"/>
          </a:p>
          <a:p>
            <a:r>
              <a:rPr lang="en-US" dirty="0">
                <a:cs typeface="Calibri"/>
              </a:rPr>
              <a:t>Understand how collect, report, analyze and use generally to inform practice... and then what types of data do they have and what do they need.</a:t>
            </a:r>
          </a:p>
          <a:p>
            <a:pPr marL="396875" indent="-285750">
              <a:buFont typeface="Arial" panose="020B0604020202020204" pitchFamily="34" charset="0"/>
              <a:buChar char="•"/>
            </a:pPr>
            <a:r>
              <a:rPr lang="en-US" dirty="0"/>
              <a:t>Datasets are aggregated lists of practices, with details about who, what, when and why</a:t>
            </a:r>
            <a:endParaRPr lang="en-US" dirty="0">
              <a:cs typeface="Calibri"/>
            </a:endParaRPr>
          </a:p>
          <a:p>
            <a:pPr marL="396875" indent="-285750">
              <a:buFont typeface="Arial" panose="020B0604020202020204" pitchFamily="34" charset="0"/>
              <a:buChar char="•"/>
            </a:pPr>
            <a:r>
              <a:rPr lang="en-US" dirty="0"/>
              <a:t>Patterns in datasets should inform practice</a:t>
            </a:r>
            <a:endParaRPr lang="en-US" dirty="0">
              <a:cs typeface="Calibri"/>
            </a:endParaRPr>
          </a:p>
          <a:p>
            <a:endParaRPr lang="en-US" dirty="0">
              <a:cs typeface="Calibri"/>
            </a:endParaRPr>
          </a:p>
          <a:p>
            <a:r>
              <a:rPr lang="en-US" dirty="0">
                <a:cs typeface="Calibri"/>
              </a:rPr>
              <a:t>Dig into discipline guidance...but data perspective...grounded in practice, but what is the big picture? Set the context for why data.</a:t>
            </a:r>
            <a:endParaRPr lang="en-US" dirty="0"/>
          </a:p>
          <a:p>
            <a:r>
              <a:rPr lang="en-US" dirty="0"/>
              <a:t>https://preventexpulsion.org/</a:t>
            </a:r>
            <a:endParaRPr lang="en-US" dirty="0">
              <a:cs typeface="Calibri"/>
            </a:endParaRPr>
          </a:p>
          <a:p>
            <a:endParaRPr lang="en-US" b="1" dirty="0"/>
          </a:p>
          <a:p>
            <a:r>
              <a:rPr lang="en-US" b="1" dirty="0"/>
              <a:t>Q1 in the discipline self-assessment: Our program collects and reviews data on challenging behavior and discipline incidents that includes the race, age, gender, and Individualized Family Service Plan (IFSP)/Individualized Education Program (IEP) status of the child involved, as well as the staff involved, time, and place it occurred.</a:t>
            </a:r>
            <a:endParaRPr lang="en-US" b="1" dirty="0">
              <a:cs typeface="Calibri"/>
            </a:endParaRPr>
          </a:p>
          <a:p>
            <a:endParaRPr lang="en-US" dirty="0">
              <a:cs typeface="Calibri"/>
            </a:endParaRPr>
          </a:p>
          <a:p>
            <a:r>
              <a:rPr lang="en-US" dirty="0"/>
              <a:t>https://osepideasthatwork.org/federal-resources-stakeholders/topical-issues/2022-osep-discipline-behavior-guidance</a:t>
            </a:r>
            <a:endParaRPr lang="en-US" dirty="0">
              <a:cs typeface="Calibri"/>
            </a:endParaRPr>
          </a:p>
          <a:p>
            <a:endParaRPr lang="en-US" dirty="0"/>
          </a:p>
        </p:txBody>
      </p:sp>
      <p:sp>
        <p:nvSpPr>
          <p:cNvPr id="4" name="Slide Number Placeholder 3"/>
          <p:cNvSpPr>
            <a:spLocks noGrp="1"/>
          </p:cNvSpPr>
          <p:nvPr>
            <p:ph type="sldNum" sz="quarter" idx="5"/>
          </p:nvPr>
        </p:nvSpPr>
        <p:spPr/>
        <p:txBody>
          <a:bodyPr/>
          <a:lstStyle/>
          <a:p>
            <a:fld id="{B02C8140-0824-4B5B-97DC-69A13EAECF8F}" type="slidenum">
              <a:rPr lang="en-US" smtClean="0"/>
              <a:t>6</a:t>
            </a:fld>
            <a:endParaRPr lang="en-US"/>
          </a:p>
        </p:txBody>
      </p:sp>
    </p:spTree>
    <p:extLst>
      <p:ext uri="{BB962C8B-B14F-4D97-AF65-F5344CB8AC3E}">
        <p14:creationId xmlns:p14="http://schemas.microsoft.com/office/powerpoint/2010/main" val="2468256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2C8140-0824-4B5B-97DC-69A13EAECF8F}" type="slidenum">
              <a:rPr lang="en-US" smtClean="0"/>
              <a:t>7</a:t>
            </a:fld>
            <a:endParaRPr lang="en-US"/>
          </a:p>
        </p:txBody>
      </p:sp>
    </p:spTree>
    <p:extLst>
      <p:ext uri="{BB962C8B-B14F-4D97-AF65-F5344CB8AC3E}">
        <p14:creationId xmlns:p14="http://schemas.microsoft.com/office/powerpoint/2010/main" val="2525945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Other questions: </a:t>
            </a:r>
          </a:p>
          <a:p>
            <a:r>
              <a:rPr lang="en-US" dirty="0">
                <a:cs typeface="Calibri"/>
              </a:rPr>
              <a:t>Do you know your patterns of behavior? Are you monitoring your own practice? Do you recognize your hot buttons? Core feature of program/practice improvement…identifying own patterns.</a:t>
            </a:r>
          </a:p>
          <a:p>
            <a:r>
              <a:rPr lang="en-US" dirty="0">
                <a:cs typeface="Calibri"/>
              </a:rPr>
              <a:t>Objective reviews</a:t>
            </a:r>
          </a:p>
          <a:p>
            <a:endParaRPr lang="en-US" dirty="0">
              <a:cs typeface="Calibri"/>
            </a:endParaRPr>
          </a:p>
          <a:p>
            <a:r>
              <a:rPr lang="en-US" dirty="0">
                <a:cs typeface="Calibri"/>
              </a:rPr>
              <a:t>How are other adults reacting in your room? Are their actions affecting inclusion/exclusion?</a:t>
            </a:r>
          </a:p>
          <a:p>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B02C8140-0824-4B5B-97DC-69A13EAECF8F}" type="slidenum">
              <a:rPr lang="en-US"/>
              <a:t>8</a:t>
            </a:fld>
            <a:endParaRPr lang="en-US"/>
          </a:p>
        </p:txBody>
      </p:sp>
    </p:spTree>
    <p:extLst>
      <p:ext uri="{BB962C8B-B14F-4D97-AF65-F5344CB8AC3E}">
        <p14:creationId xmlns:p14="http://schemas.microsoft.com/office/powerpoint/2010/main" val="92516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2C8140-0824-4B5B-97DC-69A13EAECF8F}" type="slidenum">
              <a:rPr lang="en-US" smtClean="0"/>
              <a:t>9</a:t>
            </a:fld>
            <a:endParaRPr lang="en-US"/>
          </a:p>
        </p:txBody>
      </p:sp>
    </p:spTree>
    <p:extLst>
      <p:ext uri="{BB962C8B-B14F-4D97-AF65-F5344CB8AC3E}">
        <p14:creationId xmlns:p14="http://schemas.microsoft.com/office/powerpoint/2010/main" val="147234938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5"/>
        <p:cNvGrpSpPr/>
        <p:nvPr/>
      </p:nvGrpSpPr>
      <p:grpSpPr>
        <a:xfrm>
          <a:off x="0" y="0"/>
          <a:ext cx="0" cy="0"/>
          <a:chOff x="0" y="0"/>
          <a:chExt cx="0" cy="0"/>
        </a:xfrm>
      </p:grpSpPr>
      <p:sp>
        <p:nvSpPr>
          <p:cNvPr id="16" name="Google Shape;16;p2"/>
          <p:cNvSpPr/>
          <p:nvPr/>
        </p:nvSpPr>
        <p:spPr>
          <a:xfrm>
            <a:off x="0" y="0"/>
            <a:ext cx="6096000" cy="6858000"/>
          </a:xfrm>
          <a:prstGeom prst="rect">
            <a:avLst/>
          </a:prstGeom>
          <a:solidFill>
            <a:srgbClr val="15457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17" name="Google Shape;17;p2"/>
          <p:cNvSpPr txBox="1">
            <a:spLocks noGrp="1"/>
          </p:cNvSpPr>
          <p:nvPr>
            <p:ph type="ctrTitle"/>
          </p:nvPr>
        </p:nvSpPr>
        <p:spPr>
          <a:xfrm>
            <a:off x="495358" y="1032734"/>
            <a:ext cx="5300664" cy="3255962"/>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400"/>
              <a:buFont typeface="Tahoma"/>
              <a:buNone/>
              <a:defRPr sz="44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18" name="Google Shape;18;p2"/>
          <p:cNvSpPr txBox="1">
            <a:spLocks noGrp="1"/>
          </p:cNvSpPr>
          <p:nvPr>
            <p:ph type="subTitle" idx="1"/>
          </p:nvPr>
        </p:nvSpPr>
        <p:spPr>
          <a:xfrm>
            <a:off x="485775" y="4570743"/>
            <a:ext cx="5300664" cy="1739897"/>
          </a:xfrm>
          <a:prstGeom prst="rect">
            <a:avLst/>
          </a:prstGeom>
          <a:noFill/>
          <a:ln>
            <a:noFill/>
          </a:ln>
        </p:spPr>
        <p:txBody>
          <a:bodyPr spcFirstLastPara="1" wrap="square" lIns="91425" tIns="45700" rIns="91425" bIns="45700" anchor="t" anchorCtr="0">
            <a:normAutofit/>
          </a:bodyPr>
          <a:lstStyle>
            <a:lvl1pPr marL="111125" lvl="0" indent="0" algn="l">
              <a:lnSpc>
                <a:spcPct val="90000"/>
              </a:lnSpc>
              <a:spcBef>
                <a:spcPts val="1000"/>
              </a:spcBef>
              <a:spcAft>
                <a:spcPts val="0"/>
              </a:spcAft>
              <a:buSzPts val="2400"/>
              <a:buNone/>
              <a:defRPr sz="2400">
                <a:solidFill>
                  <a:schemeClr val="lt1"/>
                </a:solidFill>
              </a:defRPr>
            </a:lvl1pPr>
            <a:lvl2pPr lvl="1" algn="ctr">
              <a:lnSpc>
                <a:spcPct val="90000"/>
              </a:lnSpc>
              <a:spcBef>
                <a:spcPts val="500"/>
              </a:spcBef>
              <a:spcAft>
                <a:spcPts val="0"/>
              </a:spcAft>
              <a:buSzPts val="2000"/>
              <a:buNone/>
              <a:defRPr sz="2000"/>
            </a:lvl2pPr>
            <a:lvl3pPr lvl="2" algn="ctr">
              <a:lnSpc>
                <a:spcPct val="90000"/>
              </a:lnSpc>
              <a:spcBef>
                <a:spcPts val="500"/>
              </a:spcBef>
              <a:spcAft>
                <a:spcPts val="0"/>
              </a:spcAft>
              <a:buSzPts val="1800"/>
              <a:buNone/>
              <a:defRPr sz="1800"/>
            </a:lvl3pPr>
            <a:lvl4pPr lvl="3" algn="ctr">
              <a:lnSpc>
                <a:spcPct val="90000"/>
              </a:lnSpc>
              <a:spcBef>
                <a:spcPts val="500"/>
              </a:spcBef>
              <a:spcAft>
                <a:spcPts val="0"/>
              </a:spcAft>
              <a:buSzPts val="1600"/>
              <a:buNone/>
              <a:defRPr sz="1600"/>
            </a:lvl4pPr>
            <a:lvl5pPr lvl="4" algn="ctr">
              <a:lnSpc>
                <a:spcPct val="90000"/>
              </a:lnSpc>
              <a:spcBef>
                <a:spcPts val="500"/>
              </a:spcBef>
              <a:spcAft>
                <a:spcPts val="0"/>
              </a:spcAft>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r>
              <a:rPr lang="en-US"/>
              <a:t>Click to edit Master subtitle style</a:t>
            </a:r>
            <a:endParaRPr/>
          </a:p>
        </p:txBody>
      </p:sp>
      <p:sp>
        <p:nvSpPr>
          <p:cNvPr id="19" name="Google Shape;19;p2"/>
          <p:cNvSpPr/>
          <p:nvPr/>
        </p:nvSpPr>
        <p:spPr>
          <a:xfrm>
            <a:off x="11963403" y="5762000"/>
            <a:ext cx="228597" cy="1097280"/>
          </a:xfrm>
          <a:prstGeom prst="rect">
            <a:avLst/>
          </a:prstGeom>
          <a:solidFill>
            <a:srgbClr val="1545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20" name="Google Shape;20;p2"/>
          <p:cNvPicPr preferRelativeResize="0"/>
          <p:nvPr/>
        </p:nvPicPr>
        <p:blipFill rotWithShape="1">
          <a:blip r:embed="rId2">
            <a:alphaModFix/>
          </a:blip>
          <a:srcRect/>
          <a:stretch/>
        </p:blipFill>
        <p:spPr>
          <a:xfrm>
            <a:off x="523182" y="170970"/>
            <a:ext cx="2210292" cy="731520"/>
          </a:xfrm>
          <a:prstGeom prst="rect">
            <a:avLst/>
          </a:prstGeom>
          <a:noFill/>
          <a:ln>
            <a:noFill/>
          </a:ln>
        </p:spPr>
      </p:pic>
      <p:pic>
        <p:nvPicPr>
          <p:cNvPr id="22" name="Google Shape;22;p2" descr="A picture containing drawing&#10;&#10;Description automatically generated"/>
          <p:cNvPicPr preferRelativeResize="0"/>
          <p:nvPr/>
        </p:nvPicPr>
        <p:blipFill rotWithShape="1">
          <a:blip r:embed="rId3">
            <a:alphaModFix/>
          </a:blip>
          <a:srcRect/>
          <a:stretch/>
        </p:blipFill>
        <p:spPr>
          <a:xfrm>
            <a:off x="4212187" y="6356665"/>
            <a:ext cx="1615440" cy="365760"/>
          </a:xfrm>
          <a:prstGeom prst="rect">
            <a:avLst/>
          </a:prstGeom>
          <a:noFill/>
          <a:ln>
            <a:noFill/>
          </a:ln>
        </p:spPr>
      </p:pic>
    </p:spTree>
    <p:extLst>
      <p:ext uri="{BB962C8B-B14F-4D97-AF65-F5344CB8AC3E}">
        <p14:creationId xmlns:p14="http://schemas.microsoft.com/office/powerpoint/2010/main" val="3489088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userDrawn="1">
  <p:cSld name="Title and Content">
    <p:spTree>
      <p:nvGrpSpPr>
        <p:cNvPr id="1" name="Shape 23"/>
        <p:cNvGrpSpPr/>
        <p:nvPr/>
      </p:nvGrpSpPr>
      <p:grpSpPr>
        <a:xfrm>
          <a:off x="0" y="0"/>
          <a:ext cx="0" cy="0"/>
          <a:chOff x="0" y="0"/>
          <a:chExt cx="0" cy="0"/>
        </a:xfrm>
      </p:grpSpPr>
      <p:sp>
        <p:nvSpPr>
          <p:cNvPr id="3" name="Content Placeholder 3">
            <a:extLst>
              <a:ext uri="{FF2B5EF4-FFF2-40B4-BE49-F238E27FC236}">
                <a16:creationId xmlns:a16="http://schemas.microsoft.com/office/drawing/2014/main" id="{42920ADD-F096-625A-92C9-6964C26EEEAC}"/>
              </a:ext>
            </a:extLst>
          </p:cNvPr>
          <p:cNvSpPr>
            <a:spLocks noGrp="1"/>
          </p:cNvSpPr>
          <p:nvPr>
            <p:ph sz="half" idx="2"/>
          </p:nvPr>
        </p:nvSpPr>
        <p:spPr>
          <a:xfrm>
            <a:off x="839788" y="1825625"/>
            <a:ext cx="10514012" cy="4364038"/>
          </a:xfrm>
        </p:spPr>
        <p:txBody>
          <a:bodyPr/>
          <a:lstStyle>
            <a:lvl3pPr marL="1371600" indent="-381000">
              <a:buFont typeface="Arial" panose="020B0604020202020204" pitchFamily="34" charset="0"/>
              <a:buChar char="•"/>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Google Shape;24;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54578"/>
              </a:buClr>
              <a:buSzPts val="4400"/>
              <a:buFont typeface="Tahoma"/>
              <a:buNone/>
              <a:defRPr>
                <a:solidFill>
                  <a:srgbClr val="154578"/>
                </a:solidFill>
                <a:latin typeface="Tahoma"/>
                <a:ea typeface="Tahoma"/>
                <a:cs typeface="Tahoma"/>
                <a:sym typeface="Tahom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27" name="Google Shape;27;p3"/>
          <p:cNvSpPr/>
          <p:nvPr/>
        </p:nvSpPr>
        <p:spPr>
          <a:xfrm>
            <a:off x="-14284" y="0"/>
            <a:ext cx="228597" cy="1691004"/>
          </a:xfrm>
          <a:prstGeom prst="rect">
            <a:avLst/>
          </a:prstGeom>
          <a:solidFill>
            <a:srgbClr val="1545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cxnSp>
        <p:nvCxnSpPr>
          <p:cNvPr id="28" name="Google Shape;28;p3"/>
          <p:cNvCxnSpPr/>
          <p:nvPr/>
        </p:nvCxnSpPr>
        <p:spPr>
          <a:xfrm rot="10800000" flipH="1">
            <a:off x="-14284" y="1691004"/>
            <a:ext cx="12207240" cy="0"/>
          </a:xfrm>
          <a:prstGeom prst="straightConnector1">
            <a:avLst/>
          </a:prstGeom>
          <a:noFill/>
          <a:ln w="9525" cap="flat" cmpd="sng">
            <a:solidFill>
              <a:srgbClr val="154578"/>
            </a:solidFill>
            <a:prstDash val="solid"/>
            <a:miter lim="800000"/>
            <a:headEnd type="none" w="sm" len="sm"/>
            <a:tailEnd type="none" w="sm" len="sm"/>
          </a:ln>
        </p:spPr>
      </p:cxnSp>
      <p:pic>
        <p:nvPicPr>
          <p:cNvPr id="29" name="Google Shape;29;p3"/>
          <p:cNvPicPr preferRelativeResize="0"/>
          <p:nvPr/>
        </p:nvPicPr>
        <p:blipFill rotWithShape="1">
          <a:blip r:embed="rId2">
            <a:alphaModFix/>
          </a:blip>
          <a:srcRect/>
          <a:stretch/>
        </p:blipFill>
        <p:spPr>
          <a:xfrm>
            <a:off x="10710865" y="5947729"/>
            <a:ext cx="1154151" cy="822960"/>
          </a:xfrm>
          <a:prstGeom prst="rect">
            <a:avLst/>
          </a:prstGeom>
          <a:noFill/>
          <a:ln>
            <a:noFill/>
          </a:ln>
        </p:spPr>
      </p:pic>
      <p:sp>
        <p:nvSpPr>
          <p:cNvPr id="30" name="Google Shape;30;p3"/>
          <p:cNvSpPr/>
          <p:nvPr/>
        </p:nvSpPr>
        <p:spPr>
          <a:xfrm>
            <a:off x="11963403" y="5762000"/>
            <a:ext cx="228597" cy="1097280"/>
          </a:xfrm>
          <a:prstGeom prst="rect">
            <a:avLst/>
          </a:prstGeom>
          <a:solidFill>
            <a:srgbClr val="1545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2" name="Google Shape;61;p7">
            <a:extLst>
              <a:ext uri="{FF2B5EF4-FFF2-40B4-BE49-F238E27FC236}">
                <a16:creationId xmlns:a16="http://schemas.microsoft.com/office/drawing/2014/main" id="{19DAA8C7-AEC0-FFA2-E2FA-5964CF10F41C}"/>
              </a:ext>
            </a:extLst>
          </p:cNvPr>
          <p:cNvSpPr txBox="1"/>
          <p:nvPr/>
        </p:nvSpPr>
        <p:spPr>
          <a:xfrm>
            <a:off x="838200" y="6326189"/>
            <a:ext cx="27432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fld id="{00000000-1234-1234-1234-123412341234}" type="slidenum">
              <a:rPr lang="en-US" sz="1600" b="0" i="0" u="none" strike="noStrike" cap="none">
                <a:solidFill>
                  <a:srgbClr val="154578"/>
                </a:solidFill>
                <a:latin typeface="Tahoma"/>
                <a:ea typeface="Tahoma"/>
                <a:cs typeface="Tahoma"/>
                <a:sym typeface="Tahoma"/>
              </a:rPr>
              <a:t>‹#›</a:t>
            </a:fld>
            <a:endParaRPr sz="1600" b="0" i="0" u="none" strike="noStrike" cap="none">
              <a:solidFill>
                <a:srgbClr val="154578"/>
              </a:solidFill>
              <a:latin typeface="Tahoma"/>
              <a:ea typeface="Tahoma"/>
              <a:cs typeface="Tahoma"/>
              <a:sym typeface="Tahoma"/>
            </a:endParaRPr>
          </a:p>
        </p:txBody>
      </p:sp>
    </p:spTree>
    <p:extLst>
      <p:ext uri="{BB962C8B-B14F-4D97-AF65-F5344CB8AC3E}">
        <p14:creationId xmlns:p14="http://schemas.microsoft.com/office/powerpoint/2010/main" val="30700501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Picture with Caption" userDrawn="1">
  <p:cSld name="Picture with Caption">
    <p:spTree>
      <p:nvGrpSpPr>
        <p:cNvPr id="1" name="Shape 54"/>
        <p:cNvGrpSpPr/>
        <p:nvPr/>
      </p:nvGrpSpPr>
      <p:grpSpPr>
        <a:xfrm>
          <a:off x="0" y="0"/>
          <a:ext cx="0" cy="0"/>
          <a:chOff x="0" y="0"/>
          <a:chExt cx="0" cy="0"/>
        </a:xfrm>
      </p:grpSpPr>
      <p:sp>
        <p:nvSpPr>
          <p:cNvPr id="55" name="Google Shape;55;p7"/>
          <p:cNvSpPr txBox="1">
            <a:spLocks noGrp="1"/>
          </p:cNvSpPr>
          <p:nvPr>
            <p:ph type="title"/>
          </p:nvPr>
        </p:nvSpPr>
        <p:spPr>
          <a:xfrm>
            <a:off x="839788" y="457200"/>
            <a:ext cx="3932237" cy="1233804"/>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rgbClr val="154578"/>
              </a:buClr>
              <a:buSzPts val="3200"/>
              <a:buFont typeface="Tahoma"/>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57" name="Google Shape;57;p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396875" lvl="0" indent="-285750" algn="l">
              <a:lnSpc>
                <a:spcPct val="90000"/>
              </a:lnSpc>
              <a:spcBef>
                <a:spcPts val="1000"/>
              </a:spcBef>
              <a:spcAft>
                <a:spcPts val="0"/>
              </a:spcAft>
              <a:buSzPts val="1600"/>
              <a:buFont typeface="Arial" panose="020B0604020202020204" pitchFamily="34" charset="0"/>
              <a:buChar char="•"/>
              <a:defRPr sz="2000"/>
            </a:lvl1pPr>
            <a:lvl2pPr marL="914400" lvl="1" indent="-228600" algn="l">
              <a:lnSpc>
                <a:spcPct val="90000"/>
              </a:lnSpc>
              <a:spcBef>
                <a:spcPts val="500"/>
              </a:spcBef>
              <a:spcAft>
                <a:spcPts val="0"/>
              </a:spcAft>
              <a:buSzPts val="1400"/>
              <a:buNone/>
              <a:defRPr sz="1400"/>
            </a:lvl2pPr>
            <a:lvl3pPr marL="1371600" lvl="2" indent="-228600" algn="l">
              <a:lnSpc>
                <a:spcPct val="90000"/>
              </a:lnSpc>
              <a:spcBef>
                <a:spcPts val="500"/>
              </a:spcBef>
              <a:spcAft>
                <a:spcPts val="0"/>
              </a:spcAft>
              <a:buSzPts val="1200"/>
              <a:buNone/>
              <a:defRPr sz="1200"/>
            </a:lvl3pPr>
            <a:lvl4pPr marL="1828800" lvl="3" indent="-228600" algn="l">
              <a:lnSpc>
                <a:spcPct val="90000"/>
              </a:lnSpc>
              <a:spcBef>
                <a:spcPts val="500"/>
              </a:spcBef>
              <a:spcAft>
                <a:spcPts val="0"/>
              </a:spcAft>
              <a:buSzPts val="1000"/>
              <a:buNone/>
              <a:defRPr sz="1000"/>
            </a:lvl4pPr>
            <a:lvl5pPr marL="2286000" lvl="4" indent="-228600" algn="l">
              <a:lnSpc>
                <a:spcPct val="90000"/>
              </a:lnSpc>
              <a:spcBef>
                <a:spcPts val="500"/>
              </a:spcBef>
              <a:spcAft>
                <a:spcPts val="0"/>
              </a:spcAft>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pPr lvl="0"/>
            <a:r>
              <a:rPr lang="en-US"/>
              <a:t>Click to edit Master text styles</a:t>
            </a:r>
          </a:p>
        </p:txBody>
      </p:sp>
      <p:sp>
        <p:nvSpPr>
          <p:cNvPr id="58" name="Google Shape;58;p7"/>
          <p:cNvSpPr/>
          <p:nvPr/>
        </p:nvSpPr>
        <p:spPr>
          <a:xfrm>
            <a:off x="-14284" y="0"/>
            <a:ext cx="228597" cy="1691004"/>
          </a:xfrm>
          <a:prstGeom prst="rect">
            <a:avLst/>
          </a:prstGeom>
          <a:solidFill>
            <a:srgbClr val="1545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pic>
        <p:nvPicPr>
          <p:cNvPr id="59" name="Google Shape;59;p7"/>
          <p:cNvPicPr preferRelativeResize="0"/>
          <p:nvPr/>
        </p:nvPicPr>
        <p:blipFill rotWithShape="1">
          <a:blip r:embed="rId2">
            <a:alphaModFix/>
          </a:blip>
          <a:srcRect/>
          <a:stretch/>
        </p:blipFill>
        <p:spPr>
          <a:xfrm>
            <a:off x="10710865" y="5947729"/>
            <a:ext cx="1154151" cy="822960"/>
          </a:xfrm>
          <a:prstGeom prst="rect">
            <a:avLst/>
          </a:prstGeom>
          <a:noFill/>
          <a:ln>
            <a:noFill/>
          </a:ln>
        </p:spPr>
      </p:pic>
      <p:sp>
        <p:nvSpPr>
          <p:cNvPr id="60" name="Google Shape;60;p7"/>
          <p:cNvSpPr/>
          <p:nvPr/>
        </p:nvSpPr>
        <p:spPr>
          <a:xfrm>
            <a:off x="11963403" y="5762000"/>
            <a:ext cx="228597" cy="1097280"/>
          </a:xfrm>
          <a:prstGeom prst="rect">
            <a:avLst/>
          </a:prstGeom>
          <a:solidFill>
            <a:srgbClr val="1545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61" name="Google Shape;61;p7"/>
          <p:cNvSpPr txBox="1"/>
          <p:nvPr/>
        </p:nvSpPr>
        <p:spPr>
          <a:xfrm>
            <a:off x="838200" y="6326189"/>
            <a:ext cx="27432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fld id="{00000000-1234-1234-1234-123412341234}" type="slidenum">
              <a:rPr lang="en-US" sz="1600" b="0" i="0" u="none" strike="noStrike" cap="none">
                <a:solidFill>
                  <a:srgbClr val="154578"/>
                </a:solidFill>
                <a:latin typeface="Tahoma"/>
                <a:ea typeface="Tahoma"/>
                <a:cs typeface="Tahoma"/>
                <a:sym typeface="Tahoma"/>
              </a:rPr>
              <a:t>‹#›</a:t>
            </a:fld>
            <a:endParaRPr sz="1600" b="0" i="0" u="none" strike="noStrike" cap="none">
              <a:solidFill>
                <a:srgbClr val="154578"/>
              </a:solidFill>
              <a:latin typeface="Tahoma"/>
              <a:ea typeface="Tahoma"/>
              <a:cs typeface="Tahoma"/>
              <a:sym typeface="Tahoma"/>
            </a:endParaRPr>
          </a:p>
        </p:txBody>
      </p:sp>
      <p:sp>
        <p:nvSpPr>
          <p:cNvPr id="2" name="Content Placeholder 2">
            <a:extLst>
              <a:ext uri="{FF2B5EF4-FFF2-40B4-BE49-F238E27FC236}">
                <a16:creationId xmlns:a16="http://schemas.microsoft.com/office/drawing/2014/main" id="{17B4F255-3F29-6CBB-6A33-77D710FE6982}"/>
              </a:ext>
            </a:extLst>
          </p:cNvPr>
          <p:cNvSpPr>
            <a:spLocks noGrp="1"/>
          </p:cNvSpPr>
          <p:nvPr>
            <p:ph idx="10"/>
          </p:nvPr>
        </p:nvSpPr>
        <p:spPr>
          <a:xfrm>
            <a:off x="5180012" y="845502"/>
            <a:ext cx="6172200" cy="4873625"/>
          </a:xfrm>
        </p:spPr>
        <p:txBody>
          <a:bodyPr/>
          <a:lstStyle>
            <a:lvl1pPr>
              <a:buClr>
                <a:srgbClr val="154578"/>
              </a:buClr>
              <a:buSzPct val="95000"/>
              <a:defRPr sz="3200"/>
            </a:lvl1pPr>
            <a:lvl2pPr>
              <a:defRPr sz="2800"/>
            </a:lvl2pPr>
            <a:lvl3pPr marL="1371600" indent="-381000">
              <a:buFont typeface="Arial" panose="020B0604020202020204" pitchFamily="34" charset="0"/>
              <a:buChar cha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98180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84"/>
        <p:cNvGrpSpPr/>
        <p:nvPr/>
      </p:nvGrpSpPr>
      <p:grpSpPr>
        <a:xfrm>
          <a:off x="0" y="0"/>
          <a:ext cx="0" cy="0"/>
          <a:chOff x="0" y="0"/>
          <a:chExt cx="0" cy="0"/>
        </a:xfrm>
      </p:grpSpPr>
      <p:sp>
        <p:nvSpPr>
          <p:cNvPr id="85" name="Google Shape;85;p11"/>
          <p:cNvSpPr/>
          <p:nvPr/>
        </p:nvSpPr>
        <p:spPr>
          <a:xfrm>
            <a:off x="2808" y="0"/>
            <a:ext cx="12206284" cy="6858000"/>
          </a:xfrm>
          <a:prstGeom prst="rect">
            <a:avLst/>
          </a:prstGeom>
          <a:solidFill>
            <a:srgbClr val="154578"/>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6" name="Google Shape;86;p11"/>
          <p:cNvSpPr/>
          <p:nvPr/>
        </p:nvSpPr>
        <p:spPr>
          <a:xfrm>
            <a:off x="11963403" y="5762000"/>
            <a:ext cx="228597" cy="1097280"/>
          </a:xfrm>
          <a:prstGeom prst="rect">
            <a:avLst/>
          </a:prstGeom>
          <a:solidFill>
            <a:schemeClr val="lt1"/>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4" name="Title 3">
            <a:extLst>
              <a:ext uri="{FF2B5EF4-FFF2-40B4-BE49-F238E27FC236}">
                <a16:creationId xmlns:a16="http://schemas.microsoft.com/office/drawing/2014/main" id="{9AAEA8E5-3132-E2CC-E540-4724CE8E978B}"/>
              </a:ext>
            </a:extLst>
          </p:cNvPr>
          <p:cNvSpPr>
            <a:spLocks noGrp="1"/>
          </p:cNvSpPr>
          <p:nvPr>
            <p:ph type="title"/>
          </p:nvPr>
        </p:nvSpPr>
        <p:spPr>
          <a:xfrm>
            <a:off x="838200" y="2544303"/>
            <a:ext cx="10515600" cy="1325563"/>
          </a:xfrm>
        </p:spPr>
        <p:txBody>
          <a:bodyPr/>
          <a:lstStyle>
            <a:lvl1pPr>
              <a:defRPr>
                <a:solidFill>
                  <a:schemeClr val="bg1"/>
                </a:solidFill>
              </a:defRPr>
            </a:lvl1pPr>
          </a:lstStyle>
          <a:p>
            <a:r>
              <a:rPr lang="en-US"/>
              <a:t>Click to edit Master title style</a:t>
            </a:r>
          </a:p>
        </p:txBody>
      </p:sp>
      <p:grpSp>
        <p:nvGrpSpPr>
          <p:cNvPr id="8" name="Group 7">
            <a:extLst>
              <a:ext uri="{FF2B5EF4-FFF2-40B4-BE49-F238E27FC236}">
                <a16:creationId xmlns:a16="http://schemas.microsoft.com/office/drawing/2014/main" id="{BCEDEE81-084D-7856-DB43-E59BE4806EA3}"/>
              </a:ext>
            </a:extLst>
          </p:cNvPr>
          <p:cNvGrpSpPr/>
          <p:nvPr/>
        </p:nvGrpSpPr>
        <p:grpSpPr>
          <a:xfrm>
            <a:off x="10699334" y="5947871"/>
            <a:ext cx="1287876" cy="822960"/>
            <a:chOff x="9470629" y="6048409"/>
            <a:chExt cx="1126156" cy="733840"/>
          </a:xfrm>
        </p:grpSpPr>
        <p:pic>
          <p:nvPicPr>
            <p:cNvPr id="6" name="Google Shape;20;p2">
              <a:extLst>
                <a:ext uri="{FF2B5EF4-FFF2-40B4-BE49-F238E27FC236}">
                  <a16:creationId xmlns:a16="http://schemas.microsoft.com/office/drawing/2014/main" id="{2AA9E9A9-3470-1B59-43EC-A6383D895391}"/>
                </a:ext>
              </a:extLst>
            </p:cNvPr>
            <p:cNvPicPr preferRelativeResize="0"/>
            <p:nvPr/>
          </p:nvPicPr>
          <p:blipFill rotWithShape="1">
            <a:blip r:embed="rId2">
              <a:alphaModFix/>
            </a:blip>
            <a:srcRect r="49049"/>
            <a:stretch/>
          </p:blipFill>
          <p:spPr>
            <a:xfrm>
              <a:off x="9470629" y="6048409"/>
              <a:ext cx="1126156" cy="731520"/>
            </a:xfrm>
            <a:prstGeom prst="rect">
              <a:avLst/>
            </a:prstGeom>
            <a:noFill/>
            <a:ln>
              <a:noFill/>
            </a:ln>
          </p:spPr>
        </p:pic>
        <p:sp>
          <p:nvSpPr>
            <p:cNvPr id="7" name="Rectangle 6">
              <a:extLst>
                <a:ext uri="{FF2B5EF4-FFF2-40B4-BE49-F238E27FC236}">
                  <a16:creationId xmlns:a16="http://schemas.microsoft.com/office/drawing/2014/main" id="{DBA84A87-5EFC-2A32-9DA3-46B4652D969B}"/>
                </a:ext>
              </a:extLst>
            </p:cNvPr>
            <p:cNvSpPr/>
            <p:nvPr/>
          </p:nvSpPr>
          <p:spPr>
            <a:xfrm>
              <a:off x="10391687" y="6350257"/>
              <a:ext cx="184901" cy="431992"/>
            </a:xfrm>
            <a:prstGeom prst="rect">
              <a:avLst/>
            </a:prstGeom>
            <a:solidFill>
              <a:srgbClr val="154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452501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87"/>
        <p:cNvGrpSpPr/>
        <p:nvPr/>
      </p:nvGrpSpPr>
      <p:grpSpPr>
        <a:xfrm>
          <a:off x="0" y="0"/>
          <a:ext cx="0" cy="0"/>
          <a:chOff x="0" y="0"/>
          <a:chExt cx="0" cy="0"/>
        </a:xfrm>
      </p:grpSpPr>
      <p:sp>
        <p:nvSpPr>
          <p:cNvPr id="88" name="Google Shape;8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5457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89" name="Google Shape;89;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90" name="Google Shape;90;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SzPts val="1800"/>
              <a:buChar char="•"/>
              <a:defRPr/>
            </a:lvl1pPr>
            <a:lvl2pPr marL="914400" lvl="1" indent="-342900" algn="l">
              <a:lnSpc>
                <a:spcPct val="90000"/>
              </a:lnSpc>
              <a:spcBef>
                <a:spcPts val="500"/>
              </a:spcBef>
              <a:spcAft>
                <a:spcPts val="0"/>
              </a:spcAft>
              <a:buSzPts val="1800"/>
              <a:buChar char="‒"/>
              <a:defRPr/>
            </a:lvl2pPr>
            <a:lvl3pPr marL="1371600" lvl="2" indent="-342900" algn="l">
              <a:lnSpc>
                <a:spcPct val="90000"/>
              </a:lnSpc>
              <a:spcBef>
                <a:spcPts val="500"/>
              </a:spcBef>
              <a:spcAft>
                <a:spcPts val="0"/>
              </a:spcAft>
              <a:buSzPts val="1800"/>
              <a:buChar char="o"/>
              <a:defRPr/>
            </a:lvl3pPr>
            <a:lvl4pPr marL="1828800" lvl="3" indent="-342900" algn="l">
              <a:lnSpc>
                <a:spcPct val="90000"/>
              </a:lnSpc>
              <a:spcBef>
                <a:spcPts val="500"/>
              </a:spcBef>
              <a:spcAft>
                <a:spcPts val="0"/>
              </a:spcAft>
              <a:buSzPts val="1800"/>
              <a:buChar char="▪"/>
              <a:defRPr/>
            </a:lvl4pPr>
            <a:lvl5pPr marL="2286000" lvl="4" indent="-342900" algn="l">
              <a:lnSpc>
                <a:spcPct val="90000"/>
              </a:lnSpc>
              <a:spcBef>
                <a:spcPts val="500"/>
              </a:spcBef>
              <a:spcAft>
                <a:spcPts val="0"/>
              </a:spcAft>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pPr lvl="0"/>
            <a:r>
              <a:rPr lang="en-US"/>
              <a:t>Click to edit Master text styles</a:t>
            </a:r>
          </a:p>
        </p:txBody>
      </p:sp>
      <p:sp>
        <p:nvSpPr>
          <p:cNvPr id="91" name="Google Shape;91;p12"/>
          <p:cNvSpPr/>
          <p:nvPr/>
        </p:nvSpPr>
        <p:spPr>
          <a:xfrm>
            <a:off x="-14284" y="0"/>
            <a:ext cx="228597" cy="1691004"/>
          </a:xfrm>
          <a:prstGeom prst="rect">
            <a:avLst/>
          </a:prstGeom>
          <a:solidFill>
            <a:srgbClr val="1545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cxnSp>
        <p:nvCxnSpPr>
          <p:cNvPr id="92" name="Google Shape;92;p12"/>
          <p:cNvCxnSpPr/>
          <p:nvPr/>
        </p:nvCxnSpPr>
        <p:spPr>
          <a:xfrm rot="10800000" flipH="1">
            <a:off x="-14284" y="1691004"/>
            <a:ext cx="12207240" cy="0"/>
          </a:xfrm>
          <a:prstGeom prst="straightConnector1">
            <a:avLst/>
          </a:prstGeom>
          <a:noFill/>
          <a:ln w="9525" cap="flat" cmpd="sng">
            <a:solidFill>
              <a:srgbClr val="154578"/>
            </a:solidFill>
            <a:prstDash val="solid"/>
            <a:miter lim="800000"/>
            <a:headEnd type="none" w="sm" len="sm"/>
            <a:tailEnd type="none" w="sm" len="sm"/>
          </a:ln>
        </p:spPr>
      </p:cxnSp>
      <p:pic>
        <p:nvPicPr>
          <p:cNvPr id="93" name="Google Shape;93;p12"/>
          <p:cNvPicPr preferRelativeResize="0"/>
          <p:nvPr/>
        </p:nvPicPr>
        <p:blipFill rotWithShape="1">
          <a:blip r:embed="rId2">
            <a:alphaModFix/>
          </a:blip>
          <a:srcRect/>
          <a:stretch/>
        </p:blipFill>
        <p:spPr>
          <a:xfrm>
            <a:off x="10710865" y="5947729"/>
            <a:ext cx="1154151" cy="822960"/>
          </a:xfrm>
          <a:prstGeom prst="rect">
            <a:avLst/>
          </a:prstGeom>
          <a:noFill/>
          <a:ln>
            <a:noFill/>
          </a:ln>
        </p:spPr>
      </p:pic>
      <p:sp>
        <p:nvSpPr>
          <p:cNvPr id="94" name="Google Shape;94;p12"/>
          <p:cNvSpPr/>
          <p:nvPr/>
        </p:nvSpPr>
        <p:spPr>
          <a:xfrm>
            <a:off x="11963403" y="5762000"/>
            <a:ext cx="228597" cy="1097280"/>
          </a:xfrm>
          <a:prstGeom prst="rect">
            <a:avLst/>
          </a:prstGeom>
          <a:solidFill>
            <a:srgbClr val="1545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95" name="Google Shape;95;p12"/>
          <p:cNvSpPr txBox="1"/>
          <p:nvPr/>
        </p:nvSpPr>
        <p:spPr>
          <a:xfrm>
            <a:off x="838200" y="6326189"/>
            <a:ext cx="27432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fld id="{00000000-1234-1234-1234-123412341234}" type="slidenum">
              <a:rPr lang="en-US" sz="1600" b="0" i="0" u="none" strike="noStrike" cap="none">
                <a:solidFill>
                  <a:srgbClr val="154578"/>
                </a:solidFill>
                <a:latin typeface="Tahoma"/>
                <a:ea typeface="Tahoma"/>
                <a:cs typeface="Tahoma"/>
                <a:sym typeface="Tahoma"/>
              </a:rPr>
              <a:t>‹#›</a:t>
            </a:fld>
            <a:endParaRPr sz="1600" b="0" i="0" u="none" strike="noStrike" cap="none">
              <a:solidFill>
                <a:srgbClr val="154578"/>
              </a:solidFill>
              <a:latin typeface="Tahoma"/>
              <a:ea typeface="Tahoma"/>
              <a:cs typeface="Tahoma"/>
              <a:sym typeface="Tahoma"/>
            </a:endParaRPr>
          </a:p>
        </p:txBody>
      </p:sp>
    </p:spTree>
    <p:extLst>
      <p:ext uri="{BB962C8B-B14F-4D97-AF65-F5344CB8AC3E}">
        <p14:creationId xmlns:p14="http://schemas.microsoft.com/office/powerpoint/2010/main" val="3640884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reserve="1" userDrawn="1">
  <p:cSld name="1_Two Content">
    <p:spTree>
      <p:nvGrpSpPr>
        <p:cNvPr id="1" name="Shape 87"/>
        <p:cNvGrpSpPr/>
        <p:nvPr/>
      </p:nvGrpSpPr>
      <p:grpSpPr>
        <a:xfrm>
          <a:off x="0" y="0"/>
          <a:ext cx="0" cy="0"/>
          <a:chOff x="0" y="0"/>
          <a:chExt cx="0" cy="0"/>
        </a:xfrm>
      </p:grpSpPr>
      <p:sp>
        <p:nvSpPr>
          <p:cNvPr id="88" name="Google Shape;88;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rgbClr val="154578"/>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r>
              <a:rPr lang="en-US"/>
              <a:t>Click to edit Master title style</a:t>
            </a:r>
            <a:endParaRPr/>
          </a:p>
        </p:txBody>
      </p:sp>
      <p:sp>
        <p:nvSpPr>
          <p:cNvPr id="91" name="Google Shape;91;p12"/>
          <p:cNvSpPr/>
          <p:nvPr/>
        </p:nvSpPr>
        <p:spPr>
          <a:xfrm>
            <a:off x="-14284" y="0"/>
            <a:ext cx="228597" cy="1691004"/>
          </a:xfrm>
          <a:prstGeom prst="rect">
            <a:avLst/>
          </a:prstGeom>
          <a:solidFill>
            <a:srgbClr val="1545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cxnSp>
        <p:nvCxnSpPr>
          <p:cNvPr id="92" name="Google Shape;92;p12"/>
          <p:cNvCxnSpPr/>
          <p:nvPr/>
        </p:nvCxnSpPr>
        <p:spPr>
          <a:xfrm rot="10800000" flipH="1">
            <a:off x="-14284" y="1691004"/>
            <a:ext cx="12207240" cy="0"/>
          </a:xfrm>
          <a:prstGeom prst="straightConnector1">
            <a:avLst/>
          </a:prstGeom>
          <a:noFill/>
          <a:ln w="9525" cap="flat" cmpd="sng">
            <a:solidFill>
              <a:srgbClr val="154578"/>
            </a:solidFill>
            <a:prstDash val="solid"/>
            <a:miter lim="800000"/>
            <a:headEnd type="none" w="sm" len="sm"/>
            <a:tailEnd type="none" w="sm" len="sm"/>
          </a:ln>
        </p:spPr>
      </p:cxnSp>
      <p:pic>
        <p:nvPicPr>
          <p:cNvPr id="93" name="Google Shape;93;p12"/>
          <p:cNvPicPr preferRelativeResize="0"/>
          <p:nvPr/>
        </p:nvPicPr>
        <p:blipFill rotWithShape="1">
          <a:blip r:embed="rId2">
            <a:alphaModFix/>
          </a:blip>
          <a:srcRect/>
          <a:stretch/>
        </p:blipFill>
        <p:spPr>
          <a:xfrm>
            <a:off x="10710865" y="5947729"/>
            <a:ext cx="1154151" cy="822960"/>
          </a:xfrm>
          <a:prstGeom prst="rect">
            <a:avLst/>
          </a:prstGeom>
          <a:noFill/>
          <a:ln>
            <a:noFill/>
          </a:ln>
        </p:spPr>
      </p:pic>
      <p:sp>
        <p:nvSpPr>
          <p:cNvPr id="94" name="Google Shape;94;p12"/>
          <p:cNvSpPr/>
          <p:nvPr/>
        </p:nvSpPr>
        <p:spPr>
          <a:xfrm>
            <a:off x="11963403" y="5762000"/>
            <a:ext cx="228597" cy="1097280"/>
          </a:xfrm>
          <a:prstGeom prst="rect">
            <a:avLst/>
          </a:prstGeom>
          <a:solidFill>
            <a:srgbClr val="154578"/>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1800" b="0" i="0" u="none" strike="noStrike" cap="none">
              <a:solidFill>
                <a:schemeClr val="dk1"/>
              </a:solidFill>
              <a:latin typeface="Calibri"/>
              <a:ea typeface="Calibri"/>
              <a:cs typeface="Calibri"/>
              <a:sym typeface="Calibri"/>
            </a:endParaRPr>
          </a:p>
        </p:txBody>
      </p:sp>
      <p:sp>
        <p:nvSpPr>
          <p:cNvPr id="95" name="Google Shape;95;p12"/>
          <p:cNvSpPr txBox="1"/>
          <p:nvPr/>
        </p:nvSpPr>
        <p:spPr>
          <a:xfrm>
            <a:off x="838200" y="6326189"/>
            <a:ext cx="2743200" cy="365125"/>
          </a:xfrm>
          <a:prstGeom prst="rect">
            <a:avLst/>
          </a:prstGeom>
          <a:noFill/>
          <a:ln>
            <a:noFill/>
          </a:ln>
        </p:spPr>
        <p:txBody>
          <a:bodyPr spcFirstLastPara="1" wrap="square" lIns="91425" tIns="45700" rIns="91425" bIns="45700" anchor="ctr" anchorCtr="0">
            <a:noAutofit/>
          </a:bodyPr>
          <a:lstStyle/>
          <a:p>
            <a:pPr marL="0" marR="0" lvl="0" indent="0" algn="l" rtl="0">
              <a:spcBef>
                <a:spcPts val="0"/>
              </a:spcBef>
              <a:spcAft>
                <a:spcPts val="0"/>
              </a:spcAft>
              <a:buNone/>
            </a:pPr>
            <a:fld id="{00000000-1234-1234-1234-123412341234}" type="slidenum">
              <a:rPr lang="en-US" sz="1600" b="0" i="0" u="none" strike="noStrike" cap="none">
                <a:solidFill>
                  <a:srgbClr val="154578"/>
                </a:solidFill>
                <a:latin typeface="Tahoma"/>
                <a:ea typeface="Tahoma"/>
                <a:cs typeface="Tahoma"/>
                <a:sym typeface="Tahoma"/>
              </a:rPr>
              <a:t>‹#›</a:t>
            </a:fld>
            <a:endParaRPr sz="1600" b="0" i="0" u="none" strike="noStrike" cap="none">
              <a:solidFill>
                <a:srgbClr val="154578"/>
              </a:solidFill>
              <a:latin typeface="Tahoma"/>
              <a:ea typeface="Tahoma"/>
              <a:cs typeface="Tahoma"/>
              <a:sym typeface="Tahoma"/>
            </a:endParaRPr>
          </a:p>
        </p:txBody>
      </p:sp>
      <p:sp>
        <p:nvSpPr>
          <p:cNvPr id="6" name="Text Placeholder 2">
            <a:extLst>
              <a:ext uri="{FF2B5EF4-FFF2-40B4-BE49-F238E27FC236}">
                <a16:creationId xmlns:a16="http://schemas.microsoft.com/office/drawing/2014/main" id="{FE38CE1F-BD12-470C-6367-FA353938A40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Content Placeholder 3">
            <a:extLst>
              <a:ext uri="{FF2B5EF4-FFF2-40B4-BE49-F238E27FC236}">
                <a16:creationId xmlns:a16="http://schemas.microsoft.com/office/drawing/2014/main" id="{B82BCCD5-463F-C22E-F943-99994DB6CA3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 Placeholder 4">
            <a:extLst>
              <a:ext uri="{FF2B5EF4-FFF2-40B4-BE49-F238E27FC236}">
                <a16:creationId xmlns:a16="http://schemas.microsoft.com/office/drawing/2014/main" id="{B1B98D6A-4493-1492-0335-E197421B32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9" name="Content Placeholder 5">
            <a:extLst>
              <a:ext uri="{FF2B5EF4-FFF2-40B4-BE49-F238E27FC236}">
                <a16:creationId xmlns:a16="http://schemas.microsoft.com/office/drawing/2014/main" id="{DC35156E-FC25-5A27-D6CA-A22B9CB467C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676419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u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35C43AA-3006-354C-98C1-058D814A2ED1}"/>
              </a:ext>
            </a:extLst>
          </p:cNvPr>
          <p:cNvSpPr/>
          <p:nvPr userDrawn="1"/>
        </p:nvSpPr>
        <p:spPr>
          <a:xfrm>
            <a:off x="-14284" y="0"/>
            <a:ext cx="12206284" cy="6858000"/>
          </a:xfrm>
          <a:prstGeom prst="rect">
            <a:avLst/>
          </a:prstGeom>
          <a:solidFill>
            <a:srgbClr val="1545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a:latin typeface="Tahoma" panose="020B0604030504040204" pitchFamily="34" charset="0"/>
            </a:endParaRPr>
          </a:p>
        </p:txBody>
      </p:sp>
      <p:sp>
        <p:nvSpPr>
          <p:cNvPr id="5" name="Date Placeholder 3">
            <a:extLst>
              <a:ext uri="{FF2B5EF4-FFF2-40B4-BE49-F238E27FC236}">
                <a16:creationId xmlns:a16="http://schemas.microsoft.com/office/drawing/2014/main" id="{3FEB0352-F9D2-B044-A614-D5D3D9482497}"/>
              </a:ext>
            </a:extLst>
          </p:cNvPr>
          <p:cNvSpPr txBox="1">
            <a:spLocks/>
          </p:cNvSpPr>
          <p:nvPr userDrawn="1"/>
        </p:nvSpPr>
        <p:spPr>
          <a:xfrm>
            <a:off x="838200" y="6326189"/>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600" kern="1200">
                <a:solidFill>
                  <a:srgbClr val="154578"/>
                </a:solidFill>
                <a:latin typeface="Tahoma" panose="020B0604030504040204" pitchFamily="34" charset="0"/>
                <a:ea typeface="Tahoma" panose="020B0604030504040204" pitchFamily="34" charset="0"/>
                <a:cs typeface="Tahoma" panose="020B060403050404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9630B18-F0C1-7D4C-8E26-779EB5C25781}" type="slidenum">
              <a:rPr lang="en-US" smtClean="0">
                <a:solidFill>
                  <a:schemeClr val="bg1"/>
                </a:solidFill>
              </a:rPr>
              <a:pPr/>
              <a:t>‹#›</a:t>
            </a:fld>
            <a:endParaRPr lang="en-US">
              <a:solidFill>
                <a:schemeClr val="bg1"/>
              </a:solidFill>
            </a:endParaRPr>
          </a:p>
        </p:txBody>
      </p:sp>
    </p:spTree>
    <p:extLst>
      <p:ext uri="{BB962C8B-B14F-4D97-AF65-F5344CB8AC3E}">
        <p14:creationId xmlns:p14="http://schemas.microsoft.com/office/powerpoint/2010/main" val="1130152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rgbClr val="154578"/>
              </a:buClr>
              <a:buSzPts val="4400"/>
              <a:buFont typeface="Tahoma"/>
              <a:buNone/>
              <a:defRPr sz="4400" b="0" i="0" u="none" strike="noStrike" cap="none">
                <a:solidFill>
                  <a:srgbClr val="154578"/>
                </a:solidFill>
                <a:latin typeface="Tahoma"/>
                <a:ea typeface="Tahoma"/>
                <a:cs typeface="Tahoma"/>
                <a:sym typeface="Tahom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1000"/>
              </a:spcBef>
              <a:spcAft>
                <a:spcPts val="0"/>
              </a:spcAft>
              <a:buClr>
                <a:srgbClr val="154578"/>
              </a:buClr>
              <a:buSzPts val="2400"/>
              <a:buFont typeface="Arial"/>
              <a:buChar char="•"/>
              <a:defRPr sz="2400" b="0" i="0" u="none" strike="noStrike" cap="none">
                <a:solidFill>
                  <a:schemeClr val="dk1"/>
                </a:solidFill>
                <a:latin typeface="Tahoma"/>
                <a:ea typeface="Tahoma"/>
                <a:cs typeface="Tahoma"/>
                <a:sym typeface="Tahoma"/>
              </a:defRPr>
            </a:lvl1pPr>
            <a:lvl2pPr marL="914400" marR="0" lvl="1" indent="-381000" algn="l" rtl="0">
              <a:lnSpc>
                <a:spcPct val="90000"/>
              </a:lnSpc>
              <a:spcBef>
                <a:spcPts val="500"/>
              </a:spcBef>
              <a:spcAft>
                <a:spcPts val="0"/>
              </a:spcAft>
              <a:buClr>
                <a:srgbClr val="154578"/>
              </a:buClr>
              <a:buSzPts val="2400"/>
              <a:buFont typeface="NTR"/>
              <a:buChar char="‒"/>
              <a:defRPr sz="2400" b="0" i="0" u="none" strike="noStrike" cap="none">
                <a:solidFill>
                  <a:schemeClr val="dk1"/>
                </a:solidFill>
                <a:latin typeface="Tahoma"/>
                <a:ea typeface="Tahoma"/>
                <a:cs typeface="Tahoma"/>
                <a:sym typeface="Tahoma"/>
              </a:defRPr>
            </a:lvl2pPr>
            <a:lvl3pPr marL="1371600" marR="0" lvl="2" indent="-381000" algn="l" rtl="0">
              <a:lnSpc>
                <a:spcPct val="90000"/>
              </a:lnSpc>
              <a:spcBef>
                <a:spcPts val="500"/>
              </a:spcBef>
              <a:spcAft>
                <a:spcPts val="0"/>
              </a:spcAft>
              <a:buClr>
                <a:srgbClr val="154578"/>
              </a:buClr>
              <a:buSzPts val="2400"/>
              <a:buFont typeface="Courier New"/>
              <a:buChar char="o"/>
              <a:defRPr sz="2400" b="0" i="0" u="none" strike="noStrike" cap="none">
                <a:solidFill>
                  <a:schemeClr val="dk1"/>
                </a:solidFill>
                <a:latin typeface="Tahoma"/>
                <a:ea typeface="Tahoma"/>
                <a:cs typeface="Tahoma"/>
                <a:sym typeface="Tahoma"/>
              </a:defRPr>
            </a:lvl3pPr>
            <a:lvl4pPr marL="1828800" marR="0" lvl="3" indent="-381000" algn="l" rtl="0">
              <a:lnSpc>
                <a:spcPct val="90000"/>
              </a:lnSpc>
              <a:spcBef>
                <a:spcPts val="500"/>
              </a:spcBef>
              <a:spcAft>
                <a:spcPts val="0"/>
              </a:spcAft>
              <a:buClr>
                <a:srgbClr val="154578"/>
              </a:buClr>
              <a:buSzPts val="2400"/>
              <a:buFont typeface="Noto Sans Symbols"/>
              <a:buChar char="▪"/>
              <a:defRPr sz="2400" b="0" i="0" u="none" strike="noStrike" cap="none">
                <a:solidFill>
                  <a:schemeClr val="dk1"/>
                </a:solidFill>
                <a:latin typeface="Tahoma"/>
                <a:ea typeface="Tahoma"/>
                <a:cs typeface="Tahoma"/>
                <a:sym typeface="Tahoma"/>
              </a:defRPr>
            </a:lvl4pPr>
            <a:lvl5pPr marL="2286000" marR="0" lvl="4" indent="-381000" algn="l" rtl="0">
              <a:lnSpc>
                <a:spcPct val="90000"/>
              </a:lnSpc>
              <a:spcBef>
                <a:spcPts val="500"/>
              </a:spcBef>
              <a:spcAft>
                <a:spcPts val="0"/>
              </a:spcAft>
              <a:buClr>
                <a:srgbClr val="154578"/>
              </a:buClr>
              <a:buSzPts val="2400"/>
              <a:buFont typeface="Arial"/>
              <a:buChar char="•"/>
              <a:defRPr sz="2400" b="0" i="0" u="none" strike="noStrike" cap="none">
                <a:solidFill>
                  <a:schemeClr val="dk1"/>
                </a:solidFill>
                <a:latin typeface="Tahoma"/>
                <a:ea typeface="Tahoma"/>
                <a:cs typeface="Tahoma"/>
                <a:sym typeface="Tahoma"/>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fld id="{E517A1C9-1FE5-44C5-B61C-91F3B1E6F1CE}" type="datetimeFigureOut">
              <a:rPr lang="en-US" smtClean="0"/>
              <a:t>8/22/2023</a:t>
            </a:fld>
            <a:endParaRPr lang="en-US"/>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lang="en-US"/>
          </a:p>
        </p:txBody>
      </p:sp>
      <p:sp>
        <p:nvSpPr>
          <p:cNvPr id="14" name="Google Shape;14;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fld id="{E08663F2-F862-44A9-829C-5017A2565A13}" type="slidenum">
              <a:rPr lang="en-US" smtClean="0"/>
              <a:t>‹#›</a:t>
            </a:fld>
            <a:endParaRPr lang="en-US"/>
          </a:p>
        </p:txBody>
      </p:sp>
    </p:spTree>
    <p:extLst>
      <p:ext uri="{BB962C8B-B14F-4D97-AF65-F5344CB8AC3E}">
        <p14:creationId xmlns:p14="http://schemas.microsoft.com/office/powerpoint/2010/main" val="2321706198"/>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76" r:id="rId6"/>
    <p:sldLayoutId id="2147483677" r:id="rId7"/>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ocrdata.ed.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www.clasp.org/publications/report/brief/centering-black-families-equitable-discipline/" TargetMode="External"/><Relationship Id="rId5" Type="http://schemas.openxmlformats.org/officeDocument/2006/relationships/hyperlink" Target="https://childandfamilysuccess.asu.edu/sites/default/files/2021-01/PEDS%20RESEARCH%20BRIEF%201.pdf" TargetMode="External"/><Relationship Id="rId4" Type="http://schemas.openxmlformats.org/officeDocument/2006/relationships/hyperlink" Target="https://www2.ed.gov/programs/osepidea/618-data/static-tables/index.html#partb-di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cde.ca.gov/ds/ad/distop.asp" TargetMode="External"/><Relationship Id="rId7" Type="http://schemas.openxmlformats.org/officeDocument/2006/relationships/hyperlink" Target="https://www.vtlegalaid.org/sites/vtlegalaid/files/publications/Kicked-Out-Unfair-Unequal-Student-Discipline-Vermont-Public-Schools-%28limited-accessibility%2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wvde.us/data-analysis-research/data-analysis/#fusion-tab-studentdisciplinereferralsandinterventions" TargetMode="External"/><Relationship Id="rId5" Type="http://schemas.openxmlformats.org/officeDocument/2006/relationships/hyperlink" Target="https://www.dpi.nc.gov/data-reports/discipline-alp-and-dropout-data" TargetMode="External"/><Relationship Id="rId4" Type="http://schemas.openxmlformats.org/officeDocument/2006/relationships/hyperlink" Target="https://profiles.doe.mass.edu/ssdr/default.aspx?orgcode=07750001&amp;orgtypecode=6&amp;=07750001&amp;" TargetMode="Externa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safesupportivelearning.ed.gov/" TargetMode="External"/><Relationship Id="rId3" Type="http://schemas.openxmlformats.org/officeDocument/2006/relationships/hyperlink" Target="https://dasycenter.org/look-think-act/" TargetMode="External"/><Relationship Id="rId7" Type="http://schemas.openxmlformats.org/officeDocument/2006/relationships/hyperlink" Target="https://www.google.com/url?sa=t&amp;rct=j&amp;q=&amp;esrc=s&amp;source=web&amp;cd=&amp;ved=2ahUKEwjG-ImthfD-AhUeOUQIHXOlDdMQFnoECA0QAQ&amp;url=https%3A%2F%2Fnceln.fpg.unc.edu%2Fsites%2Fnceln.fpg.unc.edu%2Ffiles%2Fresources%2FGP_Discipline3319.pdf&amp;usg=AOvVaw1GCSa24t99IH2YPjlaDiW3"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sites.ed.gov/idea/files/guide-positive-proactive-approaches-to-supporting-children-with-disabilities.pdf" TargetMode="External"/><Relationship Id="rId5" Type="http://schemas.openxmlformats.org/officeDocument/2006/relationships/hyperlink" Target="https://osepideasthatwork.org/federal-resources-stakeholders/topical-issues/2022-osep-discipline-behavior-guidance" TargetMode="External"/><Relationship Id="rId10" Type="http://schemas.openxmlformats.org/officeDocument/2006/relationships/hyperlink" Target="https://challengingbehavior.org/webinar/data-decision-making-using-the-birs/" TargetMode="External"/><Relationship Id="rId4" Type="http://schemas.openxmlformats.org/officeDocument/2006/relationships/hyperlink" Target="https://preventexpulsion.org/" TargetMode="External"/><Relationship Id="rId9" Type="http://schemas.openxmlformats.org/officeDocument/2006/relationships/hyperlink" Target="https://challengingbehavior.org/"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dasycenter.org/"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image" Target="../media/image15.gif"/><Relationship Id="rId5" Type="http://schemas.openxmlformats.org/officeDocument/2006/relationships/image" Target="../media/image1.png"/><Relationship Id="rId4" Type="http://schemas.openxmlformats.org/officeDocument/2006/relationships/hyperlink" Target="https://twitter.com/DaSyCenter"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7DF2D-E683-459D-BEFB-377A484763CF}"/>
              </a:ext>
            </a:extLst>
          </p:cNvPr>
          <p:cNvSpPr>
            <a:spLocks noGrp="1"/>
          </p:cNvSpPr>
          <p:nvPr>
            <p:ph type="ctrTitle"/>
          </p:nvPr>
        </p:nvSpPr>
        <p:spPr>
          <a:xfrm>
            <a:off x="495358" y="1307944"/>
            <a:ext cx="5300664" cy="3255962"/>
          </a:xfrm>
        </p:spPr>
        <p:txBody>
          <a:bodyPr/>
          <a:lstStyle/>
          <a:p>
            <a:r>
              <a:rPr lang="en-US"/>
              <a:t>What we Need to Know to Understand The Scope of Exclusionary Discipline</a:t>
            </a:r>
          </a:p>
        </p:txBody>
      </p:sp>
      <p:sp>
        <p:nvSpPr>
          <p:cNvPr id="3" name="Subtitle 2">
            <a:extLst>
              <a:ext uri="{FF2B5EF4-FFF2-40B4-BE49-F238E27FC236}">
                <a16:creationId xmlns:a16="http://schemas.microsoft.com/office/drawing/2014/main" id="{8404C761-F234-3A70-8F59-83B4B557C07D}"/>
              </a:ext>
            </a:extLst>
          </p:cNvPr>
          <p:cNvSpPr>
            <a:spLocks noGrp="1"/>
          </p:cNvSpPr>
          <p:nvPr>
            <p:ph type="subTitle" idx="1"/>
          </p:nvPr>
        </p:nvSpPr>
        <p:spPr>
          <a:xfrm>
            <a:off x="485775" y="4989250"/>
            <a:ext cx="5300664" cy="1321390"/>
          </a:xfrm>
        </p:spPr>
        <p:txBody>
          <a:bodyPr>
            <a:normAutofit/>
          </a:bodyPr>
          <a:lstStyle/>
          <a:p>
            <a:pPr marL="115570"/>
            <a:r>
              <a:rPr lang="en-US" sz="3200"/>
              <a:t>Early Childhood Inclusion Institute, 2023</a:t>
            </a:r>
            <a:endParaRPr lang="en-US"/>
          </a:p>
        </p:txBody>
      </p:sp>
      <p:sp>
        <p:nvSpPr>
          <p:cNvPr id="7" name="TextBox 6">
            <a:extLst>
              <a:ext uri="{FF2B5EF4-FFF2-40B4-BE49-F238E27FC236}">
                <a16:creationId xmlns:a16="http://schemas.microsoft.com/office/drawing/2014/main" id="{A2A24AC2-3EEB-4A5F-5BE5-591412FA79EF}"/>
              </a:ext>
            </a:extLst>
          </p:cNvPr>
          <p:cNvSpPr txBox="1"/>
          <p:nvPr/>
        </p:nvSpPr>
        <p:spPr>
          <a:xfrm>
            <a:off x="8300620" y="5657671"/>
            <a:ext cx="3684233" cy="1200329"/>
          </a:xfrm>
          <a:prstGeom prst="rect">
            <a:avLst/>
          </a:prstGeom>
          <a:noFill/>
        </p:spPr>
        <p:txBody>
          <a:bodyPr wrap="square">
            <a:spAutoFit/>
          </a:bodyPr>
          <a:lstStyle/>
          <a:p>
            <a:pPr algn="r"/>
            <a:r>
              <a:rPr lang="en-US" sz="2400" b="1">
                <a:solidFill>
                  <a:schemeClr val="accent1">
                    <a:lumMod val="75000"/>
                  </a:schemeClr>
                </a:solidFill>
              </a:rPr>
              <a:t>Grace Kelley</a:t>
            </a:r>
          </a:p>
          <a:p>
            <a:pPr algn="r"/>
            <a:r>
              <a:rPr lang="en-US" sz="2400" b="1">
                <a:solidFill>
                  <a:schemeClr val="accent1">
                    <a:lumMod val="75000"/>
                  </a:schemeClr>
                </a:solidFill>
              </a:rPr>
              <a:t>Ginger Elliott-Teague</a:t>
            </a:r>
          </a:p>
          <a:p>
            <a:pPr algn="r"/>
            <a:r>
              <a:rPr lang="en-US" sz="2400" b="1">
                <a:solidFill>
                  <a:schemeClr val="accent1">
                    <a:lumMod val="75000"/>
                  </a:schemeClr>
                </a:solidFill>
              </a:rPr>
              <a:t>Sally Shepherd</a:t>
            </a:r>
          </a:p>
        </p:txBody>
      </p:sp>
    </p:spTree>
    <p:extLst>
      <p:ext uri="{BB962C8B-B14F-4D97-AF65-F5344CB8AC3E}">
        <p14:creationId xmlns:p14="http://schemas.microsoft.com/office/powerpoint/2010/main" val="40518538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C3835-B317-32BB-3B11-F2EE8FC09B74}"/>
              </a:ext>
            </a:extLst>
          </p:cNvPr>
          <p:cNvSpPr>
            <a:spLocks noGrp="1"/>
          </p:cNvSpPr>
          <p:nvPr>
            <p:ph type="title"/>
          </p:nvPr>
        </p:nvSpPr>
        <p:spPr/>
        <p:txBody>
          <a:bodyPr/>
          <a:lstStyle/>
          <a:p>
            <a:r>
              <a:rPr lang="en-US"/>
              <a:t>Current Data Stories*</a:t>
            </a:r>
          </a:p>
        </p:txBody>
      </p:sp>
      <p:sp>
        <p:nvSpPr>
          <p:cNvPr id="3" name="Text Placeholder 2">
            <a:extLst>
              <a:ext uri="{FF2B5EF4-FFF2-40B4-BE49-F238E27FC236}">
                <a16:creationId xmlns:a16="http://schemas.microsoft.com/office/drawing/2014/main" id="{FC1C5AE7-DD24-CE1F-D081-19E91AE32F20}"/>
              </a:ext>
            </a:extLst>
          </p:cNvPr>
          <p:cNvSpPr>
            <a:spLocks noGrp="1"/>
          </p:cNvSpPr>
          <p:nvPr>
            <p:ph type="body" idx="4294967295"/>
          </p:nvPr>
        </p:nvSpPr>
        <p:spPr>
          <a:xfrm>
            <a:off x="838200" y="1825625"/>
            <a:ext cx="10515600" cy="4351338"/>
          </a:xfrm>
        </p:spPr>
        <p:txBody>
          <a:bodyPr>
            <a:normAutofit lnSpcReduction="10000"/>
          </a:bodyPr>
          <a:lstStyle/>
          <a:p>
            <a:r>
              <a:rPr lang="en-US"/>
              <a:t>Local classrooms and programs</a:t>
            </a:r>
          </a:p>
          <a:p>
            <a:pPr lvl="1"/>
            <a:r>
              <a:rPr lang="en-US"/>
              <a:t>How and when is exclusionary discipline used?</a:t>
            </a:r>
          </a:p>
          <a:p>
            <a:pPr lvl="1"/>
            <a:r>
              <a:rPr lang="en-US"/>
              <a:t>Are events being documented methodically?</a:t>
            </a:r>
          </a:p>
          <a:p>
            <a:pPr lvl="1"/>
            <a:r>
              <a:rPr lang="en-US"/>
              <a:t>What patterns do you see? </a:t>
            </a:r>
          </a:p>
          <a:p>
            <a:pPr lvl="1"/>
            <a:r>
              <a:rPr lang="en-US"/>
              <a:t>What data are being aggregated for review?</a:t>
            </a:r>
          </a:p>
          <a:p>
            <a:r>
              <a:rPr lang="en-US"/>
              <a:t>District, region, and state</a:t>
            </a:r>
          </a:p>
          <a:p>
            <a:pPr lvl="1"/>
            <a:r>
              <a:rPr lang="en-US"/>
              <a:t>What aggregated data are available? </a:t>
            </a:r>
          </a:p>
          <a:p>
            <a:pPr lvl="1"/>
            <a:r>
              <a:rPr lang="en-US"/>
              <a:t>What can you verify is happening?</a:t>
            </a:r>
          </a:p>
          <a:p>
            <a:pPr lvl="1">
              <a:spcAft>
                <a:spcPts val="2400"/>
              </a:spcAft>
            </a:pPr>
            <a:r>
              <a:rPr lang="en-US"/>
              <a:t>What patterns do you see?</a:t>
            </a:r>
          </a:p>
          <a:p>
            <a:pPr marL="76200" indent="0">
              <a:buNone/>
            </a:pPr>
            <a:r>
              <a:rPr lang="en-US"/>
              <a:t>*Here referring to broad narratives, not individual child stories/events</a:t>
            </a:r>
          </a:p>
        </p:txBody>
      </p:sp>
    </p:spTree>
    <p:extLst>
      <p:ext uri="{BB962C8B-B14F-4D97-AF65-F5344CB8AC3E}">
        <p14:creationId xmlns:p14="http://schemas.microsoft.com/office/powerpoint/2010/main" val="3077063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20226AC-B50B-8A6E-EF31-8E08C4F0A20A}"/>
              </a:ext>
            </a:extLst>
          </p:cNvPr>
          <p:cNvSpPr>
            <a:spLocks noGrp="1"/>
          </p:cNvSpPr>
          <p:nvPr>
            <p:ph type="title"/>
          </p:nvPr>
        </p:nvSpPr>
        <p:spPr/>
        <p:txBody>
          <a:bodyPr/>
          <a:lstStyle/>
          <a:p>
            <a:r>
              <a:rPr lang="en-US"/>
              <a:t>National Data &amp; Reports</a:t>
            </a:r>
          </a:p>
        </p:txBody>
      </p:sp>
      <p:sp>
        <p:nvSpPr>
          <p:cNvPr id="2" name="Content Placeholder 1">
            <a:extLst>
              <a:ext uri="{FF2B5EF4-FFF2-40B4-BE49-F238E27FC236}">
                <a16:creationId xmlns:a16="http://schemas.microsoft.com/office/drawing/2014/main" id="{42DC9751-35DA-3541-AE1A-CB1C9F743BB2}"/>
              </a:ext>
            </a:extLst>
          </p:cNvPr>
          <p:cNvSpPr>
            <a:spLocks noGrp="1"/>
          </p:cNvSpPr>
          <p:nvPr>
            <p:ph sz="half" idx="2"/>
          </p:nvPr>
        </p:nvSpPr>
        <p:spPr/>
        <p:txBody>
          <a:bodyPr/>
          <a:lstStyle/>
          <a:p>
            <a:r>
              <a:rPr lang="en-US"/>
              <a:t>Civil Rights Data (2017 and prior only): </a:t>
            </a:r>
            <a:r>
              <a:rPr lang="en-US">
                <a:hlinkClick r:id="rId3" tooltip="Civil Rights Data Collection"/>
              </a:rPr>
              <a:t>https://ocrdata.ed.gov/ </a:t>
            </a:r>
            <a:endParaRPr lang="en-US"/>
          </a:p>
          <a:p>
            <a:r>
              <a:rPr lang="en-US"/>
              <a:t>IDEA Data Files: </a:t>
            </a:r>
            <a:r>
              <a:rPr lang="en-US">
                <a:hlinkClick r:id="rId4" tooltip="IDEA Section 618 Data Products: Static Files"/>
              </a:rPr>
              <a:t>https://www2.ed.gov/programs/osepidea/618-data/static-tables/index.html#partb-dis</a:t>
            </a:r>
            <a:r>
              <a:rPr lang="en-US"/>
              <a:t> </a:t>
            </a:r>
          </a:p>
          <a:p>
            <a:r>
              <a:rPr lang="en-US"/>
              <a:t>Pre-K Exclusionary Discipline Report (AZ State): </a:t>
            </a:r>
          </a:p>
          <a:p>
            <a:pPr indent="0">
              <a:spcBef>
                <a:spcPts val="0"/>
              </a:spcBef>
              <a:buNone/>
            </a:pPr>
            <a:r>
              <a:rPr lang="en-US">
                <a:hlinkClick r:id="rId5" tooltip="Exclusionary Discipline in U.S. Public Pre-K Programs: An Initial Look at the 2017-2018 CRDC Data"/>
              </a:rPr>
              <a:t>https://childandfamilysuccess.asu.edu/sites/default/files/2021-01/PEDS%20RESEARCH%20BRIEF%201.pdf</a:t>
            </a:r>
            <a:r>
              <a:rPr lang="en-US"/>
              <a:t> </a:t>
            </a:r>
          </a:p>
          <a:p>
            <a:r>
              <a:rPr lang="en-US"/>
              <a:t>Equitable Discipline and Data (CLASP): </a:t>
            </a:r>
            <a:r>
              <a:rPr lang="en-US">
                <a:hlinkClick r:id="rId6" tooltip="Centering Black Families: Equitable Discipline through Improved Data Policies in Child Care"/>
              </a:rPr>
              <a:t>https://www.clasp.org/publications/report/brief/centering-black-families-equitable-discipline/ </a:t>
            </a:r>
            <a:endParaRPr lang="en-US"/>
          </a:p>
        </p:txBody>
      </p:sp>
    </p:spTree>
    <p:extLst>
      <p:ext uri="{BB962C8B-B14F-4D97-AF65-F5344CB8AC3E}">
        <p14:creationId xmlns:p14="http://schemas.microsoft.com/office/powerpoint/2010/main" val="904901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EF020A6-05FB-D036-C568-D2F7B79012ED}"/>
              </a:ext>
            </a:extLst>
          </p:cNvPr>
          <p:cNvSpPr>
            <a:spLocks noGrp="1"/>
          </p:cNvSpPr>
          <p:nvPr>
            <p:ph type="title"/>
          </p:nvPr>
        </p:nvSpPr>
        <p:spPr/>
        <p:txBody>
          <a:bodyPr/>
          <a:lstStyle/>
          <a:p>
            <a:r>
              <a:rPr lang="en-US"/>
              <a:t>State/Program Data &amp; Reports</a:t>
            </a:r>
          </a:p>
        </p:txBody>
      </p:sp>
      <p:sp>
        <p:nvSpPr>
          <p:cNvPr id="2" name="Content Placeholder 1">
            <a:extLst>
              <a:ext uri="{FF2B5EF4-FFF2-40B4-BE49-F238E27FC236}">
                <a16:creationId xmlns:a16="http://schemas.microsoft.com/office/drawing/2014/main" id="{FC388483-5109-F84B-8F65-DD0386C4D3D9}"/>
              </a:ext>
            </a:extLst>
          </p:cNvPr>
          <p:cNvSpPr>
            <a:spLocks noGrp="1"/>
          </p:cNvSpPr>
          <p:nvPr>
            <p:ph sz="half" idx="2"/>
          </p:nvPr>
        </p:nvSpPr>
        <p:spPr/>
        <p:txBody>
          <a:bodyPr>
            <a:normAutofit/>
          </a:bodyPr>
          <a:lstStyle/>
          <a:p>
            <a:r>
              <a:rPr lang="en-US"/>
              <a:t>CA: </a:t>
            </a:r>
            <a:r>
              <a:rPr lang="en-US">
                <a:hlinkClick r:id="rId3" tooltip="Discipline Data - Accessing Educational Data (CA Dept of Education)"/>
              </a:rPr>
              <a:t>https://www.cde.ca.gov/ds/ad/distop.asp</a:t>
            </a:r>
            <a:r>
              <a:rPr lang="en-US"/>
              <a:t> </a:t>
            </a:r>
          </a:p>
          <a:p>
            <a:r>
              <a:rPr lang="en-US"/>
              <a:t>MA: </a:t>
            </a:r>
            <a:r>
              <a:rPr lang="en-US">
                <a:hlinkClick r:id="rId4" tooltip="2021-22 Student Discipline Data Report by All Offenses - Early Childhood Center"/>
              </a:rPr>
              <a:t>https://profiles.doe.mass.edu/ssdr/default.aspx?orgcode=07750001&amp;orgtypecode=6&amp;=07750001&amp;</a:t>
            </a:r>
            <a:r>
              <a:rPr lang="en-US"/>
              <a:t> </a:t>
            </a:r>
          </a:p>
          <a:p>
            <a:r>
              <a:rPr lang="en-US"/>
              <a:t>NC: </a:t>
            </a:r>
            <a:r>
              <a:rPr lang="en-US">
                <a:hlinkClick r:id="rId5" tooltip="Discipline, ALP and Dropout Data"/>
              </a:rPr>
              <a:t>https://www.dpi.nc.gov/data-reports/discipline-alp-and-dropout-data</a:t>
            </a:r>
            <a:r>
              <a:rPr lang="en-US"/>
              <a:t> </a:t>
            </a:r>
          </a:p>
          <a:p>
            <a:r>
              <a:rPr lang="en-US"/>
              <a:t>WV: </a:t>
            </a:r>
            <a:r>
              <a:rPr lang="en-US">
                <a:hlinkClick r:id="rId6" tooltip="Data Analysis - West Virginia Department of Education"/>
              </a:rPr>
              <a:t>https://wvde.us/data-analysis-research/data-analysis/#fusion-tab-studentdisciplinereferralsandinterventions</a:t>
            </a:r>
            <a:r>
              <a:rPr lang="en-US"/>
              <a:t> </a:t>
            </a:r>
          </a:p>
          <a:p>
            <a:r>
              <a:rPr lang="en-US"/>
              <a:t>VT: </a:t>
            </a:r>
            <a:r>
              <a:rPr lang="en-US">
                <a:hlinkClick r:id="rId7" tooltip=" Kicked out! Unfair and Unequal Student Discipline in Vermont’s Public Schools. What’s Happening, Why It Matters, and What We Can Do to Stop It"/>
              </a:rPr>
              <a:t>https://www.vtlegalaid.org/sites/vtlegalaid/files/publications/Kicked-Out-Unfair-Unequal-Student-Discipline-Vermont-Public-Schools-%28limited-accessibility%29.pdf</a:t>
            </a:r>
            <a:r>
              <a:rPr lang="en-US"/>
              <a:t> </a:t>
            </a:r>
          </a:p>
        </p:txBody>
      </p:sp>
    </p:spTree>
    <p:extLst>
      <p:ext uri="{BB962C8B-B14F-4D97-AF65-F5344CB8AC3E}">
        <p14:creationId xmlns:p14="http://schemas.microsoft.com/office/powerpoint/2010/main" val="3254013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3C6A2-1AEB-1FC3-02AC-FACBD65AC3DC}"/>
              </a:ext>
            </a:extLst>
          </p:cNvPr>
          <p:cNvSpPr>
            <a:spLocks noGrp="1"/>
          </p:cNvSpPr>
          <p:nvPr>
            <p:ph type="title"/>
          </p:nvPr>
        </p:nvSpPr>
        <p:spPr/>
        <p:txBody>
          <a:bodyPr/>
          <a:lstStyle/>
          <a:p>
            <a:r>
              <a:rPr lang="en-US"/>
              <a:t>Data Story Gaps</a:t>
            </a:r>
          </a:p>
        </p:txBody>
      </p:sp>
      <p:graphicFrame>
        <p:nvGraphicFramePr>
          <p:cNvPr id="6" name="Content Placeholder 5" descr="Four questions: What would you like to know?&#10;What are you afraid to ask?&#10;If you had the data, what would you use it to do?&#10;What data do you need to answer your questions?">
            <a:extLst>
              <a:ext uri="{FF2B5EF4-FFF2-40B4-BE49-F238E27FC236}">
                <a16:creationId xmlns:a16="http://schemas.microsoft.com/office/drawing/2014/main" id="{03699D53-BC50-96BD-BA2F-6DA75545670B}"/>
              </a:ext>
            </a:extLst>
          </p:cNvPr>
          <p:cNvGraphicFramePr>
            <a:graphicFrameLocks noGrp="1"/>
          </p:cNvGraphicFramePr>
          <p:nvPr>
            <p:ph sz="half" idx="2"/>
            <p:extLst>
              <p:ext uri="{D42A27DB-BD31-4B8C-83A1-F6EECF244321}">
                <p14:modId xmlns:p14="http://schemas.microsoft.com/office/powerpoint/2010/main" val="433011218"/>
              </p:ext>
            </p:extLst>
          </p:nvPr>
        </p:nvGraphicFramePr>
        <p:xfrm>
          <a:off x="598419" y="1825625"/>
          <a:ext cx="10995161" cy="4364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97157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AEC25-3232-0AA5-E374-B8F9E9426545}"/>
              </a:ext>
            </a:extLst>
          </p:cNvPr>
          <p:cNvSpPr>
            <a:spLocks noGrp="1"/>
          </p:cNvSpPr>
          <p:nvPr>
            <p:ph type="title"/>
          </p:nvPr>
        </p:nvSpPr>
        <p:spPr/>
        <p:txBody>
          <a:bodyPr/>
          <a:lstStyle/>
          <a:p>
            <a:r>
              <a:rPr lang="en-US"/>
              <a:t>Moving Forward</a:t>
            </a:r>
          </a:p>
        </p:txBody>
      </p:sp>
      <p:sp>
        <p:nvSpPr>
          <p:cNvPr id="3" name="Text Placeholder 2">
            <a:extLst>
              <a:ext uri="{FF2B5EF4-FFF2-40B4-BE49-F238E27FC236}">
                <a16:creationId xmlns:a16="http://schemas.microsoft.com/office/drawing/2014/main" id="{D84D0D7C-2DCD-AAF5-BA3B-26BE32127928}"/>
              </a:ext>
            </a:extLst>
          </p:cNvPr>
          <p:cNvSpPr>
            <a:spLocks noGrp="1"/>
          </p:cNvSpPr>
          <p:nvPr>
            <p:ph type="body" idx="4294967295"/>
          </p:nvPr>
        </p:nvSpPr>
        <p:spPr>
          <a:xfrm>
            <a:off x="838200" y="1825625"/>
            <a:ext cx="10515600" cy="4351338"/>
          </a:xfrm>
        </p:spPr>
        <p:txBody>
          <a:bodyPr>
            <a:normAutofit/>
          </a:bodyPr>
          <a:lstStyle/>
          <a:p>
            <a:r>
              <a:rPr lang="en-US"/>
              <a:t>Who else should participate in the discussions about discipline, policy, and your data?</a:t>
            </a:r>
          </a:p>
          <a:p>
            <a:pPr lvl="1"/>
            <a:r>
              <a:rPr lang="en-US"/>
              <a:t>What possible perspectives have not been considered?</a:t>
            </a:r>
          </a:p>
          <a:p>
            <a:r>
              <a:rPr lang="en-US" sz="2400"/>
              <a:t>If you had the data, what would you use it to do?</a:t>
            </a:r>
          </a:p>
          <a:p>
            <a:r>
              <a:rPr lang="en-US"/>
              <a:t>What would encourage your program or school to do a better job of collecting data?</a:t>
            </a:r>
          </a:p>
          <a:p>
            <a:r>
              <a:rPr lang="en-US"/>
              <a:t>What are the benefits and costs of collecting more data?</a:t>
            </a:r>
          </a:p>
          <a:p>
            <a:r>
              <a:rPr lang="en-US"/>
              <a:t>How do findings affect policy, and is your policy supporting your program or site needs?</a:t>
            </a:r>
          </a:p>
          <a:p>
            <a:pPr lvl="1"/>
            <a:r>
              <a:rPr lang="en-US"/>
              <a:t>Do your data suggest that policy changes are needed?</a:t>
            </a:r>
          </a:p>
        </p:txBody>
      </p:sp>
    </p:spTree>
    <p:extLst>
      <p:ext uri="{BB962C8B-B14F-4D97-AF65-F5344CB8AC3E}">
        <p14:creationId xmlns:p14="http://schemas.microsoft.com/office/powerpoint/2010/main" val="34119549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33660-2A97-72E8-72FF-062033580FE0}"/>
              </a:ext>
            </a:extLst>
          </p:cNvPr>
          <p:cNvSpPr>
            <a:spLocks noGrp="1"/>
          </p:cNvSpPr>
          <p:nvPr>
            <p:ph type="title"/>
          </p:nvPr>
        </p:nvSpPr>
        <p:spPr/>
        <p:txBody>
          <a:bodyPr/>
          <a:lstStyle/>
          <a:p>
            <a:r>
              <a:rPr lang="en-US"/>
              <a:t>Resources</a:t>
            </a:r>
          </a:p>
        </p:txBody>
      </p:sp>
      <p:sp>
        <p:nvSpPr>
          <p:cNvPr id="3" name="Text Placeholder 2">
            <a:extLst>
              <a:ext uri="{FF2B5EF4-FFF2-40B4-BE49-F238E27FC236}">
                <a16:creationId xmlns:a16="http://schemas.microsoft.com/office/drawing/2014/main" id="{D1A4301E-B61E-9682-E8C1-CF1FB79C89AB}"/>
              </a:ext>
            </a:extLst>
          </p:cNvPr>
          <p:cNvSpPr>
            <a:spLocks noGrp="1"/>
          </p:cNvSpPr>
          <p:nvPr>
            <p:ph type="body" idx="4294967295"/>
          </p:nvPr>
        </p:nvSpPr>
        <p:spPr>
          <a:xfrm>
            <a:off x="838200" y="1825625"/>
            <a:ext cx="10515600" cy="4351338"/>
          </a:xfrm>
        </p:spPr>
        <p:txBody>
          <a:bodyPr>
            <a:normAutofit/>
          </a:bodyPr>
          <a:lstStyle/>
          <a:p>
            <a:r>
              <a:rPr lang="en-US">
                <a:hlinkClick r:id="rId3" tooltip="Look! Think! Act! Using Data for Program Improvement"/>
              </a:rPr>
              <a:t>Look, Think, Act: Using Data for Program Improvement</a:t>
            </a:r>
            <a:endParaRPr lang="en-US"/>
          </a:p>
          <a:p>
            <a:r>
              <a:rPr lang="en-US">
                <a:hlinkClick r:id="rId4" tooltip="Preventing Suspensions and Expulsions in Early Childhood Settings | An Administrator’s Guide to Supporting All Children's Success"/>
              </a:rPr>
              <a:t>Preventing Suspensions and Expulsions in Early Childhood Settings</a:t>
            </a:r>
            <a:endParaRPr lang="en-US" b="1">
              <a:hlinkClick r:id="rId4" tooltip="Preventing Suspensions and Expulsions in Early Childhood Settings"/>
            </a:endParaRPr>
          </a:p>
          <a:p>
            <a:r>
              <a:rPr lang="en-US">
                <a:hlinkClick r:id="rId5" tooltip="2022 OSEP Discipline-Behavior Guidance"/>
              </a:rPr>
              <a:t>2022 OSEP Discipline-Behavior Guidance</a:t>
            </a:r>
            <a:r>
              <a:rPr lang="en-US"/>
              <a:t>  </a:t>
            </a:r>
          </a:p>
          <a:p>
            <a:pPr lvl="1"/>
            <a:r>
              <a:rPr lang="en-US">
                <a:cs typeface="Calibri"/>
                <a:hlinkClick r:id="rId6" tooltip=" Positive, proactive approaches to supporting children with disabilities: A guide for stakeholders"/>
              </a:rPr>
              <a:t>Stakeholders' Guide: Positive, Proactive Approaches to Supporting Children with Disabilities</a:t>
            </a:r>
            <a:endParaRPr lang="en-US">
              <a:cs typeface="Calibri"/>
            </a:endParaRPr>
          </a:p>
          <a:p>
            <a:r>
              <a:rPr lang="en-US">
                <a:cs typeface="Calibri"/>
                <a:hlinkClick r:id="rId7" tooltip="Early Childhood &amp; Preschool | NC DPI"/>
              </a:rPr>
              <a:t>NC EC Discipline Guidance</a:t>
            </a:r>
            <a:endParaRPr lang="en-US">
              <a:cs typeface="Calibri"/>
            </a:endParaRPr>
          </a:p>
          <a:p>
            <a:r>
              <a:rPr lang="en-US">
                <a:cs typeface="Calibri"/>
              </a:rPr>
              <a:t>Mostly K-12: </a:t>
            </a:r>
            <a:r>
              <a:rPr lang="en-US">
                <a:cs typeface="Calibri"/>
                <a:hlinkClick r:id="rId8" tooltip="Home | National Center on Safe Supportive Learning Environments (NCSSLE)"/>
              </a:rPr>
              <a:t>https://safesupportivelearning.ed.gov/</a:t>
            </a:r>
            <a:r>
              <a:rPr lang="en-US">
                <a:cs typeface="Calibri"/>
              </a:rPr>
              <a:t> </a:t>
            </a:r>
          </a:p>
          <a:p>
            <a:r>
              <a:rPr lang="en-US">
                <a:cs typeface="Calibri"/>
              </a:rPr>
              <a:t>Pyramid Model: </a:t>
            </a:r>
            <a:r>
              <a:rPr lang="en-US">
                <a:hlinkClick r:id="rId9" tooltip="The National Center for Pyramid Model Innovations"/>
              </a:rPr>
              <a:t>https://challengingbehavior.org/</a:t>
            </a:r>
            <a:r>
              <a:rPr lang="en-US"/>
              <a:t> </a:t>
            </a:r>
          </a:p>
          <a:p>
            <a:pPr lvl="1"/>
            <a:r>
              <a:rPr lang="en-US">
                <a:hlinkClick r:id="rId10" tooltip="Data Decision-Making Using the BIRS"/>
              </a:rPr>
              <a:t>https://challengingbehavior.org/webinar/data-decision-making-using-the-birs/</a:t>
            </a:r>
            <a:r>
              <a:rPr lang="en-US"/>
              <a:t> </a:t>
            </a:r>
          </a:p>
        </p:txBody>
      </p:sp>
    </p:spTree>
    <p:extLst>
      <p:ext uri="{BB962C8B-B14F-4D97-AF65-F5344CB8AC3E}">
        <p14:creationId xmlns:p14="http://schemas.microsoft.com/office/powerpoint/2010/main" val="3114955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9C76601-96DD-2C41-9A9C-E99CD7DD7AAC}"/>
              </a:ext>
            </a:extLst>
          </p:cNvPr>
          <p:cNvSpPr>
            <a:spLocks noGrp="1"/>
          </p:cNvSpPr>
          <p:nvPr>
            <p:ph type="title" idx="4294967295"/>
          </p:nvPr>
        </p:nvSpPr>
        <p:spPr>
          <a:xfrm>
            <a:off x="620153" y="365125"/>
            <a:ext cx="10515600" cy="1325563"/>
          </a:xfrm>
        </p:spPr>
        <p:txBody>
          <a:bodyPr/>
          <a:lstStyle/>
          <a:p>
            <a:pPr algn="ctr"/>
            <a:r>
              <a:rPr lang="en-US" b="1">
                <a:solidFill>
                  <a:schemeClr val="bg1"/>
                </a:solidFill>
              </a:rPr>
              <a:t>Thank you</a:t>
            </a:r>
          </a:p>
        </p:txBody>
      </p:sp>
      <p:sp>
        <p:nvSpPr>
          <p:cNvPr id="7" name="Title 1">
            <a:extLst>
              <a:ext uri="{FF2B5EF4-FFF2-40B4-BE49-F238E27FC236}">
                <a16:creationId xmlns:a16="http://schemas.microsoft.com/office/drawing/2014/main" id="{C52333B6-2FF6-D846-B637-E6799129F67A}"/>
              </a:ext>
            </a:extLst>
          </p:cNvPr>
          <p:cNvSpPr txBox="1">
            <a:spLocks/>
          </p:cNvSpPr>
          <p:nvPr/>
        </p:nvSpPr>
        <p:spPr>
          <a:xfrm>
            <a:off x="218047" y="1741953"/>
            <a:ext cx="11319812" cy="1273844"/>
          </a:xfrm>
          <a:prstGeom prst="rect">
            <a:avLst/>
          </a:prstGeom>
        </p:spPr>
        <p:txBody>
          <a:bodyPr/>
          <a:lstStyle>
            <a:lvl1pPr algn="l" defTabSz="914400" rtl="0" eaLnBrk="1" latinLnBrk="0" hangingPunct="1">
              <a:lnSpc>
                <a:spcPct val="90000"/>
              </a:lnSpc>
              <a:spcBef>
                <a:spcPct val="0"/>
              </a:spcBef>
              <a:buNone/>
              <a:defRPr sz="4400" kern="1200">
                <a:solidFill>
                  <a:srgbClr val="154578"/>
                </a:solidFill>
                <a:latin typeface="Tahoma" panose="020B0604030504040204" pitchFamily="34" charset="0"/>
                <a:ea typeface="Tahoma" panose="020B0604030504040204" pitchFamily="34" charset="0"/>
                <a:cs typeface="Tahoma" panose="020B0604030504040204" pitchFamily="34" charset="0"/>
              </a:defRPr>
            </a:lvl1pPr>
          </a:lstStyle>
          <a:p>
            <a:pPr algn="ctr"/>
            <a:r>
              <a:rPr lang="en-US" sz="2600">
                <a:solidFill>
                  <a:schemeClr val="bg1"/>
                </a:solidFill>
              </a:rPr>
              <a:t>Visit us at </a:t>
            </a:r>
            <a:r>
              <a:rPr lang="en-US" sz="2600">
                <a:solidFill>
                  <a:schemeClr val="bg1"/>
                </a:solidFill>
                <a:hlinkClick r:id="rId3" tooltip="DaSy Center website">
                  <a:extLst>
                    <a:ext uri="{A12FA001-AC4F-418D-AE19-62706E023703}">
                      <ahyp:hlinkClr xmlns:ahyp="http://schemas.microsoft.com/office/drawing/2018/hyperlinkcolor" val="tx"/>
                    </a:ext>
                  </a:extLst>
                </a:hlinkClick>
              </a:rPr>
              <a:t>http://dasycenter.org/</a:t>
            </a:r>
            <a:endParaRPr lang="en-US" sz="2600">
              <a:solidFill>
                <a:schemeClr val="bg1"/>
              </a:solidFill>
            </a:endParaRPr>
          </a:p>
          <a:p>
            <a:pPr algn="ctr">
              <a:spcBef>
                <a:spcPts val="2400"/>
              </a:spcBef>
            </a:pPr>
            <a:r>
              <a:rPr lang="en-US" sz="2600">
                <a:solidFill>
                  <a:schemeClr val="bg1"/>
                </a:solidFill>
              </a:rPr>
              <a:t>Follow us on Twitter: </a:t>
            </a:r>
            <a:r>
              <a:rPr lang="en-US" sz="2600" u="sng">
                <a:solidFill>
                  <a:schemeClr val="bg1"/>
                </a:solidFill>
                <a:hlinkClick r:id="rId4" tooltip="DaSy Center Twitter feed">
                  <a:extLst>
                    <a:ext uri="{A12FA001-AC4F-418D-AE19-62706E023703}">
                      <ahyp:hlinkClr xmlns:ahyp="http://schemas.microsoft.com/office/drawing/2018/hyperlinkcolor" val="tx"/>
                    </a:ext>
                  </a:extLst>
                </a:hlinkClick>
              </a:rPr>
              <a:t>@DaSyCenter</a:t>
            </a:r>
            <a:r>
              <a:rPr lang="en-US" sz="2600">
                <a:solidFill>
                  <a:schemeClr val="bg1"/>
                </a:solidFill>
              </a:rPr>
              <a:t>  </a:t>
            </a:r>
          </a:p>
          <a:p>
            <a:pPr algn="ctr"/>
            <a:endParaRPr lang="en-US">
              <a:solidFill>
                <a:schemeClr val="bg1"/>
              </a:solidFill>
            </a:endParaRPr>
          </a:p>
        </p:txBody>
      </p:sp>
      <p:pic>
        <p:nvPicPr>
          <p:cNvPr id="2" name="Picture 1" descr="Dasy Logo">
            <a:extLst>
              <a:ext uri="{FF2B5EF4-FFF2-40B4-BE49-F238E27FC236}">
                <a16:creationId xmlns:a16="http://schemas.microsoft.com/office/drawing/2014/main" id="{5FCC8E4B-9410-1846-9631-C6AE2E173A6F}"/>
              </a:ext>
            </a:extLst>
          </p:cNvPr>
          <p:cNvPicPr>
            <a:picLocks noChangeAspect="1"/>
          </p:cNvPicPr>
          <p:nvPr/>
        </p:nvPicPr>
        <p:blipFill>
          <a:blip r:embed="rId5"/>
          <a:stretch>
            <a:fillRect/>
          </a:stretch>
        </p:blipFill>
        <p:spPr>
          <a:xfrm>
            <a:off x="4171536" y="3269710"/>
            <a:ext cx="3848928" cy="1273844"/>
          </a:xfrm>
          <a:prstGeom prst="rect">
            <a:avLst/>
          </a:prstGeom>
        </p:spPr>
      </p:pic>
      <p:sp>
        <p:nvSpPr>
          <p:cNvPr id="9" name="Rectangle 8" descr="IDEAS that Work logo">
            <a:extLst>
              <a:ext uri="{FF2B5EF4-FFF2-40B4-BE49-F238E27FC236}">
                <a16:creationId xmlns:a16="http://schemas.microsoft.com/office/drawing/2014/main" id="{6C63B822-9323-2548-8D04-18100BC95202}"/>
              </a:ext>
            </a:extLst>
          </p:cNvPr>
          <p:cNvSpPr/>
          <p:nvPr/>
        </p:nvSpPr>
        <p:spPr>
          <a:xfrm>
            <a:off x="-13855" y="5306291"/>
            <a:ext cx="12216384" cy="15517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ndParaRPr>
          </a:p>
        </p:txBody>
      </p:sp>
      <p:sp>
        <p:nvSpPr>
          <p:cNvPr id="8" name="Title 1">
            <a:extLst>
              <a:ext uri="{FF2B5EF4-FFF2-40B4-BE49-F238E27FC236}">
                <a16:creationId xmlns:a16="http://schemas.microsoft.com/office/drawing/2014/main" id="{CE2C777A-643E-E341-B65D-7F673EF98944}"/>
              </a:ext>
            </a:extLst>
          </p:cNvPr>
          <p:cNvSpPr txBox="1">
            <a:spLocks/>
          </p:cNvSpPr>
          <p:nvPr/>
        </p:nvSpPr>
        <p:spPr>
          <a:xfrm>
            <a:off x="1981199" y="5500254"/>
            <a:ext cx="9899401" cy="1070091"/>
          </a:xfrm>
          <a:prstGeom prst="rect">
            <a:avLst/>
          </a:prstGeom>
        </p:spPr>
        <p:txBody>
          <a:bodyPr/>
          <a:lstStyle>
            <a:lvl1pPr algn="l" defTabSz="914400" rtl="0" eaLnBrk="1" latinLnBrk="0" hangingPunct="1">
              <a:lnSpc>
                <a:spcPct val="90000"/>
              </a:lnSpc>
              <a:spcBef>
                <a:spcPct val="0"/>
              </a:spcBef>
              <a:buNone/>
              <a:defRPr sz="4400" kern="1200">
                <a:solidFill>
                  <a:srgbClr val="154578"/>
                </a:solidFill>
                <a:latin typeface="Tahoma" panose="020B0604030504040204" pitchFamily="34" charset="0"/>
                <a:ea typeface="Tahoma" panose="020B0604030504040204" pitchFamily="34" charset="0"/>
                <a:cs typeface="Tahoma" panose="020B0604030504040204" pitchFamily="34" charset="0"/>
              </a:defRPr>
            </a:lvl1pPr>
          </a:lstStyle>
          <a:p>
            <a:pPr>
              <a:lnSpc>
                <a:spcPts val="2000"/>
              </a:lnSpc>
            </a:pPr>
            <a:r>
              <a:rPr lang="en-US" sz="1500"/>
              <a:t>The contents of this presentation were developed under a grant from the U.S. Department of Education, #H373Z190002. The contents and resources do not necessarily represent the policy of the U.S. Department of Education, and you should not assume endorsement by the Federal Government. Project Officers: Meredith Miceli and Amy Bae.</a:t>
            </a:r>
            <a:endParaRPr lang="en-US" sz="1500" b="1"/>
          </a:p>
        </p:txBody>
      </p:sp>
      <p:pic>
        <p:nvPicPr>
          <p:cNvPr id="10" name="Picture 9" descr="IDEAs that Work. U.S. Office of Special Education Programs">
            <a:extLst>
              <a:ext uri="{FF2B5EF4-FFF2-40B4-BE49-F238E27FC236}">
                <a16:creationId xmlns:a16="http://schemas.microsoft.com/office/drawing/2014/main" id="{C10C30C0-6FA3-CA47-BE38-14956011A42A}"/>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6094" y="5415674"/>
            <a:ext cx="1351142" cy="1126962"/>
          </a:xfrm>
          <a:prstGeom prst="rect">
            <a:avLst/>
          </a:prstGeom>
        </p:spPr>
      </p:pic>
    </p:spTree>
    <p:extLst>
      <p:ext uri="{BB962C8B-B14F-4D97-AF65-F5344CB8AC3E}">
        <p14:creationId xmlns:p14="http://schemas.microsoft.com/office/powerpoint/2010/main" val="226165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C2950-F468-C619-21E1-10DCBE538972}"/>
              </a:ext>
            </a:extLst>
          </p:cNvPr>
          <p:cNvSpPr>
            <a:spLocks noGrp="1"/>
          </p:cNvSpPr>
          <p:nvPr>
            <p:ph type="title"/>
          </p:nvPr>
        </p:nvSpPr>
        <p:spPr/>
        <p:txBody>
          <a:bodyPr/>
          <a:lstStyle/>
          <a:p>
            <a:r>
              <a:rPr lang="en-US"/>
              <a:t>Who is in the Room?</a:t>
            </a:r>
          </a:p>
        </p:txBody>
      </p:sp>
      <p:sp>
        <p:nvSpPr>
          <p:cNvPr id="3" name="Text Placeholder 2">
            <a:extLst>
              <a:ext uri="{FF2B5EF4-FFF2-40B4-BE49-F238E27FC236}">
                <a16:creationId xmlns:a16="http://schemas.microsoft.com/office/drawing/2014/main" id="{E8E52D3B-1DED-154F-042E-2A70959228B6}"/>
              </a:ext>
            </a:extLst>
          </p:cNvPr>
          <p:cNvSpPr>
            <a:spLocks noGrp="1"/>
          </p:cNvSpPr>
          <p:nvPr>
            <p:ph type="body" idx="4294967295"/>
          </p:nvPr>
        </p:nvSpPr>
        <p:spPr>
          <a:xfrm>
            <a:off x="838200" y="1825625"/>
            <a:ext cx="10515600" cy="4351338"/>
          </a:xfrm>
        </p:spPr>
        <p:txBody>
          <a:bodyPr/>
          <a:lstStyle/>
          <a:p>
            <a:r>
              <a:rPr lang="en-US"/>
              <a:t>State</a:t>
            </a:r>
          </a:p>
          <a:p>
            <a:r>
              <a:rPr lang="en-US"/>
              <a:t>Role</a:t>
            </a:r>
          </a:p>
          <a:p>
            <a:r>
              <a:rPr lang="en-US"/>
              <a:t>Age group served</a:t>
            </a:r>
          </a:p>
          <a:p>
            <a:r>
              <a:rPr lang="en-US"/>
              <a:t>Type of program</a:t>
            </a:r>
          </a:p>
        </p:txBody>
      </p:sp>
    </p:spTree>
    <p:extLst>
      <p:ext uri="{BB962C8B-B14F-4D97-AF65-F5344CB8AC3E}">
        <p14:creationId xmlns:p14="http://schemas.microsoft.com/office/powerpoint/2010/main" val="2908629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E7A8D-7BC4-DA08-200B-74A225452704}"/>
              </a:ext>
            </a:extLst>
          </p:cNvPr>
          <p:cNvSpPr>
            <a:spLocks noGrp="1"/>
          </p:cNvSpPr>
          <p:nvPr>
            <p:ph type="title"/>
          </p:nvPr>
        </p:nvSpPr>
        <p:spPr>
          <a:xfrm>
            <a:off x="839788" y="457199"/>
            <a:ext cx="5054236" cy="1617028"/>
          </a:xfrm>
        </p:spPr>
        <p:txBody>
          <a:bodyPr>
            <a:normAutofit/>
          </a:bodyPr>
          <a:lstStyle/>
          <a:p>
            <a:r>
              <a:rPr lang="en-US" sz="3600"/>
              <a:t>Why Talk About Discipline</a:t>
            </a:r>
          </a:p>
        </p:txBody>
      </p:sp>
      <p:sp>
        <p:nvSpPr>
          <p:cNvPr id="5" name="Text Placeholder 4">
            <a:extLst>
              <a:ext uri="{FF2B5EF4-FFF2-40B4-BE49-F238E27FC236}">
                <a16:creationId xmlns:a16="http://schemas.microsoft.com/office/drawing/2014/main" id="{0111ECDD-49B4-E260-0AFB-3BC104562FD0}"/>
              </a:ext>
            </a:extLst>
          </p:cNvPr>
          <p:cNvSpPr>
            <a:spLocks noGrp="1"/>
          </p:cNvSpPr>
          <p:nvPr>
            <p:ph type="body" idx="1"/>
          </p:nvPr>
        </p:nvSpPr>
        <p:spPr>
          <a:xfrm>
            <a:off x="705630" y="3613534"/>
            <a:ext cx="5054235" cy="1531344"/>
          </a:xfrm>
        </p:spPr>
        <p:txBody>
          <a:bodyPr>
            <a:normAutofit/>
          </a:bodyPr>
          <a:lstStyle/>
          <a:p>
            <a:pPr marL="111125" indent="0">
              <a:buNone/>
            </a:pPr>
            <a:r>
              <a:rPr lang="en-US" sz="2800"/>
              <a:t>Students cannot experience inclusion if they are not present.</a:t>
            </a:r>
            <a:endParaRPr lang="en-US" sz="2400"/>
          </a:p>
        </p:txBody>
      </p:sp>
      <p:graphicFrame>
        <p:nvGraphicFramePr>
          <p:cNvPr id="4" name="Diagram 3" descr="One circle inside of the other: Inclusion inside Presence.">
            <a:extLst>
              <a:ext uri="{FF2B5EF4-FFF2-40B4-BE49-F238E27FC236}">
                <a16:creationId xmlns:a16="http://schemas.microsoft.com/office/drawing/2014/main" id="{42DA1EDE-3038-3E9A-27CA-C5F867816C6F}"/>
              </a:ext>
            </a:extLst>
          </p:cNvPr>
          <p:cNvGraphicFramePr/>
          <p:nvPr>
            <p:extLst>
              <p:ext uri="{D42A27DB-BD31-4B8C-83A1-F6EECF244321}">
                <p14:modId xmlns:p14="http://schemas.microsoft.com/office/powerpoint/2010/main" val="2711847481"/>
              </p:ext>
            </p:extLst>
          </p:nvPr>
        </p:nvGraphicFramePr>
        <p:xfrm>
          <a:off x="4691641" y="1183440"/>
          <a:ext cx="7367231" cy="46855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34537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406BB-F51C-68E5-8FAF-F7E17231FA99}"/>
              </a:ext>
            </a:extLst>
          </p:cNvPr>
          <p:cNvSpPr>
            <a:spLocks noGrp="1"/>
          </p:cNvSpPr>
          <p:nvPr>
            <p:ph type="title"/>
          </p:nvPr>
        </p:nvSpPr>
        <p:spPr/>
        <p:txBody>
          <a:bodyPr/>
          <a:lstStyle/>
          <a:p>
            <a:r>
              <a:rPr lang="en-US"/>
              <a:t>Agenda</a:t>
            </a:r>
          </a:p>
        </p:txBody>
      </p:sp>
      <p:graphicFrame>
        <p:nvGraphicFramePr>
          <p:cNvPr id="15" name="Content Placeholder 14" descr="Agenda list with icons:&#10;Why talk about data?&#10;Critical questions&#10;Discipline is...&#10;What we know (and don't)&#10;What can we do next?">
            <a:extLst>
              <a:ext uri="{FF2B5EF4-FFF2-40B4-BE49-F238E27FC236}">
                <a16:creationId xmlns:a16="http://schemas.microsoft.com/office/drawing/2014/main" id="{53167F25-8265-BC28-FAE1-B7794CD4BE16}"/>
              </a:ext>
            </a:extLst>
          </p:cNvPr>
          <p:cNvGraphicFramePr>
            <a:graphicFrameLocks noGrp="1"/>
          </p:cNvGraphicFramePr>
          <p:nvPr>
            <p:ph sz="half" idx="2"/>
            <p:extLst>
              <p:ext uri="{D42A27DB-BD31-4B8C-83A1-F6EECF244321}">
                <p14:modId xmlns:p14="http://schemas.microsoft.com/office/powerpoint/2010/main" val="1063827861"/>
              </p:ext>
            </p:extLst>
          </p:nvPr>
        </p:nvGraphicFramePr>
        <p:xfrm>
          <a:off x="839786" y="1825625"/>
          <a:ext cx="6475413" cy="408607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204374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B4641D1-A4B2-FAF7-447E-EBF01B82941F}"/>
              </a:ext>
            </a:extLst>
          </p:cNvPr>
          <p:cNvSpPr>
            <a:spLocks noGrp="1"/>
          </p:cNvSpPr>
          <p:nvPr>
            <p:ph type="title"/>
          </p:nvPr>
        </p:nvSpPr>
        <p:spPr/>
        <p:txBody>
          <a:bodyPr/>
          <a:lstStyle/>
          <a:p>
            <a:r>
              <a:rPr lang="en-US"/>
              <a:t>Why We Must Talk About Data</a:t>
            </a:r>
          </a:p>
        </p:txBody>
      </p:sp>
      <p:sp>
        <p:nvSpPr>
          <p:cNvPr id="2" name="Content Placeholder 1">
            <a:extLst>
              <a:ext uri="{FF2B5EF4-FFF2-40B4-BE49-F238E27FC236}">
                <a16:creationId xmlns:a16="http://schemas.microsoft.com/office/drawing/2014/main" id="{28F3020E-F4CB-6599-B40C-7E416E99BFC3}"/>
              </a:ext>
            </a:extLst>
          </p:cNvPr>
          <p:cNvSpPr>
            <a:spLocks noGrp="1"/>
          </p:cNvSpPr>
          <p:nvPr>
            <p:ph sz="half" idx="2"/>
          </p:nvPr>
        </p:nvSpPr>
        <p:spPr>
          <a:xfrm>
            <a:off x="839788" y="1825625"/>
            <a:ext cx="7666259" cy="4364038"/>
          </a:xfrm>
        </p:spPr>
        <p:txBody>
          <a:bodyPr/>
          <a:lstStyle/>
          <a:p>
            <a:pPr marL="342900" indent="-342900">
              <a:lnSpc>
                <a:spcPct val="100000"/>
              </a:lnSpc>
              <a:spcAft>
                <a:spcPts val="2400"/>
              </a:spcAft>
              <a:buFont typeface="Arial" panose="020B0604020202020204" pitchFamily="34" charset="0"/>
              <a:buChar char="•"/>
            </a:pPr>
            <a:r>
              <a:rPr lang="en-US" sz="2400">
                <a:latin typeface="Tahoma" panose="020B0604030504040204" pitchFamily="34" charset="0"/>
                <a:ea typeface="Tahoma" panose="020B0604030504040204" pitchFamily="34" charset="0"/>
                <a:cs typeface="Tahoma" panose="020B0604030504040204" pitchFamily="34" charset="0"/>
              </a:rPr>
              <a:t>Preschoolers are expelled at three times the rate of children in kindergarten through 12th grade.</a:t>
            </a:r>
          </a:p>
          <a:p>
            <a:pPr marL="342900" indent="-342900">
              <a:lnSpc>
                <a:spcPct val="100000"/>
              </a:lnSpc>
              <a:spcAft>
                <a:spcPts val="2400"/>
              </a:spcAft>
              <a:buFont typeface="Arial" panose="020B0604020202020204" pitchFamily="34" charset="0"/>
              <a:buChar char="•"/>
            </a:pPr>
            <a:r>
              <a:rPr lang="en-US" sz="2400">
                <a:latin typeface="Tahoma" panose="020B0604030504040204" pitchFamily="34" charset="0"/>
                <a:ea typeface="Tahoma" panose="020B0604030504040204" pitchFamily="34" charset="0"/>
                <a:cs typeface="Tahoma" panose="020B0604030504040204" pitchFamily="34" charset="0"/>
              </a:rPr>
              <a:t>Preschool-aged boys are four times as likely to be expelled as girls are.</a:t>
            </a:r>
          </a:p>
          <a:p>
            <a:pPr marL="342900" indent="-342900">
              <a:lnSpc>
                <a:spcPct val="100000"/>
              </a:lnSpc>
              <a:spcAft>
                <a:spcPts val="2400"/>
              </a:spcAft>
              <a:buFont typeface="Arial" panose="020B0604020202020204" pitchFamily="34" charset="0"/>
              <a:buChar char="•"/>
            </a:pPr>
            <a:r>
              <a:rPr lang="en-US" sz="2400">
                <a:latin typeface="Tahoma" panose="020B0604030504040204" pitchFamily="34" charset="0"/>
                <a:ea typeface="Tahoma" panose="020B0604030504040204" pitchFamily="34" charset="0"/>
                <a:cs typeface="Tahoma" panose="020B0604030504040204" pitchFamily="34" charset="0"/>
              </a:rPr>
              <a:t>African American children are expelled almost twice as often as Latino and white children and more than five times as often as Asian American children.</a:t>
            </a:r>
          </a:p>
        </p:txBody>
      </p:sp>
      <p:pic>
        <p:nvPicPr>
          <p:cNvPr id="4" name="Picture 2" descr="Ratio of 4 boys to 1 girl">
            <a:extLst>
              <a:ext uri="{FF2B5EF4-FFF2-40B4-BE49-F238E27FC236}">
                <a16:creationId xmlns:a16="http://schemas.microsoft.com/office/drawing/2014/main" id="{F8C2BAF4-829F-AF41-ADDA-29C8DCC6C94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83165" y="2963536"/>
            <a:ext cx="3200401" cy="1044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80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1D95AF7-2EFB-59E8-6597-07D9AD8397AE}"/>
              </a:ext>
            </a:extLst>
          </p:cNvPr>
          <p:cNvSpPr>
            <a:spLocks noGrp="1"/>
          </p:cNvSpPr>
          <p:nvPr>
            <p:ph type="title"/>
          </p:nvPr>
        </p:nvSpPr>
        <p:spPr>
          <a:xfrm>
            <a:off x="839787" y="457200"/>
            <a:ext cx="10309283" cy="888852"/>
          </a:xfrm>
        </p:spPr>
        <p:txBody>
          <a:bodyPr>
            <a:noAutofit/>
          </a:bodyPr>
          <a:lstStyle/>
          <a:p>
            <a:r>
              <a:rPr lang="en-US" sz="3600"/>
              <a:t>National Trends are Grounded in Local Practice</a:t>
            </a:r>
          </a:p>
        </p:txBody>
      </p:sp>
      <p:sp>
        <p:nvSpPr>
          <p:cNvPr id="12" name="Text Placeholder 11">
            <a:extLst>
              <a:ext uri="{FF2B5EF4-FFF2-40B4-BE49-F238E27FC236}">
                <a16:creationId xmlns:a16="http://schemas.microsoft.com/office/drawing/2014/main" id="{D44562B0-20AA-65D2-0F24-A459033AFF90}"/>
              </a:ext>
            </a:extLst>
          </p:cNvPr>
          <p:cNvSpPr>
            <a:spLocks noGrp="1"/>
          </p:cNvSpPr>
          <p:nvPr>
            <p:ph type="body" idx="1"/>
          </p:nvPr>
        </p:nvSpPr>
        <p:spPr>
          <a:xfrm>
            <a:off x="839787" y="2247440"/>
            <a:ext cx="6861003" cy="3899972"/>
          </a:xfrm>
        </p:spPr>
        <p:txBody>
          <a:bodyPr>
            <a:normAutofit/>
          </a:bodyPr>
          <a:lstStyle/>
          <a:p>
            <a:r>
              <a:rPr lang="en-US" sz="2400"/>
              <a:t>Datasets are </a:t>
            </a:r>
            <a:r>
              <a:rPr lang="en-US" sz="2400" b="1">
                <a:solidFill>
                  <a:schemeClr val="accent5">
                    <a:lumMod val="50000"/>
                  </a:schemeClr>
                </a:solidFill>
              </a:rPr>
              <a:t>aggregations of practice</a:t>
            </a:r>
            <a:r>
              <a:rPr lang="en-US" sz="2400"/>
              <a:t> with details about who, what, when and why</a:t>
            </a:r>
          </a:p>
          <a:p>
            <a:r>
              <a:rPr lang="en-US" sz="2400"/>
              <a:t>Can aggregate at multiple levels to identify meaningful patterns</a:t>
            </a:r>
          </a:p>
          <a:p>
            <a:r>
              <a:rPr lang="en-US" sz="2400"/>
              <a:t>Patterns and trends identified in datasets should then inform practice</a:t>
            </a:r>
          </a:p>
        </p:txBody>
      </p:sp>
      <p:graphicFrame>
        <p:nvGraphicFramePr>
          <p:cNvPr id="14" name="Content Placeholder 10" descr="Arrow figure: Practice generates data which informs practice">
            <a:extLst>
              <a:ext uri="{FF2B5EF4-FFF2-40B4-BE49-F238E27FC236}">
                <a16:creationId xmlns:a16="http://schemas.microsoft.com/office/drawing/2014/main" id="{F3CB27AD-2C09-4A34-826F-7708F5AAF0BF}"/>
              </a:ext>
            </a:extLst>
          </p:cNvPr>
          <p:cNvGraphicFramePr>
            <a:graphicFrameLocks noGrp="1"/>
          </p:cNvGraphicFramePr>
          <p:nvPr>
            <p:ph idx="10"/>
            <p:extLst>
              <p:ext uri="{D42A27DB-BD31-4B8C-83A1-F6EECF244321}">
                <p14:modId xmlns:p14="http://schemas.microsoft.com/office/powerpoint/2010/main" val="3088077218"/>
              </p:ext>
            </p:extLst>
          </p:nvPr>
        </p:nvGraphicFramePr>
        <p:xfrm>
          <a:off x="6747945" y="1346052"/>
          <a:ext cx="5444055" cy="50547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490599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766E7C9-BB82-0511-D17F-43E39A25966E}"/>
              </a:ext>
            </a:extLst>
          </p:cNvPr>
          <p:cNvSpPr>
            <a:spLocks noGrp="1"/>
          </p:cNvSpPr>
          <p:nvPr>
            <p:ph type="title"/>
          </p:nvPr>
        </p:nvSpPr>
        <p:spPr/>
        <p:txBody>
          <a:bodyPr/>
          <a:lstStyle/>
          <a:p>
            <a:r>
              <a:rPr lang="en-US"/>
              <a:t>Practice is Grounded in Policy</a:t>
            </a:r>
          </a:p>
        </p:txBody>
      </p:sp>
      <p:sp>
        <p:nvSpPr>
          <p:cNvPr id="6" name="Text Placeholder 5">
            <a:extLst>
              <a:ext uri="{FF2B5EF4-FFF2-40B4-BE49-F238E27FC236}">
                <a16:creationId xmlns:a16="http://schemas.microsoft.com/office/drawing/2014/main" id="{7AC48578-7D56-F515-863E-5CFD2ABE2F24}"/>
              </a:ext>
            </a:extLst>
          </p:cNvPr>
          <p:cNvSpPr>
            <a:spLocks noGrp="1"/>
          </p:cNvSpPr>
          <p:nvPr>
            <p:ph type="body" idx="1"/>
          </p:nvPr>
        </p:nvSpPr>
        <p:spPr/>
        <p:txBody>
          <a:bodyPr/>
          <a:lstStyle/>
          <a:p>
            <a:r>
              <a:rPr lang="en-US"/>
              <a:t>Policy</a:t>
            </a:r>
          </a:p>
        </p:txBody>
      </p:sp>
      <p:sp>
        <p:nvSpPr>
          <p:cNvPr id="7" name="Content Placeholder 6">
            <a:extLst>
              <a:ext uri="{FF2B5EF4-FFF2-40B4-BE49-F238E27FC236}">
                <a16:creationId xmlns:a16="http://schemas.microsoft.com/office/drawing/2014/main" id="{F9EA1A42-6A68-2DB6-0058-489759389FA9}"/>
              </a:ext>
            </a:extLst>
          </p:cNvPr>
          <p:cNvSpPr>
            <a:spLocks noGrp="1"/>
          </p:cNvSpPr>
          <p:nvPr>
            <p:ph sz="half" idx="2"/>
          </p:nvPr>
        </p:nvSpPr>
        <p:spPr/>
        <p:txBody>
          <a:bodyPr/>
          <a:lstStyle/>
          <a:p>
            <a:r>
              <a:rPr lang="en-US"/>
              <a:t>Definitions of discipline events</a:t>
            </a:r>
          </a:p>
          <a:p>
            <a:r>
              <a:rPr lang="en-US"/>
              <a:t>Application of discipline</a:t>
            </a:r>
          </a:p>
          <a:p>
            <a:r>
              <a:rPr lang="en-US"/>
              <a:t>Rules about expulsion</a:t>
            </a:r>
          </a:p>
          <a:p>
            <a:r>
              <a:rPr lang="en-US"/>
              <a:t>Alternatives</a:t>
            </a:r>
          </a:p>
          <a:p>
            <a:r>
              <a:rPr lang="en-US"/>
              <a:t>Behavior management and teacher support</a:t>
            </a:r>
          </a:p>
        </p:txBody>
      </p:sp>
      <p:sp>
        <p:nvSpPr>
          <p:cNvPr id="8" name="Text Placeholder 7">
            <a:extLst>
              <a:ext uri="{FF2B5EF4-FFF2-40B4-BE49-F238E27FC236}">
                <a16:creationId xmlns:a16="http://schemas.microsoft.com/office/drawing/2014/main" id="{87D964CE-E3AE-3B48-C7BC-A645D55D1A6F}"/>
              </a:ext>
            </a:extLst>
          </p:cNvPr>
          <p:cNvSpPr>
            <a:spLocks noGrp="1"/>
          </p:cNvSpPr>
          <p:nvPr>
            <p:ph type="body" sz="quarter" idx="3"/>
          </p:nvPr>
        </p:nvSpPr>
        <p:spPr/>
        <p:txBody>
          <a:bodyPr/>
          <a:lstStyle/>
          <a:p>
            <a:r>
              <a:rPr lang="en-US"/>
              <a:t>Practice</a:t>
            </a:r>
          </a:p>
        </p:txBody>
      </p:sp>
      <p:sp>
        <p:nvSpPr>
          <p:cNvPr id="9" name="Content Placeholder 8">
            <a:extLst>
              <a:ext uri="{FF2B5EF4-FFF2-40B4-BE49-F238E27FC236}">
                <a16:creationId xmlns:a16="http://schemas.microsoft.com/office/drawing/2014/main" id="{0E1E6FDA-8543-018B-684F-A092DE83631A}"/>
              </a:ext>
            </a:extLst>
          </p:cNvPr>
          <p:cNvSpPr>
            <a:spLocks noGrp="1"/>
          </p:cNvSpPr>
          <p:nvPr>
            <p:ph sz="quarter" idx="4"/>
          </p:nvPr>
        </p:nvSpPr>
        <p:spPr>
          <a:xfrm>
            <a:off x="6172199" y="2505075"/>
            <a:ext cx="5357813" cy="3684588"/>
          </a:xfrm>
        </p:spPr>
        <p:txBody>
          <a:bodyPr/>
          <a:lstStyle/>
          <a:p>
            <a:r>
              <a:rPr lang="en-US"/>
              <a:t>Fidelity to policy:</a:t>
            </a:r>
          </a:p>
          <a:p>
            <a:pPr lvl="1"/>
            <a:r>
              <a:rPr lang="en-US"/>
              <a:t>Does practice adhere to policy?</a:t>
            </a:r>
          </a:p>
          <a:p>
            <a:pPr lvl="1"/>
            <a:r>
              <a:rPr lang="en-US"/>
              <a:t>Are rules applied uniformly?</a:t>
            </a:r>
          </a:p>
          <a:p>
            <a:r>
              <a:rPr lang="en-US"/>
              <a:t>Are alternatives used?</a:t>
            </a:r>
          </a:p>
          <a:p>
            <a:r>
              <a:rPr lang="en-US"/>
              <a:t>Are supports working?</a:t>
            </a:r>
          </a:p>
        </p:txBody>
      </p:sp>
      <p:grpSp>
        <p:nvGrpSpPr>
          <p:cNvPr id="13" name="Group 12" descr="Bubble highlighting that practice questions are DATA questions.">
            <a:extLst>
              <a:ext uri="{FF2B5EF4-FFF2-40B4-BE49-F238E27FC236}">
                <a16:creationId xmlns:a16="http://schemas.microsoft.com/office/drawing/2014/main" id="{A282032E-73B3-6BB8-D60D-0B03CC23110C}"/>
              </a:ext>
            </a:extLst>
          </p:cNvPr>
          <p:cNvGrpSpPr/>
          <p:nvPr/>
        </p:nvGrpSpPr>
        <p:grpSpPr>
          <a:xfrm>
            <a:off x="4287934" y="4968210"/>
            <a:ext cx="2721934" cy="1524665"/>
            <a:chOff x="4167962" y="5029789"/>
            <a:chExt cx="2721934" cy="1524665"/>
          </a:xfrm>
        </p:grpSpPr>
        <p:sp>
          <p:nvSpPr>
            <p:cNvPr id="11" name="Thought Bubble: Cloud 10">
              <a:extLst>
                <a:ext uri="{FF2B5EF4-FFF2-40B4-BE49-F238E27FC236}">
                  <a16:creationId xmlns:a16="http://schemas.microsoft.com/office/drawing/2014/main" id="{052F7B38-9F1D-009E-EE95-6746182C949A}"/>
                </a:ext>
              </a:extLst>
            </p:cNvPr>
            <p:cNvSpPr/>
            <p:nvPr/>
          </p:nvSpPr>
          <p:spPr>
            <a:xfrm flipH="1" flipV="1">
              <a:off x="4167962" y="5029789"/>
              <a:ext cx="2721934" cy="1524665"/>
            </a:xfrm>
            <a:prstGeom prst="cloudCallout">
              <a:avLst>
                <a:gd name="adj1" fmla="val -19806"/>
                <a:gd name="adj2" fmla="val 890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E0748413-6211-742D-CA6C-793ED66BB400}"/>
                </a:ext>
              </a:extLst>
            </p:cNvPr>
            <p:cNvSpPr txBox="1"/>
            <p:nvPr/>
          </p:nvSpPr>
          <p:spPr>
            <a:xfrm>
              <a:off x="4428459" y="5358666"/>
              <a:ext cx="2200940" cy="830997"/>
            </a:xfrm>
            <a:prstGeom prst="rect">
              <a:avLst/>
            </a:prstGeom>
            <a:noFill/>
          </p:spPr>
          <p:txBody>
            <a:bodyPr wrap="square" rtlCol="0">
              <a:spAutoFit/>
            </a:bodyPr>
            <a:lstStyle/>
            <a:p>
              <a:pPr algn="ctr"/>
              <a:r>
                <a:rPr lang="en-US" sz="2400">
                  <a:solidFill>
                    <a:schemeClr val="bg1"/>
                  </a:solidFill>
                  <a:latin typeface="Tahoma" panose="020B0604030504040204" pitchFamily="34" charset="0"/>
                  <a:ea typeface="Tahoma" panose="020B0604030504040204" pitchFamily="34" charset="0"/>
                  <a:cs typeface="Tahoma" panose="020B0604030504040204" pitchFamily="34" charset="0"/>
                </a:rPr>
                <a:t>ALL DATA QUESTIONS!</a:t>
              </a:r>
            </a:p>
          </p:txBody>
        </p:sp>
      </p:grpSp>
    </p:spTree>
    <p:extLst>
      <p:ext uri="{BB962C8B-B14F-4D97-AF65-F5344CB8AC3E}">
        <p14:creationId xmlns:p14="http://schemas.microsoft.com/office/powerpoint/2010/main" val="1875094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p:cTn id="21" dur="500" fill="hold"/>
                                        <p:tgtEl>
                                          <p:spTgt spid="13"/>
                                        </p:tgtEl>
                                        <p:attrNameLst>
                                          <p:attrName>ppt_w</p:attrName>
                                        </p:attrNameLst>
                                      </p:cBhvr>
                                      <p:tavLst>
                                        <p:tav tm="0">
                                          <p:val>
                                            <p:fltVal val="0"/>
                                          </p:val>
                                        </p:tav>
                                        <p:tav tm="100000">
                                          <p:val>
                                            <p:strVal val="#ppt_w"/>
                                          </p:val>
                                        </p:tav>
                                      </p:tavLst>
                                    </p:anim>
                                    <p:anim calcmode="lin" valueType="num">
                                      <p:cBhvr>
                                        <p:cTn id="22" dur="500" fill="hold"/>
                                        <p:tgtEl>
                                          <p:spTgt spid="13"/>
                                        </p:tgtEl>
                                        <p:attrNameLst>
                                          <p:attrName>ppt_h</p:attrName>
                                        </p:attrNameLst>
                                      </p:cBhvr>
                                      <p:tavLst>
                                        <p:tav tm="0">
                                          <p:val>
                                            <p:fltVal val="0"/>
                                          </p:val>
                                        </p:tav>
                                        <p:tav tm="100000">
                                          <p:val>
                                            <p:strVal val="#ppt_h"/>
                                          </p:val>
                                        </p:tav>
                                      </p:tavLst>
                                    </p:anim>
                                    <p:animEffect transition="in" filter="fade">
                                      <p:cBhvr>
                                        <p:cTn id="2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720560-5647-73ED-CB77-E2433BC0A115}"/>
              </a:ext>
            </a:extLst>
          </p:cNvPr>
          <p:cNvSpPr>
            <a:spLocks noGrp="1"/>
          </p:cNvSpPr>
          <p:nvPr>
            <p:ph type="title"/>
          </p:nvPr>
        </p:nvSpPr>
        <p:spPr/>
        <p:txBody>
          <a:bodyPr/>
          <a:lstStyle/>
          <a:p>
            <a:r>
              <a:rPr lang="en-US"/>
              <a:t>Example Questions to Frame Your Analysis</a:t>
            </a:r>
          </a:p>
        </p:txBody>
      </p:sp>
      <p:sp>
        <p:nvSpPr>
          <p:cNvPr id="3" name="Text Placeholder 2">
            <a:extLst>
              <a:ext uri="{FF2B5EF4-FFF2-40B4-BE49-F238E27FC236}">
                <a16:creationId xmlns:a16="http://schemas.microsoft.com/office/drawing/2014/main" id="{318617D4-DD74-F7EE-ABE1-56CC0254359A}"/>
              </a:ext>
            </a:extLst>
          </p:cNvPr>
          <p:cNvSpPr>
            <a:spLocks noGrp="1"/>
          </p:cNvSpPr>
          <p:nvPr>
            <p:ph type="body" idx="2"/>
          </p:nvPr>
        </p:nvSpPr>
        <p:spPr/>
        <p:txBody>
          <a:bodyPr/>
          <a:lstStyle/>
          <a:p>
            <a:r>
              <a:rPr lang="en-US"/>
              <a:t>What does your use of exclusionary discipline look like? Do you know your practice over time? How does your practice compare to that of other educators?</a:t>
            </a:r>
          </a:p>
          <a:p>
            <a:r>
              <a:rPr lang="en-US"/>
              <a:t>How does the use of exclusionary discipline compare across your programs (rooms, schools/sites, districts, states)? </a:t>
            </a:r>
          </a:p>
          <a:p>
            <a:pPr lvl="1"/>
            <a:r>
              <a:rPr lang="en-US" sz="2200"/>
              <a:t>Do some programs differ meaningfully in their use of exclusionary disciplinary practices from other programs?</a:t>
            </a:r>
          </a:p>
          <a:p>
            <a:r>
              <a:rPr lang="en-US"/>
              <a:t>How do exclusionary discipline practices implemented in programs vary by child and teacher characteristics (gender, race, ethnicity, IEP status, dual-language-learner status)?</a:t>
            </a:r>
          </a:p>
        </p:txBody>
      </p:sp>
      <p:sp>
        <p:nvSpPr>
          <p:cNvPr id="6" name="Rectangle 5">
            <a:extLst>
              <a:ext uri="{FF2B5EF4-FFF2-40B4-BE49-F238E27FC236}">
                <a16:creationId xmlns:a16="http://schemas.microsoft.com/office/drawing/2014/main" id="{9AFFC2CC-3225-E646-C28D-E83E71857643}"/>
              </a:ext>
            </a:extLst>
          </p:cNvPr>
          <p:cNvSpPr/>
          <p:nvPr/>
        </p:nvSpPr>
        <p:spPr>
          <a:xfrm>
            <a:off x="1164772" y="5678269"/>
            <a:ext cx="9590314" cy="646331"/>
          </a:xfrm>
          <a:prstGeom prst="rect">
            <a:avLst/>
          </a:prstGeom>
          <a:noFill/>
        </p:spPr>
        <p:txBody>
          <a:bodyPr wrap="squar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i="1" cap="none" spc="0">
                <a:ln/>
                <a:solidFill>
                  <a:srgbClr val="227545"/>
                </a:solidFill>
                <a:effectLst/>
              </a:rPr>
              <a:t>What questions would you like to answer?</a:t>
            </a:r>
          </a:p>
        </p:txBody>
      </p:sp>
    </p:spTree>
    <p:extLst>
      <p:ext uri="{BB962C8B-B14F-4D97-AF65-F5344CB8AC3E}">
        <p14:creationId xmlns:p14="http://schemas.microsoft.com/office/powerpoint/2010/main" val="4292922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A61B4-33E9-728E-356C-A5BD2B1D0181}"/>
              </a:ext>
            </a:extLst>
          </p:cNvPr>
          <p:cNvSpPr>
            <a:spLocks noGrp="1"/>
          </p:cNvSpPr>
          <p:nvPr>
            <p:ph type="title"/>
          </p:nvPr>
        </p:nvSpPr>
        <p:spPr>
          <a:xfrm>
            <a:off x="839788" y="457200"/>
            <a:ext cx="4667875" cy="1233804"/>
          </a:xfrm>
        </p:spPr>
        <p:txBody>
          <a:bodyPr>
            <a:normAutofit/>
          </a:bodyPr>
          <a:lstStyle/>
          <a:p>
            <a:r>
              <a:rPr lang="en-US" sz="3600"/>
              <a:t>Types of Exclusionary Discipline (Removals)</a:t>
            </a:r>
          </a:p>
        </p:txBody>
      </p:sp>
      <p:grpSp>
        <p:nvGrpSpPr>
          <p:cNvPr id="5" name="Group 4" descr="4 types of discipline, along two continuum (temporary v permanent and internal v external): send home/out of school suspension; expulsion; reassignment/change in placement; send to another room/in school suspension.">
            <a:extLst>
              <a:ext uri="{FF2B5EF4-FFF2-40B4-BE49-F238E27FC236}">
                <a16:creationId xmlns:a16="http://schemas.microsoft.com/office/drawing/2014/main" id="{89AB5515-CBB9-D246-BD36-D7CD5AC9B6CE}"/>
              </a:ext>
            </a:extLst>
          </p:cNvPr>
          <p:cNvGrpSpPr/>
          <p:nvPr/>
        </p:nvGrpSpPr>
        <p:grpSpPr>
          <a:xfrm>
            <a:off x="3515705" y="301536"/>
            <a:ext cx="8676295" cy="6254928"/>
            <a:chOff x="3533338" y="312177"/>
            <a:chExt cx="8676295" cy="6254928"/>
          </a:xfrm>
        </p:grpSpPr>
        <p:grpSp>
          <p:nvGrpSpPr>
            <p:cNvPr id="12" name="Group 11">
              <a:extLst>
                <a:ext uri="{FF2B5EF4-FFF2-40B4-BE49-F238E27FC236}">
                  <a16:creationId xmlns:a16="http://schemas.microsoft.com/office/drawing/2014/main" id="{8572E9AA-F53B-C0F1-EA16-2EC22F611932}"/>
                </a:ext>
              </a:extLst>
            </p:cNvPr>
            <p:cNvGrpSpPr/>
            <p:nvPr/>
          </p:nvGrpSpPr>
          <p:grpSpPr>
            <a:xfrm>
              <a:off x="5003800" y="720894"/>
              <a:ext cx="5749192" cy="5418667"/>
              <a:chOff x="5839069" y="1074208"/>
              <a:chExt cx="5749192" cy="5418667"/>
            </a:xfrm>
          </p:grpSpPr>
          <p:graphicFrame>
            <p:nvGraphicFramePr>
              <p:cNvPr id="7" name="Diagram 6">
                <a:extLst>
                  <a:ext uri="{FF2B5EF4-FFF2-40B4-BE49-F238E27FC236}">
                    <a16:creationId xmlns:a16="http://schemas.microsoft.com/office/drawing/2014/main" id="{238E6565-425F-E565-023F-BCE230DCFB18}"/>
                  </a:ext>
                </a:extLst>
              </p:cNvPr>
              <p:cNvGraphicFramePr/>
              <p:nvPr>
                <p:extLst>
                  <p:ext uri="{D42A27DB-BD31-4B8C-83A1-F6EECF244321}">
                    <p14:modId xmlns:p14="http://schemas.microsoft.com/office/powerpoint/2010/main" val="2108855983"/>
                  </p:ext>
                </p:extLst>
              </p:nvPr>
            </p:nvGraphicFramePr>
            <p:xfrm>
              <a:off x="5839069" y="1074208"/>
              <a:ext cx="5749192"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10" name="Straight Arrow Connector 9">
                <a:extLst>
                  <a:ext uri="{FF2B5EF4-FFF2-40B4-BE49-F238E27FC236}">
                    <a16:creationId xmlns:a16="http://schemas.microsoft.com/office/drawing/2014/main" id="{3CB1E62E-86A9-E8B1-E0D8-54785BBDCF2E}"/>
                  </a:ext>
                </a:extLst>
              </p:cNvPr>
              <p:cNvCxnSpPr/>
              <p:nvPr/>
            </p:nvCxnSpPr>
            <p:spPr>
              <a:xfrm>
                <a:off x="6011008" y="3780692"/>
                <a:ext cx="5394960"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A70A36DA-5075-6A96-720F-946AE864C388}"/>
                  </a:ext>
                </a:extLst>
              </p:cNvPr>
              <p:cNvCxnSpPr>
                <a:cxnSpLocks/>
              </p:cNvCxnSpPr>
              <p:nvPr/>
            </p:nvCxnSpPr>
            <p:spPr>
              <a:xfrm rot="5400000">
                <a:off x="6011008" y="3771688"/>
                <a:ext cx="5394960" cy="0"/>
              </a:xfrm>
              <a:prstGeom prst="straightConnector1">
                <a:avLst/>
              </a:prstGeom>
              <a:ln w="57150">
                <a:headEnd type="triangle"/>
                <a:tailEnd type="triangle"/>
              </a:ln>
            </p:spPr>
            <p:style>
              <a:lnRef idx="1">
                <a:schemeClr val="accent1"/>
              </a:lnRef>
              <a:fillRef idx="0">
                <a:schemeClr val="accent1"/>
              </a:fillRef>
              <a:effectRef idx="0">
                <a:schemeClr val="accent1"/>
              </a:effectRef>
              <a:fontRef idx="minor">
                <a:schemeClr val="tx1"/>
              </a:fontRef>
            </p:style>
          </p:cxnSp>
        </p:grpSp>
        <p:sp>
          <p:nvSpPr>
            <p:cNvPr id="13" name="TextBox 12">
              <a:extLst>
                <a:ext uri="{FF2B5EF4-FFF2-40B4-BE49-F238E27FC236}">
                  <a16:creationId xmlns:a16="http://schemas.microsoft.com/office/drawing/2014/main" id="{81A5FB87-C42C-ECD6-CEEC-B6E0501F0079}"/>
                </a:ext>
              </a:extLst>
            </p:cNvPr>
            <p:cNvSpPr txBox="1"/>
            <p:nvPr/>
          </p:nvSpPr>
          <p:spPr>
            <a:xfrm>
              <a:off x="3533338" y="3195933"/>
              <a:ext cx="1673856" cy="461665"/>
            </a:xfrm>
            <a:prstGeom prst="rect">
              <a:avLst/>
            </a:prstGeom>
            <a:noFill/>
          </p:spPr>
          <p:txBody>
            <a:bodyPr wrap="none" rtlCol="0">
              <a:spAutoFit/>
            </a:bodyPr>
            <a:lstStyle/>
            <a:p>
              <a:r>
                <a:rPr lang="en-US" sz="2400"/>
                <a:t>Temporary</a:t>
              </a:r>
            </a:p>
          </p:txBody>
        </p:sp>
        <p:sp>
          <p:nvSpPr>
            <p:cNvPr id="14" name="TextBox 13">
              <a:extLst>
                <a:ext uri="{FF2B5EF4-FFF2-40B4-BE49-F238E27FC236}">
                  <a16:creationId xmlns:a16="http://schemas.microsoft.com/office/drawing/2014/main" id="{D7F6D4E0-3E53-E759-31A7-002FEEA66EA3}"/>
                </a:ext>
              </a:extLst>
            </p:cNvPr>
            <p:cNvSpPr txBox="1"/>
            <p:nvPr/>
          </p:nvSpPr>
          <p:spPr>
            <a:xfrm>
              <a:off x="10518144" y="3206959"/>
              <a:ext cx="1691489" cy="461665"/>
            </a:xfrm>
            <a:prstGeom prst="rect">
              <a:avLst/>
            </a:prstGeom>
            <a:noFill/>
          </p:spPr>
          <p:txBody>
            <a:bodyPr wrap="none" rtlCol="0">
              <a:spAutoFit/>
            </a:bodyPr>
            <a:lstStyle/>
            <a:p>
              <a:r>
                <a:rPr lang="en-US" sz="2400"/>
                <a:t>Permanent</a:t>
              </a:r>
            </a:p>
          </p:txBody>
        </p:sp>
        <p:sp>
          <p:nvSpPr>
            <p:cNvPr id="15" name="TextBox 14">
              <a:extLst>
                <a:ext uri="{FF2B5EF4-FFF2-40B4-BE49-F238E27FC236}">
                  <a16:creationId xmlns:a16="http://schemas.microsoft.com/office/drawing/2014/main" id="{5568748B-8BB7-96EA-0625-5F69FB1FB869}"/>
                </a:ext>
              </a:extLst>
            </p:cNvPr>
            <p:cNvSpPr txBox="1"/>
            <p:nvPr/>
          </p:nvSpPr>
          <p:spPr>
            <a:xfrm>
              <a:off x="7267123" y="6105440"/>
              <a:ext cx="1212191" cy="461665"/>
            </a:xfrm>
            <a:prstGeom prst="rect">
              <a:avLst/>
            </a:prstGeom>
            <a:noFill/>
          </p:spPr>
          <p:txBody>
            <a:bodyPr wrap="none" rtlCol="0">
              <a:spAutoFit/>
            </a:bodyPr>
            <a:lstStyle/>
            <a:p>
              <a:r>
                <a:rPr lang="en-US" sz="2400"/>
                <a:t>Internal</a:t>
              </a:r>
            </a:p>
          </p:txBody>
        </p:sp>
        <p:sp>
          <p:nvSpPr>
            <p:cNvPr id="16" name="TextBox 15">
              <a:extLst>
                <a:ext uri="{FF2B5EF4-FFF2-40B4-BE49-F238E27FC236}">
                  <a16:creationId xmlns:a16="http://schemas.microsoft.com/office/drawing/2014/main" id="{4525C26D-2CD3-F16B-E6CD-13E916049A95}"/>
                </a:ext>
              </a:extLst>
            </p:cNvPr>
            <p:cNvSpPr txBox="1"/>
            <p:nvPr/>
          </p:nvSpPr>
          <p:spPr>
            <a:xfrm>
              <a:off x="7215827" y="312177"/>
              <a:ext cx="1314784" cy="461665"/>
            </a:xfrm>
            <a:prstGeom prst="rect">
              <a:avLst/>
            </a:prstGeom>
            <a:noFill/>
          </p:spPr>
          <p:txBody>
            <a:bodyPr wrap="none" rtlCol="0">
              <a:spAutoFit/>
            </a:bodyPr>
            <a:lstStyle/>
            <a:p>
              <a:r>
                <a:rPr lang="en-US" sz="2400"/>
                <a:t>External</a:t>
              </a:r>
            </a:p>
          </p:txBody>
        </p:sp>
      </p:grpSp>
    </p:spTree>
    <p:extLst>
      <p:ext uri="{BB962C8B-B14F-4D97-AF65-F5344CB8AC3E}">
        <p14:creationId xmlns:p14="http://schemas.microsoft.com/office/powerpoint/2010/main" val="3282244958"/>
      </p:ext>
    </p:extLst>
  </p:cSld>
  <p:clrMapOvr>
    <a:masterClrMapping/>
  </p:clrMapOvr>
</p:sld>
</file>

<file path=ppt/theme/theme1.xml><?xml version="1.0" encoding="utf-8"?>
<a:theme xmlns:a="http://schemas.openxmlformats.org/drawingml/2006/main" name="DaSy Theme">
  <a:themeElements>
    <a:clrScheme name="Custom 1">
      <a:dk1>
        <a:srgbClr val="000000"/>
      </a:dk1>
      <a:lt1>
        <a:srgbClr val="FFFFFF"/>
      </a:lt1>
      <a:dk2>
        <a:srgbClr val="254D79"/>
      </a:dk2>
      <a:lt2>
        <a:srgbClr val="E7E6E6"/>
      </a:lt2>
      <a:accent1>
        <a:srgbClr val="254D79"/>
      </a:accent1>
      <a:accent2>
        <a:srgbClr val="E52915"/>
      </a:accent2>
      <a:accent3>
        <a:srgbClr val="00B050"/>
      </a:accent3>
      <a:accent4>
        <a:srgbClr val="C1FFDD"/>
      </a:accent4>
      <a:accent5>
        <a:srgbClr val="FCDFDC"/>
      </a:accent5>
      <a:accent6>
        <a:srgbClr val="D9E5F3"/>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DaSy Theme" id="{B347B33A-CD26-4598-AE5E-7BB85CFBE071}" vid="{EFDAA980-7C21-49A9-98B2-F8AADFC54E7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F4B50AABF06BE4CBBFF59A49BCDF035" ma:contentTypeVersion="5" ma:contentTypeDescription="Create a new document." ma:contentTypeScope="" ma:versionID="34c3172e7dd7a9f8d857d77644945bd0">
  <xsd:schema xmlns:xsd="http://www.w3.org/2001/XMLSchema" xmlns:xs="http://www.w3.org/2001/XMLSchema" xmlns:p="http://schemas.microsoft.com/office/2006/metadata/properties" xmlns:ns2="86f266fc-1f42-4318-b750-a4ced78a36d1" targetNamespace="http://schemas.microsoft.com/office/2006/metadata/properties" ma:root="true" ma:fieldsID="5a2837e571493f26cd718a19f79f64bf" ns2:_="">
    <xsd:import namespace="86f266fc-1f42-4318-b750-a4ced78a36d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f266fc-1f42-4318-b750-a4ced78a36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9FE8ECB-4260-4BEB-9AE3-0CEBEF6AB328}">
  <ds:schemaRefs>
    <ds:schemaRef ds:uri="http://schemas.microsoft.com/sharepoint/v3/contenttype/forms"/>
  </ds:schemaRefs>
</ds:datastoreItem>
</file>

<file path=customXml/itemProps2.xml><?xml version="1.0" encoding="utf-8"?>
<ds:datastoreItem xmlns:ds="http://schemas.openxmlformats.org/officeDocument/2006/customXml" ds:itemID="{9DC65747-3C3E-4628-8EA8-21B4B81826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f266fc-1f42-4318-b750-a4ced78a36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0841204-F4EC-48F1-80AC-6B716010B0ED}">
  <ds:schemaRefs>
    <ds:schemaRef ds:uri="http://purl.org/dc/elements/1.1/"/>
    <ds:schemaRef ds:uri="http://www.w3.org/XML/1998/namespace"/>
    <ds:schemaRef ds:uri="http://schemas.microsoft.com/office/2006/documentManagement/types"/>
    <ds:schemaRef ds:uri="86f266fc-1f42-4318-b750-a4ced78a36d1"/>
    <ds:schemaRef ds:uri="http://purl.org/dc/dcmityp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DaSy Theme</Template>
  <TotalTime>74</TotalTime>
  <Words>1437</Words>
  <Application>Microsoft Office PowerPoint</Application>
  <PresentationFormat>Widescreen</PresentationFormat>
  <Paragraphs>155</Paragraphs>
  <Slides>16</Slides>
  <Notes>16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Courier New</vt:lpstr>
      <vt:lpstr>Noto Sans Symbols</vt:lpstr>
      <vt:lpstr>NTR</vt:lpstr>
      <vt:lpstr>Tahoma</vt:lpstr>
      <vt:lpstr>DaSy Theme</vt:lpstr>
      <vt:lpstr>What we Need to Know to Understand The Scope of Exclusionary Discipline</vt:lpstr>
      <vt:lpstr>Who is in the Room?</vt:lpstr>
      <vt:lpstr>Why Talk About Discipline</vt:lpstr>
      <vt:lpstr>Agenda</vt:lpstr>
      <vt:lpstr>Why We Must Talk About Data</vt:lpstr>
      <vt:lpstr>National Trends are Grounded in Local Practice</vt:lpstr>
      <vt:lpstr>Practice is Grounded in Policy</vt:lpstr>
      <vt:lpstr>Example Questions to Frame Your Analysis</vt:lpstr>
      <vt:lpstr>Types of Exclusionary Discipline (Removals)</vt:lpstr>
      <vt:lpstr>Current Data Stories*</vt:lpstr>
      <vt:lpstr>National Data &amp; Reports</vt:lpstr>
      <vt:lpstr>State/Program Data &amp; Reports</vt:lpstr>
      <vt:lpstr>Data Story Gaps</vt:lpstr>
      <vt:lpstr>Moving Forward</vt:lpstr>
      <vt:lpstr>Resources</vt:lpstr>
      <vt:lpstr>Thank you</vt:lpstr>
    </vt:vector>
  </TitlesOfParts>
  <Company>SRI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We Need to Know to Understand The Scope of Exclusionary Discipline</dc:title>
  <dc:creator>Grace Kelley, Ginger Elliott-Teague, Sally Shepherd</dc:creator>
  <cp:lastModifiedBy>Ginger Elliott-Teague</cp:lastModifiedBy>
  <cp:revision>1</cp:revision>
  <dcterms:created xsi:type="dcterms:W3CDTF">2023-05-02T16:54:35Z</dcterms:created>
  <dcterms:modified xsi:type="dcterms:W3CDTF">2023-08-22T20:50:36Z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0x010100DF4B50AABF06BE4CBBFF59A49BCDF035</vt:lpwstr>
  </property>
  <property fmtid="{D5CDD505-2E9C-101B-9397-08002B2CF9AE}" pid="3" name="Language">
    <vt:lpwstr>English</vt:lpwstr>
  </property>
  <property fmtid="{D5CDD505-2E9C-101B-9397-08002B2CF9AE}" pid="4" name="Status">
    <vt:lpwstr>Final</vt:lpwstr>
  </property>
</Properties>
</file>