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0" r:id="rId5"/>
    <p:sldMasterId id="2147483697" r:id="rId6"/>
    <p:sldMasterId id="2147483716" r:id="rId7"/>
  </p:sldMasterIdLst>
  <p:notesMasterIdLst>
    <p:notesMasterId r:id="rId45"/>
  </p:notesMasterIdLst>
  <p:handoutMasterIdLst>
    <p:handoutMasterId r:id="rId46"/>
  </p:handoutMasterIdLst>
  <p:sldIdLst>
    <p:sldId id="256" r:id="rId8"/>
    <p:sldId id="297" r:id="rId9"/>
    <p:sldId id="296" r:id="rId10"/>
    <p:sldId id="435" r:id="rId11"/>
    <p:sldId id="298" r:id="rId12"/>
    <p:sldId id="275" r:id="rId13"/>
    <p:sldId id="276" r:id="rId14"/>
    <p:sldId id="277" r:id="rId15"/>
    <p:sldId id="389" r:id="rId16"/>
    <p:sldId id="385" r:id="rId17"/>
    <p:sldId id="390" r:id="rId18"/>
    <p:sldId id="282" r:id="rId19"/>
    <p:sldId id="391" r:id="rId20"/>
    <p:sldId id="392" r:id="rId21"/>
    <p:sldId id="393" r:id="rId22"/>
    <p:sldId id="394" r:id="rId23"/>
    <p:sldId id="43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437" r:id="rId41"/>
    <p:sldId id="274" r:id="rId42"/>
    <p:sldId id="438" r:id="rId43"/>
    <p:sldId id="27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598B"/>
    <a:srgbClr val="227532"/>
    <a:srgbClr val="BF4D00"/>
    <a:srgbClr val="1B8B3E"/>
    <a:srgbClr val="28549E"/>
    <a:srgbClr val="3CB45C"/>
    <a:srgbClr val="982C78"/>
    <a:srgbClr val="666666"/>
    <a:srgbClr val="9525AB"/>
    <a:srgbClr val="3F75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D06E4D-DD45-42C1-8FF5-009D255597C8}" v="420" dt="2024-03-21T22:29:37.828"/>
  </p1510:revLst>
</p1510:revInfo>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p:scale>
          <a:sx n="60" d="100"/>
          <a:sy n="60" d="100"/>
        </p:scale>
        <p:origin x="426" y="504"/>
      </p:cViewPr>
      <p:guideLst/>
    </p:cSldViewPr>
  </p:slideViewPr>
  <p:outlineViewPr>
    <p:cViewPr>
      <p:scale>
        <a:sx n="33" d="100"/>
        <a:sy n="33" d="100"/>
      </p:scale>
      <p:origin x="0" y="-172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0" d="100"/>
          <a:sy n="150" d="100"/>
        </p:scale>
        <p:origin x="392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93540737678505E-2"/>
          <c:y val="2.5336584875862878E-2"/>
          <c:w val="0.90344393989307525"/>
          <c:h val="0.90376356747043751"/>
        </c:manualLayout>
      </c:layout>
      <c:lineChart>
        <c:grouping val="standard"/>
        <c:varyColors val="0"/>
        <c:ser>
          <c:idx val="0"/>
          <c:order val="0"/>
          <c:tx>
            <c:strRef>
              <c:f>Sheet1!$H$1</c:f>
              <c:strCache>
                <c:ptCount val="1"/>
                <c:pt idx="0">
                  <c:v>a</c:v>
                </c:pt>
              </c:strCache>
            </c:strRef>
          </c:tx>
          <c:spPr>
            <a:ln w="57150" cap="rnd">
              <a:solidFill>
                <a:srgbClr val="666666"/>
              </a:solidFill>
              <a:prstDash val="sysDot"/>
              <a:round/>
            </a:ln>
            <a:effectLst/>
          </c:spPr>
          <c:marker>
            <c:symbol val="none"/>
          </c:marker>
          <c:cat>
            <c:numRef>
              <c:f>Sheet1!$G$2:$G$13</c:f>
              <c:numCache>
                <c:formatCode>General</c:formatCode>
                <c:ptCount val="12"/>
                <c:pt idx="0">
                  <c:v>0</c:v>
                </c:pt>
                <c:pt idx="1">
                  <c:v>6</c:v>
                </c:pt>
                <c:pt idx="2">
                  <c:v>12</c:v>
                </c:pt>
                <c:pt idx="3">
                  <c:v>18</c:v>
                </c:pt>
                <c:pt idx="4">
                  <c:v>24</c:v>
                </c:pt>
                <c:pt idx="5">
                  <c:v>30</c:v>
                </c:pt>
                <c:pt idx="6">
                  <c:v>36</c:v>
                </c:pt>
                <c:pt idx="7">
                  <c:v>42</c:v>
                </c:pt>
                <c:pt idx="8">
                  <c:v>48</c:v>
                </c:pt>
                <c:pt idx="9">
                  <c:v>54</c:v>
                </c:pt>
                <c:pt idx="10">
                  <c:v>60</c:v>
                </c:pt>
                <c:pt idx="11">
                  <c:v>66</c:v>
                </c:pt>
              </c:numCache>
            </c:numRef>
          </c:cat>
          <c:val>
            <c:numRef>
              <c:f>Sheet1!$H$2:$H$13</c:f>
              <c:numCache>
                <c:formatCode>General</c:formatCode>
                <c:ptCount val="12"/>
                <c:pt idx="0">
                  <c:v>0</c:v>
                </c:pt>
                <c:pt idx="1">
                  <c:v>1.67</c:v>
                </c:pt>
                <c:pt idx="2">
                  <c:v>3.34</c:v>
                </c:pt>
                <c:pt idx="3">
                  <c:v>5</c:v>
                </c:pt>
                <c:pt idx="4">
                  <c:v>5</c:v>
                </c:pt>
                <c:pt idx="5">
                  <c:v>5</c:v>
                </c:pt>
                <c:pt idx="6">
                  <c:v>5</c:v>
                </c:pt>
                <c:pt idx="7">
                  <c:v>5</c:v>
                </c:pt>
                <c:pt idx="8">
                  <c:v>5</c:v>
                </c:pt>
                <c:pt idx="9">
                  <c:v>5</c:v>
                </c:pt>
                <c:pt idx="10">
                  <c:v>5</c:v>
                </c:pt>
                <c:pt idx="11">
                  <c:v>5</c:v>
                </c:pt>
              </c:numCache>
            </c:numRef>
          </c:val>
          <c:smooth val="0"/>
          <c:extLst>
            <c:ext xmlns:c16="http://schemas.microsoft.com/office/drawing/2014/chart" uri="{C3380CC4-5D6E-409C-BE32-E72D297353CC}">
              <c16:uniqueId val="{00000000-172D-4B4B-8121-B46DBB4B1D00}"/>
            </c:ext>
          </c:extLst>
        </c:ser>
        <c:ser>
          <c:idx val="2"/>
          <c:order val="1"/>
          <c:tx>
            <c:strRef>
              <c:f>Sheet1!$J$1</c:f>
              <c:strCache>
                <c:ptCount val="1"/>
                <c:pt idx="0">
                  <c:v>c</c:v>
                </c:pt>
              </c:strCache>
            </c:strRef>
          </c:tx>
          <c:spPr>
            <a:ln w="57150" cap="rnd">
              <a:solidFill>
                <a:srgbClr val="227532"/>
              </a:solidFill>
              <a:prstDash val="lgDashDot"/>
              <a:round/>
            </a:ln>
            <a:effectLst/>
          </c:spPr>
          <c:marker>
            <c:symbol val="none"/>
          </c:marker>
          <c:cat>
            <c:numRef>
              <c:f>Sheet1!$G$2:$G$13</c:f>
              <c:numCache>
                <c:formatCode>General</c:formatCode>
                <c:ptCount val="12"/>
                <c:pt idx="0">
                  <c:v>0</c:v>
                </c:pt>
                <c:pt idx="1">
                  <c:v>6</c:v>
                </c:pt>
                <c:pt idx="2">
                  <c:v>12</c:v>
                </c:pt>
                <c:pt idx="3">
                  <c:v>18</c:v>
                </c:pt>
                <c:pt idx="4">
                  <c:v>24</c:v>
                </c:pt>
                <c:pt idx="5">
                  <c:v>30</c:v>
                </c:pt>
                <c:pt idx="6">
                  <c:v>36</c:v>
                </c:pt>
                <c:pt idx="7">
                  <c:v>42</c:v>
                </c:pt>
                <c:pt idx="8">
                  <c:v>48</c:v>
                </c:pt>
                <c:pt idx="9">
                  <c:v>54</c:v>
                </c:pt>
                <c:pt idx="10">
                  <c:v>60</c:v>
                </c:pt>
                <c:pt idx="11">
                  <c:v>66</c:v>
                </c:pt>
              </c:numCache>
            </c:numRef>
          </c:cat>
          <c:val>
            <c:numRef>
              <c:f>Sheet1!$J$2:$J$13</c:f>
              <c:numCache>
                <c:formatCode>General</c:formatCode>
                <c:ptCount val="12"/>
                <c:pt idx="0">
                  <c:v>0</c:v>
                </c:pt>
                <c:pt idx="1">
                  <c:v>3.18</c:v>
                </c:pt>
                <c:pt idx="2">
                  <c:v>6.36</c:v>
                </c:pt>
                <c:pt idx="3">
                  <c:v>9.5400000000000009</c:v>
                </c:pt>
                <c:pt idx="4">
                  <c:v>12.72</c:v>
                </c:pt>
                <c:pt idx="5">
                  <c:v>18.04</c:v>
                </c:pt>
                <c:pt idx="6">
                  <c:v>23.36</c:v>
                </c:pt>
                <c:pt idx="7">
                  <c:v>28.68</c:v>
                </c:pt>
                <c:pt idx="8">
                  <c:v>34</c:v>
                </c:pt>
                <c:pt idx="9">
                  <c:v>39.32</c:v>
                </c:pt>
                <c:pt idx="10">
                  <c:v>44.64</c:v>
                </c:pt>
                <c:pt idx="11">
                  <c:v>49.96</c:v>
                </c:pt>
              </c:numCache>
            </c:numRef>
          </c:val>
          <c:smooth val="0"/>
          <c:extLst>
            <c:ext xmlns:c16="http://schemas.microsoft.com/office/drawing/2014/chart" uri="{C3380CC4-5D6E-409C-BE32-E72D297353CC}">
              <c16:uniqueId val="{00000001-172D-4B4B-8121-B46DBB4B1D00}"/>
            </c:ext>
          </c:extLst>
        </c:ser>
        <c:ser>
          <c:idx val="1"/>
          <c:order val="2"/>
          <c:tx>
            <c:strRef>
              <c:f>Sheet1!$I$1</c:f>
              <c:strCache>
                <c:ptCount val="1"/>
                <c:pt idx="0">
                  <c:v>b</c:v>
                </c:pt>
              </c:strCache>
            </c:strRef>
          </c:tx>
          <c:spPr>
            <a:ln w="57150" cap="rnd">
              <a:solidFill>
                <a:srgbClr val="1D598B"/>
              </a:solidFill>
              <a:prstDash val="lgDashDotDot"/>
              <a:round/>
            </a:ln>
            <a:effectLst/>
          </c:spPr>
          <c:marker>
            <c:symbol val="none"/>
          </c:marker>
          <c:cat>
            <c:numRef>
              <c:f>Sheet1!$G$2:$G$13</c:f>
              <c:numCache>
                <c:formatCode>General</c:formatCode>
                <c:ptCount val="12"/>
                <c:pt idx="0">
                  <c:v>0</c:v>
                </c:pt>
                <c:pt idx="1">
                  <c:v>6</c:v>
                </c:pt>
                <c:pt idx="2">
                  <c:v>12</c:v>
                </c:pt>
                <c:pt idx="3">
                  <c:v>18</c:v>
                </c:pt>
                <c:pt idx="4">
                  <c:v>24</c:v>
                </c:pt>
                <c:pt idx="5">
                  <c:v>30</c:v>
                </c:pt>
                <c:pt idx="6">
                  <c:v>36</c:v>
                </c:pt>
                <c:pt idx="7">
                  <c:v>42</c:v>
                </c:pt>
                <c:pt idx="8">
                  <c:v>48</c:v>
                </c:pt>
                <c:pt idx="9">
                  <c:v>54</c:v>
                </c:pt>
                <c:pt idx="10">
                  <c:v>60</c:v>
                </c:pt>
                <c:pt idx="11">
                  <c:v>66</c:v>
                </c:pt>
              </c:numCache>
            </c:numRef>
          </c:cat>
          <c:val>
            <c:numRef>
              <c:f>Sheet1!$I$2:$I$13</c:f>
              <c:numCache>
                <c:formatCode>General</c:formatCode>
                <c:ptCount val="12"/>
                <c:pt idx="0">
                  <c:v>0</c:v>
                </c:pt>
                <c:pt idx="1">
                  <c:v>3.18</c:v>
                </c:pt>
                <c:pt idx="2">
                  <c:v>6.36</c:v>
                </c:pt>
                <c:pt idx="3">
                  <c:v>9.5400000000000009</c:v>
                </c:pt>
                <c:pt idx="4">
                  <c:v>12.72</c:v>
                </c:pt>
                <c:pt idx="5">
                  <c:v>15.9</c:v>
                </c:pt>
                <c:pt idx="6">
                  <c:v>19.080000000000002</c:v>
                </c:pt>
                <c:pt idx="7">
                  <c:v>22.26</c:v>
                </c:pt>
                <c:pt idx="8">
                  <c:v>25.44</c:v>
                </c:pt>
                <c:pt idx="9">
                  <c:v>28.62</c:v>
                </c:pt>
                <c:pt idx="10">
                  <c:v>31.8</c:v>
                </c:pt>
                <c:pt idx="11">
                  <c:v>35</c:v>
                </c:pt>
              </c:numCache>
            </c:numRef>
          </c:val>
          <c:smooth val="0"/>
          <c:extLst>
            <c:ext xmlns:c16="http://schemas.microsoft.com/office/drawing/2014/chart" uri="{C3380CC4-5D6E-409C-BE32-E72D297353CC}">
              <c16:uniqueId val="{00000002-172D-4B4B-8121-B46DBB4B1D00}"/>
            </c:ext>
          </c:extLst>
        </c:ser>
        <c:ser>
          <c:idx val="4"/>
          <c:order val="3"/>
          <c:tx>
            <c:strRef>
              <c:f>Sheet1!$L$1</c:f>
              <c:strCache>
                <c:ptCount val="1"/>
                <c:pt idx="0">
                  <c:v>e</c:v>
                </c:pt>
              </c:strCache>
            </c:strRef>
          </c:tx>
          <c:spPr>
            <a:ln w="57150" cap="rnd">
              <a:solidFill>
                <a:srgbClr val="982C78"/>
              </a:solidFill>
              <a:round/>
            </a:ln>
            <a:effectLst/>
          </c:spPr>
          <c:marker>
            <c:symbol val="none"/>
          </c:marker>
          <c:cat>
            <c:numRef>
              <c:f>Sheet1!$G$2:$G$13</c:f>
              <c:numCache>
                <c:formatCode>General</c:formatCode>
                <c:ptCount val="12"/>
                <c:pt idx="0">
                  <c:v>0</c:v>
                </c:pt>
                <c:pt idx="1">
                  <c:v>6</c:v>
                </c:pt>
                <c:pt idx="2">
                  <c:v>12</c:v>
                </c:pt>
                <c:pt idx="3">
                  <c:v>18</c:v>
                </c:pt>
                <c:pt idx="4">
                  <c:v>24</c:v>
                </c:pt>
                <c:pt idx="5">
                  <c:v>30</c:v>
                </c:pt>
                <c:pt idx="6">
                  <c:v>36</c:v>
                </c:pt>
                <c:pt idx="7">
                  <c:v>42</c:v>
                </c:pt>
                <c:pt idx="8">
                  <c:v>48</c:v>
                </c:pt>
                <c:pt idx="9">
                  <c:v>54</c:v>
                </c:pt>
                <c:pt idx="10">
                  <c:v>60</c:v>
                </c:pt>
                <c:pt idx="11">
                  <c:v>66</c:v>
                </c:pt>
              </c:numCache>
            </c:numRef>
          </c:cat>
          <c:val>
            <c:numRef>
              <c:f>Sheet1!$L$2:$L$13</c:f>
              <c:numCache>
                <c:formatCode>General</c:formatCode>
                <c:ptCount val="12"/>
                <c:pt idx="0">
                  <c:v>0</c:v>
                </c:pt>
                <c:pt idx="1">
                  <c:v>6</c:v>
                </c:pt>
                <c:pt idx="2">
                  <c:v>12</c:v>
                </c:pt>
                <c:pt idx="3">
                  <c:v>18</c:v>
                </c:pt>
                <c:pt idx="4">
                  <c:v>24</c:v>
                </c:pt>
                <c:pt idx="5">
                  <c:v>30</c:v>
                </c:pt>
                <c:pt idx="6">
                  <c:v>36</c:v>
                </c:pt>
                <c:pt idx="7">
                  <c:v>42</c:v>
                </c:pt>
                <c:pt idx="8">
                  <c:v>48</c:v>
                </c:pt>
                <c:pt idx="9">
                  <c:v>54</c:v>
                </c:pt>
                <c:pt idx="10">
                  <c:v>60</c:v>
                </c:pt>
                <c:pt idx="11">
                  <c:v>66</c:v>
                </c:pt>
              </c:numCache>
            </c:numRef>
          </c:val>
          <c:smooth val="0"/>
          <c:extLst>
            <c:ext xmlns:c16="http://schemas.microsoft.com/office/drawing/2014/chart" uri="{C3380CC4-5D6E-409C-BE32-E72D297353CC}">
              <c16:uniqueId val="{00000003-172D-4B4B-8121-B46DBB4B1D00}"/>
            </c:ext>
          </c:extLst>
        </c:ser>
        <c:ser>
          <c:idx val="3"/>
          <c:order val="4"/>
          <c:tx>
            <c:strRef>
              <c:f>Sheet1!$K$1</c:f>
              <c:strCache>
                <c:ptCount val="1"/>
                <c:pt idx="0">
                  <c:v>d</c:v>
                </c:pt>
              </c:strCache>
            </c:strRef>
          </c:tx>
          <c:spPr>
            <a:ln w="57150" cap="rnd">
              <a:solidFill>
                <a:srgbClr val="BF4D00"/>
              </a:solidFill>
              <a:prstDash val="sysDash"/>
              <a:round/>
            </a:ln>
            <a:effectLst/>
          </c:spPr>
          <c:marker>
            <c:symbol val="none"/>
          </c:marker>
          <c:cat>
            <c:numRef>
              <c:f>Sheet1!$G$2:$G$13</c:f>
              <c:numCache>
                <c:formatCode>General</c:formatCode>
                <c:ptCount val="12"/>
                <c:pt idx="0">
                  <c:v>0</c:v>
                </c:pt>
                <c:pt idx="1">
                  <c:v>6</c:v>
                </c:pt>
                <c:pt idx="2">
                  <c:v>12</c:v>
                </c:pt>
                <c:pt idx="3">
                  <c:v>18</c:v>
                </c:pt>
                <c:pt idx="4">
                  <c:v>24</c:v>
                </c:pt>
                <c:pt idx="5">
                  <c:v>30</c:v>
                </c:pt>
                <c:pt idx="6">
                  <c:v>36</c:v>
                </c:pt>
                <c:pt idx="7">
                  <c:v>42</c:v>
                </c:pt>
                <c:pt idx="8">
                  <c:v>48</c:v>
                </c:pt>
                <c:pt idx="9">
                  <c:v>54</c:v>
                </c:pt>
                <c:pt idx="10">
                  <c:v>60</c:v>
                </c:pt>
                <c:pt idx="11">
                  <c:v>66</c:v>
                </c:pt>
              </c:numCache>
            </c:numRef>
          </c:cat>
          <c:val>
            <c:numRef>
              <c:f>Sheet1!$K$2:$K$13</c:f>
              <c:numCache>
                <c:formatCode>General</c:formatCode>
                <c:ptCount val="12"/>
                <c:pt idx="0">
                  <c:v>0</c:v>
                </c:pt>
                <c:pt idx="1">
                  <c:v>4</c:v>
                </c:pt>
                <c:pt idx="2">
                  <c:v>8</c:v>
                </c:pt>
                <c:pt idx="3">
                  <c:v>12</c:v>
                </c:pt>
                <c:pt idx="4">
                  <c:v>16</c:v>
                </c:pt>
                <c:pt idx="5">
                  <c:v>23.14</c:v>
                </c:pt>
                <c:pt idx="6">
                  <c:v>30.28</c:v>
                </c:pt>
                <c:pt idx="7">
                  <c:v>37.42</c:v>
                </c:pt>
                <c:pt idx="8">
                  <c:v>44.56</c:v>
                </c:pt>
                <c:pt idx="9">
                  <c:v>51.7</c:v>
                </c:pt>
                <c:pt idx="10">
                  <c:v>58.84</c:v>
                </c:pt>
                <c:pt idx="11">
                  <c:v>66</c:v>
                </c:pt>
              </c:numCache>
            </c:numRef>
          </c:val>
          <c:smooth val="0"/>
          <c:extLst>
            <c:ext xmlns:c16="http://schemas.microsoft.com/office/drawing/2014/chart" uri="{C3380CC4-5D6E-409C-BE32-E72D297353CC}">
              <c16:uniqueId val="{00000004-172D-4B4B-8121-B46DBB4B1D00}"/>
            </c:ext>
          </c:extLst>
        </c:ser>
        <c:dLbls>
          <c:showLegendKey val="0"/>
          <c:showVal val="0"/>
          <c:showCatName val="0"/>
          <c:showSerName val="0"/>
          <c:showPercent val="0"/>
          <c:showBubbleSize val="0"/>
        </c:dLbls>
        <c:smooth val="0"/>
        <c:axId val="61496223"/>
        <c:axId val="56268399"/>
      </c:lineChart>
      <c:catAx>
        <c:axId val="61496223"/>
        <c:scaling>
          <c:orientation val="minMax"/>
        </c:scaling>
        <c:delete val="0"/>
        <c:axPos val="b"/>
        <c:majorGridlines>
          <c:spPr>
            <a:ln w="6350" cap="flat" cmpd="sng" algn="ctr">
              <a:solidFill>
                <a:srgbClr val="D9D9D9">
                  <a:alpha val="75000"/>
                </a:srgb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6268399"/>
        <c:crosses val="autoZero"/>
        <c:auto val="1"/>
        <c:lblAlgn val="ctr"/>
        <c:lblOffset val="10"/>
        <c:noMultiLvlLbl val="0"/>
      </c:catAx>
      <c:valAx>
        <c:axId val="56268399"/>
        <c:scaling>
          <c:orientation val="minMax"/>
        </c:scaling>
        <c:delete val="0"/>
        <c:axPos val="l"/>
        <c:majorGridlines>
          <c:spPr>
            <a:ln w="6350" cap="flat" cmpd="sng" algn="ctr">
              <a:solidFill>
                <a:schemeClr val="tx1">
                  <a:lumMod val="15000"/>
                  <a:lumOff val="85000"/>
                  <a:alpha val="75000"/>
                </a:schemeClr>
              </a:solidFill>
              <a:round/>
            </a:ln>
            <a:effectLst/>
          </c:spPr>
        </c:majorGridlines>
        <c:minorGridlines>
          <c:spPr>
            <a:ln w="6350" cap="flat" cmpd="sng" algn="ctr">
              <a:solidFill>
                <a:srgbClr val="D9D9D9">
                  <a:alpha val="75000"/>
                </a:srgb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1496223"/>
        <c:crosses val="autoZero"/>
        <c:crossBetween val="midCat"/>
        <c:minorUnit val="5"/>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944493049479928E-2"/>
          <c:y val="2.308665478834623E-2"/>
          <c:w val="0.96405550695052011"/>
          <c:h val="0.90588729426504921"/>
        </c:manualLayout>
      </c:layout>
      <c:lineChart>
        <c:grouping val="standard"/>
        <c:varyColors val="0"/>
        <c:ser>
          <c:idx val="0"/>
          <c:order val="0"/>
          <c:tx>
            <c:strRef>
              <c:f>stateMetCriteria!$A$2</c:f>
              <c:strCache>
                <c:ptCount val="1"/>
                <c:pt idx="0">
                  <c:v>Part C</c:v>
                </c:pt>
              </c:strCache>
            </c:strRef>
          </c:tx>
          <c:spPr>
            <a:ln w="28575" cap="rnd">
              <a:solidFill>
                <a:srgbClr val="227532"/>
              </a:solidFill>
              <a:round/>
            </a:ln>
            <a:effectLst/>
          </c:spPr>
          <c:marker>
            <c:symbol val="circle"/>
            <c:size val="5"/>
            <c:spPr>
              <a:solidFill>
                <a:srgbClr val="227532"/>
              </a:solidFill>
              <a:ln w="9525">
                <a:solidFill>
                  <a:srgbClr val="227532"/>
                </a:solidFill>
              </a:ln>
              <a:effectLst/>
            </c:spPr>
          </c:marker>
          <c:dLbls>
            <c:dLbl>
              <c:idx val="0"/>
              <c:tx>
                <c:rich>
                  <a:bodyPr/>
                  <a:lstStyle/>
                  <a:p>
                    <a:fld id="{35B244EB-86A9-4CE4-B37F-0678FBB7ED52}" type="VALUE">
                      <a:rPr lang="en-US">
                        <a:solidFill>
                          <a:srgbClr val="1B8B3E"/>
                        </a:solidFill>
                      </a:rPr>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285-44D8-84D9-8F6D338FAF9B}"/>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DF-437C-A497-AB2C1EA6FD5E}"/>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DF-437C-A497-AB2C1EA6FD5E}"/>
                </c:ext>
              </c:extLst>
            </c:dLbl>
            <c:spPr>
              <a:noFill/>
              <a:ln>
                <a:noFill/>
              </a:ln>
              <a:effectLst/>
            </c:spPr>
            <c:txPr>
              <a:bodyPr rot="0" spcFirstLastPara="1" vertOverflow="ellipsis" vert="horz" wrap="square" anchor="ctr" anchorCtr="1"/>
              <a:lstStyle/>
              <a:p>
                <a:pPr>
                  <a:defRPr sz="1800" b="0" i="0" u="none" strike="noStrike" kern="1200" baseline="0">
                    <a:solidFill>
                      <a:srgbClr val="22753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1"/>
                      </a:solidFill>
                      <a:round/>
                    </a:ln>
                    <a:effectLst/>
                  </c:spPr>
                </c15:leaderLines>
              </c:ext>
            </c:extLst>
          </c:dLbls>
          <c:cat>
            <c:strRef>
              <c:f>stateMetCriteria!$B$1:$O$1</c:f>
              <c:strCache>
                <c:ptCount val="14"/>
                <c:pt idx="0">
                  <c:v>08-09</c:v>
                </c:pt>
                <c:pt idx="1">
                  <c:v>09-10</c:v>
                </c:pt>
                <c:pt idx="2">
                  <c:v>10-11</c:v>
                </c:pt>
                <c:pt idx="3">
                  <c:v>11-12</c:v>
                </c:pt>
                <c:pt idx="4">
                  <c:v>12-13</c:v>
                </c:pt>
                <c:pt idx="5">
                  <c:v>13-14</c:v>
                </c:pt>
                <c:pt idx="6">
                  <c:v>14-15</c:v>
                </c:pt>
                <c:pt idx="7">
                  <c:v>15-16</c:v>
                </c:pt>
                <c:pt idx="8">
                  <c:v>16-17</c:v>
                </c:pt>
                <c:pt idx="9">
                  <c:v>17-18</c:v>
                </c:pt>
                <c:pt idx="10">
                  <c:v>18-19</c:v>
                </c:pt>
                <c:pt idx="11">
                  <c:v>19-20</c:v>
                </c:pt>
                <c:pt idx="12">
                  <c:v>20-21</c:v>
                </c:pt>
                <c:pt idx="13">
                  <c:v>21-22</c:v>
                </c:pt>
              </c:strCache>
            </c:strRef>
          </c:cat>
          <c:val>
            <c:numRef>
              <c:f>stateMetCriteria!$B$2:$O$2</c:f>
              <c:numCache>
                <c:formatCode>General</c:formatCode>
                <c:ptCount val="14"/>
                <c:pt idx="0">
                  <c:v>19</c:v>
                </c:pt>
                <c:pt idx="1">
                  <c:v>29</c:v>
                </c:pt>
                <c:pt idx="2">
                  <c:v>39</c:v>
                </c:pt>
                <c:pt idx="3">
                  <c:v>33</c:v>
                </c:pt>
                <c:pt idx="4">
                  <c:v>41</c:v>
                </c:pt>
                <c:pt idx="5">
                  <c:v>47</c:v>
                </c:pt>
                <c:pt idx="6">
                  <c:v>42</c:v>
                </c:pt>
                <c:pt idx="7">
                  <c:v>45</c:v>
                </c:pt>
                <c:pt idx="8">
                  <c:v>46</c:v>
                </c:pt>
                <c:pt idx="9">
                  <c:v>48</c:v>
                </c:pt>
                <c:pt idx="10">
                  <c:v>47</c:v>
                </c:pt>
                <c:pt idx="11">
                  <c:v>46</c:v>
                </c:pt>
                <c:pt idx="12">
                  <c:v>45</c:v>
                </c:pt>
                <c:pt idx="13">
                  <c:v>46</c:v>
                </c:pt>
              </c:numCache>
            </c:numRef>
          </c:val>
          <c:smooth val="0"/>
          <c:extLst>
            <c:ext xmlns:c16="http://schemas.microsoft.com/office/drawing/2014/chart" uri="{C3380CC4-5D6E-409C-BE32-E72D297353CC}">
              <c16:uniqueId val="{00000004-C7DF-437C-A497-AB2C1EA6FD5E}"/>
            </c:ext>
          </c:extLst>
        </c:ser>
        <c:ser>
          <c:idx val="1"/>
          <c:order val="1"/>
          <c:tx>
            <c:strRef>
              <c:f>stateMetCriteria!$A$3</c:f>
              <c:strCache>
                <c:ptCount val="1"/>
                <c:pt idx="0">
                  <c:v>Part B Preschool</c:v>
                </c:pt>
              </c:strCache>
            </c:strRef>
          </c:tx>
          <c:spPr>
            <a:ln w="28575" cap="rnd">
              <a:solidFill>
                <a:srgbClr val="1D598B"/>
              </a:solidFill>
              <a:round/>
            </a:ln>
            <a:effectLst/>
          </c:spPr>
          <c:marker>
            <c:symbol val="circle"/>
            <c:size val="5"/>
            <c:spPr>
              <a:solidFill>
                <a:srgbClr val="1D598B"/>
              </a:solidFill>
              <a:ln w="9525">
                <a:solidFill>
                  <a:srgbClr val="1D598B"/>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9A-4576-A9EE-C6A8436DC698}"/>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9A-4576-A9EE-C6A8436DC698}"/>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DF-437C-A497-AB2C1EA6FD5E}"/>
                </c:ext>
              </c:extLst>
            </c:dLbl>
            <c:spPr>
              <a:noFill/>
              <a:ln>
                <a:noFill/>
              </a:ln>
              <a:effectLst/>
            </c:spPr>
            <c:txPr>
              <a:bodyPr rot="0" spcFirstLastPara="1" vertOverflow="ellipsis" vert="horz" wrap="square" anchor="ctr" anchorCtr="1"/>
              <a:lstStyle/>
              <a:p>
                <a:pPr>
                  <a:defRPr sz="1800" b="0" i="0" u="none" strike="noStrike" kern="1200" baseline="0">
                    <a:solidFill>
                      <a:srgbClr val="1D598B"/>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stateMetCriteria!$B$1:$O$1</c:f>
              <c:strCache>
                <c:ptCount val="14"/>
                <c:pt idx="0">
                  <c:v>08-09</c:v>
                </c:pt>
                <c:pt idx="1">
                  <c:v>09-10</c:v>
                </c:pt>
                <c:pt idx="2">
                  <c:v>10-11</c:v>
                </c:pt>
                <c:pt idx="3">
                  <c:v>11-12</c:v>
                </c:pt>
                <c:pt idx="4">
                  <c:v>12-13</c:v>
                </c:pt>
                <c:pt idx="5">
                  <c:v>13-14</c:v>
                </c:pt>
                <c:pt idx="6">
                  <c:v>14-15</c:v>
                </c:pt>
                <c:pt idx="7">
                  <c:v>15-16</c:v>
                </c:pt>
                <c:pt idx="8">
                  <c:v>16-17</c:v>
                </c:pt>
                <c:pt idx="9">
                  <c:v>17-18</c:v>
                </c:pt>
                <c:pt idx="10">
                  <c:v>18-19</c:v>
                </c:pt>
                <c:pt idx="11">
                  <c:v>19-20</c:v>
                </c:pt>
                <c:pt idx="12">
                  <c:v>20-21</c:v>
                </c:pt>
                <c:pt idx="13">
                  <c:v>21-22</c:v>
                </c:pt>
              </c:strCache>
            </c:strRef>
          </c:cat>
          <c:val>
            <c:numRef>
              <c:f>stateMetCriteria!$B$3:$O$3</c:f>
              <c:numCache>
                <c:formatCode>General</c:formatCode>
                <c:ptCount val="14"/>
                <c:pt idx="0">
                  <c:v>15</c:v>
                </c:pt>
                <c:pt idx="1">
                  <c:v>33</c:v>
                </c:pt>
                <c:pt idx="2">
                  <c:v>36</c:v>
                </c:pt>
                <c:pt idx="3">
                  <c:v>39</c:v>
                </c:pt>
                <c:pt idx="4">
                  <c:v>41</c:v>
                </c:pt>
                <c:pt idx="5">
                  <c:v>43</c:v>
                </c:pt>
                <c:pt idx="6">
                  <c:v>45</c:v>
                </c:pt>
                <c:pt idx="7">
                  <c:v>44</c:v>
                </c:pt>
                <c:pt idx="8">
                  <c:v>43</c:v>
                </c:pt>
                <c:pt idx="9">
                  <c:v>45</c:v>
                </c:pt>
                <c:pt idx="10">
                  <c:v>40</c:v>
                </c:pt>
                <c:pt idx="11">
                  <c:v>40</c:v>
                </c:pt>
                <c:pt idx="12">
                  <c:v>41</c:v>
                </c:pt>
                <c:pt idx="13">
                  <c:v>40</c:v>
                </c:pt>
              </c:numCache>
            </c:numRef>
          </c:val>
          <c:smooth val="0"/>
          <c:extLst>
            <c:ext xmlns:c16="http://schemas.microsoft.com/office/drawing/2014/chart" uri="{C3380CC4-5D6E-409C-BE32-E72D297353CC}">
              <c16:uniqueId val="{0000000F-C7DF-437C-A497-AB2C1EA6FD5E}"/>
            </c:ext>
          </c:extLst>
        </c:ser>
        <c:dLbls>
          <c:dLblPos val="t"/>
          <c:showLegendKey val="0"/>
          <c:showVal val="1"/>
          <c:showCatName val="0"/>
          <c:showSerName val="0"/>
          <c:showPercent val="0"/>
          <c:showBubbleSize val="0"/>
        </c:dLbls>
        <c:marker val="1"/>
        <c:smooth val="0"/>
        <c:axId val="687514527"/>
        <c:axId val="687517855"/>
      </c:lineChart>
      <c:catAx>
        <c:axId val="687514527"/>
        <c:scaling>
          <c:orientation val="minMax"/>
        </c:scaling>
        <c:delete val="0"/>
        <c:axPos val="b"/>
        <c:numFmt formatCode="General" sourceLinked="1"/>
        <c:majorTickMark val="out"/>
        <c:minorTickMark val="none"/>
        <c:tickLblPos val="nextTo"/>
        <c:spPr>
          <a:noFill/>
          <a:ln w="9525" cap="flat" cmpd="sng" algn="ctr">
            <a:solidFill>
              <a:srgbClr val="FFFFFF">
                <a:lumMod val="50000"/>
              </a:srgb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87517855"/>
        <c:crosses val="autoZero"/>
        <c:auto val="1"/>
        <c:lblAlgn val="ctr"/>
        <c:lblOffset val="1"/>
        <c:noMultiLvlLbl val="0"/>
      </c:catAx>
      <c:valAx>
        <c:axId val="687517855"/>
        <c:scaling>
          <c:orientation val="minMax"/>
          <c:max val="51"/>
          <c:min val="0"/>
        </c:scaling>
        <c:delete val="0"/>
        <c:axPos val="l"/>
        <c:numFmt formatCode="General" sourceLinked="1"/>
        <c:majorTickMark val="out"/>
        <c:minorTickMark val="none"/>
        <c:tickLblPos val="nextTo"/>
        <c:spPr>
          <a:noFill/>
          <a:ln>
            <a:solidFill>
              <a:srgbClr val="FFFFFF">
                <a:lumMod val="50000"/>
              </a:srgb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7514527"/>
        <c:crosses val="autoZero"/>
        <c:crossBetween val="between"/>
        <c:majorUnit val="51"/>
      </c:valAx>
      <c:spPr>
        <a:noFill/>
        <a:ln w="25400">
          <a:noFill/>
        </a:ln>
        <a:effectLst/>
      </c:spPr>
    </c:plotArea>
    <c:plotVisOnly val="1"/>
    <c:dispBlanksAs val="gap"/>
    <c:showDLblsOverMax val="0"/>
    <c:extLst/>
  </c:chart>
  <c:spPr>
    <a:noFill/>
    <a:ln>
      <a:noFill/>
    </a:ln>
    <a:effectLst/>
  </c:spPr>
  <c:txPr>
    <a:bodyPr/>
    <a:lstStyle/>
    <a:p>
      <a:pPr>
        <a:defRPr sz="14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02319241838339E-2"/>
          <c:y val="2.1377301637852005E-2"/>
          <c:w val="0.91189768075816169"/>
          <c:h val="0.82858158355205602"/>
        </c:manualLayout>
      </c:layout>
      <c:lineChart>
        <c:grouping val="standard"/>
        <c:varyColors val="0"/>
        <c:ser>
          <c:idx val="0"/>
          <c:order val="0"/>
          <c:tx>
            <c:strRef>
              <c:f>qryNWPartCNationalEstimates!$C$13</c:f>
              <c:strCache>
                <c:ptCount val="1"/>
                <c:pt idx="0">
                  <c:v>Social Relationships</c:v>
                </c:pt>
              </c:strCache>
            </c:strRef>
          </c:tx>
          <c:spPr>
            <a:ln w="28575" cap="rnd">
              <a:solidFill>
                <a:srgbClr val="227532"/>
              </a:solidFill>
              <a:round/>
            </a:ln>
            <a:effectLst/>
          </c:spPr>
          <c:marker>
            <c:symbol val="circle"/>
            <c:size val="5"/>
            <c:spPr>
              <a:solidFill>
                <a:srgbClr val="227532"/>
              </a:solidFill>
              <a:ln w="9525">
                <a:solidFill>
                  <a:srgbClr val="22753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2753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qryNWPartCNationalEstimates!$B$14:$B$23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qryNWPartCNationalEstimates!$C$14:$C$23</c:f>
              <c:numCache>
                <c:formatCode>0%</c:formatCode>
                <c:ptCount val="10"/>
                <c:pt idx="0">
                  <c:v>0.66</c:v>
                </c:pt>
                <c:pt idx="1">
                  <c:v>0.66</c:v>
                </c:pt>
                <c:pt idx="2">
                  <c:v>0.67</c:v>
                </c:pt>
                <c:pt idx="3">
                  <c:v>0.68</c:v>
                </c:pt>
                <c:pt idx="4">
                  <c:v>0.67</c:v>
                </c:pt>
                <c:pt idx="5">
                  <c:v>0.66</c:v>
                </c:pt>
                <c:pt idx="6">
                  <c:v>0.65</c:v>
                </c:pt>
                <c:pt idx="7">
                  <c:v>0.64</c:v>
                </c:pt>
                <c:pt idx="8">
                  <c:v>0.66</c:v>
                </c:pt>
                <c:pt idx="9">
                  <c:v>0.66</c:v>
                </c:pt>
              </c:numCache>
            </c:numRef>
          </c:val>
          <c:smooth val="0"/>
          <c:extLst>
            <c:ext xmlns:c16="http://schemas.microsoft.com/office/drawing/2014/chart" uri="{C3380CC4-5D6E-409C-BE32-E72D297353CC}">
              <c16:uniqueId val="{00000008-92A4-40DE-9B16-109C058EFFC8}"/>
            </c:ext>
          </c:extLst>
        </c:ser>
        <c:ser>
          <c:idx val="1"/>
          <c:order val="1"/>
          <c:tx>
            <c:strRef>
              <c:f>qryNWPartCNationalEstimates!$D$13</c:f>
              <c:strCache>
                <c:ptCount val="1"/>
                <c:pt idx="0">
                  <c:v>Knowledge &amp; Skills</c:v>
                </c:pt>
              </c:strCache>
            </c:strRef>
          </c:tx>
          <c:spPr>
            <a:ln w="28575" cap="rnd">
              <a:solidFill>
                <a:srgbClr val="BF4D00"/>
              </a:solidFill>
              <a:round/>
            </a:ln>
            <a:effectLst/>
          </c:spPr>
          <c:marker>
            <c:symbol val="circle"/>
            <c:size val="5"/>
            <c:spPr>
              <a:solidFill>
                <a:srgbClr val="BF4D00"/>
              </a:solidFill>
              <a:ln w="9525">
                <a:solidFill>
                  <a:srgbClr val="BF4D00"/>
                </a:solidFill>
              </a:ln>
              <a:effectLst/>
            </c:spPr>
          </c:marker>
          <c:dLbls>
            <c:dLbl>
              <c:idx val="0"/>
              <c:layout>
                <c:manualLayout>
                  <c:x val="-4.8329892423560138E-2"/>
                  <c:y val="3.5704993237397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2A4-40DE-9B16-109C058EFFC8}"/>
                </c:ext>
              </c:extLst>
            </c:dLbl>
            <c:dLbl>
              <c:idx val="1"/>
              <c:layout>
                <c:manualLayout>
                  <c:x val="-4.8329892423560131E-2"/>
                  <c:y val="4.2254854052855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2A4-40DE-9B16-109C058EFFC8}"/>
                </c:ext>
              </c:extLst>
            </c:dLbl>
            <c:dLbl>
              <c:idx val="2"/>
              <c:layout>
                <c:manualLayout>
                  <c:x val="-4.8329892423560172E-2"/>
                  <c:y val="4.2254854052855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2A4-40DE-9B16-109C058EFFC8}"/>
                </c:ext>
              </c:extLst>
            </c:dLbl>
            <c:dLbl>
              <c:idx val="3"/>
              <c:layout>
                <c:manualLayout>
                  <c:x val="-4.8329892423560214E-2"/>
                  <c:y val="3.8979923645126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2A4-40DE-9B16-109C058EFFC8}"/>
                </c:ext>
              </c:extLst>
            </c:dLbl>
            <c:dLbl>
              <c:idx val="4"/>
              <c:layout>
                <c:manualLayout>
                  <c:x val="-4.8329892423560131E-2"/>
                  <c:y val="2.9155132421939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2A4-40DE-9B16-109C058EFFC8}"/>
                </c:ext>
              </c:extLst>
            </c:dLbl>
            <c:dLbl>
              <c:idx val="5"/>
              <c:layout>
                <c:manualLayout>
                  <c:x val="-4.8329892423560131E-2"/>
                  <c:y val="2.9155132421939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2A4-40DE-9B16-109C058EFFC8}"/>
                </c:ext>
              </c:extLst>
            </c:dLbl>
            <c:dLbl>
              <c:idx val="6"/>
              <c:layout>
                <c:manualLayout>
                  <c:x val="-4.8329892423560131E-2"/>
                  <c:y val="3.8979923645126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2A4-40DE-9B16-109C058EFFC8}"/>
                </c:ext>
              </c:extLst>
            </c:dLbl>
            <c:dLbl>
              <c:idx val="7"/>
              <c:layout>
                <c:manualLayout>
                  <c:x val="-4.8329892423560214E-2"/>
                  <c:y val="3.24300628296688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2A4-40DE-9B16-109C058EFFC8}"/>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E5-4384-B860-8EADF9D49352}"/>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E5-4384-B860-8EADF9D4935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BF4D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qryNWPartCNationalEstimates!$B$14:$B$23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qryNWPartCNationalEstimates!$D$14:$D$23</c:f>
              <c:numCache>
                <c:formatCode>0%</c:formatCode>
                <c:ptCount val="10"/>
                <c:pt idx="0">
                  <c:v>0.71</c:v>
                </c:pt>
                <c:pt idx="1">
                  <c:v>0.72</c:v>
                </c:pt>
                <c:pt idx="2">
                  <c:v>0.74</c:v>
                </c:pt>
                <c:pt idx="3">
                  <c:v>0.74</c:v>
                </c:pt>
                <c:pt idx="4">
                  <c:v>0.73</c:v>
                </c:pt>
                <c:pt idx="5">
                  <c:v>0.73</c:v>
                </c:pt>
                <c:pt idx="6">
                  <c:v>0.74</c:v>
                </c:pt>
                <c:pt idx="7">
                  <c:v>0.69</c:v>
                </c:pt>
                <c:pt idx="8">
                  <c:v>0.71</c:v>
                </c:pt>
                <c:pt idx="9">
                  <c:v>0.71</c:v>
                </c:pt>
              </c:numCache>
            </c:numRef>
          </c:val>
          <c:smooth val="0"/>
          <c:extLst>
            <c:ext xmlns:c16="http://schemas.microsoft.com/office/drawing/2014/chart" uri="{C3380CC4-5D6E-409C-BE32-E72D297353CC}">
              <c16:uniqueId val="{00000011-92A4-40DE-9B16-109C058EFFC8}"/>
            </c:ext>
          </c:extLst>
        </c:ser>
        <c:ser>
          <c:idx val="2"/>
          <c:order val="2"/>
          <c:tx>
            <c:strRef>
              <c:f>qryNWPartCNationalEstimates!$E$13</c:f>
              <c:strCache>
                <c:ptCount val="1"/>
                <c:pt idx="0">
                  <c:v>Actions to Meet Needs</c:v>
                </c:pt>
              </c:strCache>
            </c:strRef>
          </c:tx>
          <c:spPr>
            <a:ln w="28575" cap="rnd">
              <a:solidFill>
                <a:srgbClr val="1D598B"/>
              </a:solidFill>
              <a:round/>
            </a:ln>
            <a:effectLst/>
          </c:spPr>
          <c:marker>
            <c:symbol val="circle"/>
            <c:size val="5"/>
            <c:spPr>
              <a:solidFill>
                <a:srgbClr val="1D598B"/>
              </a:solidFill>
              <a:ln w="9525">
                <a:solidFill>
                  <a:srgbClr val="1D598B"/>
                </a:solidFill>
              </a:ln>
              <a:effectLst/>
            </c:spPr>
          </c:marker>
          <c:dLbls>
            <c:dLbl>
              <c:idx val="8"/>
              <c:layout>
                <c:manualLayout>
                  <c:x val="-4.8329892423560131E-2"/>
                  <c:y val="2.86531240886555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5F-4D5C-90AB-141FCEC4AFE5}"/>
                </c:ext>
              </c:extLst>
            </c:dLbl>
            <c:dLbl>
              <c:idx val="9"/>
              <c:layout>
                <c:manualLayout>
                  <c:x val="-1.0225133280750221E-2"/>
                  <c:y val="2.2866087051618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E5-4384-B860-8EADF9D4935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D598B"/>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qryNWPartCNationalEstimates!$B$14:$B$23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qryNWPartCNationalEstimates!$E$14:$E$23</c:f>
              <c:numCache>
                <c:formatCode>0%</c:formatCode>
                <c:ptCount val="10"/>
                <c:pt idx="0">
                  <c:v>0.71</c:v>
                </c:pt>
                <c:pt idx="1">
                  <c:v>0.73</c:v>
                </c:pt>
                <c:pt idx="2">
                  <c:v>0.75</c:v>
                </c:pt>
                <c:pt idx="3">
                  <c:v>0.76</c:v>
                </c:pt>
                <c:pt idx="4">
                  <c:v>0.75</c:v>
                </c:pt>
                <c:pt idx="5">
                  <c:v>0.76</c:v>
                </c:pt>
                <c:pt idx="6">
                  <c:v>0.76</c:v>
                </c:pt>
                <c:pt idx="7">
                  <c:v>0.71</c:v>
                </c:pt>
                <c:pt idx="8">
                  <c:v>0.7</c:v>
                </c:pt>
                <c:pt idx="9">
                  <c:v>0.69</c:v>
                </c:pt>
              </c:numCache>
            </c:numRef>
          </c:val>
          <c:smooth val="0"/>
          <c:extLst>
            <c:ext xmlns:c16="http://schemas.microsoft.com/office/drawing/2014/chart" uri="{C3380CC4-5D6E-409C-BE32-E72D297353CC}">
              <c16:uniqueId val="{00000012-92A4-40DE-9B16-109C058EFFC8}"/>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170485199766698"/>
          <c:w val="1"/>
          <c:h val="3.617536089238845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28285673188908E-2"/>
          <c:y val="1.9207595775597643E-2"/>
          <c:w val="0.91146766642384203"/>
          <c:h val="0.83224792213473331"/>
        </c:manualLayout>
      </c:layout>
      <c:lineChart>
        <c:grouping val="standard"/>
        <c:varyColors val="0"/>
        <c:ser>
          <c:idx val="0"/>
          <c:order val="0"/>
          <c:tx>
            <c:strRef>
              <c:f>qryNWPartCNationalEstimates!$G$13</c:f>
              <c:strCache>
                <c:ptCount val="1"/>
                <c:pt idx="0">
                  <c:v>Social Relationships</c:v>
                </c:pt>
              </c:strCache>
            </c:strRef>
          </c:tx>
          <c:spPr>
            <a:ln w="28575" cap="rnd">
              <a:solidFill>
                <a:srgbClr val="227532"/>
              </a:solidFill>
              <a:round/>
            </a:ln>
            <a:effectLst/>
          </c:spPr>
          <c:marker>
            <c:symbol val="circle"/>
            <c:size val="5"/>
            <c:spPr>
              <a:solidFill>
                <a:srgbClr val="227532"/>
              </a:solidFill>
              <a:ln w="9525">
                <a:solidFill>
                  <a:srgbClr val="227532"/>
                </a:solidFill>
              </a:ln>
              <a:effectLst/>
            </c:spPr>
          </c:marker>
          <c:dLbls>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2A4-40DE-9B16-109C058EFFC8}"/>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2A4-40DE-9B16-109C058EFFC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2753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qryNWPartCNationalEstimates!$F$14:$F$23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qryNWPartCNationalEstimates!$G$14:$G$23</c:f>
              <c:numCache>
                <c:formatCode>0%</c:formatCode>
                <c:ptCount val="10"/>
                <c:pt idx="0">
                  <c:v>0.61</c:v>
                </c:pt>
                <c:pt idx="1">
                  <c:v>0.61</c:v>
                </c:pt>
                <c:pt idx="2">
                  <c:v>0.59</c:v>
                </c:pt>
                <c:pt idx="3">
                  <c:v>0.59</c:v>
                </c:pt>
                <c:pt idx="4">
                  <c:v>0.57999999999999996</c:v>
                </c:pt>
                <c:pt idx="5">
                  <c:v>0.56999999999999995</c:v>
                </c:pt>
                <c:pt idx="6">
                  <c:v>0.55000000000000004</c:v>
                </c:pt>
                <c:pt idx="7">
                  <c:v>0.52</c:v>
                </c:pt>
                <c:pt idx="8">
                  <c:v>0.53</c:v>
                </c:pt>
                <c:pt idx="9">
                  <c:v>0.52</c:v>
                </c:pt>
              </c:numCache>
            </c:numRef>
          </c:val>
          <c:smooth val="0"/>
          <c:extLst>
            <c:ext xmlns:c16="http://schemas.microsoft.com/office/drawing/2014/chart" uri="{C3380CC4-5D6E-409C-BE32-E72D297353CC}">
              <c16:uniqueId val="{00000008-92A4-40DE-9B16-109C058EFFC8}"/>
            </c:ext>
          </c:extLst>
        </c:ser>
        <c:ser>
          <c:idx val="1"/>
          <c:order val="1"/>
          <c:tx>
            <c:strRef>
              <c:f>qryNWPartCNationalEstimates!$H$13</c:f>
              <c:strCache>
                <c:ptCount val="1"/>
                <c:pt idx="0">
                  <c:v>Knowledge &amp; Skills</c:v>
                </c:pt>
              </c:strCache>
            </c:strRef>
          </c:tx>
          <c:spPr>
            <a:ln w="28575" cap="rnd">
              <a:solidFill>
                <a:srgbClr val="BF4D00"/>
              </a:solidFill>
              <a:round/>
            </a:ln>
            <a:effectLst/>
          </c:spPr>
          <c:marker>
            <c:symbol val="circle"/>
            <c:size val="5"/>
            <c:spPr>
              <a:solidFill>
                <a:srgbClr val="BF4D00"/>
              </a:solidFill>
              <a:ln w="9525">
                <a:solidFill>
                  <a:srgbClr val="BF4D00"/>
                </a:solidFill>
              </a:ln>
              <a:effectLst/>
            </c:spPr>
          </c:marker>
          <c:dLbls>
            <c:dLbl>
              <c:idx val="7"/>
              <c:layout>
                <c:manualLayout>
                  <c:x val="-4.1261141709083654E-2"/>
                  <c:y val="2.3672175206287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2A4-40DE-9B16-109C058EFFC8}"/>
                </c:ext>
              </c:extLst>
            </c:dLbl>
            <c:dLbl>
              <c:idx val="8"/>
              <c:layout>
                <c:manualLayout>
                  <c:x val="-4.8344136711844607E-2"/>
                  <c:y val="3.5704993237397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45-44E3-AF14-87E9E960586F}"/>
                </c:ext>
              </c:extLst>
            </c:dLbl>
            <c:dLbl>
              <c:idx val="9"/>
              <c:layout>
                <c:manualLayout>
                  <c:x val="-1.4552220453881097E-2"/>
                  <c:y val="1.40460958005249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4F-4845-80AE-69C382C6237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BF4D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qryNWPartCNationalEstimates!$F$14:$F$23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qryNWPartCNationalEstimates!$H$14:$H$23</c:f>
              <c:numCache>
                <c:formatCode>0%</c:formatCode>
                <c:ptCount val="10"/>
                <c:pt idx="0">
                  <c:v>0.52</c:v>
                </c:pt>
                <c:pt idx="1">
                  <c:v>0.52</c:v>
                </c:pt>
                <c:pt idx="2">
                  <c:v>0.5</c:v>
                </c:pt>
                <c:pt idx="3">
                  <c:v>0.5</c:v>
                </c:pt>
                <c:pt idx="4">
                  <c:v>0.49</c:v>
                </c:pt>
                <c:pt idx="5">
                  <c:v>0.47</c:v>
                </c:pt>
                <c:pt idx="6">
                  <c:v>0.46</c:v>
                </c:pt>
                <c:pt idx="7">
                  <c:v>0.44</c:v>
                </c:pt>
                <c:pt idx="8">
                  <c:v>0.44</c:v>
                </c:pt>
                <c:pt idx="9">
                  <c:v>0.42</c:v>
                </c:pt>
              </c:numCache>
            </c:numRef>
          </c:val>
          <c:smooth val="0"/>
          <c:extLst>
            <c:ext xmlns:c16="http://schemas.microsoft.com/office/drawing/2014/chart" uri="{C3380CC4-5D6E-409C-BE32-E72D297353CC}">
              <c16:uniqueId val="{00000011-92A4-40DE-9B16-109C058EFFC8}"/>
            </c:ext>
          </c:extLst>
        </c:ser>
        <c:ser>
          <c:idx val="2"/>
          <c:order val="2"/>
          <c:tx>
            <c:strRef>
              <c:f>qryNWPartCNationalEstimates!$I$13</c:f>
              <c:strCache>
                <c:ptCount val="1"/>
                <c:pt idx="0">
                  <c:v>Actions to Meet Needs</c:v>
                </c:pt>
              </c:strCache>
            </c:strRef>
          </c:tx>
          <c:spPr>
            <a:ln w="28575" cap="rnd">
              <a:solidFill>
                <a:srgbClr val="1D598B"/>
              </a:solidFill>
              <a:round/>
            </a:ln>
            <a:effectLst/>
          </c:spPr>
          <c:marker>
            <c:symbol val="circle"/>
            <c:size val="5"/>
            <c:spPr>
              <a:solidFill>
                <a:srgbClr val="1D598B"/>
              </a:solidFill>
              <a:ln w="9525">
                <a:solidFill>
                  <a:srgbClr val="1D598B"/>
                </a:solidFill>
              </a:ln>
              <a:effectLst/>
            </c:spPr>
          </c:marker>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4F-4845-80AE-69C382C62377}"/>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4F-4845-80AE-69C382C6237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D598B"/>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qryNWPartCNationalEstimates!$F$14:$F$23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qryNWPartCNationalEstimates!$I$14:$I$23</c:f>
              <c:numCache>
                <c:formatCode>0%</c:formatCode>
                <c:ptCount val="10"/>
                <c:pt idx="0">
                  <c:v>0.59</c:v>
                </c:pt>
                <c:pt idx="1">
                  <c:v>0.59</c:v>
                </c:pt>
                <c:pt idx="2">
                  <c:v>0.57999999999999996</c:v>
                </c:pt>
                <c:pt idx="3">
                  <c:v>0.56999999999999995</c:v>
                </c:pt>
                <c:pt idx="4">
                  <c:v>0.56999999999999995</c:v>
                </c:pt>
                <c:pt idx="5">
                  <c:v>0.56899999999999995</c:v>
                </c:pt>
                <c:pt idx="6">
                  <c:v>0.56999999999999995</c:v>
                </c:pt>
                <c:pt idx="7">
                  <c:v>0.54</c:v>
                </c:pt>
                <c:pt idx="8">
                  <c:v>0.51</c:v>
                </c:pt>
                <c:pt idx="9">
                  <c:v>0.51</c:v>
                </c:pt>
              </c:numCache>
            </c:numRef>
          </c:val>
          <c:smooth val="0"/>
          <c:extLst>
            <c:ext xmlns:c16="http://schemas.microsoft.com/office/drawing/2014/chart" uri="{C3380CC4-5D6E-409C-BE32-E72D297353CC}">
              <c16:uniqueId val="{00000012-92A4-40DE-9B16-109C058EFFC8}"/>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285246245261014"/>
          <c:w val="1"/>
          <c:h val="3.617536089238845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02319241838339E-2"/>
          <c:y val="1.6970600029163022E-2"/>
          <c:w val="0.91189768075816169"/>
          <c:h val="0.86075318059200934"/>
        </c:manualLayout>
      </c:layout>
      <c:lineChart>
        <c:grouping val="standard"/>
        <c:varyColors val="0"/>
        <c:ser>
          <c:idx val="0"/>
          <c:order val="0"/>
          <c:tx>
            <c:strRef>
              <c:f>qryNWPartBNationalEstimates!$C$17</c:f>
              <c:strCache>
                <c:ptCount val="1"/>
                <c:pt idx="0">
                  <c:v>Social Relationships</c:v>
                </c:pt>
              </c:strCache>
            </c:strRef>
          </c:tx>
          <c:spPr>
            <a:ln w="28575" cap="rnd">
              <a:solidFill>
                <a:srgbClr val="227532"/>
              </a:solidFill>
              <a:round/>
            </a:ln>
            <a:effectLst/>
          </c:spPr>
          <c:marker>
            <c:symbol val="circle"/>
            <c:size val="5"/>
            <c:spPr>
              <a:solidFill>
                <a:srgbClr val="227532"/>
              </a:solidFill>
              <a:ln w="9525">
                <a:solidFill>
                  <a:srgbClr val="227532"/>
                </a:solidFill>
              </a:ln>
              <a:effectLst/>
            </c:spPr>
          </c:marker>
          <c:dLbls>
            <c:dLbl>
              <c:idx val="0"/>
              <c:layout>
                <c:manualLayout>
                  <c:x val="-4.8329892423560131E-2"/>
                  <c:y val="2.86531240886555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A4-40DE-9B16-109C058EFFC8}"/>
                </c:ext>
              </c:extLst>
            </c:dLbl>
            <c:dLbl>
              <c:idx val="1"/>
              <c:layout>
                <c:manualLayout>
                  <c:x val="-4.8329892423560172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A4-40DE-9B16-109C058EFFC8}"/>
                </c:ext>
              </c:extLst>
            </c:dLbl>
            <c:dLbl>
              <c:idx val="2"/>
              <c:layout>
                <c:manualLayout>
                  <c:x val="-4.8329892423560131E-2"/>
                  <c:y val="3.4440161125692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A4-40DE-9B16-109C058EFFC8}"/>
                </c:ext>
              </c:extLst>
            </c:dLbl>
            <c:dLbl>
              <c:idx val="3"/>
              <c:layout>
                <c:manualLayout>
                  <c:x val="-4.8329892423560089E-2"/>
                  <c:y val="3.15466426071741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A4-40DE-9B16-109C058EFFC8}"/>
                </c:ext>
              </c:extLst>
            </c:dLbl>
            <c:dLbl>
              <c:idx val="4"/>
              <c:layout>
                <c:manualLayout>
                  <c:x val="-4.8329892423560131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2A4-40DE-9B16-109C058EFFC8}"/>
                </c:ext>
              </c:extLst>
            </c:dLbl>
            <c:dLbl>
              <c:idx val="5"/>
              <c:layout>
                <c:manualLayout>
                  <c:x val="-4.8329892423560131E-2"/>
                  <c:y val="2.2866087051618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A4-40DE-9B16-109C058EFFC8}"/>
                </c:ext>
              </c:extLst>
            </c:dLbl>
            <c:dLbl>
              <c:idx val="6"/>
              <c:layout>
                <c:manualLayout>
                  <c:x val="-4.8329892423560131E-2"/>
                  <c:y val="2.2866087051618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2A4-40DE-9B16-109C058EFFC8}"/>
                </c:ext>
              </c:extLst>
            </c:dLbl>
            <c:dLbl>
              <c:idx val="7"/>
              <c:layout>
                <c:manualLayout>
                  <c:x val="-4.8329892423560214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2A4-40DE-9B16-109C058EFFC8}"/>
                </c:ext>
              </c:extLst>
            </c:dLbl>
            <c:dLbl>
              <c:idx val="8"/>
              <c:layout>
                <c:manualLayout>
                  <c:x val="-4.8329892423560131E-2"/>
                  <c:y val="4.89077537182851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66-42DE-A5A9-BCF0700C81EC}"/>
                </c:ext>
              </c:extLst>
            </c:dLbl>
            <c:dLbl>
              <c:idx val="9"/>
              <c:layout>
                <c:manualLayout>
                  <c:x val="-1.0225133280750221E-2"/>
                  <c:y val="2.8653124088655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97-4BDA-9E0D-8373BE44B87F}"/>
                </c:ext>
              </c:extLst>
            </c:dLbl>
            <c:spPr>
              <a:noFill/>
              <a:ln>
                <a:noFill/>
              </a:ln>
              <a:effectLst/>
            </c:spPr>
            <c:txPr>
              <a:bodyPr rot="0" spcFirstLastPara="1" vertOverflow="ellipsis" vert="horz" wrap="square" anchor="ctr" anchorCtr="1"/>
              <a:lstStyle/>
              <a:p>
                <a:pPr>
                  <a:defRPr sz="1200" b="0" i="0" u="none" strike="noStrike" kern="1200" baseline="0">
                    <a:solidFill>
                      <a:srgbClr val="22753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qryNWPartBNationalEstimates!$B$18:$B$27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qryNWPartBNationalEstimates!$C$18:$C$27</c:f>
              <c:numCache>
                <c:formatCode>0%</c:formatCode>
                <c:ptCount val="10"/>
                <c:pt idx="0">
                  <c:v>0.8</c:v>
                </c:pt>
                <c:pt idx="1">
                  <c:v>0.77</c:v>
                </c:pt>
                <c:pt idx="2">
                  <c:v>0.78</c:v>
                </c:pt>
                <c:pt idx="3">
                  <c:v>0.78</c:v>
                </c:pt>
                <c:pt idx="4">
                  <c:v>0.8</c:v>
                </c:pt>
                <c:pt idx="5">
                  <c:v>0.81</c:v>
                </c:pt>
                <c:pt idx="6">
                  <c:v>0.81</c:v>
                </c:pt>
                <c:pt idx="7">
                  <c:v>0.81</c:v>
                </c:pt>
                <c:pt idx="8">
                  <c:v>0.78</c:v>
                </c:pt>
                <c:pt idx="9">
                  <c:v>0.79</c:v>
                </c:pt>
              </c:numCache>
            </c:numRef>
          </c:val>
          <c:smooth val="0"/>
          <c:extLst>
            <c:ext xmlns:c16="http://schemas.microsoft.com/office/drawing/2014/chart" uri="{C3380CC4-5D6E-409C-BE32-E72D297353CC}">
              <c16:uniqueId val="{00000008-92A4-40DE-9B16-109C058EFFC8}"/>
            </c:ext>
          </c:extLst>
        </c:ser>
        <c:ser>
          <c:idx val="1"/>
          <c:order val="1"/>
          <c:tx>
            <c:strRef>
              <c:f>qryNWPartBNationalEstimates!$D$17</c:f>
              <c:strCache>
                <c:ptCount val="1"/>
                <c:pt idx="0">
                  <c:v>Knowledge &amp; Skills</c:v>
                </c:pt>
              </c:strCache>
            </c:strRef>
          </c:tx>
          <c:spPr>
            <a:ln w="28575" cap="rnd">
              <a:solidFill>
                <a:srgbClr val="BF4D00"/>
              </a:solidFill>
              <a:round/>
            </a:ln>
            <a:effectLst/>
          </c:spPr>
          <c:marker>
            <c:symbol val="circle"/>
            <c:size val="5"/>
            <c:spPr>
              <a:solidFill>
                <a:srgbClr val="BF4D00"/>
              </a:solidFill>
              <a:ln w="9525">
                <a:solidFill>
                  <a:srgbClr val="BF4D00"/>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BF4D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qryNWPartBNationalEstimates!$B$18:$B$27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qryNWPartBNationalEstimates!$D$18:$D$27</c:f>
              <c:numCache>
                <c:formatCode>0%</c:formatCode>
                <c:ptCount val="10"/>
                <c:pt idx="0">
                  <c:v>0.8</c:v>
                </c:pt>
                <c:pt idx="1">
                  <c:v>0.79</c:v>
                </c:pt>
                <c:pt idx="2">
                  <c:v>0.79</c:v>
                </c:pt>
                <c:pt idx="3">
                  <c:v>0.79</c:v>
                </c:pt>
                <c:pt idx="4">
                  <c:v>0.81</c:v>
                </c:pt>
                <c:pt idx="5">
                  <c:v>0.82</c:v>
                </c:pt>
                <c:pt idx="6">
                  <c:v>0.82</c:v>
                </c:pt>
                <c:pt idx="7">
                  <c:v>0.82</c:v>
                </c:pt>
                <c:pt idx="8">
                  <c:v>0.79</c:v>
                </c:pt>
                <c:pt idx="9">
                  <c:v>0.79</c:v>
                </c:pt>
              </c:numCache>
            </c:numRef>
          </c:val>
          <c:smooth val="0"/>
          <c:extLst>
            <c:ext xmlns:c16="http://schemas.microsoft.com/office/drawing/2014/chart" uri="{C3380CC4-5D6E-409C-BE32-E72D297353CC}">
              <c16:uniqueId val="{00000011-92A4-40DE-9B16-109C058EFFC8}"/>
            </c:ext>
          </c:extLst>
        </c:ser>
        <c:ser>
          <c:idx val="2"/>
          <c:order val="2"/>
          <c:tx>
            <c:strRef>
              <c:f>qryNWPartBNationalEstimates!$E$17</c:f>
              <c:strCache>
                <c:ptCount val="1"/>
                <c:pt idx="0">
                  <c:v>Actions to Meet Needs</c:v>
                </c:pt>
              </c:strCache>
            </c:strRef>
          </c:tx>
          <c:spPr>
            <a:ln w="28575" cap="rnd">
              <a:solidFill>
                <a:srgbClr val="1D598B"/>
              </a:solidFill>
              <a:round/>
            </a:ln>
            <a:effectLst/>
          </c:spPr>
          <c:marker>
            <c:symbol val="circle"/>
            <c:size val="5"/>
            <c:spPr>
              <a:solidFill>
                <a:srgbClr val="1D598B"/>
              </a:solidFill>
              <a:ln w="9525">
                <a:solidFill>
                  <a:srgbClr val="1D598B"/>
                </a:solidFill>
              </a:ln>
              <a:effectLst/>
            </c:spPr>
          </c:marker>
          <c:dLbls>
            <c:dLbl>
              <c:idx val="0"/>
              <c:layout>
                <c:manualLayout>
                  <c:x val="-4.8329892423560131E-2"/>
                  <c:y val="5.75883092738407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366-42DE-A5A9-BCF0700C81EC}"/>
                </c:ext>
              </c:extLst>
            </c:dLbl>
            <c:dLbl>
              <c:idx val="1"/>
              <c:layout>
                <c:manualLayout>
                  <c:x val="-4.8329892423560172E-2"/>
                  <c:y val="5.18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366-42DE-A5A9-BCF0700C81EC}"/>
                </c:ext>
              </c:extLst>
            </c:dLbl>
            <c:dLbl>
              <c:idx val="2"/>
              <c:layout>
                <c:manualLayout>
                  <c:x val="-4.8329892423560131E-2"/>
                  <c:y val="4.6014235199766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366-42DE-A5A9-BCF0700C81EC}"/>
                </c:ext>
              </c:extLst>
            </c:dLbl>
            <c:dLbl>
              <c:idx val="3"/>
              <c:layout>
                <c:manualLayout>
                  <c:x val="-4.8329892423560089E-2"/>
                  <c:y val="4.31207166812481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366-42DE-A5A9-BCF0700C81EC}"/>
                </c:ext>
              </c:extLst>
            </c:dLbl>
            <c:dLbl>
              <c:idx val="4"/>
              <c:layout>
                <c:manualLayout>
                  <c:x val="-4.8329892423560131E-2"/>
                  <c:y val="5.18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366-42DE-A5A9-BCF0700C81EC}"/>
                </c:ext>
              </c:extLst>
            </c:dLbl>
            <c:dLbl>
              <c:idx val="5"/>
              <c:layout>
                <c:manualLayout>
                  <c:x val="-4.8329892423560131E-2"/>
                  <c:y val="5.18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366-42DE-A5A9-BCF0700C81EC}"/>
                </c:ext>
              </c:extLst>
            </c:dLbl>
            <c:dLbl>
              <c:idx val="6"/>
              <c:layout>
                <c:manualLayout>
                  <c:x val="-4.8329892423560131E-2"/>
                  <c:y val="4.89077537182852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366-42DE-A5A9-BCF0700C81EC}"/>
                </c:ext>
              </c:extLst>
            </c:dLbl>
            <c:dLbl>
              <c:idx val="7"/>
              <c:layout>
                <c:manualLayout>
                  <c:x val="-4.8329892423560214E-2"/>
                  <c:y val="5.4694790755322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66-42DE-A5A9-BCF0700C81EC}"/>
                </c:ext>
              </c:extLst>
            </c:dLbl>
            <c:dLbl>
              <c:idx val="8"/>
              <c:layout>
                <c:manualLayout>
                  <c:x val="-4.8329892423560131E-2"/>
                  <c:y val="3.4440161125692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66-42DE-A5A9-BCF0700C81EC}"/>
                </c:ext>
              </c:extLst>
            </c:dLbl>
            <c:dLbl>
              <c:idx val="9"/>
              <c:layout>
                <c:manualLayout>
                  <c:x val="-1.0225133280750221E-2"/>
                  <c:y val="6.0481827792359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97-4BDA-9E0D-8373BE44B87F}"/>
                </c:ext>
              </c:extLst>
            </c:dLbl>
            <c:spPr>
              <a:noFill/>
              <a:ln>
                <a:noFill/>
              </a:ln>
              <a:effectLst/>
            </c:spPr>
            <c:txPr>
              <a:bodyPr rot="0" spcFirstLastPara="1" vertOverflow="ellipsis" vert="horz" wrap="square" anchor="ctr" anchorCtr="1"/>
              <a:lstStyle/>
              <a:p>
                <a:pPr>
                  <a:defRPr sz="1200" b="0" i="0" u="none" strike="noStrike" kern="1200" baseline="0">
                    <a:solidFill>
                      <a:srgbClr val="1D598B"/>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qryNWPartBNationalEstimates!$B$18:$B$27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qryNWPartBNationalEstimates!$E$18:$E$27</c:f>
              <c:numCache>
                <c:formatCode>0%</c:formatCode>
                <c:ptCount val="10"/>
                <c:pt idx="0">
                  <c:v>0.8</c:v>
                </c:pt>
                <c:pt idx="1">
                  <c:v>0.77</c:v>
                </c:pt>
                <c:pt idx="2">
                  <c:v>0.77</c:v>
                </c:pt>
                <c:pt idx="3">
                  <c:v>0.77</c:v>
                </c:pt>
                <c:pt idx="4">
                  <c:v>0.8</c:v>
                </c:pt>
                <c:pt idx="5">
                  <c:v>0.81</c:v>
                </c:pt>
                <c:pt idx="6">
                  <c:v>0.81</c:v>
                </c:pt>
                <c:pt idx="7">
                  <c:v>0.81</c:v>
                </c:pt>
                <c:pt idx="8">
                  <c:v>0.79</c:v>
                </c:pt>
                <c:pt idx="9">
                  <c:v>0.79</c:v>
                </c:pt>
              </c:numCache>
            </c:numRef>
          </c:val>
          <c:smooth val="0"/>
          <c:extLst>
            <c:ext xmlns:c16="http://schemas.microsoft.com/office/drawing/2014/chart" uri="{C3380CC4-5D6E-409C-BE32-E72D297353CC}">
              <c16:uniqueId val="{00000012-92A4-40DE-9B16-109C058EFFC8}"/>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126193861183995"/>
          <c:w val="1"/>
          <c:h val="3.87380613881598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28285673188908E-2"/>
          <c:y val="1.6970600029163022E-2"/>
          <c:w val="0.91187171432681113"/>
          <c:h val="0.86019748833479148"/>
        </c:manualLayout>
      </c:layout>
      <c:lineChart>
        <c:grouping val="standard"/>
        <c:varyColors val="0"/>
        <c:ser>
          <c:idx val="0"/>
          <c:order val="0"/>
          <c:tx>
            <c:strRef>
              <c:f>qryNWPartBNationalEstimates!$G$17</c:f>
              <c:strCache>
                <c:ptCount val="1"/>
                <c:pt idx="0">
                  <c:v>Social Relationships</c:v>
                </c:pt>
              </c:strCache>
            </c:strRef>
          </c:tx>
          <c:spPr>
            <a:ln w="28575" cap="rnd">
              <a:solidFill>
                <a:srgbClr val="227532"/>
              </a:solidFill>
              <a:round/>
            </a:ln>
            <a:effectLst/>
          </c:spPr>
          <c:marker>
            <c:symbol val="circle"/>
            <c:size val="5"/>
            <c:spPr>
              <a:solidFill>
                <a:srgbClr val="24B953">
                  <a:lumMod val="75000"/>
                </a:srgbClr>
              </a:solidFill>
              <a:ln w="9525">
                <a:solidFill>
                  <a:srgbClr val="24B953">
                    <a:lumMod val="75000"/>
                  </a:srgbClr>
                </a:solidFill>
              </a:ln>
              <a:effectLst/>
            </c:spPr>
          </c:marker>
          <c:dPt>
            <c:idx val="1"/>
            <c:marker>
              <c:symbol val="circle"/>
              <c:size val="5"/>
              <c:spPr>
                <a:solidFill>
                  <a:srgbClr val="227532"/>
                </a:solidFill>
                <a:ln w="9525">
                  <a:solidFill>
                    <a:srgbClr val="227532"/>
                  </a:solidFill>
                </a:ln>
                <a:effectLst/>
              </c:spPr>
            </c:marker>
            <c:bubble3D val="0"/>
            <c:extLst>
              <c:ext xmlns:c16="http://schemas.microsoft.com/office/drawing/2014/chart" uri="{C3380CC4-5D6E-409C-BE32-E72D297353CC}">
                <c16:uniqueId val="{00000000-561D-4482-920E-BD82519A6058}"/>
              </c:ext>
            </c:extLst>
          </c:dPt>
          <c:dLbls>
            <c:spPr>
              <a:noFill/>
              <a:ln>
                <a:noFill/>
              </a:ln>
              <a:effectLst/>
            </c:spPr>
            <c:txPr>
              <a:bodyPr rot="0" spcFirstLastPara="1" vertOverflow="ellipsis" vert="horz" wrap="square" anchor="ctr" anchorCtr="1"/>
              <a:lstStyle/>
              <a:p>
                <a:pPr>
                  <a:defRPr sz="1200" b="0" i="0" u="none" strike="noStrike" kern="1200" baseline="0">
                    <a:solidFill>
                      <a:srgbClr val="22753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qryNWPartBNationalEstimates!$F$18:$F$27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qryNWPartBNationalEstimates!$G$18:$G$27</c:f>
              <c:numCache>
                <c:formatCode>0%</c:formatCode>
                <c:ptCount val="10"/>
                <c:pt idx="0">
                  <c:v>0.59</c:v>
                </c:pt>
                <c:pt idx="1">
                  <c:v>0.56999999999999995</c:v>
                </c:pt>
                <c:pt idx="2">
                  <c:v>0.57999999999999996</c:v>
                </c:pt>
                <c:pt idx="3">
                  <c:v>0.57999999999999996</c:v>
                </c:pt>
                <c:pt idx="4">
                  <c:v>0.6</c:v>
                </c:pt>
                <c:pt idx="5">
                  <c:v>0.6</c:v>
                </c:pt>
                <c:pt idx="6">
                  <c:v>0.59</c:v>
                </c:pt>
                <c:pt idx="7">
                  <c:v>0.56000000000000005</c:v>
                </c:pt>
                <c:pt idx="8">
                  <c:v>0.56000000000000005</c:v>
                </c:pt>
                <c:pt idx="9">
                  <c:v>0.55000000000000004</c:v>
                </c:pt>
              </c:numCache>
            </c:numRef>
          </c:val>
          <c:smooth val="0"/>
          <c:extLst>
            <c:ext xmlns:c16="http://schemas.microsoft.com/office/drawing/2014/chart" uri="{C3380CC4-5D6E-409C-BE32-E72D297353CC}">
              <c16:uniqueId val="{00000008-92A4-40DE-9B16-109C058EFFC8}"/>
            </c:ext>
          </c:extLst>
        </c:ser>
        <c:ser>
          <c:idx val="1"/>
          <c:order val="1"/>
          <c:tx>
            <c:strRef>
              <c:f>qryNWPartBNationalEstimates!$H$17</c:f>
              <c:strCache>
                <c:ptCount val="1"/>
                <c:pt idx="0">
                  <c:v>Knowledge &amp; Skills</c:v>
                </c:pt>
              </c:strCache>
            </c:strRef>
          </c:tx>
          <c:spPr>
            <a:ln w="28575" cap="rnd">
              <a:solidFill>
                <a:srgbClr val="BF4D00"/>
              </a:solidFill>
              <a:round/>
            </a:ln>
            <a:effectLst/>
          </c:spPr>
          <c:marker>
            <c:symbol val="circle"/>
            <c:size val="5"/>
            <c:spPr>
              <a:solidFill>
                <a:srgbClr val="BF4D00"/>
              </a:solidFill>
              <a:ln w="9525">
                <a:solidFill>
                  <a:srgbClr val="BF4D00"/>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BF4D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qryNWPartBNationalEstimates!$F$18:$F$27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qryNWPartBNationalEstimates!$H$18:$H$27</c:f>
              <c:numCache>
                <c:formatCode>0%</c:formatCode>
                <c:ptCount val="10"/>
                <c:pt idx="0">
                  <c:v>0.53</c:v>
                </c:pt>
                <c:pt idx="1">
                  <c:v>0.52</c:v>
                </c:pt>
                <c:pt idx="2">
                  <c:v>0.53</c:v>
                </c:pt>
                <c:pt idx="3">
                  <c:v>0.54</c:v>
                </c:pt>
                <c:pt idx="4">
                  <c:v>0.56000000000000005</c:v>
                </c:pt>
                <c:pt idx="5">
                  <c:v>0.56000000000000005</c:v>
                </c:pt>
                <c:pt idx="6">
                  <c:v>0.55000000000000004</c:v>
                </c:pt>
                <c:pt idx="7">
                  <c:v>0.53</c:v>
                </c:pt>
                <c:pt idx="8">
                  <c:v>0.52</c:v>
                </c:pt>
                <c:pt idx="9">
                  <c:v>0.51</c:v>
                </c:pt>
              </c:numCache>
            </c:numRef>
          </c:val>
          <c:smooth val="0"/>
          <c:extLst>
            <c:ext xmlns:c16="http://schemas.microsoft.com/office/drawing/2014/chart" uri="{C3380CC4-5D6E-409C-BE32-E72D297353CC}">
              <c16:uniqueId val="{00000011-92A4-40DE-9B16-109C058EFFC8}"/>
            </c:ext>
          </c:extLst>
        </c:ser>
        <c:ser>
          <c:idx val="2"/>
          <c:order val="2"/>
          <c:tx>
            <c:strRef>
              <c:f>qryNWPartBNationalEstimates!$I$17</c:f>
              <c:strCache>
                <c:ptCount val="1"/>
                <c:pt idx="0">
                  <c:v>Actions to Meet Needs</c:v>
                </c:pt>
              </c:strCache>
            </c:strRef>
          </c:tx>
          <c:spPr>
            <a:ln w="28575" cap="rnd">
              <a:solidFill>
                <a:srgbClr val="1D598B"/>
              </a:solidFill>
              <a:round/>
            </a:ln>
            <a:effectLst/>
          </c:spPr>
          <c:marker>
            <c:symbol val="circle"/>
            <c:size val="5"/>
            <c:spPr>
              <a:solidFill>
                <a:srgbClr val="1D598B"/>
              </a:solidFill>
              <a:ln w="9525">
                <a:solidFill>
                  <a:srgbClr val="1D598B"/>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1D598B"/>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qryNWPartBNationalEstimates!$F$18:$F$27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qryNWPartBNationalEstimates!$I$18:$I$27</c:f>
              <c:numCache>
                <c:formatCode>0%</c:formatCode>
                <c:ptCount val="10"/>
                <c:pt idx="0">
                  <c:v>0.65</c:v>
                </c:pt>
                <c:pt idx="1">
                  <c:v>0.63</c:v>
                </c:pt>
                <c:pt idx="2">
                  <c:v>0.64</c:v>
                </c:pt>
                <c:pt idx="3">
                  <c:v>0.64</c:v>
                </c:pt>
                <c:pt idx="4">
                  <c:v>0.65</c:v>
                </c:pt>
                <c:pt idx="5">
                  <c:v>0.65</c:v>
                </c:pt>
                <c:pt idx="6">
                  <c:v>0.64</c:v>
                </c:pt>
                <c:pt idx="7">
                  <c:v>0.62</c:v>
                </c:pt>
                <c:pt idx="8">
                  <c:v>0.61</c:v>
                </c:pt>
                <c:pt idx="9">
                  <c:v>0.61</c:v>
                </c:pt>
              </c:numCache>
            </c:numRef>
          </c:val>
          <c:smooth val="0"/>
          <c:extLst>
            <c:ext xmlns:c16="http://schemas.microsoft.com/office/drawing/2014/chart" uri="{C3380CC4-5D6E-409C-BE32-E72D297353CC}">
              <c16:uniqueId val="{00000012-92A4-40DE-9B16-109C058EFFC8}"/>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126193861183995"/>
          <c:w val="1"/>
          <c:h val="3.87380613881598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3/29/2024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211229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39084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234046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13</a:t>
            </a:fld>
            <a:endParaRPr lang="en-US"/>
          </a:p>
        </p:txBody>
      </p:sp>
    </p:spTree>
    <p:extLst>
      <p:ext uri="{BB962C8B-B14F-4D97-AF65-F5344CB8AC3E}">
        <p14:creationId xmlns:p14="http://schemas.microsoft.com/office/powerpoint/2010/main" val="355362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14</a:t>
            </a:fld>
            <a:endParaRPr lang="en-US"/>
          </a:p>
        </p:txBody>
      </p:sp>
    </p:spTree>
    <p:extLst>
      <p:ext uri="{BB962C8B-B14F-4D97-AF65-F5344CB8AC3E}">
        <p14:creationId xmlns:p14="http://schemas.microsoft.com/office/powerpoint/2010/main" val="4071895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99d9e0469c_0_5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257" name="Google Shape;257;g299d9e0469c_0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9ad8a9c1d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9ad8a9c1d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9ad8a9c1d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9ad8a9c1d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99d9e0469c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99d9e0469c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1101208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99d9e0469c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99d9e0469c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9ad8a9c1d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9ad8a9c1d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99d9e0469c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99d9e0469c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99d9e0469c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99d9e0469c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254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9dcb56d354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361" name="Google Shape;361;g29dcb56d354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99d9e0469c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99d9e0469c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216395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2018252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383674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3668996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AE9E6-FC52-7F4E-B22E-76509B4751CB}" type="slidenum">
              <a:rPr lang="en-US" smtClean="0"/>
              <a:t>9</a:t>
            </a:fld>
            <a:endParaRPr lang="en-US"/>
          </a:p>
        </p:txBody>
      </p:sp>
    </p:spTree>
    <p:extLst>
      <p:ext uri="{BB962C8B-B14F-4D97-AF65-F5344CB8AC3E}">
        <p14:creationId xmlns:p14="http://schemas.microsoft.com/office/powerpoint/2010/main" val="306404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2153658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www.nealanalytics.com/template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0132" y="777054"/>
            <a:ext cx="4110038" cy="606399"/>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7819194" y="636329"/>
            <a:ext cx="3779247" cy="854335"/>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dirty="0"/>
              <a:t>Click to edit master title style</a:t>
            </a:r>
          </a:p>
        </p:txBody>
      </p:sp>
      <p:pic>
        <p:nvPicPr>
          <p:cNvPr id="3" name="Google Shape;13;p2" descr="Colorado Department of Education">
            <a:extLst>
              <a:ext uri="{FF2B5EF4-FFF2-40B4-BE49-F238E27FC236}">
                <a16:creationId xmlns:a16="http://schemas.microsoft.com/office/drawing/2014/main" id="{396C5968-1246-0965-1CE1-70644B50E822}"/>
              </a:ext>
            </a:extLst>
          </p:cNvPr>
          <p:cNvPicPr preferRelativeResize="0"/>
          <p:nvPr userDrawn="1"/>
        </p:nvPicPr>
        <p:blipFill rotWithShape="1">
          <a:blip r:embed="rId4">
            <a:alphaModFix/>
          </a:blip>
          <a:srcRect/>
          <a:stretch/>
        </p:blipFill>
        <p:spPr>
          <a:xfrm>
            <a:off x="495300" y="357441"/>
            <a:ext cx="2116730" cy="13217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No Logo">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dirty="0"/>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232113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dirty="0"/>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dirty="0"/>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2332261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2: No Logo">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587829" y="6319553"/>
            <a:ext cx="9772681" cy="496463"/>
          </a:xfrm>
          <a:prstGeom prst="rect">
            <a:avLst/>
          </a:prstGeom>
        </p:spPr>
        <p:txBody>
          <a:bodyPr anchor="ctr" anchorCtr="0"/>
          <a:lstStyle>
            <a:lvl1pPr>
              <a:defRPr sz="1400">
                <a:solidFill>
                  <a:srgbClr val="104578"/>
                </a:solidFill>
              </a:defRPr>
            </a:lvl1pPr>
          </a:lstStyle>
          <a:p>
            <a:endParaRPr lang="en-US" dirty="0"/>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239093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dirty="0"/>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dirty="0"/>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dirty="0"/>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dirty="0"/>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dirty="0"/>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dirty="0"/>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dirty="0"/>
          </a:p>
        </p:txBody>
      </p:sp>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dirty="0"/>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dirty="0"/>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2498888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contents of this document were developed under a cooperative agreement, #</a:t>
            </a:r>
            <a:r>
              <a:rPr lang="en-US" sz="1200" dirty="0"/>
              <a:t>H326P220002</a:t>
            </a:r>
            <a:r>
              <a:rPr lang="en-US" sz="1200" dirty="0">
                <a:latin typeface="Arial" panose="020B0604020202020204" pitchFamily="34" charset="0"/>
                <a:cs typeface="Arial" panose="020B0604020202020204" pitchFamily="34" charset="0"/>
              </a:rPr>
              <a:t>,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ECTA Center Project Officer: Julia Martin </a:t>
            </a:r>
            <a:r>
              <a:rPr lang="en-US" sz="1200" dirty="0" err="1">
                <a:latin typeface="Arial" panose="020B0604020202020204" pitchFamily="34" charset="0"/>
                <a:cs typeface="Arial" panose="020B0604020202020204" pitchFamily="34" charset="0"/>
              </a:rPr>
              <a:t>Eile</a:t>
            </a:r>
            <a:endParaRPr lang="en-US"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err="1">
                <a:latin typeface="Arial" panose="020B0604020202020204" pitchFamily="34" charset="0"/>
                <a:cs typeface="Arial" panose="020B0604020202020204" pitchFamily="34" charset="0"/>
              </a:rPr>
              <a:t>DaSy</a:t>
            </a:r>
            <a:r>
              <a:rPr lang="en-US" sz="1200" dirty="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p:nvPr>
        </p:nvSpPr>
        <p:spPr>
          <a:xfrm>
            <a:off x="1973580" y="2170919"/>
            <a:ext cx="8259347" cy="914400"/>
          </a:xfrm>
        </p:spPr>
        <p:txBody>
          <a:bodyPr anchor="ctr" anchorCtr="0">
            <a:normAutofit fontScale="90000"/>
          </a:bodyPr>
          <a:lstStyle>
            <a:lvl1pPr>
              <a:defRPr b="1"/>
            </a:lvl1pPr>
          </a:lstStyle>
          <a:p>
            <a:endParaRPr lang="en-US" dirty="0"/>
          </a:p>
        </p:txBody>
      </p:sp>
    </p:spTree>
    <p:extLst>
      <p:ext uri="{BB962C8B-B14F-4D97-AF65-F5344CB8AC3E}">
        <p14:creationId xmlns:p14="http://schemas.microsoft.com/office/powerpoint/2010/main" val="2370758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5798820" cy="1754326"/>
          </a:xfrm>
          <a:prstGeom prst="rect">
            <a:avLst/>
          </a:prstGeom>
          <a:noFill/>
        </p:spPr>
        <p:txBody>
          <a:bodyPr wrap="square" rtlCol="0">
            <a:spAutoFit/>
          </a:bodyPr>
          <a:lstStyle/>
          <a:p>
            <a:pPr marL="0" indent="0">
              <a:buNone/>
            </a:pPr>
            <a:r>
              <a:rPr lang="en-US" sz="1200" dirty="0">
                <a:latin typeface="Arial" panose="020B0604020202020204" pitchFamily="34" charset="0"/>
                <a:cs typeface="Arial" panose="020B0604020202020204" pitchFamily="34" charset="0"/>
              </a:rPr>
              <a:t>The contents of this document were developed under a grant, #H373Z190002, and a cooperative agreement, #</a:t>
            </a:r>
            <a:r>
              <a:rPr lang="en-US" sz="1200" dirty="0"/>
              <a:t>H326P220002</a:t>
            </a:r>
            <a:r>
              <a:rPr lang="en-US" sz="1200" dirty="0">
                <a:latin typeface="Arial" panose="020B0604020202020204" pitchFamily="34" charset="0"/>
                <a:cs typeface="Arial" panose="020B0604020202020204" pitchFamily="34" charset="0"/>
              </a:rPr>
              <a:t>,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err="1">
                <a:latin typeface="Arial" panose="020B0604020202020204" pitchFamily="34" charset="0"/>
                <a:cs typeface="Arial" panose="020B0604020202020204" pitchFamily="34" charset="0"/>
              </a:rPr>
              <a:t>DaSy</a:t>
            </a:r>
            <a:r>
              <a:rPr lang="en-US" sz="1200" dirty="0">
                <a:latin typeface="Arial" panose="020B0604020202020204" pitchFamily="34" charset="0"/>
                <a:cs typeface="Arial" panose="020B0604020202020204" pitchFamily="34" charset="0"/>
              </a:rPr>
              <a:t> Center Project Officers: Meredith Miceli and Amy Bae</a:t>
            </a:r>
          </a:p>
          <a:p>
            <a:pPr marL="0" indent="0">
              <a:buNone/>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ECTA Center Project Officer: Julia Martin </a:t>
            </a:r>
            <a:r>
              <a:rPr lang="en-US" sz="1200" dirty="0" err="1">
                <a:latin typeface="Arial" panose="020B0604020202020204" pitchFamily="34" charset="0"/>
                <a:cs typeface="Arial" panose="020B0604020202020204" pitchFamily="34" charset="0"/>
              </a:rPr>
              <a:t>Eile</a:t>
            </a:r>
            <a:endParaRPr lang="en-US" sz="1200" dirty="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dirty="0"/>
              <a:t>Find out more at</a:t>
            </a:r>
            <a:r>
              <a:rPr lang="en-US" dirty="0"/>
              <a:t> </a:t>
            </a:r>
            <a:r>
              <a:rPr lang="en-US" dirty="0" err="1"/>
              <a:t>dasycenter.org</a:t>
            </a:r>
            <a:br>
              <a:rPr lang="en-US" dirty="0"/>
            </a:br>
            <a:r>
              <a:rPr lang="en-US" b="0" dirty="0"/>
              <a:t>and</a:t>
            </a:r>
            <a:r>
              <a:rPr lang="en-US" dirty="0"/>
              <a:t> </a:t>
            </a:r>
            <a:r>
              <a:rPr lang="en-US" dirty="0" err="1"/>
              <a:t>ectacenter.org</a:t>
            </a:r>
            <a:endParaRPr lang="en-US" dirty="0"/>
          </a:p>
        </p:txBody>
      </p:sp>
    </p:spTree>
    <p:extLst>
      <p:ext uri="{BB962C8B-B14F-4D97-AF65-F5344CB8AC3E}">
        <p14:creationId xmlns:p14="http://schemas.microsoft.com/office/powerpoint/2010/main" val="4143380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7"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5" name="Picture 4"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2237913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 no top bar">
    <p:bg>
      <p:bgRef idx="1001">
        <a:schemeClr val="bg2"/>
      </p:bgRef>
    </p:bg>
    <p:spTree>
      <p:nvGrpSpPr>
        <p:cNvPr id="1" name=""/>
        <p:cNvGrpSpPr/>
        <p:nvPr/>
      </p:nvGrpSpPr>
      <p:grpSpPr>
        <a:xfrm>
          <a:off x="0" y="0"/>
          <a:ext cx="0" cy="0"/>
          <a:chOff x="0" y="0"/>
          <a:chExt cx="0" cy="0"/>
        </a:xfrm>
      </p:grpSpPr>
      <p:sp>
        <p:nvSpPr>
          <p:cNvPr id="3" name="Rectangle 2"/>
          <p:cNvSpPr/>
          <p:nvPr userDrawn="1"/>
        </p:nvSpPr>
        <p:spPr>
          <a:xfrm>
            <a:off x="0" y="0"/>
            <a:ext cx="12192000" cy="1225485"/>
          </a:xfrm>
          <a:prstGeom prst="rect">
            <a:avLst/>
          </a:prstGeom>
          <a:solidFill>
            <a:srgbClr val="007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712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oli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855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73233B-0705-4E94-AE39-0FCF7FAB80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hlinkClick r:id="rId3"/>
            <a:extLst>
              <a:ext uri="{FF2B5EF4-FFF2-40B4-BE49-F238E27FC236}">
                <a16:creationId xmlns:a16="http://schemas.microsoft.com/office/drawing/2014/main" id="{011B0CED-3A92-43B0-A3DE-C37B6408D9DB}"/>
              </a:ext>
            </a:extLst>
          </p:cNvPr>
          <p:cNvSpPr txBox="1"/>
          <p:nvPr userDrawn="1"/>
        </p:nvSpPr>
        <p:spPr>
          <a:xfrm>
            <a:off x="329642" y="4267687"/>
            <a:ext cx="2664879" cy="329343"/>
          </a:xfrm>
          <a:prstGeom prst="roundRect">
            <a:avLst>
              <a:gd name="adj" fmla="val 50000"/>
            </a:avLst>
          </a:prstGeom>
          <a:solidFill>
            <a:srgbClr val="00B0F0"/>
          </a:solidFill>
          <a:ln w="19050">
            <a:solidFill>
              <a:schemeClr val="tx1"/>
            </a:solidFill>
          </a:ln>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Sample Text</a:t>
            </a:r>
            <a:endParaRPr kumimoji="0" lang="en-US" sz="12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902535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46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li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C2C0-CEA7-469D-8041-2E3B3124E32C}"/>
              </a:ext>
            </a:extLst>
          </p:cNvPr>
          <p:cNvSpPr>
            <a:spLocks noGrp="1"/>
          </p:cNvSpPr>
          <p:nvPr>
            <p:ph type="title"/>
          </p:nvPr>
        </p:nvSpPr>
        <p:spPr>
          <a:xfrm>
            <a:off x="0" y="5262464"/>
            <a:ext cx="12192000" cy="1595535"/>
          </a:xfrm>
          <a:solidFill>
            <a:schemeClr val="accent6">
              <a:lumMod val="75000"/>
            </a:schemeClr>
          </a:solidFill>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48650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 no top bar">
    <p:spTree>
      <p:nvGrpSpPr>
        <p:cNvPr id="1" name=""/>
        <p:cNvGrpSpPr/>
        <p:nvPr/>
      </p:nvGrpSpPr>
      <p:grpSpPr>
        <a:xfrm>
          <a:off x="0" y="0"/>
          <a:ext cx="0" cy="0"/>
          <a:chOff x="0" y="0"/>
          <a:chExt cx="0" cy="0"/>
        </a:xfrm>
      </p:grpSpPr>
      <p:sp>
        <p:nvSpPr>
          <p:cNvPr id="3" name="Rectangle 2"/>
          <p:cNvSpPr/>
          <p:nvPr userDrawn="1"/>
        </p:nvSpPr>
        <p:spPr>
          <a:xfrm>
            <a:off x="0" y="0"/>
            <a:ext cx="12192000" cy="1225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hlinkClick r:id="rId2"/>
          </p:cNvPr>
          <p:cNvSpPr txBox="1"/>
          <p:nvPr userDrawn="1"/>
        </p:nvSpPr>
        <p:spPr>
          <a:xfrm>
            <a:off x="9524236" y="6316156"/>
            <a:ext cx="2426464" cy="367873"/>
          </a:xfrm>
          <a:prstGeom prst="roundRect">
            <a:avLst>
              <a:gd name="adj" fmla="val 50000"/>
            </a:avLst>
          </a:prstGeom>
          <a:solidFill>
            <a:schemeClr val="tx2"/>
          </a:solidFill>
        </p:spPr>
        <p:txBody>
          <a:bodyPr wrap="square" rtlCol="0">
            <a:spAutoFit/>
          </a:bodyPr>
          <a:lstStyle/>
          <a:p>
            <a:pPr algn="ctr"/>
            <a:r>
              <a:rPr lang="en-US" sz="1100" dirty="0">
                <a:solidFill>
                  <a:schemeClr val="bg1"/>
                </a:solidFill>
              </a:rPr>
              <a:t>ECTA </a:t>
            </a:r>
            <a:r>
              <a:rPr lang="en-US" sz="1100" baseline="0" dirty="0">
                <a:solidFill>
                  <a:schemeClr val="bg1"/>
                </a:solidFill>
              </a:rPr>
              <a:t>| </a:t>
            </a:r>
            <a:r>
              <a:rPr lang="en-US" sz="1100" b="1" baseline="0" dirty="0">
                <a:solidFill>
                  <a:schemeClr val="bg1"/>
                </a:solidFill>
              </a:rPr>
              <a:t>Learn more</a:t>
            </a:r>
            <a:endParaRPr lang="en-US" sz="1100" b="1" dirty="0">
              <a:solidFill>
                <a:schemeClr val="bg1"/>
              </a:solidFill>
            </a:endParaRPr>
          </a:p>
        </p:txBody>
      </p:sp>
    </p:spTree>
    <p:extLst>
      <p:ext uri="{BB962C8B-B14F-4D97-AF65-F5344CB8AC3E}">
        <p14:creationId xmlns:p14="http://schemas.microsoft.com/office/powerpoint/2010/main" val="242695006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dirty="0"/>
              <a:t>Click to edit master 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p:nvPr/>
        </p:nvSpPr>
        <p:spPr>
          <a:xfrm>
            <a:off x="0" y="4675241"/>
            <a:ext cx="12192000" cy="2182800"/>
          </a:xfrm>
          <a:prstGeom prst="rect">
            <a:avLst/>
          </a:prstGeom>
          <a:gradFill>
            <a:gsLst>
              <a:gs pos="0">
                <a:schemeClr val="lt1"/>
              </a:gs>
              <a:gs pos="100000">
                <a:srgbClr val="488BC9">
                  <a:alpha val="29803"/>
                </a:srgbClr>
              </a:gs>
            </a:gsLst>
            <a:lin ang="540000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13" name="Google Shape;13;p2" descr="Colorado Department of Education"/>
          <p:cNvPicPr preferRelativeResize="0"/>
          <p:nvPr/>
        </p:nvPicPr>
        <p:blipFill rotWithShape="1">
          <a:blip r:embed="rId2">
            <a:alphaModFix/>
          </a:blip>
          <a:srcRect/>
          <a:stretch/>
        </p:blipFill>
        <p:spPr>
          <a:xfrm>
            <a:off x="4682995" y="632707"/>
            <a:ext cx="2822307" cy="1762383"/>
          </a:xfrm>
          <a:prstGeom prst="rect">
            <a:avLst/>
          </a:prstGeom>
          <a:noFill/>
          <a:ln>
            <a:noFill/>
          </a:ln>
        </p:spPr>
      </p:pic>
      <p:sp>
        <p:nvSpPr>
          <p:cNvPr id="14" name="Google Shape;14;p2"/>
          <p:cNvSpPr txBox="1">
            <a:spLocks noGrp="1"/>
          </p:cNvSpPr>
          <p:nvPr>
            <p:ph type="ctrTitle"/>
          </p:nvPr>
        </p:nvSpPr>
        <p:spPr>
          <a:xfrm>
            <a:off x="914401" y="3324171"/>
            <a:ext cx="10402400" cy="9736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600"/>
              <a:buFont typeface="Verdana"/>
              <a:buNone/>
              <a:defRPr sz="4800">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 name="Google Shape;15;p2"/>
          <p:cNvSpPr txBox="1">
            <a:spLocks noGrp="1"/>
          </p:cNvSpPr>
          <p:nvPr>
            <p:ph type="subTitle" idx="1"/>
          </p:nvPr>
        </p:nvSpPr>
        <p:spPr>
          <a:xfrm>
            <a:off x="914401" y="4675240"/>
            <a:ext cx="10402400" cy="5824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2400"/>
              <a:buNone/>
              <a:defRPr sz="32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6" name="Google Shape;16;p2"/>
          <p:cNvSpPr txBox="1">
            <a:spLocks noGrp="1"/>
          </p:cNvSpPr>
          <p:nvPr>
            <p:ph type="sldNum" idx="12"/>
          </p:nvPr>
        </p:nvSpPr>
        <p:spPr>
          <a:xfrm>
            <a:off x="332873" y="6356351"/>
            <a:ext cx="27432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b="0" i="0" u="none" strike="noStrike" cap="none">
                <a:solidFill>
                  <a:schemeClr val="dk1"/>
                </a:solidFill>
                <a:latin typeface="Calibri"/>
                <a:ea typeface="Calibri"/>
                <a:cs typeface="Calibri"/>
                <a:sym typeface="Calibri"/>
              </a:defRPr>
            </a:lvl1pPr>
            <a:lvl2pPr marL="0" lvl="1" indent="0" algn="l">
              <a:spcBef>
                <a:spcPts val="0"/>
              </a:spcBef>
              <a:buNone/>
              <a:defRPr sz="1600" b="0" i="0" u="none" strike="noStrike" cap="none">
                <a:solidFill>
                  <a:schemeClr val="dk1"/>
                </a:solidFill>
                <a:latin typeface="Calibri"/>
                <a:ea typeface="Calibri"/>
                <a:cs typeface="Calibri"/>
                <a:sym typeface="Calibri"/>
              </a:defRPr>
            </a:lvl2pPr>
            <a:lvl3pPr marL="0" lvl="2" indent="0" algn="l">
              <a:spcBef>
                <a:spcPts val="0"/>
              </a:spcBef>
              <a:buNone/>
              <a:defRPr sz="1600" b="0" i="0" u="none" strike="noStrike" cap="none">
                <a:solidFill>
                  <a:schemeClr val="dk1"/>
                </a:solidFill>
                <a:latin typeface="Calibri"/>
                <a:ea typeface="Calibri"/>
                <a:cs typeface="Calibri"/>
                <a:sym typeface="Calibri"/>
              </a:defRPr>
            </a:lvl3pPr>
            <a:lvl4pPr marL="0" lvl="3" indent="0" algn="l">
              <a:spcBef>
                <a:spcPts val="0"/>
              </a:spcBef>
              <a:buNone/>
              <a:defRPr sz="1600" b="0" i="0" u="none" strike="noStrike" cap="none">
                <a:solidFill>
                  <a:schemeClr val="dk1"/>
                </a:solidFill>
                <a:latin typeface="Calibri"/>
                <a:ea typeface="Calibri"/>
                <a:cs typeface="Calibri"/>
                <a:sym typeface="Calibri"/>
              </a:defRPr>
            </a:lvl4pPr>
            <a:lvl5pPr marL="0" lvl="4" indent="0" algn="l">
              <a:spcBef>
                <a:spcPts val="0"/>
              </a:spcBef>
              <a:buNone/>
              <a:defRPr sz="1600" b="0" i="0" u="none" strike="noStrike" cap="none">
                <a:solidFill>
                  <a:schemeClr val="dk1"/>
                </a:solidFill>
                <a:latin typeface="Calibri"/>
                <a:ea typeface="Calibri"/>
                <a:cs typeface="Calibri"/>
                <a:sym typeface="Calibri"/>
              </a:defRPr>
            </a:lvl5pPr>
            <a:lvl6pPr marL="0" lvl="5" indent="0" algn="l">
              <a:spcBef>
                <a:spcPts val="0"/>
              </a:spcBef>
              <a:buNone/>
              <a:defRPr sz="1600" b="0" i="0" u="none" strike="noStrike" cap="none">
                <a:solidFill>
                  <a:schemeClr val="dk1"/>
                </a:solidFill>
                <a:latin typeface="Calibri"/>
                <a:ea typeface="Calibri"/>
                <a:cs typeface="Calibri"/>
                <a:sym typeface="Calibri"/>
              </a:defRPr>
            </a:lvl6pPr>
            <a:lvl7pPr marL="0" lvl="6" indent="0" algn="l">
              <a:spcBef>
                <a:spcPts val="0"/>
              </a:spcBef>
              <a:buNone/>
              <a:defRPr sz="1600" b="0" i="0" u="none" strike="noStrike" cap="none">
                <a:solidFill>
                  <a:schemeClr val="dk1"/>
                </a:solidFill>
                <a:latin typeface="Calibri"/>
                <a:ea typeface="Calibri"/>
                <a:cs typeface="Calibri"/>
                <a:sym typeface="Calibri"/>
              </a:defRPr>
            </a:lvl7pPr>
            <a:lvl8pPr marL="0" lvl="7" indent="0" algn="l">
              <a:spcBef>
                <a:spcPts val="0"/>
              </a:spcBef>
              <a:buNone/>
              <a:defRPr sz="1600" b="0" i="0" u="none" strike="noStrike" cap="none">
                <a:solidFill>
                  <a:schemeClr val="dk1"/>
                </a:solidFill>
                <a:latin typeface="Calibri"/>
                <a:ea typeface="Calibri"/>
                <a:cs typeface="Calibri"/>
                <a:sym typeface="Calibri"/>
              </a:defRPr>
            </a:lvl8pPr>
            <a:lvl9pPr marL="0" lvl="8" indent="0" algn="l">
              <a:spcBef>
                <a:spcPts val="0"/>
              </a:spcBef>
              <a:buNone/>
              <a:defRPr sz="16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cxnSp>
        <p:nvCxnSpPr>
          <p:cNvPr id="17" name="Google Shape;17;p2"/>
          <p:cNvCxnSpPr/>
          <p:nvPr/>
        </p:nvCxnSpPr>
        <p:spPr>
          <a:xfrm>
            <a:off x="914401" y="2772696"/>
            <a:ext cx="10402400" cy="0"/>
          </a:xfrm>
          <a:prstGeom prst="straightConnector1">
            <a:avLst/>
          </a:prstGeom>
          <a:noFill/>
          <a:ln w="19050" cap="flat" cmpd="sng">
            <a:solidFill>
              <a:srgbClr val="488BC9"/>
            </a:solidFill>
            <a:prstDash val="solid"/>
            <a:miter lim="800000"/>
            <a:headEnd type="none" w="sm" len="sm"/>
            <a:tailEnd type="none" w="sm" len="sm"/>
          </a:ln>
        </p:spPr>
      </p:cxnSp>
    </p:spTree>
    <p:extLst>
      <p:ext uri="{BB962C8B-B14F-4D97-AF65-F5344CB8AC3E}">
        <p14:creationId xmlns:p14="http://schemas.microsoft.com/office/powerpoint/2010/main" val="2424463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a:off x="7" y="1"/>
            <a:ext cx="12191987" cy="1219199"/>
          </a:xfrm>
          <a:prstGeom prst="rect">
            <a:avLst/>
          </a:prstGeom>
          <a:noFill/>
          <a:ln>
            <a:noFill/>
          </a:ln>
        </p:spPr>
      </p:pic>
      <p:sp>
        <p:nvSpPr>
          <p:cNvPr id="20" name="Google Shape;20;p3"/>
          <p:cNvSpPr txBox="1">
            <a:spLocks noGrp="1"/>
          </p:cNvSpPr>
          <p:nvPr>
            <p:ph type="title"/>
          </p:nvPr>
        </p:nvSpPr>
        <p:spPr>
          <a:xfrm>
            <a:off x="443565" y="205176"/>
            <a:ext cx="8065200" cy="89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 name="Google Shape;21;p3"/>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rmAutofit/>
          </a:bodyPr>
          <a:lstStyle>
            <a:lvl1pPr marL="609585" lvl="0" indent="-533387" algn="l">
              <a:lnSpc>
                <a:spcPct val="90000"/>
              </a:lnSpc>
              <a:spcBef>
                <a:spcPts val="1067"/>
              </a:spcBef>
              <a:spcAft>
                <a:spcPts val="0"/>
              </a:spcAft>
              <a:buClr>
                <a:schemeClr val="dk1"/>
              </a:buClr>
              <a:buSzPts val="2700"/>
              <a:buChar char="•"/>
              <a:defRPr sz="3600">
                <a:latin typeface="Calibri"/>
                <a:ea typeface="Calibri"/>
                <a:cs typeface="Calibri"/>
                <a:sym typeface="Calibri"/>
              </a:defRPr>
            </a:lvl1pPr>
            <a:lvl2pPr marL="1219170" lvl="1" indent="-507987" algn="l">
              <a:lnSpc>
                <a:spcPct val="90000"/>
              </a:lnSpc>
              <a:spcBef>
                <a:spcPts val="533"/>
              </a:spcBef>
              <a:spcAft>
                <a:spcPts val="0"/>
              </a:spcAft>
              <a:buClr>
                <a:schemeClr val="dk1"/>
              </a:buClr>
              <a:buSzPts val="2400"/>
              <a:buChar char="•"/>
              <a:defRPr sz="3200"/>
            </a:lvl2pPr>
            <a:lvl3pPr marL="1828754" lvl="2" indent="-482588" algn="l">
              <a:lnSpc>
                <a:spcPct val="90000"/>
              </a:lnSpc>
              <a:spcBef>
                <a:spcPts val="533"/>
              </a:spcBef>
              <a:spcAft>
                <a:spcPts val="0"/>
              </a:spcAft>
              <a:buClr>
                <a:schemeClr val="dk1"/>
              </a:buClr>
              <a:buSzPts val="2100"/>
              <a:buChar char="•"/>
              <a:defRPr sz="2800"/>
            </a:lvl3pPr>
            <a:lvl4pPr marL="2438339" lvl="3" indent="-304792" algn="l">
              <a:lnSpc>
                <a:spcPct val="90000"/>
              </a:lnSpc>
              <a:spcBef>
                <a:spcPts val="533"/>
              </a:spcBef>
              <a:spcAft>
                <a:spcPts val="0"/>
              </a:spcAft>
              <a:buClr>
                <a:schemeClr val="dk1"/>
              </a:buClr>
              <a:buSzPts val="1400"/>
              <a:buNone/>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2" name="Google Shape;22;p3" descr="Colorado Department of Education Logo"/>
          <p:cNvPicPr preferRelativeResize="0"/>
          <p:nvPr/>
        </p:nvPicPr>
        <p:blipFill rotWithShape="1">
          <a:blip r:embed="rId3">
            <a:alphaModFix/>
          </a:blip>
          <a:srcRect/>
          <a:stretch/>
        </p:blipFill>
        <p:spPr>
          <a:xfrm>
            <a:off x="10782273" y="6172203"/>
            <a:ext cx="1143055" cy="486317"/>
          </a:xfrm>
          <a:prstGeom prst="rect">
            <a:avLst/>
          </a:prstGeom>
          <a:noFill/>
          <a:ln>
            <a:noFill/>
          </a:ln>
        </p:spPr>
      </p:pic>
    </p:spTree>
    <p:extLst>
      <p:ext uri="{BB962C8B-B14F-4D97-AF65-F5344CB8AC3E}">
        <p14:creationId xmlns:p14="http://schemas.microsoft.com/office/powerpoint/2010/main" val="950267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3"/>
        <p:cNvGrpSpPr/>
        <p:nvPr/>
      </p:nvGrpSpPr>
      <p:grpSpPr>
        <a:xfrm>
          <a:off x="0" y="0"/>
          <a:ext cx="0" cy="0"/>
          <a:chOff x="0" y="0"/>
          <a:chExt cx="0" cy="0"/>
        </a:xfrm>
      </p:grpSpPr>
      <p:pic>
        <p:nvPicPr>
          <p:cNvPr id="24" name="Google Shape;24;p4"/>
          <p:cNvPicPr preferRelativeResize="0"/>
          <p:nvPr/>
        </p:nvPicPr>
        <p:blipFill>
          <a:blip r:embed="rId2">
            <a:alphaModFix/>
          </a:blip>
          <a:stretch>
            <a:fillRect/>
          </a:stretch>
        </p:blipFill>
        <p:spPr>
          <a:xfrm rot="10800000">
            <a:off x="-5100" y="2780267"/>
            <a:ext cx="12202200" cy="4077733"/>
          </a:xfrm>
          <a:prstGeom prst="rect">
            <a:avLst/>
          </a:prstGeom>
          <a:noFill/>
          <a:ln>
            <a:noFill/>
          </a:ln>
        </p:spPr>
      </p:pic>
      <p:pic>
        <p:nvPicPr>
          <p:cNvPr id="25" name="Google Shape;25;p4"/>
          <p:cNvPicPr preferRelativeResize="0"/>
          <p:nvPr/>
        </p:nvPicPr>
        <p:blipFill rotWithShape="1">
          <a:blip r:embed="rId3">
            <a:alphaModFix/>
          </a:blip>
          <a:srcRect/>
          <a:stretch/>
        </p:blipFill>
        <p:spPr>
          <a:xfrm>
            <a:off x="7" y="1"/>
            <a:ext cx="12191987" cy="1219199"/>
          </a:xfrm>
          <a:prstGeom prst="rect">
            <a:avLst/>
          </a:prstGeom>
          <a:noFill/>
          <a:ln>
            <a:noFill/>
          </a:ln>
        </p:spPr>
      </p:pic>
      <p:sp>
        <p:nvSpPr>
          <p:cNvPr id="26" name="Google Shape;26;p4"/>
          <p:cNvSpPr txBox="1">
            <a:spLocks noGrp="1"/>
          </p:cNvSpPr>
          <p:nvPr>
            <p:ph type="title"/>
          </p:nvPr>
        </p:nvSpPr>
        <p:spPr>
          <a:xfrm>
            <a:off x="443565" y="205176"/>
            <a:ext cx="8065200" cy="8984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 name="Google Shape;27;p4"/>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rmAutofit/>
          </a:bodyPr>
          <a:lstStyle>
            <a:lvl1pPr marL="609585" lvl="0" indent="-533387" algn="l" rtl="0">
              <a:lnSpc>
                <a:spcPct val="90000"/>
              </a:lnSpc>
              <a:spcBef>
                <a:spcPts val="1067"/>
              </a:spcBef>
              <a:spcAft>
                <a:spcPts val="0"/>
              </a:spcAft>
              <a:buClr>
                <a:schemeClr val="dk1"/>
              </a:buClr>
              <a:buSzPts val="2700"/>
              <a:buChar char="•"/>
              <a:defRPr sz="3600">
                <a:latin typeface="Calibri"/>
                <a:ea typeface="Calibri"/>
                <a:cs typeface="Calibri"/>
                <a:sym typeface="Calibri"/>
              </a:defRPr>
            </a:lvl1pPr>
            <a:lvl2pPr marL="1219170" lvl="1" indent="-507987" algn="l" rtl="0">
              <a:lnSpc>
                <a:spcPct val="90000"/>
              </a:lnSpc>
              <a:spcBef>
                <a:spcPts val="533"/>
              </a:spcBef>
              <a:spcAft>
                <a:spcPts val="0"/>
              </a:spcAft>
              <a:buClr>
                <a:schemeClr val="dk1"/>
              </a:buClr>
              <a:buSzPts val="2400"/>
              <a:buChar char="•"/>
              <a:defRPr sz="3200"/>
            </a:lvl2pPr>
            <a:lvl3pPr marL="1828754" lvl="2" indent="-482588" algn="l" rtl="0">
              <a:lnSpc>
                <a:spcPct val="90000"/>
              </a:lnSpc>
              <a:spcBef>
                <a:spcPts val="533"/>
              </a:spcBef>
              <a:spcAft>
                <a:spcPts val="0"/>
              </a:spcAft>
              <a:buClr>
                <a:schemeClr val="dk1"/>
              </a:buClr>
              <a:buSzPts val="2100"/>
              <a:buChar char="•"/>
              <a:defRPr sz="2800"/>
            </a:lvl3pPr>
            <a:lvl4pPr marL="2438339" lvl="3" indent="-304792" algn="l" rtl="0">
              <a:lnSpc>
                <a:spcPct val="90000"/>
              </a:lnSpc>
              <a:spcBef>
                <a:spcPts val="533"/>
              </a:spcBef>
              <a:spcAft>
                <a:spcPts val="0"/>
              </a:spcAft>
              <a:buClr>
                <a:schemeClr val="dk1"/>
              </a:buClr>
              <a:buSzPts val="1400"/>
              <a:buNone/>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28" name="Google Shape;28;p4" descr="Colorado Department of Education Logo"/>
          <p:cNvPicPr preferRelativeResize="0"/>
          <p:nvPr/>
        </p:nvPicPr>
        <p:blipFill rotWithShape="1">
          <a:blip r:embed="rId4">
            <a:alphaModFix/>
          </a:blip>
          <a:srcRect/>
          <a:stretch/>
        </p:blipFill>
        <p:spPr>
          <a:xfrm>
            <a:off x="10782273" y="6172203"/>
            <a:ext cx="1143055" cy="486317"/>
          </a:xfrm>
          <a:prstGeom prst="rect">
            <a:avLst/>
          </a:prstGeom>
          <a:noFill/>
          <a:ln>
            <a:noFill/>
          </a:ln>
        </p:spPr>
      </p:pic>
    </p:spTree>
    <p:extLst>
      <p:ext uri="{BB962C8B-B14F-4D97-AF65-F5344CB8AC3E}">
        <p14:creationId xmlns:p14="http://schemas.microsoft.com/office/powerpoint/2010/main" val="1785755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a:stretch/>
        </p:blipFill>
        <p:spPr>
          <a:xfrm>
            <a:off x="7" y="1"/>
            <a:ext cx="12191987" cy="1219199"/>
          </a:xfrm>
          <a:prstGeom prst="rect">
            <a:avLst/>
          </a:prstGeom>
          <a:noFill/>
          <a:ln>
            <a:noFill/>
          </a:ln>
        </p:spPr>
      </p:pic>
      <p:sp>
        <p:nvSpPr>
          <p:cNvPr id="31" name="Google Shape;31;p5"/>
          <p:cNvSpPr txBox="1">
            <a:spLocks noGrp="1"/>
          </p:cNvSpPr>
          <p:nvPr>
            <p:ph type="title"/>
          </p:nvPr>
        </p:nvSpPr>
        <p:spPr>
          <a:xfrm>
            <a:off x="1307736" y="365760"/>
            <a:ext cx="7589200" cy="70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 name="Google Shape;32;p5"/>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rmAutofit/>
          </a:bodyPr>
          <a:lstStyle>
            <a:lvl1pPr marL="609585" lvl="0" indent="-533387" algn="l">
              <a:lnSpc>
                <a:spcPct val="90000"/>
              </a:lnSpc>
              <a:spcBef>
                <a:spcPts val="1067"/>
              </a:spcBef>
              <a:spcAft>
                <a:spcPts val="0"/>
              </a:spcAft>
              <a:buClr>
                <a:schemeClr val="dk1"/>
              </a:buClr>
              <a:buSzPts val="2700"/>
              <a:buChar char="•"/>
              <a:defRPr sz="3600">
                <a:latin typeface="Calibri"/>
                <a:ea typeface="Calibri"/>
                <a:cs typeface="Calibri"/>
                <a:sym typeface="Calibri"/>
              </a:defRPr>
            </a:lvl1pPr>
            <a:lvl2pPr marL="1219170" lvl="1" indent="-507987" algn="l">
              <a:lnSpc>
                <a:spcPct val="90000"/>
              </a:lnSpc>
              <a:spcBef>
                <a:spcPts val="533"/>
              </a:spcBef>
              <a:spcAft>
                <a:spcPts val="0"/>
              </a:spcAft>
              <a:buClr>
                <a:schemeClr val="dk1"/>
              </a:buClr>
              <a:buSzPts val="2400"/>
              <a:buChar char="•"/>
              <a:defRPr sz="3200">
                <a:latin typeface="Calibri"/>
                <a:ea typeface="Calibri"/>
                <a:cs typeface="Calibri"/>
                <a:sym typeface="Calibri"/>
              </a:defRPr>
            </a:lvl2pPr>
            <a:lvl3pPr marL="1828754" lvl="2" indent="-482588" algn="l">
              <a:lnSpc>
                <a:spcPct val="90000"/>
              </a:lnSpc>
              <a:spcBef>
                <a:spcPts val="533"/>
              </a:spcBef>
              <a:spcAft>
                <a:spcPts val="0"/>
              </a:spcAft>
              <a:buClr>
                <a:schemeClr val="dk1"/>
              </a:buClr>
              <a:buSzPts val="2100"/>
              <a:buChar char="•"/>
              <a:defRPr sz="2800">
                <a:latin typeface="Calibri"/>
                <a:ea typeface="Calibri"/>
                <a:cs typeface="Calibri"/>
                <a:sym typeface="Calibri"/>
              </a:defRPr>
            </a:lvl3pPr>
            <a:lvl4pPr marL="2438339" lvl="3" indent="-304792" algn="l">
              <a:lnSpc>
                <a:spcPct val="90000"/>
              </a:lnSpc>
              <a:spcBef>
                <a:spcPts val="533"/>
              </a:spcBef>
              <a:spcAft>
                <a:spcPts val="0"/>
              </a:spcAft>
              <a:buClr>
                <a:schemeClr val="dk1"/>
              </a:buClr>
              <a:buSzPts val="1400"/>
              <a:buNone/>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33" name="Google Shape;33;p5" descr="Colorado Department of Education Logo"/>
          <p:cNvPicPr preferRelativeResize="0"/>
          <p:nvPr/>
        </p:nvPicPr>
        <p:blipFill rotWithShape="1">
          <a:blip r:embed="rId3">
            <a:alphaModFix/>
          </a:blip>
          <a:srcRect/>
          <a:stretch/>
        </p:blipFill>
        <p:spPr>
          <a:xfrm>
            <a:off x="10782273" y="6172203"/>
            <a:ext cx="1143055" cy="486317"/>
          </a:xfrm>
          <a:prstGeom prst="rect">
            <a:avLst/>
          </a:prstGeom>
          <a:noFill/>
          <a:ln>
            <a:noFill/>
          </a:ln>
        </p:spPr>
      </p:pic>
      <p:sp>
        <p:nvSpPr>
          <p:cNvPr id="34" name="Google Shape;34;p5"/>
          <p:cNvSpPr txBox="1">
            <a:spLocks noGrp="1"/>
          </p:cNvSpPr>
          <p:nvPr>
            <p:ph type="sldNum" idx="12"/>
          </p:nvPr>
        </p:nvSpPr>
        <p:spPr>
          <a:xfrm>
            <a:off x="332873" y="6356351"/>
            <a:ext cx="27432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b="0" i="0" u="none" strike="noStrike" cap="none">
                <a:solidFill>
                  <a:schemeClr val="dk1"/>
                </a:solidFill>
                <a:latin typeface="Calibri"/>
                <a:ea typeface="Calibri"/>
                <a:cs typeface="Calibri"/>
                <a:sym typeface="Calibri"/>
              </a:defRPr>
            </a:lvl1pPr>
            <a:lvl2pPr marL="0" lvl="1" indent="0" algn="l">
              <a:spcBef>
                <a:spcPts val="0"/>
              </a:spcBef>
              <a:buNone/>
              <a:defRPr sz="1600" b="0" i="0" u="none" strike="noStrike" cap="none">
                <a:solidFill>
                  <a:schemeClr val="dk1"/>
                </a:solidFill>
                <a:latin typeface="Calibri"/>
                <a:ea typeface="Calibri"/>
                <a:cs typeface="Calibri"/>
                <a:sym typeface="Calibri"/>
              </a:defRPr>
            </a:lvl2pPr>
            <a:lvl3pPr marL="0" lvl="2" indent="0" algn="l">
              <a:spcBef>
                <a:spcPts val="0"/>
              </a:spcBef>
              <a:buNone/>
              <a:defRPr sz="1600" b="0" i="0" u="none" strike="noStrike" cap="none">
                <a:solidFill>
                  <a:schemeClr val="dk1"/>
                </a:solidFill>
                <a:latin typeface="Calibri"/>
                <a:ea typeface="Calibri"/>
                <a:cs typeface="Calibri"/>
                <a:sym typeface="Calibri"/>
              </a:defRPr>
            </a:lvl3pPr>
            <a:lvl4pPr marL="0" lvl="3" indent="0" algn="l">
              <a:spcBef>
                <a:spcPts val="0"/>
              </a:spcBef>
              <a:buNone/>
              <a:defRPr sz="1600" b="0" i="0" u="none" strike="noStrike" cap="none">
                <a:solidFill>
                  <a:schemeClr val="dk1"/>
                </a:solidFill>
                <a:latin typeface="Calibri"/>
                <a:ea typeface="Calibri"/>
                <a:cs typeface="Calibri"/>
                <a:sym typeface="Calibri"/>
              </a:defRPr>
            </a:lvl4pPr>
            <a:lvl5pPr marL="0" lvl="4" indent="0" algn="l">
              <a:spcBef>
                <a:spcPts val="0"/>
              </a:spcBef>
              <a:buNone/>
              <a:defRPr sz="1600" b="0" i="0" u="none" strike="noStrike" cap="none">
                <a:solidFill>
                  <a:schemeClr val="dk1"/>
                </a:solidFill>
                <a:latin typeface="Calibri"/>
                <a:ea typeface="Calibri"/>
                <a:cs typeface="Calibri"/>
                <a:sym typeface="Calibri"/>
              </a:defRPr>
            </a:lvl5pPr>
            <a:lvl6pPr marL="0" lvl="5" indent="0" algn="l">
              <a:spcBef>
                <a:spcPts val="0"/>
              </a:spcBef>
              <a:buNone/>
              <a:defRPr sz="1600" b="0" i="0" u="none" strike="noStrike" cap="none">
                <a:solidFill>
                  <a:schemeClr val="dk1"/>
                </a:solidFill>
                <a:latin typeface="Calibri"/>
                <a:ea typeface="Calibri"/>
                <a:cs typeface="Calibri"/>
                <a:sym typeface="Calibri"/>
              </a:defRPr>
            </a:lvl6pPr>
            <a:lvl7pPr marL="0" lvl="6" indent="0" algn="l">
              <a:spcBef>
                <a:spcPts val="0"/>
              </a:spcBef>
              <a:buNone/>
              <a:defRPr sz="1600" b="0" i="0" u="none" strike="noStrike" cap="none">
                <a:solidFill>
                  <a:schemeClr val="dk1"/>
                </a:solidFill>
                <a:latin typeface="Calibri"/>
                <a:ea typeface="Calibri"/>
                <a:cs typeface="Calibri"/>
                <a:sym typeface="Calibri"/>
              </a:defRPr>
            </a:lvl7pPr>
            <a:lvl8pPr marL="0" lvl="7" indent="0" algn="l">
              <a:spcBef>
                <a:spcPts val="0"/>
              </a:spcBef>
              <a:buNone/>
              <a:defRPr sz="1600" b="0" i="0" u="none" strike="noStrike" cap="none">
                <a:solidFill>
                  <a:schemeClr val="dk1"/>
                </a:solidFill>
                <a:latin typeface="Calibri"/>
                <a:ea typeface="Calibri"/>
                <a:cs typeface="Calibri"/>
                <a:sym typeface="Calibri"/>
              </a:defRPr>
            </a:lvl8pPr>
            <a:lvl9pPr marL="0" lvl="8" indent="0" algn="l">
              <a:spcBef>
                <a:spcPts val="0"/>
              </a:spcBef>
              <a:buNone/>
              <a:defRPr sz="16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35" name="Google Shape;35;p5"/>
          <p:cNvPicPr preferRelativeResize="0"/>
          <p:nvPr/>
        </p:nvPicPr>
        <p:blipFill rotWithShape="1">
          <a:blip r:embed="rId4">
            <a:alphaModFix/>
          </a:blip>
          <a:srcRect/>
          <a:stretch/>
        </p:blipFill>
        <p:spPr>
          <a:xfrm>
            <a:off x="171280" y="18289"/>
            <a:ext cx="965179" cy="1103700"/>
          </a:xfrm>
          <a:prstGeom prst="rect">
            <a:avLst/>
          </a:prstGeom>
          <a:noFill/>
          <a:ln>
            <a:noFill/>
          </a:ln>
        </p:spPr>
      </p:pic>
    </p:spTree>
    <p:extLst>
      <p:ext uri="{BB962C8B-B14F-4D97-AF65-F5344CB8AC3E}">
        <p14:creationId xmlns:p14="http://schemas.microsoft.com/office/powerpoint/2010/main" val="1754073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6"/>
        <p:cNvGrpSpPr/>
        <p:nvPr/>
      </p:nvGrpSpPr>
      <p:grpSpPr>
        <a:xfrm>
          <a:off x="0" y="0"/>
          <a:ext cx="0" cy="0"/>
          <a:chOff x="0" y="0"/>
          <a:chExt cx="0" cy="0"/>
        </a:xfrm>
      </p:grpSpPr>
      <p:pic>
        <p:nvPicPr>
          <p:cNvPr id="37" name="Google Shape;37;p6"/>
          <p:cNvPicPr preferRelativeResize="0"/>
          <p:nvPr/>
        </p:nvPicPr>
        <p:blipFill rotWithShape="1">
          <a:blip r:embed="rId2">
            <a:alphaModFix/>
          </a:blip>
          <a:srcRect/>
          <a:stretch/>
        </p:blipFill>
        <p:spPr>
          <a:xfrm>
            <a:off x="7" y="1"/>
            <a:ext cx="12191987" cy="1219199"/>
          </a:xfrm>
          <a:prstGeom prst="rect">
            <a:avLst/>
          </a:prstGeom>
          <a:noFill/>
          <a:ln>
            <a:noFill/>
          </a:ln>
        </p:spPr>
      </p:pic>
      <p:pic>
        <p:nvPicPr>
          <p:cNvPr id="38" name="Google Shape;38;p6"/>
          <p:cNvPicPr preferRelativeResize="0"/>
          <p:nvPr/>
        </p:nvPicPr>
        <p:blipFill rotWithShape="1">
          <a:blip r:embed="rId3">
            <a:alphaModFix/>
          </a:blip>
          <a:srcRect/>
          <a:stretch/>
        </p:blipFill>
        <p:spPr>
          <a:xfrm>
            <a:off x="171281" y="18289"/>
            <a:ext cx="965177" cy="1103700"/>
          </a:xfrm>
          <a:prstGeom prst="rect">
            <a:avLst/>
          </a:prstGeom>
          <a:noFill/>
          <a:ln>
            <a:noFill/>
          </a:ln>
        </p:spPr>
      </p:pic>
      <p:sp>
        <p:nvSpPr>
          <p:cNvPr id="39" name="Google Shape;39;p6"/>
          <p:cNvSpPr txBox="1">
            <a:spLocks noGrp="1"/>
          </p:cNvSpPr>
          <p:nvPr>
            <p:ph type="title"/>
          </p:nvPr>
        </p:nvSpPr>
        <p:spPr>
          <a:xfrm>
            <a:off x="1307736" y="365760"/>
            <a:ext cx="7589200" cy="70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 name="Google Shape;40;p6"/>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rmAutofit/>
          </a:bodyPr>
          <a:lstStyle>
            <a:lvl1pPr marL="609585" lvl="0" indent="-533387" algn="l">
              <a:lnSpc>
                <a:spcPct val="90000"/>
              </a:lnSpc>
              <a:spcBef>
                <a:spcPts val="1067"/>
              </a:spcBef>
              <a:spcAft>
                <a:spcPts val="0"/>
              </a:spcAft>
              <a:buClr>
                <a:schemeClr val="dk1"/>
              </a:buClr>
              <a:buSzPts val="2700"/>
              <a:buChar char="•"/>
              <a:defRPr sz="3600"/>
            </a:lvl1pPr>
            <a:lvl2pPr marL="1219170" lvl="1" indent="-507987" algn="l">
              <a:lnSpc>
                <a:spcPct val="90000"/>
              </a:lnSpc>
              <a:spcBef>
                <a:spcPts val="533"/>
              </a:spcBef>
              <a:spcAft>
                <a:spcPts val="0"/>
              </a:spcAft>
              <a:buClr>
                <a:schemeClr val="dk1"/>
              </a:buClr>
              <a:buSzPts val="2400"/>
              <a:buChar char="•"/>
              <a:defRPr sz="3200"/>
            </a:lvl2pPr>
            <a:lvl3pPr marL="1828754" lvl="2" indent="-482588" algn="l">
              <a:lnSpc>
                <a:spcPct val="90000"/>
              </a:lnSpc>
              <a:spcBef>
                <a:spcPts val="533"/>
              </a:spcBef>
              <a:spcAft>
                <a:spcPts val="0"/>
              </a:spcAft>
              <a:buClr>
                <a:schemeClr val="dk1"/>
              </a:buClr>
              <a:buSzPts val="2100"/>
              <a:buChar char="•"/>
              <a:defRPr sz="2800"/>
            </a:lvl3pPr>
            <a:lvl4pPr marL="2438339" lvl="3" indent="-304792" algn="l">
              <a:lnSpc>
                <a:spcPct val="90000"/>
              </a:lnSpc>
              <a:spcBef>
                <a:spcPts val="533"/>
              </a:spcBef>
              <a:spcAft>
                <a:spcPts val="0"/>
              </a:spcAft>
              <a:buClr>
                <a:schemeClr val="dk1"/>
              </a:buClr>
              <a:buSzPts val="1400"/>
              <a:buNone/>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1" name="Google Shape;41;p6"/>
          <p:cNvSpPr txBox="1">
            <a:spLocks noGrp="1"/>
          </p:cNvSpPr>
          <p:nvPr>
            <p:ph type="sldNum" idx="12"/>
          </p:nvPr>
        </p:nvSpPr>
        <p:spPr>
          <a:xfrm>
            <a:off x="332873" y="6356351"/>
            <a:ext cx="27432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b="0" i="0" u="none" strike="noStrike" cap="none">
                <a:solidFill>
                  <a:schemeClr val="dk1"/>
                </a:solidFill>
                <a:latin typeface="Calibri"/>
                <a:ea typeface="Calibri"/>
                <a:cs typeface="Calibri"/>
                <a:sym typeface="Calibri"/>
              </a:defRPr>
            </a:lvl1pPr>
            <a:lvl2pPr marL="0" lvl="1" indent="0" algn="l">
              <a:spcBef>
                <a:spcPts val="0"/>
              </a:spcBef>
              <a:buNone/>
              <a:defRPr sz="1600" b="0" i="0" u="none" strike="noStrike" cap="none">
                <a:solidFill>
                  <a:schemeClr val="dk1"/>
                </a:solidFill>
                <a:latin typeface="Calibri"/>
                <a:ea typeface="Calibri"/>
                <a:cs typeface="Calibri"/>
                <a:sym typeface="Calibri"/>
              </a:defRPr>
            </a:lvl2pPr>
            <a:lvl3pPr marL="0" lvl="2" indent="0" algn="l">
              <a:spcBef>
                <a:spcPts val="0"/>
              </a:spcBef>
              <a:buNone/>
              <a:defRPr sz="1600" b="0" i="0" u="none" strike="noStrike" cap="none">
                <a:solidFill>
                  <a:schemeClr val="dk1"/>
                </a:solidFill>
                <a:latin typeface="Calibri"/>
                <a:ea typeface="Calibri"/>
                <a:cs typeface="Calibri"/>
                <a:sym typeface="Calibri"/>
              </a:defRPr>
            </a:lvl3pPr>
            <a:lvl4pPr marL="0" lvl="3" indent="0" algn="l">
              <a:spcBef>
                <a:spcPts val="0"/>
              </a:spcBef>
              <a:buNone/>
              <a:defRPr sz="1600" b="0" i="0" u="none" strike="noStrike" cap="none">
                <a:solidFill>
                  <a:schemeClr val="dk1"/>
                </a:solidFill>
                <a:latin typeface="Calibri"/>
                <a:ea typeface="Calibri"/>
                <a:cs typeface="Calibri"/>
                <a:sym typeface="Calibri"/>
              </a:defRPr>
            </a:lvl4pPr>
            <a:lvl5pPr marL="0" lvl="4" indent="0" algn="l">
              <a:spcBef>
                <a:spcPts val="0"/>
              </a:spcBef>
              <a:buNone/>
              <a:defRPr sz="1600" b="0" i="0" u="none" strike="noStrike" cap="none">
                <a:solidFill>
                  <a:schemeClr val="dk1"/>
                </a:solidFill>
                <a:latin typeface="Calibri"/>
                <a:ea typeface="Calibri"/>
                <a:cs typeface="Calibri"/>
                <a:sym typeface="Calibri"/>
              </a:defRPr>
            </a:lvl5pPr>
            <a:lvl6pPr marL="0" lvl="5" indent="0" algn="l">
              <a:spcBef>
                <a:spcPts val="0"/>
              </a:spcBef>
              <a:buNone/>
              <a:defRPr sz="1600" b="0" i="0" u="none" strike="noStrike" cap="none">
                <a:solidFill>
                  <a:schemeClr val="dk1"/>
                </a:solidFill>
                <a:latin typeface="Calibri"/>
                <a:ea typeface="Calibri"/>
                <a:cs typeface="Calibri"/>
                <a:sym typeface="Calibri"/>
              </a:defRPr>
            </a:lvl6pPr>
            <a:lvl7pPr marL="0" lvl="6" indent="0" algn="l">
              <a:spcBef>
                <a:spcPts val="0"/>
              </a:spcBef>
              <a:buNone/>
              <a:defRPr sz="1600" b="0" i="0" u="none" strike="noStrike" cap="none">
                <a:solidFill>
                  <a:schemeClr val="dk1"/>
                </a:solidFill>
                <a:latin typeface="Calibri"/>
                <a:ea typeface="Calibri"/>
                <a:cs typeface="Calibri"/>
                <a:sym typeface="Calibri"/>
              </a:defRPr>
            </a:lvl7pPr>
            <a:lvl8pPr marL="0" lvl="7" indent="0" algn="l">
              <a:spcBef>
                <a:spcPts val="0"/>
              </a:spcBef>
              <a:buNone/>
              <a:defRPr sz="1600" b="0" i="0" u="none" strike="noStrike" cap="none">
                <a:solidFill>
                  <a:schemeClr val="dk1"/>
                </a:solidFill>
                <a:latin typeface="Calibri"/>
                <a:ea typeface="Calibri"/>
                <a:cs typeface="Calibri"/>
                <a:sym typeface="Calibri"/>
              </a:defRPr>
            </a:lvl8pPr>
            <a:lvl9pPr marL="0" lvl="8" indent="0" algn="l">
              <a:spcBef>
                <a:spcPts val="0"/>
              </a:spcBef>
              <a:buNone/>
              <a:defRPr sz="16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42" name="Google Shape;42;p6" descr="Colorado Department of Education Logo "/>
          <p:cNvPicPr preferRelativeResize="0"/>
          <p:nvPr/>
        </p:nvPicPr>
        <p:blipFill rotWithShape="1">
          <a:blip r:embed="rId4">
            <a:alphaModFix/>
          </a:blip>
          <a:srcRect/>
          <a:stretch/>
        </p:blipFill>
        <p:spPr>
          <a:xfrm>
            <a:off x="10782273" y="6172203"/>
            <a:ext cx="1143055" cy="486317"/>
          </a:xfrm>
          <a:prstGeom prst="rect">
            <a:avLst/>
          </a:prstGeom>
          <a:noFill/>
          <a:ln>
            <a:noFill/>
          </a:ln>
        </p:spPr>
      </p:pic>
    </p:spTree>
    <p:extLst>
      <p:ext uri="{BB962C8B-B14F-4D97-AF65-F5344CB8AC3E}">
        <p14:creationId xmlns:p14="http://schemas.microsoft.com/office/powerpoint/2010/main" val="3890996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3"/>
        <p:cNvGrpSpPr/>
        <p:nvPr/>
      </p:nvGrpSpPr>
      <p:grpSpPr>
        <a:xfrm>
          <a:off x="0" y="0"/>
          <a:ext cx="0" cy="0"/>
          <a:chOff x="0" y="0"/>
          <a:chExt cx="0" cy="0"/>
        </a:xfrm>
      </p:grpSpPr>
      <p:pic>
        <p:nvPicPr>
          <p:cNvPr id="44" name="Google Shape;44;p7"/>
          <p:cNvPicPr preferRelativeResize="0"/>
          <p:nvPr/>
        </p:nvPicPr>
        <p:blipFill rotWithShape="1">
          <a:blip r:embed="rId2">
            <a:alphaModFix/>
          </a:blip>
          <a:srcRect/>
          <a:stretch/>
        </p:blipFill>
        <p:spPr>
          <a:xfrm>
            <a:off x="7" y="1"/>
            <a:ext cx="12191987" cy="1219199"/>
          </a:xfrm>
          <a:prstGeom prst="rect">
            <a:avLst/>
          </a:prstGeom>
          <a:noFill/>
          <a:ln>
            <a:noFill/>
          </a:ln>
        </p:spPr>
      </p:pic>
      <p:sp>
        <p:nvSpPr>
          <p:cNvPr id="45" name="Google Shape;45;p7"/>
          <p:cNvSpPr txBox="1">
            <a:spLocks noGrp="1"/>
          </p:cNvSpPr>
          <p:nvPr>
            <p:ph type="title"/>
          </p:nvPr>
        </p:nvSpPr>
        <p:spPr>
          <a:xfrm>
            <a:off x="1307736" y="365760"/>
            <a:ext cx="7589200" cy="70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6" name="Google Shape;46;p7"/>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rmAutofit/>
          </a:bodyPr>
          <a:lstStyle>
            <a:lvl1pPr marL="609585" lvl="0" indent="-533387" algn="l">
              <a:lnSpc>
                <a:spcPct val="90000"/>
              </a:lnSpc>
              <a:spcBef>
                <a:spcPts val="1067"/>
              </a:spcBef>
              <a:spcAft>
                <a:spcPts val="0"/>
              </a:spcAft>
              <a:buClr>
                <a:schemeClr val="dk1"/>
              </a:buClr>
              <a:buSzPts val="2700"/>
              <a:buChar char="•"/>
              <a:defRPr sz="3600"/>
            </a:lvl1pPr>
            <a:lvl2pPr marL="1219170" lvl="1" indent="-507987" algn="l">
              <a:lnSpc>
                <a:spcPct val="90000"/>
              </a:lnSpc>
              <a:spcBef>
                <a:spcPts val="533"/>
              </a:spcBef>
              <a:spcAft>
                <a:spcPts val="0"/>
              </a:spcAft>
              <a:buClr>
                <a:schemeClr val="dk1"/>
              </a:buClr>
              <a:buSzPts val="2400"/>
              <a:buChar char="•"/>
              <a:defRPr sz="3200"/>
            </a:lvl2pPr>
            <a:lvl3pPr marL="1828754" lvl="2" indent="-482588" algn="l">
              <a:lnSpc>
                <a:spcPct val="90000"/>
              </a:lnSpc>
              <a:spcBef>
                <a:spcPts val="533"/>
              </a:spcBef>
              <a:spcAft>
                <a:spcPts val="0"/>
              </a:spcAft>
              <a:buClr>
                <a:schemeClr val="dk1"/>
              </a:buClr>
              <a:buSzPts val="2100"/>
              <a:buChar char="•"/>
              <a:defRPr sz="2800"/>
            </a:lvl3pPr>
            <a:lvl4pPr marL="2438339" lvl="3" indent="-304792" algn="l">
              <a:lnSpc>
                <a:spcPct val="90000"/>
              </a:lnSpc>
              <a:spcBef>
                <a:spcPts val="533"/>
              </a:spcBef>
              <a:spcAft>
                <a:spcPts val="0"/>
              </a:spcAft>
              <a:buClr>
                <a:schemeClr val="dk1"/>
              </a:buClr>
              <a:buSzPts val="1400"/>
              <a:buNone/>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7" name="Google Shape;47;p7"/>
          <p:cNvSpPr txBox="1">
            <a:spLocks noGrp="1"/>
          </p:cNvSpPr>
          <p:nvPr>
            <p:ph type="sldNum" idx="12"/>
          </p:nvPr>
        </p:nvSpPr>
        <p:spPr>
          <a:xfrm>
            <a:off x="332873" y="6356351"/>
            <a:ext cx="27432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b="0" i="0" u="none" strike="noStrike" cap="none">
                <a:solidFill>
                  <a:schemeClr val="dk1"/>
                </a:solidFill>
                <a:latin typeface="Calibri"/>
                <a:ea typeface="Calibri"/>
                <a:cs typeface="Calibri"/>
                <a:sym typeface="Calibri"/>
              </a:defRPr>
            </a:lvl1pPr>
            <a:lvl2pPr marL="0" lvl="1" indent="0" algn="l">
              <a:spcBef>
                <a:spcPts val="0"/>
              </a:spcBef>
              <a:buNone/>
              <a:defRPr sz="1600" b="0" i="0" u="none" strike="noStrike" cap="none">
                <a:solidFill>
                  <a:schemeClr val="dk1"/>
                </a:solidFill>
                <a:latin typeface="Calibri"/>
                <a:ea typeface="Calibri"/>
                <a:cs typeface="Calibri"/>
                <a:sym typeface="Calibri"/>
              </a:defRPr>
            </a:lvl2pPr>
            <a:lvl3pPr marL="0" lvl="2" indent="0" algn="l">
              <a:spcBef>
                <a:spcPts val="0"/>
              </a:spcBef>
              <a:buNone/>
              <a:defRPr sz="1600" b="0" i="0" u="none" strike="noStrike" cap="none">
                <a:solidFill>
                  <a:schemeClr val="dk1"/>
                </a:solidFill>
                <a:latin typeface="Calibri"/>
                <a:ea typeface="Calibri"/>
                <a:cs typeface="Calibri"/>
                <a:sym typeface="Calibri"/>
              </a:defRPr>
            </a:lvl3pPr>
            <a:lvl4pPr marL="0" lvl="3" indent="0" algn="l">
              <a:spcBef>
                <a:spcPts val="0"/>
              </a:spcBef>
              <a:buNone/>
              <a:defRPr sz="1600" b="0" i="0" u="none" strike="noStrike" cap="none">
                <a:solidFill>
                  <a:schemeClr val="dk1"/>
                </a:solidFill>
                <a:latin typeface="Calibri"/>
                <a:ea typeface="Calibri"/>
                <a:cs typeface="Calibri"/>
                <a:sym typeface="Calibri"/>
              </a:defRPr>
            </a:lvl4pPr>
            <a:lvl5pPr marL="0" lvl="4" indent="0" algn="l">
              <a:spcBef>
                <a:spcPts val="0"/>
              </a:spcBef>
              <a:buNone/>
              <a:defRPr sz="1600" b="0" i="0" u="none" strike="noStrike" cap="none">
                <a:solidFill>
                  <a:schemeClr val="dk1"/>
                </a:solidFill>
                <a:latin typeface="Calibri"/>
                <a:ea typeface="Calibri"/>
                <a:cs typeface="Calibri"/>
                <a:sym typeface="Calibri"/>
              </a:defRPr>
            </a:lvl5pPr>
            <a:lvl6pPr marL="0" lvl="5" indent="0" algn="l">
              <a:spcBef>
                <a:spcPts val="0"/>
              </a:spcBef>
              <a:buNone/>
              <a:defRPr sz="1600" b="0" i="0" u="none" strike="noStrike" cap="none">
                <a:solidFill>
                  <a:schemeClr val="dk1"/>
                </a:solidFill>
                <a:latin typeface="Calibri"/>
                <a:ea typeface="Calibri"/>
                <a:cs typeface="Calibri"/>
                <a:sym typeface="Calibri"/>
              </a:defRPr>
            </a:lvl6pPr>
            <a:lvl7pPr marL="0" lvl="6" indent="0" algn="l">
              <a:spcBef>
                <a:spcPts val="0"/>
              </a:spcBef>
              <a:buNone/>
              <a:defRPr sz="1600" b="0" i="0" u="none" strike="noStrike" cap="none">
                <a:solidFill>
                  <a:schemeClr val="dk1"/>
                </a:solidFill>
                <a:latin typeface="Calibri"/>
                <a:ea typeface="Calibri"/>
                <a:cs typeface="Calibri"/>
                <a:sym typeface="Calibri"/>
              </a:defRPr>
            </a:lvl7pPr>
            <a:lvl8pPr marL="0" lvl="7" indent="0" algn="l">
              <a:spcBef>
                <a:spcPts val="0"/>
              </a:spcBef>
              <a:buNone/>
              <a:defRPr sz="1600" b="0" i="0" u="none" strike="noStrike" cap="none">
                <a:solidFill>
                  <a:schemeClr val="dk1"/>
                </a:solidFill>
                <a:latin typeface="Calibri"/>
                <a:ea typeface="Calibri"/>
                <a:cs typeface="Calibri"/>
                <a:sym typeface="Calibri"/>
              </a:defRPr>
            </a:lvl8pPr>
            <a:lvl9pPr marL="0" lvl="8" indent="0" algn="l">
              <a:spcBef>
                <a:spcPts val="0"/>
              </a:spcBef>
              <a:buNone/>
              <a:defRPr sz="16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48" name="Google Shape;48;p7" descr="Colorado Department of Education Logo"/>
          <p:cNvPicPr preferRelativeResize="0"/>
          <p:nvPr/>
        </p:nvPicPr>
        <p:blipFill rotWithShape="1">
          <a:blip r:embed="rId3">
            <a:alphaModFix/>
          </a:blip>
          <a:srcRect/>
          <a:stretch/>
        </p:blipFill>
        <p:spPr>
          <a:xfrm>
            <a:off x="10782273" y="6172203"/>
            <a:ext cx="1143055" cy="486317"/>
          </a:xfrm>
          <a:prstGeom prst="rect">
            <a:avLst/>
          </a:prstGeom>
          <a:noFill/>
          <a:ln>
            <a:noFill/>
          </a:ln>
        </p:spPr>
      </p:pic>
      <p:pic>
        <p:nvPicPr>
          <p:cNvPr id="49" name="Google Shape;49;p7"/>
          <p:cNvPicPr preferRelativeResize="0"/>
          <p:nvPr/>
        </p:nvPicPr>
        <p:blipFill rotWithShape="1">
          <a:blip r:embed="rId4">
            <a:alphaModFix/>
          </a:blip>
          <a:srcRect/>
          <a:stretch/>
        </p:blipFill>
        <p:spPr>
          <a:xfrm>
            <a:off x="171281" y="18290"/>
            <a:ext cx="965177" cy="1103697"/>
          </a:xfrm>
          <a:prstGeom prst="rect">
            <a:avLst/>
          </a:prstGeom>
          <a:noFill/>
          <a:ln>
            <a:noFill/>
          </a:ln>
        </p:spPr>
      </p:pic>
    </p:spTree>
    <p:extLst>
      <p:ext uri="{BB962C8B-B14F-4D97-AF65-F5344CB8AC3E}">
        <p14:creationId xmlns:p14="http://schemas.microsoft.com/office/powerpoint/2010/main" val="3459419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0"/>
        <p:cNvGrpSpPr/>
        <p:nvPr/>
      </p:nvGrpSpPr>
      <p:grpSpPr>
        <a:xfrm>
          <a:off x="0" y="0"/>
          <a:ext cx="0" cy="0"/>
          <a:chOff x="0" y="0"/>
          <a:chExt cx="0" cy="0"/>
        </a:xfrm>
      </p:grpSpPr>
      <p:pic>
        <p:nvPicPr>
          <p:cNvPr id="51" name="Google Shape;51;p8"/>
          <p:cNvPicPr preferRelativeResize="0"/>
          <p:nvPr/>
        </p:nvPicPr>
        <p:blipFill rotWithShape="1">
          <a:blip r:embed="rId2">
            <a:alphaModFix/>
          </a:blip>
          <a:srcRect/>
          <a:stretch/>
        </p:blipFill>
        <p:spPr>
          <a:xfrm>
            <a:off x="7" y="1"/>
            <a:ext cx="12191987" cy="1219199"/>
          </a:xfrm>
          <a:prstGeom prst="rect">
            <a:avLst/>
          </a:prstGeom>
          <a:noFill/>
          <a:ln>
            <a:noFill/>
          </a:ln>
        </p:spPr>
      </p:pic>
      <p:sp>
        <p:nvSpPr>
          <p:cNvPr id="52" name="Google Shape;52;p8"/>
          <p:cNvSpPr txBox="1">
            <a:spLocks noGrp="1"/>
          </p:cNvSpPr>
          <p:nvPr>
            <p:ph type="title"/>
          </p:nvPr>
        </p:nvSpPr>
        <p:spPr>
          <a:xfrm>
            <a:off x="1307736" y="365760"/>
            <a:ext cx="7589200" cy="70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3" name="Google Shape;53;p8"/>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rmAutofit/>
          </a:bodyPr>
          <a:lstStyle>
            <a:lvl1pPr marL="609585" lvl="0" indent="-533387" algn="l">
              <a:lnSpc>
                <a:spcPct val="90000"/>
              </a:lnSpc>
              <a:spcBef>
                <a:spcPts val="1067"/>
              </a:spcBef>
              <a:spcAft>
                <a:spcPts val="0"/>
              </a:spcAft>
              <a:buClr>
                <a:schemeClr val="dk1"/>
              </a:buClr>
              <a:buSzPts val="2700"/>
              <a:buChar char="•"/>
              <a:defRPr sz="3600"/>
            </a:lvl1pPr>
            <a:lvl2pPr marL="1219170" lvl="1" indent="-507987" algn="l">
              <a:lnSpc>
                <a:spcPct val="90000"/>
              </a:lnSpc>
              <a:spcBef>
                <a:spcPts val="533"/>
              </a:spcBef>
              <a:spcAft>
                <a:spcPts val="0"/>
              </a:spcAft>
              <a:buClr>
                <a:schemeClr val="dk1"/>
              </a:buClr>
              <a:buSzPts val="2400"/>
              <a:buChar char="•"/>
              <a:defRPr sz="3200"/>
            </a:lvl2pPr>
            <a:lvl3pPr marL="1828754" lvl="2" indent="-482588" algn="l">
              <a:lnSpc>
                <a:spcPct val="90000"/>
              </a:lnSpc>
              <a:spcBef>
                <a:spcPts val="533"/>
              </a:spcBef>
              <a:spcAft>
                <a:spcPts val="0"/>
              </a:spcAft>
              <a:buClr>
                <a:schemeClr val="dk1"/>
              </a:buClr>
              <a:buSzPts val="2100"/>
              <a:buChar char="•"/>
              <a:defRPr sz="2800"/>
            </a:lvl3pPr>
            <a:lvl4pPr marL="2438339" lvl="3" indent="-304792" algn="l">
              <a:lnSpc>
                <a:spcPct val="90000"/>
              </a:lnSpc>
              <a:spcBef>
                <a:spcPts val="533"/>
              </a:spcBef>
              <a:spcAft>
                <a:spcPts val="0"/>
              </a:spcAft>
              <a:buClr>
                <a:schemeClr val="dk1"/>
              </a:buClr>
              <a:buSzPts val="1400"/>
              <a:buNone/>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4" name="Google Shape;54;p8"/>
          <p:cNvSpPr txBox="1">
            <a:spLocks noGrp="1"/>
          </p:cNvSpPr>
          <p:nvPr>
            <p:ph type="sldNum" idx="12"/>
          </p:nvPr>
        </p:nvSpPr>
        <p:spPr>
          <a:xfrm>
            <a:off x="332873" y="6356351"/>
            <a:ext cx="27432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b="0" i="0" u="none" strike="noStrike" cap="none">
                <a:solidFill>
                  <a:schemeClr val="dk1"/>
                </a:solidFill>
                <a:latin typeface="Calibri"/>
                <a:ea typeface="Calibri"/>
                <a:cs typeface="Calibri"/>
                <a:sym typeface="Calibri"/>
              </a:defRPr>
            </a:lvl1pPr>
            <a:lvl2pPr marL="0" lvl="1" indent="0" algn="l">
              <a:spcBef>
                <a:spcPts val="0"/>
              </a:spcBef>
              <a:buNone/>
              <a:defRPr sz="1600" b="0" i="0" u="none" strike="noStrike" cap="none">
                <a:solidFill>
                  <a:schemeClr val="dk1"/>
                </a:solidFill>
                <a:latin typeface="Calibri"/>
                <a:ea typeface="Calibri"/>
                <a:cs typeface="Calibri"/>
                <a:sym typeface="Calibri"/>
              </a:defRPr>
            </a:lvl2pPr>
            <a:lvl3pPr marL="0" lvl="2" indent="0" algn="l">
              <a:spcBef>
                <a:spcPts val="0"/>
              </a:spcBef>
              <a:buNone/>
              <a:defRPr sz="1600" b="0" i="0" u="none" strike="noStrike" cap="none">
                <a:solidFill>
                  <a:schemeClr val="dk1"/>
                </a:solidFill>
                <a:latin typeface="Calibri"/>
                <a:ea typeface="Calibri"/>
                <a:cs typeface="Calibri"/>
                <a:sym typeface="Calibri"/>
              </a:defRPr>
            </a:lvl3pPr>
            <a:lvl4pPr marL="0" lvl="3" indent="0" algn="l">
              <a:spcBef>
                <a:spcPts val="0"/>
              </a:spcBef>
              <a:buNone/>
              <a:defRPr sz="1600" b="0" i="0" u="none" strike="noStrike" cap="none">
                <a:solidFill>
                  <a:schemeClr val="dk1"/>
                </a:solidFill>
                <a:latin typeface="Calibri"/>
                <a:ea typeface="Calibri"/>
                <a:cs typeface="Calibri"/>
                <a:sym typeface="Calibri"/>
              </a:defRPr>
            </a:lvl4pPr>
            <a:lvl5pPr marL="0" lvl="4" indent="0" algn="l">
              <a:spcBef>
                <a:spcPts val="0"/>
              </a:spcBef>
              <a:buNone/>
              <a:defRPr sz="1600" b="0" i="0" u="none" strike="noStrike" cap="none">
                <a:solidFill>
                  <a:schemeClr val="dk1"/>
                </a:solidFill>
                <a:latin typeface="Calibri"/>
                <a:ea typeface="Calibri"/>
                <a:cs typeface="Calibri"/>
                <a:sym typeface="Calibri"/>
              </a:defRPr>
            </a:lvl5pPr>
            <a:lvl6pPr marL="0" lvl="5" indent="0" algn="l">
              <a:spcBef>
                <a:spcPts val="0"/>
              </a:spcBef>
              <a:buNone/>
              <a:defRPr sz="1600" b="0" i="0" u="none" strike="noStrike" cap="none">
                <a:solidFill>
                  <a:schemeClr val="dk1"/>
                </a:solidFill>
                <a:latin typeface="Calibri"/>
                <a:ea typeface="Calibri"/>
                <a:cs typeface="Calibri"/>
                <a:sym typeface="Calibri"/>
              </a:defRPr>
            </a:lvl6pPr>
            <a:lvl7pPr marL="0" lvl="6" indent="0" algn="l">
              <a:spcBef>
                <a:spcPts val="0"/>
              </a:spcBef>
              <a:buNone/>
              <a:defRPr sz="1600" b="0" i="0" u="none" strike="noStrike" cap="none">
                <a:solidFill>
                  <a:schemeClr val="dk1"/>
                </a:solidFill>
                <a:latin typeface="Calibri"/>
                <a:ea typeface="Calibri"/>
                <a:cs typeface="Calibri"/>
                <a:sym typeface="Calibri"/>
              </a:defRPr>
            </a:lvl7pPr>
            <a:lvl8pPr marL="0" lvl="7" indent="0" algn="l">
              <a:spcBef>
                <a:spcPts val="0"/>
              </a:spcBef>
              <a:buNone/>
              <a:defRPr sz="1600" b="0" i="0" u="none" strike="noStrike" cap="none">
                <a:solidFill>
                  <a:schemeClr val="dk1"/>
                </a:solidFill>
                <a:latin typeface="Calibri"/>
                <a:ea typeface="Calibri"/>
                <a:cs typeface="Calibri"/>
                <a:sym typeface="Calibri"/>
              </a:defRPr>
            </a:lvl8pPr>
            <a:lvl9pPr marL="0" lvl="8" indent="0" algn="l">
              <a:spcBef>
                <a:spcPts val="0"/>
              </a:spcBef>
              <a:buNone/>
              <a:defRPr sz="16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55" name="Google Shape;55;p8" descr="Colorado Department of Education Logo"/>
          <p:cNvPicPr preferRelativeResize="0"/>
          <p:nvPr/>
        </p:nvPicPr>
        <p:blipFill rotWithShape="1">
          <a:blip r:embed="rId3">
            <a:alphaModFix/>
          </a:blip>
          <a:srcRect/>
          <a:stretch/>
        </p:blipFill>
        <p:spPr>
          <a:xfrm>
            <a:off x="10782273" y="6172203"/>
            <a:ext cx="1143055" cy="486317"/>
          </a:xfrm>
          <a:prstGeom prst="rect">
            <a:avLst/>
          </a:prstGeom>
          <a:noFill/>
          <a:ln>
            <a:noFill/>
          </a:ln>
        </p:spPr>
      </p:pic>
      <p:pic>
        <p:nvPicPr>
          <p:cNvPr id="56" name="Google Shape;56;p8"/>
          <p:cNvPicPr preferRelativeResize="0"/>
          <p:nvPr/>
        </p:nvPicPr>
        <p:blipFill rotWithShape="1">
          <a:blip r:embed="rId4">
            <a:alphaModFix/>
          </a:blip>
          <a:srcRect/>
          <a:stretch/>
        </p:blipFill>
        <p:spPr>
          <a:xfrm>
            <a:off x="171281" y="18290"/>
            <a:ext cx="965177" cy="1103697"/>
          </a:xfrm>
          <a:prstGeom prst="rect">
            <a:avLst/>
          </a:prstGeom>
          <a:noFill/>
          <a:ln>
            <a:noFill/>
          </a:ln>
        </p:spPr>
      </p:pic>
    </p:spTree>
    <p:extLst>
      <p:ext uri="{BB962C8B-B14F-4D97-AF65-F5344CB8AC3E}">
        <p14:creationId xmlns:p14="http://schemas.microsoft.com/office/powerpoint/2010/main" val="1314272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7"/>
        <p:cNvGrpSpPr/>
        <p:nvPr/>
      </p:nvGrpSpPr>
      <p:grpSpPr>
        <a:xfrm>
          <a:off x="0" y="0"/>
          <a:ext cx="0" cy="0"/>
          <a:chOff x="0" y="0"/>
          <a:chExt cx="0" cy="0"/>
        </a:xfrm>
      </p:grpSpPr>
      <p:pic>
        <p:nvPicPr>
          <p:cNvPr id="58" name="Google Shape;58;p9"/>
          <p:cNvPicPr preferRelativeResize="0"/>
          <p:nvPr/>
        </p:nvPicPr>
        <p:blipFill rotWithShape="1">
          <a:blip r:embed="rId2">
            <a:alphaModFix/>
          </a:blip>
          <a:srcRect/>
          <a:stretch/>
        </p:blipFill>
        <p:spPr>
          <a:xfrm>
            <a:off x="7" y="1"/>
            <a:ext cx="12191987" cy="1219199"/>
          </a:xfrm>
          <a:prstGeom prst="rect">
            <a:avLst/>
          </a:prstGeom>
          <a:noFill/>
          <a:ln>
            <a:noFill/>
          </a:ln>
        </p:spPr>
      </p:pic>
      <p:sp>
        <p:nvSpPr>
          <p:cNvPr id="59" name="Google Shape;59;p9"/>
          <p:cNvSpPr txBox="1">
            <a:spLocks noGrp="1"/>
          </p:cNvSpPr>
          <p:nvPr>
            <p:ph type="title"/>
          </p:nvPr>
        </p:nvSpPr>
        <p:spPr>
          <a:xfrm>
            <a:off x="1307736" y="365760"/>
            <a:ext cx="7589200" cy="70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0" name="Google Shape;60;p9"/>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rmAutofit/>
          </a:bodyPr>
          <a:lstStyle>
            <a:lvl1pPr marL="609585" lvl="0" indent="-533387" algn="l">
              <a:lnSpc>
                <a:spcPct val="90000"/>
              </a:lnSpc>
              <a:spcBef>
                <a:spcPts val="1067"/>
              </a:spcBef>
              <a:spcAft>
                <a:spcPts val="0"/>
              </a:spcAft>
              <a:buClr>
                <a:schemeClr val="dk1"/>
              </a:buClr>
              <a:buSzPts val="2700"/>
              <a:buChar char="•"/>
              <a:defRPr sz="3600"/>
            </a:lvl1pPr>
            <a:lvl2pPr marL="1219170" lvl="1" indent="-507987" algn="l">
              <a:lnSpc>
                <a:spcPct val="90000"/>
              </a:lnSpc>
              <a:spcBef>
                <a:spcPts val="533"/>
              </a:spcBef>
              <a:spcAft>
                <a:spcPts val="0"/>
              </a:spcAft>
              <a:buClr>
                <a:schemeClr val="dk1"/>
              </a:buClr>
              <a:buSzPts val="2400"/>
              <a:buChar char="•"/>
              <a:defRPr sz="3200"/>
            </a:lvl2pPr>
            <a:lvl3pPr marL="1828754" lvl="2" indent="-482588" algn="l">
              <a:lnSpc>
                <a:spcPct val="90000"/>
              </a:lnSpc>
              <a:spcBef>
                <a:spcPts val="533"/>
              </a:spcBef>
              <a:spcAft>
                <a:spcPts val="0"/>
              </a:spcAft>
              <a:buClr>
                <a:schemeClr val="dk1"/>
              </a:buClr>
              <a:buSzPts val="2100"/>
              <a:buChar char="•"/>
              <a:defRPr sz="2800"/>
            </a:lvl3pPr>
            <a:lvl4pPr marL="2438339" lvl="3" indent="-304792" algn="l">
              <a:lnSpc>
                <a:spcPct val="90000"/>
              </a:lnSpc>
              <a:spcBef>
                <a:spcPts val="533"/>
              </a:spcBef>
              <a:spcAft>
                <a:spcPts val="0"/>
              </a:spcAft>
              <a:buClr>
                <a:schemeClr val="dk1"/>
              </a:buClr>
              <a:buSzPts val="1400"/>
              <a:buNone/>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1" name="Google Shape;61;p9"/>
          <p:cNvSpPr txBox="1">
            <a:spLocks noGrp="1"/>
          </p:cNvSpPr>
          <p:nvPr>
            <p:ph type="sldNum" idx="12"/>
          </p:nvPr>
        </p:nvSpPr>
        <p:spPr>
          <a:xfrm>
            <a:off x="332873" y="6356351"/>
            <a:ext cx="27432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b="0" i="0" u="none" strike="noStrike" cap="none">
                <a:solidFill>
                  <a:srgbClr val="7F7F7F"/>
                </a:solidFill>
                <a:latin typeface="Calibri"/>
                <a:ea typeface="Calibri"/>
                <a:cs typeface="Calibri"/>
                <a:sym typeface="Calibri"/>
              </a:defRPr>
            </a:lvl1pPr>
            <a:lvl2pPr marL="0" lvl="1" indent="0" algn="l">
              <a:spcBef>
                <a:spcPts val="0"/>
              </a:spcBef>
              <a:buNone/>
              <a:defRPr sz="1600" b="0" i="0" u="none" strike="noStrike" cap="none">
                <a:solidFill>
                  <a:srgbClr val="7F7F7F"/>
                </a:solidFill>
                <a:latin typeface="Calibri"/>
                <a:ea typeface="Calibri"/>
                <a:cs typeface="Calibri"/>
                <a:sym typeface="Calibri"/>
              </a:defRPr>
            </a:lvl2pPr>
            <a:lvl3pPr marL="0" lvl="2" indent="0" algn="l">
              <a:spcBef>
                <a:spcPts val="0"/>
              </a:spcBef>
              <a:buNone/>
              <a:defRPr sz="1600" b="0" i="0" u="none" strike="noStrike" cap="none">
                <a:solidFill>
                  <a:srgbClr val="7F7F7F"/>
                </a:solidFill>
                <a:latin typeface="Calibri"/>
                <a:ea typeface="Calibri"/>
                <a:cs typeface="Calibri"/>
                <a:sym typeface="Calibri"/>
              </a:defRPr>
            </a:lvl3pPr>
            <a:lvl4pPr marL="0" lvl="3" indent="0" algn="l">
              <a:spcBef>
                <a:spcPts val="0"/>
              </a:spcBef>
              <a:buNone/>
              <a:defRPr sz="1600" b="0" i="0" u="none" strike="noStrike" cap="none">
                <a:solidFill>
                  <a:srgbClr val="7F7F7F"/>
                </a:solidFill>
                <a:latin typeface="Calibri"/>
                <a:ea typeface="Calibri"/>
                <a:cs typeface="Calibri"/>
                <a:sym typeface="Calibri"/>
              </a:defRPr>
            </a:lvl4pPr>
            <a:lvl5pPr marL="0" lvl="4" indent="0" algn="l">
              <a:spcBef>
                <a:spcPts val="0"/>
              </a:spcBef>
              <a:buNone/>
              <a:defRPr sz="1600" b="0" i="0" u="none" strike="noStrike" cap="none">
                <a:solidFill>
                  <a:srgbClr val="7F7F7F"/>
                </a:solidFill>
                <a:latin typeface="Calibri"/>
                <a:ea typeface="Calibri"/>
                <a:cs typeface="Calibri"/>
                <a:sym typeface="Calibri"/>
              </a:defRPr>
            </a:lvl5pPr>
            <a:lvl6pPr marL="0" lvl="5" indent="0" algn="l">
              <a:spcBef>
                <a:spcPts val="0"/>
              </a:spcBef>
              <a:buNone/>
              <a:defRPr sz="1600" b="0" i="0" u="none" strike="noStrike" cap="none">
                <a:solidFill>
                  <a:srgbClr val="7F7F7F"/>
                </a:solidFill>
                <a:latin typeface="Calibri"/>
                <a:ea typeface="Calibri"/>
                <a:cs typeface="Calibri"/>
                <a:sym typeface="Calibri"/>
              </a:defRPr>
            </a:lvl6pPr>
            <a:lvl7pPr marL="0" lvl="6" indent="0" algn="l">
              <a:spcBef>
                <a:spcPts val="0"/>
              </a:spcBef>
              <a:buNone/>
              <a:defRPr sz="1600" b="0" i="0" u="none" strike="noStrike" cap="none">
                <a:solidFill>
                  <a:srgbClr val="7F7F7F"/>
                </a:solidFill>
                <a:latin typeface="Calibri"/>
                <a:ea typeface="Calibri"/>
                <a:cs typeface="Calibri"/>
                <a:sym typeface="Calibri"/>
              </a:defRPr>
            </a:lvl7pPr>
            <a:lvl8pPr marL="0" lvl="7" indent="0" algn="l">
              <a:spcBef>
                <a:spcPts val="0"/>
              </a:spcBef>
              <a:buNone/>
              <a:defRPr sz="1600" b="0" i="0" u="none" strike="noStrike" cap="none">
                <a:solidFill>
                  <a:srgbClr val="7F7F7F"/>
                </a:solidFill>
                <a:latin typeface="Calibri"/>
                <a:ea typeface="Calibri"/>
                <a:cs typeface="Calibri"/>
                <a:sym typeface="Calibri"/>
              </a:defRPr>
            </a:lvl8pPr>
            <a:lvl9pPr marL="0" lvl="8" indent="0" algn="l">
              <a:spcBef>
                <a:spcPts val="0"/>
              </a:spcBef>
              <a:buNone/>
              <a:defRPr sz="1600" b="0" i="0" u="none" strike="noStrike" cap="none">
                <a:solidFill>
                  <a:srgbClr val="7F7F7F"/>
                </a:solidFill>
                <a:latin typeface="Calibri"/>
                <a:ea typeface="Calibri"/>
                <a:cs typeface="Calibri"/>
                <a:sym typeface="Calibri"/>
              </a:defRPr>
            </a:lvl9pPr>
          </a:lstStyle>
          <a:p>
            <a:fld id="{00000000-1234-1234-1234-123412341234}" type="slidenum">
              <a:rPr lang="en" smtClean="0"/>
              <a:pPr/>
              <a:t>‹#›</a:t>
            </a:fld>
            <a:endParaRPr lang="en"/>
          </a:p>
        </p:txBody>
      </p:sp>
      <p:pic>
        <p:nvPicPr>
          <p:cNvPr id="62" name="Google Shape;62;p9" descr="Colorado Department of Education Logo"/>
          <p:cNvPicPr preferRelativeResize="0"/>
          <p:nvPr/>
        </p:nvPicPr>
        <p:blipFill rotWithShape="1">
          <a:blip r:embed="rId3">
            <a:alphaModFix/>
          </a:blip>
          <a:srcRect/>
          <a:stretch/>
        </p:blipFill>
        <p:spPr>
          <a:xfrm>
            <a:off x="10782273" y="6172203"/>
            <a:ext cx="1143055" cy="486317"/>
          </a:xfrm>
          <a:prstGeom prst="rect">
            <a:avLst/>
          </a:prstGeom>
          <a:noFill/>
          <a:ln>
            <a:noFill/>
          </a:ln>
        </p:spPr>
      </p:pic>
      <p:pic>
        <p:nvPicPr>
          <p:cNvPr id="63" name="Google Shape;63;p9"/>
          <p:cNvPicPr preferRelativeResize="0"/>
          <p:nvPr/>
        </p:nvPicPr>
        <p:blipFill rotWithShape="1">
          <a:blip r:embed="rId4">
            <a:alphaModFix/>
          </a:blip>
          <a:srcRect/>
          <a:stretch/>
        </p:blipFill>
        <p:spPr>
          <a:xfrm>
            <a:off x="171281" y="18290"/>
            <a:ext cx="965177" cy="1103697"/>
          </a:xfrm>
          <a:prstGeom prst="rect">
            <a:avLst/>
          </a:prstGeom>
          <a:noFill/>
          <a:ln>
            <a:noFill/>
          </a:ln>
        </p:spPr>
      </p:pic>
    </p:spTree>
    <p:extLst>
      <p:ext uri="{BB962C8B-B14F-4D97-AF65-F5344CB8AC3E}">
        <p14:creationId xmlns:p14="http://schemas.microsoft.com/office/powerpoint/2010/main" val="1068147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64"/>
        <p:cNvGrpSpPr/>
        <p:nvPr/>
      </p:nvGrpSpPr>
      <p:grpSpPr>
        <a:xfrm>
          <a:off x="0" y="0"/>
          <a:ext cx="0" cy="0"/>
          <a:chOff x="0" y="0"/>
          <a:chExt cx="0" cy="0"/>
        </a:xfrm>
      </p:grpSpPr>
      <p:pic>
        <p:nvPicPr>
          <p:cNvPr id="65" name="Google Shape;65;p10"/>
          <p:cNvPicPr preferRelativeResize="0"/>
          <p:nvPr/>
        </p:nvPicPr>
        <p:blipFill rotWithShape="1">
          <a:blip r:embed="rId2">
            <a:alphaModFix/>
          </a:blip>
          <a:srcRect/>
          <a:stretch/>
        </p:blipFill>
        <p:spPr>
          <a:xfrm>
            <a:off x="7" y="1"/>
            <a:ext cx="12191987" cy="1219199"/>
          </a:xfrm>
          <a:prstGeom prst="rect">
            <a:avLst/>
          </a:prstGeom>
          <a:noFill/>
          <a:ln>
            <a:noFill/>
          </a:ln>
        </p:spPr>
      </p:pic>
      <p:sp>
        <p:nvSpPr>
          <p:cNvPr id="66" name="Google Shape;66;p10"/>
          <p:cNvSpPr txBox="1">
            <a:spLocks noGrp="1"/>
          </p:cNvSpPr>
          <p:nvPr>
            <p:ph type="title"/>
          </p:nvPr>
        </p:nvSpPr>
        <p:spPr>
          <a:xfrm>
            <a:off x="1307736" y="365760"/>
            <a:ext cx="7589200" cy="70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7" name="Google Shape;67;p10"/>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rmAutofit/>
          </a:bodyPr>
          <a:lstStyle>
            <a:lvl1pPr marL="609585" lvl="0" indent="-533387" algn="l">
              <a:lnSpc>
                <a:spcPct val="90000"/>
              </a:lnSpc>
              <a:spcBef>
                <a:spcPts val="1067"/>
              </a:spcBef>
              <a:spcAft>
                <a:spcPts val="0"/>
              </a:spcAft>
              <a:buClr>
                <a:schemeClr val="dk1"/>
              </a:buClr>
              <a:buSzPts val="2700"/>
              <a:buChar char="•"/>
              <a:defRPr sz="3600"/>
            </a:lvl1pPr>
            <a:lvl2pPr marL="1219170" lvl="1" indent="-507987" algn="l">
              <a:lnSpc>
                <a:spcPct val="90000"/>
              </a:lnSpc>
              <a:spcBef>
                <a:spcPts val="533"/>
              </a:spcBef>
              <a:spcAft>
                <a:spcPts val="0"/>
              </a:spcAft>
              <a:buClr>
                <a:schemeClr val="dk1"/>
              </a:buClr>
              <a:buSzPts val="2400"/>
              <a:buChar char="•"/>
              <a:defRPr sz="3200"/>
            </a:lvl2pPr>
            <a:lvl3pPr marL="1828754" lvl="2" indent="-482588" algn="l">
              <a:lnSpc>
                <a:spcPct val="90000"/>
              </a:lnSpc>
              <a:spcBef>
                <a:spcPts val="533"/>
              </a:spcBef>
              <a:spcAft>
                <a:spcPts val="0"/>
              </a:spcAft>
              <a:buClr>
                <a:schemeClr val="dk1"/>
              </a:buClr>
              <a:buSzPts val="2100"/>
              <a:buChar char="•"/>
              <a:defRPr sz="2800"/>
            </a:lvl3pPr>
            <a:lvl4pPr marL="2438339" lvl="3" indent="-304792" algn="l">
              <a:lnSpc>
                <a:spcPct val="90000"/>
              </a:lnSpc>
              <a:spcBef>
                <a:spcPts val="533"/>
              </a:spcBef>
              <a:spcAft>
                <a:spcPts val="0"/>
              </a:spcAft>
              <a:buClr>
                <a:schemeClr val="dk1"/>
              </a:buClr>
              <a:buSzPts val="1400"/>
              <a:buNone/>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8" name="Google Shape;68;p10"/>
          <p:cNvSpPr txBox="1">
            <a:spLocks noGrp="1"/>
          </p:cNvSpPr>
          <p:nvPr>
            <p:ph type="sldNum" idx="12"/>
          </p:nvPr>
        </p:nvSpPr>
        <p:spPr>
          <a:xfrm>
            <a:off x="332873" y="6356351"/>
            <a:ext cx="27432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b="0" i="0" u="none" strike="noStrike" cap="none">
                <a:solidFill>
                  <a:schemeClr val="dk1"/>
                </a:solidFill>
                <a:latin typeface="Calibri"/>
                <a:ea typeface="Calibri"/>
                <a:cs typeface="Calibri"/>
                <a:sym typeface="Calibri"/>
              </a:defRPr>
            </a:lvl1pPr>
            <a:lvl2pPr marL="0" lvl="1" indent="0" algn="l">
              <a:spcBef>
                <a:spcPts val="0"/>
              </a:spcBef>
              <a:buNone/>
              <a:defRPr sz="1600" b="0" i="0" u="none" strike="noStrike" cap="none">
                <a:solidFill>
                  <a:schemeClr val="dk1"/>
                </a:solidFill>
                <a:latin typeface="Calibri"/>
                <a:ea typeface="Calibri"/>
                <a:cs typeface="Calibri"/>
                <a:sym typeface="Calibri"/>
              </a:defRPr>
            </a:lvl2pPr>
            <a:lvl3pPr marL="0" lvl="2" indent="0" algn="l">
              <a:spcBef>
                <a:spcPts val="0"/>
              </a:spcBef>
              <a:buNone/>
              <a:defRPr sz="1600" b="0" i="0" u="none" strike="noStrike" cap="none">
                <a:solidFill>
                  <a:schemeClr val="dk1"/>
                </a:solidFill>
                <a:latin typeface="Calibri"/>
                <a:ea typeface="Calibri"/>
                <a:cs typeface="Calibri"/>
                <a:sym typeface="Calibri"/>
              </a:defRPr>
            </a:lvl3pPr>
            <a:lvl4pPr marL="0" lvl="3" indent="0" algn="l">
              <a:spcBef>
                <a:spcPts val="0"/>
              </a:spcBef>
              <a:buNone/>
              <a:defRPr sz="1600" b="0" i="0" u="none" strike="noStrike" cap="none">
                <a:solidFill>
                  <a:schemeClr val="dk1"/>
                </a:solidFill>
                <a:latin typeface="Calibri"/>
                <a:ea typeface="Calibri"/>
                <a:cs typeface="Calibri"/>
                <a:sym typeface="Calibri"/>
              </a:defRPr>
            </a:lvl4pPr>
            <a:lvl5pPr marL="0" lvl="4" indent="0" algn="l">
              <a:spcBef>
                <a:spcPts val="0"/>
              </a:spcBef>
              <a:buNone/>
              <a:defRPr sz="1600" b="0" i="0" u="none" strike="noStrike" cap="none">
                <a:solidFill>
                  <a:schemeClr val="dk1"/>
                </a:solidFill>
                <a:latin typeface="Calibri"/>
                <a:ea typeface="Calibri"/>
                <a:cs typeface="Calibri"/>
                <a:sym typeface="Calibri"/>
              </a:defRPr>
            </a:lvl5pPr>
            <a:lvl6pPr marL="0" lvl="5" indent="0" algn="l">
              <a:spcBef>
                <a:spcPts val="0"/>
              </a:spcBef>
              <a:buNone/>
              <a:defRPr sz="1600" b="0" i="0" u="none" strike="noStrike" cap="none">
                <a:solidFill>
                  <a:schemeClr val="dk1"/>
                </a:solidFill>
                <a:latin typeface="Calibri"/>
                <a:ea typeface="Calibri"/>
                <a:cs typeface="Calibri"/>
                <a:sym typeface="Calibri"/>
              </a:defRPr>
            </a:lvl6pPr>
            <a:lvl7pPr marL="0" lvl="6" indent="0" algn="l">
              <a:spcBef>
                <a:spcPts val="0"/>
              </a:spcBef>
              <a:buNone/>
              <a:defRPr sz="1600" b="0" i="0" u="none" strike="noStrike" cap="none">
                <a:solidFill>
                  <a:schemeClr val="dk1"/>
                </a:solidFill>
                <a:latin typeface="Calibri"/>
                <a:ea typeface="Calibri"/>
                <a:cs typeface="Calibri"/>
                <a:sym typeface="Calibri"/>
              </a:defRPr>
            </a:lvl7pPr>
            <a:lvl8pPr marL="0" lvl="7" indent="0" algn="l">
              <a:spcBef>
                <a:spcPts val="0"/>
              </a:spcBef>
              <a:buNone/>
              <a:defRPr sz="1600" b="0" i="0" u="none" strike="noStrike" cap="none">
                <a:solidFill>
                  <a:schemeClr val="dk1"/>
                </a:solidFill>
                <a:latin typeface="Calibri"/>
                <a:ea typeface="Calibri"/>
                <a:cs typeface="Calibri"/>
                <a:sym typeface="Calibri"/>
              </a:defRPr>
            </a:lvl8pPr>
            <a:lvl9pPr marL="0" lvl="8" indent="0" algn="l">
              <a:spcBef>
                <a:spcPts val="0"/>
              </a:spcBef>
              <a:buNone/>
              <a:defRPr sz="16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69" name="Google Shape;69;p10" descr="Colorado Department of Education Logo"/>
          <p:cNvPicPr preferRelativeResize="0"/>
          <p:nvPr/>
        </p:nvPicPr>
        <p:blipFill rotWithShape="1">
          <a:blip r:embed="rId3">
            <a:alphaModFix/>
          </a:blip>
          <a:srcRect/>
          <a:stretch/>
        </p:blipFill>
        <p:spPr>
          <a:xfrm>
            <a:off x="10782273" y="6172203"/>
            <a:ext cx="1143055" cy="486317"/>
          </a:xfrm>
          <a:prstGeom prst="rect">
            <a:avLst/>
          </a:prstGeom>
          <a:noFill/>
          <a:ln>
            <a:noFill/>
          </a:ln>
        </p:spPr>
      </p:pic>
      <p:pic>
        <p:nvPicPr>
          <p:cNvPr id="70" name="Google Shape;70;p10"/>
          <p:cNvPicPr preferRelativeResize="0"/>
          <p:nvPr/>
        </p:nvPicPr>
        <p:blipFill rotWithShape="1">
          <a:blip r:embed="rId4">
            <a:alphaModFix/>
          </a:blip>
          <a:srcRect/>
          <a:stretch/>
        </p:blipFill>
        <p:spPr>
          <a:xfrm>
            <a:off x="171280" y="18290"/>
            <a:ext cx="965176" cy="1103697"/>
          </a:xfrm>
          <a:prstGeom prst="rect">
            <a:avLst/>
          </a:prstGeom>
          <a:noFill/>
          <a:ln>
            <a:noFill/>
          </a:ln>
        </p:spPr>
      </p:pic>
    </p:spTree>
    <p:extLst>
      <p:ext uri="{BB962C8B-B14F-4D97-AF65-F5344CB8AC3E}">
        <p14:creationId xmlns:p14="http://schemas.microsoft.com/office/powerpoint/2010/main" val="586308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1"/>
        <p:cNvGrpSpPr/>
        <p:nvPr/>
      </p:nvGrpSpPr>
      <p:grpSpPr>
        <a:xfrm>
          <a:off x="0" y="0"/>
          <a:ext cx="0" cy="0"/>
          <a:chOff x="0" y="0"/>
          <a:chExt cx="0" cy="0"/>
        </a:xfrm>
      </p:grpSpPr>
      <p:pic>
        <p:nvPicPr>
          <p:cNvPr id="72" name="Google Shape;72;p11"/>
          <p:cNvPicPr preferRelativeResize="0"/>
          <p:nvPr/>
        </p:nvPicPr>
        <p:blipFill rotWithShape="1">
          <a:blip r:embed="rId2">
            <a:alphaModFix/>
          </a:blip>
          <a:srcRect/>
          <a:stretch/>
        </p:blipFill>
        <p:spPr>
          <a:xfrm>
            <a:off x="7" y="1"/>
            <a:ext cx="12191987" cy="1219199"/>
          </a:xfrm>
          <a:prstGeom prst="rect">
            <a:avLst/>
          </a:prstGeom>
          <a:noFill/>
          <a:ln>
            <a:noFill/>
          </a:ln>
        </p:spPr>
      </p:pic>
      <p:sp>
        <p:nvSpPr>
          <p:cNvPr id="73" name="Google Shape;73;p11"/>
          <p:cNvSpPr txBox="1">
            <a:spLocks noGrp="1"/>
          </p:cNvSpPr>
          <p:nvPr>
            <p:ph type="title"/>
          </p:nvPr>
        </p:nvSpPr>
        <p:spPr>
          <a:xfrm>
            <a:off x="332873" y="356795"/>
            <a:ext cx="8564400" cy="70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1"/>
          <p:cNvSpPr txBox="1">
            <a:spLocks noGrp="1"/>
          </p:cNvSpPr>
          <p:nvPr>
            <p:ph type="body" idx="1"/>
          </p:nvPr>
        </p:nvSpPr>
        <p:spPr>
          <a:xfrm>
            <a:off x="838200" y="1554480"/>
            <a:ext cx="5181600" cy="4351200"/>
          </a:xfrm>
          <a:prstGeom prst="rect">
            <a:avLst/>
          </a:prstGeom>
          <a:noFill/>
          <a:ln>
            <a:noFill/>
          </a:ln>
        </p:spPr>
        <p:txBody>
          <a:bodyPr spcFirstLastPara="1" wrap="square" lIns="68575" tIns="34275" rIns="68575" bIns="34275" anchor="t" anchorCtr="0">
            <a:normAutofit/>
          </a:bodyPr>
          <a:lstStyle>
            <a:lvl1pPr marL="609585" lvl="0" indent="-533387" algn="l">
              <a:lnSpc>
                <a:spcPct val="90000"/>
              </a:lnSpc>
              <a:spcBef>
                <a:spcPts val="1067"/>
              </a:spcBef>
              <a:spcAft>
                <a:spcPts val="0"/>
              </a:spcAft>
              <a:buClr>
                <a:schemeClr val="dk1"/>
              </a:buClr>
              <a:buSzPts val="2700"/>
              <a:buChar char="•"/>
              <a:defRPr sz="3600">
                <a:latin typeface="Calibri"/>
                <a:ea typeface="Calibri"/>
                <a:cs typeface="Calibri"/>
                <a:sym typeface="Calibri"/>
              </a:defRPr>
            </a:lvl1pPr>
            <a:lvl2pPr marL="1219170" lvl="1" indent="-507987" algn="l">
              <a:lnSpc>
                <a:spcPct val="90000"/>
              </a:lnSpc>
              <a:spcBef>
                <a:spcPts val="533"/>
              </a:spcBef>
              <a:spcAft>
                <a:spcPts val="0"/>
              </a:spcAft>
              <a:buClr>
                <a:schemeClr val="dk1"/>
              </a:buClr>
              <a:buSzPts val="2400"/>
              <a:buChar char="•"/>
              <a:defRPr sz="3200">
                <a:latin typeface="Calibri"/>
                <a:ea typeface="Calibri"/>
                <a:cs typeface="Calibri"/>
                <a:sym typeface="Calibri"/>
              </a:defRPr>
            </a:lvl2pPr>
            <a:lvl3pPr marL="1828754" lvl="2" indent="-482588" algn="l">
              <a:lnSpc>
                <a:spcPct val="90000"/>
              </a:lnSpc>
              <a:spcBef>
                <a:spcPts val="533"/>
              </a:spcBef>
              <a:spcAft>
                <a:spcPts val="0"/>
              </a:spcAft>
              <a:buClr>
                <a:schemeClr val="dk1"/>
              </a:buClr>
              <a:buSzPts val="2100"/>
              <a:buChar char="•"/>
              <a:defRPr sz="2800">
                <a:latin typeface="Calibri"/>
                <a:ea typeface="Calibri"/>
                <a:cs typeface="Calibri"/>
                <a:sym typeface="Calibri"/>
              </a:defRPr>
            </a:lvl3pPr>
            <a:lvl4pPr marL="2438339" lvl="3" indent="-304792" algn="l">
              <a:lnSpc>
                <a:spcPct val="90000"/>
              </a:lnSpc>
              <a:spcBef>
                <a:spcPts val="533"/>
              </a:spcBef>
              <a:spcAft>
                <a:spcPts val="0"/>
              </a:spcAft>
              <a:buClr>
                <a:schemeClr val="dk1"/>
              </a:buClr>
              <a:buSzPts val="1400"/>
              <a:buNone/>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5" name="Google Shape;75;p11"/>
          <p:cNvSpPr txBox="1">
            <a:spLocks noGrp="1"/>
          </p:cNvSpPr>
          <p:nvPr>
            <p:ph type="body" idx="2"/>
          </p:nvPr>
        </p:nvSpPr>
        <p:spPr>
          <a:xfrm>
            <a:off x="6172200" y="1554480"/>
            <a:ext cx="5181600" cy="4351200"/>
          </a:xfrm>
          <a:prstGeom prst="rect">
            <a:avLst/>
          </a:prstGeom>
          <a:noFill/>
          <a:ln>
            <a:noFill/>
          </a:ln>
        </p:spPr>
        <p:txBody>
          <a:bodyPr spcFirstLastPara="1" wrap="square" lIns="68575" tIns="34275" rIns="68575" bIns="34275" anchor="t" anchorCtr="0">
            <a:normAutofit/>
          </a:bodyPr>
          <a:lstStyle>
            <a:lvl1pPr marL="609585" lvl="0" indent="-533387" algn="l">
              <a:lnSpc>
                <a:spcPct val="90000"/>
              </a:lnSpc>
              <a:spcBef>
                <a:spcPts val="1067"/>
              </a:spcBef>
              <a:spcAft>
                <a:spcPts val="0"/>
              </a:spcAft>
              <a:buClr>
                <a:schemeClr val="dk1"/>
              </a:buClr>
              <a:buSzPts val="2700"/>
              <a:buChar char="•"/>
              <a:defRPr sz="3600">
                <a:latin typeface="Calibri"/>
                <a:ea typeface="Calibri"/>
                <a:cs typeface="Calibri"/>
                <a:sym typeface="Calibri"/>
              </a:defRPr>
            </a:lvl1pPr>
            <a:lvl2pPr marL="1219170" lvl="1" indent="-507987" algn="l">
              <a:lnSpc>
                <a:spcPct val="90000"/>
              </a:lnSpc>
              <a:spcBef>
                <a:spcPts val="533"/>
              </a:spcBef>
              <a:spcAft>
                <a:spcPts val="0"/>
              </a:spcAft>
              <a:buClr>
                <a:schemeClr val="dk1"/>
              </a:buClr>
              <a:buSzPts val="2400"/>
              <a:buChar char="•"/>
              <a:defRPr sz="3200">
                <a:latin typeface="Calibri"/>
                <a:ea typeface="Calibri"/>
                <a:cs typeface="Calibri"/>
                <a:sym typeface="Calibri"/>
              </a:defRPr>
            </a:lvl2pPr>
            <a:lvl3pPr marL="1828754" lvl="2" indent="-482588" algn="l">
              <a:lnSpc>
                <a:spcPct val="90000"/>
              </a:lnSpc>
              <a:spcBef>
                <a:spcPts val="533"/>
              </a:spcBef>
              <a:spcAft>
                <a:spcPts val="0"/>
              </a:spcAft>
              <a:buClr>
                <a:schemeClr val="dk1"/>
              </a:buClr>
              <a:buSzPts val="2100"/>
              <a:buChar char="•"/>
              <a:defRPr sz="2800">
                <a:latin typeface="Calibri"/>
                <a:ea typeface="Calibri"/>
                <a:cs typeface="Calibri"/>
                <a:sym typeface="Calibri"/>
              </a:defRPr>
            </a:lvl3pPr>
            <a:lvl4pPr marL="2438339" lvl="3" indent="-304792" algn="l">
              <a:lnSpc>
                <a:spcPct val="90000"/>
              </a:lnSpc>
              <a:spcBef>
                <a:spcPts val="533"/>
              </a:spcBef>
              <a:spcAft>
                <a:spcPts val="0"/>
              </a:spcAft>
              <a:buClr>
                <a:schemeClr val="dk1"/>
              </a:buClr>
              <a:buSzPts val="1400"/>
              <a:buNone/>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6" name="Google Shape;76;p11"/>
          <p:cNvSpPr txBox="1">
            <a:spLocks noGrp="1"/>
          </p:cNvSpPr>
          <p:nvPr>
            <p:ph type="sldNum" idx="12"/>
          </p:nvPr>
        </p:nvSpPr>
        <p:spPr>
          <a:xfrm>
            <a:off x="332873" y="6356351"/>
            <a:ext cx="27432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b="0" i="0" u="none" strike="noStrike" cap="none">
                <a:solidFill>
                  <a:schemeClr val="dk1"/>
                </a:solidFill>
                <a:latin typeface="Calibri"/>
                <a:ea typeface="Calibri"/>
                <a:cs typeface="Calibri"/>
                <a:sym typeface="Calibri"/>
              </a:defRPr>
            </a:lvl1pPr>
            <a:lvl2pPr marL="0" lvl="1" indent="0" algn="l">
              <a:spcBef>
                <a:spcPts val="0"/>
              </a:spcBef>
              <a:buNone/>
              <a:defRPr sz="1600" b="0" i="0" u="none" strike="noStrike" cap="none">
                <a:solidFill>
                  <a:schemeClr val="dk1"/>
                </a:solidFill>
                <a:latin typeface="Calibri"/>
                <a:ea typeface="Calibri"/>
                <a:cs typeface="Calibri"/>
                <a:sym typeface="Calibri"/>
              </a:defRPr>
            </a:lvl2pPr>
            <a:lvl3pPr marL="0" lvl="2" indent="0" algn="l">
              <a:spcBef>
                <a:spcPts val="0"/>
              </a:spcBef>
              <a:buNone/>
              <a:defRPr sz="1600" b="0" i="0" u="none" strike="noStrike" cap="none">
                <a:solidFill>
                  <a:schemeClr val="dk1"/>
                </a:solidFill>
                <a:latin typeface="Calibri"/>
                <a:ea typeface="Calibri"/>
                <a:cs typeface="Calibri"/>
                <a:sym typeface="Calibri"/>
              </a:defRPr>
            </a:lvl3pPr>
            <a:lvl4pPr marL="0" lvl="3" indent="0" algn="l">
              <a:spcBef>
                <a:spcPts val="0"/>
              </a:spcBef>
              <a:buNone/>
              <a:defRPr sz="1600" b="0" i="0" u="none" strike="noStrike" cap="none">
                <a:solidFill>
                  <a:schemeClr val="dk1"/>
                </a:solidFill>
                <a:latin typeface="Calibri"/>
                <a:ea typeface="Calibri"/>
                <a:cs typeface="Calibri"/>
                <a:sym typeface="Calibri"/>
              </a:defRPr>
            </a:lvl4pPr>
            <a:lvl5pPr marL="0" lvl="4" indent="0" algn="l">
              <a:spcBef>
                <a:spcPts val="0"/>
              </a:spcBef>
              <a:buNone/>
              <a:defRPr sz="1600" b="0" i="0" u="none" strike="noStrike" cap="none">
                <a:solidFill>
                  <a:schemeClr val="dk1"/>
                </a:solidFill>
                <a:latin typeface="Calibri"/>
                <a:ea typeface="Calibri"/>
                <a:cs typeface="Calibri"/>
                <a:sym typeface="Calibri"/>
              </a:defRPr>
            </a:lvl5pPr>
            <a:lvl6pPr marL="0" lvl="5" indent="0" algn="l">
              <a:spcBef>
                <a:spcPts val="0"/>
              </a:spcBef>
              <a:buNone/>
              <a:defRPr sz="1600" b="0" i="0" u="none" strike="noStrike" cap="none">
                <a:solidFill>
                  <a:schemeClr val="dk1"/>
                </a:solidFill>
                <a:latin typeface="Calibri"/>
                <a:ea typeface="Calibri"/>
                <a:cs typeface="Calibri"/>
                <a:sym typeface="Calibri"/>
              </a:defRPr>
            </a:lvl6pPr>
            <a:lvl7pPr marL="0" lvl="6" indent="0" algn="l">
              <a:spcBef>
                <a:spcPts val="0"/>
              </a:spcBef>
              <a:buNone/>
              <a:defRPr sz="1600" b="0" i="0" u="none" strike="noStrike" cap="none">
                <a:solidFill>
                  <a:schemeClr val="dk1"/>
                </a:solidFill>
                <a:latin typeface="Calibri"/>
                <a:ea typeface="Calibri"/>
                <a:cs typeface="Calibri"/>
                <a:sym typeface="Calibri"/>
              </a:defRPr>
            </a:lvl7pPr>
            <a:lvl8pPr marL="0" lvl="7" indent="0" algn="l">
              <a:spcBef>
                <a:spcPts val="0"/>
              </a:spcBef>
              <a:buNone/>
              <a:defRPr sz="1600" b="0" i="0" u="none" strike="noStrike" cap="none">
                <a:solidFill>
                  <a:schemeClr val="dk1"/>
                </a:solidFill>
                <a:latin typeface="Calibri"/>
                <a:ea typeface="Calibri"/>
                <a:cs typeface="Calibri"/>
                <a:sym typeface="Calibri"/>
              </a:defRPr>
            </a:lvl8pPr>
            <a:lvl9pPr marL="0" lvl="8" indent="0" algn="l">
              <a:spcBef>
                <a:spcPts val="0"/>
              </a:spcBef>
              <a:buNone/>
              <a:defRPr sz="16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77" name="Google Shape;77;p11" descr="Colorado Department of Education Logo"/>
          <p:cNvPicPr preferRelativeResize="0"/>
          <p:nvPr/>
        </p:nvPicPr>
        <p:blipFill rotWithShape="1">
          <a:blip r:embed="rId3">
            <a:alphaModFix/>
          </a:blip>
          <a:srcRect/>
          <a:stretch/>
        </p:blipFill>
        <p:spPr>
          <a:xfrm>
            <a:off x="10782273" y="6172203"/>
            <a:ext cx="1143055" cy="486317"/>
          </a:xfrm>
          <a:prstGeom prst="rect">
            <a:avLst/>
          </a:prstGeom>
          <a:noFill/>
          <a:ln>
            <a:noFill/>
          </a:ln>
        </p:spPr>
      </p:pic>
    </p:spTree>
    <p:extLst>
      <p:ext uri="{BB962C8B-B14F-4D97-AF65-F5344CB8AC3E}">
        <p14:creationId xmlns:p14="http://schemas.microsoft.com/office/powerpoint/2010/main" val="64134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dirty="0"/>
              <a:t>Click to edit master title style</a:t>
            </a:r>
          </a:p>
        </p:txBody>
      </p:sp>
    </p:spTree>
    <p:extLst>
      <p:ext uri="{BB962C8B-B14F-4D97-AF65-F5344CB8AC3E}">
        <p14:creationId xmlns:p14="http://schemas.microsoft.com/office/powerpoint/2010/main" val="4016102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332873" y="365760"/>
            <a:ext cx="8564400" cy="709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Verdana"/>
              <a:buNone/>
              <a:defRPr sz="40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2"/>
          <p:cNvSpPr txBox="1">
            <a:spLocks noGrp="1"/>
          </p:cNvSpPr>
          <p:nvPr>
            <p:ph type="sldNum" idx="12"/>
          </p:nvPr>
        </p:nvSpPr>
        <p:spPr>
          <a:xfrm>
            <a:off x="332873" y="6356351"/>
            <a:ext cx="27432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b="0" i="0" u="none" strike="noStrike" cap="none">
                <a:solidFill>
                  <a:schemeClr val="dk1"/>
                </a:solidFill>
                <a:latin typeface="Calibri"/>
                <a:ea typeface="Calibri"/>
                <a:cs typeface="Calibri"/>
                <a:sym typeface="Calibri"/>
              </a:defRPr>
            </a:lvl1pPr>
            <a:lvl2pPr marL="0" lvl="1" indent="0" algn="l">
              <a:spcBef>
                <a:spcPts val="0"/>
              </a:spcBef>
              <a:buNone/>
              <a:defRPr sz="1600" b="0" i="0" u="none" strike="noStrike" cap="none">
                <a:solidFill>
                  <a:schemeClr val="dk1"/>
                </a:solidFill>
                <a:latin typeface="Calibri"/>
                <a:ea typeface="Calibri"/>
                <a:cs typeface="Calibri"/>
                <a:sym typeface="Calibri"/>
              </a:defRPr>
            </a:lvl2pPr>
            <a:lvl3pPr marL="0" lvl="2" indent="0" algn="l">
              <a:spcBef>
                <a:spcPts val="0"/>
              </a:spcBef>
              <a:buNone/>
              <a:defRPr sz="1600" b="0" i="0" u="none" strike="noStrike" cap="none">
                <a:solidFill>
                  <a:schemeClr val="dk1"/>
                </a:solidFill>
                <a:latin typeface="Calibri"/>
                <a:ea typeface="Calibri"/>
                <a:cs typeface="Calibri"/>
                <a:sym typeface="Calibri"/>
              </a:defRPr>
            </a:lvl3pPr>
            <a:lvl4pPr marL="0" lvl="3" indent="0" algn="l">
              <a:spcBef>
                <a:spcPts val="0"/>
              </a:spcBef>
              <a:buNone/>
              <a:defRPr sz="1600" b="0" i="0" u="none" strike="noStrike" cap="none">
                <a:solidFill>
                  <a:schemeClr val="dk1"/>
                </a:solidFill>
                <a:latin typeface="Calibri"/>
                <a:ea typeface="Calibri"/>
                <a:cs typeface="Calibri"/>
                <a:sym typeface="Calibri"/>
              </a:defRPr>
            </a:lvl4pPr>
            <a:lvl5pPr marL="0" lvl="4" indent="0" algn="l">
              <a:spcBef>
                <a:spcPts val="0"/>
              </a:spcBef>
              <a:buNone/>
              <a:defRPr sz="1600" b="0" i="0" u="none" strike="noStrike" cap="none">
                <a:solidFill>
                  <a:schemeClr val="dk1"/>
                </a:solidFill>
                <a:latin typeface="Calibri"/>
                <a:ea typeface="Calibri"/>
                <a:cs typeface="Calibri"/>
                <a:sym typeface="Calibri"/>
              </a:defRPr>
            </a:lvl5pPr>
            <a:lvl6pPr marL="0" lvl="5" indent="0" algn="l">
              <a:spcBef>
                <a:spcPts val="0"/>
              </a:spcBef>
              <a:buNone/>
              <a:defRPr sz="1600" b="0" i="0" u="none" strike="noStrike" cap="none">
                <a:solidFill>
                  <a:schemeClr val="dk1"/>
                </a:solidFill>
                <a:latin typeface="Calibri"/>
                <a:ea typeface="Calibri"/>
                <a:cs typeface="Calibri"/>
                <a:sym typeface="Calibri"/>
              </a:defRPr>
            </a:lvl6pPr>
            <a:lvl7pPr marL="0" lvl="6" indent="0" algn="l">
              <a:spcBef>
                <a:spcPts val="0"/>
              </a:spcBef>
              <a:buNone/>
              <a:defRPr sz="1600" b="0" i="0" u="none" strike="noStrike" cap="none">
                <a:solidFill>
                  <a:schemeClr val="dk1"/>
                </a:solidFill>
                <a:latin typeface="Calibri"/>
                <a:ea typeface="Calibri"/>
                <a:cs typeface="Calibri"/>
                <a:sym typeface="Calibri"/>
              </a:defRPr>
            </a:lvl7pPr>
            <a:lvl8pPr marL="0" lvl="7" indent="0" algn="l">
              <a:spcBef>
                <a:spcPts val="0"/>
              </a:spcBef>
              <a:buNone/>
              <a:defRPr sz="1600" b="0" i="0" u="none" strike="noStrike" cap="none">
                <a:solidFill>
                  <a:schemeClr val="dk1"/>
                </a:solidFill>
                <a:latin typeface="Calibri"/>
                <a:ea typeface="Calibri"/>
                <a:cs typeface="Calibri"/>
                <a:sym typeface="Calibri"/>
              </a:defRPr>
            </a:lvl8pPr>
            <a:lvl9pPr marL="0" lvl="8" indent="0" algn="l">
              <a:spcBef>
                <a:spcPts val="0"/>
              </a:spcBef>
              <a:buNone/>
              <a:defRPr sz="16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10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978705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82"/>
        <p:cNvGrpSpPr/>
        <p:nvPr/>
      </p:nvGrpSpPr>
      <p:grpSpPr>
        <a:xfrm>
          <a:off x="0" y="0"/>
          <a:ext cx="0" cy="0"/>
          <a:chOff x="0" y="0"/>
          <a:chExt cx="0" cy="0"/>
        </a:xfrm>
      </p:grpSpPr>
      <p:pic>
        <p:nvPicPr>
          <p:cNvPr id="83" name="Google Shape;83;p14"/>
          <p:cNvPicPr preferRelativeResize="0"/>
          <p:nvPr/>
        </p:nvPicPr>
        <p:blipFill rotWithShape="1">
          <a:blip r:embed="rId2">
            <a:alphaModFix/>
          </a:blip>
          <a:srcRect/>
          <a:stretch/>
        </p:blipFill>
        <p:spPr>
          <a:xfrm>
            <a:off x="0" y="-1"/>
            <a:ext cx="12192627" cy="6858353"/>
          </a:xfrm>
          <a:prstGeom prst="rect">
            <a:avLst/>
          </a:prstGeom>
          <a:noFill/>
          <a:ln>
            <a:noFill/>
          </a:ln>
        </p:spPr>
      </p:pic>
      <p:sp>
        <p:nvSpPr>
          <p:cNvPr id="84" name="Google Shape;84;p14"/>
          <p:cNvSpPr txBox="1">
            <a:spLocks noGrp="1"/>
          </p:cNvSpPr>
          <p:nvPr>
            <p:ph type="ctrTitle"/>
          </p:nvPr>
        </p:nvSpPr>
        <p:spPr>
          <a:xfrm>
            <a:off x="-1" y="2595716"/>
            <a:ext cx="12192800" cy="2337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dk1"/>
              </a:buClr>
              <a:buSzPts val="3300"/>
              <a:buFont typeface="Verdana"/>
              <a:buNone/>
              <a:defRPr sz="44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214155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a:stretch/>
        </p:blipFill>
        <p:spPr>
          <a:xfrm>
            <a:off x="1" y="4990"/>
            <a:ext cx="12192000" cy="6857996"/>
          </a:xfrm>
          <a:prstGeom prst="rect">
            <a:avLst/>
          </a:prstGeom>
          <a:noFill/>
          <a:ln>
            <a:noFill/>
          </a:ln>
        </p:spPr>
      </p:pic>
      <p:sp>
        <p:nvSpPr>
          <p:cNvPr id="87" name="Google Shape;87;p15"/>
          <p:cNvSpPr txBox="1">
            <a:spLocks noGrp="1"/>
          </p:cNvSpPr>
          <p:nvPr>
            <p:ph type="ctrTitle"/>
          </p:nvPr>
        </p:nvSpPr>
        <p:spPr>
          <a:xfrm>
            <a:off x="0" y="2595716"/>
            <a:ext cx="12192000" cy="2337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dk1"/>
              </a:buClr>
              <a:buSzPts val="3300"/>
              <a:buFont typeface="Verdana"/>
              <a:buNone/>
              <a:defRPr sz="4400">
                <a:solidFill>
                  <a:schemeClr val="dk1"/>
                </a:solidFill>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121562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Blank 1">
  <p:cSld name="3_Blank 1">
    <p:spTree>
      <p:nvGrpSpPr>
        <p:cNvPr id="1" name="Shape 88"/>
        <p:cNvGrpSpPr/>
        <p:nvPr/>
      </p:nvGrpSpPr>
      <p:grpSpPr>
        <a:xfrm>
          <a:off x="0" y="0"/>
          <a:ext cx="0" cy="0"/>
          <a:chOff x="0" y="0"/>
          <a:chExt cx="0" cy="0"/>
        </a:xfrm>
      </p:grpSpPr>
      <p:pic>
        <p:nvPicPr>
          <p:cNvPr id="89" name="Google Shape;89;p16"/>
          <p:cNvPicPr preferRelativeResize="0"/>
          <p:nvPr/>
        </p:nvPicPr>
        <p:blipFill rotWithShape="1">
          <a:blip r:embed="rId2">
            <a:alphaModFix/>
          </a:blip>
          <a:srcRect/>
          <a:stretch/>
        </p:blipFill>
        <p:spPr>
          <a:xfrm>
            <a:off x="1" y="4990"/>
            <a:ext cx="12192000" cy="6857996"/>
          </a:xfrm>
          <a:prstGeom prst="rect">
            <a:avLst/>
          </a:prstGeom>
          <a:noFill/>
          <a:ln>
            <a:noFill/>
          </a:ln>
        </p:spPr>
      </p:pic>
      <p:sp>
        <p:nvSpPr>
          <p:cNvPr id="90" name="Google Shape;90;p16"/>
          <p:cNvSpPr/>
          <p:nvPr/>
        </p:nvSpPr>
        <p:spPr>
          <a:xfrm>
            <a:off x="2821033" y="10800"/>
            <a:ext cx="93708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sp>
        <p:nvSpPr>
          <p:cNvPr id="91" name="Google Shape;91;p16"/>
          <p:cNvSpPr txBox="1">
            <a:spLocks noGrp="1"/>
          </p:cNvSpPr>
          <p:nvPr>
            <p:ph type="body" idx="1"/>
          </p:nvPr>
        </p:nvSpPr>
        <p:spPr>
          <a:xfrm>
            <a:off x="3178233" y="354696"/>
            <a:ext cx="8365200" cy="5654800"/>
          </a:xfrm>
          <a:prstGeom prst="rect">
            <a:avLst/>
          </a:prstGeom>
          <a:noFill/>
          <a:ln>
            <a:noFill/>
          </a:ln>
        </p:spPr>
        <p:txBody>
          <a:bodyPr spcFirstLastPara="1" wrap="square" lIns="68575" tIns="34275" rIns="68575" bIns="34275" anchor="t" anchorCtr="0">
            <a:normAutofit/>
          </a:bodyPr>
          <a:lstStyle>
            <a:lvl1pPr marL="609585" lvl="0" indent="-533387" algn="l" rtl="0">
              <a:lnSpc>
                <a:spcPct val="90000"/>
              </a:lnSpc>
              <a:spcBef>
                <a:spcPts val="1067"/>
              </a:spcBef>
              <a:spcAft>
                <a:spcPts val="0"/>
              </a:spcAft>
              <a:buClr>
                <a:schemeClr val="dk1"/>
              </a:buClr>
              <a:buSzPts val="2700"/>
              <a:buChar char="•"/>
              <a:defRPr sz="3600">
                <a:latin typeface="Calibri"/>
                <a:ea typeface="Calibri"/>
                <a:cs typeface="Calibri"/>
                <a:sym typeface="Calibri"/>
              </a:defRPr>
            </a:lvl1pPr>
            <a:lvl2pPr marL="1219170" lvl="1" indent="-507987" algn="l" rtl="0">
              <a:lnSpc>
                <a:spcPct val="90000"/>
              </a:lnSpc>
              <a:spcBef>
                <a:spcPts val="533"/>
              </a:spcBef>
              <a:spcAft>
                <a:spcPts val="0"/>
              </a:spcAft>
              <a:buClr>
                <a:schemeClr val="dk1"/>
              </a:buClr>
              <a:buSzPts val="2400"/>
              <a:buChar char="•"/>
              <a:defRPr sz="3200">
                <a:latin typeface="Calibri"/>
                <a:ea typeface="Calibri"/>
                <a:cs typeface="Calibri"/>
                <a:sym typeface="Calibri"/>
              </a:defRPr>
            </a:lvl2pPr>
            <a:lvl3pPr marL="1828754" lvl="2" indent="-482588" algn="l" rtl="0">
              <a:lnSpc>
                <a:spcPct val="90000"/>
              </a:lnSpc>
              <a:spcBef>
                <a:spcPts val="533"/>
              </a:spcBef>
              <a:spcAft>
                <a:spcPts val="0"/>
              </a:spcAft>
              <a:buClr>
                <a:schemeClr val="dk1"/>
              </a:buClr>
              <a:buSzPts val="2100"/>
              <a:buChar char="•"/>
              <a:defRPr sz="2800">
                <a:latin typeface="Calibri"/>
                <a:ea typeface="Calibri"/>
                <a:cs typeface="Calibri"/>
                <a:sym typeface="Calibri"/>
              </a:defRPr>
            </a:lvl3pPr>
            <a:lvl4pPr marL="2438339" lvl="3" indent="-304792" algn="l" rtl="0">
              <a:lnSpc>
                <a:spcPct val="90000"/>
              </a:lnSpc>
              <a:spcBef>
                <a:spcPts val="533"/>
              </a:spcBef>
              <a:spcAft>
                <a:spcPts val="0"/>
              </a:spcAft>
              <a:buClr>
                <a:schemeClr val="dk1"/>
              </a:buClr>
              <a:buSzPts val="1400"/>
              <a:buNone/>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2" name="Google Shape;92;p16"/>
          <p:cNvSpPr txBox="1">
            <a:spLocks noGrp="1"/>
          </p:cNvSpPr>
          <p:nvPr>
            <p:ph type="title"/>
          </p:nvPr>
        </p:nvSpPr>
        <p:spPr>
          <a:xfrm>
            <a:off x="77217" y="867103"/>
            <a:ext cx="2439200" cy="1263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100"/>
              <a:buFont typeface="Trebuchet MS"/>
              <a:buNone/>
              <a:defRPr sz="28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73349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Green Block Left">
  <p:cSld name="1_Green Block Left">
    <p:bg>
      <p:bgPr>
        <a:solidFill>
          <a:schemeClr val="lt1"/>
        </a:solidFill>
        <a:effectLst/>
      </p:bgPr>
    </p:bg>
    <p:spTree>
      <p:nvGrpSpPr>
        <p:cNvPr id="1" name="Shape 93"/>
        <p:cNvGrpSpPr/>
        <p:nvPr/>
      </p:nvGrpSpPr>
      <p:grpSpPr>
        <a:xfrm>
          <a:off x="0" y="0"/>
          <a:ext cx="0" cy="0"/>
          <a:chOff x="0" y="0"/>
          <a:chExt cx="0" cy="0"/>
        </a:xfrm>
      </p:grpSpPr>
      <p:sp>
        <p:nvSpPr>
          <p:cNvPr id="94" name="Google Shape;94;p17"/>
          <p:cNvSpPr/>
          <p:nvPr/>
        </p:nvSpPr>
        <p:spPr>
          <a:xfrm>
            <a:off x="2628055" y="-7951"/>
            <a:ext cx="152000" cy="6883600"/>
          </a:xfrm>
          <a:prstGeom prst="rect">
            <a:avLst/>
          </a:prstGeom>
          <a:solidFill>
            <a:srgbClr val="3B9F4B"/>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95" name="Google Shape;95;p17"/>
          <p:cNvPicPr preferRelativeResize="0"/>
          <p:nvPr/>
        </p:nvPicPr>
        <p:blipFill rotWithShape="1">
          <a:blip r:embed="rId2">
            <a:alphaModFix/>
          </a:blip>
          <a:srcRect l="8045" t="1419" r="26272"/>
          <a:stretch/>
        </p:blipFill>
        <p:spPr>
          <a:xfrm rot="5400000">
            <a:off x="-2134264" y="2090565"/>
            <a:ext cx="6880195" cy="2689567"/>
          </a:xfrm>
          <a:prstGeom prst="rect">
            <a:avLst/>
          </a:prstGeom>
          <a:noFill/>
          <a:ln>
            <a:noFill/>
          </a:ln>
        </p:spPr>
      </p:pic>
      <p:sp>
        <p:nvSpPr>
          <p:cNvPr id="96" name="Google Shape;96;p17"/>
          <p:cNvSpPr txBox="1">
            <a:spLocks noGrp="1"/>
          </p:cNvSpPr>
          <p:nvPr>
            <p:ph type="ftr" idx="11"/>
          </p:nvPr>
        </p:nvSpPr>
        <p:spPr>
          <a:xfrm>
            <a:off x="264159" y="6356351"/>
            <a:ext cx="2364400" cy="2744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067">
                <a:solidFill>
                  <a:srgbClr val="45454C"/>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7" name="Google Shape;97;p17"/>
          <p:cNvSpPr txBox="1">
            <a:spLocks noGrp="1"/>
          </p:cNvSpPr>
          <p:nvPr>
            <p:ph type="body" idx="1"/>
          </p:nvPr>
        </p:nvSpPr>
        <p:spPr>
          <a:xfrm>
            <a:off x="80293" y="2232152"/>
            <a:ext cx="2436000" cy="2816400"/>
          </a:xfrm>
          <a:prstGeom prst="rect">
            <a:avLst/>
          </a:prstGeom>
          <a:noFill/>
          <a:ln>
            <a:noFill/>
          </a:ln>
        </p:spPr>
        <p:txBody>
          <a:bodyPr spcFirstLastPara="1" wrap="square" lIns="68575" tIns="0" rIns="68575" bIns="34275" anchor="t" anchorCtr="0">
            <a:normAutofit/>
          </a:bodyPr>
          <a:lstStyle>
            <a:lvl1pPr marL="609585" lvl="0" indent="-304792" algn="l" rtl="0">
              <a:lnSpc>
                <a:spcPct val="90000"/>
              </a:lnSpc>
              <a:spcBef>
                <a:spcPts val="1067"/>
              </a:spcBef>
              <a:spcAft>
                <a:spcPts val="0"/>
              </a:spcAft>
              <a:buClr>
                <a:schemeClr val="lt1"/>
              </a:buClr>
              <a:buSzPts val="1500"/>
              <a:buNone/>
              <a:defRPr sz="2000" b="0">
                <a:solidFill>
                  <a:schemeClr val="lt1"/>
                </a:solidFill>
              </a:defRPr>
            </a:lvl1pPr>
            <a:lvl2pPr marL="1219170" lvl="1" indent="-304792" algn="l" rtl="0">
              <a:lnSpc>
                <a:spcPct val="90000"/>
              </a:lnSpc>
              <a:spcBef>
                <a:spcPts val="533"/>
              </a:spcBef>
              <a:spcAft>
                <a:spcPts val="0"/>
              </a:spcAft>
              <a:buClr>
                <a:schemeClr val="dk1"/>
              </a:buClr>
              <a:buSzPts val="900"/>
              <a:buNone/>
              <a:defRPr sz="1200"/>
            </a:lvl2pPr>
            <a:lvl3pPr marL="1828754" lvl="2" indent="-304792" algn="l" rtl="0">
              <a:lnSpc>
                <a:spcPct val="90000"/>
              </a:lnSpc>
              <a:spcBef>
                <a:spcPts val="533"/>
              </a:spcBef>
              <a:spcAft>
                <a:spcPts val="0"/>
              </a:spcAft>
              <a:buClr>
                <a:schemeClr val="dk1"/>
              </a:buClr>
              <a:buSzPts val="800"/>
              <a:buNone/>
              <a:defRPr sz="1067"/>
            </a:lvl3pPr>
            <a:lvl4pPr marL="2438339" lvl="3" indent="-304792" algn="l" rtl="0">
              <a:lnSpc>
                <a:spcPct val="90000"/>
              </a:lnSpc>
              <a:spcBef>
                <a:spcPts val="533"/>
              </a:spcBef>
              <a:spcAft>
                <a:spcPts val="0"/>
              </a:spcAft>
              <a:buClr>
                <a:schemeClr val="dk1"/>
              </a:buClr>
              <a:buSzPts val="700"/>
              <a:buNone/>
              <a:defRPr sz="933"/>
            </a:lvl4pPr>
            <a:lvl5pPr marL="3047924" lvl="4" indent="-304792" algn="l" rtl="0">
              <a:lnSpc>
                <a:spcPct val="90000"/>
              </a:lnSpc>
              <a:spcBef>
                <a:spcPts val="533"/>
              </a:spcBef>
              <a:spcAft>
                <a:spcPts val="0"/>
              </a:spcAft>
              <a:buClr>
                <a:schemeClr val="dk1"/>
              </a:buClr>
              <a:buSzPts val="700"/>
              <a:buNone/>
              <a:defRPr sz="933"/>
            </a:lvl5pPr>
            <a:lvl6pPr marL="3657509" lvl="5" indent="-304792" algn="l" rtl="0">
              <a:lnSpc>
                <a:spcPct val="90000"/>
              </a:lnSpc>
              <a:spcBef>
                <a:spcPts val="533"/>
              </a:spcBef>
              <a:spcAft>
                <a:spcPts val="0"/>
              </a:spcAft>
              <a:buClr>
                <a:schemeClr val="dk1"/>
              </a:buClr>
              <a:buSzPts val="700"/>
              <a:buNone/>
              <a:defRPr sz="933"/>
            </a:lvl6pPr>
            <a:lvl7pPr marL="4267093" lvl="6" indent="-304792" algn="l" rtl="0">
              <a:lnSpc>
                <a:spcPct val="90000"/>
              </a:lnSpc>
              <a:spcBef>
                <a:spcPts val="533"/>
              </a:spcBef>
              <a:spcAft>
                <a:spcPts val="0"/>
              </a:spcAft>
              <a:buClr>
                <a:schemeClr val="dk1"/>
              </a:buClr>
              <a:buSzPts val="700"/>
              <a:buNone/>
              <a:defRPr sz="933"/>
            </a:lvl7pPr>
            <a:lvl8pPr marL="4876678" lvl="7" indent="-304792" algn="l" rtl="0">
              <a:lnSpc>
                <a:spcPct val="90000"/>
              </a:lnSpc>
              <a:spcBef>
                <a:spcPts val="533"/>
              </a:spcBef>
              <a:spcAft>
                <a:spcPts val="0"/>
              </a:spcAft>
              <a:buClr>
                <a:schemeClr val="dk1"/>
              </a:buClr>
              <a:buSzPts val="700"/>
              <a:buNone/>
              <a:defRPr sz="933"/>
            </a:lvl8pPr>
            <a:lvl9pPr marL="5486263" lvl="8" indent="-304792" algn="l" rtl="0">
              <a:lnSpc>
                <a:spcPct val="90000"/>
              </a:lnSpc>
              <a:spcBef>
                <a:spcPts val="533"/>
              </a:spcBef>
              <a:spcAft>
                <a:spcPts val="0"/>
              </a:spcAft>
              <a:buClr>
                <a:schemeClr val="dk1"/>
              </a:buClr>
              <a:buSzPts val="700"/>
              <a:buNone/>
              <a:defRPr sz="933"/>
            </a:lvl9pPr>
          </a:lstStyle>
          <a:p>
            <a:endParaRPr/>
          </a:p>
        </p:txBody>
      </p:sp>
      <p:sp>
        <p:nvSpPr>
          <p:cNvPr id="98" name="Google Shape;98;p17"/>
          <p:cNvSpPr txBox="1">
            <a:spLocks noGrp="1"/>
          </p:cNvSpPr>
          <p:nvPr>
            <p:ph type="title"/>
          </p:nvPr>
        </p:nvSpPr>
        <p:spPr>
          <a:xfrm>
            <a:off x="77217" y="867103"/>
            <a:ext cx="2439200" cy="1263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100"/>
              <a:buFont typeface="Trebuchet MS"/>
              <a:buNone/>
              <a:defRPr sz="28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 name="Google Shape;99;p17"/>
          <p:cNvSpPr txBox="1">
            <a:spLocks noGrp="1"/>
          </p:cNvSpPr>
          <p:nvPr>
            <p:ph type="body" idx="2"/>
          </p:nvPr>
        </p:nvSpPr>
        <p:spPr>
          <a:xfrm>
            <a:off x="2894395" y="363985"/>
            <a:ext cx="8789600" cy="571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00" name="Google Shape;100;p17" descr="Colorado Department of Education Logo - Homepage Link"/>
          <p:cNvPicPr preferRelativeResize="0"/>
          <p:nvPr/>
        </p:nvPicPr>
        <p:blipFill rotWithShape="1">
          <a:blip r:embed="rId3">
            <a:alphaModFix/>
          </a:blip>
          <a:srcRect/>
          <a:stretch/>
        </p:blipFill>
        <p:spPr>
          <a:xfrm>
            <a:off x="10669313" y="6242774"/>
            <a:ext cx="1258529" cy="501473"/>
          </a:xfrm>
          <a:prstGeom prst="rect">
            <a:avLst/>
          </a:prstGeom>
          <a:noFill/>
          <a:ln>
            <a:noFill/>
          </a:ln>
        </p:spPr>
      </p:pic>
    </p:spTree>
    <p:extLst>
      <p:ext uri="{BB962C8B-B14F-4D97-AF65-F5344CB8AC3E}">
        <p14:creationId xmlns:p14="http://schemas.microsoft.com/office/powerpoint/2010/main" val="2792670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1"/>
        <p:cNvGrpSpPr/>
        <p:nvPr/>
      </p:nvGrpSpPr>
      <p:grpSpPr>
        <a:xfrm>
          <a:off x="0" y="0"/>
          <a:ext cx="0" cy="0"/>
          <a:chOff x="0" y="0"/>
          <a:chExt cx="0" cy="0"/>
        </a:xfrm>
      </p:grpSpPr>
      <p:sp>
        <p:nvSpPr>
          <p:cNvPr id="102" name="Google Shape;102;p18"/>
          <p:cNvSpPr/>
          <p:nvPr/>
        </p:nvSpPr>
        <p:spPr>
          <a:xfrm flipH="1">
            <a:off x="0" y="0"/>
            <a:ext cx="12192000" cy="1356800"/>
          </a:xfrm>
          <a:prstGeom prst="rect">
            <a:avLst/>
          </a:prstGeom>
          <a:gradFill>
            <a:gsLst>
              <a:gs pos="0">
                <a:srgbClr val="E1C846"/>
              </a:gs>
              <a:gs pos="16000">
                <a:srgbClr val="E1C846"/>
              </a:gs>
              <a:gs pos="100000">
                <a:srgbClr val="82BC00"/>
              </a:gs>
              <a:gs pos="100000">
                <a:srgbClr val="65503C"/>
              </a:gs>
            </a:gsLst>
            <a:lin ang="10800025"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3" name="Google Shape;103;p18"/>
          <p:cNvSpPr txBox="1">
            <a:spLocks noGrp="1"/>
          </p:cNvSpPr>
          <p:nvPr>
            <p:ph type="title"/>
          </p:nvPr>
        </p:nvSpPr>
        <p:spPr>
          <a:xfrm>
            <a:off x="415600" y="296600"/>
            <a:ext cx="11360800" cy="763600"/>
          </a:xfrm>
          <a:prstGeom prst="rect">
            <a:avLst/>
          </a:prstGeom>
        </p:spPr>
        <p:txBody>
          <a:bodyPr spcFirstLastPara="1" wrap="square" lIns="68575" tIns="34275" rIns="68575" bIns="34275" anchor="ctr" anchorCtr="0">
            <a:norm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 name="Google Shape;104;p18"/>
          <p:cNvSpPr txBox="1">
            <a:spLocks noGrp="1"/>
          </p:cNvSpPr>
          <p:nvPr>
            <p:ph type="body" idx="1"/>
          </p:nvPr>
        </p:nvSpPr>
        <p:spPr>
          <a:xfrm>
            <a:off x="415600" y="1536633"/>
            <a:ext cx="11360800" cy="4555200"/>
          </a:xfrm>
          <a:prstGeom prst="rect">
            <a:avLst/>
          </a:prstGeom>
        </p:spPr>
        <p:txBody>
          <a:bodyPr spcFirstLastPara="1" wrap="square" lIns="68575" tIns="34275" rIns="68575" bIns="34275" anchor="t" anchorCtr="0">
            <a:normAutofit/>
          </a:bodyPr>
          <a:lstStyle>
            <a:lvl1pPr marL="609585" lvl="0" indent="-533387" rtl="0">
              <a:spcBef>
                <a:spcPts val="1067"/>
              </a:spcBef>
              <a:spcAft>
                <a:spcPts val="0"/>
              </a:spcAft>
              <a:buSzPts val="2700"/>
              <a:buChar char="•"/>
              <a:defRPr/>
            </a:lvl1pPr>
            <a:lvl2pPr marL="1219170" lvl="1" indent="-507987" rtl="0">
              <a:spcBef>
                <a:spcPts val="533"/>
              </a:spcBef>
              <a:spcAft>
                <a:spcPts val="0"/>
              </a:spcAft>
              <a:buSzPts val="2400"/>
              <a:buChar char="•"/>
              <a:defRPr/>
            </a:lvl2pPr>
            <a:lvl3pPr marL="1828754" lvl="2" indent="-482588" rtl="0">
              <a:spcBef>
                <a:spcPts val="533"/>
              </a:spcBef>
              <a:spcAft>
                <a:spcPts val="0"/>
              </a:spcAft>
              <a:buSzPts val="2100"/>
              <a:buChar char="•"/>
              <a:defRPr/>
            </a:lvl3pPr>
            <a:lvl4pPr marL="2438339" lvl="3" indent="-304792" rtl="0">
              <a:spcBef>
                <a:spcPts val="533"/>
              </a:spcBef>
              <a:spcAft>
                <a:spcPts val="0"/>
              </a:spcAft>
              <a:buSzPts val="1400"/>
              <a:buNone/>
              <a:defRPr/>
            </a:lvl4pPr>
            <a:lvl5pPr marL="3047924" lvl="4" indent="-423323" rtl="0">
              <a:spcBef>
                <a:spcPts val="533"/>
              </a:spcBef>
              <a:spcAft>
                <a:spcPts val="0"/>
              </a:spcAft>
              <a:buSzPts val="1400"/>
              <a:buChar char="•"/>
              <a:defRPr/>
            </a:lvl5pPr>
            <a:lvl6pPr marL="3657509" lvl="5" indent="-423323" rtl="0">
              <a:spcBef>
                <a:spcPts val="533"/>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105" name="Google Shape;105;p18"/>
          <p:cNvSpPr txBox="1">
            <a:spLocks noGrp="1"/>
          </p:cNvSpPr>
          <p:nvPr>
            <p:ph type="sldNum" idx="12"/>
          </p:nvPr>
        </p:nvSpPr>
        <p:spPr>
          <a:xfrm>
            <a:off x="11296611" y="6217623"/>
            <a:ext cx="731600" cy="5248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6" name="Google Shape;106;p18"/>
          <p:cNvPicPr preferRelativeResize="0"/>
          <p:nvPr/>
        </p:nvPicPr>
        <p:blipFill>
          <a:blip r:embed="rId2">
            <a:alphaModFix/>
          </a:blip>
          <a:stretch>
            <a:fillRect/>
          </a:stretch>
        </p:blipFill>
        <p:spPr>
          <a:xfrm rot="-5400000">
            <a:off x="10422515" y="-410120"/>
            <a:ext cx="1359367" cy="2179600"/>
          </a:xfrm>
          <a:prstGeom prst="rect">
            <a:avLst/>
          </a:prstGeom>
          <a:noFill/>
          <a:ln>
            <a:noFill/>
          </a:ln>
        </p:spPr>
      </p:pic>
    </p:spTree>
    <p:extLst>
      <p:ext uri="{BB962C8B-B14F-4D97-AF65-F5344CB8AC3E}">
        <p14:creationId xmlns:p14="http://schemas.microsoft.com/office/powerpoint/2010/main" val="2693975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Blue Narrow Bar">
  <p:cSld name="5_Blue Narrow Bar">
    <p:bg>
      <p:bgPr>
        <a:solidFill>
          <a:schemeClr val="lt1"/>
        </a:solidFill>
        <a:effectLst/>
      </p:bgPr>
    </p:bg>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508000" y="168677"/>
            <a:ext cx="11175200" cy="594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3300"/>
              <a:buFont typeface="Calibri"/>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19"/>
          <p:cNvSpPr txBox="1">
            <a:spLocks noGrp="1"/>
          </p:cNvSpPr>
          <p:nvPr>
            <p:ph type="ftr" idx="11"/>
          </p:nvPr>
        </p:nvSpPr>
        <p:spPr>
          <a:xfrm>
            <a:off x="507999" y="6356351"/>
            <a:ext cx="4470400" cy="274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067">
                <a:solidFill>
                  <a:srgbClr val="45454C"/>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19"/>
          <p:cNvSpPr txBox="1">
            <a:spLocks noGrp="1"/>
          </p:cNvSpPr>
          <p:nvPr>
            <p:ph type="body" idx="1"/>
          </p:nvPr>
        </p:nvSpPr>
        <p:spPr>
          <a:xfrm>
            <a:off x="508000" y="1127127"/>
            <a:ext cx="11176000" cy="4767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304792" algn="l" rtl="0">
              <a:lnSpc>
                <a:spcPct val="90000"/>
              </a:lnSpc>
              <a:spcBef>
                <a:spcPts val="533"/>
              </a:spcBef>
              <a:spcAft>
                <a:spcPts val="0"/>
              </a:spcAft>
              <a:buClr>
                <a:schemeClr val="dk1"/>
              </a:buClr>
              <a:buSzPts val="1400"/>
              <a:buNone/>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69190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ECTA" type="obj">
  <p:cSld name="Content: ECTA">
    <p:spTree>
      <p:nvGrpSpPr>
        <p:cNvPr id="1" name="Shape 116"/>
        <p:cNvGrpSpPr/>
        <p:nvPr/>
      </p:nvGrpSpPr>
      <p:grpSpPr>
        <a:xfrm>
          <a:off x="0" y="0"/>
          <a:ext cx="0" cy="0"/>
          <a:chOff x="0" y="0"/>
          <a:chExt cx="0" cy="0"/>
        </a:xfrm>
      </p:grpSpPr>
      <p:pic>
        <p:nvPicPr>
          <p:cNvPr id="117" name="Google Shape;117;p21" title="Logo: DaSy"/>
          <p:cNvPicPr preferRelativeResize="0"/>
          <p:nvPr/>
        </p:nvPicPr>
        <p:blipFill rotWithShape="1">
          <a:blip r:embed="rId2">
            <a:alphaModFix/>
          </a:blip>
          <a:srcRect/>
          <a:stretch/>
        </p:blipFill>
        <p:spPr>
          <a:xfrm>
            <a:off x="1933465" y="6127771"/>
            <a:ext cx="895913" cy="643272"/>
          </a:xfrm>
          <a:prstGeom prst="rect">
            <a:avLst/>
          </a:prstGeom>
          <a:noFill/>
          <a:ln>
            <a:noFill/>
          </a:ln>
        </p:spPr>
      </p:pic>
      <p:pic>
        <p:nvPicPr>
          <p:cNvPr id="118" name="Google Shape;118;p21" title="Logo: ECTA"/>
          <p:cNvPicPr preferRelativeResize="0"/>
          <p:nvPr/>
        </p:nvPicPr>
        <p:blipFill rotWithShape="1">
          <a:blip r:embed="rId3">
            <a:alphaModFix/>
          </a:blip>
          <a:srcRect/>
          <a:stretch/>
        </p:blipFill>
        <p:spPr>
          <a:xfrm>
            <a:off x="619012" y="6250395"/>
            <a:ext cx="1190768" cy="457987"/>
          </a:xfrm>
          <a:prstGeom prst="rect">
            <a:avLst/>
          </a:prstGeom>
          <a:noFill/>
          <a:ln>
            <a:noFill/>
          </a:ln>
        </p:spPr>
      </p:pic>
      <p:sp>
        <p:nvSpPr>
          <p:cNvPr id="119" name="Google Shape;119;p21"/>
          <p:cNvSpPr txBox="1">
            <a:spLocks noGrp="1"/>
          </p:cNvSpPr>
          <p:nvPr>
            <p:ph type="sldNum" idx="12"/>
          </p:nvPr>
        </p:nvSpPr>
        <p:spPr>
          <a:xfrm>
            <a:off x="10360511" y="631955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i="0" u="none" strike="noStrike" cap="none">
                <a:solidFill>
                  <a:srgbClr val="104578"/>
                </a:solidFill>
                <a:latin typeface="Arial"/>
                <a:ea typeface="Arial"/>
                <a:cs typeface="Arial"/>
                <a:sym typeface="Arial"/>
              </a:defRPr>
            </a:lvl1pPr>
            <a:lvl2pPr marL="0" lvl="1" indent="0" algn="r" rtl="0">
              <a:spcBef>
                <a:spcPts val="0"/>
              </a:spcBef>
              <a:buNone/>
              <a:defRPr sz="1467" b="0" i="0" u="none" strike="noStrike" cap="none">
                <a:solidFill>
                  <a:srgbClr val="104578"/>
                </a:solidFill>
                <a:latin typeface="Arial"/>
                <a:ea typeface="Arial"/>
                <a:cs typeface="Arial"/>
                <a:sym typeface="Arial"/>
              </a:defRPr>
            </a:lvl2pPr>
            <a:lvl3pPr marL="0" lvl="2" indent="0" algn="r" rtl="0">
              <a:spcBef>
                <a:spcPts val="0"/>
              </a:spcBef>
              <a:buNone/>
              <a:defRPr sz="1467" b="0" i="0" u="none" strike="noStrike" cap="none">
                <a:solidFill>
                  <a:srgbClr val="104578"/>
                </a:solidFill>
                <a:latin typeface="Arial"/>
                <a:ea typeface="Arial"/>
                <a:cs typeface="Arial"/>
                <a:sym typeface="Arial"/>
              </a:defRPr>
            </a:lvl3pPr>
            <a:lvl4pPr marL="0" lvl="3" indent="0" algn="r" rtl="0">
              <a:spcBef>
                <a:spcPts val="0"/>
              </a:spcBef>
              <a:buNone/>
              <a:defRPr sz="1467" b="0" i="0" u="none" strike="noStrike" cap="none">
                <a:solidFill>
                  <a:srgbClr val="104578"/>
                </a:solidFill>
                <a:latin typeface="Arial"/>
                <a:ea typeface="Arial"/>
                <a:cs typeface="Arial"/>
                <a:sym typeface="Arial"/>
              </a:defRPr>
            </a:lvl4pPr>
            <a:lvl5pPr marL="0" lvl="4" indent="0" algn="r" rtl="0">
              <a:spcBef>
                <a:spcPts val="0"/>
              </a:spcBef>
              <a:buNone/>
              <a:defRPr sz="1467" b="0" i="0" u="none" strike="noStrike" cap="none">
                <a:solidFill>
                  <a:srgbClr val="104578"/>
                </a:solidFill>
                <a:latin typeface="Arial"/>
                <a:ea typeface="Arial"/>
                <a:cs typeface="Arial"/>
                <a:sym typeface="Arial"/>
              </a:defRPr>
            </a:lvl5pPr>
            <a:lvl6pPr marL="0" lvl="5" indent="0" algn="r" rtl="0">
              <a:spcBef>
                <a:spcPts val="0"/>
              </a:spcBef>
              <a:buNone/>
              <a:defRPr sz="1467" b="0" i="0" u="none" strike="noStrike" cap="none">
                <a:solidFill>
                  <a:srgbClr val="104578"/>
                </a:solidFill>
                <a:latin typeface="Arial"/>
                <a:ea typeface="Arial"/>
                <a:cs typeface="Arial"/>
                <a:sym typeface="Arial"/>
              </a:defRPr>
            </a:lvl6pPr>
            <a:lvl7pPr marL="0" lvl="6" indent="0" algn="r" rtl="0">
              <a:spcBef>
                <a:spcPts val="0"/>
              </a:spcBef>
              <a:buNone/>
              <a:defRPr sz="1467" b="0" i="0" u="none" strike="noStrike" cap="none">
                <a:solidFill>
                  <a:srgbClr val="104578"/>
                </a:solidFill>
                <a:latin typeface="Arial"/>
                <a:ea typeface="Arial"/>
                <a:cs typeface="Arial"/>
                <a:sym typeface="Arial"/>
              </a:defRPr>
            </a:lvl7pPr>
            <a:lvl8pPr marL="0" lvl="7" indent="0" algn="r" rtl="0">
              <a:spcBef>
                <a:spcPts val="0"/>
              </a:spcBef>
              <a:buNone/>
              <a:defRPr sz="1467" b="0" i="0" u="none" strike="noStrike" cap="none">
                <a:solidFill>
                  <a:srgbClr val="104578"/>
                </a:solidFill>
                <a:latin typeface="Arial"/>
                <a:ea typeface="Arial"/>
                <a:cs typeface="Arial"/>
                <a:sym typeface="Arial"/>
              </a:defRPr>
            </a:lvl8pPr>
            <a:lvl9pPr marL="0" lvl="8" indent="0" algn="r" rtl="0">
              <a:spcBef>
                <a:spcPts val="0"/>
              </a:spcBef>
              <a:buNone/>
              <a:defRPr sz="1467" b="0" i="0" u="none" strike="noStrike" cap="none">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120" name="Google Shape;120;p21"/>
          <p:cNvSpPr txBox="1">
            <a:spLocks noGrp="1"/>
          </p:cNvSpPr>
          <p:nvPr>
            <p:ph type="ftr" idx="11"/>
          </p:nvPr>
        </p:nvSpPr>
        <p:spPr>
          <a:xfrm>
            <a:off x="2953061" y="6319553"/>
            <a:ext cx="74072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21"/>
          <p:cNvSpPr txBox="1">
            <a:spLocks noGrp="1"/>
          </p:cNvSpPr>
          <p:nvPr>
            <p:ph type="body" idx="1"/>
          </p:nvPr>
        </p:nvSpPr>
        <p:spPr>
          <a:xfrm>
            <a:off x="587829" y="1368357"/>
            <a:ext cx="11005600" cy="4478000"/>
          </a:xfrm>
          <a:prstGeom prst="rect">
            <a:avLst/>
          </a:prstGeom>
          <a:noFill/>
          <a:ln>
            <a:noFill/>
          </a:ln>
        </p:spPr>
        <p:txBody>
          <a:bodyPr spcFirstLastPara="1" wrap="square" lIns="68575" tIns="34275" rIns="68575" bIns="34275" anchor="t" anchorCtr="0">
            <a:normAutofit/>
          </a:bodyPr>
          <a:lstStyle>
            <a:lvl1pPr marL="609585" lvl="0" indent="-423323" algn="l" rtl="0">
              <a:lnSpc>
                <a:spcPct val="120000"/>
              </a:lnSpc>
              <a:spcBef>
                <a:spcPts val="1067"/>
              </a:spcBef>
              <a:spcAft>
                <a:spcPts val="0"/>
              </a:spcAft>
              <a:buSzPts val="1400"/>
              <a:buChar char="•"/>
              <a:defRPr/>
            </a:lvl1pPr>
            <a:lvl2pPr marL="1219170" lvl="1" indent="-423323" algn="l" rtl="0">
              <a:lnSpc>
                <a:spcPct val="120000"/>
              </a:lnSpc>
              <a:spcBef>
                <a:spcPts val="533"/>
              </a:spcBef>
              <a:spcAft>
                <a:spcPts val="0"/>
              </a:spcAft>
              <a:buSzPts val="1400"/>
              <a:buChar char="•"/>
              <a:defRPr/>
            </a:lvl2pPr>
            <a:lvl3pPr marL="1828754" lvl="2" indent="-423323" algn="l" rtl="0">
              <a:lnSpc>
                <a:spcPct val="120000"/>
              </a:lnSpc>
              <a:spcBef>
                <a:spcPts val="533"/>
              </a:spcBef>
              <a:spcAft>
                <a:spcPts val="0"/>
              </a:spcAft>
              <a:buSzPts val="1400"/>
              <a:buChar char="•"/>
              <a:defRPr/>
            </a:lvl3pPr>
            <a:lvl4pPr marL="2438339" lvl="3" indent="-423323" algn="l" rtl="0">
              <a:lnSpc>
                <a:spcPct val="120000"/>
              </a:lnSpc>
              <a:spcBef>
                <a:spcPts val="533"/>
              </a:spcBef>
              <a:spcAft>
                <a:spcPts val="0"/>
              </a:spcAft>
              <a:buSzPts val="1400"/>
              <a:buChar char="•"/>
              <a:defRPr/>
            </a:lvl4pPr>
            <a:lvl5pPr marL="3047924" lvl="4" indent="-423323" algn="l" rtl="0">
              <a:lnSpc>
                <a:spcPct val="120000"/>
              </a:lnSpc>
              <a:spcBef>
                <a:spcPts val="533"/>
              </a:spcBef>
              <a:spcAft>
                <a:spcPts val="0"/>
              </a:spcAft>
              <a:buSzPts val="14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122" name="Google Shape;122;p21"/>
          <p:cNvSpPr txBox="1">
            <a:spLocks noGrp="1"/>
          </p:cNvSpPr>
          <p:nvPr>
            <p:ph type="title"/>
          </p:nvPr>
        </p:nvSpPr>
        <p:spPr>
          <a:xfrm>
            <a:off x="587828" y="226980"/>
            <a:ext cx="11005600" cy="9144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1D598A"/>
              </a:buClr>
              <a:buSzPts val="2400"/>
              <a:buFont typeface="Arial"/>
              <a:buNone/>
              <a:defRPr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2282492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2: ECTA" type="twoObj">
  <p:cSld name="Content2: ECTA">
    <p:spTree>
      <p:nvGrpSpPr>
        <p:cNvPr id="1" name="Shape 123"/>
        <p:cNvGrpSpPr/>
        <p:nvPr/>
      </p:nvGrpSpPr>
      <p:grpSpPr>
        <a:xfrm>
          <a:off x="0" y="0"/>
          <a:ext cx="0" cy="0"/>
          <a:chOff x="0" y="0"/>
          <a:chExt cx="0" cy="0"/>
        </a:xfrm>
      </p:grpSpPr>
      <p:pic>
        <p:nvPicPr>
          <p:cNvPr id="124" name="Google Shape;124;p22" title="Logo: DaSy"/>
          <p:cNvPicPr preferRelativeResize="0"/>
          <p:nvPr/>
        </p:nvPicPr>
        <p:blipFill rotWithShape="1">
          <a:blip r:embed="rId2">
            <a:alphaModFix/>
          </a:blip>
          <a:srcRect/>
          <a:stretch/>
        </p:blipFill>
        <p:spPr>
          <a:xfrm>
            <a:off x="1933465" y="6127771"/>
            <a:ext cx="895913" cy="643272"/>
          </a:xfrm>
          <a:prstGeom prst="rect">
            <a:avLst/>
          </a:prstGeom>
          <a:noFill/>
          <a:ln>
            <a:noFill/>
          </a:ln>
        </p:spPr>
      </p:pic>
      <p:pic>
        <p:nvPicPr>
          <p:cNvPr id="125" name="Google Shape;125;p22" title="Logo: ECTA"/>
          <p:cNvPicPr preferRelativeResize="0"/>
          <p:nvPr/>
        </p:nvPicPr>
        <p:blipFill rotWithShape="1">
          <a:blip r:embed="rId3">
            <a:alphaModFix/>
          </a:blip>
          <a:srcRect/>
          <a:stretch/>
        </p:blipFill>
        <p:spPr>
          <a:xfrm>
            <a:off x="619012" y="6250395"/>
            <a:ext cx="1190768" cy="457987"/>
          </a:xfrm>
          <a:prstGeom prst="rect">
            <a:avLst/>
          </a:prstGeom>
          <a:noFill/>
          <a:ln>
            <a:noFill/>
          </a:ln>
        </p:spPr>
      </p:pic>
      <p:sp>
        <p:nvSpPr>
          <p:cNvPr id="126" name="Google Shape;126;p22"/>
          <p:cNvSpPr txBox="1">
            <a:spLocks noGrp="1"/>
          </p:cNvSpPr>
          <p:nvPr>
            <p:ph type="sldNum" idx="12"/>
          </p:nvPr>
        </p:nvSpPr>
        <p:spPr>
          <a:xfrm>
            <a:off x="10360511" y="631955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i="0" u="none" strike="noStrike" cap="none">
                <a:solidFill>
                  <a:srgbClr val="104578"/>
                </a:solidFill>
                <a:latin typeface="Arial"/>
                <a:ea typeface="Arial"/>
                <a:cs typeface="Arial"/>
                <a:sym typeface="Arial"/>
              </a:defRPr>
            </a:lvl1pPr>
            <a:lvl2pPr marL="0" lvl="1" indent="0" algn="r" rtl="0">
              <a:spcBef>
                <a:spcPts val="0"/>
              </a:spcBef>
              <a:buNone/>
              <a:defRPr sz="1467" b="0" i="0" u="none" strike="noStrike" cap="none">
                <a:solidFill>
                  <a:srgbClr val="104578"/>
                </a:solidFill>
                <a:latin typeface="Arial"/>
                <a:ea typeface="Arial"/>
                <a:cs typeface="Arial"/>
                <a:sym typeface="Arial"/>
              </a:defRPr>
            </a:lvl2pPr>
            <a:lvl3pPr marL="0" lvl="2" indent="0" algn="r" rtl="0">
              <a:spcBef>
                <a:spcPts val="0"/>
              </a:spcBef>
              <a:buNone/>
              <a:defRPr sz="1467" b="0" i="0" u="none" strike="noStrike" cap="none">
                <a:solidFill>
                  <a:srgbClr val="104578"/>
                </a:solidFill>
                <a:latin typeface="Arial"/>
                <a:ea typeface="Arial"/>
                <a:cs typeface="Arial"/>
                <a:sym typeface="Arial"/>
              </a:defRPr>
            </a:lvl3pPr>
            <a:lvl4pPr marL="0" lvl="3" indent="0" algn="r" rtl="0">
              <a:spcBef>
                <a:spcPts val="0"/>
              </a:spcBef>
              <a:buNone/>
              <a:defRPr sz="1467" b="0" i="0" u="none" strike="noStrike" cap="none">
                <a:solidFill>
                  <a:srgbClr val="104578"/>
                </a:solidFill>
                <a:latin typeface="Arial"/>
                <a:ea typeface="Arial"/>
                <a:cs typeface="Arial"/>
                <a:sym typeface="Arial"/>
              </a:defRPr>
            </a:lvl4pPr>
            <a:lvl5pPr marL="0" lvl="4" indent="0" algn="r" rtl="0">
              <a:spcBef>
                <a:spcPts val="0"/>
              </a:spcBef>
              <a:buNone/>
              <a:defRPr sz="1467" b="0" i="0" u="none" strike="noStrike" cap="none">
                <a:solidFill>
                  <a:srgbClr val="104578"/>
                </a:solidFill>
                <a:latin typeface="Arial"/>
                <a:ea typeface="Arial"/>
                <a:cs typeface="Arial"/>
                <a:sym typeface="Arial"/>
              </a:defRPr>
            </a:lvl5pPr>
            <a:lvl6pPr marL="0" lvl="5" indent="0" algn="r" rtl="0">
              <a:spcBef>
                <a:spcPts val="0"/>
              </a:spcBef>
              <a:buNone/>
              <a:defRPr sz="1467" b="0" i="0" u="none" strike="noStrike" cap="none">
                <a:solidFill>
                  <a:srgbClr val="104578"/>
                </a:solidFill>
                <a:latin typeface="Arial"/>
                <a:ea typeface="Arial"/>
                <a:cs typeface="Arial"/>
                <a:sym typeface="Arial"/>
              </a:defRPr>
            </a:lvl6pPr>
            <a:lvl7pPr marL="0" lvl="6" indent="0" algn="r" rtl="0">
              <a:spcBef>
                <a:spcPts val="0"/>
              </a:spcBef>
              <a:buNone/>
              <a:defRPr sz="1467" b="0" i="0" u="none" strike="noStrike" cap="none">
                <a:solidFill>
                  <a:srgbClr val="104578"/>
                </a:solidFill>
                <a:latin typeface="Arial"/>
                <a:ea typeface="Arial"/>
                <a:cs typeface="Arial"/>
                <a:sym typeface="Arial"/>
              </a:defRPr>
            </a:lvl7pPr>
            <a:lvl8pPr marL="0" lvl="7" indent="0" algn="r" rtl="0">
              <a:spcBef>
                <a:spcPts val="0"/>
              </a:spcBef>
              <a:buNone/>
              <a:defRPr sz="1467" b="0" i="0" u="none" strike="noStrike" cap="none">
                <a:solidFill>
                  <a:srgbClr val="104578"/>
                </a:solidFill>
                <a:latin typeface="Arial"/>
                <a:ea typeface="Arial"/>
                <a:cs typeface="Arial"/>
                <a:sym typeface="Arial"/>
              </a:defRPr>
            </a:lvl8pPr>
            <a:lvl9pPr marL="0" lvl="8" indent="0" algn="r" rtl="0">
              <a:spcBef>
                <a:spcPts val="0"/>
              </a:spcBef>
              <a:buNone/>
              <a:defRPr sz="1467" b="0" i="0" u="none" strike="noStrike" cap="none">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127" name="Google Shape;127;p22"/>
          <p:cNvSpPr txBox="1">
            <a:spLocks noGrp="1"/>
          </p:cNvSpPr>
          <p:nvPr>
            <p:ph type="ftr" idx="11"/>
          </p:nvPr>
        </p:nvSpPr>
        <p:spPr>
          <a:xfrm>
            <a:off x="2953061" y="6319553"/>
            <a:ext cx="74072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22"/>
          <p:cNvSpPr txBox="1">
            <a:spLocks noGrp="1"/>
          </p:cNvSpPr>
          <p:nvPr>
            <p:ph type="body" idx="1"/>
          </p:nvPr>
        </p:nvSpPr>
        <p:spPr>
          <a:xfrm>
            <a:off x="6204856" y="1376140"/>
            <a:ext cx="5388400" cy="4470000"/>
          </a:xfrm>
          <a:prstGeom prst="rect">
            <a:avLst/>
          </a:prstGeom>
          <a:noFill/>
          <a:ln>
            <a:noFill/>
          </a:ln>
        </p:spPr>
        <p:txBody>
          <a:bodyPr spcFirstLastPara="1" wrap="square" lIns="68575" tIns="34275" rIns="68575" bIns="34275" anchor="t" anchorCtr="0">
            <a:normAutofit/>
          </a:bodyPr>
          <a:lstStyle>
            <a:lvl1pPr marL="609585" lvl="0" indent="-423323" algn="l" rtl="0">
              <a:lnSpc>
                <a:spcPct val="120000"/>
              </a:lnSpc>
              <a:spcBef>
                <a:spcPts val="1067"/>
              </a:spcBef>
              <a:spcAft>
                <a:spcPts val="0"/>
              </a:spcAft>
              <a:buSzPts val="1400"/>
              <a:buChar char="•"/>
              <a:defRPr/>
            </a:lvl1pPr>
            <a:lvl2pPr marL="1219170" lvl="1" indent="-423323" algn="l" rtl="0">
              <a:lnSpc>
                <a:spcPct val="120000"/>
              </a:lnSpc>
              <a:spcBef>
                <a:spcPts val="533"/>
              </a:spcBef>
              <a:spcAft>
                <a:spcPts val="0"/>
              </a:spcAft>
              <a:buSzPts val="1400"/>
              <a:buChar char="•"/>
              <a:defRPr/>
            </a:lvl2pPr>
            <a:lvl3pPr marL="1828754" lvl="2" indent="-423323" algn="l" rtl="0">
              <a:lnSpc>
                <a:spcPct val="120000"/>
              </a:lnSpc>
              <a:spcBef>
                <a:spcPts val="533"/>
              </a:spcBef>
              <a:spcAft>
                <a:spcPts val="0"/>
              </a:spcAft>
              <a:buSzPts val="1400"/>
              <a:buChar char="•"/>
              <a:defRPr/>
            </a:lvl3pPr>
            <a:lvl4pPr marL="2438339" lvl="3" indent="-423323" algn="l" rtl="0">
              <a:lnSpc>
                <a:spcPct val="120000"/>
              </a:lnSpc>
              <a:spcBef>
                <a:spcPts val="533"/>
              </a:spcBef>
              <a:spcAft>
                <a:spcPts val="0"/>
              </a:spcAft>
              <a:buSzPts val="1400"/>
              <a:buChar char="•"/>
              <a:defRPr/>
            </a:lvl4pPr>
            <a:lvl5pPr marL="3047924" lvl="4" indent="-423323" algn="l" rtl="0">
              <a:lnSpc>
                <a:spcPct val="120000"/>
              </a:lnSpc>
              <a:spcBef>
                <a:spcPts val="533"/>
              </a:spcBef>
              <a:spcAft>
                <a:spcPts val="0"/>
              </a:spcAft>
              <a:buSzPts val="14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129" name="Google Shape;129;p22"/>
          <p:cNvSpPr txBox="1">
            <a:spLocks noGrp="1"/>
          </p:cNvSpPr>
          <p:nvPr>
            <p:ph type="body" idx="2"/>
          </p:nvPr>
        </p:nvSpPr>
        <p:spPr>
          <a:xfrm>
            <a:off x="587829" y="1368357"/>
            <a:ext cx="5388400" cy="4479200"/>
          </a:xfrm>
          <a:prstGeom prst="rect">
            <a:avLst/>
          </a:prstGeom>
          <a:noFill/>
          <a:ln>
            <a:noFill/>
          </a:ln>
        </p:spPr>
        <p:txBody>
          <a:bodyPr spcFirstLastPara="1" wrap="square" lIns="68575" tIns="34275" rIns="68575" bIns="34275" anchor="t" anchorCtr="0">
            <a:normAutofit/>
          </a:bodyPr>
          <a:lstStyle>
            <a:lvl1pPr marL="609585" lvl="0" indent="-423323" algn="l" rtl="0">
              <a:lnSpc>
                <a:spcPct val="120000"/>
              </a:lnSpc>
              <a:spcBef>
                <a:spcPts val="1067"/>
              </a:spcBef>
              <a:spcAft>
                <a:spcPts val="0"/>
              </a:spcAft>
              <a:buSzPts val="1400"/>
              <a:buChar char="•"/>
              <a:defRPr/>
            </a:lvl1pPr>
            <a:lvl2pPr marL="1219170" lvl="1" indent="-423323" algn="l" rtl="0">
              <a:lnSpc>
                <a:spcPct val="120000"/>
              </a:lnSpc>
              <a:spcBef>
                <a:spcPts val="533"/>
              </a:spcBef>
              <a:spcAft>
                <a:spcPts val="0"/>
              </a:spcAft>
              <a:buSzPts val="1400"/>
              <a:buChar char="•"/>
              <a:defRPr/>
            </a:lvl2pPr>
            <a:lvl3pPr marL="1828754" lvl="2" indent="-423323" algn="l" rtl="0">
              <a:lnSpc>
                <a:spcPct val="120000"/>
              </a:lnSpc>
              <a:spcBef>
                <a:spcPts val="533"/>
              </a:spcBef>
              <a:spcAft>
                <a:spcPts val="0"/>
              </a:spcAft>
              <a:buSzPts val="1400"/>
              <a:buChar char="•"/>
              <a:defRPr/>
            </a:lvl3pPr>
            <a:lvl4pPr marL="2438339" lvl="3" indent="-423323" algn="l" rtl="0">
              <a:lnSpc>
                <a:spcPct val="120000"/>
              </a:lnSpc>
              <a:spcBef>
                <a:spcPts val="533"/>
              </a:spcBef>
              <a:spcAft>
                <a:spcPts val="0"/>
              </a:spcAft>
              <a:buSzPts val="1400"/>
              <a:buChar char="•"/>
              <a:defRPr/>
            </a:lvl4pPr>
            <a:lvl5pPr marL="3047924" lvl="4" indent="-423323" algn="l" rtl="0">
              <a:lnSpc>
                <a:spcPct val="120000"/>
              </a:lnSpc>
              <a:spcBef>
                <a:spcPts val="533"/>
              </a:spcBef>
              <a:spcAft>
                <a:spcPts val="0"/>
              </a:spcAft>
              <a:buSzPts val="14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130" name="Google Shape;130;p22"/>
          <p:cNvSpPr txBox="1">
            <a:spLocks noGrp="1"/>
          </p:cNvSpPr>
          <p:nvPr>
            <p:ph type="title"/>
          </p:nvPr>
        </p:nvSpPr>
        <p:spPr>
          <a:xfrm>
            <a:off x="587829" y="226979"/>
            <a:ext cx="11005600" cy="899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1D598A"/>
              </a:buClr>
              <a:buSzPts val="2400"/>
              <a:buFont typeface="Arial"/>
              <a:buNone/>
              <a:defRPr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186632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dirty="0"/>
              <a:t>Click to edit master title style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ver: ECTA">
  <p:cSld name="Cover: ECTA">
    <p:bg>
      <p:bgPr>
        <a:gradFill>
          <a:gsLst>
            <a:gs pos="0">
              <a:schemeClr val="lt1"/>
            </a:gs>
            <a:gs pos="82000">
              <a:schemeClr val="lt1"/>
            </a:gs>
            <a:gs pos="89000">
              <a:srgbClr val="F2F2F2"/>
            </a:gs>
            <a:gs pos="100000">
              <a:srgbClr val="F2F2F2"/>
            </a:gs>
          </a:gsLst>
          <a:lin ang="5400012" scaled="0"/>
        </a:gradFill>
        <a:effectLst/>
      </p:bgPr>
    </p:bg>
    <p:spTree>
      <p:nvGrpSpPr>
        <p:cNvPr id="1" name="Shape 131"/>
        <p:cNvGrpSpPr/>
        <p:nvPr/>
      </p:nvGrpSpPr>
      <p:grpSpPr>
        <a:xfrm>
          <a:off x="0" y="0"/>
          <a:ext cx="0" cy="0"/>
          <a:chOff x="0" y="0"/>
          <a:chExt cx="0" cy="0"/>
        </a:xfrm>
      </p:grpSpPr>
      <p:cxnSp>
        <p:nvCxnSpPr>
          <p:cNvPr id="132" name="Google Shape;132;p23"/>
          <p:cNvCxnSpPr/>
          <p:nvPr/>
        </p:nvCxnSpPr>
        <p:spPr>
          <a:xfrm>
            <a:off x="495300" y="4135996"/>
            <a:ext cx="11103200" cy="0"/>
          </a:xfrm>
          <a:prstGeom prst="straightConnector1">
            <a:avLst/>
          </a:prstGeom>
          <a:noFill/>
          <a:ln w="28575" cap="flat" cmpd="sng">
            <a:solidFill>
              <a:srgbClr val="39B54A"/>
            </a:solidFill>
            <a:prstDash val="solid"/>
            <a:round/>
            <a:headEnd type="none" w="sm" len="sm"/>
            <a:tailEnd type="none" w="sm" len="sm"/>
          </a:ln>
        </p:spPr>
      </p:cxnSp>
      <p:pic>
        <p:nvPicPr>
          <p:cNvPr id="133" name="Google Shape;133;p23" title="Logo: Early Childhood Technical Assistance (ECTA) Center"/>
          <p:cNvPicPr preferRelativeResize="0"/>
          <p:nvPr/>
        </p:nvPicPr>
        <p:blipFill rotWithShape="1">
          <a:blip r:embed="rId2">
            <a:alphaModFix/>
          </a:blip>
          <a:srcRect/>
          <a:stretch/>
        </p:blipFill>
        <p:spPr>
          <a:xfrm>
            <a:off x="495300" y="891305"/>
            <a:ext cx="5305312" cy="782751"/>
          </a:xfrm>
          <a:prstGeom prst="rect">
            <a:avLst/>
          </a:prstGeom>
          <a:noFill/>
          <a:ln>
            <a:noFill/>
          </a:ln>
        </p:spPr>
      </p:pic>
      <p:pic>
        <p:nvPicPr>
          <p:cNvPr id="134" name="Google Shape;134;p23" title="Logo: The Center for IDEA Early Childhood Data Systems (DaSy)"/>
          <p:cNvPicPr preferRelativeResize="0"/>
          <p:nvPr/>
        </p:nvPicPr>
        <p:blipFill rotWithShape="1">
          <a:blip r:embed="rId3">
            <a:alphaModFix/>
          </a:blip>
          <a:srcRect/>
          <a:stretch/>
        </p:blipFill>
        <p:spPr>
          <a:xfrm>
            <a:off x="6279053" y="587327"/>
            <a:ext cx="5319385" cy="1202500"/>
          </a:xfrm>
          <a:prstGeom prst="rect">
            <a:avLst/>
          </a:prstGeom>
          <a:noFill/>
          <a:ln>
            <a:noFill/>
          </a:ln>
        </p:spPr>
      </p:pic>
      <p:sp>
        <p:nvSpPr>
          <p:cNvPr id="135" name="Google Shape;135;p23"/>
          <p:cNvSpPr txBox="1">
            <a:spLocks noGrp="1"/>
          </p:cNvSpPr>
          <p:nvPr>
            <p:ph type="subTitle" idx="1"/>
          </p:nvPr>
        </p:nvSpPr>
        <p:spPr>
          <a:xfrm>
            <a:off x="495300" y="4436836"/>
            <a:ext cx="11103200" cy="1702400"/>
          </a:xfrm>
          <a:prstGeom prst="rect">
            <a:avLst/>
          </a:prstGeom>
          <a:noFill/>
          <a:ln>
            <a:noFill/>
          </a:ln>
        </p:spPr>
        <p:txBody>
          <a:bodyPr spcFirstLastPara="1" wrap="square" lIns="68575" tIns="68575" rIns="68575" bIns="68575" anchor="ctr" anchorCtr="0">
            <a:normAutofit/>
          </a:bodyPr>
          <a:lstStyle>
            <a:lvl1pPr lvl="0" algn="l" rtl="0">
              <a:lnSpc>
                <a:spcPct val="120000"/>
              </a:lnSpc>
              <a:spcBef>
                <a:spcPts val="1067"/>
              </a:spcBef>
              <a:spcAft>
                <a:spcPts val="0"/>
              </a:spcAft>
              <a:buSzPts val="1800"/>
              <a:buNone/>
              <a:defRPr sz="2400" b="0" cap="none">
                <a:solidFill>
                  <a:schemeClr val="dk1"/>
                </a:solidFill>
              </a:defRPr>
            </a:lvl1pPr>
            <a:lvl2pPr lvl="1" algn="ctr" rtl="0">
              <a:lnSpc>
                <a:spcPct val="120000"/>
              </a:lnSpc>
              <a:spcBef>
                <a:spcPts val="533"/>
              </a:spcBef>
              <a:spcAft>
                <a:spcPts val="0"/>
              </a:spcAft>
              <a:buSzPts val="1400"/>
              <a:buNone/>
              <a:defRPr sz="1867"/>
            </a:lvl2pPr>
            <a:lvl3pPr lvl="2" algn="ctr" rtl="0">
              <a:lnSpc>
                <a:spcPct val="120000"/>
              </a:lnSpc>
              <a:spcBef>
                <a:spcPts val="533"/>
              </a:spcBef>
              <a:spcAft>
                <a:spcPts val="0"/>
              </a:spcAft>
              <a:buSzPts val="1400"/>
              <a:buNone/>
              <a:defRPr sz="1867"/>
            </a:lvl3pPr>
            <a:lvl4pPr lvl="3" algn="ctr" rtl="0">
              <a:lnSpc>
                <a:spcPct val="120000"/>
              </a:lnSpc>
              <a:spcBef>
                <a:spcPts val="533"/>
              </a:spcBef>
              <a:spcAft>
                <a:spcPts val="0"/>
              </a:spcAft>
              <a:buSzPts val="1200"/>
              <a:buNone/>
              <a:defRPr sz="1600"/>
            </a:lvl4pPr>
            <a:lvl5pPr lvl="4" algn="ctr" rtl="0">
              <a:lnSpc>
                <a:spcPct val="120000"/>
              </a:lnSpc>
              <a:spcBef>
                <a:spcPts val="533"/>
              </a:spcBef>
              <a:spcAft>
                <a:spcPts val="0"/>
              </a:spcAft>
              <a:buSzPts val="1200"/>
              <a:buNone/>
              <a:defRPr sz="1600"/>
            </a:lvl5pPr>
            <a:lvl6pPr lvl="5" algn="ctr" rtl="0">
              <a:lnSpc>
                <a:spcPct val="120000"/>
              </a:lnSpc>
              <a:spcBef>
                <a:spcPts val="533"/>
              </a:spcBef>
              <a:spcAft>
                <a:spcPts val="0"/>
              </a:spcAft>
              <a:buSzPts val="1200"/>
              <a:buNone/>
              <a:defRPr sz="1600"/>
            </a:lvl6pPr>
            <a:lvl7pPr lvl="6" algn="ctr" rtl="0">
              <a:lnSpc>
                <a:spcPct val="120000"/>
              </a:lnSpc>
              <a:spcBef>
                <a:spcPts val="533"/>
              </a:spcBef>
              <a:spcAft>
                <a:spcPts val="0"/>
              </a:spcAft>
              <a:buSzPts val="1200"/>
              <a:buNone/>
              <a:defRPr sz="1600"/>
            </a:lvl7pPr>
            <a:lvl8pPr lvl="7" algn="ctr" rtl="0">
              <a:lnSpc>
                <a:spcPct val="120000"/>
              </a:lnSpc>
              <a:spcBef>
                <a:spcPts val="533"/>
              </a:spcBef>
              <a:spcAft>
                <a:spcPts val="0"/>
              </a:spcAft>
              <a:buSzPts val="1200"/>
              <a:buNone/>
              <a:defRPr sz="1600"/>
            </a:lvl8pPr>
            <a:lvl9pPr lvl="8" algn="ctr" rtl="0">
              <a:lnSpc>
                <a:spcPct val="120000"/>
              </a:lnSpc>
              <a:spcBef>
                <a:spcPts val="533"/>
              </a:spcBef>
              <a:spcAft>
                <a:spcPts val="0"/>
              </a:spcAft>
              <a:buSzPts val="1200"/>
              <a:buNone/>
              <a:defRPr sz="1600"/>
            </a:lvl9pPr>
          </a:lstStyle>
          <a:p>
            <a:endParaRPr/>
          </a:p>
        </p:txBody>
      </p:sp>
      <p:sp>
        <p:nvSpPr>
          <p:cNvPr id="136" name="Google Shape;136;p23"/>
          <p:cNvSpPr txBox="1">
            <a:spLocks noGrp="1"/>
          </p:cNvSpPr>
          <p:nvPr>
            <p:ph type="ctrTitle"/>
          </p:nvPr>
        </p:nvSpPr>
        <p:spPr>
          <a:xfrm>
            <a:off x="495300" y="1993311"/>
            <a:ext cx="11103200" cy="18416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D598A"/>
              </a:buClr>
              <a:buSzPts val="4100"/>
              <a:buFont typeface="Arial"/>
              <a:buNone/>
              <a:defRPr sz="5467" b="0" cap="none">
                <a:solidFill>
                  <a:srgbClr val="1D598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1127793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ver: DaSy">
  <p:cSld name="Cover: DaSy">
    <p:bg>
      <p:bgPr>
        <a:gradFill>
          <a:gsLst>
            <a:gs pos="0">
              <a:schemeClr val="lt1"/>
            </a:gs>
            <a:gs pos="82000">
              <a:schemeClr val="lt1"/>
            </a:gs>
            <a:gs pos="89000">
              <a:srgbClr val="F2F2F2"/>
            </a:gs>
            <a:gs pos="100000">
              <a:srgbClr val="F2F2F2"/>
            </a:gs>
          </a:gsLst>
          <a:lin ang="5400012" scaled="0"/>
        </a:gradFill>
        <a:effectLst/>
      </p:bgPr>
    </p:bg>
    <p:spTree>
      <p:nvGrpSpPr>
        <p:cNvPr id="1" name="Shape 137"/>
        <p:cNvGrpSpPr/>
        <p:nvPr/>
      </p:nvGrpSpPr>
      <p:grpSpPr>
        <a:xfrm>
          <a:off x="0" y="0"/>
          <a:ext cx="0" cy="0"/>
          <a:chOff x="0" y="0"/>
          <a:chExt cx="0" cy="0"/>
        </a:xfrm>
      </p:grpSpPr>
      <p:cxnSp>
        <p:nvCxnSpPr>
          <p:cNvPr id="138" name="Google Shape;138;p24"/>
          <p:cNvCxnSpPr/>
          <p:nvPr/>
        </p:nvCxnSpPr>
        <p:spPr>
          <a:xfrm>
            <a:off x="495300" y="4135996"/>
            <a:ext cx="11103200" cy="0"/>
          </a:xfrm>
          <a:prstGeom prst="straightConnector1">
            <a:avLst/>
          </a:prstGeom>
          <a:noFill/>
          <a:ln w="28575" cap="flat" cmpd="sng">
            <a:solidFill>
              <a:srgbClr val="39B54A"/>
            </a:solidFill>
            <a:prstDash val="solid"/>
            <a:round/>
            <a:headEnd type="none" w="sm" len="sm"/>
            <a:tailEnd type="none" w="sm" len="sm"/>
          </a:ln>
        </p:spPr>
      </p:cxnSp>
      <p:pic>
        <p:nvPicPr>
          <p:cNvPr id="139" name="Google Shape;139;p24" title="Logo: Early Childhood Technical Assistance (ECTA) Center"/>
          <p:cNvPicPr preferRelativeResize="0"/>
          <p:nvPr/>
        </p:nvPicPr>
        <p:blipFill rotWithShape="1">
          <a:blip r:embed="rId2">
            <a:alphaModFix/>
          </a:blip>
          <a:srcRect/>
          <a:stretch/>
        </p:blipFill>
        <p:spPr>
          <a:xfrm>
            <a:off x="6293129" y="891305"/>
            <a:ext cx="5305312" cy="782751"/>
          </a:xfrm>
          <a:prstGeom prst="rect">
            <a:avLst/>
          </a:prstGeom>
          <a:noFill/>
          <a:ln>
            <a:noFill/>
          </a:ln>
        </p:spPr>
      </p:pic>
      <p:pic>
        <p:nvPicPr>
          <p:cNvPr id="140" name="Google Shape;140;p24" title="Logo: The Center for IDEA Early Childhood Data Systems (DaSy)"/>
          <p:cNvPicPr preferRelativeResize="0"/>
          <p:nvPr/>
        </p:nvPicPr>
        <p:blipFill rotWithShape="1">
          <a:blip r:embed="rId3">
            <a:alphaModFix/>
          </a:blip>
          <a:srcRect/>
          <a:stretch/>
        </p:blipFill>
        <p:spPr>
          <a:xfrm>
            <a:off x="495301" y="587327"/>
            <a:ext cx="5319385" cy="1202500"/>
          </a:xfrm>
          <a:prstGeom prst="rect">
            <a:avLst/>
          </a:prstGeom>
          <a:noFill/>
          <a:ln>
            <a:noFill/>
          </a:ln>
        </p:spPr>
      </p:pic>
      <p:sp>
        <p:nvSpPr>
          <p:cNvPr id="141" name="Google Shape;141;p24"/>
          <p:cNvSpPr txBox="1">
            <a:spLocks noGrp="1"/>
          </p:cNvSpPr>
          <p:nvPr>
            <p:ph type="subTitle" idx="1"/>
          </p:nvPr>
        </p:nvSpPr>
        <p:spPr>
          <a:xfrm>
            <a:off x="495300" y="4436836"/>
            <a:ext cx="11103200" cy="1702400"/>
          </a:xfrm>
          <a:prstGeom prst="rect">
            <a:avLst/>
          </a:prstGeom>
          <a:noFill/>
          <a:ln>
            <a:noFill/>
          </a:ln>
        </p:spPr>
        <p:txBody>
          <a:bodyPr spcFirstLastPara="1" wrap="square" lIns="68575" tIns="68575" rIns="68575" bIns="68575" anchor="ctr" anchorCtr="0">
            <a:normAutofit/>
          </a:bodyPr>
          <a:lstStyle>
            <a:lvl1pPr lvl="0" algn="l" rtl="0">
              <a:lnSpc>
                <a:spcPct val="120000"/>
              </a:lnSpc>
              <a:spcBef>
                <a:spcPts val="1067"/>
              </a:spcBef>
              <a:spcAft>
                <a:spcPts val="0"/>
              </a:spcAft>
              <a:buSzPts val="1800"/>
              <a:buNone/>
              <a:defRPr sz="2400" b="0" cap="none">
                <a:solidFill>
                  <a:schemeClr val="dk1"/>
                </a:solidFill>
              </a:defRPr>
            </a:lvl1pPr>
            <a:lvl2pPr lvl="1" algn="ctr" rtl="0">
              <a:lnSpc>
                <a:spcPct val="120000"/>
              </a:lnSpc>
              <a:spcBef>
                <a:spcPts val="533"/>
              </a:spcBef>
              <a:spcAft>
                <a:spcPts val="0"/>
              </a:spcAft>
              <a:buSzPts val="1400"/>
              <a:buNone/>
              <a:defRPr sz="1867"/>
            </a:lvl2pPr>
            <a:lvl3pPr lvl="2" algn="ctr" rtl="0">
              <a:lnSpc>
                <a:spcPct val="120000"/>
              </a:lnSpc>
              <a:spcBef>
                <a:spcPts val="533"/>
              </a:spcBef>
              <a:spcAft>
                <a:spcPts val="0"/>
              </a:spcAft>
              <a:buSzPts val="1400"/>
              <a:buNone/>
              <a:defRPr sz="1867"/>
            </a:lvl3pPr>
            <a:lvl4pPr lvl="3" algn="ctr" rtl="0">
              <a:lnSpc>
                <a:spcPct val="120000"/>
              </a:lnSpc>
              <a:spcBef>
                <a:spcPts val="533"/>
              </a:spcBef>
              <a:spcAft>
                <a:spcPts val="0"/>
              </a:spcAft>
              <a:buSzPts val="1200"/>
              <a:buNone/>
              <a:defRPr sz="1600"/>
            </a:lvl4pPr>
            <a:lvl5pPr lvl="4" algn="ctr" rtl="0">
              <a:lnSpc>
                <a:spcPct val="120000"/>
              </a:lnSpc>
              <a:spcBef>
                <a:spcPts val="533"/>
              </a:spcBef>
              <a:spcAft>
                <a:spcPts val="0"/>
              </a:spcAft>
              <a:buSzPts val="1200"/>
              <a:buNone/>
              <a:defRPr sz="1600"/>
            </a:lvl5pPr>
            <a:lvl6pPr lvl="5" algn="ctr" rtl="0">
              <a:lnSpc>
                <a:spcPct val="120000"/>
              </a:lnSpc>
              <a:spcBef>
                <a:spcPts val="533"/>
              </a:spcBef>
              <a:spcAft>
                <a:spcPts val="0"/>
              </a:spcAft>
              <a:buSzPts val="1200"/>
              <a:buNone/>
              <a:defRPr sz="1600"/>
            </a:lvl6pPr>
            <a:lvl7pPr lvl="6" algn="ctr" rtl="0">
              <a:lnSpc>
                <a:spcPct val="120000"/>
              </a:lnSpc>
              <a:spcBef>
                <a:spcPts val="533"/>
              </a:spcBef>
              <a:spcAft>
                <a:spcPts val="0"/>
              </a:spcAft>
              <a:buSzPts val="1200"/>
              <a:buNone/>
              <a:defRPr sz="1600"/>
            </a:lvl7pPr>
            <a:lvl8pPr lvl="7" algn="ctr" rtl="0">
              <a:lnSpc>
                <a:spcPct val="120000"/>
              </a:lnSpc>
              <a:spcBef>
                <a:spcPts val="533"/>
              </a:spcBef>
              <a:spcAft>
                <a:spcPts val="0"/>
              </a:spcAft>
              <a:buSzPts val="1200"/>
              <a:buNone/>
              <a:defRPr sz="1600"/>
            </a:lvl8pPr>
            <a:lvl9pPr lvl="8" algn="ctr" rtl="0">
              <a:lnSpc>
                <a:spcPct val="120000"/>
              </a:lnSpc>
              <a:spcBef>
                <a:spcPts val="533"/>
              </a:spcBef>
              <a:spcAft>
                <a:spcPts val="0"/>
              </a:spcAft>
              <a:buSzPts val="1200"/>
              <a:buNone/>
              <a:defRPr sz="1600"/>
            </a:lvl9pPr>
          </a:lstStyle>
          <a:p>
            <a:endParaRPr/>
          </a:p>
        </p:txBody>
      </p:sp>
      <p:sp>
        <p:nvSpPr>
          <p:cNvPr id="142" name="Google Shape;142;p24"/>
          <p:cNvSpPr txBox="1">
            <a:spLocks noGrp="1"/>
          </p:cNvSpPr>
          <p:nvPr>
            <p:ph type="ctrTitle"/>
          </p:nvPr>
        </p:nvSpPr>
        <p:spPr>
          <a:xfrm>
            <a:off x="495300" y="1993311"/>
            <a:ext cx="11103200" cy="18416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D598A"/>
              </a:buClr>
              <a:buSzPts val="4100"/>
              <a:buFont typeface="Arial"/>
              <a:buNone/>
              <a:defRPr sz="5467" b="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1789838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ver2: ECTA">
  <p:cSld name="Cover2: ECTA">
    <p:spTree>
      <p:nvGrpSpPr>
        <p:cNvPr id="1" name="Shape 143"/>
        <p:cNvGrpSpPr/>
        <p:nvPr/>
      </p:nvGrpSpPr>
      <p:grpSpPr>
        <a:xfrm>
          <a:off x="0" y="0"/>
          <a:ext cx="0" cy="0"/>
          <a:chOff x="0" y="0"/>
          <a:chExt cx="0" cy="0"/>
        </a:xfrm>
      </p:grpSpPr>
      <p:cxnSp>
        <p:nvCxnSpPr>
          <p:cNvPr id="144" name="Google Shape;144;p25"/>
          <p:cNvCxnSpPr/>
          <p:nvPr/>
        </p:nvCxnSpPr>
        <p:spPr>
          <a:xfrm>
            <a:off x="571153" y="2743201"/>
            <a:ext cx="11009200" cy="0"/>
          </a:xfrm>
          <a:prstGeom prst="straightConnector1">
            <a:avLst/>
          </a:prstGeom>
          <a:noFill/>
          <a:ln w="28575" cap="flat" cmpd="sng">
            <a:solidFill>
              <a:schemeClr val="accent4"/>
            </a:solidFill>
            <a:prstDash val="solid"/>
            <a:round/>
            <a:headEnd type="none" w="sm" len="sm"/>
            <a:tailEnd type="none" w="sm" len="sm"/>
          </a:ln>
        </p:spPr>
      </p:cxnSp>
      <p:pic>
        <p:nvPicPr>
          <p:cNvPr id="145" name="Google Shape;145;p25" title="Logo: DaSy"/>
          <p:cNvPicPr preferRelativeResize="0"/>
          <p:nvPr/>
        </p:nvPicPr>
        <p:blipFill rotWithShape="1">
          <a:blip r:embed="rId2">
            <a:alphaModFix/>
          </a:blip>
          <a:srcRect/>
          <a:stretch/>
        </p:blipFill>
        <p:spPr>
          <a:xfrm>
            <a:off x="3610004" y="964540"/>
            <a:ext cx="2210057" cy="1586851"/>
          </a:xfrm>
          <a:prstGeom prst="rect">
            <a:avLst/>
          </a:prstGeom>
          <a:noFill/>
          <a:ln>
            <a:noFill/>
          </a:ln>
        </p:spPr>
      </p:pic>
      <p:pic>
        <p:nvPicPr>
          <p:cNvPr id="146" name="Google Shape;146;p25" title="Logo: ECTA"/>
          <p:cNvPicPr preferRelativeResize="0"/>
          <p:nvPr/>
        </p:nvPicPr>
        <p:blipFill rotWithShape="1">
          <a:blip r:embed="rId3">
            <a:alphaModFix/>
          </a:blip>
          <a:srcRect/>
          <a:stretch/>
        </p:blipFill>
        <p:spPr>
          <a:xfrm>
            <a:off x="372784" y="1292082"/>
            <a:ext cx="2937417" cy="1129775"/>
          </a:xfrm>
          <a:prstGeom prst="rect">
            <a:avLst/>
          </a:prstGeom>
          <a:noFill/>
          <a:ln>
            <a:noFill/>
          </a:ln>
        </p:spPr>
      </p:pic>
      <p:sp>
        <p:nvSpPr>
          <p:cNvPr id="147" name="Google Shape;147;p25"/>
          <p:cNvSpPr txBox="1">
            <a:spLocks noGrp="1"/>
          </p:cNvSpPr>
          <p:nvPr>
            <p:ph type="subTitle" idx="1"/>
          </p:nvPr>
        </p:nvSpPr>
        <p:spPr>
          <a:xfrm>
            <a:off x="571155" y="4588551"/>
            <a:ext cx="11027600" cy="977600"/>
          </a:xfrm>
          <a:prstGeom prst="rect">
            <a:avLst/>
          </a:prstGeom>
          <a:noFill/>
          <a:ln>
            <a:noFill/>
          </a:ln>
        </p:spPr>
        <p:txBody>
          <a:bodyPr spcFirstLastPara="1" wrap="square" lIns="68575" tIns="68575" rIns="68575" bIns="68575" anchor="t" anchorCtr="0">
            <a:normAutofit/>
          </a:bodyPr>
          <a:lstStyle>
            <a:lvl1pPr lvl="0" algn="l" rtl="0">
              <a:lnSpc>
                <a:spcPct val="120000"/>
              </a:lnSpc>
              <a:spcBef>
                <a:spcPts val="1067"/>
              </a:spcBef>
              <a:spcAft>
                <a:spcPts val="0"/>
              </a:spcAft>
              <a:buSzPts val="1400"/>
              <a:buNone/>
              <a:defRPr sz="1867" b="0" cap="none">
                <a:solidFill>
                  <a:schemeClr val="dk1"/>
                </a:solidFill>
              </a:defRPr>
            </a:lvl1pPr>
            <a:lvl2pPr lvl="1" algn="ctr" rtl="0">
              <a:lnSpc>
                <a:spcPct val="120000"/>
              </a:lnSpc>
              <a:spcBef>
                <a:spcPts val="533"/>
              </a:spcBef>
              <a:spcAft>
                <a:spcPts val="0"/>
              </a:spcAft>
              <a:buSzPts val="1400"/>
              <a:buNone/>
              <a:defRPr sz="1867"/>
            </a:lvl2pPr>
            <a:lvl3pPr lvl="2" algn="ctr" rtl="0">
              <a:lnSpc>
                <a:spcPct val="120000"/>
              </a:lnSpc>
              <a:spcBef>
                <a:spcPts val="533"/>
              </a:spcBef>
              <a:spcAft>
                <a:spcPts val="0"/>
              </a:spcAft>
              <a:buSzPts val="1400"/>
              <a:buNone/>
              <a:defRPr sz="1867"/>
            </a:lvl3pPr>
            <a:lvl4pPr lvl="3" algn="ctr" rtl="0">
              <a:lnSpc>
                <a:spcPct val="120000"/>
              </a:lnSpc>
              <a:spcBef>
                <a:spcPts val="533"/>
              </a:spcBef>
              <a:spcAft>
                <a:spcPts val="0"/>
              </a:spcAft>
              <a:buSzPts val="1200"/>
              <a:buNone/>
              <a:defRPr sz="1600"/>
            </a:lvl4pPr>
            <a:lvl5pPr lvl="4" algn="ctr" rtl="0">
              <a:lnSpc>
                <a:spcPct val="120000"/>
              </a:lnSpc>
              <a:spcBef>
                <a:spcPts val="533"/>
              </a:spcBef>
              <a:spcAft>
                <a:spcPts val="0"/>
              </a:spcAft>
              <a:buSzPts val="1200"/>
              <a:buNone/>
              <a:defRPr sz="1600"/>
            </a:lvl5pPr>
            <a:lvl6pPr lvl="5" algn="ctr" rtl="0">
              <a:lnSpc>
                <a:spcPct val="120000"/>
              </a:lnSpc>
              <a:spcBef>
                <a:spcPts val="533"/>
              </a:spcBef>
              <a:spcAft>
                <a:spcPts val="0"/>
              </a:spcAft>
              <a:buSzPts val="1200"/>
              <a:buNone/>
              <a:defRPr sz="1600"/>
            </a:lvl6pPr>
            <a:lvl7pPr lvl="6" algn="ctr" rtl="0">
              <a:lnSpc>
                <a:spcPct val="120000"/>
              </a:lnSpc>
              <a:spcBef>
                <a:spcPts val="533"/>
              </a:spcBef>
              <a:spcAft>
                <a:spcPts val="0"/>
              </a:spcAft>
              <a:buSzPts val="1200"/>
              <a:buNone/>
              <a:defRPr sz="1600"/>
            </a:lvl7pPr>
            <a:lvl8pPr lvl="7" algn="ctr" rtl="0">
              <a:lnSpc>
                <a:spcPct val="120000"/>
              </a:lnSpc>
              <a:spcBef>
                <a:spcPts val="533"/>
              </a:spcBef>
              <a:spcAft>
                <a:spcPts val="0"/>
              </a:spcAft>
              <a:buSzPts val="1200"/>
              <a:buNone/>
              <a:defRPr sz="1600"/>
            </a:lvl8pPr>
            <a:lvl9pPr lvl="8" algn="ctr" rtl="0">
              <a:lnSpc>
                <a:spcPct val="120000"/>
              </a:lnSpc>
              <a:spcBef>
                <a:spcPts val="533"/>
              </a:spcBef>
              <a:spcAft>
                <a:spcPts val="0"/>
              </a:spcAft>
              <a:buSzPts val="1200"/>
              <a:buNone/>
              <a:defRPr sz="1600"/>
            </a:lvl9pPr>
          </a:lstStyle>
          <a:p>
            <a:endParaRPr/>
          </a:p>
        </p:txBody>
      </p:sp>
      <p:sp>
        <p:nvSpPr>
          <p:cNvPr id="148" name="Google Shape;148;p25"/>
          <p:cNvSpPr txBox="1">
            <a:spLocks noGrp="1"/>
          </p:cNvSpPr>
          <p:nvPr>
            <p:ph type="ctrTitle"/>
          </p:nvPr>
        </p:nvSpPr>
        <p:spPr>
          <a:xfrm>
            <a:off x="571153" y="3063240"/>
            <a:ext cx="11027600" cy="1333600"/>
          </a:xfrm>
          <a:prstGeom prst="rect">
            <a:avLst/>
          </a:prstGeom>
          <a:noFill/>
          <a:ln>
            <a:noFill/>
          </a:ln>
        </p:spPr>
        <p:txBody>
          <a:bodyPr spcFirstLastPara="1" wrap="square" lIns="68575" tIns="34275" rIns="68575" bIns="0" anchor="t" anchorCtr="0">
            <a:normAutofit/>
          </a:bodyPr>
          <a:lstStyle>
            <a:lvl1pPr lvl="0" algn="l" rtl="0">
              <a:lnSpc>
                <a:spcPct val="90000"/>
              </a:lnSpc>
              <a:spcBef>
                <a:spcPts val="0"/>
              </a:spcBef>
              <a:spcAft>
                <a:spcPts val="0"/>
              </a:spcAft>
              <a:buClr>
                <a:srgbClr val="1D598A"/>
              </a:buClr>
              <a:buSzPts val="2700"/>
              <a:buFont typeface="Arial"/>
              <a:buNone/>
              <a:defRPr sz="360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496814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ver2: DaSy">
  <p:cSld name="Cover2: DaSy">
    <p:spTree>
      <p:nvGrpSpPr>
        <p:cNvPr id="1" name="Shape 149"/>
        <p:cNvGrpSpPr/>
        <p:nvPr/>
      </p:nvGrpSpPr>
      <p:grpSpPr>
        <a:xfrm>
          <a:off x="0" y="0"/>
          <a:ext cx="0" cy="0"/>
          <a:chOff x="0" y="0"/>
          <a:chExt cx="0" cy="0"/>
        </a:xfrm>
      </p:grpSpPr>
      <p:cxnSp>
        <p:nvCxnSpPr>
          <p:cNvPr id="150" name="Google Shape;150;p26"/>
          <p:cNvCxnSpPr/>
          <p:nvPr/>
        </p:nvCxnSpPr>
        <p:spPr>
          <a:xfrm>
            <a:off x="571153" y="2743201"/>
            <a:ext cx="11009200" cy="0"/>
          </a:xfrm>
          <a:prstGeom prst="straightConnector1">
            <a:avLst/>
          </a:prstGeom>
          <a:noFill/>
          <a:ln w="28575" cap="flat" cmpd="sng">
            <a:solidFill>
              <a:schemeClr val="accent4"/>
            </a:solidFill>
            <a:prstDash val="solid"/>
            <a:round/>
            <a:headEnd type="none" w="sm" len="sm"/>
            <a:tailEnd type="none" w="sm" len="sm"/>
          </a:ln>
        </p:spPr>
      </p:cxnSp>
      <p:pic>
        <p:nvPicPr>
          <p:cNvPr id="151" name="Google Shape;151;p26" title="Logo: ECTA"/>
          <p:cNvPicPr preferRelativeResize="0"/>
          <p:nvPr/>
        </p:nvPicPr>
        <p:blipFill rotWithShape="1">
          <a:blip r:embed="rId2">
            <a:alphaModFix/>
          </a:blip>
          <a:srcRect/>
          <a:stretch/>
        </p:blipFill>
        <p:spPr>
          <a:xfrm>
            <a:off x="2946518" y="1292082"/>
            <a:ext cx="2937417" cy="1129775"/>
          </a:xfrm>
          <a:prstGeom prst="rect">
            <a:avLst/>
          </a:prstGeom>
          <a:noFill/>
          <a:ln>
            <a:noFill/>
          </a:ln>
        </p:spPr>
      </p:pic>
      <p:pic>
        <p:nvPicPr>
          <p:cNvPr id="152" name="Google Shape;152;p26" title="Logo: DaSy"/>
          <p:cNvPicPr preferRelativeResize="0"/>
          <p:nvPr/>
        </p:nvPicPr>
        <p:blipFill rotWithShape="1">
          <a:blip r:embed="rId3">
            <a:alphaModFix/>
          </a:blip>
          <a:srcRect/>
          <a:stretch/>
        </p:blipFill>
        <p:spPr>
          <a:xfrm>
            <a:off x="736462" y="964540"/>
            <a:ext cx="2210057" cy="1586851"/>
          </a:xfrm>
          <a:prstGeom prst="rect">
            <a:avLst/>
          </a:prstGeom>
          <a:noFill/>
          <a:ln>
            <a:noFill/>
          </a:ln>
        </p:spPr>
      </p:pic>
      <p:sp>
        <p:nvSpPr>
          <p:cNvPr id="153" name="Google Shape;153;p26"/>
          <p:cNvSpPr txBox="1">
            <a:spLocks noGrp="1"/>
          </p:cNvSpPr>
          <p:nvPr>
            <p:ph type="subTitle" idx="1"/>
          </p:nvPr>
        </p:nvSpPr>
        <p:spPr>
          <a:xfrm>
            <a:off x="571155" y="4588551"/>
            <a:ext cx="11027600" cy="977600"/>
          </a:xfrm>
          <a:prstGeom prst="rect">
            <a:avLst/>
          </a:prstGeom>
          <a:noFill/>
          <a:ln>
            <a:noFill/>
          </a:ln>
        </p:spPr>
        <p:txBody>
          <a:bodyPr spcFirstLastPara="1" wrap="square" lIns="68575" tIns="68575" rIns="68575" bIns="68575" anchor="t" anchorCtr="0">
            <a:normAutofit/>
          </a:bodyPr>
          <a:lstStyle>
            <a:lvl1pPr lvl="0" algn="l" rtl="0">
              <a:lnSpc>
                <a:spcPct val="120000"/>
              </a:lnSpc>
              <a:spcBef>
                <a:spcPts val="1067"/>
              </a:spcBef>
              <a:spcAft>
                <a:spcPts val="0"/>
              </a:spcAft>
              <a:buSzPts val="1400"/>
              <a:buNone/>
              <a:defRPr sz="1867" b="0" cap="none">
                <a:solidFill>
                  <a:schemeClr val="dk1"/>
                </a:solidFill>
              </a:defRPr>
            </a:lvl1pPr>
            <a:lvl2pPr lvl="1" algn="ctr" rtl="0">
              <a:lnSpc>
                <a:spcPct val="120000"/>
              </a:lnSpc>
              <a:spcBef>
                <a:spcPts val="533"/>
              </a:spcBef>
              <a:spcAft>
                <a:spcPts val="0"/>
              </a:spcAft>
              <a:buSzPts val="1400"/>
              <a:buNone/>
              <a:defRPr sz="1867"/>
            </a:lvl2pPr>
            <a:lvl3pPr lvl="2" algn="ctr" rtl="0">
              <a:lnSpc>
                <a:spcPct val="120000"/>
              </a:lnSpc>
              <a:spcBef>
                <a:spcPts val="533"/>
              </a:spcBef>
              <a:spcAft>
                <a:spcPts val="0"/>
              </a:spcAft>
              <a:buSzPts val="1400"/>
              <a:buNone/>
              <a:defRPr sz="1867"/>
            </a:lvl3pPr>
            <a:lvl4pPr lvl="3" algn="ctr" rtl="0">
              <a:lnSpc>
                <a:spcPct val="120000"/>
              </a:lnSpc>
              <a:spcBef>
                <a:spcPts val="533"/>
              </a:spcBef>
              <a:spcAft>
                <a:spcPts val="0"/>
              </a:spcAft>
              <a:buSzPts val="1200"/>
              <a:buNone/>
              <a:defRPr sz="1600"/>
            </a:lvl4pPr>
            <a:lvl5pPr lvl="4" algn="ctr" rtl="0">
              <a:lnSpc>
                <a:spcPct val="120000"/>
              </a:lnSpc>
              <a:spcBef>
                <a:spcPts val="533"/>
              </a:spcBef>
              <a:spcAft>
                <a:spcPts val="0"/>
              </a:spcAft>
              <a:buSzPts val="1200"/>
              <a:buNone/>
              <a:defRPr sz="1600"/>
            </a:lvl5pPr>
            <a:lvl6pPr lvl="5" algn="ctr" rtl="0">
              <a:lnSpc>
                <a:spcPct val="120000"/>
              </a:lnSpc>
              <a:spcBef>
                <a:spcPts val="533"/>
              </a:spcBef>
              <a:spcAft>
                <a:spcPts val="0"/>
              </a:spcAft>
              <a:buSzPts val="1200"/>
              <a:buNone/>
              <a:defRPr sz="1600"/>
            </a:lvl6pPr>
            <a:lvl7pPr lvl="6" algn="ctr" rtl="0">
              <a:lnSpc>
                <a:spcPct val="120000"/>
              </a:lnSpc>
              <a:spcBef>
                <a:spcPts val="533"/>
              </a:spcBef>
              <a:spcAft>
                <a:spcPts val="0"/>
              </a:spcAft>
              <a:buSzPts val="1200"/>
              <a:buNone/>
              <a:defRPr sz="1600"/>
            </a:lvl7pPr>
            <a:lvl8pPr lvl="7" algn="ctr" rtl="0">
              <a:lnSpc>
                <a:spcPct val="120000"/>
              </a:lnSpc>
              <a:spcBef>
                <a:spcPts val="533"/>
              </a:spcBef>
              <a:spcAft>
                <a:spcPts val="0"/>
              </a:spcAft>
              <a:buSzPts val="1200"/>
              <a:buNone/>
              <a:defRPr sz="1600"/>
            </a:lvl8pPr>
            <a:lvl9pPr lvl="8" algn="ctr" rtl="0">
              <a:lnSpc>
                <a:spcPct val="120000"/>
              </a:lnSpc>
              <a:spcBef>
                <a:spcPts val="533"/>
              </a:spcBef>
              <a:spcAft>
                <a:spcPts val="0"/>
              </a:spcAft>
              <a:buSzPts val="1200"/>
              <a:buNone/>
              <a:defRPr sz="1600"/>
            </a:lvl9pPr>
          </a:lstStyle>
          <a:p>
            <a:endParaRPr/>
          </a:p>
        </p:txBody>
      </p:sp>
      <p:sp>
        <p:nvSpPr>
          <p:cNvPr id="154" name="Google Shape;154;p26"/>
          <p:cNvSpPr txBox="1">
            <a:spLocks noGrp="1"/>
          </p:cNvSpPr>
          <p:nvPr>
            <p:ph type="ctrTitle"/>
          </p:nvPr>
        </p:nvSpPr>
        <p:spPr>
          <a:xfrm>
            <a:off x="571153" y="3063240"/>
            <a:ext cx="11027600" cy="1333600"/>
          </a:xfrm>
          <a:prstGeom prst="rect">
            <a:avLst/>
          </a:prstGeom>
          <a:noFill/>
          <a:ln>
            <a:noFill/>
          </a:ln>
        </p:spPr>
        <p:txBody>
          <a:bodyPr spcFirstLastPara="1" wrap="square" lIns="68575" tIns="34275" rIns="68575" bIns="0" anchor="t" anchorCtr="0">
            <a:normAutofit/>
          </a:bodyPr>
          <a:lstStyle>
            <a:lvl1pPr lvl="0" algn="l" rtl="0">
              <a:lnSpc>
                <a:spcPct val="90000"/>
              </a:lnSpc>
              <a:spcBef>
                <a:spcPts val="0"/>
              </a:spcBef>
              <a:spcAft>
                <a:spcPts val="0"/>
              </a:spcAft>
              <a:buClr>
                <a:srgbClr val="1D598A"/>
              </a:buClr>
              <a:buSzPts val="2700"/>
              <a:buFont typeface="Arial"/>
              <a:buNone/>
              <a:defRPr sz="360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2962976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ver3: ECTA" type="title">
  <p:cSld name="Cover3: ECTA">
    <p:spTree>
      <p:nvGrpSpPr>
        <p:cNvPr id="1" name="Shape 155"/>
        <p:cNvGrpSpPr/>
        <p:nvPr/>
      </p:nvGrpSpPr>
      <p:grpSpPr>
        <a:xfrm>
          <a:off x="0" y="0"/>
          <a:ext cx="0" cy="0"/>
          <a:chOff x="0" y="0"/>
          <a:chExt cx="0" cy="0"/>
        </a:xfrm>
      </p:grpSpPr>
      <p:cxnSp>
        <p:nvCxnSpPr>
          <p:cNvPr id="156" name="Google Shape;156;p27"/>
          <p:cNvCxnSpPr/>
          <p:nvPr/>
        </p:nvCxnSpPr>
        <p:spPr>
          <a:xfrm rot="10800000">
            <a:off x="3497580" y="802340"/>
            <a:ext cx="0" cy="4661200"/>
          </a:xfrm>
          <a:prstGeom prst="straightConnector1">
            <a:avLst/>
          </a:prstGeom>
          <a:noFill/>
          <a:ln w="28575" cap="flat" cmpd="sng">
            <a:solidFill>
              <a:schemeClr val="accent4"/>
            </a:solidFill>
            <a:prstDash val="solid"/>
            <a:round/>
            <a:headEnd type="none" w="sm" len="sm"/>
            <a:tailEnd type="none" w="sm" len="sm"/>
          </a:ln>
        </p:spPr>
      </p:cxnSp>
      <p:pic>
        <p:nvPicPr>
          <p:cNvPr id="157" name="Google Shape;157;p27" title="Logo: DaSy"/>
          <p:cNvPicPr preferRelativeResize="0"/>
          <p:nvPr/>
        </p:nvPicPr>
        <p:blipFill rotWithShape="1">
          <a:blip r:embed="rId2">
            <a:alphaModFix/>
          </a:blip>
          <a:srcRect/>
          <a:stretch/>
        </p:blipFill>
        <p:spPr>
          <a:xfrm>
            <a:off x="698035" y="2273884"/>
            <a:ext cx="2392816" cy="1718073"/>
          </a:xfrm>
          <a:prstGeom prst="rect">
            <a:avLst/>
          </a:prstGeom>
          <a:noFill/>
          <a:ln>
            <a:noFill/>
          </a:ln>
        </p:spPr>
      </p:pic>
      <p:pic>
        <p:nvPicPr>
          <p:cNvPr id="158" name="Google Shape;158;p27" title="Logo: ECTA"/>
          <p:cNvPicPr preferRelativeResize="0"/>
          <p:nvPr/>
        </p:nvPicPr>
        <p:blipFill rotWithShape="1">
          <a:blip r:embed="rId3">
            <a:alphaModFix/>
          </a:blip>
          <a:srcRect/>
          <a:stretch/>
        </p:blipFill>
        <p:spPr>
          <a:xfrm>
            <a:off x="282842" y="720763"/>
            <a:ext cx="2937417" cy="1129775"/>
          </a:xfrm>
          <a:prstGeom prst="rect">
            <a:avLst/>
          </a:prstGeom>
          <a:noFill/>
          <a:ln>
            <a:noFill/>
          </a:ln>
        </p:spPr>
      </p:pic>
      <p:sp>
        <p:nvSpPr>
          <p:cNvPr id="159" name="Google Shape;159;p27"/>
          <p:cNvSpPr txBox="1">
            <a:spLocks noGrp="1"/>
          </p:cNvSpPr>
          <p:nvPr>
            <p:ph type="subTitle" idx="1"/>
          </p:nvPr>
        </p:nvSpPr>
        <p:spPr>
          <a:xfrm>
            <a:off x="3821723" y="3761141"/>
            <a:ext cx="7776800" cy="1702400"/>
          </a:xfrm>
          <a:prstGeom prst="rect">
            <a:avLst/>
          </a:prstGeom>
          <a:noFill/>
          <a:ln>
            <a:noFill/>
          </a:ln>
        </p:spPr>
        <p:txBody>
          <a:bodyPr spcFirstLastPara="1" wrap="square" lIns="68575" tIns="68575" rIns="68575" bIns="68575" anchor="ctr" anchorCtr="0">
            <a:normAutofit/>
          </a:bodyPr>
          <a:lstStyle>
            <a:lvl1pPr lvl="0" algn="l" rtl="0">
              <a:lnSpc>
                <a:spcPct val="120000"/>
              </a:lnSpc>
              <a:spcBef>
                <a:spcPts val="1067"/>
              </a:spcBef>
              <a:spcAft>
                <a:spcPts val="0"/>
              </a:spcAft>
              <a:buSzPts val="1800"/>
              <a:buNone/>
              <a:defRPr sz="2400" b="0" cap="none">
                <a:solidFill>
                  <a:schemeClr val="dk1"/>
                </a:solidFill>
              </a:defRPr>
            </a:lvl1pPr>
            <a:lvl2pPr lvl="1" algn="ctr" rtl="0">
              <a:lnSpc>
                <a:spcPct val="120000"/>
              </a:lnSpc>
              <a:spcBef>
                <a:spcPts val="533"/>
              </a:spcBef>
              <a:spcAft>
                <a:spcPts val="0"/>
              </a:spcAft>
              <a:buSzPts val="1400"/>
              <a:buNone/>
              <a:defRPr sz="1867"/>
            </a:lvl2pPr>
            <a:lvl3pPr lvl="2" algn="ctr" rtl="0">
              <a:lnSpc>
                <a:spcPct val="120000"/>
              </a:lnSpc>
              <a:spcBef>
                <a:spcPts val="533"/>
              </a:spcBef>
              <a:spcAft>
                <a:spcPts val="0"/>
              </a:spcAft>
              <a:buSzPts val="1400"/>
              <a:buNone/>
              <a:defRPr sz="1867"/>
            </a:lvl3pPr>
            <a:lvl4pPr lvl="3" algn="ctr" rtl="0">
              <a:lnSpc>
                <a:spcPct val="120000"/>
              </a:lnSpc>
              <a:spcBef>
                <a:spcPts val="533"/>
              </a:spcBef>
              <a:spcAft>
                <a:spcPts val="0"/>
              </a:spcAft>
              <a:buSzPts val="1200"/>
              <a:buNone/>
              <a:defRPr sz="1600"/>
            </a:lvl4pPr>
            <a:lvl5pPr lvl="4" algn="ctr" rtl="0">
              <a:lnSpc>
                <a:spcPct val="120000"/>
              </a:lnSpc>
              <a:spcBef>
                <a:spcPts val="533"/>
              </a:spcBef>
              <a:spcAft>
                <a:spcPts val="0"/>
              </a:spcAft>
              <a:buSzPts val="1200"/>
              <a:buNone/>
              <a:defRPr sz="1600"/>
            </a:lvl5pPr>
            <a:lvl6pPr lvl="5" algn="ctr" rtl="0">
              <a:lnSpc>
                <a:spcPct val="120000"/>
              </a:lnSpc>
              <a:spcBef>
                <a:spcPts val="533"/>
              </a:spcBef>
              <a:spcAft>
                <a:spcPts val="0"/>
              </a:spcAft>
              <a:buSzPts val="1200"/>
              <a:buNone/>
              <a:defRPr sz="1600"/>
            </a:lvl6pPr>
            <a:lvl7pPr lvl="6" algn="ctr" rtl="0">
              <a:lnSpc>
                <a:spcPct val="120000"/>
              </a:lnSpc>
              <a:spcBef>
                <a:spcPts val="533"/>
              </a:spcBef>
              <a:spcAft>
                <a:spcPts val="0"/>
              </a:spcAft>
              <a:buSzPts val="1200"/>
              <a:buNone/>
              <a:defRPr sz="1600"/>
            </a:lvl7pPr>
            <a:lvl8pPr lvl="7" algn="ctr" rtl="0">
              <a:lnSpc>
                <a:spcPct val="120000"/>
              </a:lnSpc>
              <a:spcBef>
                <a:spcPts val="533"/>
              </a:spcBef>
              <a:spcAft>
                <a:spcPts val="0"/>
              </a:spcAft>
              <a:buSzPts val="1200"/>
              <a:buNone/>
              <a:defRPr sz="1600"/>
            </a:lvl8pPr>
            <a:lvl9pPr lvl="8" algn="ctr" rtl="0">
              <a:lnSpc>
                <a:spcPct val="120000"/>
              </a:lnSpc>
              <a:spcBef>
                <a:spcPts val="533"/>
              </a:spcBef>
              <a:spcAft>
                <a:spcPts val="0"/>
              </a:spcAft>
              <a:buSzPts val="1200"/>
              <a:buNone/>
              <a:defRPr sz="1600"/>
            </a:lvl9pPr>
          </a:lstStyle>
          <a:p>
            <a:endParaRPr/>
          </a:p>
        </p:txBody>
      </p:sp>
      <p:sp>
        <p:nvSpPr>
          <p:cNvPr id="160" name="Google Shape;160;p27"/>
          <p:cNvSpPr txBox="1">
            <a:spLocks noGrp="1"/>
          </p:cNvSpPr>
          <p:nvPr>
            <p:ph type="ctrTitle"/>
          </p:nvPr>
        </p:nvSpPr>
        <p:spPr>
          <a:xfrm>
            <a:off x="3821723" y="802299"/>
            <a:ext cx="7776800" cy="25412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04578"/>
              </a:buClr>
              <a:buSzPts val="5000"/>
              <a:buFont typeface="Arial"/>
              <a:buNone/>
              <a:defRPr sz="6667" cap="none">
                <a:solidFill>
                  <a:srgbClr val="104578"/>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2188110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3: DaSy">
  <p:cSld name="Cover3: DaSy">
    <p:spTree>
      <p:nvGrpSpPr>
        <p:cNvPr id="1" name="Shape 161"/>
        <p:cNvGrpSpPr/>
        <p:nvPr/>
      </p:nvGrpSpPr>
      <p:grpSpPr>
        <a:xfrm>
          <a:off x="0" y="0"/>
          <a:ext cx="0" cy="0"/>
          <a:chOff x="0" y="0"/>
          <a:chExt cx="0" cy="0"/>
        </a:xfrm>
      </p:grpSpPr>
      <p:cxnSp>
        <p:nvCxnSpPr>
          <p:cNvPr id="162" name="Google Shape;162;p28"/>
          <p:cNvCxnSpPr/>
          <p:nvPr/>
        </p:nvCxnSpPr>
        <p:spPr>
          <a:xfrm rot="10800000">
            <a:off x="3497580" y="802340"/>
            <a:ext cx="0" cy="4661200"/>
          </a:xfrm>
          <a:prstGeom prst="straightConnector1">
            <a:avLst/>
          </a:prstGeom>
          <a:noFill/>
          <a:ln w="28575" cap="flat" cmpd="sng">
            <a:solidFill>
              <a:srgbClr val="39B54A"/>
            </a:solidFill>
            <a:prstDash val="solid"/>
            <a:round/>
            <a:headEnd type="none" w="sm" len="sm"/>
            <a:tailEnd type="none" w="sm" len="sm"/>
          </a:ln>
        </p:spPr>
      </p:cxnSp>
      <p:pic>
        <p:nvPicPr>
          <p:cNvPr id="163" name="Google Shape;163;p28" title="Logo: DaSy"/>
          <p:cNvPicPr preferRelativeResize="0"/>
          <p:nvPr/>
        </p:nvPicPr>
        <p:blipFill rotWithShape="1">
          <a:blip r:embed="rId2">
            <a:alphaModFix/>
          </a:blip>
          <a:srcRect/>
          <a:stretch/>
        </p:blipFill>
        <p:spPr>
          <a:xfrm>
            <a:off x="698035" y="802298"/>
            <a:ext cx="2392816" cy="1718073"/>
          </a:xfrm>
          <a:prstGeom prst="rect">
            <a:avLst/>
          </a:prstGeom>
          <a:noFill/>
          <a:ln>
            <a:noFill/>
          </a:ln>
        </p:spPr>
      </p:pic>
      <p:pic>
        <p:nvPicPr>
          <p:cNvPr id="164" name="Google Shape;164;p28" title="Logo: ECTA"/>
          <p:cNvPicPr preferRelativeResize="0"/>
          <p:nvPr/>
        </p:nvPicPr>
        <p:blipFill rotWithShape="1">
          <a:blip r:embed="rId3">
            <a:alphaModFix/>
          </a:blip>
          <a:srcRect/>
          <a:stretch/>
        </p:blipFill>
        <p:spPr>
          <a:xfrm>
            <a:off x="282842" y="2715775"/>
            <a:ext cx="2937417" cy="1129775"/>
          </a:xfrm>
          <a:prstGeom prst="rect">
            <a:avLst/>
          </a:prstGeom>
          <a:noFill/>
          <a:ln>
            <a:noFill/>
          </a:ln>
        </p:spPr>
      </p:pic>
      <p:sp>
        <p:nvSpPr>
          <p:cNvPr id="165" name="Google Shape;165;p28"/>
          <p:cNvSpPr txBox="1">
            <a:spLocks noGrp="1"/>
          </p:cNvSpPr>
          <p:nvPr>
            <p:ph type="subTitle" idx="1"/>
          </p:nvPr>
        </p:nvSpPr>
        <p:spPr>
          <a:xfrm>
            <a:off x="3821723" y="3761141"/>
            <a:ext cx="7776800" cy="1702400"/>
          </a:xfrm>
          <a:prstGeom prst="rect">
            <a:avLst/>
          </a:prstGeom>
          <a:noFill/>
          <a:ln>
            <a:noFill/>
          </a:ln>
        </p:spPr>
        <p:txBody>
          <a:bodyPr spcFirstLastPara="1" wrap="square" lIns="68575" tIns="68575" rIns="68575" bIns="68575" anchor="ctr" anchorCtr="0">
            <a:normAutofit/>
          </a:bodyPr>
          <a:lstStyle>
            <a:lvl1pPr lvl="0" algn="l" rtl="0">
              <a:lnSpc>
                <a:spcPct val="120000"/>
              </a:lnSpc>
              <a:spcBef>
                <a:spcPts val="1067"/>
              </a:spcBef>
              <a:spcAft>
                <a:spcPts val="0"/>
              </a:spcAft>
              <a:buSzPts val="1800"/>
              <a:buNone/>
              <a:defRPr sz="2400" b="0" cap="none">
                <a:solidFill>
                  <a:schemeClr val="dk1"/>
                </a:solidFill>
              </a:defRPr>
            </a:lvl1pPr>
            <a:lvl2pPr lvl="1" algn="ctr" rtl="0">
              <a:lnSpc>
                <a:spcPct val="120000"/>
              </a:lnSpc>
              <a:spcBef>
                <a:spcPts val="533"/>
              </a:spcBef>
              <a:spcAft>
                <a:spcPts val="0"/>
              </a:spcAft>
              <a:buSzPts val="1400"/>
              <a:buNone/>
              <a:defRPr sz="1867"/>
            </a:lvl2pPr>
            <a:lvl3pPr lvl="2" algn="ctr" rtl="0">
              <a:lnSpc>
                <a:spcPct val="120000"/>
              </a:lnSpc>
              <a:spcBef>
                <a:spcPts val="533"/>
              </a:spcBef>
              <a:spcAft>
                <a:spcPts val="0"/>
              </a:spcAft>
              <a:buSzPts val="1400"/>
              <a:buNone/>
              <a:defRPr sz="1867"/>
            </a:lvl3pPr>
            <a:lvl4pPr lvl="3" algn="ctr" rtl="0">
              <a:lnSpc>
                <a:spcPct val="120000"/>
              </a:lnSpc>
              <a:spcBef>
                <a:spcPts val="533"/>
              </a:spcBef>
              <a:spcAft>
                <a:spcPts val="0"/>
              </a:spcAft>
              <a:buSzPts val="1200"/>
              <a:buNone/>
              <a:defRPr sz="1600"/>
            </a:lvl4pPr>
            <a:lvl5pPr lvl="4" algn="ctr" rtl="0">
              <a:lnSpc>
                <a:spcPct val="120000"/>
              </a:lnSpc>
              <a:spcBef>
                <a:spcPts val="533"/>
              </a:spcBef>
              <a:spcAft>
                <a:spcPts val="0"/>
              </a:spcAft>
              <a:buSzPts val="1200"/>
              <a:buNone/>
              <a:defRPr sz="1600"/>
            </a:lvl5pPr>
            <a:lvl6pPr lvl="5" algn="ctr" rtl="0">
              <a:lnSpc>
                <a:spcPct val="120000"/>
              </a:lnSpc>
              <a:spcBef>
                <a:spcPts val="533"/>
              </a:spcBef>
              <a:spcAft>
                <a:spcPts val="0"/>
              </a:spcAft>
              <a:buSzPts val="1200"/>
              <a:buNone/>
              <a:defRPr sz="1600"/>
            </a:lvl6pPr>
            <a:lvl7pPr lvl="6" algn="ctr" rtl="0">
              <a:lnSpc>
                <a:spcPct val="120000"/>
              </a:lnSpc>
              <a:spcBef>
                <a:spcPts val="533"/>
              </a:spcBef>
              <a:spcAft>
                <a:spcPts val="0"/>
              </a:spcAft>
              <a:buSzPts val="1200"/>
              <a:buNone/>
              <a:defRPr sz="1600"/>
            </a:lvl7pPr>
            <a:lvl8pPr lvl="7" algn="ctr" rtl="0">
              <a:lnSpc>
                <a:spcPct val="120000"/>
              </a:lnSpc>
              <a:spcBef>
                <a:spcPts val="533"/>
              </a:spcBef>
              <a:spcAft>
                <a:spcPts val="0"/>
              </a:spcAft>
              <a:buSzPts val="1200"/>
              <a:buNone/>
              <a:defRPr sz="1600"/>
            </a:lvl8pPr>
            <a:lvl9pPr lvl="8" algn="ctr" rtl="0">
              <a:lnSpc>
                <a:spcPct val="120000"/>
              </a:lnSpc>
              <a:spcBef>
                <a:spcPts val="533"/>
              </a:spcBef>
              <a:spcAft>
                <a:spcPts val="0"/>
              </a:spcAft>
              <a:buSzPts val="1200"/>
              <a:buNone/>
              <a:defRPr sz="1600"/>
            </a:lvl9pPr>
          </a:lstStyle>
          <a:p>
            <a:endParaRPr/>
          </a:p>
        </p:txBody>
      </p:sp>
      <p:sp>
        <p:nvSpPr>
          <p:cNvPr id="166" name="Google Shape;166;p28"/>
          <p:cNvSpPr txBox="1">
            <a:spLocks noGrp="1"/>
          </p:cNvSpPr>
          <p:nvPr>
            <p:ph type="ctrTitle"/>
          </p:nvPr>
        </p:nvSpPr>
        <p:spPr>
          <a:xfrm>
            <a:off x="3821723" y="802299"/>
            <a:ext cx="7776800" cy="25412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D598A"/>
              </a:buClr>
              <a:buSzPts val="5000"/>
              <a:buFont typeface="Arial"/>
              <a:buNone/>
              <a:defRPr sz="6667"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3201585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No Logos" type="secHead">
  <p:cSld name="Section: No Logos">
    <p:spTree>
      <p:nvGrpSpPr>
        <p:cNvPr id="1" name="Shape 167"/>
        <p:cNvGrpSpPr/>
        <p:nvPr/>
      </p:nvGrpSpPr>
      <p:grpSpPr>
        <a:xfrm>
          <a:off x="0" y="0"/>
          <a:ext cx="0" cy="0"/>
          <a:chOff x="0" y="0"/>
          <a:chExt cx="0" cy="0"/>
        </a:xfrm>
      </p:grpSpPr>
      <p:cxnSp>
        <p:nvCxnSpPr>
          <p:cNvPr id="168" name="Google Shape;168;p29"/>
          <p:cNvCxnSpPr/>
          <p:nvPr/>
        </p:nvCxnSpPr>
        <p:spPr>
          <a:xfrm>
            <a:off x="1941533" y="3713663"/>
            <a:ext cx="8300000" cy="0"/>
          </a:xfrm>
          <a:prstGeom prst="straightConnector1">
            <a:avLst/>
          </a:prstGeom>
          <a:noFill/>
          <a:ln w="28575" cap="flat" cmpd="sng">
            <a:solidFill>
              <a:srgbClr val="39B54A"/>
            </a:solidFill>
            <a:prstDash val="solid"/>
            <a:round/>
            <a:headEnd type="none" w="sm" len="sm"/>
            <a:tailEnd type="none" w="sm" len="sm"/>
          </a:ln>
        </p:spPr>
      </p:cxnSp>
      <p:sp>
        <p:nvSpPr>
          <p:cNvPr id="169" name="Google Shape;169;p29"/>
          <p:cNvSpPr txBox="1">
            <a:spLocks noGrp="1"/>
          </p:cNvSpPr>
          <p:nvPr>
            <p:ph type="body" idx="1"/>
          </p:nvPr>
        </p:nvSpPr>
        <p:spPr>
          <a:xfrm>
            <a:off x="1941679" y="3949888"/>
            <a:ext cx="8287600" cy="1012800"/>
          </a:xfrm>
          <a:prstGeom prst="rect">
            <a:avLst/>
          </a:prstGeom>
          <a:noFill/>
          <a:ln>
            <a:noFill/>
          </a:ln>
        </p:spPr>
        <p:txBody>
          <a:bodyPr spcFirstLastPara="1" wrap="square" lIns="68575" tIns="68575" rIns="68575" bIns="34275" anchor="t" anchorCtr="0">
            <a:normAutofit/>
          </a:bodyPr>
          <a:lstStyle>
            <a:lvl1pPr marL="609585" lvl="0" indent="-304792" algn="l" rtl="0">
              <a:lnSpc>
                <a:spcPct val="120000"/>
              </a:lnSpc>
              <a:spcBef>
                <a:spcPts val="1067"/>
              </a:spcBef>
              <a:spcAft>
                <a:spcPts val="0"/>
              </a:spcAft>
              <a:buSzPts val="1400"/>
              <a:buNone/>
              <a:defRPr sz="1867">
                <a:solidFill>
                  <a:schemeClr val="dk1"/>
                </a:solidFill>
              </a:defRPr>
            </a:lvl1pPr>
            <a:lvl2pPr marL="1219170" lvl="1" indent="-304792" algn="l" rtl="0">
              <a:lnSpc>
                <a:spcPct val="120000"/>
              </a:lnSpc>
              <a:spcBef>
                <a:spcPts val="533"/>
              </a:spcBef>
              <a:spcAft>
                <a:spcPts val="0"/>
              </a:spcAft>
              <a:buSzPts val="1400"/>
              <a:buNone/>
              <a:defRPr sz="1867">
                <a:solidFill>
                  <a:srgbClr val="888888"/>
                </a:solidFill>
              </a:defRPr>
            </a:lvl2pPr>
            <a:lvl3pPr marL="1828754" lvl="2" indent="-304792" algn="l" rtl="0">
              <a:lnSpc>
                <a:spcPct val="120000"/>
              </a:lnSpc>
              <a:spcBef>
                <a:spcPts val="533"/>
              </a:spcBef>
              <a:spcAft>
                <a:spcPts val="0"/>
              </a:spcAft>
              <a:buSzPts val="1400"/>
              <a:buNone/>
              <a:defRPr sz="1867">
                <a:solidFill>
                  <a:srgbClr val="888888"/>
                </a:solidFill>
              </a:defRPr>
            </a:lvl3pPr>
            <a:lvl4pPr marL="2438339" lvl="3" indent="-304792" algn="l" rtl="0">
              <a:lnSpc>
                <a:spcPct val="120000"/>
              </a:lnSpc>
              <a:spcBef>
                <a:spcPts val="533"/>
              </a:spcBef>
              <a:spcAft>
                <a:spcPts val="0"/>
              </a:spcAft>
              <a:buSzPts val="1200"/>
              <a:buNone/>
              <a:defRPr sz="1600">
                <a:solidFill>
                  <a:srgbClr val="888888"/>
                </a:solidFill>
              </a:defRPr>
            </a:lvl4pPr>
            <a:lvl5pPr marL="3047924" lvl="4" indent="-304792" algn="l" rtl="0">
              <a:lnSpc>
                <a:spcPct val="120000"/>
              </a:lnSpc>
              <a:spcBef>
                <a:spcPts val="533"/>
              </a:spcBef>
              <a:spcAft>
                <a:spcPts val="0"/>
              </a:spcAft>
              <a:buSzPts val="1200"/>
              <a:buNone/>
              <a:defRPr sz="1600">
                <a:solidFill>
                  <a:srgbClr val="888888"/>
                </a:solidFill>
              </a:defRPr>
            </a:lvl5pPr>
            <a:lvl6pPr marL="3657509" lvl="5" indent="-304792" algn="l" rtl="0">
              <a:lnSpc>
                <a:spcPct val="120000"/>
              </a:lnSpc>
              <a:spcBef>
                <a:spcPts val="533"/>
              </a:spcBef>
              <a:spcAft>
                <a:spcPts val="0"/>
              </a:spcAft>
              <a:buSzPts val="1200"/>
              <a:buNone/>
              <a:defRPr sz="1600">
                <a:solidFill>
                  <a:srgbClr val="888888"/>
                </a:solidFill>
              </a:defRPr>
            </a:lvl6pPr>
            <a:lvl7pPr marL="4267093" lvl="6" indent="-304792" algn="l" rtl="0">
              <a:lnSpc>
                <a:spcPct val="120000"/>
              </a:lnSpc>
              <a:spcBef>
                <a:spcPts val="533"/>
              </a:spcBef>
              <a:spcAft>
                <a:spcPts val="0"/>
              </a:spcAft>
              <a:buSzPts val="1200"/>
              <a:buNone/>
              <a:defRPr sz="1600">
                <a:solidFill>
                  <a:srgbClr val="888888"/>
                </a:solidFill>
              </a:defRPr>
            </a:lvl7pPr>
            <a:lvl8pPr marL="4876678" lvl="7" indent="-304792" algn="l" rtl="0">
              <a:lnSpc>
                <a:spcPct val="120000"/>
              </a:lnSpc>
              <a:spcBef>
                <a:spcPts val="533"/>
              </a:spcBef>
              <a:spcAft>
                <a:spcPts val="0"/>
              </a:spcAft>
              <a:buSzPts val="1200"/>
              <a:buNone/>
              <a:defRPr sz="1600">
                <a:solidFill>
                  <a:srgbClr val="888888"/>
                </a:solidFill>
              </a:defRPr>
            </a:lvl8pPr>
            <a:lvl9pPr marL="5486263" lvl="8" indent="-304792" algn="l" rtl="0">
              <a:lnSpc>
                <a:spcPct val="120000"/>
              </a:lnSpc>
              <a:spcBef>
                <a:spcPts val="533"/>
              </a:spcBef>
              <a:spcAft>
                <a:spcPts val="0"/>
              </a:spcAft>
              <a:buSzPts val="1200"/>
              <a:buNone/>
              <a:defRPr sz="1600">
                <a:solidFill>
                  <a:srgbClr val="888888"/>
                </a:solidFill>
              </a:defRPr>
            </a:lvl9pPr>
          </a:lstStyle>
          <a:p>
            <a:endParaRPr/>
          </a:p>
        </p:txBody>
      </p:sp>
      <p:sp>
        <p:nvSpPr>
          <p:cNvPr id="170" name="Google Shape;170;p29"/>
          <p:cNvSpPr txBox="1">
            <a:spLocks noGrp="1"/>
          </p:cNvSpPr>
          <p:nvPr>
            <p:ph type="title"/>
          </p:nvPr>
        </p:nvSpPr>
        <p:spPr>
          <a:xfrm>
            <a:off x="1941533" y="1609739"/>
            <a:ext cx="8300000" cy="18880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1D598A"/>
              </a:buClr>
              <a:buSzPts val="2700"/>
              <a:buFont typeface="Arial"/>
              <a:buNone/>
              <a:defRPr sz="360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2769927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DaSy">
  <p:cSld name="Content: DaSy">
    <p:spTree>
      <p:nvGrpSpPr>
        <p:cNvPr id="1" name="Shape 171"/>
        <p:cNvGrpSpPr/>
        <p:nvPr/>
      </p:nvGrpSpPr>
      <p:grpSpPr>
        <a:xfrm>
          <a:off x="0" y="0"/>
          <a:ext cx="0" cy="0"/>
          <a:chOff x="0" y="0"/>
          <a:chExt cx="0" cy="0"/>
        </a:xfrm>
      </p:grpSpPr>
      <p:pic>
        <p:nvPicPr>
          <p:cNvPr id="172" name="Google Shape;172;p30" title="Logo: ECTA"/>
          <p:cNvPicPr preferRelativeResize="0"/>
          <p:nvPr/>
        </p:nvPicPr>
        <p:blipFill rotWithShape="1">
          <a:blip r:embed="rId2">
            <a:alphaModFix/>
          </a:blip>
          <a:srcRect/>
          <a:stretch/>
        </p:blipFill>
        <p:spPr>
          <a:xfrm>
            <a:off x="1614556" y="6250395"/>
            <a:ext cx="1190768" cy="457987"/>
          </a:xfrm>
          <a:prstGeom prst="rect">
            <a:avLst/>
          </a:prstGeom>
          <a:noFill/>
          <a:ln>
            <a:noFill/>
          </a:ln>
        </p:spPr>
      </p:pic>
      <p:pic>
        <p:nvPicPr>
          <p:cNvPr id="173" name="Google Shape;173;p30" title="Logo: DaSy"/>
          <p:cNvPicPr preferRelativeResize="0"/>
          <p:nvPr/>
        </p:nvPicPr>
        <p:blipFill rotWithShape="1">
          <a:blip r:embed="rId3">
            <a:alphaModFix/>
          </a:blip>
          <a:srcRect/>
          <a:stretch/>
        </p:blipFill>
        <p:spPr>
          <a:xfrm>
            <a:off x="736462" y="6127771"/>
            <a:ext cx="895913" cy="643272"/>
          </a:xfrm>
          <a:prstGeom prst="rect">
            <a:avLst/>
          </a:prstGeom>
          <a:noFill/>
          <a:ln>
            <a:noFill/>
          </a:ln>
        </p:spPr>
      </p:pic>
      <p:sp>
        <p:nvSpPr>
          <p:cNvPr id="174" name="Google Shape;174;p30"/>
          <p:cNvSpPr txBox="1">
            <a:spLocks noGrp="1"/>
          </p:cNvSpPr>
          <p:nvPr>
            <p:ph type="sldNum" idx="12"/>
          </p:nvPr>
        </p:nvSpPr>
        <p:spPr>
          <a:xfrm>
            <a:off x="10360511" y="631955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a:solidFill>
                  <a:srgbClr val="104578"/>
                </a:solidFill>
                <a:latin typeface="Arial"/>
                <a:ea typeface="Arial"/>
                <a:cs typeface="Arial"/>
                <a:sym typeface="Arial"/>
              </a:defRPr>
            </a:lvl1pPr>
            <a:lvl2pPr marL="0" lvl="1" indent="0" algn="r" rtl="0">
              <a:spcBef>
                <a:spcPts val="0"/>
              </a:spcBef>
              <a:buNone/>
              <a:defRPr sz="1467" b="0">
                <a:solidFill>
                  <a:srgbClr val="104578"/>
                </a:solidFill>
                <a:latin typeface="Arial"/>
                <a:ea typeface="Arial"/>
                <a:cs typeface="Arial"/>
                <a:sym typeface="Arial"/>
              </a:defRPr>
            </a:lvl2pPr>
            <a:lvl3pPr marL="0" lvl="2" indent="0" algn="r" rtl="0">
              <a:spcBef>
                <a:spcPts val="0"/>
              </a:spcBef>
              <a:buNone/>
              <a:defRPr sz="1467" b="0">
                <a:solidFill>
                  <a:srgbClr val="104578"/>
                </a:solidFill>
                <a:latin typeface="Arial"/>
                <a:ea typeface="Arial"/>
                <a:cs typeface="Arial"/>
                <a:sym typeface="Arial"/>
              </a:defRPr>
            </a:lvl3pPr>
            <a:lvl4pPr marL="0" lvl="3" indent="0" algn="r" rtl="0">
              <a:spcBef>
                <a:spcPts val="0"/>
              </a:spcBef>
              <a:buNone/>
              <a:defRPr sz="1467" b="0">
                <a:solidFill>
                  <a:srgbClr val="104578"/>
                </a:solidFill>
                <a:latin typeface="Arial"/>
                <a:ea typeface="Arial"/>
                <a:cs typeface="Arial"/>
                <a:sym typeface="Arial"/>
              </a:defRPr>
            </a:lvl4pPr>
            <a:lvl5pPr marL="0" lvl="4" indent="0" algn="r" rtl="0">
              <a:spcBef>
                <a:spcPts val="0"/>
              </a:spcBef>
              <a:buNone/>
              <a:defRPr sz="1467" b="0">
                <a:solidFill>
                  <a:srgbClr val="104578"/>
                </a:solidFill>
                <a:latin typeface="Arial"/>
                <a:ea typeface="Arial"/>
                <a:cs typeface="Arial"/>
                <a:sym typeface="Arial"/>
              </a:defRPr>
            </a:lvl5pPr>
            <a:lvl6pPr marL="0" lvl="5" indent="0" algn="r" rtl="0">
              <a:spcBef>
                <a:spcPts val="0"/>
              </a:spcBef>
              <a:buNone/>
              <a:defRPr sz="1467" b="0">
                <a:solidFill>
                  <a:srgbClr val="104578"/>
                </a:solidFill>
                <a:latin typeface="Arial"/>
                <a:ea typeface="Arial"/>
                <a:cs typeface="Arial"/>
                <a:sym typeface="Arial"/>
              </a:defRPr>
            </a:lvl6pPr>
            <a:lvl7pPr marL="0" lvl="6" indent="0" algn="r" rtl="0">
              <a:spcBef>
                <a:spcPts val="0"/>
              </a:spcBef>
              <a:buNone/>
              <a:defRPr sz="1467" b="0">
                <a:solidFill>
                  <a:srgbClr val="104578"/>
                </a:solidFill>
                <a:latin typeface="Arial"/>
                <a:ea typeface="Arial"/>
                <a:cs typeface="Arial"/>
                <a:sym typeface="Arial"/>
              </a:defRPr>
            </a:lvl7pPr>
            <a:lvl8pPr marL="0" lvl="7" indent="0" algn="r" rtl="0">
              <a:spcBef>
                <a:spcPts val="0"/>
              </a:spcBef>
              <a:buNone/>
              <a:defRPr sz="1467" b="0">
                <a:solidFill>
                  <a:srgbClr val="104578"/>
                </a:solidFill>
                <a:latin typeface="Arial"/>
                <a:ea typeface="Arial"/>
                <a:cs typeface="Arial"/>
                <a:sym typeface="Arial"/>
              </a:defRPr>
            </a:lvl8pPr>
            <a:lvl9pPr marL="0" lvl="8" indent="0" algn="r" rtl="0">
              <a:spcBef>
                <a:spcPts val="0"/>
              </a:spcBef>
              <a:buNone/>
              <a:defRPr sz="1467" b="0">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175" name="Google Shape;175;p30"/>
          <p:cNvSpPr txBox="1">
            <a:spLocks noGrp="1"/>
          </p:cNvSpPr>
          <p:nvPr>
            <p:ph type="ftr" idx="11"/>
          </p:nvPr>
        </p:nvSpPr>
        <p:spPr>
          <a:xfrm>
            <a:off x="2953061" y="6319553"/>
            <a:ext cx="74072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 name="Google Shape;176;p30"/>
          <p:cNvSpPr txBox="1">
            <a:spLocks noGrp="1"/>
          </p:cNvSpPr>
          <p:nvPr>
            <p:ph type="body" idx="1"/>
          </p:nvPr>
        </p:nvSpPr>
        <p:spPr>
          <a:xfrm>
            <a:off x="587829" y="1368357"/>
            <a:ext cx="11005600" cy="4478000"/>
          </a:xfrm>
          <a:prstGeom prst="rect">
            <a:avLst/>
          </a:prstGeom>
          <a:noFill/>
          <a:ln>
            <a:noFill/>
          </a:ln>
        </p:spPr>
        <p:txBody>
          <a:bodyPr spcFirstLastPara="1" wrap="square" lIns="68575" tIns="34275" rIns="68575" bIns="34275" anchor="t" anchorCtr="0">
            <a:normAutofit/>
          </a:bodyPr>
          <a:lstStyle>
            <a:lvl1pPr marL="609585" lvl="0" indent="-423323" algn="l" rtl="0">
              <a:lnSpc>
                <a:spcPct val="120000"/>
              </a:lnSpc>
              <a:spcBef>
                <a:spcPts val="1067"/>
              </a:spcBef>
              <a:spcAft>
                <a:spcPts val="0"/>
              </a:spcAft>
              <a:buSzPts val="1400"/>
              <a:buChar char="•"/>
              <a:defRPr/>
            </a:lvl1pPr>
            <a:lvl2pPr marL="1219170" lvl="1" indent="-423323" algn="l" rtl="0">
              <a:lnSpc>
                <a:spcPct val="120000"/>
              </a:lnSpc>
              <a:spcBef>
                <a:spcPts val="533"/>
              </a:spcBef>
              <a:spcAft>
                <a:spcPts val="0"/>
              </a:spcAft>
              <a:buSzPts val="1400"/>
              <a:buChar char="•"/>
              <a:defRPr/>
            </a:lvl2pPr>
            <a:lvl3pPr marL="1828754" lvl="2" indent="-423323" algn="l" rtl="0">
              <a:lnSpc>
                <a:spcPct val="120000"/>
              </a:lnSpc>
              <a:spcBef>
                <a:spcPts val="533"/>
              </a:spcBef>
              <a:spcAft>
                <a:spcPts val="0"/>
              </a:spcAft>
              <a:buSzPts val="1400"/>
              <a:buChar char="•"/>
              <a:defRPr/>
            </a:lvl3pPr>
            <a:lvl4pPr marL="2438339" lvl="3" indent="-423323" algn="l" rtl="0">
              <a:lnSpc>
                <a:spcPct val="120000"/>
              </a:lnSpc>
              <a:spcBef>
                <a:spcPts val="533"/>
              </a:spcBef>
              <a:spcAft>
                <a:spcPts val="0"/>
              </a:spcAft>
              <a:buSzPts val="1400"/>
              <a:buChar char="•"/>
              <a:defRPr/>
            </a:lvl4pPr>
            <a:lvl5pPr marL="3047924" lvl="4" indent="-423323" algn="l" rtl="0">
              <a:lnSpc>
                <a:spcPct val="120000"/>
              </a:lnSpc>
              <a:spcBef>
                <a:spcPts val="533"/>
              </a:spcBef>
              <a:spcAft>
                <a:spcPts val="0"/>
              </a:spcAft>
              <a:buSzPts val="14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177" name="Google Shape;177;p30"/>
          <p:cNvSpPr txBox="1">
            <a:spLocks noGrp="1"/>
          </p:cNvSpPr>
          <p:nvPr>
            <p:ph type="title"/>
          </p:nvPr>
        </p:nvSpPr>
        <p:spPr>
          <a:xfrm>
            <a:off x="587828" y="226980"/>
            <a:ext cx="11005600" cy="9144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1D598A"/>
              </a:buClr>
              <a:buSzPts val="2400"/>
              <a:buFont typeface="Arial"/>
              <a:buNone/>
              <a:defRPr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820564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2: DaSy">
  <p:cSld name="Content2: DaSy">
    <p:spTree>
      <p:nvGrpSpPr>
        <p:cNvPr id="1" name="Shape 178"/>
        <p:cNvGrpSpPr/>
        <p:nvPr/>
      </p:nvGrpSpPr>
      <p:grpSpPr>
        <a:xfrm>
          <a:off x="0" y="0"/>
          <a:ext cx="0" cy="0"/>
          <a:chOff x="0" y="0"/>
          <a:chExt cx="0" cy="0"/>
        </a:xfrm>
      </p:grpSpPr>
      <p:pic>
        <p:nvPicPr>
          <p:cNvPr id="179" name="Google Shape;179;p31" title="Logo: ECTA"/>
          <p:cNvPicPr preferRelativeResize="0"/>
          <p:nvPr/>
        </p:nvPicPr>
        <p:blipFill rotWithShape="1">
          <a:blip r:embed="rId2">
            <a:alphaModFix/>
          </a:blip>
          <a:srcRect/>
          <a:stretch/>
        </p:blipFill>
        <p:spPr>
          <a:xfrm>
            <a:off x="1614556" y="6250395"/>
            <a:ext cx="1190768" cy="457987"/>
          </a:xfrm>
          <a:prstGeom prst="rect">
            <a:avLst/>
          </a:prstGeom>
          <a:noFill/>
          <a:ln>
            <a:noFill/>
          </a:ln>
        </p:spPr>
      </p:pic>
      <p:pic>
        <p:nvPicPr>
          <p:cNvPr id="180" name="Google Shape;180;p31" title="Logo: DaSy"/>
          <p:cNvPicPr preferRelativeResize="0"/>
          <p:nvPr/>
        </p:nvPicPr>
        <p:blipFill rotWithShape="1">
          <a:blip r:embed="rId3">
            <a:alphaModFix/>
          </a:blip>
          <a:srcRect/>
          <a:stretch/>
        </p:blipFill>
        <p:spPr>
          <a:xfrm>
            <a:off x="736462" y="6127771"/>
            <a:ext cx="895913" cy="643272"/>
          </a:xfrm>
          <a:prstGeom prst="rect">
            <a:avLst/>
          </a:prstGeom>
          <a:noFill/>
          <a:ln>
            <a:noFill/>
          </a:ln>
        </p:spPr>
      </p:pic>
      <p:sp>
        <p:nvSpPr>
          <p:cNvPr id="181" name="Google Shape;181;p31"/>
          <p:cNvSpPr txBox="1">
            <a:spLocks noGrp="1"/>
          </p:cNvSpPr>
          <p:nvPr>
            <p:ph type="sldNum" idx="12"/>
          </p:nvPr>
        </p:nvSpPr>
        <p:spPr>
          <a:xfrm>
            <a:off x="10360511" y="631955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a:solidFill>
                  <a:srgbClr val="104578"/>
                </a:solidFill>
                <a:latin typeface="Arial"/>
                <a:ea typeface="Arial"/>
                <a:cs typeface="Arial"/>
                <a:sym typeface="Arial"/>
              </a:defRPr>
            </a:lvl1pPr>
            <a:lvl2pPr marL="0" lvl="1" indent="0" algn="r" rtl="0">
              <a:spcBef>
                <a:spcPts val="0"/>
              </a:spcBef>
              <a:buNone/>
              <a:defRPr sz="1467" b="0">
                <a:solidFill>
                  <a:srgbClr val="104578"/>
                </a:solidFill>
                <a:latin typeface="Arial"/>
                <a:ea typeface="Arial"/>
                <a:cs typeface="Arial"/>
                <a:sym typeface="Arial"/>
              </a:defRPr>
            </a:lvl2pPr>
            <a:lvl3pPr marL="0" lvl="2" indent="0" algn="r" rtl="0">
              <a:spcBef>
                <a:spcPts val="0"/>
              </a:spcBef>
              <a:buNone/>
              <a:defRPr sz="1467" b="0">
                <a:solidFill>
                  <a:srgbClr val="104578"/>
                </a:solidFill>
                <a:latin typeface="Arial"/>
                <a:ea typeface="Arial"/>
                <a:cs typeface="Arial"/>
                <a:sym typeface="Arial"/>
              </a:defRPr>
            </a:lvl3pPr>
            <a:lvl4pPr marL="0" lvl="3" indent="0" algn="r" rtl="0">
              <a:spcBef>
                <a:spcPts val="0"/>
              </a:spcBef>
              <a:buNone/>
              <a:defRPr sz="1467" b="0">
                <a:solidFill>
                  <a:srgbClr val="104578"/>
                </a:solidFill>
                <a:latin typeface="Arial"/>
                <a:ea typeface="Arial"/>
                <a:cs typeface="Arial"/>
                <a:sym typeface="Arial"/>
              </a:defRPr>
            </a:lvl4pPr>
            <a:lvl5pPr marL="0" lvl="4" indent="0" algn="r" rtl="0">
              <a:spcBef>
                <a:spcPts val="0"/>
              </a:spcBef>
              <a:buNone/>
              <a:defRPr sz="1467" b="0">
                <a:solidFill>
                  <a:srgbClr val="104578"/>
                </a:solidFill>
                <a:latin typeface="Arial"/>
                <a:ea typeface="Arial"/>
                <a:cs typeface="Arial"/>
                <a:sym typeface="Arial"/>
              </a:defRPr>
            </a:lvl5pPr>
            <a:lvl6pPr marL="0" lvl="5" indent="0" algn="r" rtl="0">
              <a:spcBef>
                <a:spcPts val="0"/>
              </a:spcBef>
              <a:buNone/>
              <a:defRPr sz="1467" b="0">
                <a:solidFill>
                  <a:srgbClr val="104578"/>
                </a:solidFill>
                <a:latin typeface="Arial"/>
                <a:ea typeface="Arial"/>
                <a:cs typeface="Arial"/>
                <a:sym typeface="Arial"/>
              </a:defRPr>
            </a:lvl6pPr>
            <a:lvl7pPr marL="0" lvl="6" indent="0" algn="r" rtl="0">
              <a:spcBef>
                <a:spcPts val="0"/>
              </a:spcBef>
              <a:buNone/>
              <a:defRPr sz="1467" b="0">
                <a:solidFill>
                  <a:srgbClr val="104578"/>
                </a:solidFill>
                <a:latin typeface="Arial"/>
                <a:ea typeface="Arial"/>
                <a:cs typeface="Arial"/>
                <a:sym typeface="Arial"/>
              </a:defRPr>
            </a:lvl7pPr>
            <a:lvl8pPr marL="0" lvl="7" indent="0" algn="r" rtl="0">
              <a:spcBef>
                <a:spcPts val="0"/>
              </a:spcBef>
              <a:buNone/>
              <a:defRPr sz="1467" b="0">
                <a:solidFill>
                  <a:srgbClr val="104578"/>
                </a:solidFill>
                <a:latin typeface="Arial"/>
                <a:ea typeface="Arial"/>
                <a:cs typeface="Arial"/>
                <a:sym typeface="Arial"/>
              </a:defRPr>
            </a:lvl8pPr>
            <a:lvl9pPr marL="0" lvl="8" indent="0" algn="r" rtl="0">
              <a:spcBef>
                <a:spcPts val="0"/>
              </a:spcBef>
              <a:buNone/>
              <a:defRPr sz="1467" b="0">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182" name="Google Shape;182;p31"/>
          <p:cNvSpPr txBox="1">
            <a:spLocks noGrp="1"/>
          </p:cNvSpPr>
          <p:nvPr>
            <p:ph type="ftr" idx="11"/>
          </p:nvPr>
        </p:nvSpPr>
        <p:spPr>
          <a:xfrm>
            <a:off x="2953061" y="6319553"/>
            <a:ext cx="74072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31"/>
          <p:cNvSpPr txBox="1">
            <a:spLocks noGrp="1"/>
          </p:cNvSpPr>
          <p:nvPr>
            <p:ph type="body" idx="1"/>
          </p:nvPr>
        </p:nvSpPr>
        <p:spPr>
          <a:xfrm>
            <a:off x="6204856" y="1376140"/>
            <a:ext cx="5388400" cy="4468400"/>
          </a:xfrm>
          <a:prstGeom prst="rect">
            <a:avLst/>
          </a:prstGeom>
          <a:noFill/>
          <a:ln>
            <a:noFill/>
          </a:ln>
        </p:spPr>
        <p:txBody>
          <a:bodyPr spcFirstLastPara="1" wrap="square" lIns="68575" tIns="34275" rIns="68575" bIns="34275" anchor="t" anchorCtr="0">
            <a:normAutofit/>
          </a:bodyPr>
          <a:lstStyle>
            <a:lvl1pPr marL="609585" lvl="0" indent="-423323" algn="l" rtl="0">
              <a:lnSpc>
                <a:spcPct val="120000"/>
              </a:lnSpc>
              <a:spcBef>
                <a:spcPts val="1067"/>
              </a:spcBef>
              <a:spcAft>
                <a:spcPts val="0"/>
              </a:spcAft>
              <a:buSzPts val="1400"/>
              <a:buChar char="•"/>
              <a:defRPr/>
            </a:lvl1pPr>
            <a:lvl2pPr marL="1219170" lvl="1" indent="-423323" algn="l" rtl="0">
              <a:lnSpc>
                <a:spcPct val="120000"/>
              </a:lnSpc>
              <a:spcBef>
                <a:spcPts val="533"/>
              </a:spcBef>
              <a:spcAft>
                <a:spcPts val="0"/>
              </a:spcAft>
              <a:buSzPts val="1400"/>
              <a:buChar char="•"/>
              <a:defRPr/>
            </a:lvl2pPr>
            <a:lvl3pPr marL="1828754" lvl="2" indent="-423323" algn="l" rtl="0">
              <a:lnSpc>
                <a:spcPct val="120000"/>
              </a:lnSpc>
              <a:spcBef>
                <a:spcPts val="533"/>
              </a:spcBef>
              <a:spcAft>
                <a:spcPts val="0"/>
              </a:spcAft>
              <a:buSzPts val="1400"/>
              <a:buChar char="•"/>
              <a:defRPr/>
            </a:lvl3pPr>
            <a:lvl4pPr marL="2438339" lvl="3" indent="-423323" algn="l" rtl="0">
              <a:lnSpc>
                <a:spcPct val="120000"/>
              </a:lnSpc>
              <a:spcBef>
                <a:spcPts val="533"/>
              </a:spcBef>
              <a:spcAft>
                <a:spcPts val="0"/>
              </a:spcAft>
              <a:buSzPts val="1400"/>
              <a:buChar char="•"/>
              <a:defRPr/>
            </a:lvl4pPr>
            <a:lvl5pPr marL="3047924" lvl="4" indent="-423323" algn="l" rtl="0">
              <a:lnSpc>
                <a:spcPct val="120000"/>
              </a:lnSpc>
              <a:spcBef>
                <a:spcPts val="533"/>
              </a:spcBef>
              <a:spcAft>
                <a:spcPts val="0"/>
              </a:spcAft>
              <a:buSzPts val="14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184" name="Google Shape;184;p31"/>
          <p:cNvSpPr txBox="1">
            <a:spLocks noGrp="1"/>
          </p:cNvSpPr>
          <p:nvPr>
            <p:ph type="body" idx="2"/>
          </p:nvPr>
        </p:nvSpPr>
        <p:spPr>
          <a:xfrm>
            <a:off x="587829" y="1368357"/>
            <a:ext cx="5388400" cy="4478000"/>
          </a:xfrm>
          <a:prstGeom prst="rect">
            <a:avLst/>
          </a:prstGeom>
          <a:noFill/>
          <a:ln>
            <a:noFill/>
          </a:ln>
        </p:spPr>
        <p:txBody>
          <a:bodyPr spcFirstLastPara="1" wrap="square" lIns="68575" tIns="34275" rIns="68575" bIns="34275" anchor="t" anchorCtr="0">
            <a:normAutofit/>
          </a:bodyPr>
          <a:lstStyle>
            <a:lvl1pPr marL="609585" lvl="0" indent="-423323" algn="l" rtl="0">
              <a:lnSpc>
                <a:spcPct val="120000"/>
              </a:lnSpc>
              <a:spcBef>
                <a:spcPts val="1067"/>
              </a:spcBef>
              <a:spcAft>
                <a:spcPts val="0"/>
              </a:spcAft>
              <a:buSzPts val="1400"/>
              <a:buChar char="•"/>
              <a:defRPr/>
            </a:lvl1pPr>
            <a:lvl2pPr marL="1219170" lvl="1" indent="-423323" algn="l" rtl="0">
              <a:lnSpc>
                <a:spcPct val="120000"/>
              </a:lnSpc>
              <a:spcBef>
                <a:spcPts val="533"/>
              </a:spcBef>
              <a:spcAft>
                <a:spcPts val="0"/>
              </a:spcAft>
              <a:buSzPts val="1400"/>
              <a:buChar char="•"/>
              <a:defRPr/>
            </a:lvl2pPr>
            <a:lvl3pPr marL="1828754" lvl="2" indent="-423323" algn="l" rtl="0">
              <a:lnSpc>
                <a:spcPct val="120000"/>
              </a:lnSpc>
              <a:spcBef>
                <a:spcPts val="533"/>
              </a:spcBef>
              <a:spcAft>
                <a:spcPts val="0"/>
              </a:spcAft>
              <a:buSzPts val="1400"/>
              <a:buChar char="•"/>
              <a:defRPr/>
            </a:lvl3pPr>
            <a:lvl4pPr marL="2438339" lvl="3" indent="-423323" algn="l" rtl="0">
              <a:lnSpc>
                <a:spcPct val="120000"/>
              </a:lnSpc>
              <a:spcBef>
                <a:spcPts val="533"/>
              </a:spcBef>
              <a:spcAft>
                <a:spcPts val="0"/>
              </a:spcAft>
              <a:buSzPts val="1400"/>
              <a:buChar char="•"/>
              <a:defRPr/>
            </a:lvl4pPr>
            <a:lvl5pPr marL="3047924" lvl="4" indent="-423323" algn="l" rtl="0">
              <a:lnSpc>
                <a:spcPct val="120000"/>
              </a:lnSpc>
              <a:spcBef>
                <a:spcPts val="533"/>
              </a:spcBef>
              <a:spcAft>
                <a:spcPts val="0"/>
              </a:spcAft>
              <a:buSzPts val="14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185" name="Google Shape;185;p31"/>
          <p:cNvSpPr txBox="1">
            <a:spLocks noGrp="1"/>
          </p:cNvSpPr>
          <p:nvPr>
            <p:ph type="title"/>
          </p:nvPr>
        </p:nvSpPr>
        <p:spPr>
          <a:xfrm>
            <a:off x="587829" y="226979"/>
            <a:ext cx="11005600" cy="899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1D598A"/>
              </a:buClr>
              <a:buSzPts val="2400"/>
              <a:buFont typeface="Arial"/>
              <a:buNone/>
              <a:defRPr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1434556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4: Color Blocks 1">
  <p:cSld name="Content4: Color Blocks 1">
    <p:spTree>
      <p:nvGrpSpPr>
        <p:cNvPr id="1" name="Shape 186"/>
        <p:cNvGrpSpPr/>
        <p:nvPr/>
      </p:nvGrpSpPr>
      <p:grpSpPr>
        <a:xfrm>
          <a:off x="0" y="0"/>
          <a:ext cx="0" cy="0"/>
          <a:chOff x="0" y="0"/>
          <a:chExt cx="0" cy="0"/>
        </a:xfrm>
      </p:grpSpPr>
      <p:sp>
        <p:nvSpPr>
          <p:cNvPr id="187" name="Google Shape;187;p32"/>
          <p:cNvSpPr txBox="1">
            <a:spLocks noGrp="1"/>
          </p:cNvSpPr>
          <p:nvPr>
            <p:ph type="sldNum" idx="12"/>
          </p:nvPr>
        </p:nvSpPr>
        <p:spPr>
          <a:xfrm>
            <a:off x="10360511" y="634953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a:solidFill>
                  <a:srgbClr val="104578"/>
                </a:solidFill>
                <a:latin typeface="Arial"/>
                <a:ea typeface="Arial"/>
                <a:cs typeface="Arial"/>
                <a:sym typeface="Arial"/>
              </a:defRPr>
            </a:lvl1pPr>
            <a:lvl2pPr marL="0" lvl="1" indent="0" algn="r" rtl="0">
              <a:spcBef>
                <a:spcPts val="0"/>
              </a:spcBef>
              <a:buNone/>
              <a:defRPr sz="1467" b="0">
                <a:solidFill>
                  <a:srgbClr val="104578"/>
                </a:solidFill>
                <a:latin typeface="Arial"/>
                <a:ea typeface="Arial"/>
                <a:cs typeface="Arial"/>
                <a:sym typeface="Arial"/>
              </a:defRPr>
            </a:lvl2pPr>
            <a:lvl3pPr marL="0" lvl="2" indent="0" algn="r" rtl="0">
              <a:spcBef>
                <a:spcPts val="0"/>
              </a:spcBef>
              <a:buNone/>
              <a:defRPr sz="1467" b="0">
                <a:solidFill>
                  <a:srgbClr val="104578"/>
                </a:solidFill>
                <a:latin typeface="Arial"/>
                <a:ea typeface="Arial"/>
                <a:cs typeface="Arial"/>
                <a:sym typeface="Arial"/>
              </a:defRPr>
            </a:lvl3pPr>
            <a:lvl4pPr marL="0" lvl="3" indent="0" algn="r" rtl="0">
              <a:spcBef>
                <a:spcPts val="0"/>
              </a:spcBef>
              <a:buNone/>
              <a:defRPr sz="1467" b="0">
                <a:solidFill>
                  <a:srgbClr val="104578"/>
                </a:solidFill>
                <a:latin typeface="Arial"/>
                <a:ea typeface="Arial"/>
                <a:cs typeface="Arial"/>
                <a:sym typeface="Arial"/>
              </a:defRPr>
            </a:lvl4pPr>
            <a:lvl5pPr marL="0" lvl="4" indent="0" algn="r" rtl="0">
              <a:spcBef>
                <a:spcPts val="0"/>
              </a:spcBef>
              <a:buNone/>
              <a:defRPr sz="1467" b="0">
                <a:solidFill>
                  <a:srgbClr val="104578"/>
                </a:solidFill>
                <a:latin typeface="Arial"/>
                <a:ea typeface="Arial"/>
                <a:cs typeface="Arial"/>
                <a:sym typeface="Arial"/>
              </a:defRPr>
            </a:lvl5pPr>
            <a:lvl6pPr marL="0" lvl="5" indent="0" algn="r" rtl="0">
              <a:spcBef>
                <a:spcPts val="0"/>
              </a:spcBef>
              <a:buNone/>
              <a:defRPr sz="1467" b="0">
                <a:solidFill>
                  <a:srgbClr val="104578"/>
                </a:solidFill>
                <a:latin typeface="Arial"/>
                <a:ea typeface="Arial"/>
                <a:cs typeface="Arial"/>
                <a:sym typeface="Arial"/>
              </a:defRPr>
            </a:lvl6pPr>
            <a:lvl7pPr marL="0" lvl="6" indent="0" algn="r" rtl="0">
              <a:spcBef>
                <a:spcPts val="0"/>
              </a:spcBef>
              <a:buNone/>
              <a:defRPr sz="1467" b="0">
                <a:solidFill>
                  <a:srgbClr val="104578"/>
                </a:solidFill>
                <a:latin typeface="Arial"/>
                <a:ea typeface="Arial"/>
                <a:cs typeface="Arial"/>
                <a:sym typeface="Arial"/>
              </a:defRPr>
            </a:lvl7pPr>
            <a:lvl8pPr marL="0" lvl="7" indent="0" algn="r" rtl="0">
              <a:spcBef>
                <a:spcPts val="0"/>
              </a:spcBef>
              <a:buNone/>
              <a:defRPr sz="1467" b="0">
                <a:solidFill>
                  <a:srgbClr val="104578"/>
                </a:solidFill>
                <a:latin typeface="Arial"/>
                <a:ea typeface="Arial"/>
                <a:cs typeface="Arial"/>
                <a:sym typeface="Arial"/>
              </a:defRPr>
            </a:lvl8pPr>
            <a:lvl9pPr marL="0" lvl="8" indent="0" algn="r" rtl="0">
              <a:spcBef>
                <a:spcPts val="0"/>
              </a:spcBef>
              <a:buNone/>
              <a:defRPr sz="1467" b="0">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188" name="Google Shape;188;p32"/>
          <p:cNvSpPr txBox="1">
            <a:spLocks noGrp="1"/>
          </p:cNvSpPr>
          <p:nvPr>
            <p:ph type="ftr" idx="11"/>
          </p:nvPr>
        </p:nvSpPr>
        <p:spPr>
          <a:xfrm>
            <a:off x="587829" y="6349533"/>
            <a:ext cx="97728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9" name="Google Shape;189;p32"/>
          <p:cNvSpPr txBox="1">
            <a:spLocks noGrp="1"/>
          </p:cNvSpPr>
          <p:nvPr>
            <p:ph type="body" idx="1"/>
          </p:nvPr>
        </p:nvSpPr>
        <p:spPr>
          <a:xfrm>
            <a:off x="6204857" y="2147817"/>
            <a:ext cx="5388400" cy="4012400"/>
          </a:xfrm>
          <a:prstGeom prst="rect">
            <a:avLst/>
          </a:prstGeom>
          <a:solidFill>
            <a:srgbClr val="D4F2D8"/>
          </a:solidFill>
          <a:ln>
            <a:noFill/>
          </a:ln>
        </p:spPr>
        <p:txBody>
          <a:bodyPr spcFirstLastPara="1" wrap="square" lIns="68575" tIns="34275" rIns="68575" bIns="34275" anchor="t" anchorCtr="0">
            <a:normAutofit/>
          </a:bodyPr>
          <a:lstStyle>
            <a:lvl1pPr marL="609585" lvl="0" indent="-423323" algn="l" rtl="0">
              <a:lnSpc>
                <a:spcPct val="120000"/>
              </a:lnSpc>
              <a:spcBef>
                <a:spcPts val="1067"/>
              </a:spcBef>
              <a:spcAft>
                <a:spcPts val="0"/>
              </a:spcAft>
              <a:buSzPts val="1400"/>
              <a:buChar char="•"/>
              <a:defRPr/>
            </a:lvl1pPr>
            <a:lvl2pPr marL="1219170" lvl="1" indent="-423323" algn="l" rtl="0">
              <a:lnSpc>
                <a:spcPct val="120000"/>
              </a:lnSpc>
              <a:spcBef>
                <a:spcPts val="533"/>
              </a:spcBef>
              <a:spcAft>
                <a:spcPts val="0"/>
              </a:spcAft>
              <a:buSzPts val="1400"/>
              <a:buChar char="•"/>
              <a:defRPr/>
            </a:lvl2pPr>
            <a:lvl3pPr marL="1828754" lvl="2" indent="-423323" algn="l" rtl="0">
              <a:lnSpc>
                <a:spcPct val="120000"/>
              </a:lnSpc>
              <a:spcBef>
                <a:spcPts val="533"/>
              </a:spcBef>
              <a:spcAft>
                <a:spcPts val="0"/>
              </a:spcAft>
              <a:buSzPts val="1400"/>
              <a:buChar char="•"/>
              <a:defRPr/>
            </a:lvl3pPr>
            <a:lvl4pPr marL="2438339" lvl="3" indent="-423323" algn="l" rtl="0">
              <a:lnSpc>
                <a:spcPct val="120000"/>
              </a:lnSpc>
              <a:spcBef>
                <a:spcPts val="533"/>
              </a:spcBef>
              <a:spcAft>
                <a:spcPts val="0"/>
              </a:spcAft>
              <a:buSzPts val="1400"/>
              <a:buChar char="•"/>
              <a:defRPr/>
            </a:lvl4pPr>
            <a:lvl5pPr marL="3047924" lvl="4" indent="-423323" algn="l" rtl="0">
              <a:lnSpc>
                <a:spcPct val="120000"/>
              </a:lnSpc>
              <a:spcBef>
                <a:spcPts val="533"/>
              </a:spcBef>
              <a:spcAft>
                <a:spcPts val="0"/>
              </a:spcAft>
              <a:buSzPts val="14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190" name="Google Shape;190;p32"/>
          <p:cNvSpPr txBox="1">
            <a:spLocks noGrp="1"/>
          </p:cNvSpPr>
          <p:nvPr>
            <p:ph type="body" idx="2"/>
          </p:nvPr>
        </p:nvSpPr>
        <p:spPr>
          <a:xfrm>
            <a:off x="6204857" y="1261287"/>
            <a:ext cx="5388400" cy="771600"/>
          </a:xfrm>
          <a:prstGeom prst="rect">
            <a:avLst/>
          </a:prstGeom>
          <a:solidFill>
            <a:srgbClr val="1B5A24"/>
          </a:solidFill>
          <a:ln w="50800" cap="flat" cmpd="sng">
            <a:solidFill>
              <a:srgbClr val="298736"/>
            </a:solidFill>
            <a:prstDash val="solid"/>
            <a:round/>
            <a:headEnd type="none" w="sm" len="sm"/>
            <a:tailEnd type="none" w="sm" len="sm"/>
          </a:ln>
        </p:spPr>
        <p:txBody>
          <a:bodyPr spcFirstLastPara="1" wrap="square" lIns="68575" tIns="34275" rIns="68575" bIns="34275" anchor="b" anchorCtr="0">
            <a:normAutofit/>
          </a:bodyPr>
          <a:lstStyle>
            <a:lvl1pPr marL="609585" lvl="0" indent="-304792" algn="l" rtl="0">
              <a:lnSpc>
                <a:spcPct val="100000"/>
              </a:lnSpc>
              <a:spcBef>
                <a:spcPts val="1067"/>
              </a:spcBef>
              <a:spcAft>
                <a:spcPts val="0"/>
              </a:spcAft>
              <a:buSzPts val="1700"/>
              <a:buNone/>
              <a:defRPr sz="2267" b="1" cap="none">
                <a:solidFill>
                  <a:schemeClr val="lt1"/>
                </a:solidFill>
              </a:defRPr>
            </a:lvl1pPr>
            <a:lvl2pPr marL="1219170" lvl="1" indent="-304792" algn="l" rtl="0">
              <a:lnSpc>
                <a:spcPct val="120000"/>
              </a:lnSpc>
              <a:spcBef>
                <a:spcPts val="533"/>
              </a:spcBef>
              <a:spcAft>
                <a:spcPts val="0"/>
              </a:spcAft>
              <a:buSzPts val="1500"/>
              <a:buNone/>
              <a:defRPr sz="2000" b="1"/>
            </a:lvl2pPr>
            <a:lvl3pPr marL="1828754" lvl="2" indent="-304792" algn="l" rtl="0">
              <a:lnSpc>
                <a:spcPct val="120000"/>
              </a:lnSpc>
              <a:spcBef>
                <a:spcPts val="533"/>
              </a:spcBef>
              <a:spcAft>
                <a:spcPts val="0"/>
              </a:spcAft>
              <a:buSzPts val="1400"/>
              <a:buNone/>
              <a:defRPr sz="1867" b="1"/>
            </a:lvl3pPr>
            <a:lvl4pPr marL="2438339" lvl="3" indent="-304792" algn="l" rtl="0">
              <a:lnSpc>
                <a:spcPct val="120000"/>
              </a:lnSpc>
              <a:spcBef>
                <a:spcPts val="533"/>
              </a:spcBef>
              <a:spcAft>
                <a:spcPts val="0"/>
              </a:spcAft>
              <a:buSzPts val="1200"/>
              <a:buNone/>
              <a:defRPr sz="1600" b="1"/>
            </a:lvl4pPr>
            <a:lvl5pPr marL="3047924" lvl="4" indent="-304792" algn="l" rtl="0">
              <a:lnSpc>
                <a:spcPct val="120000"/>
              </a:lnSpc>
              <a:spcBef>
                <a:spcPts val="533"/>
              </a:spcBef>
              <a:spcAft>
                <a:spcPts val="0"/>
              </a:spcAft>
              <a:buSzPts val="1200"/>
              <a:buNone/>
              <a:defRPr sz="1600" b="1"/>
            </a:lvl5pPr>
            <a:lvl6pPr marL="3657509" lvl="5" indent="-304792" algn="l" rtl="0">
              <a:lnSpc>
                <a:spcPct val="120000"/>
              </a:lnSpc>
              <a:spcBef>
                <a:spcPts val="533"/>
              </a:spcBef>
              <a:spcAft>
                <a:spcPts val="0"/>
              </a:spcAft>
              <a:buSzPts val="1200"/>
              <a:buNone/>
              <a:defRPr sz="1600" b="1"/>
            </a:lvl6pPr>
            <a:lvl7pPr marL="4267093" lvl="6" indent="-304792" algn="l" rtl="0">
              <a:lnSpc>
                <a:spcPct val="120000"/>
              </a:lnSpc>
              <a:spcBef>
                <a:spcPts val="533"/>
              </a:spcBef>
              <a:spcAft>
                <a:spcPts val="0"/>
              </a:spcAft>
              <a:buSzPts val="1200"/>
              <a:buNone/>
              <a:defRPr sz="1600" b="1"/>
            </a:lvl7pPr>
            <a:lvl8pPr marL="4876678" lvl="7" indent="-304792" algn="l" rtl="0">
              <a:lnSpc>
                <a:spcPct val="120000"/>
              </a:lnSpc>
              <a:spcBef>
                <a:spcPts val="533"/>
              </a:spcBef>
              <a:spcAft>
                <a:spcPts val="0"/>
              </a:spcAft>
              <a:buSzPts val="1200"/>
              <a:buNone/>
              <a:defRPr sz="1600" b="1"/>
            </a:lvl8pPr>
            <a:lvl9pPr marL="5486263" lvl="8" indent="-304792" algn="l" rtl="0">
              <a:lnSpc>
                <a:spcPct val="120000"/>
              </a:lnSpc>
              <a:spcBef>
                <a:spcPts val="533"/>
              </a:spcBef>
              <a:spcAft>
                <a:spcPts val="0"/>
              </a:spcAft>
              <a:buSzPts val="1200"/>
              <a:buNone/>
              <a:defRPr sz="1600" b="1"/>
            </a:lvl9pPr>
          </a:lstStyle>
          <a:p>
            <a:endParaRPr/>
          </a:p>
        </p:txBody>
      </p:sp>
      <p:sp>
        <p:nvSpPr>
          <p:cNvPr id="191" name="Google Shape;191;p32"/>
          <p:cNvSpPr txBox="1">
            <a:spLocks noGrp="1"/>
          </p:cNvSpPr>
          <p:nvPr>
            <p:ph type="body" idx="3"/>
          </p:nvPr>
        </p:nvSpPr>
        <p:spPr>
          <a:xfrm>
            <a:off x="587829" y="2148784"/>
            <a:ext cx="5388400" cy="4023200"/>
          </a:xfrm>
          <a:prstGeom prst="rect">
            <a:avLst/>
          </a:prstGeom>
          <a:solidFill>
            <a:srgbClr val="CEE3F5"/>
          </a:solidFill>
          <a:ln>
            <a:noFill/>
          </a:ln>
        </p:spPr>
        <p:txBody>
          <a:bodyPr spcFirstLastPara="1" wrap="square" lIns="68575" tIns="34275" rIns="68575" bIns="34275" anchor="t" anchorCtr="0">
            <a:normAutofit/>
          </a:bodyPr>
          <a:lstStyle>
            <a:lvl1pPr marL="609585" lvl="0" indent="-457189" algn="l" rtl="0">
              <a:lnSpc>
                <a:spcPct val="120000"/>
              </a:lnSpc>
              <a:spcBef>
                <a:spcPts val="1067"/>
              </a:spcBef>
              <a:spcAft>
                <a:spcPts val="0"/>
              </a:spcAft>
              <a:buClr>
                <a:schemeClr val="accent5"/>
              </a:buClr>
              <a:buSzPts val="1800"/>
              <a:buChar char="•"/>
              <a:defRPr/>
            </a:lvl1pPr>
            <a:lvl2pPr marL="1219170" lvl="1" indent="-457189" algn="l" rtl="0">
              <a:lnSpc>
                <a:spcPct val="120000"/>
              </a:lnSpc>
              <a:spcBef>
                <a:spcPts val="533"/>
              </a:spcBef>
              <a:spcAft>
                <a:spcPts val="0"/>
              </a:spcAft>
              <a:buClr>
                <a:schemeClr val="accent5"/>
              </a:buClr>
              <a:buSzPts val="1800"/>
              <a:buChar char="•"/>
              <a:defRPr/>
            </a:lvl2pPr>
            <a:lvl3pPr marL="1828754" lvl="2" indent="-457189" algn="l" rtl="0">
              <a:lnSpc>
                <a:spcPct val="120000"/>
              </a:lnSpc>
              <a:spcBef>
                <a:spcPts val="533"/>
              </a:spcBef>
              <a:spcAft>
                <a:spcPts val="0"/>
              </a:spcAft>
              <a:buClr>
                <a:schemeClr val="accent5"/>
              </a:buClr>
              <a:buSzPts val="1800"/>
              <a:buChar char="•"/>
              <a:defRPr/>
            </a:lvl3pPr>
            <a:lvl4pPr marL="2438339" lvl="3" indent="-457189" algn="l" rtl="0">
              <a:lnSpc>
                <a:spcPct val="120000"/>
              </a:lnSpc>
              <a:spcBef>
                <a:spcPts val="533"/>
              </a:spcBef>
              <a:spcAft>
                <a:spcPts val="0"/>
              </a:spcAft>
              <a:buClr>
                <a:schemeClr val="accent5"/>
              </a:buClr>
              <a:buSzPts val="1800"/>
              <a:buChar char="•"/>
              <a:defRPr/>
            </a:lvl4pPr>
            <a:lvl5pPr marL="3047924" lvl="4" indent="-457189" algn="l" rtl="0">
              <a:lnSpc>
                <a:spcPct val="120000"/>
              </a:lnSpc>
              <a:spcBef>
                <a:spcPts val="533"/>
              </a:spcBef>
              <a:spcAft>
                <a:spcPts val="0"/>
              </a:spcAft>
              <a:buClr>
                <a:schemeClr val="accent5"/>
              </a:buClr>
              <a:buSzPts val="18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192" name="Google Shape;192;p32"/>
          <p:cNvSpPr txBox="1">
            <a:spLocks noGrp="1"/>
          </p:cNvSpPr>
          <p:nvPr>
            <p:ph type="body" idx="4"/>
          </p:nvPr>
        </p:nvSpPr>
        <p:spPr>
          <a:xfrm>
            <a:off x="587829" y="1258112"/>
            <a:ext cx="5388400" cy="771200"/>
          </a:xfrm>
          <a:prstGeom prst="rect">
            <a:avLst/>
          </a:prstGeom>
          <a:solidFill>
            <a:srgbClr val="133B5C"/>
          </a:solidFill>
          <a:ln w="50800" cap="flat" cmpd="sng">
            <a:solidFill>
              <a:schemeClr val="accent5"/>
            </a:solidFill>
            <a:prstDash val="solid"/>
            <a:round/>
            <a:headEnd type="none" w="sm" len="sm"/>
            <a:tailEnd type="none" w="sm" len="sm"/>
          </a:ln>
        </p:spPr>
        <p:txBody>
          <a:bodyPr spcFirstLastPara="1" wrap="square" lIns="68575" tIns="34275" rIns="68575" bIns="34275" anchor="b" anchorCtr="0">
            <a:normAutofit/>
          </a:bodyPr>
          <a:lstStyle>
            <a:lvl1pPr marL="609585" lvl="0" indent="-304792" algn="l" rtl="0">
              <a:lnSpc>
                <a:spcPct val="100000"/>
              </a:lnSpc>
              <a:spcBef>
                <a:spcPts val="1067"/>
              </a:spcBef>
              <a:spcAft>
                <a:spcPts val="0"/>
              </a:spcAft>
              <a:buSzPts val="1700"/>
              <a:buNone/>
              <a:defRPr sz="2267" b="1" cap="none">
                <a:solidFill>
                  <a:schemeClr val="lt1"/>
                </a:solidFill>
              </a:defRPr>
            </a:lvl1pPr>
            <a:lvl2pPr marL="1219170" lvl="1" indent="-304792" algn="l" rtl="0">
              <a:lnSpc>
                <a:spcPct val="120000"/>
              </a:lnSpc>
              <a:spcBef>
                <a:spcPts val="533"/>
              </a:spcBef>
              <a:spcAft>
                <a:spcPts val="0"/>
              </a:spcAft>
              <a:buSzPts val="1500"/>
              <a:buNone/>
              <a:defRPr sz="2000" b="1"/>
            </a:lvl2pPr>
            <a:lvl3pPr marL="1828754" lvl="2" indent="-304792" algn="l" rtl="0">
              <a:lnSpc>
                <a:spcPct val="120000"/>
              </a:lnSpc>
              <a:spcBef>
                <a:spcPts val="533"/>
              </a:spcBef>
              <a:spcAft>
                <a:spcPts val="0"/>
              </a:spcAft>
              <a:buSzPts val="1400"/>
              <a:buNone/>
              <a:defRPr sz="1867" b="1"/>
            </a:lvl3pPr>
            <a:lvl4pPr marL="2438339" lvl="3" indent="-304792" algn="l" rtl="0">
              <a:lnSpc>
                <a:spcPct val="120000"/>
              </a:lnSpc>
              <a:spcBef>
                <a:spcPts val="533"/>
              </a:spcBef>
              <a:spcAft>
                <a:spcPts val="0"/>
              </a:spcAft>
              <a:buSzPts val="1200"/>
              <a:buNone/>
              <a:defRPr sz="1600" b="1"/>
            </a:lvl4pPr>
            <a:lvl5pPr marL="3047924" lvl="4" indent="-304792" algn="l" rtl="0">
              <a:lnSpc>
                <a:spcPct val="120000"/>
              </a:lnSpc>
              <a:spcBef>
                <a:spcPts val="533"/>
              </a:spcBef>
              <a:spcAft>
                <a:spcPts val="0"/>
              </a:spcAft>
              <a:buSzPts val="1200"/>
              <a:buNone/>
              <a:defRPr sz="1600" b="1"/>
            </a:lvl5pPr>
            <a:lvl6pPr marL="3657509" lvl="5" indent="-304792" algn="l" rtl="0">
              <a:lnSpc>
                <a:spcPct val="120000"/>
              </a:lnSpc>
              <a:spcBef>
                <a:spcPts val="533"/>
              </a:spcBef>
              <a:spcAft>
                <a:spcPts val="0"/>
              </a:spcAft>
              <a:buSzPts val="1200"/>
              <a:buNone/>
              <a:defRPr sz="1600" b="1"/>
            </a:lvl6pPr>
            <a:lvl7pPr marL="4267093" lvl="6" indent="-304792" algn="l" rtl="0">
              <a:lnSpc>
                <a:spcPct val="120000"/>
              </a:lnSpc>
              <a:spcBef>
                <a:spcPts val="533"/>
              </a:spcBef>
              <a:spcAft>
                <a:spcPts val="0"/>
              </a:spcAft>
              <a:buSzPts val="1200"/>
              <a:buNone/>
              <a:defRPr sz="1600" b="1"/>
            </a:lvl7pPr>
            <a:lvl8pPr marL="4876678" lvl="7" indent="-304792" algn="l" rtl="0">
              <a:lnSpc>
                <a:spcPct val="120000"/>
              </a:lnSpc>
              <a:spcBef>
                <a:spcPts val="533"/>
              </a:spcBef>
              <a:spcAft>
                <a:spcPts val="0"/>
              </a:spcAft>
              <a:buSzPts val="1200"/>
              <a:buNone/>
              <a:defRPr sz="1600" b="1"/>
            </a:lvl8pPr>
            <a:lvl9pPr marL="5486263" lvl="8" indent="-304792" algn="l" rtl="0">
              <a:lnSpc>
                <a:spcPct val="120000"/>
              </a:lnSpc>
              <a:spcBef>
                <a:spcPts val="533"/>
              </a:spcBef>
              <a:spcAft>
                <a:spcPts val="0"/>
              </a:spcAft>
              <a:buSzPts val="1200"/>
              <a:buNone/>
              <a:defRPr sz="1600" b="1"/>
            </a:lvl9pPr>
          </a:lstStyle>
          <a:p>
            <a:endParaRPr/>
          </a:p>
        </p:txBody>
      </p:sp>
      <p:sp>
        <p:nvSpPr>
          <p:cNvPr id="193" name="Google Shape;193;p32"/>
          <p:cNvSpPr txBox="1">
            <a:spLocks noGrp="1"/>
          </p:cNvSpPr>
          <p:nvPr>
            <p:ph type="title"/>
          </p:nvPr>
        </p:nvSpPr>
        <p:spPr>
          <a:xfrm>
            <a:off x="587829" y="226989"/>
            <a:ext cx="11005600" cy="911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1D598A"/>
              </a:buClr>
              <a:buSzPts val="2400"/>
              <a:buFont typeface="Arial"/>
              <a:buNone/>
              <a:defRPr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368016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dirty="0"/>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4: Color Blocks 2" type="twoTxTwoObj">
  <p:cSld name="Content4: Color Blocks 2">
    <p:spTree>
      <p:nvGrpSpPr>
        <p:cNvPr id="1" name="Shape 194"/>
        <p:cNvGrpSpPr/>
        <p:nvPr/>
      </p:nvGrpSpPr>
      <p:grpSpPr>
        <a:xfrm>
          <a:off x="0" y="0"/>
          <a:ext cx="0" cy="0"/>
          <a:chOff x="0" y="0"/>
          <a:chExt cx="0" cy="0"/>
        </a:xfrm>
      </p:grpSpPr>
      <p:sp>
        <p:nvSpPr>
          <p:cNvPr id="195" name="Google Shape;195;p33"/>
          <p:cNvSpPr txBox="1">
            <a:spLocks noGrp="1"/>
          </p:cNvSpPr>
          <p:nvPr>
            <p:ph type="sldNum" idx="12"/>
          </p:nvPr>
        </p:nvSpPr>
        <p:spPr>
          <a:xfrm>
            <a:off x="10360511" y="634953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a:solidFill>
                  <a:srgbClr val="104578"/>
                </a:solidFill>
                <a:latin typeface="Arial"/>
                <a:ea typeface="Arial"/>
                <a:cs typeface="Arial"/>
                <a:sym typeface="Arial"/>
              </a:defRPr>
            </a:lvl1pPr>
            <a:lvl2pPr marL="0" lvl="1" indent="0" algn="r" rtl="0">
              <a:spcBef>
                <a:spcPts val="0"/>
              </a:spcBef>
              <a:buNone/>
              <a:defRPr sz="1467" b="0">
                <a:solidFill>
                  <a:srgbClr val="104578"/>
                </a:solidFill>
                <a:latin typeface="Arial"/>
                <a:ea typeface="Arial"/>
                <a:cs typeface="Arial"/>
                <a:sym typeface="Arial"/>
              </a:defRPr>
            </a:lvl2pPr>
            <a:lvl3pPr marL="0" lvl="2" indent="0" algn="r" rtl="0">
              <a:spcBef>
                <a:spcPts val="0"/>
              </a:spcBef>
              <a:buNone/>
              <a:defRPr sz="1467" b="0">
                <a:solidFill>
                  <a:srgbClr val="104578"/>
                </a:solidFill>
                <a:latin typeface="Arial"/>
                <a:ea typeface="Arial"/>
                <a:cs typeface="Arial"/>
                <a:sym typeface="Arial"/>
              </a:defRPr>
            </a:lvl3pPr>
            <a:lvl4pPr marL="0" lvl="3" indent="0" algn="r" rtl="0">
              <a:spcBef>
                <a:spcPts val="0"/>
              </a:spcBef>
              <a:buNone/>
              <a:defRPr sz="1467" b="0">
                <a:solidFill>
                  <a:srgbClr val="104578"/>
                </a:solidFill>
                <a:latin typeface="Arial"/>
                <a:ea typeface="Arial"/>
                <a:cs typeface="Arial"/>
                <a:sym typeface="Arial"/>
              </a:defRPr>
            </a:lvl4pPr>
            <a:lvl5pPr marL="0" lvl="4" indent="0" algn="r" rtl="0">
              <a:spcBef>
                <a:spcPts val="0"/>
              </a:spcBef>
              <a:buNone/>
              <a:defRPr sz="1467" b="0">
                <a:solidFill>
                  <a:srgbClr val="104578"/>
                </a:solidFill>
                <a:latin typeface="Arial"/>
                <a:ea typeface="Arial"/>
                <a:cs typeface="Arial"/>
                <a:sym typeface="Arial"/>
              </a:defRPr>
            </a:lvl5pPr>
            <a:lvl6pPr marL="0" lvl="5" indent="0" algn="r" rtl="0">
              <a:spcBef>
                <a:spcPts val="0"/>
              </a:spcBef>
              <a:buNone/>
              <a:defRPr sz="1467" b="0">
                <a:solidFill>
                  <a:srgbClr val="104578"/>
                </a:solidFill>
                <a:latin typeface="Arial"/>
                <a:ea typeface="Arial"/>
                <a:cs typeface="Arial"/>
                <a:sym typeface="Arial"/>
              </a:defRPr>
            </a:lvl6pPr>
            <a:lvl7pPr marL="0" lvl="6" indent="0" algn="r" rtl="0">
              <a:spcBef>
                <a:spcPts val="0"/>
              </a:spcBef>
              <a:buNone/>
              <a:defRPr sz="1467" b="0">
                <a:solidFill>
                  <a:srgbClr val="104578"/>
                </a:solidFill>
                <a:latin typeface="Arial"/>
                <a:ea typeface="Arial"/>
                <a:cs typeface="Arial"/>
                <a:sym typeface="Arial"/>
              </a:defRPr>
            </a:lvl7pPr>
            <a:lvl8pPr marL="0" lvl="7" indent="0" algn="r" rtl="0">
              <a:spcBef>
                <a:spcPts val="0"/>
              </a:spcBef>
              <a:buNone/>
              <a:defRPr sz="1467" b="0">
                <a:solidFill>
                  <a:srgbClr val="104578"/>
                </a:solidFill>
                <a:latin typeface="Arial"/>
                <a:ea typeface="Arial"/>
                <a:cs typeface="Arial"/>
                <a:sym typeface="Arial"/>
              </a:defRPr>
            </a:lvl8pPr>
            <a:lvl9pPr marL="0" lvl="8" indent="0" algn="r" rtl="0">
              <a:spcBef>
                <a:spcPts val="0"/>
              </a:spcBef>
              <a:buNone/>
              <a:defRPr sz="1467" b="0">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196" name="Google Shape;196;p33"/>
          <p:cNvSpPr txBox="1">
            <a:spLocks noGrp="1"/>
          </p:cNvSpPr>
          <p:nvPr>
            <p:ph type="ftr" idx="11"/>
          </p:nvPr>
        </p:nvSpPr>
        <p:spPr>
          <a:xfrm>
            <a:off x="587829" y="6349533"/>
            <a:ext cx="97728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7" name="Google Shape;197;p33"/>
          <p:cNvSpPr txBox="1">
            <a:spLocks noGrp="1"/>
          </p:cNvSpPr>
          <p:nvPr>
            <p:ph type="body" idx="1"/>
          </p:nvPr>
        </p:nvSpPr>
        <p:spPr>
          <a:xfrm>
            <a:off x="587829" y="2148784"/>
            <a:ext cx="5388400" cy="4023200"/>
          </a:xfrm>
          <a:prstGeom prst="rect">
            <a:avLst/>
          </a:prstGeom>
          <a:solidFill>
            <a:srgbClr val="FFE0CC"/>
          </a:solidFill>
          <a:ln>
            <a:noFill/>
          </a:ln>
        </p:spPr>
        <p:txBody>
          <a:bodyPr spcFirstLastPara="1" wrap="square" lIns="68575" tIns="34275" rIns="68575" bIns="34275" anchor="t" anchorCtr="0">
            <a:normAutofit/>
          </a:bodyPr>
          <a:lstStyle>
            <a:lvl1pPr marL="609585" lvl="0" indent="-457189" algn="l" rtl="0">
              <a:lnSpc>
                <a:spcPct val="120000"/>
              </a:lnSpc>
              <a:spcBef>
                <a:spcPts val="1067"/>
              </a:spcBef>
              <a:spcAft>
                <a:spcPts val="0"/>
              </a:spcAft>
              <a:buClr>
                <a:srgbClr val="BF4C00"/>
              </a:buClr>
              <a:buSzPts val="1800"/>
              <a:buChar char="•"/>
              <a:defRPr/>
            </a:lvl1pPr>
            <a:lvl2pPr marL="1219170" lvl="1" indent="-457189" algn="l" rtl="0">
              <a:lnSpc>
                <a:spcPct val="120000"/>
              </a:lnSpc>
              <a:spcBef>
                <a:spcPts val="533"/>
              </a:spcBef>
              <a:spcAft>
                <a:spcPts val="0"/>
              </a:spcAft>
              <a:buClr>
                <a:srgbClr val="BF4C00"/>
              </a:buClr>
              <a:buSzPts val="1800"/>
              <a:buChar char="•"/>
              <a:defRPr/>
            </a:lvl2pPr>
            <a:lvl3pPr marL="1828754" lvl="2" indent="-457189" algn="l" rtl="0">
              <a:lnSpc>
                <a:spcPct val="120000"/>
              </a:lnSpc>
              <a:spcBef>
                <a:spcPts val="533"/>
              </a:spcBef>
              <a:spcAft>
                <a:spcPts val="0"/>
              </a:spcAft>
              <a:buClr>
                <a:srgbClr val="BF4C00"/>
              </a:buClr>
              <a:buSzPts val="1800"/>
              <a:buChar char="•"/>
              <a:defRPr/>
            </a:lvl3pPr>
            <a:lvl4pPr marL="2438339" lvl="3" indent="-457189" algn="l" rtl="0">
              <a:lnSpc>
                <a:spcPct val="120000"/>
              </a:lnSpc>
              <a:spcBef>
                <a:spcPts val="533"/>
              </a:spcBef>
              <a:spcAft>
                <a:spcPts val="0"/>
              </a:spcAft>
              <a:buClr>
                <a:srgbClr val="BF4C00"/>
              </a:buClr>
              <a:buSzPts val="1800"/>
              <a:buChar char="•"/>
              <a:defRPr/>
            </a:lvl4pPr>
            <a:lvl5pPr marL="3047924" lvl="4" indent="-457189" algn="l" rtl="0">
              <a:lnSpc>
                <a:spcPct val="120000"/>
              </a:lnSpc>
              <a:spcBef>
                <a:spcPts val="533"/>
              </a:spcBef>
              <a:spcAft>
                <a:spcPts val="0"/>
              </a:spcAft>
              <a:buClr>
                <a:srgbClr val="BF4C00"/>
              </a:buClr>
              <a:buSzPts val="18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198" name="Google Shape;198;p33"/>
          <p:cNvSpPr txBox="1">
            <a:spLocks noGrp="1"/>
          </p:cNvSpPr>
          <p:nvPr>
            <p:ph type="body" idx="2"/>
          </p:nvPr>
        </p:nvSpPr>
        <p:spPr>
          <a:xfrm>
            <a:off x="587829" y="1258112"/>
            <a:ext cx="5388400" cy="771200"/>
          </a:xfrm>
          <a:prstGeom prst="rect">
            <a:avLst/>
          </a:prstGeom>
          <a:solidFill>
            <a:srgbClr val="BF4C00"/>
          </a:solidFill>
          <a:ln w="50800" cap="flat" cmpd="sng">
            <a:solidFill>
              <a:srgbClr val="FFA366"/>
            </a:solidFill>
            <a:prstDash val="solid"/>
            <a:round/>
            <a:headEnd type="none" w="sm" len="sm"/>
            <a:tailEnd type="none" w="sm" len="sm"/>
          </a:ln>
        </p:spPr>
        <p:txBody>
          <a:bodyPr spcFirstLastPara="1" wrap="square" lIns="68575" tIns="34275" rIns="68575" bIns="34275" anchor="b" anchorCtr="0">
            <a:normAutofit/>
          </a:bodyPr>
          <a:lstStyle>
            <a:lvl1pPr marL="609585" lvl="0" indent="-304792" algn="l" rtl="0">
              <a:lnSpc>
                <a:spcPct val="100000"/>
              </a:lnSpc>
              <a:spcBef>
                <a:spcPts val="1067"/>
              </a:spcBef>
              <a:spcAft>
                <a:spcPts val="0"/>
              </a:spcAft>
              <a:buSzPts val="1700"/>
              <a:buNone/>
              <a:defRPr sz="2267" b="1" cap="none">
                <a:solidFill>
                  <a:schemeClr val="lt1"/>
                </a:solidFill>
              </a:defRPr>
            </a:lvl1pPr>
            <a:lvl2pPr marL="1219170" lvl="1" indent="-304792" algn="l" rtl="0">
              <a:lnSpc>
                <a:spcPct val="120000"/>
              </a:lnSpc>
              <a:spcBef>
                <a:spcPts val="533"/>
              </a:spcBef>
              <a:spcAft>
                <a:spcPts val="0"/>
              </a:spcAft>
              <a:buSzPts val="1500"/>
              <a:buNone/>
              <a:defRPr sz="2000" b="1"/>
            </a:lvl2pPr>
            <a:lvl3pPr marL="1828754" lvl="2" indent="-304792" algn="l" rtl="0">
              <a:lnSpc>
                <a:spcPct val="120000"/>
              </a:lnSpc>
              <a:spcBef>
                <a:spcPts val="533"/>
              </a:spcBef>
              <a:spcAft>
                <a:spcPts val="0"/>
              </a:spcAft>
              <a:buSzPts val="1400"/>
              <a:buNone/>
              <a:defRPr sz="1867" b="1"/>
            </a:lvl3pPr>
            <a:lvl4pPr marL="2438339" lvl="3" indent="-304792" algn="l" rtl="0">
              <a:lnSpc>
                <a:spcPct val="120000"/>
              </a:lnSpc>
              <a:spcBef>
                <a:spcPts val="533"/>
              </a:spcBef>
              <a:spcAft>
                <a:spcPts val="0"/>
              </a:spcAft>
              <a:buSzPts val="1200"/>
              <a:buNone/>
              <a:defRPr sz="1600" b="1"/>
            </a:lvl4pPr>
            <a:lvl5pPr marL="3047924" lvl="4" indent="-304792" algn="l" rtl="0">
              <a:lnSpc>
                <a:spcPct val="120000"/>
              </a:lnSpc>
              <a:spcBef>
                <a:spcPts val="533"/>
              </a:spcBef>
              <a:spcAft>
                <a:spcPts val="0"/>
              </a:spcAft>
              <a:buSzPts val="1200"/>
              <a:buNone/>
              <a:defRPr sz="1600" b="1"/>
            </a:lvl5pPr>
            <a:lvl6pPr marL="3657509" lvl="5" indent="-304792" algn="l" rtl="0">
              <a:lnSpc>
                <a:spcPct val="120000"/>
              </a:lnSpc>
              <a:spcBef>
                <a:spcPts val="533"/>
              </a:spcBef>
              <a:spcAft>
                <a:spcPts val="0"/>
              </a:spcAft>
              <a:buSzPts val="1200"/>
              <a:buNone/>
              <a:defRPr sz="1600" b="1"/>
            </a:lvl6pPr>
            <a:lvl7pPr marL="4267093" lvl="6" indent="-304792" algn="l" rtl="0">
              <a:lnSpc>
                <a:spcPct val="120000"/>
              </a:lnSpc>
              <a:spcBef>
                <a:spcPts val="533"/>
              </a:spcBef>
              <a:spcAft>
                <a:spcPts val="0"/>
              </a:spcAft>
              <a:buSzPts val="1200"/>
              <a:buNone/>
              <a:defRPr sz="1600" b="1"/>
            </a:lvl7pPr>
            <a:lvl8pPr marL="4876678" lvl="7" indent="-304792" algn="l" rtl="0">
              <a:lnSpc>
                <a:spcPct val="120000"/>
              </a:lnSpc>
              <a:spcBef>
                <a:spcPts val="533"/>
              </a:spcBef>
              <a:spcAft>
                <a:spcPts val="0"/>
              </a:spcAft>
              <a:buSzPts val="1200"/>
              <a:buNone/>
              <a:defRPr sz="1600" b="1"/>
            </a:lvl8pPr>
            <a:lvl9pPr marL="5486263" lvl="8" indent="-304792" algn="l" rtl="0">
              <a:lnSpc>
                <a:spcPct val="120000"/>
              </a:lnSpc>
              <a:spcBef>
                <a:spcPts val="533"/>
              </a:spcBef>
              <a:spcAft>
                <a:spcPts val="0"/>
              </a:spcAft>
              <a:buSzPts val="1200"/>
              <a:buNone/>
              <a:defRPr sz="1600" b="1"/>
            </a:lvl9pPr>
          </a:lstStyle>
          <a:p>
            <a:endParaRPr/>
          </a:p>
        </p:txBody>
      </p:sp>
      <p:sp>
        <p:nvSpPr>
          <p:cNvPr id="199" name="Google Shape;199;p33"/>
          <p:cNvSpPr txBox="1">
            <a:spLocks noGrp="1"/>
          </p:cNvSpPr>
          <p:nvPr>
            <p:ph type="body" idx="3"/>
          </p:nvPr>
        </p:nvSpPr>
        <p:spPr>
          <a:xfrm>
            <a:off x="6204857" y="2147817"/>
            <a:ext cx="5388400" cy="4012400"/>
          </a:xfrm>
          <a:prstGeom prst="rect">
            <a:avLst/>
          </a:prstGeom>
          <a:solidFill>
            <a:srgbClr val="F1CCE5"/>
          </a:solidFill>
          <a:ln>
            <a:noFill/>
          </a:ln>
        </p:spPr>
        <p:txBody>
          <a:bodyPr spcFirstLastPara="1" wrap="square" lIns="68575" tIns="34275" rIns="68575" bIns="34275" anchor="t" anchorCtr="0">
            <a:normAutofit/>
          </a:bodyPr>
          <a:lstStyle>
            <a:lvl1pPr marL="609585" lvl="0" indent="-457189" algn="l" rtl="0">
              <a:lnSpc>
                <a:spcPct val="120000"/>
              </a:lnSpc>
              <a:spcBef>
                <a:spcPts val="1067"/>
              </a:spcBef>
              <a:spcAft>
                <a:spcPts val="0"/>
              </a:spcAft>
              <a:buClr>
                <a:schemeClr val="accent6"/>
              </a:buClr>
              <a:buSzPts val="1800"/>
              <a:buChar char="•"/>
              <a:defRPr/>
            </a:lvl1pPr>
            <a:lvl2pPr marL="1219170" lvl="1" indent="-457189" algn="l" rtl="0">
              <a:lnSpc>
                <a:spcPct val="120000"/>
              </a:lnSpc>
              <a:spcBef>
                <a:spcPts val="533"/>
              </a:spcBef>
              <a:spcAft>
                <a:spcPts val="0"/>
              </a:spcAft>
              <a:buClr>
                <a:schemeClr val="accent6"/>
              </a:buClr>
              <a:buSzPts val="1800"/>
              <a:buChar char="•"/>
              <a:defRPr/>
            </a:lvl2pPr>
            <a:lvl3pPr marL="1828754" lvl="2" indent="-457189" algn="l" rtl="0">
              <a:lnSpc>
                <a:spcPct val="120000"/>
              </a:lnSpc>
              <a:spcBef>
                <a:spcPts val="533"/>
              </a:spcBef>
              <a:spcAft>
                <a:spcPts val="0"/>
              </a:spcAft>
              <a:buClr>
                <a:schemeClr val="accent6"/>
              </a:buClr>
              <a:buSzPts val="1800"/>
              <a:buChar char="•"/>
              <a:defRPr/>
            </a:lvl3pPr>
            <a:lvl4pPr marL="2438339" lvl="3" indent="-457189" algn="l" rtl="0">
              <a:lnSpc>
                <a:spcPct val="120000"/>
              </a:lnSpc>
              <a:spcBef>
                <a:spcPts val="533"/>
              </a:spcBef>
              <a:spcAft>
                <a:spcPts val="0"/>
              </a:spcAft>
              <a:buClr>
                <a:schemeClr val="accent6"/>
              </a:buClr>
              <a:buSzPts val="1800"/>
              <a:buChar char="•"/>
              <a:defRPr/>
            </a:lvl4pPr>
            <a:lvl5pPr marL="3047924" lvl="4" indent="-457189" algn="l" rtl="0">
              <a:lnSpc>
                <a:spcPct val="120000"/>
              </a:lnSpc>
              <a:spcBef>
                <a:spcPts val="533"/>
              </a:spcBef>
              <a:spcAft>
                <a:spcPts val="0"/>
              </a:spcAft>
              <a:buClr>
                <a:schemeClr val="accent6"/>
              </a:buClr>
              <a:buSzPts val="18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200" name="Google Shape;200;p33"/>
          <p:cNvSpPr txBox="1">
            <a:spLocks noGrp="1"/>
          </p:cNvSpPr>
          <p:nvPr>
            <p:ph type="body" idx="4"/>
          </p:nvPr>
        </p:nvSpPr>
        <p:spPr>
          <a:xfrm>
            <a:off x="6204857" y="1261287"/>
            <a:ext cx="5388400" cy="771600"/>
          </a:xfrm>
          <a:prstGeom prst="rect">
            <a:avLst/>
          </a:prstGeom>
          <a:solidFill>
            <a:srgbClr val="722159"/>
          </a:solidFill>
          <a:ln w="50800" cap="flat" cmpd="sng">
            <a:solidFill>
              <a:schemeClr val="accent6"/>
            </a:solidFill>
            <a:prstDash val="solid"/>
            <a:round/>
            <a:headEnd type="none" w="sm" len="sm"/>
            <a:tailEnd type="none" w="sm" len="sm"/>
          </a:ln>
        </p:spPr>
        <p:txBody>
          <a:bodyPr spcFirstLastPara="1" wrap="square" lIns="68575" tIns="34275" rIns="68575" bIns="34275" anchor="b" anchorCtr="0">
            <a:normAutofit/>
          </a:bodyPr>
          <a:lstStyle>
            <a:lvl1pPr marL="609585" lvl="0" indent="-304792" algn="l" rtl="0">
              <a:lnSpc>
                <a:spcPct val="100000"/>
              </a:lnSpc>
              <a:spcBef>
                <a:spcPts val="1067"/>
              </a:spcBef>
              <a:spcAft>
                <a:spcPts val="0"/>
              </a:spcAft>
              <a:buSzPts val="1700"/>
              <a:buNone/>
              <a:defRPr sz="2267" b="1" cap="none">
                <a:solidFill>
                  <a:schemeClr val="lt1"/>
                </a:solidFill>
              </a:defRPr>
            </a:lvl1pPr>
            <a:lvl2pPr marL="1219170" lvl="1" indent="-304792" algn="l" rtl="0">
              <a:lnSpc>
                <a:spcPct val="120000"/>
              </a:lnSpc>
              <a:spcBef>
                <a:spcPts val="533"/>
              </a:spcBef>
              <a:spcAft>
                <a:spcPts val="0"/>
              </a:spcAft>
              <a:buSzPts val="1500"/>
              <a:buNone/>
              <a:defRPr sz="2000" b="1"/>
            </a:lvl2pPr>
            <a:lvl3pPr marL="1828754" lvl="2" indent="-304792" algn="l" rtl="0">
              <a:lnSpc>
                <a:spcPct val="120000"/>
              </a:lnSpc>
              <a:spcBef>
                <a:spcPts val="533"/>
              </a:spcBef>
              <a:spcAft>
                <a:spcPts val="0"/>
              </a:spcAft>
              <a:buSzPts val="1400"/>
              <a:buNone/>
              <a:defRPr sz="1867" b="1"/>
            </a:lvl3pPr>
            <a:lvl4pPr marL="2438339" lvl="3" indent="-304792" algn="l" rtl="0">
              <a:lnSpc>
                <a:spcPct val="120000"/>
              </a:lnSpc>
              <a:spcBef>
                <a:spcPts val="533"/>
              </a:spcBef>
              <a:spcAft>
                <a:spcPts val="0"/>
              </a:spcAft>
              <a:buSzPts val="1200"/>
              <a:buNone/>
              <a:defRPr sz="1600" b="1"/>
            </a:lvl4pPr>
            <a:lvl5pPr marL="3047924" lvl="4" indent="-304792" algn="l" rtl="0">
              <a:lnSpc>
                <a:spcPct val="120000"/>
              </a:lnSpc>
              <a:spcBef>
                <a:spcPts val="533"/>
              </a:spcBef>
              <a:spcAft>
                <a:spcPts val="0"/>
              </a:spcAft>
              <a:buSzPts val="1200"/>
              <a:buNone/>
              <a:defRPr sz="1600" b="1"/>
            </a:lvl5pPr>
            <a:lvl6pPr marL="3657509" lvl="5" indent="-304792" algn="l" rtl="0">
              <a:lnSpc>
                <a:spcPct val="120000"/>
              </a:lnSpc>
              <a:spcBef>
                <a:spcPts val="533"/>
              </a:spcBef>
              <a:spcAft>
                <a:spcPts val="0"/>
              </a:spcAft>
              <a:buSzPts val="1200"/>
              <a:buNone/>
              <a:defRPr sz="1600" b="1"/>
            </a:lvl6pPr>
            <a:lvl7pPr marL="4267093" lvl="6" indent="-304792" algn="l" rtl="0">
              <a:lnSpc>
                <a:spcPct val="120000"/>
              </a:lnSpc>
              <a:spcBef>
                <a:spcPts val="533"/>
              </a:spcBef>
              <a:spcAft>
                <a:spcPts val="0"/>
              </a:spcAft>
              <a:buSzPts val="1200"/>
              <a:buNone/>
              <a:defRPr sz="1600" b="1"/>
            </a:lvl7pPr>
            <a:lvl8pPr marL="4876678" lvl="7" indent="-304792" algn="l" rtl="0">
              <a:lnSpc>
                <a:spcPct val="120000"/>
              </a:lnSpc>
              <a:spcBef>
                <a:spcPts val="533"/>
              </a:spcBef>
              <a:spcAft>
                <a:spcPts val="0"/>
              </a:spcAft>
              <a:buSzPts val="1200"/>
              <a:buNone/>
              <a:defRPr sz="1600" b="1"/>
            </a:lvl8pPr>
            <a:lvl9pPr marL="5486263" lvl="8" indent="-304792" algn="l" rtl="0">
              <a:lnSpc>
                <a:spcPct val="120000"/>
              </a:lnSpc>
              <a:spcBef>
                <a:spcPts val="533"/>
              </a:spcBef>
              <a:spcAft>
                <a:spcPts val="0"/>
              </a:spcAft>
              <a:buSzPts val="1200"/>
              <a:buNone/>
              <a:defRPr sz="1600" b="1"/>
            </a:lvl9pPr>
          </a:lstStyle>
          <a:p>
            <a:endParaRPr/>
          </a:p>
        </p:txBody>
      </p:sp>
      <p:sp>
        <p:nvSpPr>
          <p:cNvPr id="201" name="Google Shape;201;p33"/>
          <p:cNvSpPr txBox="1">
            <a:spLocks noGrp="1"/>
          </p:cNvSpPr>
          <p:nvPr>
            <p:ph type="title"/>
          </p:nvPr>
        </p:nvSpPr>
        <p:spPr>
          <a:xfrm>
            <a:off x="587829" y="226989"/>
            <a:ext cx="11005600" cy="911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1D598A"/>
              </a:buClr>
              <a:buSzPts val="2400"/>
              <a:buFont typeface="Arial"/>
              <a:buNone/>
              <a:defRPr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40905864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4: Color Blocks 3">
  <p:cSld name="Content4: Color Blocks 3">
    <p:spTree>
      <p:nvGrpSpPr>
        <p:cNvPr id="1" name="Shape 202"/>
        <p:cNvGrpSpPr/>
        <p:nvPr/>
      </p:nvGrpSpPr>
      <p:grpSpPr>
        <a:xfrm>
          <a:off x="0" y="0"/>
          <a:ext cx="0" cy="0"/>
          <a:chOff x="0" y="0"/>
          <a:chExt cx="0" cy="0"/>
        </a:xfrm>
      </p:grpSpPr>
      <p:sp>
        <p:nvSpPr>
          <p:cNvPr id="203" name="Google Shape;203;p34"/>
          <p:cNvSpPr txBox="1">
            <a:spLocks noGrp="1"/>
          </p:cNvSpPr>
          <p:nvPr>
            <p:ph type="sldNum" idx="12"/>
          </p:nvPr>
        </p:nvSpPr>
        <p:spPr>
          <a:xfrm>
            <a:off x="10360511" y="634953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a:solidFill>
                  <a:srgbClr val="104578"/>
                </a:solidFill>
                <a:latin typeface="Arial"/>
                <a:ea typeface="Arial"/>
                <a:cs typeface="Arial"/>
                <a:sym typeface="Arial"/>
              </a:defRPr>
            </a:lvl1pPr>
            <a:lvl2pPr marL="0" lvl="1" indent="0" algn="r" rtl="0">
              <a:spcBef>
                <a:spcPts val="0"/>
              </a:spcBef>
              <a:buNone/>
              <a:defRPr sz="1467" b="0">
                <a:solidFill>
                  <a:srgbClr val="104578"/>
                </a:solidFill>
                <a:latin typeface="Arial"/>
                <a:ea typeface="Arial"/>
                <a:cs typeface="Arial"/>
                <a:sym typeface="Arial"/>
              </a:defRPr>
            </a:lvl2pPr>
            <a:lvl3pPr marL="0" lvl="2" indent="0" algn="r" rtl="0">
              <a:spcBef>
                <a:spcPts val="0"/>
              </a:spcBef>
              <a:buNone/>
              <a:defRPr sz="1467" b="0">
                <a:solidFill>
                  <a:srgbClr val="104578"/>
                </a:solidFill>
                <a:latin typeface="Arial"/>
                <a:ea typeface="Arial"/>
                <a:cs typeface="Arial"/>
                <a:sym typeface="Arial"/>
              </a:defRPr>
            </a:lvl3pPr>
            <a:lvl4pPr marL="0" lvl="3" indent="0" algn="r" rtl="0">
              <a:spcBef>
                <a:spcPts val="0"/>
              </a:spcBef>
              <a:buNone/>
              <a:defRPr sz="1467" b="0">
                <a:solidFill>
                  <a:srgbClr val="104578"/>
                </a:solidFill>
                <a:latin typeface="Arial"/>
                <a:ea typeface="Arial"/>
                <a:cs typeface="Arial"/>
                <a:sym typeface="Arial"/>
              </a:defRPr>
            </a:lvl4pPr>
            <a:lvl5pPr marL="0" lvl="4" indent="0" algn="r" rtl="0">
              <a:spcBef>
                <a:spcPts val="0"/>
              </a:spcBef>
              <a:buNone/>
              <a:defRPr sz="1467" b="0">
                <a:solidFill>
                  <a:srgbClr val="104578"/>
                </a:solidFill>
                <a:latin typeface="Arial"/>
                <a:ea typeface="Arial"/>
                <a:cs typeface="Arial"/>
                <a:sym typeface="Arial"/>
              </a:defRPr>
            </a:lvl5pPr>
            <a:lvl6pPr marL="0" lvl="5" indent="0" algn="r" rtl="0">
              <a:spcBef>
                <a:spcPts val="0"/>
              </a:spcBef>
              <a:buNone/>
              <a:defRPr sz="1467" b="0">
                <a:solidFill>
                  <a:srgbClr val="104578"/>
                </a:solidFill>
                <a:latin typeface="Arial"/>
                <a:ea typeface="Arial"/>
                <a:cs typeface="Arial"/>
                <a:sym typeface="Arial"/>
              </a:defRPr>
            </a:lvl6pPr>
            <a:lvl7pPr marL="0" lvl="6" indent="0" algn="r" rtl="0">
              <a:spcBef>
                <a:spcPts val="0"/>
              </a:spcBef>
              <a:buNone/>
              <a:defRPr sz="1467" b="0">
                <a:solidFill>
                  <a:srgbClr val="104578"/>
                </a:solidFill>
                <a:latin typeface="Arial"/>
                <a:ea typeface="Arial"/>
                <a:cs typeface="Arial"/>
                <a:sym typeface="Arial"/>
              </a:defRPr>
            </a:lvl7pPr>
            <a:lvl8pPr marL="0" lvl="7" indent="0" algn="r" rtl="0">
              <a:spcBef>
                <a:spcPts val="0"/>
              </a:spcBef>
              <a:buNone/>
              <a:defRPr sz="1467" b="0">
                <a:solidFill>
                  <a:srgbClr val="104578"/>
                </a:solidFill>
                <a:latin typeface="Arial"/>
                <a:ea typeface="Arial"/>
                <a:cs typeface="Arial"/>
                <a:sym typeface="Arial"/>
              </a:defRPr>
            </a:lvl8pPr>
            <a:lvl9pPr marL="0" lvl="8" indent="0" algn="r" rtl="0">
              <a:spcBef>
                <a:spcPts val="0"/>
              </a:spcBef>
              <a:buNone/>
              <a:defRPr sz="1467" b="0">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204" name="Google Shape;204;p34"/>
          <p:cNvSpPr txBox="1">
            <a:spLocks noGrp="1"/>
          </p:cNvSpPr>
          <p:nvPr>
            <p:ph type="ftr" idx="11"/>
          </p:nvPr>
        </p:nvSpPr>
        <p:spPr>
          <a:xfrm>
            <a:off x="587829" y="6349533"/>
            <a:ext cx="97728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5" name="Google Shape;205;p34"/>
          <p:cNvSpPr txBox="1">
            <a:spLocks noGrp="1"/>
          </p:cNvSpPr>
          <p:nvPr>
            <p:ph type="body" idx="1"/>
          </p:nvPr>
        </p:nvSpPr>
        <p:spPr>
          <a:xfrm>
            <a:off x="6204857" y="2147817"/>
            <a:ext cx="5388400" cy="4012400"/>
          </a:xfrm>
          <a:prstGeom prst="rect">
            <a:avLst/>
          </a:prstGeom>
          <a:solidFill>
            <a:srgbClr val="FFF2CC"/>
          </a:solidFill>
          <a:ln>
            <a:noFill/>
          </a:ln>
        </p:spPr>
        <p:txBody>
          <a:bodyPr spcFirstLastPara="1" wrap="square" lIns="68575" tIns="34275" rIns="68575" bIns="34275" anchor="t" anchorCtr="0">
            <a:normAutofit/>
          </a:bodyPr>
          <a:lstStyle>
            <a:lvl1pPr marL="609585" lvl="0" indent="-457189" algn="l" rtl="0">
              <a:lnSpc>
                <a:spcPct val="120000"/>
              </a:lnSpc>
              <a:spcBef>
                <a:spcPts val="1067"/>
              </a:spcBef>
              <a:spcAft>
                <a:spcPts val="0"/>
              </a:spcAft>
              <a:buClr>
                <a:srgbClr val="BF8E00"/>
              </a:buClr>
              <a:buSzPts val="1800"/>
              <a:buChar char="•"/>
              <a:defRPr/>
            </a:lvl1pPr>
            <a:lvl2pPr marL="1219170" lvl="1" indent="-457189" algn="l" rtl="0">
              <a:lnSpc>
                <a:spcPct val="120000"/>
              </a:lnSpc>
              <a:spcBef>
                <a:spcPts val="533"/>
              </a:spcBef>
              <a:spcAft>
                <a:spcPts val="0"/>
              </a:spcAft>
              <a:buClr>
                <a:srgbClr val="BF8E00"/>
              </a:buClr>
              <a:buSzPts val="1800"/>
              <a:buChar char="•"/>
              <a:defRPr/>
            </a:lvl2pPr>
            <a:lvl3pPr marL="1828754" lvl="2" indent="-457189" algn="l" rtl="0">
              <a:lnSpc>
                <a:spcPct val="120000"/>
              </a:lnSpc>
              <a:spcBef>
                <a:spcPts val="533"/>
              </a:spcBef>
              <a:spcAft>
                <a:spcPts val="0"/>
              </a:spcAft>
              <a:buClr>
                <a:srgbClr val="BF8E00"/>
              </a:buClr>
              <a:buSzPts val="1800"/>
              <a:buChar char="•"/>
              <a:defRPr/>
            </a:lvl3pPr>
            <a:lvl4pPr marL="2438339" lvl="3" indent="-457189" algn="l" rtl="0">
              <a:lnSpc>
                <a:spcPct val="120000"/>
              </a:lnSpc>
              <a:spcBef>
                <a:spcPts val="533"/>
              </a:spcBef>
              <a:spcAft>
                <a:spcPts val="0"/>
              </a:spcAft>
              <a:buClr>
                <a:srgbClr val="BF8E00"/>
              </a:buClr>
              <a:buSzPts val="1800"/>
              <a:buChar char="•"/>
              <a:defRPr/>
            </a:lvl4pPr>
            <a:lvl5pPr marL="3047924" lvl="4" indent="-457189" algn="l" rtl="0">
              <a:lnSpc>
                <a:spcPct val="120000"/>
              </a:lnSpc>
              <a:spcBef>
                <a:spcPts val="533"/>
              </a:spcBef>
              <a:spcAft>
                <a:spcPts val="0"/>
              </a:spcAft>
              <a:buClr>
                <a:srgbClr val="BF8E00"/>
              </a:buClr>
              <a:buSzPts val="18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206" name="Google Shape;206;p34"/>
          <p:cNvSpPr txBox="1">
            <a:spLocks noGrp="1"/>
          </p:cNvSpPr>
          <p:nvPr>
            <p:ph type="body" idx="2"/>
          </p:nvPr>
        </p:nvSpPr>
        <p:spPr>
          <a:xfrm>
            <a:off x="6204857" y="1261287"/>
            <a:ext cx="5388400" cy="771600"/>
          </a:xfrm>
          <a:prstGeom prst="rect">
            <a:avLst/>
          </a:prstGeom>
          <a:solidFill>
            <a:srgbClr val="BF8E00"/>
          </a:solidFill>
          <a:ln w="50800" cap="flat" cmpd="sng">
            <a:solidFill>
              <a:srgbClr val="FFD866"/>
            </a:solidFill>
            <a:prstDash val="solid"/>
            <a:round/>
            <a:headEnd type="none" w="sm" len="sm"/>
            <a:tailEnd type="none" w="sm" len="sm"/>
          </a:ln>
        </p:spPr>
        <p:txBody>
          <a:bodyPr spcFirstLastPara="1" wrap="square" lIns="68575" tIns="34275" rIns="68575" bIns="34275" anchor="b" anchorCtr="0">
            <a:normAutofit/>
          </a:bodyPr>
          <a:lstStyle>
            <a:lvl1pPr marL="609585" lvl="0" indent="-304792" algn="l" rtl="0">
              <a:lnSpc>
                <a:spcPct val="100000"/>
              </a:lnSpc>
              <a:spcBef>
                <a:spcPts val="1067"/>
              </a:spcBef>
              <a:spcAft>
                <a:spcPts val="0"/>
              </a:spcAft>
              <a:buSzPts val="1700"/>
              <a:buNone/>
              <a:defRPr sz="2267" b="1" cap="none">
                <a:solidFill>
                  <a:schemeClr val="lt1"/>
                </a:solidFill>
              </a:defRPr>
            </a:lvl1pPr>
            <a:lvl2pPr marL="1219170" lvl="1" indent="-304792" algn="l" rtl="0">
              <a:lnSpc>
                <a:spcPct val="120000"/>
              </a:lnSpc>
              <a:spcBef>
                <a:spcPts val="533"/>
              </a:spcBef>
              <a:spcAft>
                <a:spcPts val="0"/>
              </a:spcAft>
              <a:buSzPts val="1500"/>
              <a:buNone/>
              <a:defRPr sz="2000" b="1"/>
            </a:lvl2pPr>
            <a:lvl3pPr marL="1828754" lvl="2" indent="-304792" algn="l" rtl="0">
              <a:lnSpc>
                <a:spcPct val="120000"/>
              </a:lnSpc>
              <a:spcBef>
                <a:spcPts val="533"/>
              </a:spcBef>
              <a:spcAft>
                <a:spcPts val="0"/>
              </a:spcAft>
              <a:buSzPts val="1400"/>
              <a:buNone/>
              <a:defRPr sz="1867" b="1"/>
            </a:lvl3pPr>
            <a:lvl4pPr marL="2438339" lvl="3" indent="-304792" algn="l" rtl="0">
              <a:lnSpc>
                <a:spcPct val="120000"/>
              </a:lnSpc>
              <a:spcBef>
                <a:spcPts val="533"/>
              </a:spcBef>
              <a:spcAft>
                <a:spcPts val="0"/>
              </a:spcAft>
              <a:buSzPts val="1200"/>
              <a:buNone/>
              <a:defRPr sz="1600" b="1"/>
            </a:lvl4pPr>
            <a:lvl5pPr marL="3047924" lvl="4" indent="-304792" algn="l" rtl="0">
              <a:lnSpc>
                <a:spcPct val="120000"/>
              </a:lnSpc>
              <a:spcBef>
                <a:spcPts val="533"/>
              </a:spcBef>
              <a:spcAft>
                <a:spcPts val="0"/>
              </a:spcAft>
              <a:buSzPts val="1200"/>
              <a:buNone/>
              <a:defRPr sz="1600" b="1"/>
            </a:lvl5pPr>
            <a:lvl6pPr marL="3657509" lvl="5" indent="-304792" algn="l" rtl="0">
              <a:lnSpc>
                <a:spcPct val="120000"/>
              </a:lnSpc>
              <a:spcBef>
                <a:spcPts val="533"/>
              </a:spcBef>
              <a:spcAft>
                <a:spcPts val="0"/>
              </a:spcAft>
              <a:buSzPts val="1200"/>
              <a:buNone/>
              <a:defRPr sz="1600" b="1"/>
            </a:lvl6pPr>
            <a:lvl7pPr marL="4267093" lvl="6" indent="-304792" algn="l" rtl="0">
              <a:lnSpc>
                <a:spcPct val="120000"/>
              </a:lnSpc>
              <a:spcBef>
                <a:spcPts val="533"/>
              </a:spcBef>
              <a:spcAft>
                <a:spcPts val="0"/>
              </a:spcAft>
              <a:buSzPts val="1200"/>
              <a:buNone/>
              <a:defRPr sz="1600" b="1"/>
            </a:lvl7pPr>
            <a:lvl8pPr marL="4876678" lvl="7" indent="-304792" algn="l" rtl="0">
              <a:lnSpc>
                <a:spcPct val="120000"/>
              </a:lnSpc>
              <a:spcBef>
                <a:spcPts val="533"/>
              </a:spcBef>
              <a:spcAft>
                <a:spcPts val="0"/>
              </a:spcAft>
              <a:buSzPts val="1200"/>
              <a:buNone/>
              <a:defRPr sz="1600" b="1"/>
            </a:lvl8pPr>
            <a:lvl9pPr marL="5486263" lvl="8" indent="-304792" algn="l" rtl="0">
              <a:lnSpc>
                <a:spcPct val="120000"/>
              </a:lnSpc>
              <a:spcBef>
                <a:spcPts val="533"/>
              </a:spcBef>
              <a:spcAft>
                <a:spcPts val="0"/>
              </a:spcAft>
              <a:buSzPts val="1200"/>
              <a:buNone/>
              <a:defRPr sz="1600" b="1"/>
            </a:lvl9pPr>
          </a:lstStyle>
          <a:p>
            <a:endParaRPr/>
          </a:p>
        </p:txBody>
      </p:sp>
      <p:sp>
        <p:nvSpPr>
          <p:cNvPr id="207" name="Google Shape;207;p34"/>
          <p:cNvSpPr txBox="1">
            <a:spLocks noGrp="1"/>
          </p:cNvSpPr>
          <p:nvPr>
            <p:ph type="body" idx="3"/>
          </p:nvPr>
        </p:nvSpPr>
        <p:spPr>
          <a:xfrm>
            <a:off x="587829" y="2148784"/>
            <a:ext cx="5388400" cy="4023200"/>
          </a:xfrm>
          <a:prstGeom prst="rect">
            <a:avLst/>
          </a:prstGeom>
          <a:solidFill>
            <a:srgbClr val="FBD4D4"/>
          </a:solidFill>
          <a:ln>
            <a:noFill/>
          </a:ln>
        </p:spPr>
        <p:txBody>
          <a:bodyPr spcFirstLastPara="1" wrap="square" lIns="68575" tIns="34275" rIns="68575" bIns="34275" anchor="t" anchorCtr="0">
            <a:normAutofit/>
          </a:bodyPr>
          <a:lstStyle>
            <a:lvl1pPr marL="609585" lvl="0" indent="-457189" algn="l" rtl="0">
              <a:lnSpc>
                <a:spcPct val="120000"/>
              </a:lnSpc>
              <a:spcBef>
                <a:spcPts val="1067"/>
              </a:spcBef>
              <a:spcAft>
                <a:spcPts val="0"/>
              </a:spcAft>
              <a:buClr>
                <a:srgbClr val="C51111"/>
              </a:buClr>
              <a:buSzPts val="1800"/>
              <a:buChar char="•"/>
              <a:defRPr/>
            </a:lvl1pPr>
            <a:lvl2pPr marL="1219170" lvl="1" indent="-457189" algn="l" rtl="0">
              <a:lnSpc>
                <a:spcPct val="120000"/>
              </a:lnSpc>
              <a:spcBef>
                <a:spcPts val="533"/>
              </a:spcBef>
              <a:spcAft>
                <a:spcPts val="0"/>
              </a:spcAft>
              <a:buClr>
                <a:srgbClr val="C51111"/>
              </a:buClr>
              <a:buSzPts val="1800"/>
              <a:buChar char="•"/>
              <a:defRPr/>
            </a:lvl2pPr>
            <a:lvl3pPr marL="1828754" lvl="2" indent="-457189" algn="l" rtl="0">
              <a:lnSpc>
                <a:spcPct val="120000"/>
              </a:lnSpc>
              <a:spcBef>
                <a:spcPts val="533"/>
              </a:spcBef>
              <a:spcAft>
                <a:spcPts val="0"/>
              </a:spcAft>
              <a:buClr>
                <a:srgbClr val="C51111"/>
              </a:buClr>
              <a:buSzPts val="1800"/>
              <a:buChar char="•"/>
              <a:defRPr/>
            </a:lvl3pPr>
            <a:lvl4pPr marL="2438339" lvl="3" indent="-457189" algn="l" rtl="0">
              <a:lnSpc>
                <a:spcPct val="120000"/>
              </a:lnSpc>
              <a:spcBef>
                <a:spcPts val="533"/>
              </a:spcBef>
              <a:spcAft>
                <a:spcPts val="0"/>
              </a:spcAft>
              <a:buClr>
                <a:srgbClr val="C51111"/>
              </a:buClr>
              <a:buSzPts val="1800"/>
              <a:buChar char="•"/>
              <a:defRPr/>
            </a:lvl4pPr>
            <a:lvl5pPr marL="3047924" lvl="4" indent="-457189" algn="l" rtl="0">
              <a:lnSpc>
                <a:spcPct val="120000"/>
              </a:lnSpc>
              <a:spcBef>
                <a:spcPts val="533"/>
              </a:spcBef>
              <a:spcAft>
                <a:spcPts val="0"/>
              </a:spcAft>
              <a:buClr>
                <a:srgbClr val="C51111"/>
              </a:buClr>
              <a:buSzPts val="18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208" name="Google Shape;208;p34"/>
          <p:cNvSpPr txBox="1">
            <a:spLocks noGrp="1"/>
          </p:cNvSpPr>
          <p:nvPr>
            <p:ph type="body" idx="4"/>
          </p:nvPr>
        </p:nvSpPr>
        <p:spPr>
          <a:xfrm>
            <a:off x="587829" y="1258112"/>
            <a:ext cx="5388400" cy="771200"/>
          </a:xfrm>
          <a:prstGeom prst="rect">
            <a:avLst/>
          </a:prstGeom>
          <a:solidFill>
            <a:srgbClr val="830B0B"/>
          </a:solidFill>
          <a:ln w="50800" cap="flat" cmpd="sng">
            <a:solidFill>
              <a:srgbClr val="C51111"/>
            </a:solidFill>
            <a:prstDash val="solid"/>
            <a:round/>
            <a:headEnd type="none" w="sm" len="sm"/>
            <a:tailEnd type="none" w="sm" len="sm"/>
          </a:ln>
        </p:spPr>
        <p:txBody>
          <a:bodyPr spcFirstLastPara="1" wrap="square" lIns="68575" tIns="34275" rIns="68575" bIns="34275" anchor="b" anchorCtr="0">
            <a:normAutofit/>
          </a:bodyPr>
          <a:lstStyle>
            <a:lvl1pPr marL="609585" lvl="0" indent="-304792" algn="l" rtl="0">
              <a:lnSpc>
                <a:spcPct val="100000"/>
              </a:lnSpc>
              <a:spcBef>
                <a:spcPts val="1067"/>
              </a:spcBef>
              <a:spcAft>
                <a:spcPts val="0"/>
              </a:spcAft>
              <a:buSzPts val="1700"/>
              <a:buNone/>
              <a:defRPr sz="2267" b="1" cap="none">
                <a:solidFill>
                  <a:schemeClr val="lt1"/>
                </a:solidFill>
              </a:defRPr>
            </a:lvl1pPr>
            <a:lvl2pPr marL="1219170" lvl="1" indent="-304792" algn="l" rtl="0">
              <a:lnSpc>
                <a:spcPct val="120000"/>
              </a:lnSpc>
              <a:spcBef>
                <a:spcPts val="533"/>
              </a:spcBef>
              <a:spcAft>
                <a:spcPts val="0"/>
              </a:spcAft>
              <a:buSzPts val="1500"/>
              <a:buNone/>
              <a:defRPr sz="2000" b="1"/>
            </a:lvl2pPr>
            <a:lvl3pPr marL="1828754" lvl="2" indent="-304792" algn="l" rtl="0">
              <a:lnSpc>
                <a:spcPct val="120000"/>
              </a:lnSpc>
              <a:spcBef>
                <a:spcPts val="533"/>
              </a:spcBef>
              <a:spcAft>
                <a:spcPts val="0"/>
              </a:spcAft>
              <a:buSzPts val="1400"/>
              <a:buNone/>
              <a:defRPr sz="1867" b="1"/>
            </a:lvl3pPr>
            <a:lvl4pPr marL="2438339" lvl="3" indent="-304792" algn="l" rtl="0">
              <a:lnSpc>
                <a:spcPct val="120000"/>
              </a:lnSpc>
              <a:spcBef>
                <a:spcPts val="533"/>
              </a:spcBef>
              <a:spcAft>
                <a:spcPts val="0"/>
              </a:spcAft>
              <a:buSzPts val="1200"/>
              <a:buNone/>
              <a:defRPr sz="1600" b="1"/>
            </a:lvl4pPr>
            <a:lvl5pPr marL="3047924" lvl="4" indent="-304792" algn="l" rtl="0">
              <a:lnSpc>
                <a:spcPct val="120000"/>
              </a:lnSpc>
              <a:spcBef>
                <a:spcPts val="533"/>
              </a:spcBef>
              <a:spcAft>
                <a:spcPts val="0"/>
              </a:spcAft>
              <a:buSzPts val="1200"/>
              <a:buNone/>
              <a:defRPr sz="1600" b="1"/>
            </a:lvl5pPr>
            <a:lvl6pPr marL="3657509" lvl="5" indent="-304792" algn="l" rtl="0">
              <a:lnSpc>
                <a:spcPct val="120000"/>
              </a:lnSpc>
              <a:spcBef>
                <a:spcPts val="533"/>
              </a:spcBef>
              <a:spcAft>
                <a:spcPts val="0"/>
              </a:spcAft>
              <a:buSzPts val="1200"/>
              <a:buNone/>
              <a:defRPr sz="1600" b="1"/>
            </a:lvl6pPr>
            <a:lvl7pPr marL="4267093" lvl="6" indent="-304792" algn="l" rtl="0">
              <a:lnSpc>
                <a:spcPct val="120000"/>
              </a:lnSpc>
              <a:spcBef>
                <a:spcPts val="533"/>
              </a:spcBef>
              <a:spcAft>
                <a:spcPts val="0"/>
              </a:spcAft>
              <a:buSzPts val="1200"/>
              <a:buNone/>
              <a:defRPr sz="1600" b="1"/>
            </a:lvl7pPr>
            <a:lvl8pPr marL="4876678" lvl="7" indent="-304792" algn="l" rtl="0">
              <a:lnSpc>
                <a:spcPct val="120000"/>
              </a:lnSpc>
              <a:spcBef>
                <a:spcPts val="533"/>
              </a:spcBef>
              <a:spcAft>
                <a:spcPts val="0"/>
              </a:spcAft>
              <a:buSzPts val="1200"/>
              <a:buNone/>
              <a:defRPr sz="1600" b="1"/>
            </a:lvl8pPr>
            <a:lvl9pPr marL="5486263" lvl="8" indent="-304792" algn="l" rtl="0">
              <a:lnSpc>
                <a:spcPct val="120000"/>
              </a:lnSpc>
              <a:spcBef>
                <a:spcPts val="533"/>
              </a:spcBef>
              <a:spcAft>
                <a:spcPts val="0"/>
              </a:spcAft>
              <a:buSzPts val="1200"/>
              <a:buNone/>
              <a:defRPr sz="1600" b="1"/>
            </a:lvl9pPr>
          </a:lstStyle>
          <a:p>
            <a:endParaRPr/>
          </a:p>
        </p:txBody>
      </p:sp>
      <p:sp>
        <p:nvSpPr>
          <p:cNvPr id="209" name="Google Shape;209;p34"/>
          <p:cNvSpPr txBox="1">
            <a:spLocks noGrp="1"/>
          </p:cNvSpPr>
          <p:nvPr>
            <p:ph type="title"/>
          </p:nvPr>
        </p:nvSpPr>
        <p:spPr>
          <a:xfrm>
            <a:off x="587829" y="226989"/>
            <a:ext cx="11005600" cy="911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1D598A"/>
              </a:buClr>
              <a:buSzPts val="2400"/>
              <a:buFont typeface="Arial"/>
              <a:buNone/>
              <a:defRPr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1010484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5: Complex; No Logos" type="objTx">
  <p:cSld name="Content5: Complex; No Logos">
    <p:spTree>
      <p:nvGrpSpPr>
        <p:cNvPr id="1" name="Shape 210"/>
        <p:cNvGrpSpPr/>
        <p:nvPr/>
      </p:nvGrpSpPr>
      <p:grpSpPr>
        <a:xfrm>
          <a:off x="0" y="0"/>
          <a:ext cx="0" cy="0"/>
          <a:chOff x="0" y="0"/>
          <a:chExt cx="0" cy="0"/>
        </a:xfrm>
      </p:grpSpPr>
      <p:sp>
        <p:nvSpPr>
          <p:cNvPr id="211" name="Google Shape;211;p35"/>
          <p:cNvSpPr txBox="1">
            <a:spLocks noGrp="1"/>
          </p:cNvSpPr>
          <p:nvPr>
            <p:ph type="sldNum" idx="12"/>
          </p:nvPr>
        </p:nvSpPr>
        <p:spPr>
          <a:xfrm>
            <a:off x="10360511" y="634953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a:solidFill>
                  <a:srgbClr val="104578"/>
                </a:solidFill>
                <a:latin typeface="Arial"/>
                <a:ea typeface="Arial"/>
                <a:cs typeface="Arial"/>
                <a:sym typeface="Arial"/>
              </a:defRPr>
            </a:lvl1pPr>
            <a:lvl2pPr marL="0" lvl="1" indent="0" algn="r" rtl="0">
              <a:spcBef>
                <a:spcPts val="0"/>
              </a:spcBef>
              <a:buNone/>
              <a:defRPr sz="1467" b="0">
                <a:solidFill>
                  <a:srgbClr val="104578"/>
                </a:solidFill>
                <a:latin typeface="Arial"/>
                <a:ea typeface="Arial"/>
                <a:cs typeface="Arial"/>
                <a:sym typeface="Arial"/>
              </a:defRPr>
            </a:lvl2pPr>
            <a:lvl3pPr marL="0" lvl="2" indent="0" algn="r" rtl="0">
              <a:spcBef>
                <a:spcPts val="0"/>
              </a:spcBef>
              <a:buNone/>
              <a:defRPr sz="1467" b="0">
                <a:solidFill>
                  <a:srgbClr val="104578"/>
                </a:solidFill>
                <a:latin typeface="Arial"/>
                <a:ea typeface="Arial"/>
                <a:cs typeface="Arial"/>
                <a:sym typeface="Arial"/>
              </a:defRPr>
            </a:lvl3pPr>
            <a:lvl4pPr marL="0" lvl="3" indent="0" algn="r" rtl="0">
              <a:spcBef>
                <a:spcPts val="0"/>
              </a:spcBef>
              <a:buNone/>
              <a:defRPr sz="1467" b="0">
                <a:solidFill>
                  <a:srgbClr val="104578"/>
                </a:solidFill>
                <a:latin typeface="Arial"/>
                <a:ea typeface="Arial"/>
                <a:cs typeface="Arial"/>
                <a:sym typeface="Arial"/>
              </a:defRPr>
            </a:lvl4pPr>
            <a:lvl5pPr marL="0" lvl="4" indent="0" algn="r" rtl="0">
              <a:spcBef>
                <a:spcPts val="0"/>
              </a:spcBef>
              <a:buNone/>
              <a:defRPr sz="1467" b="0">
                <a:solidFill>
                  <a:srgbClr val="104578"/>
                </a:solidFill>
                <a:latin typeface="Arial"/>
                <a:ea typeface="Arial"/>
                <a:cs typeface="Arial"/>
                <a:sym typeface="Arial"/>
              </a:defRPr>
            </a:lvl5pPr>
            <a:lvl6pPr marL="0" lvl="5" indent="0" algn="r" rtl="0">
              <a:spcBef>
                <a:spcPts val="0"/>
              </a:spcBef>
              <a:buNone/>
              <a:defRPr sz="1467" b="0">
                <a:solidFill>
                  <a:srgbClr val="104578"/>
                </a:solidFill>
                <a:latin typeface="Arial"/>
                <a:ea typeface="Arial"/>
                <a:cs typeface="Arial"/>
                <a:sym typeface="Arial"/>
              </a:defRPr>
            </a:lvl6pPr>
            <a:lvl7pPr marL="0" lvl="6" indent="0" algn="r" rtl="0">
              <a:spcBef>
                <a:spcPts val="0"/>
              </a:spcBef>
              <a:buNone/>
              <a:defRPr sz="1467" b="0">
                <a:solidFill>
                  <a:srgbClr val="104578"/>
                </a:solidFill>
                <a:latin typeface="Arial"/>
                <a:ea typeface="Arial"/>
                <a:cs typeface="Arial"/>
                <a:sym typeface="Arial"/>
              </a:defRPr>
            </a:lvl7pPr>
            <a:lvl8pPr marL="0" lvl="7" indent="0" algn="r" rtl="0">
              <a:spcBef>
                <a:spcPts val="0"/>
              </a:spcBef>
              <a:buNone/>
              <a:defRPr sz="1467" b="0">
                <a:solidFill>
                  <a:srgbClr val="104578"/>
                </a:solidFill>
                <a:latin typeface="Arial"/>
                <a:ea typeface="Arial"/>
                <a:cs typeface="Arial"/>
                <a:sym typeface="Arial"/>
              </a:defRPr>
            </a:lvl8pPr>
            <a:lvl9pPr marL="0" lvl="8" indent="0" algn="r" rtl="0">
              <a:spcBef>
                <a:spcPts val="0"/>
              </a:spcBef>
              <a:buNone/>
              <a:defRPr sz="1467" b="0">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212" name="Google Shape;212;p35"/>
          <p:cNvSpPr txBox="1">
            <a:spLocks noGrp="1"/>
          </p:cNvSpPr>
          <p:nvPr>
            <p:ph type="ftr" idx="11"/>
          </p:nvPr>
        </p:nvSpPr>
        <p:spPr>
          <a:xfrm>
            <a:off x="587829" y="6349533"/>
            <a:ext cx="97728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3" name="Google Shape;213;p35"/>
          <p:cNvSpPr txBox="1">
            <a:spLocks noGrp="1"/>
          </p:cNvSpPr>
          <p:nvPr>
            <p:ph type="body" idx="1"/>
          </p:nvPr>
        </p:nvSpPr>
        <p:spPr>
          <a:xfrm>
            <a:off x="5043715" y="798973"/>
            <a:ext cx="6549600" cy="5394800"/>
          </a:xfrm>
          <a:prstGeom prst="rect">
            <a:avLst/>
          </a:prstGeom>
          <a:noFill/>
          <a:ln>
            <a:noFill/>
          </a:ln>
        </p:spPr>
        <p:txBody>
          <a:bodyPr spcFirstLastPara="1" wrap="square" lIns="68575" tIns="34275" rIns="68575" bIns="34275" anchor="ctr" anchorCtr="0">
            <a:normAutofit/>
          </a:bodyPr>
          <a:lstStyle>
            <a:lvl1pPr marL="609585" lvl="0" indent="-423323" algn="l" rtl="0">
              <a:lnSpc>
                <a:spcPct val="120000"/>
              </a:lnSpc>
              <a:spcBef>
                <a:spcPts val="1067"/>
              </a:spcBef>
              <a:spcAft>
                <a:spcPts val="0"/>
              </a:spcAft>
              <a:buSzPts val="1400"/>
              <a:buChar char="•"/>
              <a:defRPr/>
            </a:lvl1pPr>
            <a:lvl2pPr marL="1219170" lvl="1" indent="-423323" algn="l" rtl="0">
              <a:lnSpc>
                <a:spcPct val="120000"/>
              </a:lnSpc>
              <a:spcBef>
                <a:spcPts val="533"/>
              </a:spcBef>
              <a:spcAft>
                <a:spcPts val="0"/>
              </a:spcAft>
              <a:buSzPts val="1400"/>
              <a:buChar char="•"/>
              <a:defRPr/>
            </a:lvl2pPr>
            <a:lvl3pPr marL="1828754" lvl="2" indent="-423323" algn="l" rtl="0">
              <a:lnSpc>
                <a:spcPct val="120000"/>
              </a:lnSpc>
              <a:spcBef>
                <a:spcPts val="533"/>
              </a:spcBef>
              <a:spcAft>
                <a:spcPts val="0"/>
              </a:spcAft>
              <a:buSzPts val="1400"/>
              <a:buChar char="•"/>
              <a:defRPr/>
            </a:lvl3pPr>
            <a:lvl4pPr marL="2438339" lvl="3" indent="-423323" algn="l" rtl="0">
              <a:lnSpc>
                <a:spcPct val="120000"/>
              </a:lnSpc>
              <a:spcBef>
                <a:spcPts val="533"/>
              </a:spcBef>
              <a:spcAft>
                <a:spcPts val="0"/>
              </a:spcAft>
              <a:buSzPts val="1400"/>
              <a:buChar char="•"/>
              <a:defRPr/>
            </a:lvl4pPr>
            <a:lvl5pPr marL="3047924" lvl="4" indent="-423323" algn="l" rtl="0">
              <a:lnSpc>
                <a:spcPct val="120000"/>
              </a:lnSpc>
              <a:spcBef>
                <a:spcPts val="533"/>
              </a:spcBef>
              <a:spcAft>
                <a:spcPts val="0"/>
              </a:spcAft>
              <a:buSzPts val="1400"/>
              <a:buChar char="•"/>
              <a:defRPr/>
            </a:lvl5pPr>
            <a:lvl6pPr marL="3657509" lvl="5" indent="-423323" algn="l" rtl="0">
              <a:lnSpc>
                <a:spcPct val="120000"/>
              </a:lnSpc>
              <a:spcBef>
                <a:spcPts val="533"/>
              </a:spcBef>
              <a:spcAft>
                <a:spcPts val="0"/>
              </a:spcAft>
              <a:buSzPts val="1400"/>
              <a:buChar char="•"/>
              <a:defRPr/>
            </a:lvl6pPr>
            <a:lvl7pPr marL="4267093" lvl="6" indent="-423323" algn="l" rtl="0">
              <a:lnSpc>
                <a:spcPct val="120000"/>
              </a:lnSpc>
              <a:spcBef>
                <a:spcPts val="533"/>
              </a:spcBef>
              <a:spcAft>
                <a:spcPts val="0"/>
              </a:spcAft>
              <a:buSzPts val="1400"/>
              <a:buChar char="•"/>
              <a:defRPr/>
            </a:lvl7pPr>
            <a:lvl8pPr marL="4876678" lvl="7" indent="-423323" algn="l" rtl="0">
              <a:lnSpc>
                <a:spcPct val="120000"/>
              </a:lnSpc>
              <a:spcBef>
                <a:spcPts val="533"/>
              </a:spcBef>
              <a:spcAft>
                <a:spcPts val="0"/>
              </a:spcAft>
              <a:buSzPts val="1400"/>
              <a:buChar char="•"/>
              <a:defRPr/>
            </a:lvl8pPr>
            <a:lvl9pPr marL="5486263" lvl="8" indent="-423323" algn="l" rtl="0">
              <a:lnSpc>
                <a:spcPct val="120000"/>
              </a:lnSpc>
              <a:spcBef>
                <a:spcPts val="533"/>
              </a:spcBef>
              <a:spcAft>
                <a:spcPts val="0"/>
              </a:spcAft>
              <a:buSzPts val="1400"/>
              <a:buChar char="•"/>
              <a:defRPr/>
            </a:lvl9pPr>
          </a:lstStyle>
          <a:p>
            <a:endParaRPr/>
          </a:p>
        </p:txBody>
      </p:sp>
      <p:sp>
        <p:nvSpPr>
          <p:cNvPr id="214" name="Google Shape;214;p35"/>
          <p:cNvSpPr txBox="1">
            <a:spLocks noGrp="1"/>
          </p:cNvSpPr>
          <p:nvPr>
            <p:ph type="body" idx="2"/>
          </p:nvPr>
        </p:nvSpPr>
        <p:spPr>
          <a:xfrm>
            <a:off x="587329" y="3205491"/>
            <a:ext cx="4132400" cy="2988800"/>
          </a:xfrm>
          <a:prstGeom prst="rect">
            <a:avLst/>
          </a:prstGeom>
          <a:noFill/>
          <a:ln>
            <a:noFill/>
          </a:ln>
        </p:spPr>
        <p:txBody>
          <a:bodyPr spcFirstLastPara="1" wrap="square" lIns="68575" tIns="34275" rIns="68575" bIns="34275" anchor="t" anchorCtr="0">
            <a:normAutofit/>
          </a:bodyPr>
          <a:lstStyle>
            <a:lvl1pPr marL="609585" lvl="0" indent="-304792" algn="l" rtl="0">
              <a:lnSpc>
                <a:spcPct val="120000"/>
              </a:lnSpc>
              <a:spcBef>
                <a:spcPts val="1067"/>
              </a:spcBef>
              <a:spcAft>
                <a:spcPts val="0"/>
              </a:spcAft>
              <a:buSzPts val="1200"/>
              <a:buNone/>
              <a:defRPr sz="1600"/>
            </a:lvl1pPr>
            <a:lvl2pPr marL="1219170" lvl="1" indent="-304792" algn="l" rtl="0">
              <a:lnSpc>
                <a:spcPct val="120000"/>
              </a:lnSpc>
              <a:spcBef>
                <a:spcPts val="533"/>
              </a:spcBef>
              <a:spcAft>
                <a:spcPts val="0"/>
              </a:spcAft>
              <a:buSzPts val="1100"/>
              <a:buNone/>
              <a:defRPr sz="1467"/>
            </a:lvl2pPr>
            <a:lvl3pPr marL="1828754" lvl="2" indent="-304792" algn="l" rtl="0">
              <a:lnSpc>
                <a:spcPct val="120000"/>
              </a:lnSpc>
              <a:spcBef>
                <a:spcPts val="533"/>
              </a:spcBef>
              <a:spcAft>
                <a:spcPts val="0"/>
              </a:spcAft>
              <a:buSzPts val="900"/>
              <a:buNone/>
              <a:defRPr sz="1200"/>
            </a:lvl3pPr>
            <a:lvl4pPr marL="2438339" lvl="3" indent="-304792" algn="l" rtl="0">
              <a:lnSpc>
                <a:spcPct val="120000"/>
              </a:lnSpc>
              <a:spcBef>
                <a:spcPts val="533"/>
              </a:spcBef>
              <a:spcAft>
                <a:spcPts val="0"/>
              </a:spcAft>
              <a:buSzPts val="800"/>
              <a:buNone/>
              <a:defRPr sz="1067"/>
            </a:lvl4pPr>
            <a:lvl5pPr marL="3047924" lvl="4" indent="-304792" algn="l" rtl="0">
              <a:lnSpc>
                <a:spcPct val="120000"/>
              </a:lnSpc>
              <a:spcBef>
                <a:spcPts val="533"/>
              </a:spcBef>
              <a:spcAft>
                <a:spcPts val="0"/>
              </a:spcAft>
              <a:buSzPts val="800"/>
              <a:buNone/>
              <a:defRPr sz="1067"/>
            </a:lvl5pPr>
            <a:lvl6pPr marL="3657509" lvl="5" indent="-304792" algn="l" rtl="0">
              <a:lnSpc>
                <a:spcPct val="120000"/>
              </a:lnSpc>
              <a:spcBef>
                <a:spcPts val="533"/>
              </a:spcBef>
              <a:spcAft>
                <a:spcPts val="0"/>
              </a:spcAft>
              <a:buSzPts val="800"/>
              <a:buNone/>
              <a:defRPr sz="1067"/>
            </a:lvl6pPr>
            <a:lvl7pPr marL="4267093" lvl="6" indent="-304792" algn="l" rtl="0">
              <a:lnSpc>
                <a:spcPct val="120000"/>
              </a:lnSpc>
              <a:spcBef>
                <a:spcPts val="533"/>
              </a:spcBef>
              <a:spcAft>
                <a:spcPts val="0"/>
              </a:spcAft>
              <a:buSzPts val="800"/>
              <a:buNone/>
              <a:defRPr sz="1067"/>
            </a:lvl7pPr>
            <a:lvl8pPr marL="4876678" lvl="7" indent="-304792" algn="l" rtl="0">
              <a:lnSpc>
                <a:spcPct val="120000"/>
              </a:lnSpc>
              <a:spcBef>
                <a:spcPts val="533"/>
              </a:spcBef>
              <a:spcAft>
                <a:spcPts val="0"/>
              </a:spcAft>
              <a:buSzPts val="800"/>
              <a:buNone/>
              <a:defRPr sz="1067"/>
            </a:lvl8pPr>
            <a:lvl9pPr marL="5486263" lvl="8" indent="-304792" algn="l" rtl="0">
              <a:lnSpc>
                <a:spcPct val="120000"/>
              </a:lnSpc>
              <a:spcBef>
                <a:spcPts val="533"/>
              </a:spcBef>
              <a:spcAft>
                <a:spcPts val="0"/>
              </a:spcAft>
              <a:buSzPts val="800"/>
              <a:buNone/>
              <a:defRPr sz="1067"/>
            </a:lvl9pPr>
          </a:lstStyle>
          <a:p>
            <a:endParaRPr/>
          </a:p>
        </p:txBody>
      </p:sp>
      <p:sp>
        <p:nvSpPr>
          <p:cNvPr id="215" name="Google Shape;215;p35"/>
          <p:cNvSpPr txBox="1">
            <a:spLocks noGrp="1"/>
          </p:cNvSpPr>
          <p:nvPr>
            <p:ph type="title"/>
          </p:nvPr>
        </p:nvSpPr>
        <p:spPr>
          <a:xfrm>
            <a:off x="587829" y="798973"/>
            <a:ext cx="4130000" cy="22472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133B5C"/>
              </a:buClr>
              <a:buSzPts val="1800"/>
              <a:buFont typeface="Arial"/>
              <a:buNone/>
              <a:defRPr sz="2400" cap="none">
                <a:solidFill>
                  <a:srgbClr val="133B5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61474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ECTA" type="titleOnly">
  <p:cSld name="Blank: ECTA">
    <p:spTree>
      <p:nvGrpSpPr>
        <p:cNvPr id="1" name="Shape 216"/>
        <p:cNvGrpSpPr/>
        <p:nvPr/>
      </p:nvGrpSpPr>
      <p:grpSpPr>
        <a:xfrm>
          <a:off x="0" y="0"/>
          <a:ext cx="0" cy="0"/>
          <a:chOff x="0" y="0"/>
          <a:chExt cx="0" cy="0"/>
        </a:xfrm>
      </p:grpSpPr>
      <p:pic>
        <p:nvPicPr>
          <p:cNvPr id="217" name="Google Shape;217;p36" title="Logo: DaSy"/>
          <p:cNvPicPr preferRelativeResize="0"/>
          <p:nvPr/>
        </p:nvPicPr>
        <p:blipFill rotWithShape="1">
          <a:blip r:embed="rId2">
            <a:alphaModFix/>
          </a:blip>
          <a:srcRect/>
          <a:stretch/>
        </p:blipFill>
        <p:spPr>
          <a:xfrm>
            <a:off x="1933465" y="6127771"/>
            <a:ext cx="895913" cy="643272"/>
          </a:xfrm>
          <a:prstGeom prst="rect">
            <a:avLst/>
          </a:prstGeom>
          <a:noFill/>
          <a:ln>
            <a:noFill/>
          </a:ln>
        </p:spPr>
      </p:pic>
      <p:pic>
        <p:nvPicPr>
          <p:cNvPr id="218" name="Google Shape;218;p36" title="Logo: ECTA"/>
          <p:cNvPicPr preferRelativeResize="0"/>
          <p:nvPr/>
        </p:nvPicPr>
        <p:blipFill rotWithShape="1">
          <a:blip r:embed="rId3">
            <a:alphaModFix/>
          </a:blip>
          <a:srcRect/>
          <a:stretch/>
        </p:blipFill>
        <p:spPr>
          <a:xfrm>
            <a:off x="619012" y="6250395"/>
            <a:ext cx="1190768" cy="457987"/>
          </a:xfrm>
          <a:prstGeom prst="rect">
            <a:avLst/>
          </a:prstGeom>
          <a:noFill/>
          <a:ln>
            <a:noFill/>
          </a:ln>
        </p:spPr>
      </p:pic>
      <p:sp>
        <p:nvSpPr>
          <p:cNvPr id="219" name="Google Shape;219;p36"/>
          <p:cNvSpPr txBox="1">
            <a:spLocks noGrp="1"/>
          </p:cNvSpPr>
          <p:nvPr>
            <p:ph type="sldNum" idx="12"/>
          </p:nvPr>
        </p:nvSpPr>
        <p:spPr>
          <a:xfrm>
            <a:off x="10360511" y="631955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a:solidFill>
                  <a:srgbClr val="104578"/>
                </a:solidFill>
                <a:latin typeface="Arial"/>
                <a:ea typeface="Arial"/>
                <a:cs typeface="Arial"/>
                <a:sym typeface="Arial"/>
              </a:defRPr>
            </a:lvl1pPr>
            <a:lvl2pPr marL="0" lvl="1" indent="0" algn="r" rtl="0">
              <a:spcBef>
                <a:spcPts val="0"/>
              </a:spcBef>
              <a:buNone/>
              <a:defRPr sz="1467" b="0">
                <a:solidFill>
                  <a:srgbClr val="104578"/>
                </a:solidFill>
                <a:latin typeface="Arial"/>
                <a:ea typeface="Arial"/>
                <a:cs typeface="Arial"/>
                <a:sym typeface="Arial"/>
              </a:defRPr>
            </a:lvl2pPr>
            <a:lvl3pPr marL="0" lvl="2" indent="0" algn="r" rtl="0">
              <a:spcBef>
                <a:spcPts val="0"/>
              </a:spcBef>
              <a:buNone/>
              <a:defRPr sz="1467" b="0">
                <a:solidFill>
                  <a:srgbClr val="104578"/>
                </a:solidFill>
                <a:latin typeface="Arial"/>
                <a:ea typeface="Arial"/>
                <a:cs typeface="Arial"/>
                <a:sym typeface="Arial"/>
              </a:defRPr>
            </a:lvl3pPr>
            <a:lvl4pPr marL="0" lvl="3" indent="0" algn="r" rtl="0">
              <a:spcBef>
                <a:spcPts val="0"/>
              </a:spcBef>
              <a:buNone/>
              <a:defRPr sz="1467" b="0">
                <a:solidFill>
                  <a:srgbClr val="104578"/>
                </a:solidFill>
                <a:latin typeface="Arial"/>
                <a:ea typeface="Arial"/>
                <a:cs typeface="Arial"/>
                <a:sym typeface="Arial"/>
              </a:defRPr>
            </a:lvl4pPr>
            <a:lvl5pPr marL="0" lvl="4" indent="0" algn="r" rtl="0">
              <a:spcBef>
                <a:spcPts val="0"/>
              </a:spcBef>
              <a:buNone/>
              <a:defRPr sz="1467" b="0">
                <a:solidFill>
                  <a:srgbClr val="104578"/>
                </a:solidFill>
                <a:latin typeface="Arial"/>
                <a:ea typeface="Arial"/>
                <a:cs typeface="Arial"/>
                <a:sym typeface="Arial"/>
              </a:defRPr>
            </a:lvl5pPr>
            <a:lvl6pPr marL="0" lvl="5" indent="0" algn="r" rtl="0">
              <a:spcBef>
                <a:spcPts val="0"/>
              </a:spcBef>
              <a:buNone/>
              <a:defRPr sz="1467" b="0">
                <a:solidFill>
                  <a:srgbClr val="104578"/>
                </a:solidFill>
                <a:latin typeface="Arial"/>
                <a:ea typeface="Arial"/>
                <a:cs typeface="Arial"/>
                <a:sym typeface="Arial"/>
              </a:defRPr>
            </a:lvl6pPr>
            <a:lvl7pPr marL="0" lvl="6" indent="0" algn="r" rtl="0">
              <a:spcBef>
                <a:spcPts val="0"/>
              </a:spcBef>
              <a:buNone/>
              <a:defRPr sz="1467" b="0">
                <a:solidFill>
                  <a:srgbClr val="104578"/>
                </a:solidFill>
                <a:latin typeface="Arial"/>
                <a:ea typeface="Arial"/>
                <a:cs typeface="Arial"/>
                <a:sym typeface="Arial"/>
              </a:defRPr>
            </a:lvl7pPr>
            <a:lvl8pPr marL="0" lvl="7" indent="0" algn="r" rtl="0">
              <a:spcBef>
                <a:spcPts val="0"/>
              </a:spcBef>
              <a:buNone/>
              <a:defRPr sz="1467" b="0">
                <a:solidFill>
                  <a:srgbClr val="104578"/>
                </a:solidFill>
                <a:latin typeface="Arial"/>
                <a:ea typeface="Arial"/>
                <a:cs typeface="Arial"/>
                <a:sym typeface="Arial"/>
              </a:defRPr>
            </a:lvl8pPr>
            <a:lvl9pPr marL="0" lvl="8" indent="0" algn="r" rtl="0">
              <a:spcBef>
                <a:spcPts val="0"/>
              </a:spcBef>
              <a:buNone/>
              <a:defRPr sz="1467" b="0">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220" name="Google Shape;220;p36"/>
          <p:cNvSpPr txBox="1">
            <a:spLocks noGrp="1"/>
          </p:cNvSpPr>
          <p:nvPr>
            <p:ph type="ftr" idx="11"/>
          </p:nvPr>
        </p:nvSpPr>
        <p:spPr>
          <a:xfrm>
            <a:off x="2953061" y="6319553"/>
            <a:ext cx="74072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1" name="Google Shape;221;p36"/>
          <p:cNvSpPr txBox="1">
            <a:spLocks noGrp="1"/>
          </p:cNvSpPr>
          <p:nvPr>
            <p:ph type="title"/>
          </p:nvPr>
        </p:nvSpPr>
        <p:spPr>
          <a:xfrm>
            <a:off x="587828" y="226980"/>
            <a:ext cx="11005600" cy="9144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1D598A"/>
              </a:buClr>
              <a:buSzPts val="2400"/>
              <a:buFont typeface="Arial"/>
              <a:buNone/>
              <a:defRPr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14941890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DaSy">
  <p:cSld name="Blank: DaSy">
    <p:spTree>
      <p:nvGrpSpPr>
        <p:cNvPr id="1" name="Shape 222"/>
        <p:cNvGrpSpPr/>
        <p:nvPr/>
      </p:nvGrpSpPr>
      <p:grpSpPr>
        <a:xfrm>
          <a:off x="0" y="0"/>
          <a:ext cx="0" cy="0"/>
          <a:chOff x="0" y="0"/>
          <a:chExt cx="0" cy="0"/>
        </a:xfrm>
      </p:grpSpPr>
      <p:pic>
        <p:nvPicPr>
          <p:cNvPr id="223" name="Google Shape;223;p37" title="Logo: ECTA"/>
          <p:cNvPicPr preferRelativeResize="0"/>
          <p:nvPr/>
        </p:nvPicPr>
        <p:blipFill rotWithShape="1">
          <a:blip r:embed="rId2">
            <a:alphaModFix/>
          </a:blip>
          <a:srcRect/>
          <a:stretch/>
        </p:blipFill>
        <p:spPr>
          <a:xfrm>
            <a:off x="1614556" y="6250395"/>
            <a:ext cx="1190768" cy="457987"/>
          </a:xfrm>
          <a:prstGeom prst="rect">
            <a:avLst/>
          </a:prstGeom>
          <a:noFill/>
          <a:ln>
            <a:noFill/>
          </a:ln>
        </p:spPr>
      </p:pic>
      <p:pic>
        <p:nvPicPr>
          <p:cNvPr id="224" name="Google Shape;224;p37" title="Logo: DaSy"/>
          <p:cNvPicPr preferRelativeResize="0"/>
          <p:nvPr/>
        </p:nvPicPr>
        <p:blipFill rotWithShape="1">
          <a:blip r:embed="rId3">
            <a:alphaModFix/>
          </a:blip>
          <a:srcRect/>
          <a:stretch/>
        </p:blipFill>
        <p:spPr>
          <a:xfrm>
            <a:off x="736462" y="6127771"/>
            <a:ext cx="895913" cy="643272"/>
          </a:xfrm>
          <a:prstGeom prst="rect">
            <a:avLst/>
          </a:prstGeom>
          <a:noFill/>
          <a:ln>
            <a:noFill/>
          </a:ln>
        </p:spPr>
      </p:pic>
      <p:sp>
        <p:nvSpPr>
          <p:cNvPr id="225" name="Google Shape;225;p37"/>
          <p:cNvSpPr txBox="1">
            <a:spLocks noGrp="1"/>
          </p:cNvSpPr>
          <p:nvPr>
            <p:ph type="sldNum" idx="12"/>
          </p:nvPr>
        </p:nvSpPr>
        <p:spPr>
          <a:xfrm>
            <a:off x="10360511" y="6319555"/>
            <a:ext cx="1232800" cy="5036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b="0">
                <a:solidFill>
                  <a:srgbClr val="104578"/>
                </a:solidFill>
                <a:latin typeface="Arial"/>
                <a:ea typeface="Arial"/>
                <a:cs typeface="Arial"/>
                <a:sym typeface="Arial"/>
              </a:defRPr>
            </a:lvl1pPr>
            <a:lvl2pPr marL="0" lvl="1" indent="0" algn="r" rtl="0">
              <a:spcBef>
                <a:spcPts val="0"/>
              </a:spcBef>
              <a:buNone/>
              <a:defRPr sz="1467" b="0">
                <a:solidFill>
                  <a:srgbClr val="104578"/>
                </a:solidFill>
                <a:latin typeface="Arial"/>
                <a:ea typeface="Arial"/>
                <a:cs typeface="Arial"/>
                <a:sym typeface="Arial"/>
              </a:defRPr>
            </a:lvl2pPr>
            <a:lvl3pPr marL="0" lvl="2" indent="0" algn="r" rtl="0">
              <a:spcBef>
                <a:spcPts val="0"/>
              </a:spcBef>
              <a:buNone/>
              <a:defRPr sz="1467" b="0">
                <a:solidFill>
                  <a:srgbClr val="104578"/>
                </a:solidFill>
                <a:latin typeface="Arial"/>
                <a:ea typeface="Arial"/>
                <a:cs typeface="Arial"/>
                <a:sym typeface="Arial"/>
              </a:defRPr>
            </a:lvl3pPr>
            <a:lvl4pPr marL="0" lvl="3" indent="0" algn="r" rtl="0">
              <a:spcBef>
                <a:spcPts val="0"/>
              </a:spcBef>
              <a:buNone/>
              <a:defRPr sz="1467" b="0">
                <a:solidFill>
                  <a:srgbClr val="104578"/>
                </a:solidFill>
                <a:latin typeface="Arial"/>
                <a:ea typeface="Arial"/>
                <a:cs typeface="Arial"/>
                <a:sym typeface="Arial"/>
              </a:defRPr>
            </a:lvl4pPr>
            <a:lvl5pPr marL="0" lvl="4" indent="0" algn="r" rtl="0">
              <a:spcBef>
                <a:spcPts val="0"/>
              </a:spcBef>
              <a:buNone/>
              <a:defRPr sz="1467" b="0">
                <a:solidFill>
                  <a:srgbClr val="104578"/>
                </a:solidFill>
                <a:latin typeface="Arial"/>
                <a:ea typeface="Arial"/>
                <a:cs typeface="Arial"/>
                <a:sym typeface="Arial"/>
              </a:defRPr>
            </a:lvl5pPr>
            <a:lvl6pPr marL="0" lvl="5" indent="0" algn="r" rtl="0">
              <a:spcBef>
                <a:spcPts val="0"/>
              </a:spcBef>
              <a:buNone/>
              <a:defRPr sz="1467" b="0">
                <a:solidFill>
                  <a:srgbClr val="104578"/>
                </a:solidFill>
                <a:latin typeface="Arial"/>
                <a:ea typeface="Arial"/>
                <a:cs typeface="Arial"/>
                <a:sym typeface="Arial"/>
              </a:defRPr>
            </a:lvl6pPr>
            <a:lvl7pPr marL="0" lvl="6" indent="0" algn="r" rtl="0">
              <a:spcBef>
                <a:spcPts val="0"/>
              </a:spcBef>
              <a:buNone/>
              <a:defRPr sz="1467" b="0">
                <a:solidFill>
                  <a:srgbClr val="104578"/>
                </a:solidFill>
                <a:latin typeface="Arial"/>
                <a:ea typeface="Arial"/>
                <a:cs typeface="Arial"/>
                <a:sym typeface="Arial"/>
              </a:defRPr>
            </a:lvl7pPr>
            <a:lvl8pPr marL="0" lvl="7" indent="0" algn="r" rtl="0">
              <a:spcBef>
                <a:spcPts val="0"/>
              </a:spcBef>
              <a:buNone/>
              <a:defRPr sz="1467" b="0">
                <a:solidFill>
                  <a:srgbClr val="104578"/>
                </a:solidFill>
                <a:latin typeface="Arial"/>
                <a:ea typeface="Arial"/>
                <a:cs typeface="Arial"/>
                <a:sym typeface="Arial"/>
              </a:defRPr>
            </a:lvl8pPr>
            <a:lvl9pPr marL="0" lvl="8" indent="0" algn="r" rtl="0">
              <a:spcBef>
                <a:spcPts val="0"/>
              </a:spcBef>
              <a:buNone/>
              <a:defRPr sz="1467" b="0">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226" name="Google Shape;226;p37"/>
          <p:cNvSpPr txBox="1">
            <a:spLocks noGrp="1"/>
          </p:cNvSpPr>
          <p:nvPr>
            <p:ph type="ftr" idx="11"/>
          </p:nvPr>
        </p:nvSpPr>
        <p:spPr>
          <a:xfrm>
            <a:off x="2953061" y="6319553"/>
            <a:ext cx="7407200" cy="496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solidFill>
                  <a:srgbClr val="10457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7" name="Google Shape;227;p37"/>
          <p:cNvSpPr txBox="1">
            <a:spLocks noGrp="1"/>
          </p:cNvSpPr>
          <p:nvPr>
            <p:ph type="title"/>
          </p:nvPr>
        </p:nvSpPr>
        <p:spPr>
          <a:xfrm>
            <a:off x="587828" y="226980"/>
            <a:ext cx="11005600" cy="9144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1D598A"/>
              </a:buClr>
              <a:buSzPts val="2400"/>
              <a:buFont typeface="Arial"/>
              <a:buNone/>
              <a:defRPr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3894012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lose: ECTA">
  <p:cSld name="Close: ECTA">
    <p:spTree>
      <p:nvGrpSpPr>
        <p:cNvPr id="1" name="Shape 228"/>
        <p:cNvGrpSpPr/>
        <p:nvPr/>
      </p:nvGrpSpPr>
      <p:grpSpPr>
        <a:xfrm>
          <a:off x="0" y="0"/>
          <a:ext cx="0" cy="0"/>
          <a:chOff x="0" y="0"/>
          <a:chExt cx="0" cy="0"/>
        </a:xfrm>
      </p:grpSpPr>
      <p:cxnSp>
        <p:nvCxnSpPr>
          <p:cNvPr id="229" name="Google Shape;229;p38"/>
          <p:cNvCxnSpPr/>
          <p:nvPr/>
        </p:nvCxnSpPr>
        <p:spPr>
          <a:xfrm>
            <a:off x="1973580" y="3349279"/>
            <a:ext cx="8259200" cy="0"/>
          </a:xfrm>
          <a:prstGeom prst="straightConnector1">
            <a:avLst/>
          </a:prstGeom>
          <a:noFill/>
          <a:ln w="28575" cap="flat" cmpd="sng">
            <a:solidFill>
              <a:schemeClr val="accent4"/>
            </a:solidFill>
            <a:prstDash val="solid"/>
            <a:round/>
            <a:headEnd type="none" w="sm" len="sm"/>
            <a:tailEnd type="none" w="sm" len="sm"/>
          </a:ln>
        </p:spPr>
      </p:cxnSp>
      <p:cxnSp>
        <p:nvCxnSpPr>
          <p:cNvPr id="230" name="Google Shape;230;p38"/>
          <p:cNvCxnSpPr/>
          <p:nvPr/>
        </p:nvCxnSpPr>
        <p:spPr>
          <a:xfrm>
            <a:off x="1973580" y="1863907"/>
            <a:ext cx="8259200" cy="0"/>
          </a:xfrm>
          <a:prstGeom prst="straightConnector1">
            <a:avLst/>
          </a:prstGeom>
          <a:noFill/>
          <a:ln w="28575" cap="flat" cmpd="sng">
            <a:solidFill>
              <a:schemeClr val="accent4"/>
            </a:solidFill>
            <a:prstDash val="solid"/>
            <a:round/>
            <a:headEnd type="none" w="sm" len="sm"/>
            <a:tailEnd type="none" w="sm" len="sm"/>
          </a:ln>
        </p:spPr>
      </p:cxnSp>
      <p:pic>
        <p:nvPicPr>
          <p:cNvPr id="231" name="Google Shape;231;p38" title="Logo: OSEP: IDEAs that Work"/>
          <p:cNvPicPr preferRelativeResize="0"/>
          <p:nvPr/>
        </p:nvPicPr>
        <p:blipFill rotWithShape="1">
          <a:blip r:embed="rId2">
            <a:alphaModFix/>
          </a:blip>
          <a:srcRect/>
          <a:stretch/>
        </p:blipFill>
        <p:spPr>
          <a:xfrm>
            <a:off x="8049800" y="3613238"/>
            <a:ext cx="2183128" cy="1285333"/>
          </a:xfrm>
          <a:prstGeom prst="rect">
            <a:avLst/>
          </a:prstGeom>
          <a:noFill/>
          <a:ln>
            <a:noFill/>
          </a:ln>
        </p:spPr>
      </p:pic>
      <p:pic>
        <p:nvPicPr>
          <p:cNvPr id="232" name="Google Shape;232;p38" title="Logo: DaSy"/>
          <p:cNvPicPr preferRelativeResize="0"/>
          <p:nvPr/>
        </p:nvPicPr>
        <p:blipFill rotWithShape="1">
          <a:blip r:embed="rId3">
            <a:alphaModFix/>
          </a:blip>
          <a:srcRect/>
          <a:stretch/>
        </p:blipFill>
        <p:spPr>
          <a:xfrm>
            <a:off x="6523095" y="660585"/>
            <a:ext cx="3709836" cy="838644"/>
          </a:xfrm>
          <a:prstGeom prst="rect">
            <a:avLst/>
          </a:prstGeom>
          <a:noFill/>
          <a:ln>
            <a:noFill/>
          </a:ln>
        </p:spPr>
      </p:pic>
      <p:pic>
        <p:nvPicPr>
          <p:cNvPr id="233" name="Google Shape;233;p38" title="Logo: ECTA"/>
          <p:cNvPicPr preferRelativeResize="0"/>
          <p:nvPr/>
        </p:nvPicPr>
        <p:blipFill rotWithShape="1">
          <a:blip r:embed="rId4">
            <a:alphaModFix/>
          </a:blip>
          <a:srcRect/>
          <a:stretch/>
        </p:blipFill>
        <p:spPr>
          <a:xfrm>
            <a:off x="1973580" y="786004"/>
            <a:ext cx="4218496" cy="620041"/>
          </a:xfrm>
          <a:prstGeom prst="rect">
            <a:avLst/>
          </a:prstGeom>
          <a:noFill/>
          <a:ln>
            <a:noFill/>
          </a:ln>
        </p:spPr>
      </p:pic>
      <p:sp>
        <p:nvSpPr>
          <p:cNvPr id="234" name="Google Shape;234;p38"/>
          <p:cNvSpPr txBox="1"/>
          <p:nvPr/>
        </p:nvSpPr>
        <p:spPr>
          <a:xfrm>
            <a:off x="1973580" y="3613238"/>
            <a:ext cx="5798800" cy="1754286"/>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200">
                <a:solidFill>
                  <a:schemeClr val="dk1"/>
                </a:solidFill>
                <a:latin typeface="Arial"/>
                <a:ea typeface="Arial"/>
                <a:cs typeface="Arial"/>
                <a:sym typeface="Arial"/>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endParaRPr sz="1467"/>
          </a:p>
          <a:p>
            <a:pPr marL="0" marR="0" lvl="0" indent="0" algn="l" rtl="0">
              <a:spcBef>
                <a:spcPts val="0"/>
              </a:spcBef>
              <a:spcAft>
                <a:spcPts val="0"/>
              </a:spcAft>
              <a:buClr>
                <a:schemeClr val="dk1"/>
              </a:buClr>
              <a:buSzPts val="900"/>
              <a:buFont typeface="Arial"/>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900"/>
              <a:buFont typeface="Arial"/>
              <a:buNone/>
            </a:pPr>
            <a:r>
              <a:rPr lang="en" sz="1200">
                <a:solidFill>
                  <a:schemeClr val="dk1"/>
                </a:solidFill>
                <a:latin typeface="Arial"/>
                <a:ea typeface="Arial"/>
                <a:cs typeface="Arial"/>
                <a:sym typeface="Arial"/>
              </a:rPr>
              <a:t>ECTA Center Project Officer: Julia Martin Eile</a:t>
            </a: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900"/>
              <a:buFont typeface="Arial"/>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900"/>
              <a:buFont typeface="Arial"/>
              <a:buNone/>
            </a:pPr>
            <a:r>
              <a:rPr lang="en" sz="1200">
                <a:solidFill>
                  <a:schemeClr val="dk1"/>
                </a:solidFill>
                <a:latin typeface="Arial"/>
                <a:ea typeface="Arial"/>
                <a:cs typeface="Arial"/>
                <a:sym typeface="Arial"/>
              </a:rPr>
              <a:t>DaSy Center Project Officers: Meredith Miceli and Amy Bae</a:t>
            </a:r>
            <a:endParaRPr sz="1467"/>
          </a:p>
        </p:txBody>
      </p:sp>
      <p:sp>
        <p:nvSpPr>
          <p:cNvPr id="235" name="Google Shape;235;p38"/>
          <p:cNvSpPr txBox="1">
            <a:spLocks noGrp="1"/>
          </p:cNvSpPr>
          <p:nvPr>
            <p:ph type="title"/>
          </p:nvPr>
        </p:nvSpPr>
        <p:spPr>
          <a:xfrm>
            <a:off x="1973580" y="2170919"/>
            <a:ext cx="8259200" cy="9144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1D598A"/>
              </a:buClr>
              <a:buSzPts val="2400"/>
              <a:buFont typeface="Arial"/>
              <a:buNone/>
              <a:defRPr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3854564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lose: DaSy">
  <p:cSld name="Close: DaSy">
    <p:spTree>
      <p:nvGrpSpPr>
        <p:cNvPr id="1" name="Shape 236"/>
        <p:cNvGrpSpPr/>
        <p:nvPr/>
      </p:nvGrpSpPr>
      <p:grpSpPr>
        <a:xfrm>
          <a:off x="0" y="0"/>
          <a:ext cx="0" cy="0"/>
          <a:chOff x="0" y="0"/>
          <a:chExt cx="0" cy="0"/>
        </a:xfrm>
      </p:grpSpPr>
      <p:cxnSp>
        <p:nvCxnSpPr>
          <p:cNvPr id="237" name="Google Shape;237;p39"/>
          <p:cNvCxnSpPr/>
          <p:nvPr/>
        </p:nvCxnSpPr>
        <p:spPr>
          <a:xfrm>
            <a:off x="1973580" y="1863907"/>
            <a:ext cx="8259200" cy="0"/>
          </a:xfrm>
          <a:prstGeom prst="straightConnector1">
            <a:avLst/>
          </a:prstGeom>
          <a:noFill/>
          <a:ln w="28575" cap="flat" cmpd="sng">
            <a:solidFill>
              <a:schemeClr val="accent4"/>
            </a:solidFill>
            <a:prstDash val="solid"/>
            <a:round/>
            <a:headEnd type="none" w="sm" len="sm"/>
            <a:tailEnd type="none" w="sm" len="sm"/>
          </a:ln>
        </p:spPr>
      </p:cxnSp>
      <p:cxnSp>
        <p:nvCxnSpPr>
          <p:cNvPr id="238" name="Google Shape;238;p39"/>
          <p:cNvCxnSpPr/>
          <p:nvPr/>
        </p:nvCxnSpPr>
        <p:spPr>
          <a:xfrm>
            <a:off x="1973580" y="3349279"/>
            <a:ext cx="8259200" cy="0"/>
          </a:xfrm>
          <a:prstGeom prst="straightConnector1">
            <a:avLst/>
          </a:prstGeom>
          <a:noFill/>
          <a:ln w="28575" cap="flat" cmpd="sng">
            <a:solidFill>
              <a:schemeClr val="accent4"/>
            </a:solidFill>
            <a:prstDash val="solid"/>
            <a:round/>
            <a:headEnd type="none" w="sm" len="sm"/>
            <a:tailEnd type="none" w="sm" len="sm"/>
          </a:ln>
        </p:spPr>
      </p:cxnSp>
      <p:pic>
        <p:nvPicPr>
          <p:cNvPr id="239" name="Google Shape;239;p39" title="Logo: OSEP: IDEAs that Work"/>
          <p:cNvPicPr preferRelativeResize="0"/>
          <p:nvPr/>
        </p:nvPicPr>
        <p:blipFill rotWithShape="1">
          <a:blip r:embed="rId2">
            <a:alphaModFix/>
          </a:blip>
          <a:srcRect/>
          <a:stretch/>
        </p:blipFill>
        <p:spPr>
          <a:xfrm>
            <a:off x="8049800" y="3613238"/>
            <a:ext cx="2183128" cy="1285333"/>
          </a:xfrm>
          <a:prstGeom prst="rect">
            <a:avLst/>
          </a:prstGeom>
          <a:noFill/>
          <a:ln>
            <a:noFill/>
          </a:ln>
        </p:spPr>
      </p:pic>
      <p:pic>
        <p:nvPicPr>
          <p:cNvPr id="240" name="Google Shape;240;p39" title="Logo: ECTA"/>
          <p:cNvPicPr preferRelativeResize="0"/>
          <p:nvPr/>
        </p:nvPicPr>
        <p:blipFill rotWithShape="1">
          <a:blip r:embed="rId3">
            <a:alphaModFix/>
          </a:blip>
          <a:srcRect/>
          <a:stretch/>
        </p:blipFill>
        <p:spPr>
          <a:xfrm>
            <a:off x="6014429" y="786004"/>
            <a:ext cx="4218496" cy="620041"/>
          </a:xfrm>
          <a:prstGeom prst="rect">
            <a:avLst/>
          </a:prstGeom>
          <a:noFill/>
          <a:ln>
            <a:noFill/>
          </a:ln>
        </p:spPr>
      </p:pic>
      <p:pic>
        <p:nvPicPr>
          <p:cNvPr id="241" name="Google Shape;241;p39" title="Logo: DaSy"/>
          <p:cNvPicPr preferRelativeResize="0"/>
          <p:nvPr/>
        </p:nvPicPr>
        <p:blipFill rotWithShape="1">
          <a:blip r:embed="rId4">
            <a:alphaModFix/>
          </a:blip>
          <a:srcRect/>
          <a:stretch/>
        </p:blipFill>
        <p:spPr>
          <a:xfrm>
            <a:off x="1975539" y="660585"/>
            <a:ext cx="3709836" cy="838644"/>
          </a:xfrm>
          <a:prstGeom prst="rect">
            <a:avLst/>
          </a:prstGeom>
          <a:noFill/>
          <a:ln>
            <a:noFill/>
          </a:ln>
        </p:spPr>
      </p:pic>
      <p:sp>
        <p:nvSpPr>
          <p:cNvPr id="242" name="Google Shape;242;p39"/>
          <p:cNvSpPr txBox="1"/>
          <p:nvPr/>
        </p:nvSpPr>
        <p:spPr>
          <a:xfrm>
            <a:off x="1973580" y="3613238"/>
            <a:ext cx="5798800" cy="1754286"/>
          </a:xfrm>
          <a:prstGeom prst="rect">
            <a:avLst/>
          </a:prstGeom>
          <a:noFill/>
          <a:ln>
            <a:noFill/>
          </a:ln>
        </p:spPr>
        <p:txBody>
          <a:bodyPr spcFirstLastPara="1" wrap="square" lIns="91433" tIns="45700" rIns="91433" bIns="45700" anchor="t" anchorCtr="0">
            <a:spAutoFit/>
          </a:bodyPr>
          <a:lstStyle/>
          <a:p>
            <a:pPr marL="0" marR="0" lvl="0" indent="0" algn="l" rtl="0">
              <a:spcBef>
                <a:spcPts val="0"/>
              </a:spcBef>
              <a:spcAft>
                <a:spcPts val="0"/>
              </a:spcAft>
              <a:buClr>
                <a:schemeClr val="dk1"/>
              </a:buClr>
              <a:buSzPts val="900"/>
              <a:buFont typeface="Arial"/>
              <a:buNone/>
            </a:pPr>
            <a:r>
              <a:rPr lang="en" sz="1200">
                <a:solidFill>
                  <a:schemeClr val="dk1"/>
                </a:solidFill>
                <a:latin typeface="Arial"/>
                <a:ea typeface="Arial"/>
                <a:cs typeface="Arial"/>
                <a:sym typeface="Arial"/>
              </a:rPr>
              <a:t>The contents of this document were developed under a grant, #H373Z190002, and a cooperative agreement, #H326P170001, from the Office of Special Education Programs, U.S. Department of Education. However, the content does not necessarily represent the policy of the U.S. Department of Education, and you should not assume endorsement by the Federal Government.</a:t>
            </a:r>
            <a:endParaRPr sz="1467"/>
          </a:p>
          <a:p>
            <a:pPr marL="0" marR="0" lvl="0" indent="0" algn="l" rtl="0">
              <a:spcBef>
                <a:spcPts val="0"/>
              </a:spcBef>
              <a:spcAft>
                <a:spcPts val="0"/>
              </a:spcAft>
              <a:buClr>
                <a:schemeClr val="dk1"/>
              </a:buClr>
              <a:buSzPts val="900"/>
              <a:buFont typeface="Arial"/>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900"/>
              <a:buFont typeface="Arial"/>
              <a:buNone/>
            </a:pPr>
            <a:r>
              <a:rPr lang="en" sz="1200">
                <a:solidFill>
                  <a:schemeClr val="dk1"/>
                </a:solidFill>
                <a:latin typeface="Arial"/>
                <a:ea typeface="Arial"/>
                <a:cs typeface="Arial"/>
                <a:sym typeface="Arial"/>
              </a:rPr>
              <a:t>DaSy Center Project Officers: Meredith Miceli and Amy Bae</a:t>
            </a:r>
            <a:endParaRPr sz="1467"/>
          </a:p>
          <a:p>
            <a:pPr marL="0" marR="0" lvl="0" indent="0" algn="l" rtl="0">
              <a:spcBef>
                <a:spcPts val="0"/>
              </a:spcBef>
              <a:spcAft>
                <a:spcPts val="0"/>
              </a:spcAft>
              <a:buClr>
                <a:schemeClr val="dk1"/>
              </a:buClr>
              <a:buSzPts val="900"/>
              <a:buFont typeface="Arial"/>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 sz="1200">
                <a:solidFill>
                  <a:schemeClr val="dk1"/>
                </a:solidFill>
                <a:latin typeface="Arial"/>
                <a:ea typeface="Arial"/>
                <a:cs typeface="Arial"/>
                <a:sym typeface="Arial"/>
              </a:rPr>
              <a:t>ECTA Center Project Officer: Julia Martin Eile</a:t>
            </a:r>
            <a:endParaRPr sz="1200">
              <a:solidFill>
                <a:schemeClr val="dk1"/>
              </a:solidFill>
              <a:latin typeface="Arial"/>
              <a:ea typeface="Arial"/>
              <a:cs typeface="Arial"/>
              <a:sym typeface="Arial"/>
            </a:endParaRPr>
          </a:p>
        </p:txBody>
      </p:sp>
      <p:sp>
        <p:nvSpPr>
          <p:cNvPr id="243" name="Google Shape;243;p39"/>
          <p:cNvSpPr txBox="1">
            <a:spLocks noGrp="1"/>
          </p:cNvSpPr>
          <p:nvPr>
            <p:ph type="title"/>
          </p:nvPr>
        </p:nvSpPr>
        <p:spPr>
          <a:xfrm>
            <a:off x="1973580" y="2170919"/>
            <a:ext cx="8259200" cy="9144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1D598A"/>
              </a:buClr>
              <a:buSzPts val="2400"/>
              <a:buFont typeface="Arial"/>
              <a:buNone/>
              <a:defRPr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409078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dirty="0"/>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dirty="0"/>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327653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dirty="0"/>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2" r:id="rId3"/>
    <p:sldLayoutId id="2147483681" r:id="rId4"/>
    <p:sldLayoutId id="2147483661" r:id="rId5"/>
    <p:sldLayoutId id="2147483673" r:id="rId6"/>
    <p:sldLayoutId id="2147483663" r:id="rId7"/>
    <p:sldLayoutId id="2147483662" r:id="rId8"/>
    <p:sldLayoutId id="2147483682" r:id="rId9"/>
    <p:sldLayoutId id="2147483686" r:id="rId10"/>
    <p:sldLayoutId id="2147483664" r:id="rId11"/>
    <p:sldLayoutId id="2147483684" r:id="rId12"/>
    <p:sldLayoutId id="2147483687" r:id="rId13"/>
    <p:sldLayoutId id="2147483665" r:id="rId14"/>
    <p:sldLayoutId id="2147483671" r:id="rId15"/>
    <p:sldLayoutId id="2147483685" r:id="rId16"/>
    <p:sldLayoutId id="2147483668" r:id="rId17"/>
    <p:sldLayoutId id="2147483666" r:id="rId18"/>
    <p:sldLayoutId id="2147483667" r:id="rId19"/>
    <p:sldLayoutId id="2147483688" r:id="rId20"/>
    <p:sldLayoutId id="2147483679" r:id="rId21"/>
    <p:sldLayoutId id="2147483680" r:id="rId22"/>
    <p:sldLayoutId id="2147483689" r:id="rId23"/>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192000" cy="1050758"/>
          </a:xfrm>
          <a:prstGeom prst="rect">
            <a:avLst/>
          </a:prstGeom>
        </p:spPr>
        <p:txBody>
          <a:bodyPr vert="horz" lIns="457200" tIns="45720" rIns="457200" bIns="45720" rtlCol="0" anchor="ctr">
            <a:noAutofit/>
          </a:bodyPr>
          <a:lstStyle/>
          <a:p>
            <a:pPr lvl="0" algn="ctr">
              <a:lnSpc>
                <a:spcPct val="90000"/>
              </a:lnSpc>
              <a:spcBef>
                <a:spcPct val="0"/>
              </a:spcBef>
              <a:buNone/>
              <a:tabLst>
                <a:tab pos="10579100" algn="l"/>
              </a:tabLst>
            </a:pPr>
            <a:endParaRPr lang="en-US" sz="3400" b="0" i="0" spc="160" baseline="0">
              <a:gradFill>
                <a:gsLst>
                  <a:gs pos="0">
                    <a:schemeClr val="tx2"/>
                  </a:gs>
                  <a:gs pos="100000">
                    <a:schemeClr val="tx2"/>
                  </a:gs>
                </a:gsLst>
                <a:lin ang="5400000" scaled="1"/>
              </a:gradFill>
              <a:latin typeface="Segoe UI Semibold" panose="020B0702040204020203" pitchFamily="34" charset="0"/>
              <a:ea typeface="+mj-ea"/>
              <a:cs typeface="Segoe UI Semibold" panose="020B0702040204020203" pitchFamily="34" charset="0"/>
            </a:endParaRPr>
          </a:p>
        </p:txBody>
      </p:sp>
      <p:sp>
        <p:nvSpPr>
          <p:cNvPr id="2" name="Title Placeholder 1"/>
          <p:cNvSpPr>
            <a:spLocks noGrp="1"/>
          </p:cNvSpPr>
          <p:nvPr>
            <p:ph type="title"/>
          </p:nvPr>
        </p:nvSpPr>
        <p:spPr>
          <a:xfrm>
            <a:off x="0" y="0"/>
            <a:ext cx="12192000" cy="1050758"/>
          </a:xfrm>
          <a:prstGeom prst="rect">
            <a:avLst/>
          </a:prstGeom>
        </p:spPr>
        <p:txBody>
          <a:bodyPr vert="horz" lIns="457200" tIns="45720" rIns="457200" bIns="45720" rtlCol="0" anchor="ctr">
            <a:noAutofit/>
          </a:bodyPr>
          <a:lstStyle/>
          <a:p>
            <a:pPr lvl="0" algn="ctr" defTabSz="914400" rtl="0" eaLnBrk="1" latinLnBrk="0" hangingPunct="1">
              <a:lnSpc>
                <a:spcPct val="90000"/>
              </a:lnSpc>
              <a:spcBef>
                <a:spcPct val="0"/>
              </a:spcBef>
              <a:buNone/>
              <a:tabLst>
                <a:tab pos="10579100" algn="l"/>
              </a:tabLst>
            </a:pPr>
            <a:r>
              <a:rPr lang="en-US"/>
              <a:t>Click to edit Master title style</a:t>
            </a:r>
            <a:endParaRPr lang="en-US" dirty="0"/>
          </a:p>
        </p:txBody>
      </p:sp>
      <p:sp>
        <p:nvSpPr>
          <p:cNvPr id="3" name="Text Placeholder 2"/>
          <p:cNvSpPr>
            <a:spLocks noGrp="1"/>
          </p:cNvSpPr>
          <p:nvPr>
            <p:ph type="body" idx="1"/>
          </p:nvPr>
        </p:nvSpPr>
        <p:spPr>
          <a:xfrm>
            <a:off x="0" y="1275347"/>
            <a:ext cx="12192000" cy="1949765"/>
          </a:xfrm>
          <a:prstGeom prst="rect">
            <a:avLst/>
          </a:prstGeom>
        </p:spPr>
        <p:txBody>
          <a:bodyPr vert="horz" lIns="457200" tIns="45720" rIns="45720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88115" y="6316156"/>
            <a:ext cx="27432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a:p>
        </p:txBody>
      </p:sp>
    </p:spTree>
    <p:extLst>
      <p:ext uri="{BB962C8B-B14F-4D97-AF65-F5344CB8AC3E}">
        <p14:creationId xmlns:p14="http://schemas.microsoft.com/office/powerpoint/2010/main" val="36624824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hf hdr="0" dt="0"/>
  <p:txStyles>
    <p:titleStyle>
      <a:lvl1pPr algn="ctr" defTabSz="914400" rtl="0" eaLnBrk="1" latinLnBrk="0" hangingPunct="1">
        <a:lnSpc>
          <a:spcPct val="90000"/>
        </a:lnSpc>
        <a:spcBef>
          <a:spcPct val="0"/>
        </a:spcBef>
        <a:buNone/>
        <a:tabLst>
          <a:tab pos="10579100" algn="l"/>
        </a:tabLst>
        <a:defRPr lang="en-US" sz="3400" b="0" i="0" kern="1200" spc="160" baseline="0" dirty="0">
          <a:gradFill>
            <a:gsLst>
              <a:gs pos="0">
                <a:schemeClr val="tx2"/>
              </a:gs>
              <a:gs pos="100000">
                <a:schemeClr val="tx2"/>
              </a:gs>
            </a:gsLst>
            <a:lin ang="5400000" scaled="1"/>
          </a:gradFill>
          <a:latin typeface="Segoe UI Semibold" panose="020B0702040204020203" pitchFamily="34" charset="0"/>
          <a:ea typeface="+mj-ea"/>
          <a:cs typeface="Segoe UI Semibold" panose="020B0702040204020203"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mj-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500"/>
        </a:spcBef>
        <a:spcAft>
          <a:spcPts val="1200"/>
        </a:spcAft>
        <a:buFont typeface="Arial" panose="020B0604020202020204" pitchFamily="34" charset="0"/>
        <a:buNone/>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000"/>
              <a:buFont typeface="Verdana"/>
              <a:buNone/>
              <a:defRPr sz="3000" b="0" i="0" u="none" strike="noStrike" cap="none">
                <a:solidFill>
                  <a:schemeClr val="dk1"/>
                </a:solidFill>
                <a:latin typeface="Verdana"/>
                <a:ea typeface="Verdana"/>
                <a:cs typeface="Verdana"/>
                <a:sym typeface="Verdan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166231"/>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82000">
              <a:schemeClr val="lt1"/>
            </a:gs>
            <a:gs pos="89000">
              <a:srgbClr val="F2F2F2"/>
            </a:gs>
            <a:gs pos="100000">
              <a:srgbClr val="F2F2F2"/>
            </a:gs>
          </a:gsLst>
          <a:lin ang="5400012" scaled="0"/>
        </a:grad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sldNum" idx="12"/>
          </p:nvPr>
        </p:nvSpPr>
        <p:spPr>
          <a:xfrm>
            <a:off x="10360511" y="6319555"/>
            <a:ext cx="1232800" cy="5036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467" b="0" i="0" u="none" strike="noStrike" cap="none">
                <a:solidFill>
                  <a:srgbClr val="104578"/>
                </a:solidFill>
                <a:latin typeface="Arial"/>
                <a:ea typeface="Arial"/>
                <a:cs typeface="Arial"/>
                <a:sym typeface="Arial"/>
              </a:defRPr>
            </a:lvl1pPr>
            <a:lvl2pPr marL="0" marR="0" lvl="1" indent="0" algn="r" rtl="0">
              <a:spcBef>
                <a:spcPts val="0"/>
              </a:spcBef>
              <a:buNone/>
              <a:defRPr sz="1467" b="0" i="0" u="none" strike="noStrike" cap="none">
                <a:solidFill>
                  <a:srgbClr val="104578"/>
                </a:solidFill>
                <a:latin typeface="Arial"/>
                <a:ea typeface="Arial"/>
                <a:cs typeface="Arial"/>
                <a:sym typeface="Arial"/>
              </a:defRPr>
            </a:lvl2pPr>
            <a:lvl3pPr marL="0" marR="0" lvl="2" indent="0" algn="r" rtl="0">
              <a:spcBef>
                <a:spcPts val="0"/>
              </a:spcBef>
              <a:buNone/>
              <a:defRPr sz="1467" b="0" i="0" u="none" strike="noStrike" cap="none">
                <a:solidFill>
                  <a:srgbClr val="104578"/>
                </a:solidFill>
                <a:latin typeface="Arial"/>
                <a:ea typeface="Arial"/>
                <a:cs typeface="Arial"/>
                <a:sym typeface="Arial"/>
              </a:defRPr>
            </a:lvl3pPr>
            <a:lvl4pPr marL="0" marR="0" lvl="3" indent="0" algn="r" rtl="0">
              <a:spcBef>
                <a:spcPts val="0"/>
              </a:spcBef>
              <a:buNone/>
              <a:defRPr sz="1467" b="0" i="0" u="none" strike="noStrike" cap="none">
                <a:solidFill>
                  <a:srgbClr val="104578"/>
                </a:solidFill>
                <a:latin typeface="Arial"/>
                <a:ea typeface="Arial"/>
                <a:cs typeface="Arial"/>
                <a:sym typeface="Arial"/>
              </a:defRPr>
            </a:lvl4pPr>
            <a:lvl5pPr marL="0" marR="0" lvl="4" indent="0" algn="r" rtl="0">
              <a:spcBef>
                <a:spcPts val="0"/>
              </a:spcBef>
              <a:buNone/>
              <a:defRPr sz="1467" b="0" i="0" u="none" strike="noStrike" cap="none">
                <a:solidFill>
                  <a:srgbClr val="104578"/>
                </a:solidFill>
                <a:latin typeface="Arial"/>
                <a:ea typeface="Arial"/>
                <a:cs typeface="Arial"/>
                <a:sym typeface="Arial"/>
              </a:defRPr>
            </a:lvl5pPr>
            <a:lvl6pPr marL="0" marR="0" lvl="5" indent="0" algn="r" rtl="0">
              <a:spcBef>
                <a:spcPts val="0"/>
              </a:spcBef>
              <a:buNone/>
              <a:defRPr sz="1467" b="0" i="0" u="none" strike="noStrike" cap="none">
                <a:solidFill>
                  <a:srgbClr val="104578"/>
                </a:solidFill>
                <a:latin typeface="Arial"/>
                <a:ea typeface="Arial"/>
                <a:cs typeface="Arial"/>
                <a:sym typeface="Arial"/>
              </a:defRPr>
            </a:lvl6pPr>
            <a:lvl7pPr marL="0" marR="0" lvl="6" indent="0" algn="r" rtl="0">
              <a:spcBef>
                <a:spcPts val="0"/>
              </a:spcBef>
              <a:buNone/>
              <a:defRPr sz="1467" b="0" i="0" u="none" strike="noStrike" cap="none">
                <a:solidFill>
                  <a:srgbClr val="104578"/>
                </a:solidFill>
                <a:latin typeface="Arial"/>
                <a:ea typeface="Arial"/>
                <a:cs typeface="Arial"/>
                <a:sym typeface="Arial"/>
              </a:defRPr>
            </a:lvl7pPr>
            <a:lvl8pPr marL="0" marR="0" lvl="7" indent="0" algn="r" rtl="0">
              <a:spcBef>
                <a:spcPts val="0"/>
              </a:spcBef>
              <a:buNone/>
              <a:defRPr sz="1467" b="0" i="0" u="none" strike="noStrike" cap="none">
                <a:solidFill>
                  <a:srgbClr val="104578"/>
                </a:solidFill>
                <a:latin typeface="Arial"/>
                <a:ea typeface="Arial"/>
                <a:cs typeface="Arial"/>
                <a:sym typeface="Arial"/>
              </a:defRPr>
            </a:lvl8pPr>
            <a:lvl9pPr marL="0" marR="0" lvl="8" indent="0" algn="r" rtl="0">
              <a:spcBef>
                <a:spcPts val="0"/>
              </a:spcBef>
              <a:buNone/>
              <a:defRPr sz="1467" b="0" i="0" u="none" strike="noStrike" cap="none">
                <a:solidFill>
                  <a:srgbClr val="104578"/>
                </a:solidFill>
                <a:latin typeface="Arial"/>
                <a:ea typeface="Arial"/>
                <a:cs typeface="Arial"/>
                <a:sym typeface="Arial"/>
              </a:defRPr>
            </a:lvl9pPr>
          </a:lstStyle>
          <a:p>
            <a:fld id="{00000000-1234-1234-1234-123412341234}" type="slidenum">
              <a:rPr lang="en" smtClean="0"/>
              <a:pPr/>
              <a:t>‹#›</a:t>
            </a:fld>
            <a:endParaRPr lang="en"/>
          </a:p>
        </p:txBody>
      </p:sp>
      <p:sp>
        <p:nvSpPr>
          <p:cNvPr id="113" name="Google Shape;113;p20"/>
          <p:cNvSpPr txBox="1">
            <a:spLocks noGrp="1"/>
          </p:cNvSpPr>
          <p:nvPr>
            <p:ph type="ftr" idx="11"/>
          </p:nvPr>
        </p:nvSpPr>
        <p:spPr>
          <a:xfrm>
            <a:off x="587829" y="6319553"/>
            <a:ext cx="9772800" cy="4964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467" b="0" i="0" u="none" strike="noStrike" cap="none">
                <a:solidFill>
                  <a:srgbClr val="104578"/>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114" name="Google Shape;114;p20"/>
          <p:cNvSpPr txBox="1">
            <a:spLocks noGrp="1"/>
          </p:cNvSpPr>
          <p:nvPr>
            <p:ph type="body" idx="1"/>
          </p:nvPr>
        </p:nvSpPr>
        <p:spPr>
          <a:xfrm>
            <a:off x="587829" y="1368357"/>
            <a:ext cx="11005600" cy="44780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120000"/>
              </a:lnSpc>
              <a:spcBef>
                <a:spcPts val="800"/>
              </a:spcBef>
              <a:spcAft>
                <a:spcPts val="0"/>
              </a:spcAft>
              <a:buClr>
                <a:srgbClr val="39B54A"/>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0000"/>
              </a:lnSpc>
              <a:spcBef>
                <a:spcPts val="400"/>
              </a:spcBef>
              <a:spcAft>
                <a:spcPts val="0"/>
              </a:spcAft>
              <a:buClr>
                <a:srgbClr val="39B54A"/>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0000"/>
              </a:lnSpc>
              <a:spcBef>
                <a:spcPts val="400"/>
              </a:spcBef>
              <a:spcAft>
                <a:spcPts val="0"/>
              </a:spcAft>
              <a:buClr>
                <a:srgbClr val="39B54A"/>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0000"/>
              </a:lnSpc>
              <a:spcBef>
                <a:spcPts val="400"/>
              </a:spcBef>
              <a:spcAft>
                <a:spcPts val="0"/>
              </a:spcAft>
              <a:buClr>
                <a:srgbClr val="39B54A"/>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0000"/>
              </a:lnSpc>
              <a:spcBef>
                <a:spcPts val="400"/>
              </a:spcBef>
              <a:spcAft>
                <a:spcPts val="0"/>
              </a:spcAft>
              <a:buClr>
                <a:srgbClr val="39B54A"/>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15" name="Google Shape;115;p20"/>
          <p:cNvSpPr txBox="1">
            <a:spLocks noGrp="1"/>
          </p:cNvSpPr>
          <p:nvPr>
            <p:ph type="title"/>
          </p:nvPr>
        </p:nvSpPr>
        <p:spPr>
          <a:xfrm>
            <a:off x="587828" y="226980"/>
            <a:ext cx="11005600" cy="914400"/>
          </a:xfrm>
          <a:prstGeom prst="rect">
            <a:avLst/>
          </a:prstGeom>
          <a:noFill/>
          <a:ln>
            <a:noFill/>
          </a:ln>
        </p:spPr>
        <p:txBody>
          <a:bodyPr spcFirstLastPara="1" wrap="square" lIns="68575" tIns="34275" rIns="68575" bIns="34275" anchor="t" anchorCtr="0">
            <a:normAutofit/>
          </a:bodyPr>
          <a:lstStyle>
            <a:lvl1pPr marR="0" lvl="0" algn="ctr" rtl="0">
              <a:lnSpc>
                <a:spcPct val="90000"/>
              </a:lnSpc>
              <a:spcBef>
                <a:spcPts val="0"/>
              </a:spcBef>
              <a:spcAft>
                <a:spcPts val="0"/>
              </a:spcAft>
              <a:buClr>
                <a:srgbClr val="1D598A"/>
              </a:buClr>
              <a:buSzPts val="2400"/>
              <a:buFont typeface="Arial"/>
              <a:buNone/>
              <a:defRPr sz="2400" b="0" i="0" u="none" strike="noStrike" cap="none">
                <a:solidFill>
                  <a:srgbClr val="1D598A"/>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extLst>
      <p:ext uri="{BB962C8B-B14F-4D97-AF65-F5344CB8AC3E}">
        <p14:creationId xmlns:p14="http://schemas.microsoft.com/office/powerpoint/2010/main" val="527646518"/>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hyperlink" Target="https://www.cde.state.co.us/resultsmatt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hyperlink" Target="https://easyretro.io/publicboard/vszpdbCCL6PIsoQS6cFLLYacoeR2/064bca4a-53d3-4916-8237-b85710f2f5e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hyperlink" Target="https://docs.google.com/document/d/1dmlScb7hBCEfy5xd_UaTqg7cdBDN81fatk_GpVPacjw/edit?usp=sharing" TargetMode="Externa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4.xml"/><Relationship Id="rId4" Type="http://schemas.openxmlformats.org/officeDocument/2006/relationships/hyperlink" Target="https://drive.google.com/file/d/1PKHCt7f2K2EaVtqSanVw9eKFvW_YRZy3/view?usp=shari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7323-677C-714C-9180-C0FA395F34B8}"/>
              </a:ext>
            </a:extLst>
          </p:cNvPr>
          <p:cNvSpPr>
            <a:spLocks noGrp="1"/>
          </p:cNvSpPr>
          <p:nvPr>
            <p:ph type="ctrTitle"/>
          </p:nvPr>
        </p:nvSpPr>
        <p:spPr/>
        <p:txBody>
          <a:bodyPr>
            <a:normAutofit/>
          </a:bodyPr>
          <a:lstStyle/>
          <a:p>
            <a:r>
              <a:rPr lang="en-US" b="1" dirty="0"/>
              <a:t>Walking the Walk: Using Child Outcomes Data for Improvement</a:t>
            </a:r>
          </a:p>
        </p:txBody>
      </p:sp>
      <p:sp>
        <p:nvSpPr>
          <p:cNvPr id="3" name="Subtitle 2">
            <a:extLst>
              <a:ext uri="{FF2B5EF4-FFF2-40B4-BE49-F238E27FC236}">
                <a16:creationId xmlns:a16="http://schemas.microsoft.com/office/drawing/2014/main" id="{D875D2F0-EA7E-0244-A293-FB0C89A08954}"/>
              </a:ext>
            </a:extLst>
          </p:cNvPr>
          <p:cNvSpPr>
            <a:spLocks noGrp="1"/>
          </p:cNvSpPr>
          <p:nvPr>
            <p:ph type="subTitle" idx="1"/>
          </p:nvPr>
        </p:nvSpPr>
        <p:spPr/>
        <p:txBody>
          <a:bodyPr/>
          <a:lstStyle/>
          <a:p>
            <a:r>
              <a:rPr lang="en-US" dirty="0"/>
              <a:t>Marcia Blum &amp; Kellen Reid</a:t>
            </a:r>
          </a:p>
        </p:txBody>
      </p:sp>
    </p:spTree>
    <p:extLst>
      <p:ext uri="{BB962C8B-B14F-4D97-AF65-F5344CB8AC3E}">
        <p14:creationId xmlns:p14="http://schemas.microsoft.com/office/powerpoint/2010/main" val="230763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5474168" y="6354422"/>
            <a:ext cx="1232776" cy="503578"/>
          </a:xfrm>
        </p:spPr>
        <p:txBody>
          <a:bodyPr lIns="91440" tIns="45720" rIns="91440" bIns="45720" anchor="ctr" anchorCtr="0"/>
          <a:lstStyle/>
          <a:p>
            <a:pPr algn="ctr"/>
            <a:r>
              <a:rPr lang="en-US">
                <a:cs typeface="Arial"/>
              </a:rPr>
              <a:t>9</a:t>
            </a:r>
          </a:p>
        </p:txBody>
      </p:sp>
      <p:sp>
        <p:nvSpPr>
          <p:cNvPr id="17" name="Title 1">
            <a:extLst>
              <a:ext uri="{FF2B5EF4-FFF2-40B4-BE49-F238E27FC236}">
                <a16:creationId xmlns:a16="http://schemas.microsoft.com/office/drawing/2014/main" id="{9126AD00-DABF-4D24-BC1D-92BC8C3F791D}"/>
              </a:ext>
            </a:extLst>
          </p:cNvPr>
          <p:cNvSpPr>
            <a:spLocks noGrp="1"/>
          </p:cNvSpPr>
          <p:nvPr>
            <p:ph type="title"/>
          </p:nvPr>
        </p:nvSpPr>
        <p:spPr>
          <a:xfrm>
            <a:off x="587828" y="226980"/>
            <a:ext cx="11005457" cy="719662"/>
          </a:xfrm>
        </p:spPr>
        <p:txBody>
          <a:bodyPr>
            <a:noAutofit/>
          </a:bodyPr>
          <a:lstStyle/>
          <a:p>
            <a:r>
              <a:rPr lang="en-US" sz="3600" dirty="0">
                <a:solidFill>
                  <a:schemeClr val="tx1"/>
                </a:solidFill>
              </a:rPr>
              <a:t>Reasons for Excluding States (FFY 2021)</a:t>
            </a:r>
          </a:p>
        </p:txBody>
      </p:sp>
      <p:sp>
        <p:nvSpPr>
          <p:cNvPr id="10" name="TextBox 9">
            <a:extLst>
              <a:ext uri="{FF2B5EF4-FFF2-40B4-BE49-F238E27FC236}">
                <a16:creationId xmlns:a16="http://schemas.microsoft.com/office/drawing/2014/main" id="{DC33D95B-CE6D-4715-950F-65687AA378A6}"/>
              </a:ext>
            </a:extLst>
          </p:cNvPr>
          <p:cNvSpPr txBox="1"/>
          <p:nvPr/>
        </p:nvSpPr>
        <p:spPr>
          <a:xfrm>
            <a:off x="6090556" y="976940"/>
            <a:ext cx="4930142" cy="369332"/>
          </a:xfrm>
          <a:prstGeom prst="rect">
            <a:avLst/>
          </a:prstGeom>
          <a:solidFill>
            <a:schemeClr val="accent3">
              <a:alpha val="10000"/>
            </a:schemeClr>
          </a:solidFill>
          <a:ln w="12700">
            <a:solidFill>
              <a:schemeClr val="accent3">
                <a:alpha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effectLst/>
              </a:rPr>
              <a:t>Started with 51 states in each program</a:t>
            </a:r>
          </a:p>
        </p:txBody>
      </p:sp>
      <p:graphicFrame>
        <p:nvGraphicFramePr>
          <p:cNvPr id="2" name="Table 5" descr="Chart with reasons for exclusions and number of exclusions during FFY 2021 Part  C and Part B 619.">
            <a:extLst>
              <a:ext uri="{FF2B5EF4-FFF2-40B4-BE49-F238E27FC236}">
                <a16:creationId xmlns:a16="http://schemas.microsoft.com/office/drawing/2014/main" id="{38E74978-A883-4280-9849-9F9FC2949FD1}"/>
              </a:ext>
            </a:extLst>
          </p:cNvPr>
          <p:cNvGraphicFramePr>
            <a:graphicFrameLocks noGrp="1"/>
          </p:cNvGraphicFramePr>
          <p:nvPr>
            <p:extLst>
              <p:ext uri="{D42A27DB-BD31-4B8C-83A1-F6EECF244321}">
                <p14:modId xmlns:p14="http://schemas.microsoft.com/office/powerpoint/2010/main" val="1830508184"/>
              </p:ext>
            </p:extLst>
          </p:nvPr>
        </p:nvGraphicFramePr>
        <p:xfrm>
          <a:off x="587828" y="1387612"/>
          <a:ext cx="10432869" cy="2806404"/>
        </p:xfrm>
        <a:graphic>
          <a:graphicData uri="http://schemas.openxmlformats.org/drawingml/2006/table">
            <a:tbl>
              <a:tblPr firstRow="1">
                <a:tableStyleId>{C083E6E3-FA7D-4D7B-A595-EF9225AFEA82}</a:tableStyleId>
              </a:tblPr>
              <a:tblGrid>
                <a:gridCol w="5486399">
                  <a:extLst>
                    <a:ext uri="{9D8B030D-6E8A-4147-A177-3AD203B41FA5}">
                      <a16:colId xmlns:a16="http://schemas.microsoft.com/office/drawing/2014/main" val="2592410800"/>
                    </a:ext>
                  </a:extLst>
                </a:gridCol>
                <a:gridCol w="2473235">
                  <a:extLst>
                    <a:ext uri="{9D8B030D-6E8A-4147-A177-3AD203B41FA5}">
                      <a16:colId xmlns:a16="http://schemas.microsoft.com/office/drawing/2014/main" val="2066071796"/>
                    </a:ext>
                  </a:extLst>
                </a:gridCol>
                <a:gridCol w="2473235">
                  <a:extLst>
                    <a:ext uri="{9D8B030D-6E8A-4147-A177-3AD203B41FA5}">
                      <a16:colId xmlns:a16="http://schemas.microsoft.com/office/drawing/2014/main" val="1747784736"/>
                    </a:ext>
                  </a:extLst>
                </a:gridCol>
              </a:tblGrid>
              <a:tr h="448666">
                <a:tc>
                  <a:txBody>
                    <a:bodyPr/>
                    <a:lstStyle/>
                    <a:p>
                      <a:pPr algn="ctr"/>
                      <a:r>
                        <a:rPr lang="en-US" sz="2400" dirty="0"/>
                        <a:t>Reason for Exclusion</a:t>
                      </a:r>
                    </a:p>
                  </a:txBody>
                  <a:tcPr marT="0" marB="0" anchor="ctr">
                    <a:lnL w="38100" cap="flat" cmpd="sng" algn="ctr">
                      <a:solidFill>
                        <a:schemeClr val="bg1"/>
                      </a:solidFill>
                      <a:prstDash val="solid"/>
                      <a:round/>
                      <a:headEnd type="none" w="med" len="med"/>
                      <a:tailEnd type="none" w="med" len="med"/>
                    </a:lnL>
                    <a:lnR w="12700" cap="flat" cmpd="sng" algn="ctr">
                      <a:solidFill>
                        <a:srgbClr val="1B8B3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2400" dirty="0">
                          <a:solidFill>
                            <a:schemeClr val="bg1"/>
                          </a:solidFill>
                          <a:effectLst>
                            <a:outerShdw blurRad="50800" dist="25400" dir="2700000" algn="tl" rotWithShape="0">
                              <a:prstClr val="black">
                                <a:alpha val="50000"/>
                              </a:prstClr>
                            </a:outerShdw>
                          </a:effectLst>
                        </a:rPr>
                        <a:t>Part C </a:t>
                      </a:r>
                    </a:p>
                    <a:p>
                      <a:pPr algn="ctr"/>
                      <a:r>
                        <a:rPr lang="en-US" sz="2400" dirty="0">
                          <a:solidFill>
                            <a:schemeClr val="bg1"/>
                          </a:solidFill>
                          <a:effectLst>
                            <a:outerShdw blurRad="50800" dist="25400" dir="2700000" algn="tl" rotWithShape="0">
                              <a:prstClr val="black">
                                <a:alpha val="50000"/>
                              </a:prstClr>
                            </a:outerShdw>
                          </a:effectLst>
                        </a:rPr>
                        <a:t># Excluded</a:t>
                      </a:r>
                    </a:p>
                  </a:txBody>
                  <a:tcPr marT="0" marB="0" anchor="ctr">
                    <a:lnL w="12700" cap="flat" cmpd="sng" algn="ctr">
                      <a:solidFill>
                        <a:srgbClr val="1B8B3E"/>
                      </a:solidFill>
                      <a:prstDash val="solid"/>
                      <a:round/>
                      <a:headEnd type="none" w="med" len="med"/>
                      <a:tailEnd type="none" w="med" len="med"/>
                    </a:lnL>
                    <a:lnR w="12700" cap="flat" cmpd="sng" algn="ctr">
                      <a:solidFill>
                        <a:srgbClr val="1B8B3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B8B3E"/>
                      </a:solidFill>
                      <a:prstDash val="solid"/>
                      <a:round/>
                      <a:headEnd type="none" w="med" len="med"/>
                      <a:tailEnd type="none" w="med" len="med"/>
                    </a:lnB>
                    <a:solidFill>
                      <a:srgbClr val="227532"/>
                    </a:solidFill>
                  </a:tcPr>
                </a:tc>
                <a:tc>
                  <a:txBody>
                    <a:bodyPr/>
                    <a:lstStyle/>
                    <a:p>
                      <a:pPr algn="ctr"/>
                      <a:r>
                        <a:rPr lang="en-US" sz="2400" dirty="0">
                          <a:solidFill>
                            <a:schemeClr val="bg1"/>
                          </a:solidFill>
                          <a:effectLst>
                            <a:outerShdw blurRad="50800" dist="25400" dir="2700000" algn="tl" rotWithShape="0">
                              <a:prstClr val="black">
                                <a:alpha val="50000"/>
                              </a:prstClr>
                            </a:outerShdw>
                          </a:effectLst>
                        </a:rPr>
                        <a:t>Part B 619 </a:t>
                      </a:r>
                    </a:p>
                    <a:p>
                      <a:pPr algn="ctr"/>
                      <a:r>
                        <a:rPr lang="en-US" sz="2400" dirty="0">
                          <a:solidFill>
                            <a:schemeClr val="bg1"/>
                          </a:solidFill>
                          <a:effectLst>
                            <a:outerShdw blurRad="50800" dist="25400" dir="2700000" algn="tl" rotWithShape="0">
                              <a:prstClr val="black">
                                <a:alpha val="50000"/>
                              </a:prstClr>
                            </a:outerShdw>
                          </a:effectLst>
                        </a:rPr>
                        <a:t># Excluded</a:t>
                      </a:r>
                    </a:p>
                  </a:txBody>
                  <a:tcPr marT="0" marB="0" anchor="ctr">
                    <a:lnL w="12700" cap="flat" cmpd="sng" algn="ctr">
                      <a:solidFill>
                        <a:srgbClr val="1B8B3E"/>
                      </a:solidFill>
                      <a:prstDash val="solid"/>
                      <a:round/>
                      <a:headEnd type="none" w="med" len="med"/>
                      <a:tailEnd type="none" w="med" len="med"/>
                    </a:lnL>
                    <a:lnR w="12700" cap="flat" cmpd="sng" algn="ctr">
                      <a:solidFill>
                        <a:srgbClr val="28549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8549E"/>
                      </a:solidFill>
                      <a:prstDash val="solid"/>
                      <a:round/>
                      <a:headEnd type="none" w="med" len="med"/>
                      <a:tailEnd type="none" w="med" len="med"/>
                    </a:lnB>
                    <a:solidFill>
                      <a:srgbClr val="1D598B"/>
                    </a:solidFill>
                  </a:tcPr>
                </a:tc>
                <a:extLst>
                  <a:ext uri="{0D108BD9-81ED-4DB2-BD59-A6C34878D82A}">
                    <a16:rowId xmlns:a16="http://schemas.microsoft.com/office/drawing/2014/main" val="3572876531"/>
                  </a:ext>
                </a:extLst>
              </a:tr>
              <a:tr h="255848">
                <a:tc>
                  <a:txBody>
                    <a:bodyPr/>
                    <a:lstStyle/>
                    <a:p>
                      <a:r>
                        <a:rPr lang="en-US" dirty="0"/>
                        <a:t>Sampling</a:t>
                      </a:r>
                    </a:p>
                  </a:txBody>
                  <a:tcPr>
                    <a:lnL w="38100" cap="flat" cmpd="sng" algn="ctr">
                      <a:solidFill>
                        <a:schemeClr val="bg1"/>
                      </a:solidFill>
                      <a:prstDash val="solid"/>
                      <a:round/>
                      <a:headEnd type="none" w="med" len="med"/>
                      <a:tailEnd type="none" w="med" len="med"/>
                    </a:lnL>
                    <a:lnR w="12700" cap="flat" cmpd="sng" algn="ctr">
                      <a:solidFill>
                        <a:srgbClr val="1B8B3E"/>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sz="2000" dirty="0"/>
                        <a:t>2</a:t>
                      </a:r>
                    </a:p>
                  </a:txBody>
                  <a:tcPr anchor="ctr">
                    <a:lnL w="12700" cap="flat" cmpd="sng" algn="ctr">
                      <a:solidFill>
                        <a:srgbClr val="1B8B3E"/>
                      </a:solidFill>
                      <a:prstDash val="solid"/>
                      <a:round/>
                      <a:headEnd type="none" w="med" len="med"/>
                      <a:tailEnd type="none" w="med" len="med"/>
                    </a:lnL>
                    <a:lnR w="12700" cap="flat" cmpd="sng" algn="ctr">
                      <a:solidFill>
                        <a:srgbClr val="1B8B3E"/>
                      </a:solidFill>
                      <a:prstDash val="solid"/>
                      <a:round/>
                      <a:headEnd type="none" w="med" len="med"/>
                      <a:tailEnd type="none" w="med" len="med"/>
                    </a:lnR>
                    <a:lnT w="12700" cap="flat" cmpd="sng" algn="ctr">
                      <a:solidFill>
                        <a:srgbClr val="1B8B3E"/>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2000" dirty="0"/>
                        <a:t>3</a:t>
                      </a:r>
                    </a:p>
                  </a:txBody>
                  <a:tcPr anchor="ctr">
                    <a:lnL w="12700" cap="flat" cmpd="sng" algn="ctr">
                      <a:solidFill>
                        <a:srgbClr val="1B8B3E"/>
                      </a:solidFill>
                      <a:prstDash val="solid"/>
                      <a:round/>
                      <a:headEnd type="none" w="med" len="med"/>
                      <a:tailEnd type="none" w="med" len="med"/>
                    </a:lnL>
                    <a:lnR w="12700" cap="flat" cmpd="sng" algn="ctr">
                      <a:solidFill>
                        <a:srgbClr val="28549E"/>
                      </a:solidFill>
                      <a:prstDash val="solid"/>
                      <a:round/>
                      <a:headEnd type="none" w="med" len="med"/>
                      <a:tailEnd type="none" w="med" len="med"/>
                    </a:lnR>
                    <a:lnT w="12700" cap="flat" cmpd="sng" algn="ctr">
                      <a:solidFill>
                        <a:srgbClr val="28549E"/>
                      </a:solidFill>
                      <a:prstDash val="solid"/>
                      <a:round/>
                      <a:headEnd type="none" w="med" len="med"/>
                      <a:tailEnd type="none" w="med" len="med"/>
                    </a:lnT>
                  </a:tcPr>
                </a:tc>
                <a:extLst>
                  <a:ext uri="{0D108BD9-81ED-4DB2-BD59-A6C34878D82A}">
                    <a16:rowId xmlns:a16="http://schemas.microsoft.com/office/drawing/2014/main" val="895248152"/>
                  </a:ext>
                </a:extLst>
              </a:tr>
              <a:tr h="170412">
                <a:tc>
                  <a:txBody>
                    <a:bodyPr/>
                    <a:lstStyle/>
                    <a:p>
                      <a:r>
                        <a:rPr lang="en-US" dirty="0"/>
                        <a:t>Missing data*</a:t>
                      </a:r>
                    </a:p>
                  </a:txBody>
                  <a:tcPr>
                    <a:lnL w="38100" cap="flat" cmpd="sng" algn="ctr">
                      <a:solidFill>
                        <a:schemeClr val="bg1"/>
                      </a:solidFill>
                      <a:prstDash val="solid"/>
                      <a:round/>
                      <a:headEnd type="none" w="med" len="med"/>
                      <a:tailEnd type="none" w="med" len="med"/>
                    </a:lnL>
                    <a:lnR w="12700" cap="flat" cmpd="sng" algn="ctr">
                      <a:solidFill>
                        <a:srgbClr val="1B8B3E"/>
                      </a:solidFill>
                      <a:prstDash val="solid"/>
                      <a:round/>
                      <a:headEnd type="none" w="med" len="med"/>
                      <a:tailEnd type="none" w="med" len="med"/>
                    </a:lnR>
                    <a:solidFill>
                      <a:schemeClr val="bg1">
                        <a:lumMod val="95000"/>
                      </a:schemeClr>
                    </a:solidFill>
                  </a:tcPr>
                </a:tc>
                <a:tc>
                  <a:txBody>
                    <a:bodyPr/>
                    <a:lstStyle/>
                    <a:p>
                      <a:pPr algn="ctr"/>
                      <a:r>
                        <a:rPr lang="en-US" sz="2000" dirty="0"/>
                        <a:t>1</a:t>
                      </a:r>
                    </a:p>
                  </a:txBody>
                  <a:tcPr anchor="ctr">
                    <a:lnL w="12700" cap="flat" cmpd="sng" algn="ctr">
                      <a:solidFill>
                        <a:srgbClr val="1B8B3E"/>
                      </a:solidFill>
                      <a:prstDash val="solid"/>
                      <a:round/>
                      <a:headEnd type="none" w="med" len="med"/>
                      <a:tailEnd type="none" w="med" len="med"/>
                    </a:lnL>
                    <a:lnR w="12700" cap="flat" cmpd="sng" algn="ctr">
                      <a:solidFill>
                        <a:srgbClr val="1B8B3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t>3</a:t>
                      </a:r>
                    </a:p>
                  </a:txBody>
                  <a:tcPr anchor="ctr">
                    <a:lnL w="12700" cap="flat" cmpd="sng" algn="ctr">
                      <a:solidFill>
                        <a:srgbClr val="1B8B3E"/>
                      </a:solidFill>
                      <a:prstDash val="solid"/>
                      <a:round/>
                      <a:headEnd type="none" w="med" len="med"/>
                      <a:tailEnd type="none" w="med" len="med"/>
                    </a:lnL>
                    <a:lnR w="12700" cap="flat" cmpd="sng" algn="ctr">
                      <a:solidFill>
                        <a:srgbClr val="28549E"/>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4094886295"/>
                  </a:ext>
                </a:extLst>
              </a:tr>
              <a:tr h="433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Unusual patterns in progress categories ‘a’ or ‘e’**</a:t>
                      </a:r>
                      <a:endParaRPr lang="en-US" dirty="0"/>
                    </a:p>
                  </a:txBody>
                  <a:tcPr>
                    <a:lnL w="38100" cap="flat" cmpd="sng" algn="ctr">
                      <a:solidFill>
                        <a:schemeClr val="bg1"/>
                      </a:solidFill>
                      <a:prstDash val="solid"/>
                      <a:round/>
                      <a:headEnd type="none" w="med" len="med"/>
                      <a:tailEnd type="none" w="med" len="med"/>
                    </a:lnL>
                    <a:lnR w="12700" cap="flat" cmpd="sng" algn="ctr">
                      <a:solidFill>
                        <a:srgbClr val="1B8B3E"/>
                      </a:solidFill>
                      <a:prstDash val="solid"/>
                      <a:round/>
                      <a:headEnd type="none" w="med" len="med"/>
                      <a:tailEnd type="none" w="med" len="med"/>
                    </a:lnR>
                  </a:tcPr>
                </a:tc>
                <a:tc>
                  <a:txBody>
                    <a:bodyPr/>
                    <a:lstStyle/>
                    <a:p>
                      <a:pPr algn="ctr"/>
                      <a:r>
                        <a:rPr lang="en-US" sz="2000" dirty="0"/>
                        <a:t>2</a:t>
                      </a:r>
                    </a:p>
                  </a:txBody>
                  <a:tcPr anchor="ctr">
                    <a:lnL w="12700" cap="flat" cmpd="sng" algn="ctr">
                      <a:solidFill>
                        <a:srgbClr val="1B8B3E"/>
                      </a:solidFill>
                      <a:prstDash val="solid"/>
                      <a:round/>
                      <a:headEnd type="none" w="med" len="med"/>
                      <a:tailEnd type="none" w="med" len="med"/>
                    </a:lnL>
                    <a:lnR w="12700" cap="flat" cmpd="sng" algn="ctr">
                      <a:solidFill>
                        <a:srgbClr val="1B8B3E"/>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2000" dirty="0"/>
                        <a:t>2</a:t>
                      </a:r>
                    </a:p>
                  </a:txBody>
                  <a:tcPr anchor="ctr">
                    <a:lnL w="12700" cap="flat" cmpd="sng" algn="ctr">
                      <a:solidFill>
                        <a:srgbClr val="1B8B3E"/>
                      </a:solidFill>
                      <a:prstDash val="solid"/>
                      <a:round/>
                      <a:headEnd type="none" w="med" len="med"/>
                      <a:tailEnd type="none" w="med" len="med"/>
                    </a:lnL>
                    <a:lnR w="12700" cap="flat" cmpd="sng" algn="ctr">
                      <a:solidFill>
                        <a:srgbClr val="28549E"/>
                      </a:solidFill>
                      <a:prstDash val="solid"/>
                      <a:round/>
                      <a:headEnd type="none" w="med" len="med"/>
                      <a:tailEnd type="none" w="med" len="med"/>
                    </a:lnR>
                  </a:tcPr>
                </a:tc>
                <a:extLst>
                  <a:ext uri="{0D108BD9-81ED-4DB2-BD59-A6C34878D82A}">
                    <a16:rowId xmlns:a16="http://schemas.microsoft.com/office/drawing/2014/main" val="147641707"/>
                  </a:ext>
                </a:extLst>
              </a:tr>
              <a:tr h="452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Unusual patterns** AND Missing data*</a:t>
                      </a:r>
                      <a:endParaRPr lang="en-US" dirty="0"/>
                    </a:p>
                  </a:txBody>
                  <a:tcPr>
                    <a:lnL w="38100" cap="flat" cmpd="sng" algn="ctr">
                      <a:solidFill>
                        <a:schemeClr val="bg1"/>
                      </a:solidFill>
                      <a:prstDash val="solid"/>
                      <a:round/>
                      <a:headEnd type="none" w="med" len="med"/>
                      <a:tailEnd type="none" w="med" len="med"/>
                    </a:lnL>
                    <a:lnR w="12700" cap="flat" cmpd="sng" algn="ctr">
                      <a:solidFill>
                        <a:srgbClr val="1B8B3E"/>
                      </a:solidFill>
                      <a:prstDash val="solid"/>
                      <a:round/>
                      <a:headEnd type="none" w="med" len="med"/>
                      <a:tailEnd type="none" w="med" len="med"/>
                    </a:lnR>
                    <a:solidFill>
                      <a:schemeClr val="bg1">
                        <a:lumMod val="95000"/>
                      </a:schemeClr>
                    </a:solidFill>
                  </a:tcPr>
                </a:tc>
                <a:tc>
                  <a:txBody>
                    <a:bodyPr/>
                    <a:lstStyle/>
                    <a:p>
                      <a:pPr algn="ctr"/>
                      <a:r>
                        <a:rPr lang="en-US" sz="2000" dirty="0"/>
                        <a:t>0</a:t>
                      </a:r>
                    </a:p>
                  </a:txBody>
                  <a:tcPr anchor="ctr">
                    <a:lnL w="12700" cap="flat" cmpd="sng" algn="ctr">
                      <a:solidFill>
                        <a:srgbClr val="1B8B3E"/>
                      </a:solidFill>
                      <a:prstDash val="solid"/>
                      <a:round/>
                      <a:headEnd type="none" w="med" len="med"/>
                      <a:tailEnd type="none" w="med" len="med"/>
                    </a:lnL>
                    <a:lnR w="12700" cap="flat" cmpd="sng" algn="ctr">
                      <a:solidFill>
                        <a:srgbClr val="1B8B3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t>1</a:t>
                      </a:r>
                    </a:p>
                  </a:txBody>
                  <a:tcPr anchor="ctr">
                    <a:lnL w="12700" cap="flat" cmpd="sng" algn="ctr">
                      <a:solidFill>
                        <a:srgbClr val="1B8B3E"/>
                      </a:solidFill>
                      <a:prstDash val="solid"/>
                      <a:round/>
                      <a:headEnd type="none" w="med" len="med"/>
                      <a:tailEnd type="none" w="med" len="med"/>
                    </a:lnL>
                    <a:lnR w="12700" cap="flat" cmpd="sng" algn="ctr">
                      <a:solidFill>
                        <a:srgbClr val="28549E"/>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947795180"/>
                  </a:ext>
                </a:extLst>
              </a:tr>
              <a:tr h="239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greater than 100% of child count</a:t>
                      </a:r>
                    </a:p>
                  </a:txBody>
                  <a:tcPr>
                    <a:lnL w="38100" cap="flat" cmpd="sng" algn="ctr">
                      <a:solidFill>
                        <a:schemeClr val="bg1"/>
                      </a:solidFill>
                      <a:prstDash val="solid"/>
                      <a:round/>
                      <a:headEnd type="none" w="med" len="med"/>
                      <a:tailEnd type="none" w="med" len="med"/>
                    </a:lnL>
                    <a:lnR w="12700" cap="flat" cmpd="sng" algn="ctr">
                      <a:solidFill>
                        <a:srgbClr val="1B8B3E"/>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US" sz="2000" dirty="0"/>
                        <a:t>0</a:t>
                      </a:r>
                    </a:p>
                  </a:txBody>
                  <a:tcPr anchor="ctr">
                    <a:lnL w="12700" cap="flat" cmpd="sng" algn="ctr">
                      <a:solidFill>
                        <a:srgbClr val="1B8B3E"/>
                      </a:solidFill>
                      <a:prstDash val="solid"/>
                      <a:round/>
                      <a:headEnd type="none" w="med" len="med"/>
                      <a:tailEnd type="none" w="med" len="med"/>
                    </a:lnL>
                    <a:lnR w="12700" cap="flat" cmpd="sng" algn="ctr">
                      <a:solidFill>
                        <a:srgbClr val="1B8B3E"/>
                      </a:solidFill>
                      <a:prstDash val="solid"/>
                      <a:round/>
                      <a:headEnd type="none" w="med" len="med"/>
                      <a:tailEnd type="none" w="med" len="med"/>
                    </a:lnR>
                    <a:lnT>
                      <a:noFill/>
                    </a:lnT>
                    <a:lnB w="12700" cap="flat" cmpd="sng" algn="ctr">
                      <a:solidFill>
                        <a:srgbClr val="1B8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2</a:t>
                      </a:r>
                    </a:p>
                  </a:txBody>
                  <a:tcPr anchor="ctr">
                    <a:lnL w="12700" cap="flat" cmpd="sng" algn="ctr">
                      <a:solidFill>
                        <a:srgbClr val="1B8B3E"/>
                      </a:solidFill>
                      <a:prstDash val="solid"/>
                      <a:round/>
                      <a:headEnd type="none" w="med" len="med"/>
                      <a:tailEnd type="none" w="med" len="med"/>
                    </a:lnL>
                    <a:lnR w="12700" cap="flat" cmpd="sng" algn="ctr">
                      <a:solidFill>
                        <a:srgbClr val="28549E"/>
                      </a:solidFill>
                      <a:prstDash val="solid"/>
                      <a:round/>
                      <a:headEnd type="none" w="med" len="med"/>
                      <a:tailEnd type="none" w="med" len="med"/>
                    </a:lnR>
                    <a:lnB w="12700" cap="flat" cmpd="sng" algn="ctr">
                      <a:solidFill>
                        <a:srgbClr val="28549E"/>
                      </a:solidFill>
                      <a:prstDash val="solid"/>
                      <a:round/>
                      <a:headEnd type="none" w="med" len="med"/>
                      <a:tailEnd type="none" w="med" len="med"/>
                    </a:lnB>
                  </a:tcPr>
                </a:tc>
                <a:extLst>
                  <a:ext uri="{0D108BD9-81ED-4DB2-BD59-A6C34878D82A}">
                    <a16:rowId xmlns:a16="http://schemas.microsoft.com/office/drawing/2014/main" val="4144986112"/>
                  </a:ext>
                </a:extLst>
              </a:tr>
            </a:tbl>
          </a:graphicData>
        </a:graphic>
      </p:graphicFrame>
      <p:graphicFrame>
        <p:nvGraphicFramePr>
          <p:cNvPr id="7" name="Table 10">
            <a:extLst>
              <a:ext uri="{FF2B5EF4-FFF2-40B4-BE49-F238E27FC236}">
                <a16:creationId xmlns:a16="http://schemas.microsoft.com/office/drawing/2014/main" id="{D2312934-98D3-42CA-A37D-54520D009C5B}"/>
              </a:ext>
            </a:extLst>
          </p:cNvPr>
          <p:cNvGraphicFramePr>
            <a:graphicFrameLocks noGrp="1"/>
          </p:cNvGraphicFramePr>
          <p:nvPr>
            <p:extLst>
              <p:ext uri="{D42A27DB-BD31-4B8C-83A1-F6EECF244321}">
                <p14:modId xmlns:p14="http://schemas.microsoft.com/office/powerpoint/2010/main" val="420624092"/>
              </p:ext>
            </p:extLst>
          </p:nvPr>
        </p:nvGraphicFramePr>
        <p:xfrm>
          <a:off x="587828" y="4891958"/>
          <a:ext cx="10432870" cy="457200"/>
        </p:xfrm>
        <a:graphic>
          <a:graphicData uri="http://schemas.openxmlformats.org/drawingml/2006/table">
            <a:tbl>
              <a:tblPr firstRow="1" bandRow="1">
                <a:tableStyleId>{5C22544A-7EE6-4342-B048-85BDC9FD1C3A}</a:tableStyleId>
              </a:tblPr>
              <a:tblGrid>
                <a:gridCol w="5473338">
                  <a:extLst>
                    <a:ext uri="{9D8B030D-6E8A-4147-A177-3AD203B41FA5}">
                      <a16:colId xmlns:a16="http://schemas.microsoft.com/office/drawing/2014/main" val="199652932"/>
                    </a:ext>
                  </a:extLst>
                </a:gridCol>
                <a:gridCol w="2479766">
                  <a:extLst>
                    <a:ext uri="{9D8B030D-6E8A-4147-A177-3AD203B41FA5}">
                      <a16:colId xmlns:a16="http://schemas.microsoft.com/office/drawing/2014/main" val="162874332"/>
                    </a:ext>
                  </a:extLst>
                </a:gridCol>
                <a:gridCol w="2479766">
                  <a:extLst>
                    <a:ext uri="{9D8B030D-6E8A-4147-A177-3AD203B41FA5}">
                      <a16:colId xmlns:a16="http://schemas.microsoft.com/office/drawing/2014/main" val="2833757964"/>
                    </a:ext>
                  </a:extLst>
                </a:gridCol>
              </a:tblGrid>
              <a:tr h="304766">
                <a:tc>
                  <a:txBody>
                    <a:bodyPr/>
                    <a:lstStyle/>
                    <a:p>
                      <a:r>
                        <a:rPr lang="en-US" b="0" dirty="0">
                          <a:solidFill>
                            <a:schemeClr val="tx1"/>
                          </a:solidFill>
                        </a:rPr>
                        <a:t>Total number of states included in national analysis</a:t>
                      </a:r>
                    </a:p>
                  </a:txBody>
                  <a:tcPr anchor="ctr">
                    <a:solidFill>
                      <a:schemeClr val="bg1"/>
                    </a:solidFill>
                  </a:tcPr>
                </a:tc>
                <a:tc>
                  <a:txBody>
                    <a:bodyPr/>
                    <a:lstStyle/>
                    <a:p>
                      <a:pPr algn="ctr"/>
                      <a:r>
                        <a:rPr lang="en-US" sz="2400" b="1" dirty="0">
                          <a:solidFill>
                            <a:schemeClr val="bg1"/>
                          </a:solidFill>
                        </a:rPr>
                        <a:t>46</a:t>
                      </a:r>
                    </a:p>
                  </a:txBody>
                  <a:tcPr anchor="ctr">
                    <a:cell3D prstMaterial="dkEdge">
                      <a:bevel prst="relaxedInset"/>
                      <a:lightRig rig="flood" dir="t"/>
                    </a:cell3D>
                    <a:solidFill>
                      <a:srgbClr val="1B8B3E"/>
                    </a:solidFill>
                  </a:tcPr>
                </a:tc>
                <a:tc>
                  <a:txBody>
                    <a:bodyPr/>
                    <a:lstStyle/>
                    <a:p>
                      <a:pPr algn="ctr"/>
                      <a:r>
                        <a:rPr lang="en-US" sz="2400" b="1" dirty="0">
                          <a:solidFill>
                            <a:schemeClr val="bg1"/>
                          </a:solidFill>
                        </a:rPr>
                        <a:t>40</a:t>
                      </a:r>
                    </a:p>
                  </a:txBody>
                  <a:tcPr anchor="ctr">
                    <a:cell3D prstMaterial="dkEdge">
                      <a:bevel prst="relaxedInset"/>
                      <a:lightRig rig="flood" dir="t"/>
                    </a:cell3D>
                    <a:solidFill>
                      <a:srgbClr val="28549E"/>
                    </a:solidFill>
                  </a:tcPr>
                </a:tc>
                <a:extLst>
                  <a:ext uri="{0D108BD9-81ED-4DB2-BD59-A6C34878D82A}">
                    <a16:rowId xmlns:a16="http://schemas.microsoft.com/office/drawing/2014/main" val="3852959188"/>
                  </a:ext>
                </a:extLst>
              </a:tr>
            </a:tbl>
          </a:graphicData>
        </a:graphic>
      </p:graphicFrame>
      <p:sp>
        <p:nvSpPr>
          <p:cNvPr id="9" name="TextBox 8">
            <a:extLst>
              <a:ext uri="{FF2B5EF4-FFF2-40B4-BE49-F238E27FC236}">
                <a16:creationId xmlns:a16="http://schemas.microsoft.com/office/drawing/2014/main" id="{821DF9D0-7694-4F35-A0D0-CF7D63FF7FC7}"/>
              </a:ext>
            </a:extLst>
          </p:cNvPr>
          <p:cNvSpPr txBox="1"/>
          <p:nvPr/>
        </p:nvSpPr>
        <p:spPr>
          <a:xfrm>
            <a:off x="587828" y="5542971"/>
            <a:ext cx="10432869"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r>
              <a:rPr lang="en-US" sz="1200" dirty="0">
                <a:effectLst/>
              </a:rPr>
              <a:t>*For </a:t>
            </a:r>
            <a:r>
              <a:rPr lang="en-US" sz="1200" dirty="0"/>
              <a:t>Part C: r</a:t>
            </a:r>
            <a:r>
              <a:rPr lang="en-US" sz="1200" dirty="0">
                <a:effectLst/>
              </a:rPr>
              <a:t>eported outcomes data on less than 28% of </a:t>
            </a:r>
            <a:r>
              <a:rPr lang="en-US" sz="1200" dirty="0" err="1">
                <a:effectLst/>
              </a:rPr>
              <a:t>exiters</a:t>
            </a:r>
            <a:r>
              <a:rPr lang="en-US" sz="1200" dirty="0">
                <a:effectLst/>
              </a:rPr>
              <a:t>. For Part B 619: reported outcomes data on less than 12% of child count.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t>
            </a:r>
            <a:r>
              <a:rPr lang="en-US" sz="1200" dirty="0">
                <a:effectLst/>
              </a:rPr>
              <a:t>ad at least one outcome with category ‘a</a:t>
            </a:r>
            <a:r>
              <a:rPr lang="en-US" sz="1200" dirty="0"/>
              <a:t>’</a:t>
            </a:r>
            <a:r>
              <a:rPr lang="en-US" sz="1200" dirty="0">
                <a:effectLst/>
              </a:rPr>
              <a:t> greater than 10% or category ‘e’ greater than 65%.</a:t>
            </a:r>
          </a:p>
        </p:txBody>
      </p:sp>
      <p:sp>
        <p:nvSpPr>
          <p:cNvPr id="18" name="Arrow: Down 17" descr="&quot; &quot;">
            <a:extLst>
              <a:ext uri="{FF2B5EF4-FFF2-40B4-BE49-F238E27FC236}">
                <a16:creationId xmlns:a16="http://schemas.microsoft.com/office/drawing/2014/main" id="{F46540DD-7168-4CCF-9BBF-3FCF0EADE4D7}"/>
              </a:ext>
              <a:ext uri="{C183D7F6-B498-43B3-948B-1728B52AA6E4}">
                <adec:decorative xmlns:adec="http://schemas.microsoft.com/office/drawing/2017/decorative" val="0"/>
              </a:ext>
            </a:extLst>
          </p:cNvPr>
          <p:cNvSpPr/>
          <p:nvPr/>
        </p:nvSpPr>
        <p:spPr>
          <a:xfrm>
            <a:off x="7123076" y="4230380"/>
            <a:ext cx="372123" cy="630936"/>
          </a:xfrm>
          <a:prstGeom prst="downArrow">
            <a:avLst/>
          </a:prstGeom>
          <a:solidFill>
            <a:srgbClr val="227532"/>
          </a:soli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descr="&quot; &quot;">
            <a:extLst>
              <a:ext uri="{FF2B5EF4-FFF2-40B4-BE49-F238E27FC236}">
                <a16:creationId xmlns:a16="http://schemas.microsoft.com/office/drawing/2014/main" id="{0E8F5CF4-6402-494E-A345-F8AC3B683C41}"/>
              </a:ext>
              <a:ext uri="{C183D7F6-B498-43B3-948B-1728B52AA6E4}">
                <adec:decorative xmlns:adec="http://schemas.microsoft.com/office/drawing/2017/decorative" val="0"/>
              </a:ext>
            </a:extLst>
          </p:cNvPr>
          <p:cNvSpPr/>
          <p:nvPr/>
        </p:nvSpPr>
        <p:spPr>
          <a:xfrm>
            <a:off x="9594101" y="4230380"/>
            <a:ext cx="374904" cy="630936"/>
          </a:xfrm>
          <a:prstGeom prst="downArrow">
            <a:avLst/>
          </a:prstGeom>
          <a:solidFill>
            <a:srgbClr val="1D598B"/>
          </a:soli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471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9352-0B2B-43F0-8DF5-57EFBE17ACAA}"/>
              </a:ext>
            </a:extLst>
          </p:cNvPr>
          <p:cNvSpPr>
            <a:spLocks noGrp="1"/>
          </p:cNvSpPr>
          <p:nvPr>
            <p:ph type="title" idx="4294967295"/>
          </p:nvPr>
        </p:nvSpPr>
        <p:spPr/>
        <p:txBody>
          <a:bodyPr>
            <a:normAutofit/>
          </a:bodyPr>
          <a:lstStyle/>
          <a:p>
            <a:pPr rtl="0"/>
            <a:r>
              <a:rPr lang="en-US" sz="2900" b="0" i="0" kern="1200" spc="0" baseline="0" dirty="0">
                <a:solidFill>
                  <a:schemeClr val="tx1"/>
                </a:solidFill>
                <a:effectLst/>
              </a:rPr>
              <a:t>Number of </a:t>
            </a:r>
            <a:r>
              <a:rPr lang="en-US" sz="2900" b="1" i="0" kern="1200" spc="0" baseline="0" dirty="0">
                <a:solidFill>
                  <a:srgbClr val="227532"/>
                </a:solidFill>
                <a:effectLst/>
              </a:rPr>
              <a:t>Part C</a:t>
            </a:r>
            <a:r>
              <a:rPr lang="en-US" sz="2900" b="1" i="0" kern="1200" spc="0" baseline="0" dirty="0">
                <a:solidFill>
                  <a:srgbClr val="1B8B3E"/>
                </a:solidFill>
                <a:effectLst/>
              </a:rPr>
              <a:t> </a:t>
            </a:r>
            <a:r>
              <a:rPr lang="en-US" sz="2900" b="0" i="0" kern="1200" spc="0" baseline="0" dirty="0">
                <a:solidFill>
                  <a:schemeClr val="tx1"/>
                </a:solidFill>
                <a:effectLst/>
              </a:rPr>
              <a:t>and</a:t>
            </a:r>
            <a:r>
              <a:rPr lang="en-US" sz="2900" b="1" i="0" kern="1200" spc="0" baseline="0" dirty="0">
                <a:solidFill>
                  <a:srgbClr val="003C69"/>
                </a:solidFill>
                <a:effectLst/>
              </a:rPr>
              <a:t> </a:t>
            </a:r>
            <a:r>
              <a:rPr lang="en-US" sz="2900" b="1" i="0" kern="1200" spc="0" baseline="0" dirty="0">
                <a:solidFill>
                  <a:srgbClr val="1D598B"/>
                </a:solidFill>
                <a:effectLst/>
              </a:rPr>
              <a:t>Part B Preschool</a:t>
            </a:r>
            <a:r>
              <a:rPr lang="en-US" sz="2900" b="1" i="0" kern="1200" spc="0" baseline="0" dirty="0">
                <a:solidFill>
                  <a:srgbClr val="28549E"/>
                </a:solidFill>
                <a:effectLst/>
              </a:rPr>
              <a:t> </a:t>
            </a:r>
            <a:r>
              <a:rPr lang="en-US" sz="2900" b="0" i="0" kern="1200" spc="0" baseline="0" dirty="0">
                <a:solidFill>
                  <a:schemeClr val="tx1"/>
                </a:solidFill>
                <a:effectLst/>
              </a:rPr>
              <a:t>Programs that Met Criteria for Inclusion in the National Analysis over Time</a:t>
            </a:r>
            <a:endParaRPr lang="en-US" b="0" dirty="0">
              <a:solidFill>
                <a:schemeClr val="tx1"/>
              </a:solidFill>
              <a:effectLst/>
            </a:endParaRPr>
          </a:p>
        </p:txBody>
      </p:sp>
      <p:graphicFrame>
        <p:nvGraphicFramePr>
          <p:cNvPr id="6" name="Chart 5" descr="Line graph of the number of Part C and Part B Preschool Programs that met criteria for inclusion in the national analysis over time from the 2008-2009 school year to the 2021-2022 school year.&#10;">
            <a:extLst>
              <a:ext uri="{FF2B5EF4-FFF2-40B4-BE49-F238E27FC236}">
                <a16:creationId xmlns:a16="http://schemas.microsoft.com/office/drawing/2014/main" id="{CD41BA6D-92FD-EA84-EC64-DA9F159BD026}"/>
              </a:ext>
            </a:extLst>
          </p:cNvPr>
          <p:cNvGraphicFramePr>
            <a:graphicFrameLocks/>
          </p:cNvGraphicFramePr>
          <p:nvPr>
            <p:extLst>
              <p:ext uri="{D42A27DB-BD31-4B8C-83A1-F6EECF244321}">
                <p14:modId xmlns:p14="http://schemas.microsoft.com/office/powerpoint/2010/main" val="168306818"/>
              </p:ext>
            </p:extLst>
          </p:nvPr>
        </p:nvGraphicFramePr>
        <p:xfrm>
          <a:off x="584315" y="1269266"/>
          <a:ext cx="10983685" cy="4916520"/>
        </p:xfrm>
        <a:graphic>
          <a:graphicData uri="http://schemas.openxmlformats.org/drawingml/2006/chart">
            <c:chart xmlns:c="http://schemas.openxmlformats.org/drawingml/2006/chart" xmlns:r="http://schemas.openxmlformats.org/officeDocument/2006/relationships" r:id="rId3"/>
          </a:graphicData>
        </a:graphic>
      </p:graphicFrame>
      <p:sp useBgFill="1">
        <p:nvSpPr>
          <p:cNvPr id="5" name="TextBox 4">
            <a:extLst>
              <a:ext uri="{FF2B5EF4-FFF2-40B4-BE49-F238E27FC236}">
                <a16:creationId xmlns:a16="http://schemas.microsoft.com/office/drawing/2014/main" id="{C938340E-8211-73E7-738C-5A7AF56F3DF0}"/>
              </a:ext>
            </a:extLst>
          </p:cNvPr>
          <p:cNvSpPr txBox="1"/>
          <p:nvPr/>
        </p:nvSpPr>
        <p:spPr>
          <a:xfrm>
            <a:off x="573429" y="6185786"/>
            <a:ext cx="11005456" cy="631464"/>
          </a:xfrm>
          <a:prstGeom prst="rect">
            <a:avLst/>
          </a:prstGeom>
        </p:spPr>
        <p:txBody>
          <a:bodyPr wrap="square">
            <a:noAutofit/>
          </a:bodyPr>
          <a:lstStyle/>
          <a:p>
            <a:pPr algn="ctr" rtl="0">
              <a:defRPr sz="1800" b="0" i="0" u="none" strike="noStrike" kern="1200" baseline="0">
                <a:solidFill>
                  <a:srgbClr val="000000">
                    <a:lumMod val="65000"/>
                    <a:lumOff val="35000"/>
                  </a:srgbClr>
                </a:solidFill>
                <a:latin typeface="+mn-lt"/>
                <a:ea typeface="+mn-ea"/>
                <a:cs typeface="+mn-cs"/>
              </a:defRPr>
            </a:pPr>
            <a:r>
              <a:rPr lang="en-US" sz="1800" dirty="0"/>
              <a:t>School Year</a:t>
            </a:r>
          </a:p>
        </p:txBody>
      </p:sp>
    </p:spTree>
    <p:extLst>
      <p:ext uri="{BB962C8B-B14F-4D97-AF65-F5344CB8AC3E}">
        <p14:creationId xmlns:p14="http://schemas.microsoft.com/office/powerpoint/2010/main" val="393501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a:xfrm>
            <a:off x="5474168" y="6354422"/>
            <a:ext cx="1232776" cy="503578"/>
          </a:xfrm>
        </p:spPr>
        <p:txBody>
          <a:bodyPr/>
          <a:lstStyle/>
          <a:p>
            <a:pPr algn="ctr"/>
            <a:r>
              <a:rPr lang="en-US"/>
              <a:t>11</a:t>
            </a:r>
          </a:p>
        </p:txBody>
      </p:sp>
      <p:sp>
        <p:nvSpPr>
          <p:cNvPr id="2" name="Title 1">
            <a:extLst>
              <a:ext uri="{FF2B5EF4-FFF2-40B4-BE49-F238E27FC236}">
                <a16:creationId xmlns:a16="http://schemas.microsoft.com/office/drawing/2014/main" id="{024CD437-DA37-44E9-A4D9-60FD7299AB2A}"/>
              </a:ext>
            </a:extLst>
          </p:cNvPr>
          <p:cNvSpPr>
            <a:spLocks noGrp="1"/>
          </p:cNvSpPr>
          <p:nvPr>
            <p:ph type="title"/>
          </p:nvPr>
        </p:nvSpPr>
        <p:spPr>
          <a:xfrm>
            <a:off x="447883" y="572526"/>
            <a:ext cx="11005457" cy="556505"/>
          </a:xfrm>
        </p:spPr>
        <p:txBody>
          <a:bodyPr/>
          <a:lstStyle/>
          <a:p>
            <a:pPr rtl="0" eaLnBrk="1" latinLnBrk="0" hangingPunct="1"/>
            <a:r>
              <a:rPr lang="en-US" sz="2800" b="1" kern="1200" dirty="0">
                <a:solidFill>
                  <a:schemeClr val="tx1"/>
                </a:solidFill>
                <a:effectLst/>
                <a:latin typeface="Arial" panose="020B0604020202020204" pitchFamily="34" charset="0"/>
                <a:ea typeface="+mn-ea"/>
                <a:cs typeface="+mn-cs"/>
              </a:rPr>
              <a:t>National Child Outcomes Data for Children Exiting in FFY 2021</a:t>
            </a:r>
            <a:endParaRPr lang="en-US" dirty="0">
              <a:solidFill>
                <a:schemeClr val="tx1"/>
              </a:solidFill>
              <a:effectLst/>
            </a:endParaRPr>
          </a:p>
        </p:txBody>
      </p:sp>
      <p:graphicFrame>
        <p:nvGraphicFramePr>
          <p:cNvPr id="3" name="Table 2" descr="Chart of National Child Outcomes Data for Children Exiting in FFY 2021 for Part C Early Intervention and Part B Preschool">
            <a:extLst>
              <a:ext uri="{FF2B5EF4-FFF2-40B4-BE49-F238E27FC236}">
                <a16:creationId xmlns:a16="http://schemas.microsoft.com/office/drawing/2014/main" id="{5BBEBD58-0979-4B83-AC53-C73878012867}"/>
              </a:ext>
            </a:extLst>
          </p:cNvPr>
          <p:cNvGraphicFramePr>
            <a:graphicFrameLocks noGrp="1"/>
          </p:cNvGraphicFramePr>
          <p:nvPr>
            <p:extLst>
              <p:ext uri="{D42A27DB-BD31-4B8C-83A1-F6EECF244321}">
                <p14:modId xmlns:p14="http://schemas.microsoft.com/office/powerpoint/2010/main" val="2630333055"/>
              </p:ext>
            </p:extLst>
          </p:nvPr>
        </p:nvGraphicFramePr>
        <p:xfrm>
          <a:off x="436597" y="1121322"/>
          <a:ext cx="11318806" cy="4169220"/>
        </p:xfrm>
        <a:graphic>
          <a:graphicData uri="http://schemas.openxmlformats.org/drawingml/2006/table">
            <a:tbl>
              <a:tblPr firstRow="1"/>
              <a:tblGrid>
                <a:gridCol w="2972298">
                  <a:extLst>
                    <a:ext uri="{9D8B030D-6E8A-4147-A177-3AD203B41FA5}">
                      <a16:colId xmlns:a16="http://schemas.microsoft.com/office/drawing/2014/main" val="266881814"/>
                    </a:ext>
                  </a:extLst>
                </a:gridCol>
                <a:gridCol w="2086627">
                  <a:extLst>
                    <a:ext uri="{9D8B030D-6E8A-4147-A177-3AD203B41FA5}">
                      <a16:colId xmlns:a16="http://schemas.microsoft.com/office/drawing/2014/main" val="3549891465"/>
                    </a:ext>
                  </a:extLst>
                </a:gridCol>
                <a:gridCol w="2086627">
                  <a:extLst>
                    <a:ext uri="{9D8B030D-6E8A-4147-A177-3AD203B41FA5}">
                      <a16:colId xmlns:a16="http://schemas.microsoft.com/office/drawing/2014/main" val="1252237160"/>
                    </a:ext>
                  </a:extLst>
                </a:gridCol>
                <a:gridCol w="2086627">
                  <a:extLst>
                    <a:ext uri="{9D8B030D-6E8A-4147-A177-3AD203B41FA5}">
                      <a16:colId xmlns:a16="http://schemas.microsoft.com/office/drawing/2014/main" val="2728287472"/>
                    </a:ext>
                  </a:extLst>
                </a:gridCol>
                <a:gridCol w="2086627">
                  <a:extLst>
                    <a:ext uri="{9D8B030D-6E8A-4147-A177-3AD203B41FA5}">
                      <a16:colId xmlns:a16="http://schemas.microsoft.com/office/drawing/2014/main" val="3334565336"/>
                    </a:ext>
                  </a:extLst>
                </a:gridCol>
              </a:tblGrid>
              <a:tr h="663831">
                <a:tc rowSpan="2">
                  <a:txBody>
                    <a:bodyPr/>
                    <a:lstStyle/>
                    <a:p>
                      <a:pPr algn="ctr" fontAlgn="b"/>
                      <a:r>
                        <a:rPr lang="en-US" sz="2000" b="1" dirty="0">
                          <a:solidFill>
                            <a:srgbClr val="000000"/>
                          </a:solidFill>
                          <a:effectLst/>
                        </a:rPr>
                        <a:t>Outcome</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B w="9525" cap="flat" cmpd="sng" algn="ctr">
                      <a:solidFill>
                        <a:srgbClr val="444444"/>
                      </a:solidFill>
                      <a:prstDash val="solid"/>
                      <a:round/>
                      <a:headEnd type="none" w="med" len="med"/>
                      <a:tailEnd type="none" w="med" len="med"/>
                    </a:lnB>
                    <a:solidFill>
                      <a:srgbClr val="D4E9F7"/>
                    </a:solidFill>
                  </a:tcPr>
                </a:tc>
                <a:tc gridSpan="2">
                  <a:txBody>
                    <a:bodyPr/>
                    <a:lstStyle/>
                    <a:p>
                      <a:pPr algn="ctr" fontAlgn="t"/>
                      <a:r>
                        <a:rPr lang="en-US" sz="2400" b="1" dirty="0">
                          <a:solidFill>
                            <a:srgbClr val="227532"/>
                          </a:solidFill>
                          <a:effectLst/>
                        </a:rPr>
                        <a:t>Part C Early Intervention</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solidFill>
                      <a:srgbClr val="D4E9F7"/>
                    </a:solidFill>
                  </a:tcPr>
                </a:tc>
                <a:tc hMerge="1">
                  <a:txBody>
                    <a:bodyPr/>
                    <a:lstStyle/>
                    <a:p>
                      <a:endParaRPr lang="en-US"/>
                    </a:p>
                  </a:txBody>
                  <a:tcPr/>
                </a:tc>
                <a:tc gridSpan="2">
                  <a:txBody>
                    <a:bodyPr/>
                    <a:lstStyle/>
                    <a:p>
                      <a:pPr algn="ctr" fontAlgn="t"/>
                      <a:r>
                        <a:rPr lang="en-US" sz="2400" b="1" dirty="0">
                          <a:solidFill>
                            <a:srgbClr val="1D598B"/>
                          </a:solidFill>
                          <a:effectLst/>
                        </a:rPr>
                        <a:t>Part B Preschool</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solidFill>
                      <a:srgbClr val="D4E9F7"/>
                    </a:solidFill>
                  </a:tcPr>
                </a:tc>
                <a:tc hMerge="1">
                  <a:txBody>
                    <a:bodyPr/>
                    <a:lstStyle/>
                    <a:p>
                      <a:endParaRPr lang="en-US"/>
                    </a:p>
                  </a:txBody>
                  <a:tcPr/>
                </a:tc>
                <a:extLst>
                  <a:ext uri="{0D108BD9-81ED-4DB2-BD59-A6C34878D82A}">
                    <a16:rowId xmlns:a16="http://schemas.microsoft.com/office/drawing/2014/main" val="2766948505"/>
                  </a:ext>
                </a:extLst>
              </a:tr>
              <a:tr h="947186">
                <a:tc vMerge="1">
                  <a:txBody>
                    <a:bodyPr/>
                    <a:lstStyle/>
                    <a:p>
                      <a:endParaRPr lang="en-US"/>
                    </a:p>
                  </a:txBody>
                  <a:tcPr/>
                </a:tc>
                <a:tc>
                  <a:txBody>
                    <a:bodyPr/>
                    <a:lstStyle/>
                    <a:p>
                      <a:pPr algn="ctr" fontAlgn="t"/>
                      <a:r>
                        <a:rPr lang="en-US" sz="2000" b="1" dirty="0">
                          <a:solidFill>
                            <a:srgbClr val="000000"/>
                          </a:solidFill>
                          <a:effectLst/>
                        </a:rPr>
                        <a:t>Summary Statement 1</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solidFill>
                      <a:srgbClr val="D4E9F7"/>
                    </a:solidFill>
                  </a:tcPr>
                </a:tc>
                <a:tc>
                  <a:txBody>
                    <a:bodyPr/>
                    <a:lstStyle/>
                    <a:p>
                      <a:pPr algn="ctr" fontAlgn="t"/>
                      <a:r>
                        <a:rPr lang="en-US" sz="2000" b="1" dirty="0">
                          <a:solidFill>
                            <a:srgbClr val="000000"/>
                          </a:solidFill>
                          <a:effectLst/>
                        </a:rPr>
                        <a:t>Summary Statement 2</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solidFill>
                      <a:srgbClr val="D4E9F7"/>
                    </a:solidFill>
                  </a:tcPr>
                </a:tc>
                <a:tc>
                  <a:txBody>
                    <a:bodyPr/>
                    <a:lstStyle/>
                    <a:p>
                      <a:pPr algn="ctr" fontAlgn="t"/>
                      <a:r>
                        <a:rPr lang="en-US" sz="2000" b="1" dirty="0">
                          <a:solidFill>
                            <a:srgbClr val="000000"/>
                          </a:solidFill>
                          <a:effectLst/>
                        </a:rPr>
                        <a:t>Summary Statement 1</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solidFill>
                      <a:srgbClr val="D4E9F7"/>
                    </a:solidFill>
                  </a:tcPr>
                </a:tc>
                <a:tc>
                  <a:txBody>
                    <a:bodyPr/>
                    <a:lstStyle/>
                    <a:p>
                      <a:pPr algn="ctr" fontAlgn="t"/>
                      <a:r>
                        <a:rPr lang="en-US" sz="2000" b="1" dirty="0">
                          <a:solidFill>
                            <a:srgbClr val="000000"/>
                          </a:solidFill>
                          <a:effectLst/>
                        </a:rPr>
                        <a:t>Summary Statement 2</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solidFill>
                      <a:srgbClr val="D4E9F7"/>
                    </a:solidFill>
                  </a:tcPr>
                </a:tc>
                <a:extLst>
                  <a:ext uri="{0D108BD9-81ED-4DB2-BD59-A6C34878D82A}">
                    <a16:rowId xmlns:a16="http://schemas.microsoft.com/office/drawing/2014/main" val="3403831085"/>
                  </a:ext>
                </a:extLst>
              </a:tr>
              <a:tr h="947186">
                <a:tc>
                  <a:txBody>
                    <a:bodyPr/>
                    <a:lstStyle/>
                    <a:p>
                      <a:pPr marL="341313" indent="-341313" algn="l" fontAlgn="t">
                        <a:buFont typeface="+mj-lt"/>
                        <a:buAutoNum type="alphaUcPeriod"/>
                      </a:pPr>
                      <a:r>
                        <a:rPr lang="en-US" sz="2000" dirty="0">
                          <a:solidFill>
                            <a:srgbClr val="000000"/>
                          </a:solidFill>
                          <a:effectLst/>
                        </a:rPr>
                        <a:t>Social Relationships</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solidFill>
                      <a:srgbClr val="D4E9F7"/>
                    </a:solidFill>
                  </a:tcPr>
                </a:tc>
                <a:tc>
                  <a:txBody>
                    <a:bodyPr/>
                    <a:lstStyle/>
                    <a:p>
                      <a:pPr algn="ctr" fontAlgn="ctr"/>
                      <a:r>
                        <a:rPr lang="en-US" sz="2400" dirty="0">
                          <a:solidFill>
                            <a:schemeClr val="tx1"/>
                          </a:solidFill>
                          <a:effectLst/>
                        </a:rPr>
                        <a:t>66%</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tc>
                  <a:txBody>
                    <a:bodyPr/>
                    <a:lstStyle/>
                    <a:p>
                      <a:pPr algn="ctr" fontAlgn="ctr"/>
                      <a:r>
                        <a:rPr lang="en-US" sz="2400" dirty="0">
                          <a:solidFill>
                            <a:schemeClr val="tx1"/>
                          </a:solidFill>
                          <a:effectLst/>
                        </a:rPr>
                        <a:t>52%</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tc>
                  <a:txBody>
                    <a:bodyPr/>
                    <a:lstStyle/>
                    <a:p>
                      <a:pPr algn="ctr" fontAlgn="ctr"/>
                      <a:r>
                        <a:rPr lang="en-US" sz="2400" dirty="0">
                          <a:solidFill>
                            <a:schemeClr val="tx1"/>
                          </a:solidFill>
                          <a:effectLst/>
                        </a:rPr>
                        <a:t>79%</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tc>
                  <a:txBody>
                    <a:bodyPr/>
                    <a:lstStyle/>
                    <a:p>
                      <a:pPr algn="ctr" fontAlgn="ctr"/>
                      <a:r>
                        <a:rPr lang="en-US" sz="2400" dirty="0">
                          <a:solidFill>
                            <a:schemeClr val="tx1"/>
                          </a:solidFill>
                          <a:effectLst/>
                        </a:rPr>
                        <a:t>55%</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extLst>
                  <a:ext uri="{0D108BD9-81ED-4DB2-BD59-A6C34878D82A}">
                    <a16:rowId xmlns:a16="http://schemas.microsoft.com/office/drawing/2014/main" val="4279942677"/>
                  </a:ext>
                </a:extLst>
              </a:tr>
              <a:tr h="663831">
                <a:tc>
                  <a:txBody>
                    <a:bodyPr/>
                    <a:lstStyle/>
                    <a:p>
                      <a:pPr marL="341313" indent="-341313" algn="l" fontAlgn="t">
                        <a:buFont typeface="+mj-lt"/>
                        <a:buAutoNum type="alphaUcPeriod" startAt="2"/>
                      </a:pPr>
                      <a:r>
                        <a:rPr lang="en-US" sz="2000" dirty="0">
                          <a:solidFill>
                            <a:srgbClr val="000000"/>
                          </a:solidFill>
                          <a:effectLst/>
                        </a:rPr>
                        <a:t>Knowledge and Skills</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solidFill>
                      <a:srgbClr val="D4E9F7"/>
                    </a:solidFill>
                  </a:tcPr>
                </a:tc>
                <a:tc>
                  <a:txBody>
                    <a:bodyPr/>
                    <a:lstStyle/>
                    <a:p>
                      <a:pPr algn="ctr" fontAlgn="ctr"/>
                      <a:r>
                        <a:rPr lang="en-US" sz="2400" dirty="0">
                          <a:solidFill>
                            <a:schemeClr val="tx1"/>
                          </a:solidFill>
                          <a:effectLst/>
                        </a:rPr>
                        <a:t>71%</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tc>
                  <a:txBody>
                    <a:bodyPr/>
                    <a:lstStyle/>
                    <a:p>
                      <a:pPr algn="ctr" fontAlgn="ctr"/>
                      <a:r>
                        <a:rPr lang="en-US" sz="2400" dirty="0">
                          <a:solidFill>
                            <a:schemeClr val="tx1"/>
                          </a:solidFill>
                          <a:effectLst/>
                        </a:rPr>
                        <a:t>42%</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tc>
                  <a:txBody>
                    <a:bodyPr/>
                    <a:lstStyle/>
                    <a:p>
                      <a:pPr algn="ctr" fontAlgn="ctr"/>
                      <a:r>
                        <a:rPr lang="en-US" sz="2400" dirty="0">
                          <a:solidFill>
                            <a:schemeClr val="tx1"/>
                          </a:solidFill>
                          <a:effectLst/>
                        </a:rPr>
                        <a:t>79%</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tc>
                  <a:txBody>
                    <a:bodyPr/>
                    <a:lstStyle/>
                    <a:p>
                      <a:pPr algn="ctr" fontAlgn="ctr"/>
                      <a:r>
                        <a:rPr lang="en-US" sz="2400" dirty="0">
                          <a:solidFill>
                            <a:schemeClr val="tx1"/>
                          </a:solidFill>
                          <a:effectLst/>
                        </a:rPr>
                        <a:t>51%</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extLst>
                  <a:ext uri="{0D108BD9-81ED-4DB2-BD59-A6C34878D82A}">
                    <a16:rowId xmlns:a16="http://schemas.microsoft.com/office/drawing/2014/main" val="3424886810"/>
                  </a:ext>
                </a:extLst>
              </a:tr>
              <a:tr h="947186">
                <a:tc>
                  <a:txBody>
                    <a:bodyPr/>
                    <a:lstStyle/>
                    <a:p>
                      <a:pPr marL="341313" indent="-341313" algn="l" fontAlgn="t">
                        <a:buFont typeface="+mj-lt"/>
                        <a:buAutoNum type="alphaUcPeriod" startAt="3"/>
                      </a:pPr>
                      <a:r>
                        <a:rPr lang="en-US" sz="2000" dirty="0">
                          <a:solidFill>
                            <a:srgbClr val="000000"/>
                          </a:solidFill>
                          <a:effectLst/>
                        </a:rPr>
                        <a:t>Action to Meet Needs</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solidFill>
                      <a:srgbClr val="D4E9F7"/>
                    </a:solidFill>
                  </a:tcPr>
                </a:tc>
                <a:tc>
                  <a:txBody>
                    <a:bodyPr/>
                    <a:lstStyle/>
                    <a:p>
                      <a:pPr algn="ctr" fontAlgn="ctr"/>
                      <a:r>
                        <a:rPr lang="en-US" sz="2400" dirty="0">
                          <a:solidFill>
                            <a:schemeClr val="tx1"/>
                          </a:solidFill>
                          <a:effectLst/>
                        </a:rPr>
                        <a:t>69%</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tc>
                  <a:txBody>
                    <a:bodyPr/>
                    <a:lstStyle/>
                    <a:p>
                      <a:pPr algn="ctr" fontAlgn="ctr"/>
                      <a:r>
                        <a:rPr lang="en-US" sz="2400" dirty="0">
                          <a:solidFill>
                            <a:schemeClr val="tx1"/>
                          </a:solidFill>
                          <a:effectLst/>
                        </a:rPr>
                        <a:t>51%</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tc>
                  <a:txBody>
                    <a:bodyPr/>
                    <a:lstStyle/>
                    <a:p>
                      <a:pPr algn="ctr" fontAlgn="ctr"/>
                      <a:r>
                        <a:rPr lang="en-US" sz="2400" dirty="0">
                          <a:solidFill>
                            <a:schemeClr val="tx1"/>
                          </a:solidFill>
                          <a:effectLst/>
                        </a:rPr>
                        <a:t>79%</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tc>
                  <a:txBody>
                    <a:bodyPr/>
                    <a:lstStyle/>
                    <a:p>
                      <a:pPr algn="ctr" fontAlgn="ctr"/>
                      <a:r>
                        <a:rPr lang="en-US" sz="2400" dirty="0">
                          <a:effectLst/>
                        </a:rPr>
                        <a:t>61%</a:t>
                      </a:r>
                    </a:p>
                  </a:txBody>
                  <a:tcPr marL="47011" marR="47011" marT="47011" marB="47011" anchor="ctr">
                    <a:lnL w="9525" cap="flat" cmpd="sng" algn="ctr">
                      <a:solidFill>
                        <a:srgbClr val="444444"/>
                      </a:solidFill>
                      <a:prstDash val="solid"/>
                      <a:round/>
                      <a:headEnd type="none" w="med" len="med"/>
                      <a:tailEnd type="none" w="med" len="med"/>
                    </a:lnL>
                    <a:lnR w="9525" cap="flat" cmpd="sng" algn="ctr">
                      <a:solidFill>
                        <a:srgbClr val="444444"/>
                      </a:solidFill>
                      <a:prstDash val="solid"/>
                      <a:round/>
                      <a:headEnd type="none" w="med" len="med"/>
                      <a:tailEnd type="none" w="med" len="med"/>
                    </a:lnR>
                    <a:lnT w="9525" cap="flat" cmpd="sng" algn="ctr">
                      <a:solidFill>
                        <a:srgbClr val="444444"/>
                      </a:solidFill>
                      <a:prstDash val="solid"/>
                      <a:round/>
                      <a:headEnd type="none" w="med" len="med"/>
                      <a:tailEnd type="none" w="med" len="med"/>
                    </a:lnT>
                    <a:lnB w="9525" cap="flat" cmpd="sng" algn="ctr">
                      <a:solidFill>
                        <a:srgbClr val="444444"/>
                      </a:solidFill>
                      <a:prstDash val="solid"/>
                      <a:round/>
                      <a:headEnd type="none" w="med" len="med"/>
                      <a:tailEnd type="none" w="med" len="med"/>
                    </a:lnB>
                  </a:tcPr>
                </a:tc>
                <a:extLst>
                  <a:ext uri="{0D108BD9-81ED-4DB2-BD59-A6C34878D82A}">
                    <a16:rowId xmlns:a16="http://schemas.microsoft.com/office/drawing/2014/main" val="3724540097"/>
                  </a:ext>
                </a:extLst>
              </a:tr>
            </a:tbl>
          </a:graphicData>
        </a:graphic>
      </p:graphicFrame>
      <p:sp>
        <p:nvSpPr>
          <p:cNvPr id="4" name="Rectangle 1">
            <a:extLst>
              <a:ext uri="{FF2B5EF4-FFF2-40B4-BE49-F238E27FC236}">
                <a16:creationId xmlns:a16="http://schemas.microsoft.com/office/drawing/2014/main" id="{3EA63B15-3C6F-41AF-AD70-0754B5CA12B1}"/>
              </a:ext>
            </a:extLst>
          </p:cNvPr>
          <p:cNvSpPr>
            <a:spLocks noChangeArrowheads="1"/>
          </p:cNvSpPr>
          <p:nvPr/>
        </p:nvSpPr>
        <p:spPr bwMode="auto">
          <a:xfrm>
            <a:off x="447883" y="5513525"/>
            <a:ext cx="11318804" cy="215444"/>
          </a:xfrm>
          <a:prstGeom prst="rect">
            <a:avLst/>
          </a:prstGeom>
          <a:noFill/>
          <a:ln>
            <a:noFill/>
          </a:ln>
          <a:effec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kumimoji="0" lang="en-US" altLang="en-US" sz="1400" b="0" i="0" u="none" strike="noStrike" cap="none" normalizeH="0" baseline="0" dirty="0">
                <a:ln>
                  <a:noFill/>
                </a:ln>
                <a:solidFill>
                  <a:srgbClr val="000000"/>
                </a:solidFill>
                <a:effectLst/>
                <a:latin typeface="Helvetica"/>
                <a:cs typeface="Helvetica"/>
              </a:rPr>
              <a:t>Note: Data are based on 46</a:t>
            </a:r>
            <a:r>
              <a:rPr lang="en-US" altLang="en-US" sz="1400" dirty="0">
                <a:solidFill>
                  <a:srgbClr val="000000"/>
                </a:solidFill>
                <a:latin typeface="Helvetica"/>
                <a:cs typeface="Helvetica"/>
              </a:rPr>
              <a:t> states'</a:t>
            </a:r>
            <a:r>
              <a:rPr kumimoji="0" lang="en-US" altLang="en-US" sz="1400" b="0" i="0" u="none" strike="noStrike" cap="none" normalizeH="0" baseline="0" dirty="0">
                <a:ln>
                  <a:noFill/>
                </a:ln>
                <a:solidFill>
                  <a:srgbClr val="000000"/>
                </a:solidFill>
                <a:effectLst/>
                <a:latin typeface="Helvetica"/>
                <a:cs typeface="Helvetica"/>
              </a:rPr>
              <a:t> Part C </a:t>
            </a:r>
            <a:r>
              <a:rPr lang="en-US" altLang="en-US" sz="1400" dirty="0">
                <a:solidFill>
                  <a:srgbClr val="000000"/>
                </a:solidFill>
                <a:latin typeface="Helvetica"/>
                <a:cs typeface="Helvetica"/>
              </a:rPr>
              <a:t>programs and</a:t>
            </a:r>
            <a:r>
              <a:rPr kumimoji="0" lang="en-US" altLang="en-US" sz="1400" b="0" i="0" u="none" strike="noStrike" cap="none" normalizeH="0" baseline="0" dirty="0">
                <a:ln>
                  <a:noFill/>
                </a:ln>
                <a:solidFill>
                  <a:srgbClr val="000000"/>
                </a:solidFill>
                <a:effectLst/>
                <a:latin typeface="Helvetica"/>
                <a:cs typeface="Helvetica"/>
              </a:rPr>
              <a:t> 40</a:t>
            </a:r>
            <a:r>
              <a:rPr lang="en-US" altLang="en-US" sz="1400" dirty="0">
                <a:solidFill>
                  <a:srgbClr val="000000"/>
                </a:solidFill>
                <a:latin typeface="Helvetica"/>
                <a:cs typeface="Helvetica"/>
              </a:rPr>
              <a:t> states'</a:t>
            </a:r>
            <a:r>
              <a:rPr kumimoji="0" lang="en-US" altLang="en-US" sz="1400" b="0" i="0" u="none" strike="noStrike" cap="none" normalizeH="0" baseline="0" dirty="0">
                <a:ln>
                  <a:noFill/>
                </a:ln>
                <a:solidFill>
                  <a:srgbClr val="000000"/>
                </a:solidFill>
                <a:effectLst/>
                <a:latin typeface="Helvetica"/>
                <a:cs typeface="Helvetica"/>
              </a:rPr>
              <a:t> Part B </a:t>
            </a:r>
            <a:r>
              <a:rPr lang="en-US" altLang="en-US" sz="1400" dirty="0">
                <a:solidFill>
                  <a:srgbClr val="000000"/>
                </a:solidFill>
                <a:latin typeface="Helvetica"/>
                <a:cs typeface="Helvetica"/>
              </a:rPr>
              <a:t>Preschool programs</a:t>
            </a:r>
            <a:r>
              <a:rPr kumimoji="0" lang="en-US" altLang="en-US" sz="1400" b="0" i="0" u="none" strike="noStrike" cap="none" normalizeH="0" baseline="0" dirty="0">
                <a:ln>
                  <a:noFill/>
                </a:ln>
                <a:solidFill>
                  <a:srgbClr val="000000"/>
                </a:solidFill>
                <a:effectLst/>
                <a:latin typeface="Helvetica"/>
                <a:cs typeface="Helvetica"/>
              </a:rPr>
              <a:t>. Only states with high-quality data were included.</a:t>
            </a:r>
            <a:endParaRPr kumimoji="0" lang="en-US" altLang="en-US" sz="1200" b="0" i="0" u="none" strike="noStrike" cap="none" normalizeH="0" baseline="0" dirty="0">
              <a:ln>
                <a:noFill/>
              </a:ln>
              <a:solidFill>
                <a:schemeClr val="tx1"/>
              </a:solidFill>
              <a:effectLst/>
              <a:latin typeface="Helvetica"/>
              <a:cs typeface="Helvetica"/>
            </a:endParaRPr>
          </a:p>
        </p:txBody>
      </p:sp>
    </p:spTree>
    <p:extLst>
      <p:ext uri="{BB962C8B-B14F-4D97-AF65-F5344CB8AC3E}">
        <p14:creationId xmlns:p14="http://schemas.microsoft.com/office/powerpoint/2010/main" val="214889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4D45-97F5-4D99-A703-EFE4231BD561}"/>
              </a:ext>
            </a:extLst>
          </p:cNvPr>
          <p:cNvSpPr>
            <a:spLocks noGrp="1"/>
          </p:cNvSpPr>
          <p:nvPr>
            <p:ph type="title"/>
          </p:nvPr>
        </p:nvSpPr>
        <p:spPr>
          <a:xfrm>
            <a:off x="289560" y="226989"/>
            <a:ext cx="11612880" cy="502920"/>
          </a:xfrm>
        </p:spPr>
        <p:txBody>
          <a:bodyPr>
            <a:normAutofit/>
          </a:bodyPr>
          <a:lstStyle/>
          <a:p>
            <a:r>
              <a:rPr lang="en-US" sz="2900" dirty="0">
                <a:solidFill>
                  <a:schemeClr val="tx1"/>
                </a:solidFill>
                <a:latin typeface="Arial"/>
                <a:cs typeface="Arial"/>
              </a:rPr>
              <a:t>Part C Child Outcomes Data Trends: FFY 2012-2021</a:t>
            </a:r>
            <a:endParaRPr lang="en-US" sz="2900" dirty="0">
              <a:solidFill>
                <a:schemeClr val="tx1"/>
              </a:solidFill>
            </a:endParaRPr>
          </a:p>
        </p:txBody>
      </p:sp>
      <p:sp>
        <p:nvSpPr>
          <p:cNvPr id="3" name="Text Placeholder 2">
            <a:extLst>
              <a:ext uri="{FF2B5EF4-FFF2-40B4-BE49-F238E27FC236}">
                <a16:creationId xmlns:a16="http://schemas.microsoft.com/office/drawing/2014/main" id="{77D5BA35-4AD2-43CE-AA3C-657628660389}"/>
              </a:ext>
            </a:extLst>
          </p:cNvPr>
          <p:cNvSpPr>
            <a:spLocks noGrp="1"/>
          </p:cNvSpPr>
          <p:nvPr>
            <p:ph type="body" idx="1"/>
          </p:nvPr>
        </p:nvSpPr>
        <p:spPr>
          <a:xfrm>
            <a:off x="986925" y="830580"/>
            <a:ext cx="4937760" cy="771302"/>
          </a:xfrm>
          <a:solidFill>
            <a:schemeClr val="bg2">
              <a:lumMod val="25000"/>
            </a:schemeClr>
          </a:solidFill>
          <a:ln>
            <a:solidFill>
              <a:schemeClr val="bg2">
                <a:lumMod val="25000"/>
              </a:schemeClr>
            </a:solidFill>
          </a:ln>
        </p:spPr>
        <p:txBody>
          <a:bodyPr anchor="ctr" anchorCtr="0">
            <a:normAutofit fontScale="92500"/>
          </a:bodyPr>
          <a:lstStyle/>
          <a:p>
            <a:pPr algn="ctr"/>
            <a:r>
              <a:rPr lang="en-US" cap="none" dirty="0"/>
              <a:t>Percent making greater than expected growth (Summary Statement 1)</a:t>
            </a:r>
          </a:p>
        </p:txBody>
      </p:sp>
      <p:graphicFrame>
        <p:nvGraphicFramePr>
          <p:cNvPr id="8" name="Content Placeholder 7" descr="Line graph of Part C Child Outcomes Data Trends for FFY 2012-2021 with percentages making greater than expected growth. The lines on the graph represent social relationships, knowledge and skills, and actions to meet needs.&#10;">
            <a:extLst>
              <a:ext uri="{FF2B5EF4-FFF2-40B4-BE49-F238E27FC236}">
                <a16:creationId xmlns:a16="http://schemas.microsoft.com/office/drawing/2014/main" id="{99101B59-BB26-3FEF-66AD-F3CCDDE4F188}"/>
              </a:ext>
            </a:extLst>
          </p:cNvPr>
          <p:cNvGraphicFramePr>
            <a:graphicFrameLocks noGrp="1"/>
          </p:cNvGraphicFramePr>
          <p:nvPr>
            <p:ph sz="half" idx="2"/>
            <p:extLst>
              <p:ext uri="{D42A27DB-BD31-4B8C-83A1-F6EECF244321}">
                <p14:modId xmlns:p14="http://schemas.microsoft.com/office/powerpoint/2010/main" val="411502066"/>
              </p:ext>
            </p:extLst>
          </p:nvPr>
        </p:nvGraphicFramePr>
        <p:xfrm>
          <a:off x="535122" y="1629591"/>
          <a:ext cx="5389563"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21F7E453-7204-4531-8F6B-1967A87C39DB}"/>
              </a:ext>
            </a:extLst>
          </p:cNvPr>
          <p:cNvSpPr>
            <a:spLocks noGrp="1"/>
          </p:cNvSpPr>
          <p:nvPr>
            <p:ph type="body" sz="quarter" idx="3"/>
          </p:nvPr>
        </p:nvSpPr>
        <p:spPr>
          <a:xfrm>
            <a:off x="6609806" y="833755"/>
            <a:ext cx="4940162" cy="771585"/>
          </a:xfrm>
          <a:solidFill>
            <a:schemeClr val="bg2">
              <a:lumMod val="25000"/>
            </a:schemeClr>
          </a:solidFill>
          <a:ln>
            <a:solidFill>
              <a:schemeClr val="bg2">
                <a:lumMod val="25000"/>
              </a:schemeClr>
            </a:solidFill>
          </a:ln>
        </p:spPr>
        <p:txBody>
          <a:bodyPr anchor="ctr" anchorCtr="0">
            <a:normAutofit fontScale="92500"/>
          </a:bodyPr>
          <a:lstStyle/>
          <a:p>
            <a:pPr algn="ctr"/>
            <a:r>
              <a:rPr lang="en-US" cap="none" dirty="0"/>
              <a:t>Percent exiting at or above age expectations (Summary Statement 2)</a:t>
            </a:r>
          </a:p>
        </p:txBody>
      </p:sp>
      <p:graphicFrame>
        <p:nvGraphicFramePr>
          <p:cNvPr id="15" name="Content Placeholder 14" descr="Line graph of Part C Child Outcomes Data Trends for FFY 2012-2021 with percentages of exiting at or above age expectations. The lines on the graph represent social relationships, knowledge and skills, and actions to meet needs.&#10;">
            <a:extLst>
              <a:ext uri="{FF2B5EF4-FFF2-40B4-BE49-F238E27FC236}">
                <a16:creationId xmlns:a16="http://schemas.microsoft.com/office/drawing/2014/main" id="{8DEB534B-87AF-DA38-D17F-CC43132D6FCC}"/>
              </a:ext>
            </a:extLst>
          </p:cNvPr>
          <p:cNvGraphicFramePr>
            <a:graphicFrameLocks noGrp="1"/>
          </p:cNvGraphicFramePr>
          <p:nvPr>
            <p:ph sz="quarter" idx="4"/>
            <p:extLst>
              <p:ext uri="{D42A27DB-BD31-4B8C-83A1-F6EECF244321}">
                <p14:modId xmlns:p14="http://schemas.microsoft.com/office/powerpoint/2010/main" val="122371198"/>
              </p:ext>
            </p:extLst>
          </p:nvPr>
        </p:nvGraphicFramePr>
        <p:xfrm>
          <a:off x="6161993" y="1620882"/>
          <a:ext cx="5387975" cy="43891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97015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58D87-50CB-4F03-81A3-B99DF8EDEC4C}"/>
              </a:ext>
            </a:extLst>
          </p:cNvPr>
          <p:cNvSpPr>
            <a:spLocks noGrp="1"/>
          </p:cNvSpPr>
          <p:nvPr>
            <p:ph type="title"/>
          </p:nvPr>
        </p:nvSpPr>
        <p:spPr>
          <a:xfrm>
            <a:off x="289560" y="228600"/>
            <a:ext cx="11612880" cy="503579"/>
          </a:xfrm>
        </p:spPr>
        <p:txBody>
          <a:bodyPr>
            <a:normAutofit fontScale="90000"/>
          </a:bodyPr>
          <a:lstStyle/>
          <a:p>
            <a:r>
              <a:rPr lang="en-US" dirty="0">
                <a:solidFill>
                  <a:schemeClr val="tx1"/>
                </a:solidFill>
              </a:rPr>
              <a:t>Part B Preschool Child Outcomes Data Trends: FFY 2012-2021</a:t>
            </a:r>
          </a:p>
        </p:txBody>
      </p:sp>
      <p:sp>
        <p:nvSpPr>
          <p:cNvPr id="3" name="Text Placeholder 2">
            <a:extLst>
              <a:ext uri="{FF2B5EF4-FFF2-40B4-BE49-F238E27FC236}">
                <a16:creationId xmlns:a16="http://schemas.microsoft.com/office/drawing/2014/main" id="{72C64F94-5A78-4D5C-AC66-3AC982348DA9}"/>
              </a:ext>
            </a:extLst>
          </p:cNvPr>
          <p:cNvSpPr>
            <a:spLocks noGrp="1"/>
          </p:cNvSpPr>
          <p:nvPr>
            <p:ph type="body" idx="1"/>
          </p:nvPr>
        </p:nvSpPr>
        <p:spPr>
          <a:xfrm>
            <a:off x="987552" y="832104"/>
            <a:ext cx="4937760" cy="771302"/>
          </a:xfrm>
          <a:solidFill>
            <a:schemeClr val="bg2">
              <a:lumMod val="25000"/>
            </a:schemeClr>
          </a:solidFill>
          <a:ln>
            <a:solidFill>
              <a:schemeClr val="bg2">
                <a:lumMod val="25000"/>
              </a:schemeClr>
            </a:solidFill>
          </a:ln>
        </p:spPr>
        <p:txBody>
          <a:bodyPr anchor="ctr" anchorCtr="0">
            <a:normAutofit fontScale="92500"/>
          </a:bodyPr>
          <a:lstStyle/>
          <a:p>
            <a:pPr algn="ctr"/>
            <a:r>
              <a:rPr lang="en-US" cap="none" dirty="0"/>
              <a:t>Percent making greater than expected growth (Summary Statement 1)</a:t>
            </a:r>
          </a:p>
        </p:txBody>
      </p:sp>
      <p:graphicFrame>
        <p:nvGraphicFramePr>
          <p:cNvPr id="11" name="Content Placeholder 10" descr="Line graph of Part B Preschool Child Outcomes Data Trends for FFY 2012-2021with percentages making greater than expected growth. The lines on the graph represent social relationships, knowledge and skills, and actions to meet needs.&#10;">
            <a:extLst>
              <a:ext uri="{FF2B5EF4-FFF2-40B4-BE49-F238E27FC236}">
                <a16:creationId xmlns:a16="http://schemas.microsoft.com/office/drawing/2014/main" id="{A7490E33-B492-CAAB-9AD2-737B0D5E86A6}"/>
              </a:ext>
            </a:extLst>
          </p:cNvPr>
          <p:cNvGraphicFramePr>
            <a:graphicFrameLocks noGrp="1"/>
          </p:cNvGraphicFramePr>
          <p:nvPr>
            <p:ph sz="half" idx="2"/>
            <p:extLst>
              <p:ext uri="{D42A27DB-BD31-4B8C-83A1-F6EECF244321}">
                <p14:modId xmlns:p14="http://schemas.microsoft.com/office/powerpoint/2010/main" val="2135028325"/>
              </p:ext>
            </p:extLst>
          </p:nvPr>
        </p:nvGraphicFramePr>
        <p:xfrm>
          <a:off x="539496" y="1627632"/>
          <a:ext cx="5389563"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869FF4A7-DF45-466C-859F-CE064C0E11D9}"/>
              </a:ext>
            </a:extLst>
          </p:cNvPr>
          <p:cNvSpPr>
            <a:spLocks noGrp="1"/>
          </p:cNvSpPr>
          <p:nvPr>
            <p:ph type="body" sz="quarter" idx="3"/>
          </p:nvPr>
        </p:nvSpPr>
        <p:spPr>
          <a:xfrm>
            <a:off x="6611112" y="832104"/>
            <a:ext cx="4937760" cy="771585"/>
          </a:xfrm>
          <a:solidFill>
            <a:schemeClr val="bg2">
              <a:lumMod val="25000"/>
            </a:schemeClr>
          </a:solidFill>
          <a:ln>
            <a:solidFill>
              <a:schemeClr val="bg2">
                <a:lumMod val="25000"/>
              </a:schemeClr>
            </a:solidFill>
          </a:ln>
        </p:spPr>
        <p:txBody>
          <a:bodyPr anchor="ctr" anchorCtr="0">
            <a:normAutofit fontScale="92500"/>
          </a:bodyPr>
          <a:lstStyle/>
          <a:p>
            <a:pPr algn="ctr"/>
            <a:r>
              <a:rPr lang="en-US" cap="none" dirty="0"/>
              <a:t>Percent exiting at or above age expectations (Summary Statement 2)</a:t>
            </a:r>
          </a:p>
        </p:txBody>
      </p:sp>
      <p:graphicFrame>
        <p:nvGraphicFramePr>
          <p:cNvPr id="15" name="Content Placeholder 14" descr="Line graph of Part B Preschool Child Outcomes Data Trends for FFY 2012-2021with percentages of exiting at or above age expectations. The lines on the graph represent social relationships, knowledge and skills, and actions to meet needs.&#10;">
            <a:extLst>
              <a:ext uri="{FF2B5EF4-FFF2-40B4-BE49-F238E27FC236}">
                <a16:creationId xmlns:a16="http://schemas.microsoft.com/office/drawing/2014/main" id="{B0E038EB-B327-BB01-3D7E-DF939E7BC085}"/>
              </a:ext>
            </a:extLst>
          </p:cNvPr>
          <p:cNvGraphicFramePr>
            <a:graphicFrameLocks noGrp="1"/>
          </p:cNvGraphicFramePr>
          <p:nvPr>
            <p:ph sz="quarter" idx="4"/>
            <p:extLst>
              <p:ext uri="{D42A27DB-BD31-4B8C-83A1-F6EECF244321}">
                <p14:modId xmlns:p14="http://schemas.microsoft.com/office/powerpoint/2010/main" val="2809857042"/>
              </p:ext>
            </p:extLst>
          </p:nvPr>
        </p:nvGraphicFramePr>
        <p:xfrm>
          <a:off x="6160897" y="1627632"/>
          <a:ext cx="5387975" cy="43891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54665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21982F-D52D-544A-1F05-5B1C04DFC1FD}"/>
              </a:ext>
            </a:extLst>
          </p:cNvPr>
          <p:cNvSpPr>
            <a:spLocks noGrp="1"/>
          </p:cNvSpPr>
          <p:nvPr>
            <p:ph type="title"/>
          </p:nvPr>
        </p:nvSpPr>
        <p:spPr/>
        <p:txBody>
          <a:bodyPr>
            <a:normAutofit/>
          </a:bodyPr>
          <a:lstStyle/>
          <a:p>
            <a:pPr algn="l"/>
            <a:r>
              <a:rPr lang="en-US" dirty="0"/>
              <a:t>Child Outcomes Data Use</a:t>
            </a:r>
          </a:p>
        </p:txBody>
      </p:sp>
      <p:sp>
        <p:nvSpPr>
          <p:cNvPr id="2" name="Text Placeholder 1">
            <a:extLst>
              <a:ext uri="{FF2B5EF4-FFF2-40B4-BE49-F238E27FC236}">
                <a16:creationId xmlns:a16="http://schemas.microsoft.com/office/drawing/2014/main" id="{9A33C990-CFDA-DF54-7F00-A73B4E91E1AB}"/>
              </a:ext>
            </a:extLst>
          </p:cNvPr>
          <p:cNvSpPr>
            <a:spLocks noGrp="1"/>
          </p:cNvSpPr>
          <p:nvPr>
            <p:ph type="body" idx="1"/>
          </p:nvPr>
        </p:nvSpPr>
        <p:spPr>
          <a:xfrm>
            <a:off x="1941679" y="3949888"/>
            <a:ext cx="3631081" cy="1012929"/>
          </a:xfrm>
        </p:spPr>
        <p:txBody>
          <a:bodyPr/>
          <a:lstStyle/>
          <a:p>
            <a:r>
              <a:rPr lang="en-US" dirty="0"/>
              <a:t>“I’ll pause for a moment so you can let this information sink in.”</a:t>
            </a:r>
          </a:p>
        </p:txBody>
      </p:sp>
      <p:pic>
        <p:nvPicPr>
          <p:cNvPr id="4" name="Picture 3" descr="&quot; &quot;">
            <a:extLst>
              <a:ext uri="{FF2B5EF4-FFF2-40B4-BE49-F238E27FC236}">
                <a16:creationId xmlns:a16="http://schemas.microsoft.com/office/drawing/2014/main" id="{ECDE5B9E-62B8-E743-37BB-ADC637ADDE4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215762" y="888627"/>
            <a:ext cx="7120762" cy="6962729"/>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474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44B796-C3CC-C682-7C37-058F935762F4}"/>
              </a:ext>
            </a:extLst>
          </p:cNvPr>
          <p:cNvSpPr>
            <a:spLocks noGrp="1"/>
          </p:cNvSpPr>
          <p:nvPr>
            <p:ph type="sldNum" sz="quarter" idx="4"/>
          </p:nvPr>
        </p:nvSpPr>
        <p:spPr/>
        <p:txBody>
          <a:bodyPr/>
          <a:lstStyle/>
          <a:p>
            <a:fld id="{8FF8BE51-C3B0-9B4F-9A06-4F809A9A7941}" type="slidenum">
              <a:rPr lang="en-US" smtClean="0"/>
              <a:pPr/>
              <a:t>16</a:t>
            </a:fld>
            <a:endParaRPr lang="en-US"/>
          </a:p>
        </p:txBody>
      </p:sp>
      <p:sp>
        <p:nvSpPr>
          <p:cNvPr id="2" name="Title 1">
            <a:extLst>
              <a:ext uri="{FF2B5EF4-FFF2-40B4-BE49-F238E27FC236}">
                <a16:creationId xmlns:a16="http://schemas.microsoft.com/office/drawing/2014/main" id="{CAA4B0FE-78A0-4ABC-35C9-12BF5B7C2889}"/>
              </a:ext>
            </a:extLst>
          </p:cNvPr>
          <p:cNvSpPr>
            <a:spLocks noGrp="1"/>
          </p:cNvSpPr>
          <p:nvPr>
            <p:ph type="title"/>
          </p:nvPr>
        </p:nvSpPr>
        <p:spPr/>
        <p:txBody>
          <a:bodyPr/>
          <a:lstStyle/>
          <a:p>
            <a:pPr algn="l"/>
            <a:r>
              <a:rPr lang="en-US" dirty="0"/>
              <a:t>Critical Questions</a:t>
            </a:r>
          </a:p>
        </p:txBody>
      </p:sp>
      <p:sp>
        <p:nvSpPr>
          <p:cNvPr id="3" name="Content Placeholder 2">
            <a:extLst>
              <a:ext uri="{FF2B5EF4-FFF2-40B4-BE49-F238E27FC236}">
                <a16:creationId xmlns:a16="http://schemas.microsoft.com/office/drawing/2014/main" id="{19F45995-7C0A-49CB-F511-7D1BBD7DA3EA}"/>
              </a:ext>
            </a:extLst>
          </p:cNvPr>
          <p:cNvSpPr>
            <a:spLocks noGrp="1"/>
          </p:cNvSpPr>
          <p:nvPr>
            <p:ph idx="1"/>
          </p:nvPr>
        </p:nvSpPr>
        <p:spPr>
          <a:xfrm>
            <a:off x="8699863" y="470262"/>
            <a:ext cx="3492137" cy="3280922"/>
          </a:xfrm>
        </p:spPr>
        <p:txBody>
          <a:bodyPr>
            <a:normAutofit/>
          </a:bodyPr>
          <a:lstStyle/>
          <a:p>
            <a:pPr marL="0" indent="0">
              <a:buNone/>
            </a:pPr>
            <a:r>
              <a:rPr lang="en-US" sz="2000" dirty="0"/>
              <a:t>3 Sections: </a:t>
            </a:r>
          </a:p>
          <a:p>
            <a:pPr marL="461963" indent="-230188">
              <a:buFont typeface="+mj-lt"/>
              <a:buAutoNum type="arabicPeriod"/>
            </a:pPr>
            <a:r>
              <a:rPr lang="en-US" sz="2000" dirty="0"/>
              <a:t>Child-/family-level</a:t>
            </a:r>
          </a:p>
          <a:p>
            <a:pPr marL="461963" indent="-230188">
              <a:buFont typeface="+mj-lt"/>
              <a:buAutoNum type="arabicPeriod"/>
            </a:pPr>
            <a:r>
              <a:rPr lang="en-US" sz="2000" dirty="0"/>
              <a:t>Practitioner-level</a:t>
            </a:r>
          </a:p>
          <a:p>
            <a:pPr marL="461963" indent="-230188">
              <a:buFont typeface="+mj-lt"/>
              <a:buAutoNum type="arabicPeriod"/>
            </a:pPr>
            <a:r>
              <a:rPr lang="en-US" sz="2000" dirty="0"/>
              <a:t>Local Early Intervention program-/ Local educational agency-level</a:t>
            </a:r>
          </a:p>
        </p:txBody>
      </p:sp>
      <p:sp>
        <p:nvSpPr>
          <p:cNvPr id="10" name="TextBox 9">
            <a:extLst>
              <a:ext uri="{FF2B5EF4-FFF2-40B4-BE49-F238E27FC236}">
                <a16:creationId xmlns:a16="http://schemas.microsoft.com/office/drawing/2014/main" id="{8E0FDB34-20C5-02C7-B059-1D38D77EF4DE}"/>
              </a:ext>
            </a:extLst>
          </p:cNvPr>
          <p:cNvSpPr txBox="1"/>
          <p:nvPr/>
        </p:nvSpPr>
        <p:spPr>
          <a:xfrm>
            <a:off x="9037320" y="3373120"/>
            <a:ext cx="3154680" cy="2555240"/>
          </a:xfrm>
          <a:prstGeom prst="rect">
            <a:avLst/>
          </a:prstGeom>
        </p:spPr>
        <p:txBody>
          <a:bodyPr vert="horz" lIns="91440" tIns="45720" rIns="91440" bIns="45720" rtlCol="0" anchor="t">
            <a:normAutofit/>
          </a:bodyPr>
          <a:lstStyle>
            <a:lvl1pPr indent="0">
              <a:lnSpc>
                <a:spcPct val="120000"/>
              </a:lnSpc>
              <a:spcBef>
                <a:spcPts val="1000"/>
              </a:spcBef>
              <a:buClr>
                <a:schemeClr val="accent1"/>
              </a:buClr>
              <a:buSzPct val="100000"/>
              <a:buFont typeface="Arial" panose="020B0604020202020204" pitchFamily="34" charset="0"/>
              <a:buNone/>
              <a:defRPr sz="2000">
                <a:effectLst/>
                <a:latin typeface="Arial" charset="0"/>
                <a:ea typeface="Arial" charset="0"/>
                <a:cs typeface="Arial" charset="0"/>
              </a:defRPr>
            </a:lvl1pPr>
            <a:lvl2pPr marL="685800" indent="-228600">
              <a:lnSpc>
                <a:spcPct val="120000"/>
              </a:lnSpc>
              <a:spcBef>
                <a:spcPts val="500"/>
              </a:spcBef>
              <a:buClr>
                <a:schemeClr val="accent1"/>
              </a:buClr>
              <a:buSzPct val="100000"/>
              <a:buFont typeface="Arial" panose="020B0604020202020204" pitchFamily="34" charset="0"/>
              <a:buChar char="•"/>
              <a:defRPr cap="none" baseline="0">
                <a:effectLst/>
                <a:latin typeface="Arial" charset="0"/>
                <a:ea typeface="Arial" charset="0"/>
                <a:cs typeface="Arial"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effectLst/>
                <a:latin typeface="Arial" charset="0"/>
                <a:ea typeface="Arial" charset="0"/>
                <a:cs typeface="Arial" charset="0"/>
              </a:defRPr>
            </a:lvl3pPr>
            <a:lvl4pPr marL="1600200" indent="-228600">
              <a:lnSpc>
                <a:spcPct val="120000"/>
              </a:lnSpc>
              <a:spcBef>
                <a:spcPts val="500"/>
              </a:spcBef>
              <a:buClr>
                <a:schemeClr val="accent1"/>
              </a:buClr>
              <a:buSzPct val="100000"/>
              <a:buFont typeface="Arial" panose="020B0604020202020204" pitchFamily="34" charset="0"/>
              <a:buChar char="•"/>
              <a:defRPr sz="1400" cap="none" baseline="0">
                <a:effectLst/>
                <a:latin typeface="Arial" charset="0"/>
                <a:ea typeface="Arial" charset="0"/>
                <a:cs typeface="Arial"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effectLst/>
                <a:latin typeface="Arial" charset="0"/>
                <a:ea typeface="Arial" charset="0"/>
                <a:cs typeface="Arial" charset="0"/>
              </a:defRPr>
            </a:lvl5pPr>
            <a:lvl6pPr marL="2514600" indent="-2286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a:lnSpc>
                <a:spcPct val="120000"/>
              </a:lnSpc>
              <a:spcBef>
                <a:spcPts val="500"/>
              </a:spcBef>
              <a:buClr>
                <a:schemeClr val="accent1"/>
              </a:buClr>
              <a:buSzPct val="100000"/>
              <a:buFont typeface="Arial" panose="020B0604020202020204" pitchFamily="34" charset="0"/>
              <a:buChar char="•"/>
              <a:defRPr sz="1200" baseline="0">
                <a:effectLst/>
              </a:defRPr>
            </a:lvl9pPr>
          </a:lstStyle>
          <a:p>
            <a:pPr marL="55563"/>
            <a:r>
              <a:rPr lang="en-US" dirty="0"/>
              <a:t>Features:</a:t>
            </a:r>
          </a:p>
          <a:p>
            <a:pPr marL="346075" indent="-228600">
              <a:buFont typeface="Arial" panose="020B0604020202020204" pitchFamily="34" charset="0"/>
              <a:buChar char="•"/>
            </a:pPr>
            <a:r>
              <a:rPr lang="en-US" dirty="0"/>
              <a:t>Broad &amp; specific example questions</a:t>
            </a:r>
          </a:p>
          <a:p>
            <a:pPr marL="457200" indent="-173038">
              <a:buFont typeface="Arial" panose="020B0604020202020204" pitchFamily="34" charset="0"/>
              <a:buChar char="•"/>
            </a:pPr>
            <a:r>
              <a:rPr lang="en-US" dirty="0"/>
              <a:t>Essential &amp; aspirational questions</a:t>
            </a:r>
          </a:p>
        </p:txBody>
      </p:sp>
      <p:pic>
        <p:nvPicPr>
          <p:cNvPr id="8" name="Picture 7" descr="Screenshot section 1.D. Child and Family Outcomes of the Critical Questions.">
            <a:extLst>
              <a:ext uri="{FF2B5EF4-FFF2-40B4-BE49-F238E27FC236}">
                <a16:creationId xmlns:a16="http://schemas.microsoft.com/office/drawing/2014/main" id="{9C278BDB-BC76-123E-35D4-E044412C84B0}"/>
              </a:ext>
            </a:extLst>
          </p:cNvPr>
          <p:cNvPicPr>
            <a:picLocks noChangeAspect="1"/>
          </p:cNvPicPr>
          <p:nvPr/>
        </p:nvPicPr>
        <p:blipFill rotWithShape="1">
          <a:blip r:embed="rId2"/>
          <a:srcRect l="-1295" t="-2269" b="2"/>
          <a:stretch/>
        </p:blipFill>
        <p:spPr>
          <a:xfrm>
            <a:off x="127972" y="993333"/>
            <a:ext cx="8844633" cy="61520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95465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0"/>
          <p:cNvSpPr txBox="1">
            <a:spLocks noGrp="1"/>
          </p:cNvSpPr>
          <p:nvPr>
            <p:ph type="ctrTitle"/>
          </p:nvPr>
        </p:nvSpPr>
        <p:spPr>
          <a:xfrm>
            <a:off x="894800" y="3078467"/>
            <a:ext cx="10402400" cy="1863200"/>
          </a:xfrm>
          <a:prstGeom prst="rect">
            <a:avLst/>
          </a:prstGeom>
          <a:noFill/>
          <a:ln>
            <a:noFill/>
          </a:ln>
        </p:spPr>
        <p:txBody>
          <a:bodyPr spcFirstLastPara="1" wrap="square" lIns="0" tIns="0" rIns="0" bIns="0" anchor="t" anchorCtr="0">
            <a:noAutofit/>
          </a:bodyPr>
          <a:lstStyle/>
          <a:p>
            <a:r>
              <a:rPr lang="en" sz="5333" dirty="0"/>
              <a:t>Telling the Story</a:t>
            </a:r>
            <a:endParaRPr sz="5333" dirty="0"/>
          </a:p>
        </p:txBody>
      </p:sp>
      <p:sp>
        <p:nvSpPr>
          <p:cNvPr id="249" name="Google Shape;249;p40"/>
          <p:cNvSpPr txBox="1">
            <a:spLocks noGrp="1"/>
          </p:cNvSpPr>
          <p:nvPr>
            <p:ph type="subTitle" idx="1"/>
          </p:nvPr>
        </p:nvSpPr>
        <p:spPr>
          <a:xfrm>
            <a:off x="783133" y="4246193"/>
            <a:ext cx="10402400" cy="1134800"/>
          </a:xfrm>
          <a:prstGeom prst="rect">
            <a:avLst/>
          </a:prstGeom>
          <a:noFill/>
          <a:ln>
            <a:noFill/>
          </a:ln>
        </p:spPr>
        <p:txBody>
          <a:bodyPr spcFirstLastPara="1" wrap="square" lIns="91433" tIns="45700" rIns="91433" bIns="45700" anchor="t" anchorCtr="0">
            <a:noAutofit/>
          </a:bodyPr>
          <a:lstStyle/>
          <a:p>
            <a:pPr marL="0" indent="0"/>
            <a:r>
              <a:rPr lang="en" sz="4000" i="1"/>
              <a:t>Using Critical Questions to Improve Outcomes for Preschoolers Through Data</a:t>
            </a:r>
            <a:endParaRPr sz="4000" i="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 name="Title 1">
            <a:extLst>
              <a:ext uri="{FF2B5EF4-FFF2-40B4-BE49-F238E27FC236}">
                <a16:creationId xmlns:a16="http://schemas.microsoft.com/office/drawing/2014/main" id="{E883C149-7826-DC51-2896-143BEC0D503C}"/>
              </a:ext>
            </a:extLst>
          </p:cNvPr>
          <p:cNvSpPr>
            <a:spLocks noGrp="1"/>
          </p:cNvSpPr>
          <p:nvPr>
            <p:ph type="title" idx="4294967295"/>
          </p:nvPr>
        </p:nvSpPr>
        <p:spPr>
          <a:xfrm>
            <a:off x="838200" y="-1325600"/>
            <a:ext cx="10515600" cy="1325600"/>
          </a:xfrm>
        </p:spPr>
        <p:txBody>
          <a:bodyPr spcFirstLastPara="1" wrap="square" lIns="91433" tIns="45700" rIns="91433" bIns="45700" anchor="b" anchorCtr="0">
            <a:normAutofit/>
          </a:bodyPr>
          <a:lstStyle/>
          <a:p>
            <a:r>
              <a:rPr lang="en-US" dirty="0"/>
              <a:t>Starting with Questions</a:t>
            </a:r>
          </a:p>
        </p:txBody>
      </p:sp>
      <p:pic>
        <p:nvPicPr>
          <p:cNvPr id="254" name="Google Shape;254;p41" descr="&quot; &quot;"/>
          <p:cNvPicPr preferRelativeResize="0"/>
          <p:nvPr/>
        </p:nvPicPr>
        <p:blipFill rotWithShape="1">
          <a:blip r:embed="rId3">
            <a:alphaModFix/>
          </a:blip>
          <a:srcRect t="10392" b="10400"/>
          <a:stretch/>
        </p:blipFill>
        <p:spPr>
          <a:xfrm>
            <a:off x="0" y="0"/>
            <a:ext cx="1219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1" name="Google Shape;261;p42"/>
          <p:cNvSpPr txBox="1">
            <a:spLocks noGrp="1"/>
          </p:cNvSpPr>
          <p:nvPr>
            <p:ph type="title"/>
          </p:nvPr>
        </p:nvSpPr>
        <p:spPr>
          <a:xfrm>
            <a:off x="433728" y="226913"/>
            <a:ext cx="11005600" cy="914400"/>
          </a:xfrm>
          <a:prstGeom prst="rect">
            <a:avLst/>
          </a:prstGeom>
          <a:noFill/>
          <a:ln>
            <a:noFill/>
          </a:ln>
        </p:spPr>
        <p:txBody>
          <a:bodyPr spcFirstLastPara="1" wrap="square" lIns="91433" tIns="45700" rIns="91433" bIns="45700" anchor="t" anchorCtr="0">
            <a:normAutofit/>
          </a:bodyPr>
          <a:lstStyle/>
          <a:p>
            <a:r>
              <a:rPr lang="en" sz="5333" dirty="0">
                <a:latin typeface="Verdana"/>
                <a:ea typeface="Verdana"/>
                <a:cs typeface="Verdana"/>
                <a:sym typeface="Verdana"/>
              </a:rPr>
              <a:t>Colorado ECTA &amp; DaSy Cohort</a:t>
            </a:r>
            <a:endParaRPr sz="5333" dirty="0">
              <a:latin typeface="Verdana"/>
              <a:ea typeface="Verdana"/>
              <a:cs typeface="Verdana"/>
              <a:sym typeface="Verdana"/>
            </a:endParaRPr>
          </a:p>
        </p:txBody>
      </p:sp>
      <p:sp>
        <p:nvSpPr>
          <p:cNvPr id="260" name="Google Shape;260;p42"/>
          <p:cNvSpPr txBox="1">
            <a:spLocks noGrp="1"/>
          </p:cNvSpPr>
          <p:nvPr>
            <p:ph type="body" idx="1"/>
          </p:nvPr>
        </p:nvSpPr>
        <p:spPr>
          <a:xfrm>
            <a:off x="243233" y="1141300"/>
            <a:ext cx="7884800" cy="4154400"/>
          </a:xfrm>
          <a:prstGeom prst="rect">
            <a:avLst/>
          </a:prstGeom>
          <a:noFill/>
          <a:ln>
            <a:noFill/>
          </a:ln>
        </p:spPr>
        <p:txBody>
          <a:bodyPr spcFirstLastPara="1" wrap="square" lIns="91433" tIns="45700" rIns="91433" bIns="45700" anchor="t" anchorCtr="0">
            <a:noAutofit/>
          </a:bodyPr>
          <a:lstStyle/>
          <a:p>
            <a:pPr marL="457189">
              <a:spcBef>
                <a:spcPts val="0"/>
              </a:spcBef>
              <a:buSzPts val="2400"/>
              <a:buFont typeface="Calibri"/>
              <a:buChar char="•"/>
            </a:pPr>
            <a:r>
              <a:rPr lang="en" sz="3200">
                <a:latin typeface="Calibri"/>
                <a:ea typeface="Calibri"/>
                <a:cs typeface="Calibri"/>
                <a:sym typeface="Calibri"/>
              </a:rPr>
              <a:t>619 Coordinator - Heidi White</a:t>
            </a:r>
            <a:endParaRPr sz="3200">
              <a:latin typeface="Calibri"/>
              <a:ea typeface="Calibri"/>
              <a:cs typeface="Calibri"/>
              <a:sym typeface="Calibri"/>
            </a:endParaRPr>
          </a:p>
          <a:p>
            <a:pPr marL="457189">
              <a:spcBef>
                <a:spcPts val="0"/>
              </a:spcBef>
              <a:buSzPts val="2400"/>
              <a:buFont typeface="Calibri"/>
              <a:buChar char="•"/>
            </a:pPr>
            <a:r>
              <a:rPr lang="en" sz="3200">
                <a:latin typeface="Calibri"/>
                <a:ea typeface="Calibri"/>
                <a:cs typeface="Calibri"/>
                <a:sym typeface="Calibri"/>
              </a:rPr>
              <a:t>State Training Specialist - Marcia Blum</a:t>
            </a:r>
            <a:endParaRPr sz="3200">
              <a:latin typeface="Calibri"/>
              <a:ea typeface="Calibri"/>
              <a:cs typeface="Calibri"/>
              <a:sym typeface="Calibri"/>
            </a:endParaRPr>
          </a:p>
          <a:p>
            <a:pPr marL="457189">
              <a:spcBef>
                <a:spcPts val="0"/>
              </a:spcBef>
              <a:buSzPts val="2400"/>
              <a:buFont typeface="Calibri"/>
              <a:buChar char="•"/>
            </a:pPr>
            <a:r>
              <a:rPr lang="en" sz="3200">
                <a:latin typeface="Calibri"/>
                <a:ea typeface="Calibri"/>
                <a:cs typeface="Calibri"/>
                <a:sym typeface="Calibri"/>
              </a:rPr>
              <a:t>Part B Data Manager - Miki Imura</a:t>
            </a:r>
            <a:endParaRPr sz="3200">
              <a:latin typeface="Calibri"/>
              <a:ea typeface="Calibri"/>
              <a:cs typeface="Calibri"/>
              <a:sym typeface="Calibri"/>
            </a:endParaRPr>
          </a:p>
          <a:p>
            <a:pPr marL="457189">
              <a:spcBef>
                <a:spcPts val="0"/>
              </a:spcBef>
              <a:buSzPts val="2400"/>
              <a:buFont typeface="Calibri"/>
              <a:buChar char="•"/>
            </a:pPr>
            <a:r>
              <a:rPr lang="en" sz="3200">
                <a:latin typeface="Calibri"/>
                <a:ea typeface="Calibri"/>
                <a:cs typeface="Calibri"/>
                <a:sym typeface="Calibri"/>
              </a:rPr>
              <a:t>Early Learning Data Analyst - Tara Rhodes</a:t>
            </a:r>
            <a:endParaRPr sz="3200">
              <a:latin typeface="Calibri"/>
              <a:ea typeface="Calibri"/>
              <a:cs typeface="Calibri"/>
              <a:sym typeface="Calibri"/>
            </a:endParaRPr>
          </a:p>
          <a:p>
            <a:pPr marL="457189">
              <a:spcBef>
                <a:spcPts val="0"/>
              </a:spcBef>
              <a:buSzPts val="2400"/>
              <a:buFont typeface="Calibri"/>
              <a:buChar char="•"/>
            </a:pPr>
            <a:r>
              <a:rPr lang="en" sz="3200">
                <a:latin typeface="Calibri"/>
                <a:ea typeface="Calibri"/>
                <a:cs typeface="Calibri"/>
                <a:sym typeface="Calibri"/>
              </a:rPr>
              <a:t>State Preschool Programs - Liz Schroeder</a:t>
            </a:r>
            <a:endParaRPr sz="3200">
              <a:latin typeface="Calibri"/>
              <a:ea typeface="Calibri"/>
              <a:cs typeface="Calibri"/>
              <a:sym typeface="Calibri"/>
            </a:endParaRPr>
          </a:p>
          <a:p>
            <a:pPr marL="457189">
              <a:spcBef>
                <a:spcPts val="0"/>
              </a:spcBef>
              <a:buSzPts val="2400"/>
              <a:buFont typeface="Calibri"/>
              <a:buChar char="•"/>
            </a:pPr>
            <a:r>
              <a:rPr lang="en" sz="3200">
                <a:latin typeface="Calibri"/>
                <a:ea typeface="Calibri"/>
                <a:cs typeface="Calibri"/>
                <a:sym typeface="Calibri"/>
              </a:rPr>
              <a:t>LEA Special Education Director - LJ Garcia</a:t>
            </a:r>
            <a:endParaRPr sz="3200">
              <a:latin typeface="Calibri"/>
              <a:ea typeface="Calibri"/>
              <a:cs typeface="Calibri"/>
              <a:sym typeface="Calibri"/>
            </a:endParaRPr>
          </a:p>
          <a:p>
            <a:pPr marL="457189">
              <a:spcBef>
                <a:spcPts val="0"/>
              </a:spcBef>
              <a:buSzPts val="2400"/>
              <a:buFont typeface="Calibri"/>
              <a:buChar char="•"/>
            </a:pPr>
            <a:r>
              <a:rPr lang="en" sz="3200">
                <a:latin typeface="Calibri"/>
                <a:ea typeface="Calibri"/>
                <a:cs typeface="Calibri"/>
                <a:sym typeface="Calibri"/>
              </a:rPr>
              <a:t>Family Representative - Danae Davison</a:t>
            </a:r>
            <a:endParaRPr sz="3200">
              <a:latin typeface="Calibri"/>
              <a:ea typeface="Calibri"/>
              <a:cs typeface="Calibri"/>
              <a:sym typeface="Calibri"/>
            </a:endParaRPr>
          </a:p>
        </p:txBody>
      </p:sp>
      <p:pic>
        <p:nvPicPr>
          <p:cNvPr id="259" name="Google Shape;259;p42" descr="&quot; &quot;"/>
          <p:cNvPicPr preferRelativeResize="0"/>
          <p:nvPr/>
        </p:nvPicPr>
        <p:blipFill rotWithShape="1">
          <a:blip r:embed="rId3">
            <a:alphaModFix/>
          </a:blip>
          <a:srcRect l="11386"/>
          <a:stretch/>
        </p:blipFill>
        <p:spPr>
          <a:xfrm>
            <a:off x="7683499" y="1040567"/>
            <a:ext cx="3175431" cy="2388432"/>
          </a:xfrm>
          <a:prstGeom prst="rect">
            <a:avLst/>
          </a:prstGeom>
          <a:noFill/>
          <a:ln>
            <a:noFill/>
          </a:ln>
        </p:spPr>
      </p:pic>
      <p:sp>
        <p:nvSpPr>
          <p:cNvPr id="263" name="Google Shape;263;p42" descr="&quot; &quot;"/>
          <p:cNvSpPr/>
          <p:nvPr/>
        </p:nvSpPr>
        <p:spPr>
          <a:xfrm>
            <a:off x="7975600" y="3086067"/>
            <a:ext cx="2116800" cy="1956000"/>
          </a:xfrm>
          <a:prstGeom prst="rect">
            <a:avLst/>
          </a:prstGeom>
          <a:blipFill rotWithShape="1">
            <a:blip r:embed="rId4">
              <a:alphaModFix/>
            </a:blip>
            <a:stretch>
              <a:fillRect t="-13999" b="-13999"/>
            </a:stretch>
          </a:blipFill>
          <a:ln>
            <a:noFill/>
          </a:ln>
        </p:spPr>
        <p:txBody>
          <a:bodyPr spcFirstLastPara="1" wrap="square" lIns="91433" tIns="91433" rIns="91433" bIns="91433" anchor="ctr" anchorCtr="0">
            <a:noAutofit/>
          </a:bodyPr>
          <a:lstStyle/>
          <a:p>
            <a:pPr defTabSz="1219170">
              <a:buClr>
                <a:srgbClr val="000000"/>
              </a:buClr>
            </a:pPr>
            <a:endParaRPr sz="1467" kern="0">
              <a:solidFill>
                <a:srgbClr val="000000"/>
              </a:solidFill>
              <a:latin typeface="Arial"/>
              <a:cs typeface="Arial"/>
              <a:sym typeface="Arial"/>
            </a:endParaRPr>
          </a:p>
        </p:txBody>
      </p:sp>
      <p:pic>
        <p:nvPicPr>
          <p:cNvPr id="262" name="Google Shape;262;p42" descr="&quot; &quot;"/>
          <p:cNvPicPr preferRelativeResize="0"/>
          <p:nvPr/>
        </p:nvPicPr>
        <p:blipFill rotWithShape="1">
          <a:blip r:embed="rId5">
            <a:alphaModFix/>
          </a:blip>
          <a:srcRect t="59" b="49"/>
          <a:stretch/>
        </p:blipFill>
        <p:spPr>
          <a:xfrm>
            <a:off x="9822933" y="2397500"/>
            <a:ext cx="2253232" cy="2250699"/>
          </a:xfrm>
          <a:prstGeom prst="rect">
            <a:avLst/>
          </a:prstGeom>
          <a:noFill/>
          <a:ln>
            <a:noFill/>
          </a:ln>
        </p:spPr>
      </p:pic>
      <p:pic>
        <p:nvPicPr>
          <p:cNvPr id="264" name="Google Shape;264;p42" descr="&quot; &quot;"/>
          <p:cNvPicPr preferRelativeResize="0"/>
          <p:nvPr/>
        </p:nvPicPr>
        <p:blipFill>
          <a:blip r:embed="rId6">
            <a:alphaModFix/>
          </a:blip>
          <a:stretch>
            <a:fillRect/>
          </a:stretch>
        </p:blipFill>
        <p:spPr>
          <a:xfrm>
            <a:off x="7339893" y="4648201"/>
            <a:ext cx="2176041" cy="2181551"/>
          </a:xfrm>
          <a:prstGeom prst="rect">
            <a:avLst/>
          </a:prstGeom>
          <a:noFill/>
          <a:ln>
            <a:noFill/>
          </a:ln>
        </p:spPr>
      </p:pic>
      <p:pic>
        <p:nvPicPr>
          <p:cNvPr id="265" name="Google Shape;265;p42" descr="&quot; &quot;"/>
          <p:cNvPicPr preferRelativeResize="0"/>
          <p:nvPr/>
        </p:nvPicPr>
        <p:blipFill>
          <a:blip r:embed="rId7">
            <a:alphaModFix/>
          </a:blip>
          <a:stretch>
            <a:fillRect/>
          </a:stretch>
        </p:blipFill>
        <p:spPr>
          <a:xfrm>
            <a:off x="9452418" y="4432301"/>
            <a:ext cx="1609725" cy="1876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3757-F9E8-4E2E-8AC8-EDE48F666E63}"/>
              </a:ext>
            </a:extLst>
          </p:cNvPr>
          <p:cNvSpPr>
            <a:spLocks noGrp="1"/>
          </p:cNvSpPr>
          <p:nvPr>
            <p:ph type="title"/>
          </p:nvPr>
        </p:nvSpPr>
        <p:spPr/>
        <p:txBody>
          <a:bodyPr>
            <a:normAutofit/>
          </a:bodyPr>
          <a:lstStyle/>
          <a:p>
            <a:r>
              <a:rPr lang="en-US" sz="3600" dirty="0"/>
              <a:t>Session Objectives</a:t>
            </a:r>
          </a:p>
        </p:txBody>
      </p:sp>
      <p:sp>
        <p:nvSpPr>
          <p:cNvPr id="3" name="Content Placeholder 2">
            <a:extLst>
              <a:ext uri="{FF2B5EF4-FFF2-40B4-BE49-F238E27FC236}">
                <a16:creationId xmlns:a16="http://schemas.microsoft.com/office/drawing/2014/main" id="{3BE12DBC-3DD7-44BC-A9A9-1A97EB6F8E95}"/>
              </a:ext>
            </a:extLst>
          </p:cNvPr>
          <p:cNvSpPr>
            <a:spLocks noGrp="1"/>
          </p:cNvSpPr>
          <p:nvPr>
            <p:ph idx="1"/>
          </p:nvPr>
        </p:nvSpPr>
        <p:spPr>
          <a:xfrm>
            <a:off x="426721" y="1368358"/>
            <a:ext cx="8280399" cy="4097988"/>
          </a:xfrm>
        </p:spPr>
        <p:txBody>
          <a:bodyPr>
            <a:normAutofit lnSpcReduction="10000"/>
          </a:bodyPr>
          <a:lstStyle/>
          <a:p>
            <a:r>
              <a:rPr lang="en-US" sz="2600" dirty="0"/>
              <a:t>Give context to the child outcomes measurement.</a:t>
            </a:r>
          </a:p>
          <a:p>
            <a:r>
              <a:rPr lang="en-US" sz="2600" dirty="0"/>
              <a:t>Introduce the latest national child outcomes findings.</a:t>
            </a:r>
          </a:p>
          <a:p>
            <a:r>
              <a:rPr lang="en-US" sz="2600" dirty="0"/>
              <a:t>Provide information about critical questions and how they can be used with child outcomes data for program improvement.</a:t>
            </a:r>
          </a:p>
          <a:p>
            <a:r>
              <a:rPr lang="en-US" sz="2600" dirty="0"/>
              <a:t>Show how Colorado is promoting preschool special education child outcomes data use at the state and local levels. </a:t>
            </a:r>
          </a:p>
        </p:txBody>
      </p:sp>
      <p:grpSp>
        <p:nvGrpSpPr>
          <p:cNvPr id="5" name="Group 4" descr="&quot; &quot;">
            <a:extLst>
              <a:ext uri="{FF2B5EF4-FFF2-40B4-BE49-F238E27FC236}">
                <a16:creationId xmlns:a16="http://schemas.microsoft.com/office/drawing/2014/main" id="{A4CD4DD3-CF9B-4520-702C-E8CFBE8A78B5}"/>
              </a:ext>
            </a:extLst>
          </p:cNvPr>
          <p:cNvGrpSpPr/>
          <p:nvPr/>
        </p:nvGrpSpPr>
        <p:grpSpPr>
          <a:xfrm>
            <a:off x="8243563" y="684180"/>
            <a:ext cx="5141407" cy="7642521"/>
            <a:chOff x="8243563" y="684180"/>
            <a:chExt cx="5141407" cy="7642521"/>
          </a:xfrm>
        </p:grpSpPr>
        <p:pic>
          <p:nvPicPr>
            <p:cNvPr id="6" name="Picture 5" descr="Picture of presenter's five year old wearing Mr. Potato Head glasses ">
              <a:extLst>
                <a:ext uri="{FF2B5EF4-FFF2-40B4-BE49-F238E27FC236}">
                  <a16:creationId xmlns:a16="http://schemas.microsoft.com/office/drawing/2014/main" id="{57953484-AB8F-094C-057F-439F5077DFB3}"/>
                </a:ext>
              </a:extLst>
            </p:cNvPr>
            <p:cNvPicPr>
              <a:picLocks noChangeAspect="1"/>
            </p:cNvPicPr>
            <p:nvPr/>
          </p:nvPicPr>
          <p:blipFill>
            <a:blip r:embed="rId3"/>
            <a:stretch>
              <a:fillRect/>
            </a:stretch>
          </p:blipFill>
          <p:spPr>
            <a:xfrm>
              <a:off x="8253521" y="684180"/>
              <a:ext cx="2570546" cy="6858000"/>
            </a:xfrm>
            <a:prstGeom prst="rect">
              <a:avLst/>
            </a:prstGeom>
          </p:spPr>
        </p:pic>
        <p:pic>
          <p:nvPicPr>
            <p:cNvPr id="8" name="Picture 7" descr="A child wearing glasses and a pink dress riding a stuffed animal">
              <a:extLst>
                <a:ext uri="{FF2B5EF4-FFF2-40B4-BE49-F238E27FC236}">
                  <a16:creationId xmlns:a16="http://schemas.microsoft.com/office/drawing/2014/main" id="{E9028A43-C97A-DF7F-CBB8-F86A5305E955}"/>
                </a:ext>
              </a:extLst>
            </p:cNvPr>
            <p:cNvPicPr>
              <a:picLocks noChangeAspect="1"/>
            </p:cNvPicPr>
            <p:nvPr/>
          </p:nvPicPr>
          <p:blipFill>
            <a:blip r:embed="rId4"/>
            <a:stretch>
              <a:fillRect/>
            </a:stretch>
          </p:blipFill>
          <p:spPr>
            <a:xfrm flipH="1">
              <a:off x="8243563" y="1468701"/>
              <a:ext cx="5141407" cy="6858000"/>
            </a:xfrm>
            <a:prstGeom prst="rect">
              <a:avLst/>
            </a:prstGeom>
          </p:spPr>
        </p:pic>
      </p:grpSp>
    </p:spTree>
    <p:extLst>
      <p:ext uri="{BB962C8B-B14F-4D97-AF65-F5344CB8AC3E}">
        <p14:creationId xmlns:p14="http://schemas.microsoft.com/office/powerpoint/2010/main" val="915321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43" descr="&quot; &quot;"/>
          <p:cNvPicPr preferRelativeResize="0"/>
          <p:nvPr/>
        </p:nvPicPr>
        <p:blipFill rotWithShape="1">
          <a:blip r:embed="rId3">
            <a:alphaModFix amt="67000"/>
          </a:blip>
          <a:srcRect b="15654"/>
          <a:stretch/>
        </p:blipFill>
        <p:spPr>
          <a:xfrm>
            <a:off x="0" y="1"/>
            <a:ext cx="12191997" cy="6857999"/>
          </a:xfrm>
          <a:prstGeom prst="rect">
            <a:avLst/>
          </a:prstGeom>
          <a:noFill/>
          <a:ln>
            <a:noFill/>
          </a:ln>
        </p:spPr>
      </p:pic>
      <p:sp>
        <p:nvSpPr>
          <p:cNvPr id="271" name="Google Shape;271;p43"/>
          <p:cNvSpPr txBox="1">
            <a:spLocks noGrp="1"/>
          </p:cNvSpPr>
          <p:nvPr>
            <p:ph type="title" idx="4294967295"/>
          </p:nvPr>
        </p:nvSpPr>
        <p:spPr>
          <a:xfrm>
            <a:off x="181799" y="113543"/>
            <a:ext cx="8065200" cy="898400"/>
          </a:xfrm>
          <a:prstGeom prst="rect">
            <a:avLst/>
          </a:prstGeom>
        </p:spPr>
        <p:txBody>
          <a:bodyPr spcFirstLastPara="1" wrap="square" lIns="91433" tIns="45700" rIns="91433" bIns="45700" anchor="ctr" anchorCtr="0">
            <a:normAutofit/>
          </a:bodyPr>
          <a:lstStyle/>
          <a:p>
            <a:r>
              <a:rPr lang="en" sz="5333" dirty="0"/>
              <a:t>Results Matter!</a:t>
            </a:r>
            <a:endParaRPr sz="5333" dirty="0"/>
          </a:p>
        </p:txBody>
      </p:sp>
      <p:sp>
        <p:nvSpPr>
          <p:cNvPr id="272" name="Google Shape;272;p43"/>
          <p:cNvSpPr txBox="1">
            <a:spLocks noGrp="1"/>
          </p:cNvSpPr>
          <p:nvPr>
            <p:ph type="body" idx="4294967295"/>
          </p:nvPr>
        </p:nvSpPr>
        <p:spPr>
          <a:xfrm>
            <a:off x="1392800" y="2809533"/>
            <a:ext cx="9406400" cy="3801200"/>
          </a:xfrm>
          <a:prstGeom prst="rect">
            <a:avLst/>
          </a:prstGeom>
          <a:solidFill>
            <a:srgbClr val="FFFFFF">
              <a:alpha val="79750"/>
            </a:srgbClr>
          </a:solidFill>
        </p:spPr>
        <p:txBody>
          <a:bodyPr spcFirstLastPara="1" wrap="square" lIns="91433" tIns="45700" rIns="91433" bIns="45700" anchor="t" anchorCtr="0">
            <a:normAutofit lnSpcReduction="10000"/>
          </a:bodyPr>
          <a:lstStyle/>
          <a:p>
            <a:pPr marL="0" indent="0">
              <a:spcBef>
                <a:spcPts val="1067"/>
              </a:spcBef>
              <a:buNone/>
            </a:pPr>
            <a:r>
              <a:rPr lang="en" sz="3200" dirty="0"/>
              <a:t>Results Matter improves outcomes for Colorado’s preschool children who receive special education services by helping teachers, administrators, families, and other education partners use authentic assessment </a:t>
            </a:r>
            <a:r>
              <a:rPr lang="en" sz="3200" b="1" i="1" dirty="0"/>
              <a:t>data to inform classroom instruction as well as program and policy decision-making</a:t>
            </a:r>
            <a:r>
              <a:rPr lang="en" sz="3200" dirty="0"/>
              <a:t>.</a:t>
            </a:r>
            <a:endParaRPr sz="3200" dirty="0"/>
          </a:p>
          <a:p>
            <a:pPr marL="0" indent="0" algn="ctr">
              <a:spcBef>
                <a:spcPts val="3333"/>
              </a:spcBef>
              <a:spcAft>
                <a:spcPts val="1333"/>
              </a:spcAft>
              <a:buNone/>
            </a:pPr>
            <a:r>
              <a:rPr lang="en" u="sng" dirty="0">
                <a:solidFill>
                  <a:schemeClr val="hlink"/>
                </a:solidFill>
                <a:hlinkClick r:id="rId4"/>
              </a:rPr>
              <a:t>Results Matter Website</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8" name="Google Shape;278;p44"/>
          <p:cNvSpPr txBox="1">
            <a:spLocks noGrp="1"/>
          </p:cNvSpPr>
          <p:nvPr>
            <p:ph type="title"/>
          </p:nvPr>
        </p:nvSpPr>
        <p:spPr>
          <a:xfrm>
            <a:off x="443565" y="205176"/>
            <a:ext cx="8065200" cy="898400"/>
          </a:xfrm>
          <a:prstGeom prst="rect">
            <a:avLst/>
          </a:prstGeom>
        </p:spPr>
        <p:txBody>
          <a:bodyPr spcFirstLastPara="1" wrap="square" lIns="0" tIns="0" rIns="0" bIns="0" anchor="t" anchorCtr="0">
            <a:normAutofit/>
          </a:bodyPr>
          <a:lstStyle/>
          <a:p>
            <a:r>
              <a:rPr lang="en" sz="5333" dirty="0"/>
              <a:t>Implementation</a:t>
            </a:r>
            <a:endParaRPr sz="5333" dirty="0"/>
          </a:p>
        </p:txBody>
      </p:sp>
      <p:pic>
        <p:nvPicPr>
          <p:cNvPr id="277" name="Google Shape;277;p44" descr="&quot; &quot;">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rot="10800000">
            <a:off x="-5100" y="2780267"/>
            <a:ext cx="12202200" cy="4077733"/>
          </a:xfrm>
          <a:prstGeom prst="rect">
            <a:avLst/>
          </a:prstGeom>
          <a:noFill/>
          <a:ln>
            <a:noFill/>
          </a:ln>
        </p:spPr>
      </p:pic>
      <p:sp>
        <p:nvSpPr>
          <p:cNvPr id="279" name="Google Shape;279;p44"/>
          <p:cNvSpPr txBox="1">
            <a:spLocks noGrp="1"/>
          </p:cNvSpPr>
          <p:nvPr>
            <p:ph type="body" idx="1"/>
          </p:nvPr>
        </p:nvSpPr>
        <p:spPr>
          <a:xfrm>
            <a:off x="838200" y="1554467"/>
            <a:ext cx="10515600" cy="4351200"/>
          </a:xfrm>
          <a:prstGeom prst="rect">
            <a:avLst/>
          </a:prstGeom>
        </p:spPr>
        <p:txBody>
          <a:bodyPr spcFirstLastPara="1" wrap="square" lIns="0" tIns="0" rIns="0" bIns="0" anchor="t" anchorCtr="0">
            <a:normAutofit/>
          </a:bodyPr>
          <a:lstStyle/>
          <a:p>
            <a:pPr>
              <a:buChar char="➢"/>
            </a:pPr>
            <a:r>
              <a:rPr lang="en"/>
              <a:t>Menu of three vendor tools</a:t>
            </a:r>
            <a:endParaRPr/>
          </a:p>
          <a:p>
            <a:pPr>
              <a:spcBef>
                <a:spcPts val="1333"/>
              </a:spcBef>
              <a:buChar char="➢"/>
            </a:pPr>
            <a:r>
              <a:rPr lang="en"/>
              <a:t>Online assessment platform provides real-time reporting and digital portfolios</a:t>
            </a:r>
            <a:endParaRPr/>
          </a:p>
          <a:p>
            <a:pPr>
              <a:spcBef>
                <a:spcPts val="1333"/>
              </a:spcBef>
              <a:buChar char="➢"/>
            </a:pPr>
            <a:r>
              <a:rPr lang="en"/>
              <a:t>Ongoing technical assistance and monitoring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443565" y="205176"/>
            <a:ext cx="8065200" cy="898400"/>
          </a:xfrm>
          <a:prstGeom prst="rect">
            <a:avLst/>
          </a:prstGeom>
        </p:spPr>
        <p:txBody>
          <a:bodyPr spcFirstLastPara="1" wrap="square" lIns="0" tIns="0" rIns="0" bIns="0" anchor="t" anchorCtr="0">
            <a:normAutofit/>
          </a:bodyPr>
          <a:lstStyle/>
          <a:p>
            <a:r>
              <a:rPr lang="en" sz="4800" dirty="0"/>
              <a:t>Summary Statement 1</a:t>
            </a:r>
            <a:endParaRPr sz="4800" dirty="0"/>
          </a:p>
        </p:txBody>
      </p:sp>
      <p:pic>
        <p:nvPicPr>
          <p:cNvPr id="285" name="Google Shape;285;p45" descr="This graph is from Colorado’s Indicator 7 State Profile from ECTA for 2020. It shows that for Summary Statement 1 - the number of children who show greater than expected growth - Colorado lags behind the national average by several percentage points across all outcome areas. You can see that for Social relationships, the national average is 79% and Colorado is at 72%, for Knowledge and Skills, the national average is 79% and Colorado is at 74%, and for taking action to meeting needs, the national average is 79% and Colorado is at 71%"/>
          <p:cNvPicPr preferRelativeResize="0"/>
          <p:nvPr/>
        </p:nvPicPr>
        <p:blipFill>
          <a:blip r:embed="rId3">
            <a:alphaModFix/>
          </a:blip>
          <a:stretch>
            <a:fillRect/>
          </a:stretch>
        </p:blipFill>
        <p:spPr>
          <a:xfrm>
            <a:off x="2415634" y="1319476"/>
            <a:ext cx="7360717" cy="53480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6"/>
          <p:cNvSpPr txBox="1">
            <a:spLocks noGrp="1"/>
          </p:cNvSpPr>
          <p:nvPr>
            <p:ph type="title"/>
          </p:nvPr>
        </p:nvSpPr>
        <p:spPr>
          <a:xfrm>
            <a:off x="443565" y="205176"/>
            <a:ext cx="8065200" cy="898400"/>
          </a:xfrm>
          <a:prstGeom prst="rect">
            <a:avLst/>
          </a:prstGeom>
        </p:spPr>
        <p:txBody>
          <a:bodyPr spcFirstLastPara="1" wrap="square" lIns="0" tIns="0" rIns="0" bIns="0" anchor="t" anchorCtr="0">
            <a:normAutofit/>
          </a:bodyPr>
          <a:lstStyle/>
          <a:p>
            <a:r>
              <a:rPr lang="en" sz="5333" dirty="0"/>
              <a:t>Summary Statement 2</a:t>
            </a:r>
            <a:endParaRPr sz="5333" dirty="0"/>
          </a:p>
        </p:txBody>
      </p:sp>
      <p:pic>
        <p:nvPicPr>
          <p:cNvPr id="291" name="Google Shape;291;p46" descr="This graph is from Colorado’s Indicator 7 State Profile from ECTA for 2019. It shows that for Summary Statement 2 - the number of children who exit the program within age expectations. Here, Colorado does quite well. The national average for social relationships is 55% and Colorado is at 65%, for knowledge and skills the national average is 51% while Colorado is at 62% and for actions to meet needs, Colorado is at at 67% compared to the national average of 61%."/>
          <p:cNvPicPr preferRelativeResize="0"/>
          <p:nvPr/>
        </p:nvPicPr>
        <p:blipFill>
          <a:blip r:embed="rId3">
            <a:alphaModFix/>
          </a:blip>
          <a:stretch>
            <a:fillRect/>
          </a:stretch>
        </p:blipFill>
        <p:spPr>
          <a:xfrm>
            <a:off x="2415634" y="1217876"/>
            <a:ext cx="7360717" cy="534802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47"/>
          <p:cNvSpPr txBox="1">
            <a:spLocks noGrp="1"/>
          </p:cNvSpPr>
          <p:nvPr>
            <p:ph type="title"/>
          </p:nvPr>
        </p:nvSpPr>
        <p:spPr>
          <a:xfrm>
            <a:off x="443565" y="205176"/>
            <a:ext cx="8065200" cy="898400"/>
          </a:xfrm>
          <a:prstGeom prst="rect">
            <a:avLst/>
          </a:prstGeom>
        </p:spPr>
        <p:txBody>
          <a:bodyPr spcFirstLastPara="1" wrap="square" lIns="0" tIns="0" rIns="0" bIns="0" anchor="t" anchorCtr="0">
            <a:normAutofit/>
          </a:bodyPr>
          <a:lstStyle/>
          <a:p>
            <a:r>
              <a:rPr lang="en" dirty="0"/>
              <a:t>Establishing a Baseline</a:t>
            </a:r>
            <a:endParaRPr dirty="0"/>
          </a:p>
        </p:txBody>
      </p:sp>
      <p:pic>
        <p:nvPicPr>
          <p:cNvPr id="296" name="Google Shape;296;p47" descr="&quot; &quot;">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rot="10800000">
            <a:off x="-5100" y="2780267"/>
            <a:ext cx="12202200" cy="4077733"/>
          </a:xfrm>
          <a:prstGeom prst="rect">
            <a:avLst/>
          </a:prstGeom>
          <a:noFill/>
          <a:ln>
            <a:noFill/>
          </a:ln>
        </p:spPr>
      </p:pic>
      <p:sp>
        <p:nvSpPr>
          <p:cNvPr id="298" name="Google Shape;298;p47"/>
          <p:cNvSpPr txBox="1">
            <a:spLocks noGrp="1"/>
          </p:cNvSpPr>
          <p:nvPr>
            <p:ph type="body" idx="1"/>
          </p:nvPr>
        </p:nvSpPr>
        <p:spPr>
          <a:xfrm>
            <a:off x="838200" y="1554480"/>
            <a:ext cx="10515600" cy="4351200"/>
          </a:xfrm>
          <a:prstGeom prst="rect">
            <a:avLst/>
          </a:prstGeom>
          <a:noFill/>
        </p:spPr>
        <p:txBody>
          <a:bodyPr spcFirstLastPara="1" wrap="square" lIns="0" tIns="0" rIns="0" bIns="0" anchor="t" anchorCtr="0">
            <a:normAutofit/>
          </a:bodyPr>
          <a:lstStyle/>
          <a:p>
            <a:pPr marL="0" indent="0">
              <a:spcAft>
                <a:spcPts val="1333"/>
              </a:spcAft>
              <a:buSzPts val="1100"/>
              <a:buNone/>
            </a:pPr>
            <a:r>
              <a:rPr lang="en"/>
              <a:t>Connecting initial assessment data, which includes family observations, to timely baseline ratings in progress monitoring tools gives the most accurate picture of a child’s outcomes from the time they enter preschool special education until the time they exit.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8"/>
          <p:cNvSpPr txBox="1">
            <a:spLocks noGrp="1"/>
          </p:cNvSpPr>
          <p:nvPr>
            <p:ph type="title"/>
          </p:nvPr>
        </p:nvSpPr>
        <p:spPr>
          <a:xfrm>
            <a:off x="91184" y="2550503"/>
            <a:ext cx="2439200" cy="1263200"/>
          </a:xfrm>
          <a:prstGeom prst="rect">
            <a:avLst/>
          </a:prstGeom>
          <a:noFill/>
          <a:ln>
            <a:noFill/>
          </a:ln>
        </p:spPr>
        <p:txBody>
          <a:bodyPr spcFirstLastPara="1" wrap="square" lIns="91433" tIns="45700" rIns="91433" bIns="45700" anchor="b" anchorCtr="0">
            <a:noAutofit/>
          </a:bodyPr>
          <a:lstStyle/>
          <a:p>
            <a:r>
              <a:rPr lang="en" sz="3200" dirty="0">
                <a:solidFill>
                  <a:schemeClr val="dk1"/>
                </a:solidFill>
                <a:latin typeface="Verdana"/>
                <a:ea typeface="Verdana"/>
                <a:cs typeface="Verdana"/>
                <a:sym typeface="Verdana"/>
              </a:rPr>
              <a:t>The Vision from our Colleagues</a:t>
            </a:r>
            <a:endParaRPr sz="3200" dirty="0">
              <a:solidFill>
                <a:schemeClr val="dk1"/>
              </a:solidFill>
              <a:latin typeface="Verdana"/>
              <a:ea typeface="Verdana"/>
              <a:cs typeface="Verdana"/>
              <a:sym typeface="Verdana"/>
            </a:endParaRPr>
          </a:p>
        </p:txBody>
      </p:sp>
      <p:sp>
        <p:nvSpPr>
          <p:cNvPr id="304" name="Google Shape;304;p48"/>
          <p:cNvSpPr txBox="1">
            <a:spLocks noGrp="1"/>
          </p:cNvSpPr>
          <p:nvPr>
            <p:ph type="body" idx="1"/>
          </p:nvPr>
        </p:nvSpPr>
        <p:spPr>
          <a:xfrm>
            <a:off x="3178233" y="354696"/>
            <a:ext cx="8365200" cy="5654800"/>
          </a:xfrm>
          <a:prstGeom prst="rect">
            <a:avLst/>
          </a:prstGeom>
          <a:noFill/>
          <a:ln>
            <a:noFill/>
          </a:ln>
        </p:spPr>
        <p:txBody>
          <a:bodyPr spcFirstLastPara="1" wrap="square" lIns="91433" tIns="45700" rIns="91433" bIns="45700" anchor="ctr" anchorCtr="0">
            <a:normAutofit/>
          </a:bodyPr>
          <a:lstStyle/>
          <a:p>
            <a:pPr marL="0" indent="0" algn="ctr">
              <a:buSzPts val="1400"/>
              <a:buNone/>
            </a:pPr>
            <a:r>
              <a:rPr lang="en" sz="3733" i="1"/>
              <a:t>“We work together on data relevant to children and families that promotes inclusion and shows progress in routines. Data culture is part of the fabric of what we do- data helps us tell the story.”</a:t>
            </a:r>
            <a:endParaRPr sz="3733"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0" name="Google Shape;310;p49"/>
          <p:cNvSpPr txBox="1">
            <a:spLocks noGrp="1"/>
          </p:cNvSpPr>
          <p:nvPr>
            <p:ph type="title"/>
          </p:nvPr>
        </p:nvSpPr>
        <p:spPr>
          <a:xfrm>
            <a:off x="443567" y="205167"/>
            <a:ext cx="11291200" cy="898400"/>
          </a:xfrm>
          <a:prstGeom prst="rect">
            <a:avLst/>
          </a:prstGeom>
          <a:noFill/>
          <a:ln>
            <a:noFill/>
          </a:ln>
        </p:spPr>
        <p:txBody>
          <a:bodyPr spcFirstLastPara="1" wrap="square" lIns="0" tIns="0" rIns="0" bIns="0" anchor="t" anchorCtr="0">
            <a:noAutofit/>
          </a:bodyPr>
          <a:lstStyle/>
          <a:p>
            <a:r>
              <a:rPr lang="en" sz="5333" dirty="0"/>
              <a:t>Prioritizing Critical Questions</a:t>
            </a:r>
            <a:endParaRPr sz="5333" dirty="0"/>
          </a:p>
        </p:txBody>
      </p:sp>
      <p:pic>
        <p:nvPicPr>
          <p:cNvPr id="309" name="Google Shape;309;p49" descr="Screenshot of an Easy Retro Board that was used to collect input. Link to the board is available on the slide."/>
          <p:cNvPicPr preferRelativeResize="0"/>
          <p:nvPr/>
        </p:nvPicPr>
        <p:blipFill rotWithShape="1">
          <a:blip r:embed="rId3">
            <a:alphaModFix/>
          </a:blip>
          <a:srcRect/>
          <a:stretch/>
        </p:blipFill>
        <p:spPr>
          <a:xfrm>
            <a:off x="443567" y="1386567"/>
            <a:ext cx="11639268" cy="4349375"/>
          </a:xfrm>
          <a:prstGeom prst="rect">
            <a:avLst/>
          </a:prstGeom>
          <a:noFill/>
          <a:ln>
            <a:noFill/>
          </a:ln>
          <a:effectLst>
            <a:outerShdw blurRad="57150" dist="180975" dir="8640000" algn="bl" rotWithShape="0">
              <a:srgbClr val="000000">
                <a:alpha val="54000"/>
              </a:srgbClr>
            </a:outerShdw>
          </a:effectLst>
        </p:spPr>
      </p:pic>
      <p:cxnSp>
        <p:nvCxnSpPr>
          <p:cNvPr id="311" name="Google Shape;311;p49" descr="arrow pointing to 8 votes">
            <a:extLst>
              <a:ext uri="{C183D7F6-B498-43B3-948B-1728B52AA6E4}">
                <adec:decorative xmlns:adec="http://schemas.microsoft.com/office/drawing/2017/decorative" val="0"/>
              </a:ext>
            </a:extLst>
          </p:cNvPr>
          <p:cNvCxnSpPr/>
          <p:nvPr/>
        </p:nvCxnSpPr>
        <p:spPr>
          <a:xfrm rot="10800000">
            <a:off x="2816567" y="5276667"/>
            <a:ext cx="0" cy="702400"/>
          </a:xfrm>
          <a:prstGeom prst="straightConnector1">
            <a:avLst/>
          </a:prstGeom>
          <a:noFill/>
          <a:ln w="28575" cap="flat" cmpd="sng">
            <a:solidFill>
              <a:srgbClr val="DA0002"/>
            </a:solidFill>
            <a:prstDash val="solid"/>
            <a:round/>
            <a:headEnd type="none" w="sm" len="sm"/>
            <a:tailEnd type="triangle" w="med" len="med"/>
          </a:ln>
        </p:spPr>
      </p:cxnSp>
      <p:cxnSp>
        <p:nvCxnSpPr>
          <p:cNvPr id="313" name="Google Shape;313;p49" descr="arrow pointing to 5 votes"/>
          <p:cNvCxnSpPr/>
          <p:nvPr/>
        </p:nvCxnSpPr>
        <p:spPr>
          <a:xfrm rot="10800000">
            <a:off x="2868500" y="3860933"/>
            <a:ext cx="0" cy="702400"/>
          </a:xfrm>
          <a:prstGeom prst="straightConnector1">
            <a:avLst/>
          </a:prstGeom>
          <a:noFill/>
          <a:ln w="28575" cap="flat" cmpd="sng">
            <a:solidFill>
              <a:srgbClr val="DA0002"/>
            </a:solidFill>
            <a:prstDash val="solid"/>
            <a:round/>
            <a:headEnd type="none" w="sm" len="sm"/>
            <a:tailEnd type="triangle" w="med" len="med"/>
          </a:ln>
        </p:spPr>
      </p:cxnSp>
      <p:cxnSp>
        <p:nvCxnSpPr>
          <p:cNvPr id="312" name="Google Shape;312;p49" descr="arrow pointing to 10 votes">
            <a:extLst>
              <a:ext uri="{C183D7F6-B498-43B3-948B-1728B52AA6E4}">
                <adec:decorative xmlns:adec="http://schemas.microsoft.com/office/drawing/2017/decorative" val="0"/>
              </a:ext>
            </a:extLst>
          </p:cNvPr>
          <p:cNvCxnSpPr/>
          <p:nvPr/>
        </p:nvCxnSpPr>
        <p:spPr>
          <a:xfrm rot="10800000">
            <a:off x="5674767" y="3860933"/>
            <a:ext cx="0" cy="702400"/>
          </a:xfrm>
          <a:prstGeom prst="straightConnector1">
            <a:avLst/>
          </a:prstGeom>
          <a:noFill/>
          <a:ln w="28575" cap="flat" cmpd="sng">
            <a:solidFill>
              <a:srgbClr val="DA0002"/>
            </a:solidFill>
            <a:prstDash val="solid"/>
            <a:round/>
            <a:headEnd type="none" w="sm" len="sm"/>
            <a:tailEnd type="triangle" w="med" len="med"/>
          </a:ln>
        </p:spPr>
      </p:cxnSp>
      <p:sp>
        <p:nvSpPr>
          <p:cNvPr id="314" name="Google Shape;314;p49"/>
          <p:cNvSpPr txBox="1"/>
          <p:nvPr/>
        </p:nvSpPr>
        <p:spPr>
          <a:xfrm>
            <a:off x="592833" y="6143900"/>
            <a:ext cx="4729200" cy="533504"/>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400"/>
            </a:pPr>
            <a:r>
              <a:rPr lang="en" sz="1867" u="sng" kern="0">
                <a:solidFill>
                  <a:srgbClr val="0563C1"/>
                </a:solidFill>
                <a:latin typeface="Calibri"/>
                <a:ea typeface="Calibri"/>
                <a:cs typeface="Calibri"/>
                <a:sym typeface="Calibri"/>
                <a:hlinkClick r:id="rId4"/>
              </a:rPr>
              <a:t>EasyRetro Board</a:t>
            </a:r>
            <a:endParaRPr sz="1867" kern="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50" descr="Background picture of a mountain of high altitude"/>
          <p:cNvPicPr preferRelativeResize="0"/>
          <p:nvPr/>
        </p:nvPicPr>
        <p:blipFill rotWithShape="1">
          <a:blip r:embed="rId3">
            <a:alphaModFix/>
          </a:blip>
          <a:srcRect/>
          <a:stretch/>
        </p:blipFill>
        <p:spPr>
          <a:xfrm>
            <a:off x="1" y="1"/>
            <a:ext cx="12427375" cy="6858001"/>
          </a:xfrm>
          <a:prstGeom prst="rect">
            <a:avLst/>
          </a:prstGeom>
          <a:noFill/>
          <a:ln>
            <a:noFill/>
          </a:ln>
        </p:spPr>
      </p:pic>
      <p:sp>
        <p:nvSpPr>
          <p:cNvPr id="320" name="Google Shape;320;p50"/>
          <p:cNvSpPr txBox="1">
            <a:spLocks noGrp="1"/>
          </p:cNvSpPr>
          <p:nvPr>
            <p:ph type="title" idx="4294967295"/>
          </p:nvPr>
        </p:nvSpPr>
        <p:spPr>
          <a:xfrm>
            <a:off x="160700" y="74801"/>
            <a:ext cx="12078400" cy="99504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algn="ctr" defTabSz="1219170">
              <a:lnSpc>
                <a:spcPct val="100000"/>
              </a:lnSpc>
              <a:spcAft>
                <a:spcPts val="400"/>
              </a:spcAft>
              <a:buSzPts val="1100"/>
              <a:defRPr/>
            </a:pPr>
            <a:r>
              <a:rPr lang="it-IT" sz="4533" b="1" dirty="0"/>
              <a:t>A data culture is a decision culture</a:t>
            </a:r>
            <a:endParaRPr lang="it-IT" sz="4533" b="1" dirty="0">
              <a:solidFill>
                <a:srgbClr val="000000"/>
              </a:solidFill>
            </a:endParaRPr>
          </a:p>
        </p:txBody>
      </p:sp>
      <p:sp>
        <p:nvSpPr>
          <p:cNvPr id="323" name="Google Shape;323;p50"/>
          <p:cNvSpPr txBox="1"/>
          <p:nvPr/>
        </p:nvSpPr>
        <p:spPr>
          <a:xfrm>
            <a:off x="160700" y="1442367"/>
            <a:ext cx="4716000" cy="4647899"/>
          </a:xfrm>
          <a:prstGeom prst="rect">
            <a:avLst/>
          </a:prstGeom>
          <a:solidFill>
            <a:srgbClr val="FFFFFF">
              <a:alpha val="64560"/>
            </a:srgbClr>
          </a:solidFill>
          <a:ln>
            <a:noFill/>
          </a:ln>
        </p:spPr>
        <p:txBody>
          <a:bodyPr spcFirstLastPara="1" wrap="square" lIns="121900" tIns="121900" rIns="121900" bIns="121900" anchor="t" anchorCtr="0">
            <a:spAutoFit/>
          </a:bodyPr>
          <a:lstStyle/>
          <a:p>
            <a:pPr algn="ctr" defTabSz="1219170">
              <a:buClr>
                <a:srgbClr val="000000"/>
              </a:buClr>
              <a:buSzPts val="1100"/>
            </a:pPr>
            <a:r>
              <a:rPr lang="en" sz="3200" kern="0" dirty="0">
                <a:solidFill>
                  <a:srgbClr val="000000"/>
                </a:solidFill>
                <a:latin typeface="Calibri"/>
                <a:ea typeface="Calibri"/>
                <a:cs typeface="Calibri"/>
                <a:sym typeface="Calibri"/>
              </a:rPr>
              <a:t>Information Altitudes: Thinking about multiple sources of data</a:t>
            </a:r>
            <a:endParaRPr sz="3200" kern="0" dirty="0">
              <a:solidFill>
                <a:srgbClr val="000000"/>
              </a:solidFill>
              <a:latin typeface="Calibri"/>
              <a:ea typeface="Calibri"/>
              <a:cs typeface="Calibri"/>
              <a:sym typeface="Calibri"/>
            </a:endParaRPr>
          </a:p>
          <a:p>
            <a:pPr marR="109725" algn="ctr" defTabSz="1219170">
              <a:lnSpc>
                <a:spcPct val="109956"/>
              </a:lnSpc>
              <a:spcBef>
                <a:spcPts val="13333"/>
              </a:spcBef>
              <a:buClr>
                <a:srgbClr val="000000"/>
              </a:buClr>
              <a:buSzPts val="1100"/>
            </a:pPr>
            <a:r>
              <a:rPr lang="en" sz="2400" kern="0" dirty="0">
                <a:solidFill>
                  <a:srgbClr val="231F20"/>
                </a:solidFill>
                <a:latin typeface="Calibri"/>
                <a:ea typeface="Calibri"/>
                <a:cs typeface="Calibri"/>
                <a:sym typeface="Calibri"/>
              </a:rPr>
              <a:t>Solution Tree Press </a:t>
            </a:r>
            <a:endParaRPr sz="2400" kern="0" dirty="0">
              <a:solidFill>
                <a:srgbClr val="231F20"/>
              </a:solidFill>
              <a:latin typeface="Calibri"/>
              <a:ea typeface="Calibri"/>
              <a:cs typeface="Calibri"/>
              <a:sym typeface="Calibri"/>
            </a:endParaRPr>
          </a:p>
          <a:p>
            <a:pPr marR="109725" algn="ctr" defTabSz="1219170">
              <a:lnSpc>
                <a:spcPct val="109956"/>
              </a:lnSpc>
              <a:buClr>
                <a:srgbClr val="000000"/>
              </a:buClr>
              <a:buSzPts val="1100"/>
            </a:pPr>
            <a:r>
              <a:rPr lang="en" sz="2400" kern="0" dirty="0">
                <a:solidFill>
                  <a:srgbClr val="231F20"/>
                </a:solidFill>
                <a:latin typeface="Calibri"/>
                <a:ea typeface="Calibri"/>
                <a:cs typeface="Calibri"/>
                <a:sym typeface="Calibri"/>
              </a:rPr>
              <a:t>Visit </a:t>
            </a:r>
            <a:r>
              <a:rPr lang="en" sz="2400" b="1" kern="0" dirty="0">
                <a:solidFill>
                  <a:srgbClr val="231F20"/>
                </a:solidFill>
                <a:latin typeface="Calibri"/>
                <a:ea typeface="Calibri"/>
                <a:cs typeface="Calibri"/>
                <a:sym typeface="Calibri"/>
              </a:rPr>
              <a:t>go.solution-tree.com/teams </a:t>
            </a:r>
            <a:r>
              <a:rPr lang="en" sz="2400" kern="0" dirty="0">
                <a:solidFill>
                  <a:srgbClr val="231F20"/>
                </a:solidFill>
                <a:latin typeface="Calibri"/>
                <a:ea typeface="Calibri"/>
                <a:cs typeface="Calibri"/>
                <a:sym typeface="Calibri"/>
              </a:rPr>
              <a:t>to download the handout.</a:t>
            </a:r>
            <a:endParaRPr sz="2400" kern="0" dirty="0">
              <a:solidFill>
                <a:srgbClr val="000000"/>
              </a:solidFill>
              <a:latin typeface="Calibri"/>
              <a:ea typeface="Calibri"/>
              <a:cs typeface="Calibri"/>
              <a:sym typeface="Calibri"/>
            </a:endParaRPr>
          </a:p>
        </p:txBody>
      </p:sp>
      <p:pic>
        <p:nvPicPr>
          <p:cNvPr id="324" name="Google Shape;324;p50" descr="Got Data? Now what? decorative button."/>
          <p:cNvPicPr preferRelativeResize="0"/>
          <p:nvPr/>
        </p:nvPicPr>
        <p:blipFill rotWithShape="1">
          <a:blip r:embed="rId4">
            <a:alphaModFix/>
          </a:blip>
          <a:srcRect l="11195" t="6453" r="10292" b="38009"/>
          <a:stretch/>
        </p:blipFill>
        <p:spPr>
          <a:xfrm>
            <a:off x="1673067" y="3066700"/>
            <a:ext cx="1562400" cy="1578400"/>
          </a:xfrm>
          <a:prstGeom prst="ellipse">
            <a:avLst/>
          </a:prstGeom>
          <a:noFill/>
          <a:ln>
            <a:noFill/>
          </a:ln>
        </p:spPr>
      </p:pic>
      <p:sp>
        <p:nvSpPr>
          <p:cNvPr id="321" name="Google Shape;321;p50"/>
          <p:cNvSpPr txBox="1"/>
          <p:nvPr/>
        </p:nvSpPr>
        <p:spPr>
          <a:xfrm>
            <a:off x="8473700" y="1422767"/>
            <a:ext cx="2622800" cy="4970551"/>
          </a:xfrm>
          <a:prstGeom prst="rect">
            <a:avLst/>
          </a:prstGeom>
          <a:solidFill>
            <a:srgbClr val="FFFFFF">
              <a:alpha val="64560"/>
            </a:srgbClr>
          </a:solidFill>
          <a:ln>
            <a:noFill/>
          </a:ln>
        </p:spPr>
        <p:txBody>
          <a:bodyPr spcFirstLastPara="1" wrap="square" lIns="121900" tIns="121900" rIns="121900" bIns="121900" anchor="t" anchorCtr="0">
            <a:spAutoFit/>
          </a:bodyPr>
          <a:lstStyle/>
          <a:p>
            <a:pPr algn="r" defTabSz="1219170">
              <a:buClr>
                <a:srgbClr val="000000"/>
              </a:buClr>
              <a:buSzPts val="1600"/>
            </a:pPr>
            <a:r>
              <a:rPr lang="en" sz="3200" b="1" kern="0" dirty="0">
                <a:solidFill>
                  <a:srgbClr val="000000"/>
                </a:solidFill>
                <a:latin typeface="Calibri"/>
                <a:ea typeface="Calibri"/>
                <a:cs typeface="Calibri"/>
                <a:sym typeface="Calibri"/>
              </a:rPr>
              <a:t>National</a:t>
            </a:r>
            <a:endParaRPr sz="3200" b="1" kern="0" dirty="0">
              <a:solidFill>
                <a:srgbClr val="000000"/>
              </a:solidFill>
              <a:latin typeface="Calibri"/>
              <a:ea typeface="Calibri"/>
              <a:cs typeface="Calibri"/>
              <a:sym typeface="Calibri"/>
            </a:endParaRPr>
          </a:p>
          <a:p>
            <a:pPr algn="r" defTabSz="1219170">
              <a:spcBef>
                <a:spcPts val="2267"/>
              </a:spcBef>
              <a:buClr>
                <a:srgbClr val="000000"/>
              </a:buClr>
              <a:buSzPts val="1600"/>
            </a:pPr>
            <a:r>
              <a:rPr lang="en" sz="3200" b="1" kern="0" dirty="0">
                <a:solidFill>
                  <a:srgbClr val="000000"/>
                </a:solidFill>
                <a:latin typeface="Calibri"/>
                <a:ea typeface="Calibri"/>
                <a:cs typeface="Calibri"/>
                <a:sym typeface="Calibri"/>
              </a:rPr>
              <a:t>State</a:t>
            </a:r>
            <a:endParaRPr sz="3200" b="1" kern="0" dirty="0">
              <a:solidFill>
                <a:srgbClr val="000000"/>
              </a:solidFill>
              <a:latin typeface="Calibri"/>
              <a:ea typeface="Calibri"/>
              <a:cs typeface="Calibri"/>
              <a:sym typeface="Calibri"/>
            </a:endParaRPr>
          </a:p>
          <a:p>
            <a:pPr algn="r" defTabSz="1219170">
              <a:spcBef>
                <a:spcPts val="2267"/>
              </a:spcBef>
              <a:buClr>
                <a:srgbClr val="000000"/>
              </a:buClr>
              <a:buSzPts val="1600"/>
            </a:pPr>
            <a:r>
              <a:rPr lang="en" sz="3200" b="1" kern="0" dirty="0">
                <a:solidFill>
                  <a:srgbClr val="000000"/>
                </a:solidFill>
                <a:latin typeface="Calibri"/>
                <a:ea typeface="Calibri"/>
                <a:cs typeface="Calibri"/>
                <a:sym typeface="Calibri"/>
              </a:rPr>
              <a:t>District</a:t>
            </a:r>
            <a:endParaRPr sz="3200" b="1" kern="0" dirty="0">
              <a:solidFill>
                <a:srgbClr val="000000"/>
              </a:solidFill>
              <a:latin typeface="Calibri"/>
              <a:ea typeface="Calibri"/>
              <a:cs typeface="Calibri"/>
              <a:sym typeface="Calibri"/>
            </a:endParaRPr>
          </a:p>
          <a:p>
            <a:pPr algn="r" defTabSz="1219170">
              <a:spcBef>
                <a:spcPts val="2267"/>
              </a:spcBef>
              <a:buClr>
                <a:srgbClr val="000000"/>
              </a:buClr>
              <a:buSzPts val="1600"/>
            </a:pPr>
            <a:r>
              <a:rPr lang="en" sz="3200" b="1" kern="0" dirty="0">
                <a:solidFill>
                  <a:srgbClr val="000000"/>
                </a:solidFill>
                <a:latin typeface="Calibri"/>
                <a:ea typeface="Calibri"/>
                <a:cs typeface="Calibri"/>
                <a:sym typeface="Calibri"/>
              </a:rPr>
              <a:t>Program</a:t>
            </a:r>
            <a:endParaRPr sz="3200" b="1" kern="0" dirty="0">
              <a:solidFill>
                <a:srgbClr val="000000"/>
              </a:solidFill>
              <a:latin typeface="Calibri"/>
              <a:ea typeface="Calibri"/>
              <a:cs typeface="Calibri"/>
              <a:sym typeface="Calibri"/>
            </a:endParaRPr>
          </a:p>
          <a:p>
            <a:pPr algn="r" defTabSz="1219170">
              <a:spcBef>
                <a:spcPts val="2267"/>
              </a:spcBef>
              <a:buClr>
                <a:srgbClr val="000000"/>
              </a:buClr>
              <a:buSzPts val="1600"/>
            </a:pPr>
            <a:r>
              <a:rPr lang="en" sz="3200" b="1" kern="0" dirty="0">
                <a:solidFill>
                  <a:srgbClr val="000000"/>
                </a:solidFill>
                <a:latin typeface="Calibri"/>
                <a:ea typeface="Calibri"/>
                <a:cs typeface="Calibri"/>
                <a:sym typeface="Calibri"/>
              </a:rPr>
              <a:t>Classroom</a:t>
            </a:r>
            <a:endParaRPr sz="3200" b="1" kern="0" dirty="0">
              <a:solidFill>
                <a:srgbClr val="000000"/>
              </a:solidFill>
              <a:latin typeface="Calibri"/>
              <a:ea typeface="Calibri"/>
              <a:cs typeface="Calibri"/>
              <a:sym typeface="Calibri"/>
            </a:endParaRPr>
          </a:p>
          <a:p>
            <a:pPr algn="r" defTabSz="1219170">
              <a:spcBef>
                <a:spcPts val="2267"/>
              </a:spcBef>
              <a:spcAft>
                <a:spcPts val="2267"/>
              </a:spcAft>
              <a:buClr>
                <a:srgbClr val="000000"/>
              </a:buClr>
              <a:buSzPts val="1600"/>
            </a:pPr>
            <a:r>
              <a:rPr lang="en" sz="3200" b="1" kern="0" dirty="0">
                <a:solidFill>
                  <a:srgbClr val="000000"/>
                </a:solidFill>
                <a:latin typeface="Calibri"/>
                <a:ea typeface="Calibri"/>
                <a:cs typeface="Calibri"/>
                <a:sym typeface="Calibri"/>
              </a:rPr>
              <a:t>Child</a:t>
            </a:r>
            <a:endParaRPr sz="3200" kern="0" dirty="0">
              <a:solidFill>
                <a:srgbClr val="000000"/>
              </a:solidFill>
              <a:latin typeface="Calibri"/>
              <a:ea typeface="Calibri"/>
              <a:cs typeface="Calibri"/>
              <a:sym typeface="Calibri"/>
            </a:endParaRPr>
          </a:p>
        </p:txBody>
      </p:sp>
      <p:sp>
        <p:nvSpPr>
          <p:cNvPr id="322" name="Google Shape;322;p50" descr="Arrow indicating the continuum of information altitudes"/>
          <p:cNvSpPr/>
          <p:nvPr/>
        </p:nvSpPr>
        <p:spPr>
          <a:xfrm>
            <a:off x="11302167" y="1326367"/>
            <a:ext cx="409600" cy="48480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1"/>
          <p:cNvSpPr txBox="1">
            <a:spLocks noGrp="1"/>
          </p:cNvSpPr>
          <p:nvPr>
            <p:ph type="title"/>
          </p:nvPr>
        </p:nvSpPr>
        <p:spPr>
          <a:xfrm>
            <a:off x="443565" y="205176"/>
            <a:ext cx="8065200" cy="898400"/>
          </a:xfrm>
          <a:prstGeom prst="rect">
            <a:avLst/>
          </a:prstGeom>
        </p:spPr>
        <p:txBody>
          <a:bodyPr spcFirstLastPara="1" wrap="square" lIns="0" tIns="0" rIns="0" bIns="0" anchor="t" anchorCtr="0">
            <a:normAutofit/>
          </a:bodyPr>
          <a:lstStyle/>
          <a:p>
            <a:r>
              <a:rPr lang="en" sz="5333" dirty="0"/>
              <a:t>Data Decisions</a:t>
            </a:r>
            <a:endParaRPr sz="5333" dirty="0"/>
          </a:p>
        </p:txBody>
      </p:sp>
      <p:graphicFrame>
        <p:nvGraphicFramePr>
          <p:cNvPr id="331" name="Google Shape;331;p51"/>
          <p:cNvGraphicFramePr/>
          <p:nvPr/>
        </p:nvGraphicFramePr>
        <p:xfrm>
          <a:off x="128918" y="1325267"/>
          <a:ext cx="11719300" cy="5532000"/>
        </p:xfrm>
        <a:graphic>
          <a:graphicData uri="http://schemas.openxmlformats.org/drawingml/2006/table">
            <a:tbl>
              <a:tblPr firstRow="1">
                <a:noFill/>
              </a:tblPr>
              <a:tblGrid>
                <a:gridCol w="1456333">
                  <a:extLst>
                    <a:ext uri="{9D8B030D-6E8A-4147-A177-3AD203B41FA5}">
                      <a16:colId xmlns:a16="http://schemas.microsoft.com/office/drawing/2014/main" val="20000"/>
                    </a:ext>
                  </a:extLst>
                </a:gridCol>
                <a:gridCol w="2956867">
                  <a:extLst>
                    <a:ext uri="{9D8B030D-6E8A-4147-A177-3AD203B41FA5}">
                      <a16:colId xmlns:a16="http://schemas.microsoft.com/office/drawing/2014/main" val="20001"/>
                    </a:ext>
                  </a:extLst>
                </a:gridCol>
                <a:gridCol w="7306100">
                  <a:extLst>
                    <a:ext uri="{9D8B030D-6E8A-4147-A177-3AD203B41FA5}">
                      <a16:colId xmlns:a16="http://schemas.microsoft.com/office/drawing/2014/main" val="20002"/>
                    </a:ext>
                  </a:extLst>
                </a:gridCol>
              </a:tblGrid>
              <a:tr h="1381975">
                <a:tc>
                  <a:txBody>
                    <a:bodyPr/>
                    <a:lstStyle/>
                    <a:p>
                      <a:pPr marL="0" lvl="0" indent="0" algn="l" rtl="0">
                        <a:spcBef>
                          <a:spcPts val="0"/>
                        </a:spcBef>
                        <a:spcAft>
                          <a:spcPts val="0"/>
                        </a:spcAft>
                        <a:buNone/>
                      </a:pPr>
                      <a:r>
                        <a:rPr lang="en" sz="2500" b="1">
                          <a:latin typeface="Calibri"/>
                          <a:ea typeface="Calibri"/>
                          <a:cs typeface="Calibri"/>
                          <a:sym typeface="Calibri"/>
                        </a:rPr>
                        <a:t>Information Altitudes</a:t>
                      </a:r>
                      <a:endParaRPr sz="2500" b="1">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r>
                        <a:rPr lang="en" sz="2900" b="1">
                          <a:latin typeface="Calibri"/>
                          <a:ea typeface="Calibri"/>
                          <a:cs typeface="Calibri"/>
                          <a:sym typeface="Calibri"/>
                        </a:rPr>
                        <a:t>Data Source</a:t>
                      </a:r>
                      <a:endParaRPr sz="2900" b="1">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r>
                        <a:rPr lang="en" sz="2900" b="1">
                          <a:latin typeface="Calibri"/>
                          <a:ea typeface="Calibri"/>
                          <a:cs typeface="Calibri"/>
                          <a:sym typeface="Calibri"/>
                        </a:rPr>
                        <a:t>What decisions are made with this?</a:t>
                      </a:r>
                      <a:endParaRPr sz="2900" b="1">
                        <a:latin typeface="Calibri"/>
                        <a:ea typeface="Calibri"/>
                        <a:cs typeface="Calibri"/>
                        <a:sym typeface="Calibri"/>
                      </a:endParaRPr>
                    </a:p>
                  </a:txBody>
                  <a:tcPr marL="121900" marR="121900" marT="121900" marB="121900"/>
                </a:tc>
                <a:extLst>
                  <a:ext uri="{0D108BD9-81ED-4DB2-BD59-A6C34878D82A}">
                    <a16:rowId xmlns:a16="http://schemas.microsoft.com/office/drawing/2014/main" val="10000"/>
                  </a:ext>
                </a:extLst>
              </a:tr>
              <a:tr h="1706840">
                <a:tc>
                  <a:txBody>
                    <a:bodyPr/>
                    <a:lstStyle/>
                    <a:p>
                      <a:pPr marL="0" lvl="0" indent="0" algn="l" rtl="0">
                        <a:spcBef>
                          <a:spcPts val="0"/>
                        </a:spcBef>
                        <a:spcAft>
                          <a:spcPts val="0"/>
                        </a:spcAft>
                        <a:buNone/>
                      </a:pPr>
                      <a:r>
                        <a:rPr lang="en" sz="2900" b="1">
                          <a:latin typeface="Calibri"/>
                          <a:ea typeface="Calibri"/>
                          <a:cs typeface="Calibri"/>
                          <a:sym typeface="Calibri"/>
                        </a:rPr>
                        <a:t>State</a:t>
                      </a:r>
                      <a:endParaRPr sz="2900" b="1">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endParaRPr sz="2500">
                        <a:latin typeface="Calibri"/>
                        <a:ea typeface="Calibri"/>
                        <a:cs typeface="Calibri"/>
                        <a:sym typeface="Calibri"/>
                      </a:endParaRPr>
                    </a:p>
                  </a:txBody>
                  <a:tcPr marL="121900" marR="121900" marT="121900" marB="121900"/>
                </a:tc>
                <a:tc>
                  <a:txBody>
                    <a:bodyPr/>
                    <a:lstStyle/>
                    <a:p>
                      <a:pPr marL="457200" lvl="0" indent="-304800" algn="l" rtl="0">
                        <a:spcBef>
                          <a:spcPts val="0"/>
                        </a:spcBef>
                        <a:spcAft>
                          <a:spcPts val="0"/>
                        </a:spcAft>
                        <a:buSzPts val="1200"/>
                        <a:buFont typeface="Calibri"/>
                        <a:buChar char="●"/>
                      </a:pPr>
                      <a:r>
                        <a:rPr lang="en" sz="1600">
                          <a:latin typeface="Calibri"/>
                          <a:ea typeface="Calibri"/>
                          <a:cs typeface="Calibri"/>
                          <a:sym typeface="Calibri"/>
                        </a:rPr>
                        <a:t>What is going well or not, overall, across many local systems?</a:t>
                      </a:r>
                      <a:endParaRPr sz="16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a:latin typeface="Calibri"/>
                          <a:ea typeface="Calibri"/>
                          <a:cs typeface="Calibri"/>
                          <a:sym typeface="Calibri"/>
                        </a:rPr>
                        <a:t>Where to focus additional supports or resources to improve performance</a:t>
                      </a:r>
                      <a:endParaRPr sz="16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a:latin typeface="Calibri"/>
                          <a:ea typeface="Calibri"/>
                          <a:cs typeface="Calibri"/>
                          <a:sym typeface="Calibri"/>
                        </a:rPr>
                        <a:t>Technical assistance and guidance?</a:t>
                      </a:r>
                      <a:endParaRPr sz="16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a:latin typeface="Calibri"/>
                          <a:ea typeface="Calibri"/>
                          <a:cs typeface="Calibri"/>
                          <a:sym typeface="Calibri"/>
                        </a:rPr>
                        <a:t>Understanding broad trends to match TA and PD for leaders and teachers.</a:t>
                      </a:r>
                      <a:endParaRPr sz="16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a:latin typeface="Calibri"/>
                          <a:ea typeface="Calibri"/>
                          <a:cs typeface="Calibri"/>
                          <a:sym typeface="Calibri"/>
                        </a:rPr>
                        <a:t>Long-term outcomes, disability employment</a:t>
                      </a:r>
                      <a:endParaRPr sz="16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a:latin typeface="Calibri"/>
                          <a:ea typeface="Calibri"/>
                          <a:cs typeface="Calibri"/>
                          <a:sym typeface="Calibri"/>
                        </a:rPr>
                        <a:t>Teacher training, compensation and retention</a:t>
                      </a:r>
                      <a:endParaRPr sz="1600">
                        <a:latin typeface="Calibri"/>
                        <a:ea typeface="Calibri"/>
                        <a:cs typeface="Calibri"/>
                        <a:sym typeface="Calibri"/>
                      </a:endParaRPr>
                    </a:p>
                  </a:txBody>
                  <a:tcPr marL="121900" marR="121900" marT="121900" marB="121900"/>
                </a:tc>
                <a:extLst>
                  <a:ext uri="{0D108BD9-81ED-4DB2-BD59-A6C34878D82A}">
                    <a16:rowId xmlns:a16="http://schemas.microsoft.com/office/drawing/2014/main" val="10001"/>
                  </a:ext>
                </a:extLst>
              </a:tr>
              <a:tr h="2438360">
                <a:tc>
                  <a:txBody>
                    <a:bodyPr/>
                    <a:lstStyle/>
                    <a:p>
                      <a:pPr marL="0" lvl="0" indent="0" algn="l" rtl="0">
                        <a:spcBef>
                          <a:spcPts val="0"/>
                        </a:spcBef>
                        <a:spcAft>
                          <a:spcPts val="0"/>
                        </a:spcAft>
                        <a:buNone/>
                      </a:pPr>
                      <a:r>
                        <a:rPr lang="en" sz="2900" b="1" dirty="0">
                          <a:latin typeface="Calibri"/>
                          <a:ea typeface="Calibri"/>
                          <a:cs typeface="Calibri"/>
                          <a:sym typeface="Calibri"/>
                        </a:rPr>
                        <a:t>District</a:t>
                      </a:r>
                      <a:endParaRPr sz="2900" b="1" dirty="0">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endParaRPr sz="2500">
                        <a:latin typeface="Calibri"/>
                        <a:ea typeface="Calibri"/>
                        <a:cs typeface="Calibri"/>
                        <a:sym typeface="Calibri"/>
                      </a:endParaRPr>
                    </a:p>
                  </a:txBody>
                  <a:tcPr marL="121900" marR="121900" marT="121900" marB="121900"/>
                </a:tc>
                <a:tc>
                  <a:txBody>
                    <a:bodyPr/>
                    <a:lstStyle/>
                    <a:p>
                      <a:pPr marL="457200" lvl="0" indent="-304800" algn="l" rtl="0">
                        <a:spcBef>
                          <a:spcPts val="0"/>
                        </a:spcBef>
                        <a:spcAft>
                          <a:spcPts val="0"/>
                        </a:spcAft>
                        <a:buSzPts val="1200"/>
                        <a:buFont typeface="Calibri"/>
                        <a:buChar char="●"/>
                      </a:pPr>
                      <a:r>
                        <a:rPr lang="en" sz="1600" dirty="0">
                          <a:latin typeface="Calibri"/>
                          <a:ea typeface="Calibri"/>
                          <a:cs typeface="Calibri"/>
                          <a:sym typeface="Calibri"/>
                        </a:rPr>
                        <a:t>Ask questions to seek out root causes </a:t>
                      </a:r>
                      <a:endParaRPr sz="16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dirty="0">
                          <a:latin typeface="Calibri"/>
                          <a:ea typeface="Calibri"/>
                          <a:cs typeface="Calibri"/>
                          <a:sym typeface="Calibri"/>
                        </a:rPr>
                        <a:t>District values and missions reflect the community? </a:t>
                      </a:r>
                      <a:endParaRPr sz="16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dirty="0">
                          <a:latin typeface="Calibri"/>
                          <a:ea typeface="Calibri"/>
                          <a:cs typeface="Calibri"/>
                          <a:sym typeface="Calibri"/>
                        </a:rPr>
                        <a:t>Organizational structure and policies</a:t>
                      </a:r>
                      <a:endParaRPr sz="16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dirty="0">
                          <a:latin typeface="Calibri"/>
                          <a:ea typeface="Calibri"/>
                          <a:cs typeface="Calibri"/>
                          <a:sym typeface="Calibri"/>
                        </a:rPr>
                        <a:t>PD for staff for improved educator effectiveness</a:t>
                      </a:r>
                      <a:endParaRPr sz="16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dirty="0">
                          <a:latin typeface="Calibri"/>
                          <a:ea typeface="Calibri"/>
                          <a:cs typeface="Calibri"/>
                          <a:sym typeface="Calibri"/>
                        </a:rPr>
                        <a:t>Decision making on curricula for long term positive outcomes </a:t>
                      </a:r>
                      <a:endParaRPr sz="16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dirty="0">
                          <a:latin typeface="Calibri"/>
                          <a:ea typeface="Calibri"/>
                          <a:cs typeface="Calibri"/>
                          <a:sym typeface="Calibri"/>
                        </a:rPr>
                        <a:t>Policies and procedures to promote growth and change in learning experiences</a:t>
                      </a:r>
                      <a:endParaRPr sz="16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dirty="0">
                          <a:latin typeface="Calibri"/>
                          <a:ea typeface="Calibri"/>
                          <a:cs typeface="Calibri"/>
                          <a:sym typeface="Calibri"/>
                        </a:rPr>
                        <a:t>Funding and resource allocation</a:t>
                      </a:r>
                      <a:endParaRPr sz="16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600" dirty="0">
                          <a:latin typeface="Calibri"/>
                          <a:ea typeface="Calibri"/>
                          <a:cs typeface="Calibri"/>
                          <a:sym typeface="Calibri"/>
                        </a:rPr>
                        <a:t>Staffing patterns</a:t>
                      </a:r>
                      <a:endParaRPr sz="1600" dirty="0">
                        <a:latin typeface="Calibri"/>
                        <a:ea typeface="Calibri"/>
                        <a:cs typeface="Calibri"/>
                        <a:sym typeface="Calibri"/>
                      </a:endParaRPr>
                    </a:p>
                  </a:txBody>
                  <a:tcPr marL="121900" marR="121900" marT="121900" marB="121900"/>
                </a:tc>
                <a:extLst>
                  <a:ext uri="{0D108BD9-81ED-4DB2-BD59-A6C34878D82A}">
                    <a16:rowId xmlns:a16="http://schemas.microsoft.com/office/drawing/2014/main" val="10002"/>
                  </a:ext>
                </a:extLst>
              </a:tr>
            </a:tbl>
          </a:graphicData>
        </a:graphic>
      </p:graphicFrame>
      <p:pic>
        <p:nvPicPr>
          <p:cNvPr id="332" name="Google Shape;332;p51" descr="screenshot of brainstormed data sources from an Idea Board"/>
          <p:cNvPicPr preferRelativeResize="0"/>
          <p:nvPr/>
        </p:nvPicPr>
        <p:blipFill rotWithShape="1">
          <a:blip r:embed="rId3">
            <a:alphaModFix/>
          </a:blip>
          <a:srcRect b="34529"/>
          <a:stretch/>
        </p:blipFill>
        <p:spPr>
          <a:xfrm>
            <a:off x="1683600" y="2204700"/>
            <a:ext cx="2724267" cy="1573800"/>
          </a:xfrm>
          <a:prstGeom prst="rect">
            <a:avLst/>
          </a:prstGeom>
          <a:noFill/>
          <a:ln>
            <a:noFill/>
          </a:ln>
        </p:spPr>
      </p:pic>
      <p:pic>
        <p:nvPicPr>
          <p:cNvPr id="333" name="Google Shape;333;p51" descr="screenshot of brainstormed data sources from an Idea Board"/>
          <p:cNvPicPr preferRelativeResize="0"/>
          <p:nvPr/>
        </p:nvPicPr>
        <p:blipFill rotWithShape="1">
          <a:blip r:embed="rId4">
            <a:alphaModFix/>
          </a:blip>
          <a:srcRect t="26121" r="6050" b="1661"/>
          <a:stretch/>
        </p:blipFill>
        <p:spPr>
          <a:xfrm>
            <a:off x="1683600" y="3957133"/>
            <a:ext cx="2724267" cy="2244043"/>
          </a:xfrm>
          <a:prstGeom prst="rect">
            <a:avLst/>
          </a:prstGeom>
          <a:noFill/>
          <a:ln>
            <a:noFill/>
          </a:ln>
        </p:spPr>
      </p:pic>
      <p:sp>
        <p:nvSpPr>
          <p:cNvPr id="330" name="Google Shape;330;p51"/>
          <p:cNvSpPr txBox="1"/>
          <p:nvPr/>
        </p:nvSpPr>
        <p:spPr>
          <a:xfrm>
            <a:off x="128933" y="6386001"/>
            <a:ext cx="6752400" cy="471948"/>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 sz="1467" u="sng" kern="0">
                <a:solidFill>
                  <a:srgbClr val="0563C1"/>
                </a:solidFill>
                <a:latin typeface="Arial"/>
                <a:cs typeface="Arial"/>
                <a:sym typeface="Arial"/>
                <a:hlinkClick r:id="rId5"/>
              </a:rPr>
              <a:t>Completed Information Altitude Exercise</a:t>
            </a:r>
            <a:endParaRPr sz="3600" kern="0">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Google Shape;339;p52"/>
          <p:cNvSpPr txBox="1">
            <a:spLocks noGrp="1"/>
          </p:cNvSpPr>
          <p:nvPr>
            <p:ph type="title"/>
          </p:nvPr>
        </p:nvSpPr>
        <p:spPr>
          <a:xfrm>
            <a:off x="77217" y="867103"/>
            <a:ext cx="2439200" cy="1263200"/>
          </a:xfrm>
          <a:prstGeom prst="rect">
            <a:avLst/>
          </a:prstGeom>
        </p:spPr>
        <p:txBody>
          <a:bodyPr spcFirstLastPara="1" wrap="square" lIns="91433" tIns="45700" rIns="91433" bIns="45700" anchor="b" anchorCtr="0">
            <a:noAutofit/>
          </a:bodyPr>
          <a:lstStyle/>
          <a:p>
            <a:r>
              <a:rPr lang="en" sz="3200" dirty="0">
                <a:solidFill>
                  <a:schemeClr val="dk1"/>
                </a:solidFill>
                <a:latin typeface="Verdana"/>
                <a:ea typeface="Verdana"/>
                <a:cs typeface="Verdana"/>
                <a:sym typeface="Verdana"/>
              </a:rPr>
              <a:t>Improving Child Outcomes</a:t>
            </a:r>
            <a:endParaRPr sz="3200" dirty="0">
              <a:solidFill>
                <a:schemeClr val="dk1"/>
              </a:solidFill>
              <a:latin typeface="Verdana"/>
              <a:ea typeface="Verdana"/>
              <a:cs typeface="Verdana"/>
              <a:sym typeface="Verdana"/>
            </a:endParaRPr>
          </a:p>
        </p:txBody>
      </p:sp>
      <p:pic>
        <p:nvPicPr>
          <p:cNvPr id="338" name="Google Shape;338;p52" descr="Infographic for improving child outcomes. Link to accessible version is on slide."/>
          <p:cNvPicPr preferRelativeResize="0"/>
          <p:nvPr/>
        </p:nvPicPr>
        <p:blipFill rotWithShape="1">
          <a:blip r:embed="rId3">
            <a:alphaModFix/>
          </a:blip>
          <a:srcRect t="12770"/>
          <a:stretch/>
        </p:blipFill>
        <p:spPr>
          <a:xfrm>
            <a:off x="2815200" y="0"/>
            <a:ext cx="9383067" cy="6324400"/>
          </a:xfrm>
          <a:prstGeom prst="rect">
            <a:avLst/>
          </a:prstGeom>
          <a:noFill/>
          <a:ln>
            <a:noFill/>
          </a:ln>
        </p:spPr>
      </p:pic>
      <p:sp>
        <p:nvSpPr>
          <p:cNvPr id="340" name="Google Shape;340;p52"/>
          <p:cNvSpPr txBox="1"/>
          <p:nvPr/>
        </p:nvSpPr>
        <p:spPr>
          <a:xfrm>
            <a:off x="4952533" y="6247367"/>
            <a:ext cx="5108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u="sng" kern="0">
                <a:solidFill>
                  <a:srgbClr val="0563C1"/>
                </a:solidFill>
                <a:latin typeface="Calibri"/>
                <a:ea typeface="Calibri"/>
                <a:cs typeface="Calibri"/>
                <a:sym typeface="Calibri"/>
                <a:hlinkClick r:id="rId4"/>
              </a:rPr>
              <a:t>Improving Preschool Outcomes in Colorado</a:t>
            </a:r>
            <a:endParaRPr sz="1867" kern="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Child Outcomes Data </a:t>
            </a:r>
            <a:br>
              <a:rPr lang="en-US" sz="4800" dirty="0"/>
            </a:br>
            <a:r>
              <a:rPr lang="en-US" sz="4800" dirty="0"/>
              <a:t>FFY 2021 Highlights</a:t>
            </a:r>
          </a:p>
        </p:txBody>
      </p:sp>
      <p:sp>
        <p:nvSpPr>
          <p:cNvPr id="5" name="Subtitle 4"/>
          <p:cNvSpPr>
            <a:spLocks noGrp="1"/>
          </p:cNvSpPr>
          <p:nvPr>
            <p:ph type="body" idx="1"/>
          </p:nvPr>
        </p:nvSpPr>
        <p:spPr/>
        <p:txBody>
          <a:bodyPr>
            <a:normAutofit/>
          </a:bodyPr>
          <a:lstStyle/>
          <a:p>
            <a:r>
              <a:rPr lang="en-US" sz="2400" b="1" dirty="0">
                <a:solidFill>
                  <a:srgbClr val="227532"/>
                </a:solidFill>
                <a:latin typeface="Arial"/>
                <a:cs typeface="Arial"/>
              </a:rPr>
              <a:t>Kellen Reid</a:t>
            </a:r>
          </a:p>
        </p:txBody>
      </p:sp>
    </p:spTree>
    <p:extLst>
      <p:ext uri="{BB962C8B-B14F-4D97-AF65-F5344CB8AC3E}">
        <p14:creationId xmlns:p14="http://schemas.microsoft.com/office/powerpoint/2010/main" val="152581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3"/>
          <p:cNvSpPr txBox="1">
            <a:spLocks noGrp="1"/>
          </p:cNvSpPr>
          <p:nvPr>
            <p:ph type="title" idx="4294967295"/>
          </p:nvPr>
        </p:nvSpPr>
        <p:spPr>
          <a:xfrm>
            <a:off x="91017" y="804334"/>
            <a:ext cx="2436283" cy="4203700"/>
          </a:xfrm>
          <a:prstGeom prst="rect">
            <a:avLst/>
          </a:prstGeom>
          <a:noFill/>
          <a:ln>
            <a:noFill/>
            <a:prstDash/>
          </a:ln>
          <a:effectLst/>
        </p:spPr>
        <p:txBody>
          <a:bodyPr rot="0" spcFirstLastPara="1" vertOverflow="overflow" horzOverflow="overflow" vert="horz" wrap="square" lIns="91433" tIns="0" rIns="91433" bIns="45700" numCol="1" spcCol="0" rtlCol="0" fromWordArt="0" anchor="t" anchorCtr="0" forceAA="0" compatLnSpc="1">
            <a:prstTxWarp prst="textNoShape">
              <a:avLst/>
            </a:prstTxWarp>
            <a:normAutofit/>
          </a:bodyPr>
          <a:lstStyle/>
          <a:p>
            <a:pPr defTabSz="1219170">
              <a:spcBef>
                <a:spcPts val="1067"/>
              </a:spcBef>
              <a:buSzPts val="1500"/>
              <a:defRPr/>
            </a:pPr>
            <a:r>
              <a:rPr lang="en-US" sz="3200" dirty="0">
                <a:latin typeface="Calibri"/>
                <a:ea typeface="Calibri"/>
                <a:cs typeface="Calibri"/>
                <a:sym typeface="Calibri"/>
              </a:rPr>
              <a:t>How do features of service delivery and LRE setting types impact outcomes?</a:t>
            </a:r>
          </a:p>
        </p:txBody>
      </p:sp>
      <p:pic>
        <p:nvPicPr>
          <p:cNvPr id="346" name="Google Shape;346;p53" descr="Pie chart showing Indicator 6 data: Indicator 6a, setting codes 209 and 211, is 92%, setting codes 210 and 212 are 4.9% and Indicator 6b is 2.8%"/>
          <p:cNvPicPr preferRelativeResize="0"/>
          <p:nvPr/>
        </p:nvPicPr>
        <p:blipFill rotWithShape="1">
          <a:blip r:embed="rId3">
            <a:alphaModFix/>
          </a:blip>
          <a:srcRect/>
          <a:stretch/>
        </p:blipFill>
        <p:spPr>
          <a:xfrm>
            <a:off x="2876767" y="52700"/>
            <a:ext cx="9315232" cy="57598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4"/>
          <p:cNvSpPr txBox="1">
            <a:spLocks noGrp="1"/>
          </p:cNvSpPr>
          <p:nvPr>
            <p:ph type="title"/>
          </p:nvPr>
        </p:nvSpPr>
        <p:spPr>
          <a:xfrm>
            <a:off x="443565" y="205176"/>
            <a:ext cx="8065200" cy="898400"/>
          </a:xfrm>
          <a:prstGeom prst="rect">
            <a:avLst/>
          </a:prstGeom>
        </p:spPr>
        <p:txBody>
          <a:bodyPr spcFirstLastPara="1" wrap="square" lIns="0" tIns="0" rIns="0" bIns="0" anchor="t" anchorCtr="0">
            <a:normAutofit/>
          </a:bodyPr>
          <a:lstStyle/>
          <a:p>
            <a:r>
              <a:rPr lang="en" sz="5333" dirty="0"/>
              <a:t>Colorado Provider Data</a:t>
            </a:r>
            <a:endParaRPr sz="5333" dirty="0"/>
          </a:p>
        </p:txBody>
      </p:sp>
      <p:sp>
        <p:nvSpPr>
          <p:cNvPr id="352" name="Google Shape;352;p54"/>
          <p:cNvSpPr txBox="1">
            <a:spLocks noGrp="1"/>
          </p:cNvSpPr>
          <p:nvPr>
            <p:ph type="body" idx="1"/>
          </p:nvPr>
        </p:nvSpPr>
        <p:spPr>
          <a:xfrm>
            <a:off x="838200" y="1410313"/>
            <a:ext cx="10515600" cy="4351200"/>
          </a:xfrm>
          <a:prstGeom prst="rect">
            <a:avLst/>
          </a:prstGeom>
          <a:solidFill>
            <a:srgbClr val="FFFFFF">
              <a:alpha val="61390"/>
            </a:srgbClr>
          </a:solidFill>
        </p:spPr>
        <p:txBody>
          <a:bodyPr spcFirstLastPara="1" wrap="square" lIns="0" tIns="0" rIns="0" bIns="0" anchor="t" anchorCtr="0">
            <a:normAutofit/>
          </a:bodyPr>
          <a:lstStyle/>
          <a:p>
            <a:pPr marL="0" indent="0">
              <a:buNone/>
            </a:pPr>
            <a:r>
              <a:rPr lang="en" sz="3200" dirty="0"/>
              <a:t>In partnership with the PELE center at the University of Denver, a study showed that </a:t>
            </a:r>
            <a:r>
              <a:rPr lang="en" sz="3200" b="1" dirty="0"/>
              <a:t>26% of special education providers indicated they lack training and professional development on inclusion</a:t>
            </a:r>
            <a:r>
              <a:rPr lang="en" sz="3200" dirty="0"/>
              <a:t>.</a:t>
            </a:r>
            <a:endParaRPr sz="3200" dirty="0"/>
          </a:p>
          <a:p>
            <a:pPr marL="0" indent="0">
              <a:spcBef>
                <a:spcPts val="1600"/>
              </a:spcBef>
              <a:spcAft>
                <a:spcPts val="3200"/>
              </a:spcAft>
              <a:buNone/>
            </a:pPr>
            <a:r>
              <a:rPr lang="en" sz="3200" dirty="0"/>
              <a:t>43% of 243 special education providers surveyed over 4 years did not have a clear understanding of the OSEP preschool outcomes.</a:t>
            </a:r>
            <a:endParaRPr sz="3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5"/>
          <p:cNvSpPr txBox="1">
            <a:spLocks noGrp="1"/>
          </p:cNvSpPr>
          <p:nvPr>
            <p:ph type="title" idx="4294967295"/>
          </p:nvPr>
        </p:nvSpPr>
        <p:spPr>
          <a:xfrm>
            <a:off x="230717" y="914400"/>
            <a:ext cx="2436283" cy="5029200"/>
          </a:xfrm>
          <a:prstGeom prst="rect">
            <a:avLst/>
          </a:prstGeom>
          <a:noFill/>
          <a:ln>
            <a:noFill/>
            <a:prstDash/>
          </a:ln>
          <a:effectLst/>
        </p:spPr>
        <p:txBody>
          <a:bodyPr rot="0" spcFirstLastPara="1" vertOverflow="overflow" horzOverflow="overflow" vert="horz" wrap="square" lIns="91433" tIns="0" rIns="91433" bIns="45700" numCol="1" spcCol="0" rtlCol="0" fromWordArt="0" anchor="t" anchorCtr="0" forceAA="0" compatLnSpc="1">
            <a:prstTxWarp prst="textNoShape">
              <a:avLst/>
            </a:prstTxWarp>
            <a:noAutofit/>
          </a:bodyPr>
          <a:lstStyle/>
          <a:p>
            <a:pPr defTabSz="1219170">
              <a:spcBef>
                <a:spcPts val="1067"/>
              </a:spcBef>
              <a:buSzPts val="1500"/>
              <a:defRPr/>
            </a:pPr>
            <a:r>
              <a:rPr lang="en-US" sz="3200" dirty="0">
                <a:latin typeface="Calibri"/>
                <a:ea typeface="Calibri"/>
                <a:cs typeface="Calibri"/>
                <a:sym typeface="Calibri"/>
              </a:rPr>
              <a:t>What is the quality of the general early care and education settings in which young children with disabilities receive IDEA services?</a:t>
            </a:r>
          </a:p>
        </p:txBody>
      </p:sp>
      <p:pic>
        <p:nvPicPr>
          <p:cNvPr id="358" name="Google Shape;358;p55" descr="This bar graph indicates 2000 children with an IEP are in programs with a level 1 Colorado Shines Rating, 1400 children in Level 2 programs, 1100 children in level 3 programs, 3100 children in level 4 and 400 children in level 5"/>
          <p:cNvPicPr preferRelativeResize="0"/>
          <p:nvPr/>
        </p:nvPicPr>
        <p:blipFill rotWithShape="1">
          <a:blip r:embed="rId3">
            <a:alphaModFix/>
          </a:blip>
          <a:srcRect/>
          <a:stretch/>
        </p:blipFill>
        <p:spPr>
          <a:xfrm>
            <a:off x="2872734" y="601600"/>
            <a:ext cx="9209733" cy="5535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6"/>
          <p:cNvSpPr txBox="1">
            <a:spLocks noGrp="1"/>
          </p:cNvSpPr>
          <p:nvPr>
            <p:ph type="title"/>
          </p:nvPr>
        </p:nvSpPr>
        <p:spPr>
          <a:xfrm>
            <a:off x="185367" y="3681448"/>
            <a:ext cx="2439200" cy="1936000"/>
          </a:xfrm>
          <a:prstGeom prst="rect">
            <a:avLst/>
          </a:prstGeom>
        </p:spPr>
        <p:txBody>
          <a:bodyPr spcFirstLastPara="1" wrap="square" lIns="91433" tIns="45700" rIns="91433" bIns="45700" anchor="b" anchorCtr="0">
            <a:normAutofit fontScale="90000"/>
          </a:bodyPr>
          <a:lstStyle/>
          <a:p>
            <a:pPr>
              <a:spcBef>
                <a:spcPts val="1333"/>
              </a:spcBef>
            </a:pPr>
            <a:r>
              <a:rPr lang="en" sz="3533" dirty="0">
                <a:solidFill>
                  <a:schemeClr val="dk1"/>
                </a:solidFill>
                <a:latin typeface="Verdana"/>
                <a:ea typeface="Verdana"/>
                <a:cs typeface="Verdana"/>
                <a:sym typeface="Verdana"/>
              </a:rPr>
              <a:t>Family Data</a:t>
            </a:r>
            <a:endParaRPr sz="3533" dirty="0">
              <a:solidFill>
                <a:schemeClr val="dk1"/>
              </a:solidFill>
              <a:latin typeface="Verdana"/>
              <a:ea typeface="Verdana"/>
              <a:cs typeface="Verdana"/>
              <a:sym typeface="Verdana"/>
            </a:endParaRPr>
          </a:p>
          <a:p>
            <a:pPr>
              <a:spcBef>
                <a:spcPts val="1333"/>
              </a:spcBef>
              <a:spcAft>
                <a:spcPts val="1333"/>
              </a:spcAft>
            </a:pPr>
            <a:r>
              <a:rPr lang="en" sz="2933" dirty="0">
                <a:solidFill>
                  <a:schemeClr val="dk1"/>
                </a:solidFill>
                <a:latin typeface="Calibri"/>
                <a:ea typeface="Calibri"/>
                <a:cs typeface="Calibri"/>
                <a:sym typeface="Calibri"/>
              </a:rPr>
              <a:t>Preschool Parents consistently report that their schools facilitate parent involvement at a greater rate than parents of the rest of the grades.</a:t>
            </a:r>
            <a:endParaRPr sz="2933" dirty="0">
              <a:solidFill>
                <a:schemeClr val="dk1"/>
              </a:solidFill>
              <a:latin typeface="Calibri"/>
              <a:ea typeface="Calibri"/>
              <a:cs typeface="Calibri"/>
              <a:sym typeface="Calibri"/>
            </a:endParaRPr>
          </a:p>
        </p:txBody>
      </p:sp>
      <p:pic>
        <p:nvPicPr>
          <p:cNvPr id="364" name="Google Shape;364;p56" descr="A line chart indicating family survey results showing that preschool percentage rates of families engagement is higher for the preschool families compared to all other grades."/>
          <p:cNvPicPr preferRelativeResize="0"/>
          <p:nvPr/>
        </p:nvPicPr>
        <p:blipFill rotWithShape="1">
          <a:blip r:embed="rId3">
            <a:alphaModFix/>
          </a:blip>
          <a:srcRect t="1460" b="-1459"/>
          <a:stretch/>
        </p:blipFill>
        <p:spPr>
          <a:xfrm>
            <a:off x="2869534" y="761666"/>
            <a:ext cx="9200869" cy="5004833"/>
          </a:xfrm>
          <a:prstGeom prst="rect">
            <a:avLst/>
          </a:prstGeom>
          <a:noFill/>
          <a:ln>
            <a:noFill/>
          </a:ln>
        </p:spPr>
      </p:pic>
      <p:sp>
        <p:nvSpPr>
          <p:cNvPr id="365" name="Google Shape;365;p56"/>
          <p:cNvSpPr/>
          <p:nvPr/>
        </p:nvSpPr>
        <p:spPr>
          <a:xfrm>
            <a:off x="9838500" y="1703499"/>
            <a:ext cx="1961600" cy="4109600"/>
          </a:xfrm>
          <a:prstGeom prst="roundRect">
            <a:avLst>
              <a:gd name="adj" fmla="val 16667"/>
            </a:avLst>
          </a:prstGeom>
          <a:solidFill>
            <a:schemeClr val="accent3">
              <a:alpha val="21960"/>
            </a:schemeClr>
          </a:solidFill>
          <a:ln>
            <a:noFill/>
          </a:ln>
        </p:spPr>
        <p:txBody>
          <a:bodyPr spcFirstLastPara="1" wrap="square" lIns="91433" tIns="45700" rIns="91433" bIns="45700" anchor="b" anchorCtr="0">
            <a:noAutofit/>
          </a:bodyPr>
          <a:lstStyle/>
          <a:p>
            <a:pPr algn="ctr" defTabSz="1219170">
              <a:buClr>
                <a:srgbClr val="000000"/>
              </a:buClr>
            </a:pPr>
            <a:r>
              <a:rPr lang="en" sz="1867" b="1" kern="0">
                <a:solidFill>
                  <a:srgbClr val="618D00"/>
                </a:solidFill>
                <a:latin typeface="Calibri"/>
                <a:ea typeface="Calibri"/>
                <a:cs typeface="Calibri"/>
                <a:sym typeface="Calibri"/>
              </a:rPr>
              <a:t>Pandemic Year</a:t>
            </a:r>
            <a:endParaRPr sz="1467" kern="0">
              <a:solidFill>
                <a:srgbClr val="000000"/>
              </a:solidFill>
              <a:latin typeface="Arial"/>
              <a:cs typeface="Arial"/>
              <a:sym typeface="Arial"/>
            </a:endParaRPr>
          </a:p>
          <a:p>
            <a:pPr algn="ctr" defTabSz="1219170">
              <a:buClr>
                <a:srgbClr val="000000"/>
              </a:buClr>
            </a:pPr>
            <a:endParaRPr sz="1867" b="1" kern="0">
              <a:solidFill>
                <a:srgbClr val="618D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7"/>
          <p:cNvSpPr txBox="1">
            <a:spLocks noGrp="1"/>
          </p:cNvSpPr>
          <p:nvPr>
            <p:ph type="title"/>
          </p:nvPr>
        </p:nvSpPr>
        <p:spPr>
          <a:xfrm>
            <a:off x="443568" y="205167"/>
            <a:ext cx="11624800" cy="898400"/>
          </a:xfrm>
          <a:prstGeom prst="rect">
            <a:avLst/>
          </a:prstGeom>
          <a:noFill/>
          <a:ln>
            <a:noFill/>
          </a:ln>
        </p:spPr>
        <p:txBody>
          <a:bodyPr spcFirstLastPara="1" wrap="square" lIns="0" tIns="0" rIns="0" bIns="0" anchor="t" anchorCtr="0">
            <a:noAutofit/>
          </a:bodyPr>
          <a:lstStyle/>
          <a:p>
            <a:r>
              <a:rPr lang="en" sz="5333" dirty="0"/>
              <a:t>Developing a Culture of Data Use</a:t>
            </a:r>
            <a:endParaRPr sz="5333" dirty="0"/>
          </a:p>
        </p:txBody>
      </p:sp>
      <p:sp>
        <p:nvSpPr>
          <p:cNvPr id="371" name="Google Shape;371;p57"/>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Autofit/>
          </a:bodyPr>
          <a:lstStyle/>
          <a:p>
            <a:pPr marL="0" indent="0">
              <a:spcBef>
                <a:spcPts val="1333"/>
              </a:spcBef>
              <a:buSzPts val="2400"/>
              <a:buNone/>
            </a:pPr>
            <a:r>
              <a:rPr lang="en" sz="3200" b="1"/>
              <a:t>Our critical questions and vision are a filter for our work</a:t>
            </a:r>
            <a:endParaRPr sz="3200" b="1"/>
          </a:p>
          <a:p>
            <a:pPr indent="-507987">
              <a:spcBef>
                <a:spcPts val="1333"/>
              </a:spcBef>
              <a:buSzPts val="2400"/>
            </a:pPr>
            <a:r>
              <a:rPr lang="en" sz="3200"/>
              <a:t>They help us frame professional learning activities</a:t>
            </a:r>
            <a:endParaRPr sz="3200"/>
          </a:p>
          <a:p>
            <a:pPr indent="-507987">
              <a:spcBef>
                <a:spcPts val="1333"/>
              </a:spcBef>
              <a:buSzPts val="2400"/>
            </a:pPr>
            <a:r>
              <a:rPr lang="en" sz="3200"/>
              <a:t>They allow us to identify additional sources of data to analyze in concert with the Preschool Outcomes Data</a:t>
            </a:r>
            <a:endParaRPr sz="3200"/>
          </a:p>
          <a:p>
            <a:pPr indent="-507987">
              <a:spcBef>
                <a:spcPts val="1333"/>
              </a:spcBef>
              <a:spcAft>
                <a:spcPts val="1333"/>
              </a:spcAft>
              <a:buSzPts val="2400"/>
            </a:pPr>
            <a:r>
              <a:rPr lang="en" sz="3200"/>
              <a:t>We want to partner with LEAs/AUs to define roles and expectations for developing the culture around data and using data for program improvement</a:t>
            </a:r>
            <a:endParaRPr sz="3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8"/>
          <p:cNvSpPr txBox="1">
            <a:spLocks noGrp="1"/>
          </p:cNvSpPr>
          <p:nvPr>
            <p:ph type="title"/>
          </p:nvPr>
        </p:nvSpPr>
        <p:spPr>
          <a:xfrm>
            <a:off x="443565" y="205176"/>
            <a:ext cx="8065200" cy="898400"/>
          </a:xfrm>
          <a:prstGeom prst="rect">
            <a:avLst/>
          </a:prstGeom>
          <a:noFill/>
          <a:ln>
            <a:noFill/>
          </a:ln>
        </p:spPr>
        <p:txBody>
          <a:bodyPr spcFirstLastPara="1" wrap="square" lIns="0" tIns="0" rIns="0" bIns="0" anchor="t" anchorCtr="0">
            <a:noAutofit/>
          </a:bodyPr>
          <a:lstStyle/>
          <a:p>
            <a:r>
              <a:rPr lang="en" sz="5333" dirty="0"/>
              <a:t>Next Steps in Colorado</a:t>
            </a:r>
            <a:endParaRPr sz="5333" dirty="0"/>
          </a:p>
        </p:txBody>
      </p:sp>
      <p:sp>
        <p:nvSpPr>
          <p:cNvPr id="377" name="Google Shape;377;p58"/>
          <p:cNvSpPr txBox="1">
            <a:spLocks noGrp="1"/>
          </p:cNvSpPr>
          <p:nvPr>
            <p:ph type="body" idx="1"/>
          </p:nvPr>
        </p:nvSpPr>
        <p:spPr>
          <a:xfrm>
            <a:off x="838200" y="1554480"/>
            <a:ext cx="10515600" cy="4351200"/>
          </a:xfrm>
          <a:prstGeom prst="rect">
            <a:avLst/>
          </a:prstGeom>
          <a:noFill/>
          <a:ln>
            <a:noFill/>
          </a:ln>
        </p:spPr>
        <p:txBody>
          <a:bodyPr spcFirstLastPara="1" wrap="square" lIns="0" tIns="0" rIns="0" bIns="0" anchor="t" anchorCtr="0">
            <a:noAutofit/>
          </a:bodyPr>
          <a:lstStyle/>
          <a:p>
            <a:pPr indent="-507987">
              <a:buSzPts val="2400"/>
            </a:pPr>
            <a:r>
              <a:rPr lang="en" sz="3200"/>
              <a:t>Planning for continued high quality data collection on Preschool Outcomes in a changing preschool landscape (funding, location of educational environments)</a:t>
            </a:r>
            <a:endParaRPr sz="3200"/>
          </a:p>
          <a:p>
            <a:pPr indent="-507987">
              <a:spcBef>
                <a:spcPts val="1333"/>
              </a:spcBef>
              <a:buSzPts val="2400"/>
            </a:pPr>
            <a:r>
              <a:rPr lang="en" sz="3200"/>
              <a:t>Identify ways for families to participate in placement decisions available to them, for their child, through the IEP process based upon data about preschool outcomes</a:t>
            </a:r>
            <a:endParaRPr sz="3200"/>
          </a:p>
          <a:p>
            <a:pPr indent="-507987">
              <a:spcBef>
                <a:spcPts val="1333"/>
              </a:spcBef>
              <a:buSzPts val="2400"/>
            </a:pPr>
            <a:r>
              <a:rPr lang="en" sz="3200"/>
              <a:t>Use family data from 2022 Indicator 8 and district preschool annual reports to analyze practices that benefit children (connect to Indicator 7)</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3" name="Google Shape;383;p59"/>
          <p:cNvSpPr txBox="1">
            <a:spLocks noGrp="1"/>
          </p:cNvSpPr>
          <p:nvPr>
            <p:ph type="ctrTitle" idx="4294967295"/>
          </p:nvPr>
        </p:nvSpPr>
        <p:spPr>
          <a:xfrm>
            <a:off x="46900" y="768333"/>
            <a:ext cx="5732800" cy="2033600"/>
          </a:xfrm>
          <a:prstGeom prst="rect">
            <a:avLst/>
          </a:prstGeom>
          <a:noFill/>
          <a:ln>
            <a:noFill/>
          </a:ln>
        </p:spPr>
        <p:txBody>
          <a:bodyPr spcFirstLastPara="1" wrap="square" lIns="91433" tIns="45700" rIns="91433" bIns="45700" anchor="t" anchorCtr="0">
            <a:noAutofit/>
          </a:bodyPr>
          <a:lstStyle/>
          <a:p>
            <a:pPr algn="ctr"/>
            <a:r>
              <a:rPr lang="en" sz="6400" dirty="0"/>
              <a:t>Discussion Questions</a:t>
            </a:r>
            <a:endParaRPr sz="2267" dirty="0"/>
          </a:p>
        </p:txBody>
      </p:sp>
      <p:sp>
        <p:nvSpPr>
          <p:cNvPr id="384" name="Google Shape;384;p59"/>
          <p:cNvSpPr txBox="1"/>
          <p:nvPr/>
        </p:nvSpPr>
        <p:spPr>
          <a:xfrm>
            <a:off x="222733" y="3153533"/>
            <a:ext cx="5275200" cy="3321382"/>
          </a:xfrm>
          <a:prstGeom prst="rect">
            <a:avLst/>
          </a:prstGeom>
          <a:noFill/>
          <a:ln>
            <a:noFill/>
          </a:ln>
        </p:spPr>
        <p:txBody>
          <a:bodyPr spcFirstLastPara="1" wrap="square" lIns="121900" tIns="121900" rIns="121900" bIns="121900" anchor="t" anchorCtr="0">
            <a:spAutoFit/>
          </a:bodyPr>
          <a:lstStyle/>
          <a:p>
            <a:pPr marL="160863" defTabSz="1219170">
              <a:spcBef>
                <a:spcPts val="1333"/>
              </a:spcBef>
              <a:buClr>
                <a:srgbClr val="000000"/>
              </a:buClr>
              <a:buSzPts val="1700"/>
            </a:pPr>
            <a:r>
              <a:rPr lang="en" sz="2400" kern="0">
                <a:solidFill>
                  <a:srgbClr val="000000"/>
                </a:solidFill>
                <a:latin typeface="Verdana"/>
                <a:ea typeface="Verdana"/>
                <a:cs typeface="Verdana"/>
                <a:sym typeface="Verdana"/>
              </a:rPr>
              <a:t>What vision does your team/program use to guide your data work?</a:t>
            </a:r>
            <a:endParaRPr sz="2400" kern="0">
              <a:solidFill>
                <a:srgbClr val="000000"/>
              </a:solidFill>
              <a:latin typeface="Verdana"/>
              <a:ea typeface="Verdana"/>
              <a:cs typeface="Verdana"/>
              <a:sym typeface="Verdana"/>
            </a:endParaRPr>
          </a:p>
          <a:p>
            <a:pPr marL="160863" defTabSz="1219170">
              <a:spcBef>
                <a:spcPts val="2667"/>
              </a:spcBef>
              <a:spcAft>
                <a:spcPts val="2667"/>
              </a:spcAft>
              <a:buClr>
                <a:srgbClr val="000000"/>
              </a:buClr>
              <a:buSzPts val="1700"/>
            </a:pPr>
            <a:r>
              <a:rPr lang="en" sz="2400" kern="0">
                <a:solidFill>
                  <a:srgbClr val="000000"/>
                </a:solidFill>
                <a:latin typeface="Verdana"/>
                <a:ea typeface="Verdana"/>
                <a:cs typeface="Verdana"/>
                <a:sym typeface="Verdana"/>
              </a:rPr>
              <a:t>What are the questions your program is trying to answer with your data?</a:t>
            </a:r>
            <a:endParaRPr sz="3600" kern="0">
              <a:solidFill>
                <a:srgbClr val="000000"/>
              </a:solidFill>
              <a:latin typeface="Calibri"/>
              <a:ea typeface="Calibri"/>
              <a:cs typeface="Calibri"/>
              <a:sym typeface="Calibri"/>
            </a:endParaRPr>
          </a:p>
        </p:txBody>
      </p:sp>
      <p:pic>
        <p:nvPicPr>
          <p:cNvPr id="382" name="Google Shape;382;p59" descr="&quot; &quot;"/>
          <p:cNvPicPr preferRelativeResize="0"/>
          <p:nvPr/>
        </p:nvPicPr>
        <p:blipFill rotWithShape="1">
          <a:blip r:embed="rId3">
            <a:alphaModFix/>
          </a:blip>
          <a:srcRect l="35056"/>
          <a:stretch/>
        </p:blipFill>
        <p:spPr>
          <a:xfrm>
            <a:off x="6253843" y="0"/>
            <a:ext cx="5938156"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CC8EDC-3B81-DB4D-84C2-AB08F0BD3EF3}"/>
              </a:ext>
            </a:extLst>
          </p:cNvPr>
          <p:cNvSpPr>
            <a:spLocks noGrp="1"/>
          </p:cNvSpPr>
          <p:nvPr>
            <p:ph type="sldNum" sz="quarter" idx="4294967295"/>
          </p:nvPr>
        </p:nvSpPr>
        <p:spPr>
          <a:xfrm>
            <a:off x="10958513" y="6319838"/>
            <a:ext cx="1233487" cy="503237"/>
          </a:xfrm>
        </p:spPr>
        <p:txBody>
          <a:bodyPr/>
          <a:lstStyle/>
          <a:p>
            <a:fld id="{8FF8BE51-C3B0-9B4F-9A06-4F809A9A7941}" type="slidenum">
              <a:rPr lang="en-US" smtClean="0"/>
              <a:pPr/>
              <a:t>37</a:t>
            </a:fld>
            <a:endParaRPr lang="en-US"/>
          </a:p>
        </p:txBody>
      </p:sp>
      <p:sp>
        <p:nvSpPr>
          <p:cNvPr id="5" name="Title 4">
            <a:extLst>
              <a:ext uri="{FF2B5EF4-FFF2-40B4-BE49-F238E27FC236}">
                <a16:creationId xmlns:a16="http://schemas.microsoft.com/office/drawing/2014/main" id="{CD84BB26-87AB-3A4C-83B5-BF8749AC93EE}"/>
              </a:ext>
            </a:extLst>
          </p:cNvPr>
          <p:cNvSpPr>
            <a:spLocks noGrp="1"/>
          </p:cNvSpPr>
          <p:nvPr>
            <p:ph type="title"/>
          </p:nvPr>
        </p:nvSpPr>
        <p:spPr/>
        <p:txBody>
          <a:bodyPr>
            <a:normAutofit fontScale="90000"/>
          </a:bodyPr>
          <a:lstStyle/>
          <a:p>
            <a:r>
              <a:rPr lang="en-US" b="0" dirty="0"/>
              <a:t>Find out more at</a:t>
            </a:r>
            <a:r>
              <a:rPr lang="en-US" dirty="0"/>
              <a:t> ectacenter.org</a:t>
            </a:r>
            <a:br>
              <a:rPr lang="en-US" dirty="0"/>
            </a:br>
            <a:r>
              <a:rPr lang="en-US" b="0" dirty="0"/>
              <a:t>and</a:t>
            </a:r>
            <a:r>
              <a:rPr lang="en-US" dirty="0"/>
              <a:t> dasycenter.org</a:t>
            </a:r>
          </a:p>
        </p:txBody>
      </p:sp>
    </p:spTree>
    <p:extLst>
      <p:ext uri="{BB962C8B-B14F-4D97-AF65-F5344CB8AC3E}">
        <p14:creationId xmlns:p14="http://schemas.microsoft.com/office/powerpoint/2010/main" val="251548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9451-BFD9-464E-999E-D72DBC098033}"/>
              </a:ext>
            </a:extLst>
          </p:cNvPr>
          <p:cNvSpPr txBox="1">
            <a:spLocks noGrp="1"/>
          </p:cNvSpPr>
          <p:nvPr>
            <p:ph type="title" idx="4294967295"/>
          </p:nvPr>
        </p:nvSpPr>
        <p:spPr>
          <a:xfrm>
            <a:off x="587512" y="1889280"/>
            <a:ext cx="2332152"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egoe UI"/>
                <a:ea typeface="+mn-ea"/>
                <a:cs typeface="+mn-cs"/>
              </a:rPr>
              <a:t>Children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egoe UI"/>
                <a:ea typeface="+mn-ea"/>
                <a:cs typeface="+mn-cs"/>
              </a:rPr>
              <a:t>Part C &amp; </a:t>
            </a:r>
            <a:br>
              <a:rPr kumimoji="0" lang="en-US" sz="3200" b="1" i="0" u="none" strike="noStrike" kern="1200" cap="none" spc="0" normalizeH="0" baseline="0" noProof="0" dirty="0">
                <a:ln>
                  <a:noFill/>
                </a:ln>
                <a:solidFill>
                  <a:srgbClr val="FFFFFF"/>
                </a:solidFill>
                <a:effectLst/>
                <a:uLnTx/>
                <a:uFillTx/>
                <a:latin typeface="Segoe UI"/>
                <a:ea typeface="+mn-ea"/>
                <a:cs typeface="+mn-cs"/>
              </a:rPr>
            </a:br>
            <a:r>
              <a:rPr kumimoji="0" lang="en-US" sz="3200" b="1" i="0" u="none" strike="noStrike" kern="1200" cap="none" spc="0" normalizeH="0" baseline="0" noProof="0" dirty="0">
                <a:ln>
                  <a:noFill/>
                </a:ln>
                <a:solidFill>
                  <a:srgbClr val="FFFFFF"/>
                </a:solidFill>
                <a:effectLst/>
                <a:uLnTx/>
                <a:uFillTx/>
                <a:latin typeface="Segoe UI"/>
                <a:ea typeface="+mn-ea"/>
                <a:cs typeface="+mn-cs"/>
              </a:rPr>
              <a:t>Preschool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egoe UI"/>
                <a:ea typeface="+mn-ea"/>
                <a:cs typeface="+mn-cs"/>
              </a:rPr>
              <a:t>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egoe UI"/>
                <a:ea typeface="+mn-ea"/>
                <a:cs typeface="+mn-cs"/>
              </a:rPr>
              <a:t>Programs</a:t>
            </a:r>
          </a:p>
        </p:txBody>
      </p:sp>
      <p:grpSp>
        <p:nvGrpSpPr>
          <p:cNvPr id="4" name="Group 3" descr="408,000 children in EI">
            <a:extLst>
              <a:ext uri="{FF2B5EF4-FFF2-40B4-BE49-F238E27FC236}">
                <a16:creationId xmlns:a16="http://schemas.microsoft.com/office/drawing/2014/main" id="{C8B350BE-A645-C4EF-07FE-6313DE0CB5E3}"/>
              </a:ext>
            </a:extLst>
          </p:cNvPr>
          <p:cNvGrpSpPr/>
          <p:nvPr/>
        </p:nvGrpSpPr>
        <p:grpSpPr>
          <a:xfrm>
            <a:off x="3620441" y="4291809"/>
            <a:ext cx="4163675" cy="1265425"/>
            <a:chOff x="3620441" y="4291809"/>
            <a:chExt cx="4163675" cy="1265425"/>
          </a:xfrm>
        </p:grpSpPr>
        <p:sp>
          <p:nvSpPr>
            <p:cNvPr id="14" name="Rectangle: Rounded Corners 13">
              <a:extLst>
                <a:ext uri="{FF2B5EF4-FFF2-40B4-BE49-F238E27FC236}">
                  <a16:creationId xmlns:a16="http://schemas.microsoft.com/office/drawing/2014/main" id="{06B647CB-F293-403A-8686-8A680ACC02C8}"/>
                </a:ext>
              </a:extLst>
            </p:cNvPr>
            <p:cNvSpPr/>
            <p:nvPr/>
          </p:nvSpPr>
          <p:spPr>
            <a:xfrm>
              <a:off x="3722562" y="4676572"/>
              <a:ext cx="2651760" cy="4572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D1FF">
                    <a:lumMod val="40000"/>
                    <a:lumOff val="60000"/>
                  </a:srgbClr>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97DC59C3-5664-4F31-AD2D-16DE91F95CBC}"/>
                </a:ext>
              </a:extLst>
            </p:cNvPr>
            <p:cNvGrpSpPr/>
            <p:nvPr/>
          </p:nvGrpSpPr>
          <p:grpSpPr>
            <a:xfrm>
              <a:off x="3620441" y="4291809"/>
              <a:ext cx="4163675" cy="1265425"/>
              <a:chOff x="3796092" y="3789220"/>
              <a:chExt cx="4163675" cy="1265425"/>
            </a:xfrm>
          </p:grpSpPr>
          <p:sp>
            <p:nvSpPr>
              <p:cNvPr id="16" name="TextBox 15">
                <a:extLst>
                  <a:ext uri="{FF2B5EF4-FFF2-40B4-BE49-F238E27FC236}">
                    <a16:creationId xmlns:a16="http://schemas.microsoft.com/office/drawing/2014/main" id="{0CF8FFF2-0627-4A4F-BAEC-A476ACE2B3F8}"/>
                  </a:ext>
                </a:extLst>
              </p:cNvPr>
              <p:cNvSpPr txBox="1"/>
              <p:nvPr/>
            </p:nvSpPr>
            <p:spPr>
              <a:xfrm>
                <a:off x="3796092" y="4654535"/>
                <a:ext cx="20904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65000"/>
                        <a:lumOff val="35000"/>
                      </a:srgbClr>
                    </a:solidFill>
                    <a:effectLst/>
                    <a:uLnTx/>
                    <a:uFillTx/>
                    <a:latin typeface="Segoe UI"/>
                    <a:ea typeface="+mn-ea"/>
                    <a:cs typeface="+mn-cs"/>
                  </a:rPr>
                  <a:t>Early Intervention</a:t>
                </a:r>
              </a:p>
            </p:txBody>
          </p:sp>
          <p:sp>
            <p:nvSpPr>
              <p:cNvPr id="17" name="Oval 16">
                <a:extLst>
                  <a:ext uri="{FF2B5EF4-FFF2-40B4-BE49-F238E27FC236}">
                    <a16:creationId xmlns:a16="http://schemas.microsoft.com/office/drawing/2014/main" id="{6110A3C1-1BDE-4294-B441-2EADD7871A6A}"/>
                  </a:ext>
                </a:extLst>
              </p:cNvPr>
              <p:cNvSpPr/>
              <p:nvPr/>
            </p:nvSpPr>
            <p:spPr>
              <a:xfrm>
                <a:off x="6771047" y="3789220"/>
                <a:ext cx="1188720" cy="118872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408K</a:t>
                </a: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grpSp>
      </p:grpSp>
      <p:grpSp>
        <p:nvGrpSpPr>
          <p:cNvPr id="5" name="Group 4" descr="471,000 children in Preschool Special Education">
            <a:extLst>
              <a:ext uri="{FF2B5EF4-FFF2-40B4-BE49-F238E27FC236}">
                <a16:creationId xmlns:a16="http://schemas.microsoft.com/office/drawing/2014/main" id="{A782EAF8-5BEF-6C28-F9F9-B9356FB1681F}"/>
              </a:ext>
            </a:extLst>
          </p:cNvPr>
          <p:cNvGrpSpPr/>
          <p:nvPr/>
        </p:nvGrpSpPr>
        <p:grpSpPr>
          <a:xfrm>
            <a:off x="3611835" y="2691588"/>
            <a:ext cx="4667642" cy="1280160"/>
            <a:chOff x="3611835" y="2691588"/>
            <a:chExt cx="4667642" cy="1280160"/>
          </a:xfrm>
        </p:grpSpPr>
        <p:sp>
          <p:nvSpPr>
            <p:cNvPr id="19" name="Rectangle: Rounded Corners 18">
              <a:extLst>
                <a:ext uri="{FF2B5EF4-FFF2-40B4-BE49-F238E27FC236}">
                  <a16:creationId xmlns:a16="http://schemas.microsoft.com/office/drawing/2014/main" id="{73B03023-578A-4EFA-97E4-C9CD5A981142}"/>
                </a:ext>
              </a:extLst>
            </p:cNvPr>
            <p:cNvSpPr/>
            <p:nvPr/>
          </p:nvSpPr>
          <p:spPr>
            <a:xfrm>
              <a:off x="3722562" y="3103068"/>
              <a:ext cx="3002757" cy="4572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D1FF">
                    <a:lumMod val="40000"/>
                    <a:lumOff val="60000"/>
                  </a:srgbClr>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735F476B-1D66-41F5-8709-1FDE7AD6319E}"/>
                </a:ext>
              </a:extLst>
            </p:cNvPr>
            <p:cNvGrpSpPr/>
            <p:nvPr/>
          </p:nvGrpSpPr>
          <p:grpSpPr>
            <a:xfrm>
              <a:off x="3611835" y="2691588"/>
              <a:ext cx="4667642" cy="1280160"/>
              <a:chOff x="3796092" y="2579566"/>
              <a:chExt cx="4667642" cy="1280160"/>
            </a:xfrm>
          </p:grpSpPr>
          <p:sp>
            <p:nvSpPr>
              <p:cNvPr id="21" name="TextBox 20">
                <a:extLst>
                  <a:ext uri="{FF2B5EF4-FFF2-40B4-BE49-F238E27FC236}">
                    <a16:creationId xmlns:a16="http://schemas.microsoft.com/office/drawing/2014/main" id="{7BBDBFAB-8EEC-43F5-82C0-14CB467E695C}"/>
                  </a:ext>
                </a:extLst>
              </p:cNvPr>
              <p:cNvSpPr txBox="1"/>
              <p:nvPr/>
            </p:nvSpPr>
            <p:spPr>
              <a:xfrm>
                <a:off x="3796092" y="3426294"/>
                <a:ext cx="31429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65000"/>
                        <a:lumOff val="35000"/>
                      </a:srgbClr>
                    </a:solidFill>
                    <a:effectLst/>
                    <a:uLnTx/>
                    <a:uFillTx/>
                    <a:latin typeface="Segoe UI"/>
                    <a:ea typeface="+mn-ea"/>
                    <a:cs typeface="+mn-cs"/>
                  </a:rPr>
                  <a:t>Preschool Special Education</a:t>
                </a:r>
              </a:p>
            </p:txBody>
          </p:sp>
          <p:sp>
            <p:nvSpPr>
              <p:cNvPr id="22" name="Oval 21">
                <a:extLst>
                  <a:ext uri="{FF2B5EF4-FFF2-40B4-BE49-F238E27FC236}">
                    <a16:creationId xmlns:a16="http://schemas.microsoft.com/office/drawing/2014/main" id="{045A8C25-B78C-40DF-ACD8-31ECCD76D2B4}"/>
                  </a:ext>
                </a:extLst>
              </p:cNvPr>
              <p:cNvSpPr>
                <a:spLocks noChangeAspect="1"/>
              </p:cNvSpPr>
              <p:nvPr/>
            </p:nvSpPr>
            <p:spPr>
              <a:xfrm>
                <a:off x="7183574" y="2579566"/>
                <a:ext cx="1280160" cy="128016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471K</a:t>
                </a: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grpSp>
      </p:grpSp>
      <p:grpSp>
        <p:nvGrpSpPr>
          <p:cNvPr id="6" name="Group 5" descr="879,000 children total in EI and ECSE">
            <a:extLst>
              <a:ext uri="{FF2B5EF4-FFF2-40B4-BE49-F238E27FC236}">
                <a16:creationId xmlns:a16="http://schemas.microsoft.com/office/drawing/2014/main" id="{4A944E20-7041-0E0E-9DAE-AD6515DAAA7E}"/>
              </a:ext>
            </a:extLst>
          </p:cNvPr>
          <p:cNvGrpSpPr/>
          <p:nvPr/>
        </p:nvGrpSpPr>
        <p:grpSpPr>
          <a:xfrm>
            <a:off x="3611835" y="935204"/>
            <a:ext cx="7653733" cy="1645920"/>
            <a:chOff x="3611835" y="935204"/>
            <a:chExt cx="7653733" cy="1645920"/>
          </a:xfrm>
        </p:grpSpPr>
        <p:sp>
          <p:nvSpPr>
            <p:cNvPr id="24" name="Rectangle: Rounded Corners 23">
              <a:extLst>
                <a:ext uri="{FF2B5EF4-FFF2-40B4-BE49-F238E27FC236}">
                  <a16:creationId xmlns:a16="http://schemas.microsoft.com/office/drawing/2014/main" id="{8418ADD1-F12E-4941-B4D3-C0ABCDF953E2}"/>
                </a:ext>
              </a:extLst>
            </p:cNvPr>
            <p:cNvSpPr/>
            <p:nvPr/>
          </p:nvSpPr>
          <p:spPr>
            <a:xfrm>
              <a:off x="3722562" y="1529564"/>
              <a:ext cx="5637462" cy="4572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D1FF">
                    <a:lumMod val="40000"/>
                    <a:lumOff val="60000"/>
                  </a:srgbClr>
                </a:solidFill>
                <a:effectLst/>
                <a:uLnTx/>
                <a:uFillTx/>
                <a:latin typeface="Segoe UI"/>
                <a:ea typeface="+mn-ea"/>
                <a:cs typeface="+mn-cs"/>
              </a:endParaRPr>
            </a:p>
          </p:txBody>
        </p:sp>
        <p:grpSp>
          <p:nvGrpSpPr>
            <p:cNvPr id="25" name="Group 24">
              <a:extLst>
                <a:ext uri="{FF2B5EF4-FFF2-40B4-BE49-F238E27FC236}">
                  <a16:creationId xmlns:a16="http://schemas.microsoft.com/office/drawing/2014/main" id="{96C357F3-E567-4BD1-99B5-F5584D982D88}"/>
                </a:ext>
              </a:extLst>
            </p:cNvPr>
            <p:cNvGrpSpPr/>
            <p:nvPr/>
          </p:nvGrpSpPr>
          <p:grpSpPr>
            <a:xfrm>
              <a:off x="3611835" y="935204"/>
              <a:ext cx="7653733" cy="1645920"/>
              <a:chOff x="2714220" y="1110098"/>
              <a:chExt cx="7653733" cy="1645920"/>
            </a:xfrm>
          </p:grpSpPr>
          <p:sp>
            <p:nvSpPr>
              <p:cNvPr id="26" name="TextBox 25">
                <a:extLst>
                  <a:ext uri="{FF2B5EF4-FFF2-40B4-BE49-F238E27FC236}">
                    <a16:creationId xmlns:a16="http://schemas.microsoft.com/office/drawing/2014/main" id="{146B3432-6C2A-4987-87F9-330A97487B45}"/>
                  </a:ext>
                </a:extLst>
              </p:cNvPr>
              <p:cNvSpPr txBox="1"/>
              <p:nvPr/>
            </p:nvSpPr>
            <p:spPr>
              <a:xfrm>
                <a:off x="2714220" y="2136196"/>
                <a:ext cx="7017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65000"/>
                        <a:lumOff val="35000"/>
                      </a:srgbClr>
                    </a:solidFill>
                    <a:effectLst/>
                    <a:uLnTx/>
                    <a:uFillTx/>
                    <a:latin typeface="Segoe UI"/>
                    <a:ea typeface="+mn-ea"/>
                    <a:cs typeface="+mn-cs"/>
                  </a:rPr>
                  <a:t>Total</a:t>
                </a:r>
              </a:p>
            </p:txBody>
          </p:sp>
          <p:sp>
            <p:nvSpPr>
              <p:cNvPr id="27" name="Oval 26">
                <a:extLst>
                  <a:ext uri="{FF2B5EF4-FFF2-40B4-BE49-F238E27FC236}">
                    <a16:creationId xmlns:a16="http://schemas.microsoft.com/office/drawing/2014/main" id="{5678B0BE-3616-4376-96C2-440282AD4085}"/>
                  </a:ext>
                </a:extLst>
              </p:cNvPr>
              <p:cNvSpPr>
                <a:spLocks noChangeAspect="1"/>
              </p:cNvSpPr>
              <p:nvPr/>
            </p:nvSpPr>
            <p:spPr>
              <a:xfrm>
                <a:off x="8722033" y="1110098"/>
                <a:ext cx="1645920" cy="164592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879K</a:t>
                </a:r>
              </a:p>
            </p:txBody>
          </p:sp>
        </p:grpSp>
      </p:grpSp>
      <p:pic>
        <p:nvPicPr>
          <p:cNvPr id="44" name="Picture 43" descr="&quot; &quot;">
            <a:extLst>
              <a:ext uri="{FF2B5EF4-FFF2-40B4-BE49-F238E27FC236}">
                <a16:creationId xmlns:a16="http://schemas.microsoft.com/office/drawing/2014/main" id="{06E59F3F-1C71-4C8B-9D89-BE3E904F07BE}"/>
              </a:ext>
              <a:ext uri="{C183D7F6-B498-43B3-948B-1728B52AA6E4}">
                <adec:decorative xmlns:adec="http://schemas.microsoft.com/office/drawing/2017/decorative" val="0"/>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7251" b="89426" l="1273" r="95757">
                        <a14:foregroundMark x1="42857" y1="51360" x2="42857" y2="51360"/>
                        <a14:foregroundMark x1="19095" y1="60121" x2="19095" y2="60121"/>
                        <a14:foregroundMark x1="4243" y1="74924" x2="4243" y2="74924"/>
                        <a14:foregroundMark x1="1273" y1="81269" x2="1273" y2="81269"/>
                        <a14:foregroundMark x1="91655" y1="54985" x2="91655" y2="54985"/>
                        <a14:foregroundMark x1="95757" y1="34743" x2="95757" y2="34743"/>
                        <a14:foregroundMark x1="90806" y1="7251" x2="90806" y2="7251"/>
                        <a14:foregroundMark x1="60255" y1="25076" x2="60255" y2="25076"/>
                        <a14:foregroundMark x1="72419" y1="55891" x2="72419" y2="55891"/>
                      </a14:backgroundRemoval>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7312687" y="4804200"/>
            <a:ext cx="4550993" cy="2130663"/>
          </a:xfrm>
          <a:prstGeom prst="rect">
            <a:avLst/>
          </a:prstGeom>
        </p:spPr>
      </p:pic>
    </p:spTree>
    <p:extLst>
      <p:ext uri="{BB962C8B-B14F-4D97-AF65-F5344CB8AC3E}">
        <p14:creationId xmlns:p14="http://schemas.microsoft.com/office/powerpoint/2010/main" val="3298523275"/>
      </p:ext>
    </p:extLst>
  </p:cSld>
  <p:clrMapOvr>
    <a:masterClrMapping/>
  </p:clrMapOvr>
  <p:transition advTm="171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3000"/>
                            </p:stCondLst>
                            <p:childTnLst>
                              <p:par>
                                <p:cTn id="13" presetID="22" presetClass="entr" presetSubtype="8"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FF8BE51-C3B0-9B4F-9A06-4F809A9A7941}" type="slidenum">
              <a:rPr lang="en-US" smtClean="0"/>
              <a:pPr/>
              <a:t>5</a:t>
            </a:fld>
            <a:endParaRPr lang="en-US"/>
          </a:p>
        </p:txBody>
      </p:sp>
      <p:sp>
        <p:nvSpPr>
          <p:cNvPr id="2" name="Title 1">
            <a:extLst>
              <a:ext uri="{FF2B5EF4-FFF2-40B4-BE49-F238E27FC236}">
                <a16:creationId xmlns:a16="http://schemas.microsoft.com/office/drawing/2014/main" id="{90B5DB74-3724-450B-9C5C-B20EBFCD7FB2}"/>
              </a:ext>
            </a:extLst>
          </p:cNvPr>
          <p:cNvSpPr>
            <a:spLocks noGrp="1"/>
          </p:cNvSpPr>
          <p:nvPr>
            <p:ph type="title"/>
          </p:nvPr>
        </p:nvSpPr>
        <p:spPr>
          <a:xfrm>
            <a:off x="502484" y="361092"/>
            <a:ext cx="11005457" cy="914400"/>
          </a:xfrm>
        </p:spPr>
        <p:txBody>
          <a:bodyPr>
            <a:normAutofit/>
          </a:bodyPr>
          <a:lstStyle/>
          <a:p>
            <a:r>
              <a:rPr lang="en-US" sz="3600" dirty="0"/>
              <a:t>General Background</a:t>
            </a:r>
          </a:p>
        </p:txBody>
      </p:sp>
      <p:sp>
        <p:nvSpPr>
          <p:cNvPr id="3" name="Content Placeholder 2">
            <a:extLst>
              <a:ext uri="{FF2B5EF4-FFF2-40B4-BE49-F238E27FC236}">
                <a16:creationId xmlns:a16="http://schemas.microsoft.com/office/drawing/2014/main" id="{38087EC5-E373-4E5D-88D5-6EAD27B26C9B}"/>
              </a:ext>
            </a:extLst>
          </p:cNvPr>
          <p:cNvSpPr>
            <a:spLocks noGrp="1"/>
          </p:cNvSpPr>
          <p:nvPr>
            <p:ph idx="1"/>
          </p:nvPr>
        </p:nvSpPr>
        <p:spPr>
          <a:xfrm>
            <a:off x="3756878" y="1368357"/>
            <a:ext cx="8156903" cy="5043075"/>
          </a:xfrm>
        </p:spPr>
        <p:txBody>
          <a:bodyPr>
            <a:normAutofit/>
          </a:bodyPr>
          <a:lstStyle/>
          <a:p>
            <a:r>
              <a:rPr lang="en-US" sz="2800" dirty="0">
                <a:latin typeface="Arial"/>
                <a:cs typeface="Arial"/>
              </a:rPr>
              <a:t>Looking at compliance is not enough to produce good results so focus shifted to results. </a:t>
            </a:r>
            <a:endParaRPr lang="en-US" sz="2800" dirty="0"/>
          </a:p>
          <a:p>
            <a:r>
              <a:rPr lang="en-US" sz="2800" dirty="0">
                <a:latin typeface="Arial"/>
                <a:cs typeface="Arial"/>
              </a:rPr>
              <a:t>All federal agencies are required to report on the outcomes achieved by their programs</a:t>
            </a:r>
            <a:r>
              <a:rPr lang="en-US" sz="2800" dirty="0">
                <a:solidFill>
                  <a:srgbClr val="000000"/>
                </a:solidFill>
                <a:latin typeface="Arial"/>
                <a:cs typeface="Arial"/>
              </a:rPr>
              <a:t>. </a:t>
            </a:r>
            <a:endParaRPr lang="en-US" sz="2800" dirty="0"/>
          </a:p>
          <a:p>
            <a:r>
              <a:rPr lang="en-US" sz="2800" dirty="0">
                <a:latin typeface="Arial"/>
                <a:cs typeface="Arial"/>
              </a:rPr>
              <a:t>The Office of Special Education Programs (OSEP) uses child outcomes data to: </a:t>
            </a:r>
          </a:p>
          <a:p>
            <a:pPr lvl="1"/>
            <a:r>
              <a:rPr lang="en-US" dirty="0">
                <a:latin typeface="Arial"/>
                <a:cs typeface="Arial"/>
              </a:rPr>
              <a:t>Justify the funding for Part C and Part B Preschool. </a:t>
            </a:r>
            <a:endParaRPr lang="en-US" sz="2800" dirty="0"/>
          </a:p>
          <a:p>
            <a:pPr lvl="1"/>
            <a:r>
              <a:rPr lang="en-US" dirty="0">
                <a:latin typeface="Arial"/>
                <a:cs typeface="Arial"/>
              </a:rPr>
              <a:t>Monitor state results through Results Driven Accountability processes (Part C only).</a:t>
            </a:r>
            <a:endParaRPr lang="en-US" dirty="0">
              <a:solidFill>
                <a:srgbClr val="FF0000"/>
              </a:solidFill>
            </a:endParaRPr>
          </a:p>
        </p:txBody>
      </p:sp>
      <p:pic>
        <p:nvPicPr>
          <p:cNvPr id="6" name="Picture 5" descr="&quot; &quot;">
            <a:extLst>
              <a:ext uri="{FF2B5EF4-FFF2-40B4-BE49-F238E27FC236}">
                <a16:creationId xmlns:a16="http://schemas.microsoft.com/office/drawing/2014/main" id="{05701226-E85E-325C-0002-8522B6B33F38}"/>
              </a:ext>
              <a:ext uri="{C183D7F6-B498-43B3-948B-1728B52AA6E4}">
                <adec:decorative xmlns:adec="http://schemas.microsoft.com/office/drawing/2017/decorative" val="0"/>
              </a:ext>
            </a:extLst>
          </p:cNvPr>
          <p:cNvPicPr>
            <a:picLocks noChangeAspect="1"/>
          </p:cNvPicPr>
          <p:nvPr/>
        </p:nvPicPr>
        <p:blipFill rotWithShape="1">
          <a:blip r:embed="rId3"/>
          <a:srcRect r="63480"/>
          <a:stretch/>
        </p:blipFill>
        <p:spPr>
          <a:xfrm>
            <a:off x="1" y="0"/>
            <a:ext cx="3756878" cy="6858000"/>
          </a:xfrm>
          <a:prstGeom prst="rect">
            <a:avLst/>
          </a:prstGeom>
        </p:spPr>
      </p:pic>
    </p:spTree>
    <p:extLst>
      <p:ext uri="{BB962C8B-B14F-4D97-AF65-F5344CB8AC3E}">
        <p14:creationId xmlns:p14="http://schemas.microsoft.com/office/powerpoint/2010/main" val="1120754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FF8BE51-C3B0-9B4F-9A06-4F809A9A7941}" type="slidenum">
              <a:rPr lang="en-US" smtClean="0"/>
              <a:pPr/>
              <a:t>6</a:t>
            </a:fld>
            <a:endParaRPr lang="en-US"/>
          </a:p>
        </p:txBody>
      </p:sp>
      <p:sp>
        <p:nvSpPr>
          <p:cNvPr id="2" name="Title 1">
            <a:extLst>
              <a:ext uri="{FF2B5EF4-FFF2-40B4-BE49-F238E27FC236}">
                <a16:creationId xmlns:a16="http://schemas.microsoft.com/office/drawing/2014/main" id="{3CC5A85E-45CE-4321-A592-DF4F3F869225}"/>
              </a:ext>
            </a:extLst>
          </p:cNvPr>
          <p:cNvSpPr>
            <a:spLocks noGrp="1"/>
          </p:cNvSpPr>
          <p:nvPr>
            <p:ph type="title"/>
          </p:nvPr>
        </p:nvSpPr>
        <p:spPr>
          <a:xfrm>
            <a:off x="593272" y="572878"/>
            <a:ext cx="11005457" cy="683046"/>
          </a:xfrm>
        </p:spPr>
        <p:txBody>
          <a:bodyPr>
            <a:normAutofit/>
          </a:bodyPr>
          <a:lstStyle/>
          <a:p>
            <a:r>
              <a:rPr lang="en-US" sz="3600" dirty="0"/>
              <a:t>Three Child Outcomes</a:t>
            </a:r>
          </a:p>
        </p:txBody>
      </p:sp>
      <p:grpSp>
        <p:nvGrpSpPr>
          <p:cNvPr id="5" name="Group 4" descr="Timeline">
            <a:extLst>
              <a:ext uri="{FF2B5EF4-FFF2-40B4-BE49-F238E27FC236}">
                <a16:creationId xmlns:a16="http://schemas.microsoft.com/office/drawing/2014/main" id="{5C4F7451-5E43-C08F-439F-134766F82D7C}"/>
              </a:ext>
            </a:extLst>
          </p:cNvPr>
          <p:cNvGrpSpPr/>
          <p:nvPr/>
        </p:nvGrpSpPr>
        <p:grpSpPr>
          <a:xfrm>
            <a:off x="91208" y="-567106"/>
            <a:ext cx="1627071" cy="6886660"/>
            <a:chOff x="91208" y="-567106"/>
            <a:chExt cx="1627071" cy="6886660"/>
          </a:xfrm>
        </p:grpSpPr>
        <p:sp>
          <p:nvSpPr>
            <p:cNvPr id="9" name="Oval 8">
              <a:extLst>
                <a:ext uri="{FF2B5EF4-FFF2-40B4-BE49-F238E27FC236}">
                  <a16:creationId xmlns:a16="http://schemas.microsoft.com/office/drawing/2014/main" id="{1520D887-39E1-3223-0226-A7449014D06B}"/>
                </a:ext>
              </a:extLst>
            </p:cNvPr>
            <p:cNvSpPr/>
            <p:nvPr/>
          </p:nvSpPr>
          <p:spPr>
            <a:xfrm>
              <a:off x="561843" y="-567106"/>
              <a:ext cx="685800" cy="685800"/>
            </a:xfrm>
            <a:prstGeom prst="ellipse">
              <a:avLst/>
            </a:prstGeom>
            <a:solidFill>
              <a:schemeClr val="accent6"/>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95B8E82B-51EB-AD41-E614-9569235A91BD}"/>
                </a:ext>
              </a:extLst>
            </p:cNvPr>
            <p:cNvSpPr/>
            <p:nvPr/>
          </p:nvSpPr>
          <p:spPr>
            <a:xfrm>
              <a:off x="676143" y="5862354"/>
              <a:ext cx="457200" cy="457200"/>
            </a:xfrm>
            <a:prstGeom prst="ellipse">
              <a:avLst/>
            </a:prstGeom>
            <a:solidFill>
              <a:schemeClr val="accent6"/>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Circle: Hollow 14">
              <a:extLst>
                <a:ext uri="{FF2B5EF4-FFF2-40B4-BE49-F238E27FC236}">
                  <a16:creationId xmlns:a16="http://schemas.microsoft.com/office/drawing/2014/main" id="{4FBE4B4C-F677-B5EC-C3C3-6D0B105130F6}"/>
                </a:ext>
              </a:extLst>
            </p:cNvPr>
            <p:cNvSpPr/>
            <p:nvPr/>
          </p:nvSpPr>
          <p:spPr>
            <a:xfrm>
              <a:off x="91208" y="914401"/>
              <a:ext cx="1627071" cy="1627071"/>
            </a:xfrm>
            <a:prstGeom prst="donut">
              <a:avLst>
                <a:gd name="adj" fmla="val 7938"/>
              </a:avLst>
            </a:prstGeom>
            <a:solidFill>
              <a:schemeClr val="accent6"/>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cxnSp>
          <p:nvCxnSpPr>
            <p:cNvPr id="31" name="Straight Connector 30">
              <a:extLst>
                <a:ext uri="{FF2B5EF4-FFF2-40B4-BE49-F238E27FC236}">
                  <a16:creationId xmlns:a16="http://schemas.microsoft.com/office/drawing/2014/main" id="{2CE9CEA4-47D7-E32C-B512-6B4D7662CA4B}"/>
                </a:ext>
              </a:extLst>
            </p:cNvPr>
            <p:cNvCxnSpPr>
              <a:cxnSpLocks/>
            </p:cNvCxnSpPr>
            <p:nvPr/>
          </p:nvCxnSpPr>
          <p:spPr>
            <a:xfrm>
              <a:off x="904743" y="2454881"/>
              <a:ext cx="0" cy="3864673"/>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2707D57-9E8A-53BA-92EE-3C00B52BCCF9}"/>
                </a:ext>
              </a:extLst>
            </p:cNvPr>
            <p:cNvCxnSpPr>
              <a:cxnSpLocks/>
            </p:cNvCxnSpPr>
            <p:nvPr/>
          </p:nvCxnSpPr>
          <p:spPr>
            <a:xfrm>
              <a:off x="904743" y="0"/>
              <a:ext cx="0" cy="1036674"/>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6" name="Freeform: Shape 15">
            <a:extLst>
              <a:ext uri="{FF2B5EF4-FFF2-40B4-BE49-F238E27FC236}">
                <a16:creationId xmlns:a16="http://schemas.microsoft.com/office/drawing/2014/main" id="{ECB717B6-A493-ECEB-1AFE-4F1FD3CC5EDC}"/>
              </a:ext>
            </a:extLst>
          </p:cNvPr>
          <p:cNvSpPr/>
          <p:nvPr/>
        </p:nvSpPr>
        <p:spPr>
          <a:xfrm>
            <a:off x="110294" y="1255924"/>
            <a:ext cx="1588898" cy="974751"/>
          </a:xfrm>
          <a:custGeom>
            <a:avLst/>
            <a:gdLst>
              <a:gd name="connsiteX0" fmla="*/ 0 w 2022631"/>
              <a:gd name="connsiteY0" fmla="*/ 0 h 974751"/>
              <a:gd name="connsiteX1" fmla="*/ 2022631 w 2022631"/>
              <a:gd name="connsiteY1" fmla="*/ 0 h 974751"/>
              <a:gd name="connsiteX2" fmla="*/ 2022631 w 2022631"/>
              <a:gd name="connsiteY2" fmla="*/ 974751 h 974751"/>
              <a:gd name="connsiteX3" fmla="*/ 0 w 2022631"/>
              <a:gd name="connsiteY3" fmla="*/ 974751 h 974751"/>
              <a:gd name="connsiteX4" fmla="*/ 0 w 2022631"/>
              <a:gd name="connsiteY4" fmla="*/ 0 h 974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631" h="974751">
                <a:moveTo>
                  <a:pt x="0" y="0"/>
                </a:moveTo>
                <a:lnTo>
                  <a:pt x="2022631" y="0"/>
                </a:lnTo>
                <a:lnTo>
                  <a:pt x="2022631" y="974751"/>
                </a:lnTo>
                <a:lnTo>
                  <a:pt x="0" y="9747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099" tIns="0" rIns="0" bIns="-1" numCol="1" spcCol="1270" anchor="ctr" anchorCtr="0">
            <a:noAutofit/>
          </a:bodyPr>
          <a:lstStyle/>
          <a:p>
            <a:pPr marL="0" lvl="0" indent="0" algn="l" defTabSz="2889250">
              <a:lnSpc>
                <a:spcPct val="90000"/>
              </a:lnSpc>
              <a:spcBef>
                <a:spcPct val="0"/>
              </a:spcBef>
              <a:spcAft>
                <a:spcPct val="35000"/>
              </a:spcAft>
              <a:buNone/>
            </a:pPr>
            <a:r>
              <a:rPr lang="en-US" sz="4400" kern="1200" dirty="0"/>
              <a:t>2005</a:t>
            </a:r>
          </a:p>
        </p:txBody>
      </p:sp>
      <p:sp>
        <p:nvSpPr>
          <p:cNvPr id="3" name="Content Placeholder 2">
            <a:extLst>
              <a:ext uri="{FF2B5EF4-FFF2-40B4-BE49-F238E27FC236}">
                <a16:creationId xmlns:a16="http://schemas.microsoft.com/office/drawing/2014/main" id="{C2E71FB2-4862-4222-8BA3-4426E2E5579E}"/>
              </a:ext>
            </a:extLst>
          </p:cNvPr>
          <p:cNvSpPr>
            <a:spLocks noGrp="1"/>
          </p:cNvSpPr>
          <p:nvPr>
            <p:ph idx="1"/>
          </p:nvPr>
        </p:nvSpPr>
        <p:spPr>
          <a:xfrm>
            <a:off x="1699191" y="914401"/>
            <a:ext cx="10401601" cy="1627071"/>
          </a:xfrm>
        </p:spPr>
        <p:txBody>
          <a:bodyPr anchor="ctr">
            <a:normAutofit/>
          </a:bodyPr>
          <a:lstStyle/>
          <a:p>
            <a:pPr marL="0" indent="0">
              <a:buNone/>
            </a:pPr>
            <a:r>
              <a:rPr lang="en-US" sz="2700" dirty="0">
                <a:latin typeface="Arial"/>
                <a:cs typeface="Arial"/>
              </a:rPr>
              <a:t>OSEP required states to report data annually on 3 child outcomes:</a:t>
            </a:r>
            <a:endParaRPr lang="en-US" sz="2700" dirty="0"/>
          </a:p>
        </p:txBody>
      </p:sp>
      <p:sp>
        <p:nvSpPr>
          <p:cNvPr id="40" name="Content Placeholder 2">
            <a:extLst>
              <a:ext uri="{FF2B5EF4-FFF2-40B4-BE49-F238E27FC236}">
                <a16:creationId xmlns:a16="http://schemas.microsoft.com/office/drawing/2014/main" id="{5EBEDE5A-DE0C-DB94-60FF-F858A5880A60}"/>
              </a:ext>
            </a:extLst>
          </p:cNvPr>
          <p:cNvSpPr txBox="1">
            <a:spLocks/>
          </p:cNvSpPr>
          <p:nvPr/>
        </p:nvSpPr>
        <p:spPr>
          <a:xfrm>
            <a:off x="1451344" y="2471383"/>
            <a:ext cx="10649448" cy="328102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514350" indent="-514350">
              <a:spcBef>
                <a:spcPts val="1800"/>
              </a:spcBef>
              <a:buClr>
                <a:srgbClr val="1B8B3E"/>
              </a:buClr>
              <a:buFont typeface="+mj-lt"/>
              <a:buAutoNum type="alphaUcPeriod"/>
            </a:pPr>
            <a:r>
              <a:rPr lang="en-US" sz="2600" dirty="0">
                <a:latin typeface="Arial"/>
                <a:cs typeface="Arial"/>
              </a:rPr>
              <a:t>Children have positive social emotional skills (including social relationships) </a:t>
            </a:r>
            <a:endParaRPr lang="en-US" sz="2600" dirty="0"/>
          </a:p>
          <a:p>
            <a:pPr marL="514350" indent="-514350">
              <a:spcBef>
                <a:spcPts val="1800"/>
              </a:spcBef>
              <a:buClr>
                <a:srgbClr val="ED7D31"/>
              </a:buClr>
              <a:buFont typeface="+mj-lt"/>
              <a:buAutoNum type="alphaUcPeriod"/>
            </a:pPr>
            <a:r>
              <a:rPr lang="en-US" sz="2600" dirty="0">
                <a:latin typeface="Arial"/>
                <a:cs typeface="Arial"/>
              </a:rPr>
              <a:t>Children acquire and use knowledge and skills (including early language/communication [and early literacy]) </a:t>
            </a:r>
            <a:endParaRPr lang="en-US" sz="2600" dirty="0"/>
          </a:p>
          <a:p>
            <a:pPr marL="514350" indent="-514350">
              <a:spcBef>
                <a:spcPts val="1800"/>
              </a:spcBef>
              <a:buClr>
                <a:srgbClr val="2F5597"/>
              </a:buClr>
              <a:buFont typeface="+mj-lt"/>
              <a:buAutoNum type="alphaUcPeriod"/>
            </a:pPr>
            <a:r>
              <a:rPr lang="en-US" sz="2600" dirty="0">
                <a:latin typeface="Arial"/>
                <a:cs typeface="Arial"/>
              </a:rPr>
              <a:t>Children use appropriate behaviors to meet their needs </a:t>
            </a:r>
            <a:endParaRPr lang="en-US" sz="2600" dirty="0"/>
          </a:p>
        </p:txBody>
      </p:sp>
    </p:spTree>
    <p:extLst>
      <p:ext uri="{BB962C8B-B14F-4D97-AF65-F5344CB8AC3E}">
        <p14:creationId xmlns:p14="http://schemas.microsoft.com/office/powerpoint/2010/main" val="33763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animEffect transition="in" filter="fade">
                                      <p:cBhvr>
                                        <p:cTn id="15" dur="1000"/>
                                        <p:tgtEl>
                                          <p:spTgt spid="40">
                                            <p:txEl>
                                              <p:pRg st="0" end="0"/>
                                            </p:txEl>
                                          </p:spTgt>
                                        </p:tgtEl>
                                      </p:cBhvr>
                                    </p:animEffect>
                                    <p:anim calcmode="lin" valueType="num">
                                      <p:cBhvr>
                                        <p:cTn id="16"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0">
                                            <p:txEl>
                                              <p:pRg st="1" end="1"/>
                                            </p:txEl>
                                          </p:spTgt>
                                        </p:tgtEl>
                                        <p:attrNameLst>
                                          <p:attrName>style.visibility</p:attrName>
                                        </p:attrNameLst>
                                      </p:cBhvr>
                                      <p:to>
                                        <p:strVal val="visible"/>
                                      </p:to>
                                    </p:set>
                                    <p:animEffect transition="in" filter="fade">
                                      <p:cBhvr>
                                        <p:cTn id="22" dur="1000"/>
                                        <p:tgtEl>
                                          <p:spTgt spid="40">
                                            <p:txEl>
                                              <p:pRg st="1" end="1"/>
                                            </p:txEl>
                                          </p:spTgt>
                                        </p:tgtEl>
                                      </p:cBhvr>
                                    </p:animEffect>
                                    <p:anim calcmode="lin" valueType="num">
                                      <p:cBhvr>
                                        <p:cTn id="23" dur="1000" fill="hold"/>
                                        <p:tgtEl>
                                          <p:spTgt spid="40">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40">
                                            <p:txEl>
                                              <p:pRg st="2" end="2"/>
                                            </p:txEl>
                                          </p:spTgt>
                                        </p:tgtEl>
                                        <p:attrNameLst>
                                          <p:attrName>style.visibility</p:attrName>
                                        </p:attrNameLst>
                                      </p:cBhvr>
                                      <p:to>
                                        <p:strVal val="visible"/>
                                      </p:to>
                                    </p:set>
                                    <p:animEffect transition="in" filter="fade">
                                      <p:cBhvr>
                                        <p:cTn id="29" dur="1000"/>
                                        <p:tgtEl>
                                          <p:spTgt spid="40">
                                            <p:txEl>
                                              <p:pRg st="2" end="2"/>
                                            </p:txEl>
                                          </p:spTgt>
                                        </p:tgtEl>
                                      </p:cBhvr>
                                    </p:animEffect>
                                    <p:anim calcmode="lin" valueType="num">
                                      <p:cBhvr>
                                        <p:cTn id="30" dur="1000" fill="hold"/>
                                        <p:tgtEl>
                                          <p:spTgt spid="40">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build="p"/>
      <p:bldP spid="4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8FF8BE51-C3B0-9B4F-9A06-4F809A9A7941}" type="slidenum">
              <a:rPr lang="en-US" smtClean="0"/>
              <a:pPr algn="ctr"/>
              <a:t>7</a:t>
            </a:fld>
            <a:endParaRPr lang="en-US"/>
          </a:p>
        </p:txBody>
      </p:sp>
      <p:sp>
        <p:nvSpPr>
          <p:cNvPr id="3" name="Title 2">
            <a:extLst>
              <a:ext uri="{FF2B5EF4-FFF2-40B4-BE49-F238E27FC236}">
                <a16:creationId xmlns:a16="http://schemas.microsoft.com/office/drawing/2014/main" id="{733AE9E5-32F0-4083-BA29-5B268193D400}"/>
              </a:ext>
            </a:extLst>
          </p:cNvPr>
          <p:cNvSpPr>
            <a:spLocks noGrp="1"/>
          </p:cNvSpPr>
          <p:nvPr>
            <p:ph type="title"/>
          </p:nvPr>
        </p:nvSpPr>
        <p:spPr/>
        <p:txBody>
          <a:bodyPr/>
          <a:lstStyle/>
          <a:p>
            <a:r>
              <a:rPr lang="en-US" dirty="0">
                <a:solidFill>
                  <a:schemeClr val="tx1"/>
                </a:solidFill>
              </a:rPr>
              <a:t>OSEP Progress Categories as Developmental Trajectories</a:t>
            </a:r>
          </a:p>
        </p:txBody>
      </p:sp>
      <p:graphicFrame>
        <p:nvGraphicFramePr>
          <p:cNvPr id="13" name="Content Placeholder 12" descr="The five OSEP progress categories for child outcomes can be displayed as developmental trajectories on a chart where the X axis is age in months and the Y axis is growth in outcome.  Category a includes those children who did not improve functioning; b are those children who improved functioning but not enough to change their growth trajectory; c are those children who moved closer to functioning like same aged peers; d are those children who improved functioning and reached a level comparable to same aged peers, and e are those children who maintained functioning like same aged peers in the outcome area.">
            <a:extLst>
              <a:ext uri="{FF2B5EF4-FFF2-40B4-BE49-F238E27FC236}">
                <a16:creationId xmlns:a16="http://schemas.microsoft.com/office/drawing/2014/main" id="{08B4751F-3CAA-1671-BB18-6346488636E4}"/>
              </a:ext>
            </a:extLst>
          </p:cNvPr>
          <p:cNvGraphicFramePr>
            <a:graphicFrameLocks noGrp="1"/>
          </p:cNvGraphicFramePr>
          <p:nvPr>
            <p:ph sz="half" idx="1"/>
            <p:extLst>
              <p:ext uri="{D42A27DB-BD31-4B8C-83A1-F6EECF244321}">
                <p14:modId xmlns:p14="http://schemas.microsoft.com/office/powerpoint/2010/main" val="3384312923"/>
              </p:ext>
            </p:extLst>
          </p:nvPr>
        </p:nvGraphicFramePr>
        <p:xfrm>
          <a:off x="345441" y="1376140"/>
          <a:ext cx="7284720" cy="447221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3">
            <a:extLst>
              <a:ext uri="{FF2B5EF4-FFF2-40B4-BE49-F238E27FC236}">
                <a16:creationId xmlns:a16="http://schemas.microsoft.com/office/drawing/2014/main" id="{7C249AEA-18C3-C02C-D29E-96947823511C}"/>
              </a:ext>
            </a:extLst>
          </p:cNvPr>
          <p:cNvSpPr>
            <a:spLocks noGrp="1"/>
          </p:cNvSpPr>
          <p:nvPr>
            <p:ph sz="half" idx="2"/>
          </p:nvPr>
        </p:nvSpPr>
        <p:spPr>
          <a:xfrm>
            <a:off x="7765462" y="1376140"/>
            <a:ext cx="4157297" cy="4472210"/>
          </a:xfrm>
        </p:spPr>
        <p:txBody>
          <a:bodyPr>
            <a:normAutofit fontScale="92500" lnSpcReduction="20000"/>
          </a:bodyPr>
          <a:lstStyle/>
          <a:p>
            <a:pPr marL="457200" indent="-457200">
              <a:buClr>
                <a:srgbClr val="666666"/>
              </a:buClr>
              <a:buFont typeface="+mj-lt"/>
              <a:buAutoNum type="alphaLcPeriod"/>
            </a:pPr>
            <a:r>
              <a:rPr lang="en-US" dirty="0"/>
              <a:t>Did not improve functioning </a:t>
            </a:r>
          </a:p>
          <a:p>
            <a:pPr marL="457200" indent="-457200">
              <a:buClr>
                <a:srgbClr val="1D598B"/>
              </a:buClr>
              <a:buFont typeface="+mj-lt"/>
              <a:buAutoNum type="alphaLcPeriod"/>
            </a:pPr>
            <a:r>
              <a:rPr lang="en-US" dirty="0"/>
              <a:t>Improved in functioning, but not enough to change the growth trajectory</a:t>
            </a:r>
          </a:p>
          <a:p>
            <a:pPr marL="457200" indent="-457200">
              <a:buClr>
                <a:srgbClr val="227532"/>
              </a:buClr>
              <a:buFont typeface="+mj-lt"/>
              <a:buAutoNum type="alphaLcPeriod"/>
            </a:pPr>
            <a:r>
              <a:rPr lang="en-US" dirty="0"/>
              <a:t>Moved closer to functioning like same- aged peers</a:t>
            </a:r>
          </a:p>
          <a:p>
            <a:pPr marL="457200" indent="-457200">
              <a:buClr>
                <a:srgbClr val="BF4D00"/>
              </a:buClr>
              <a:buFont typeface="+mj-lt"/>
              <a:buAutoNum type="alphaLcPeriod"/>
            </a:pPr>
            <a:r>
              <a:rPr lang="en-US" dirty="0"/>
              <a:t>Improved functioning and reached a level comparable to same aged-peers</a:t>
            </a:r>
          </a:p>
          <a:p>
            <a:pPr marL="457200" indent="-457200">
              <a:buClr>
                <a:srgbClr val="982C78"/>
              </a:buClr>
              <a:buFont typeface="+mj-lt"/>
              <a:buAutoNum type="alphaLcPeriod"/>
            </a:pPr>
            <a:r>
              <a:rPr lang="en-US" dirty="0"/>
              <a:t>Maintained functioning like same aged peers</a:t>
            </a:r>
          </a:p>
        </p:txBody>
      </p:sp>
      <p:grpSp>
        <p:nvGrpSpPr>
          <p:cNvPr id="2" name="Group 1">
            <a:extLst>
              <a:ext uri="{FF2B5EF4-FFF2-40B4-BE49-F238E27FC236}">
                <a16:creationId xmlns:a16="http://schemas.microsoft.com/office/drawing/2014/main" id="{DFA03696-DAA0-BDAE-F80C-23C21A2E9E84}"/>
              </a:ext>
              <a:ext uri="{C183D7F6-B498-43B3-948B-1728B52AA6E4}">
                <adec:decorative xmlns:adec="http://schemas.microsoft.com/office/drawing/2017/decorative" val="1"/>
              </a:ext>
            </a:extLst>
          </p:cNvPr>
          <p:cNvGrpSpPr/>
          <p:nvPr/>
        </p:nvGrpSpPr>
        <p:grpSpPr>
          <a:xfrm>
            <a:off x="3597953" y="3510887"/>
            <a:ext cx="1896470" cy="1826387"/>
            <a:chOff x="3597953" y="3510887"/>
            <a:chExt cx="1896470" cy="1826387"/>
          </a:xfrm>
        </p:grpSpPr>
        <p:sp>
          <p:nvSpPr>
            <p:cNvPr id="7" name="Rectangle 6">
              <a:extLst>
                <a:ext uri="{FF2B5EF4-FFF2-40B4-BE49-F238E27FC236}">
                  <a16:creationId xmlns:a16="http://schemas.microsoft.com/office/drawing/2014/main" id="{23254A4A-8BD3-D8BA-7CDD-4A4C69F2E006}"/>
                </a:ext>
              </a:extLst>
            </p:cNvPr>
            <p:cNvSpPr/>
            <p:nvPr/>
          </p:nvSpPr>
          <p:spPr>
            <a:xfrm>
              <a:off x="5128663" y="4971514"/>
              <a:ext cx="365760" cy="365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3200" b="1" dirty="0">
                  <a:solidFill>
                    <a:srgbClr val="666666"/>
                  </a:solidFill>
                </a:rPr>
                <a:t>a</a:t>
              </a:r>
            </a:p>
          </p:txBody>
        </p:sp>
        <p:sp>
          <p:nvSpPr>
            <p:cNvPr id="8" name="Rectangle 7">
              <a:extLst>
                <a:ext uri="{FF2B5EF4-FFF2-40B4-BE49-F238E27FC236}">
                  <a16:creationId xmlns:a16="http://schemas.microsoft.com/office/drawing/2014/main" id="{BE511BB1-D52D-44DA-BF1B-D2BA5EB1E400}"/>
                </a:ext>
              </a:extLst>
            </p:cNvPr>
            <p:cNvSpPr/>
            <p:nvPr/>
          </p:nvSpPr>
          <p:spPr>
            <a:xfrm>
              <a:off x="5128663" y="3968694"/>
              <a:ext cx="365760" cy="365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3200" b="1" dirty="0">
                  <a:solidFill>
                    <a:srgbClr val="1D598B"/>
                  </a:solidFill>
                </a:rPr>
                <a:t>b</a:t>
              </a:r>
            </a:p>
          </p:txBody>
        </p:sp>
        <p:sp>
          <p:nvSpPr>
            <p:cNvPr id="9" name="Rectangle 8">
              <a:extLst>
                <a:ext uri="{FF2B5EF4-FFF2-40B4-BE49-F238E27FC236}">
                  <a16:creationId xmlns:a16="http://schemas.microsoft.com/office/drawing/2014/main" id="{2B311F7E-6439-4616-AE76-74A1475FC56E}"/>
                </a:ext>
              </a:extLst>
            </p:cNvPr>
            <p:cNvSpPr/>
            <p:nvPr/>
          </p:nvSpPr>
          <p:spPr>
            <a:xfrm>
              <a:off x="5128663" y="3510887"/>
              <a:ext cx="365760" cy="365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3200" b="1" dirty="0">
                  <a:solidFill>
                    <a:srgbClr val="227532"/>
                  </a:solidFill>
                </a:rPr>
                <a:t>c</a:t>
              </a:r>
            </a:p>
          </p:txBody>
        </p:sp>
        <p:sp>
          <p:nvSpPr>
            <p:cNvPr id="10" name="Rectangle 9">
              <a:extLst>
                <a:ext uri="{FF2B5EF4-FFF2-40B4-BE49-F238E27FC236}">
                  <a16:creationId xmlns:a16="http://schemas.microsoft.com/office/drawing/2014/main" id="{0A2CC1C3-6769-47D8-BC9B-2906A619A051}"/>
                </a:ext>
              </a:extLst>
            </p:cNvPr>
            <p:cNvSpPr/>
            <p:nvPr/>
          </p:nvSpPr>
          <p:spPr>
            <a:xfrm>
              <a:off x="4400344" y="3510887"/>
              <a:ext cx="365760" cy="365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3200" b="1" dirty="0">
                  <a:solidFill>
                    <a:srgbClr val="BF4D00"/>
                  </a:solidFill>
                </a:rPr>
                <a:t>d</a:t>
              </a:r>
            </a:p>
          </p:txBody>
        </p:sp>
        <p:sp>
          <p:nvSpPr>
            <p:cNvPr id="11" name="Rectangle 10">
              <a:extLst>
                <a:ext uri="{FF2B5EF4-FFF2-40B4-BE49-F238E27FC236}">
                  <a16:creationId xmlns:a16="http://schemas.microsoft.com/office/drawing/2014/main" id="{9C6A52BC-7575-44CE-8883-A9372CC90AD2}"/>
                </a:ext>
              </a:extLst>
            </p:cNvPr>
            <p:cNvSpPr/>
            <p:nvPr/>
          </p:nvSpPr>
          <p:spPr>
            <a:xfrm>
              <a:off x="3597953" y="3510887"/>
              <a:ext cx="457200" cy="365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3200" b="1" dirty="0">
                  <a:solidFill>
                    <a:srgbClr val="982C78"/>
                  </a:solidFill>
                </a:rPr>
                <a:t>e</a:t>
              </a:r>
            </a:p>
          </p:txBody>
        </p:sp>
      </p:grpSp>
    </p:spTree>
    <p:extLst>
      <p:ext uri="{BB962C8B-B14F-4D97-AF65-F5344CB8AC3E}">
        <p14:creationId xmlns:p14="http://schemas.microsoft.com/office/powerpoint/2010/main" val="63603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FF8BE51-C3B0-9B4F-9A06-4F809A9A7941}" type="slidenum">
              <a:rPr lang="en-US" smtClean="0"/>
              <a:pPr/>
              <a:t>8</a:t>
            </a:fld>
            <a:endParaRPr lang="en-US"/>
          </a:p>
        </p:txBody>
      </p:sp>
      <p:sp>
        <p:nvSpPr>
          <p:cNvPr id="2" name="Title 1">
            <a:extLst>
              <a:ext uri="{FF2B5EF4-FFF2-40B4-BE49-F238E27FC236}">
                <a16:creationId xmlns:a16="http://schemas.microsoft.com/office/drawing/2014/main" id="{FD15BCE3-DEB7-430B-BA26-A567B8F22A1E}"/>
              </a:ext>
            </a:extLst>
          </p:cNvPr>
          <p:cNvSpPr>
            <a:spLocks noGrp="1"/>
          </p:cNvSpPr>
          <p:nvPr>
            <p:ph type="title"/>
          </p:nvPr>
        </p:nvSpPr>
        <p:spPr>
          <a:xfrm>
            <a:off x="593272" y="422531"/>
            <a:ext cx="11005457" cy="914400"/>
          </a:xfrm>
        </p:spPr>
        <p:txBody>
          <a:bodyPr>
            <a:normAutofit/>
          </a:bodyPr>
          <a:lstStyle/>
          <a:p>
            <a:r>
              <a:rPr lang="en-US" sz="3600" dirty="0">
                <a:solidFill>
                  <a:schemeClr val="tx1"/>
                </a:solidFill>
              </a:rPr>
              <a:t>The Summary Statements</a:t>
            </a:r>
          </a:p>
        </p:txBody>
      </p:sp>
      <p:sp>
        <p:nvSpPr>
          <p:cNvPr id="3" name="Content Placeholder 2">
            <a:extLst>
              <a:ext uri="{FF2B5EF4-FFF2-40B4-BE49-F238E27FC236}">
                <a16:creationId xmlns:a16="http://schemas.microsoft.com/office/drawing/2014/main" id="{4503F29A-7149-48D2-938F-A7BA9B2712E1}"/>
              </a:ext>
            </a:extLst>
          </p:cNvPr>
          <p:cNvSpPr>
            <a:spLocks noGrp="1"/>
          </p:cNvSpPr>
          <p:nvPr>
            <p:ph idx="1"/>
          </p:nvPr>
        </p:nvSpPr>
        <p:spPr>
          <a:xfrm>
            <a:off x="3576320" y="1591272"/>
            <a:ext cx="8219440" cy="4097988"/>
          </a:xfrm>
        </p:spPr>
        <p:txBody>
          <a:bodyPr>
            <a:normAutofit/>
          </a:bodyPr>
          <a:lstStyle/>
          <a:p>
            <a:pPr marL="514350" indent="-514350">
              <a:buClrTx/>
              <a:buFont typeface="+mj-lt"/>
              <a:buAutoNum type="arabicPeriod"/>
            </a:pPr>
            <a:r>
              <a:rPr lang="en-US" sz="2400" dirty="0"/>
              <a:t>Of those children who entered or exited the program below age expectations in each outcome, the percent who substantially increased their rate of growth by program exit.  </a:t>
            </a:r>
            <a:endParaRPr lang="en-US" dirty="0"/>
          </a:p>
          <a:p>
            <a:pPr marL="514350" indent="-514350">
              <a:buClrTx/>
              <a:buFont typeface="+mj-lt"/>
              <a:buAutoNum type="arabicPeriod"/>
            </a:pPr>
            <a:endParaRPr lang="en-US" sz="2400" dirty="0"/>
          </a:p>
          <a:p>
            <a:pPr marL="514350" indent="-514350">
              <a:buClrTx/>
              <a:buFont typeface="+mj-lt"/>
              <a:buAutoNum type="arabicPeriod"/>
            </a:pPr>
            <a:r>
              <a:rPr lang="en-US" sz="2400" dirty="0"/>
              <a:t>The percent of children who were functioning within age expectations in each outcome by program exit. </a:t>
            </a:r>
            <a:r>
              <a:rPr lang="en-US" dirty="0"/>
              <a:t>  </a:t>
            </a:r>
          </a:p>
        </p:txBody>
      </p:sp>
      <mc:AlternateContent xmlns:mc="http://schemas.openxmlformats.org/markup-compatibility/2006" xmlns:a14="http://schemas.microsoft.com/office/drawing/2010/main">
        <mc:Choice Requires="a14">
          <p:sp>
            <p:nvSpPr>
              <p:cNvPr id="7" name="TextBox 6" descr="equation for summary statement 1: (c+d)/(a+b+c+d)">
                <a:extLst>
                  <a:ext uri="{FF2B5EF4-FFF2-40B4-BE49-F238E27FC236}">
                    <a16:creationId xmlns:a16="http://schemas.microsoft.com/office/drawing/2014/main" id="{153DF2AC-0D3A-9292-C40A-C739B5DB6C66}"/>
                  </a:ext>
                </a:extLst>
              </p:cNvPr>
              <p:cNvSpPr txBox="1"/>
              <p:nvPr/>
            </p:nvSpPr>
            <p:spPr>
              <a:xfrm>
                <a:off x="396240" y="2054579"/>
                <a:ext cx="2533476"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tx1"/>
                              </a:solidFill>
                              <a:latin typeface="Cambria Math" panose="02040503050406030204" pitchFamily="18" charset="0"/>
                            </a:rPr>
                          </m:ctrlPr>
                        </m:fPr>
                        <m:num>
                          <m:d>
                            <m:dPr>
                              <m:ctrlPr>
                                <a:rPr lang="en-US" sz="2800" i="1" smtClean="0">
                                  <a:solidFill>
                                    <a:schemeClr val="tx1"/>
                                  </a:solidFill>
                                  <a:latin typeface="Cambria Math" panose="02040503050406030204" pitchFamily="18" charset="0"/>
                                </a:rPr>
                              </m:ctrlPr>
                            </m:dPr>
                            <m:e>
                              <m:r>
                                <m:rPr>
                                  <m:sty m:val="p"/>
                                </m:rPr>
                                <a:rPr lang="en-US" sz="2800" b="0" i="0" smtClean="0">
                                  <a:solidFill>
                                    <a:srgbClr val="227532"/>
                                  </a:solidFill>
                                  <a:latin typeface="Cambria Math" panose="02040503050406030204" pitchFamily="18" charset="0"/>
                                </a:rPr>
                                <m:t>c</m:t>
                              </m:r>
                              <m:r>
                                <a:rPr lang="en-US" sz="2800" b="0" i="0" smtClean="0">
                                  <a:solidFill>
                                    <a:schemeClr val="tx1"/>
                                  </a:solidFill>
                                  <a:latin typeface="Cambria Math" panose="02040503050406030204" pitchFamily="18" charset="0"/>
                                </a:rPr>
                                <m:t>+</m:t>
                              </m:r>
                              <m:r>
                                <m:rPr>
                                  <m:sty m:val="p"/>
                                </m:rPr>
                                <a:rPr lang="en-US" sz="2800" b="0" i="0" smtClean="0">
                                  <a:solidFill>
                                    <a:srgbClr val="BF4D00"/>
                                  </a:solidFill>
                                  <a:latin typeface="Cambria Math" panose="02040503050406030204" pitchFamily="18" charset="0"/>
                                </a:rPr>
                                <m:t>d</m:t>
                              </m:r>
                            </m:e>
                          </m:d>
                        </m:num>
                        <m:den>
                          <m:d>
                            <m:dPr>
                              <m:ctrlPr>
                                <a:rPr lang="en-US" sz="2800" i="1" smtClean="0">
                                  <a:solidFill>
                                    <a:schemeClr val="tx1"/>
                                  </a:solidFill>
                                  <a:latin typeface="Cambria Math" panose="02040503050406030204" pitchFamily="18" charset="0"/>
                                </a:rPr>
                              </m:ctrlPr>
                            </m:dPr>
                            <m:e>
                              <m:r>
                                <m:rPr>
                                  <m:sty m:val="p"/>
                                </m:rPr>
                                <a:rPr lang="en-US" sz="2800" b="0" i="0" smtClean="0">
                                  <a:solidFill>
                                    <a:srgbClr val="666666"/>
                                  </a:solidFill>
                                  <a:latin typeface="Cambria Math" panose="02040503050406030204" pitchFamily="18" charset="0"/>
                                </a:rPr>
                                <m:t>a</m:t>
                              </m:r>
                              <m:r>
                                <a:rPr lang="en-US" sz="2800" b="0" i="0" smtClean="0">
                                  <a:solidFill>
                                    <a:schemeClr val="tx1"/>
                                  </a:solidFill>
                                  <a:latin typeface="Cambria Math" panose="02040503050406030204" pitchFamily="18" charset="0"/>
                                </a:rPr>
                                <m:t>+</m:t>
                              </m:r>
                              <m:r>
                                <m:rPr>
                                  <m:sty m:val="p"/>
                                </m:rPr>
                                <a:rPr lang="en-US" sz="2800" b="0" i="0" smtClean="0">
                                  <a:solidFill>
                                    <a:srgbClr val="1D598B"/>
                                  </a:solidFill>
                                  <a:latin typeface="Cambria Math" panose="02040503050406030204" pitchFamily="18" charset="0"/>
                                </a:rPr>
                                <m:t>b</m:t>
                              </m:r>
                              <m:r>
                                <a:rPr lang="en-US" sz="2800" b="0" i="0" smtClean="0">
                                  <a:solidFill>
                                    <a:schemeClr val="tx1"/>
                                  </a:solidFill>
                                  <a:latin typeface="Cambria Math" panose="02040503050406030204" pitchFamily="18" charset="0"/>
                                </a:rPr>
                                <m:t>+</m:t>
                              </m:r>
                              <m:r>
                                <m:rPr>
                                  <m:sty m:val="p"/>
                                </m:rPr>
                                <a:rPr lang="en-US" sz="2800" b="0" i="0" smtClean="0">
                                  <a:solidFill>
                                    <a:srgbClr val="227532"/>
                                  </a:solidFill>
                                  <a:latin typeface="Cambria Math" panose="02040503050406030204" pitchFamily="18" charset="0"/>
                                </a:rPr>
                                <m:t>c</m:t>
                              </m:r>
                              <m:r>
                                <a:rPr lang="en-US" sz="2800" b="0" i="0" smtClean="0">
                                  <a:solidFill>
                                    <a:schemeClr val="tx1"/>
                                  </a:solidFill>
                                  <a:latin typeface="Cambria Math" panose="02040503050406030204" pitchFamily="18" charset="0"/>
                                </a:rPr>
                                <m:t>+</m:t>
                              </m:r>
                              <m:r>
                                <m:rPr>
                                  <m:sty m:val="p"/>
                                </m:rPr>
                                <a:rPr lang="en-US" sz="2800" b="0" i="0" smtClean="0">
                                  <a:solidFill>
                                    <a:srgbClr val="BF4D00"/>
                                  </a:solidFill>
                                  <a:latin typeface="Cambria Math" panose="02040503050406030204" pitchFamily="18" charset="0"/>
                                </a:rPr>
                                <m:t>d</m:t>
                              </m:r>
                            </m:e>
                          </m:d>
                        </m:den>
                      </m:f>
                    </m:oMath>
                  </m:oMathPara>
                </a14:m>
                <a:endParaRPr lang="en-US" sz="2800" dirty="0">
                  <a:solidFill>
                    <a:schemeClr val="tx1"/>
                  </a:solidFill>
                </a:endParaRPr>
              </a:p>
            </p:txBody>
          </p:sp>
        </mc:Choice>
        <mc:Fallback xmlns="">
          <p:sp>
            <p:nvSpPr>
              <p:cNvPr id="7" name="TextBox 6" descr="equation for summary statement 1: (c+d)/(a+b+c+d)">
                <a:extLst>
                  <a:ext uri="{FF2B5EF4-FFF2-40B4-BE49-F238E27FC236}">
                    <a16:creationId xmlns:a16="http://schemas.microsoft.com/office/drawing/2014/main" id="{153DF2AC-0D3A-9292-C40A-C739B5DB6C66}"/>
                  </a:ext>
                </a:extLst>
              </p:cNvPr>
              <p:cNvSpPr txBox="1">
                <a:spLocks noRot="1" noChangeAspect="1" noMove="1" noResize="1" noEditPoints="1" noAdjustHandles="1" noChangeArrowheads="1" noChangeShapeType="1" noTextEdit="1"/>
              </p:cNvSpPr>
              <p:nvPr/>
            </p:nvSpPr>
            <p:spPr>
              <a:xfrm>
                <a:off x="396240" y="2054579"/>
                <a:ext cx="2533476" cy="89710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equation for summary statement 2: (d+e)/(a+b+c+d+e)">
                <a:extLst>
                  <a:ext uri="{FF2B5EF4-FFF2-40B4-BE49-F238E27FC236}">
                    <a16:creationId xmlns:a16="http://schemas.microsoft.com/office/drawing/2014/main" id="{10B9C390-B8D7-63D6-8133-26915BCC2166}"/>
                  </a:ext>
                </a:extLst>
              </p:cNvPr>
              <p:cNvSpPr txBox="1"/>
              <p:nvPr/>
            </p:nvSpPr>
            <p:spPr>
              <a:xfrm>
                <a:off x="139327" y="4054868"/>
                <a:ext cx="3053593"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tx1"/>
                              </a:solidFill>
                              <a:latin typeface="Cambria Math" panose="02040503050406030204" pitchFamily="18" charset="0"/>
                            </a:rPr>
                          </m:ctrlPr>
                        </m:fPr>
                        <m:num>
                          <m:d>
                            <m:dPr>
                              <m:ctrlPr>
                                <a:rPr lang="en-US" sz="2800" i="1" smtClean="0">
                                  <a:solidFill>
                                    <a:schemeClr val="tx1"/>
                                  </a:solidFill>
                                  <a:latin typeface="Cambria Math" panose="02040503050406030204" pitchFamily="18" charset="0"/>
                                </a:rPr>
                              </m:ctrlPr>
                            </m:dPr>
                            <m:e>
                              <m:r>
                                <m:rPr>
                                  <m:sty m:val="p"/>
                                </m:rPr>
                                <a:rPr lang="en-US" sz="2800" b="0" i="0" smtClean="0">
                                  <a:solidFill>
                                    <a:srgbClr val="BF4D00"/>
                                  </a:solidFill>
                                  <a:latin typeface="Cambria Math" panose="02040503050406030204" pitchFamily="18" charset="0"/>
                                </a:rPr>
                                <m:t>d</m:t>
                              </m:r>
                              <m:r>
                                <a:rPr lang="en-US" sz="2800" b="0" i="0" smtClean="0">
                                  <a:solidFill>
                                    <a:schemeClr val="tx1"/>
                                  </a:solidFill>
                                  <a:latin typeface="Cambria Math" panose="02040503050406030204" pitchFamily="18" charset="0"/>
                                </a:rPr>
                                <m:t>+</m:t>
                              </m:r>
                              <m:r>
                                <m:rPr>
                                  <m:sty m:val="p"/>
                                </m:rPr>
                                <a:rPr lang="en-US" sz="2800" b="0" i="0" smtClean="0">
                                  <a:solidFill>
                                    <a:srgbClr val="982C78"/>
                                  </a:solidFill>
                                  <a:latin typeface="Cambria Math" panose="02040503050406030204" pitchFamily="18" charset="0"/>
                                </a:rPr>
                                <m:t>e</m:t>
                              </m:r>
                            </m:e>
                          </m:d>
                        </m:num>
                        <m:den>
                          <m:d>
                            <m:dPr>
                              <m:ctrlPr>
                                <a:rPr lang="en-US" sz="2800" i="1" smtClean="0">
                                  <a:solidFill>
                                    <a:schemeClr val="tx1"/>
                                  </a:solidFill>
                                  <a:latin typeface="Cambria Math" panose="02040503050406030204" pitchFamily="18" charset="0"/>
                                </a:rPr>
                              </m:ctrlPr>
                            </m:dPr>
                            <m:e>
                              <m:r>
                                <m:rPr>
                                  <m:sty m:val="p"/>
                                </m:rPr>
                                <a:rPr lang="en-US" sz="2800" b="0" i="0" smtClean="0">
                                  <a:solidFill>
                                    <a:srgbClr val="666666"/>
                                  </a:solidFill>
                                  <a:latin typeface="Cambria Math" panose="02040503050406030204" pitchFamily="18" charset="0"/>
                                </a:rPr>
                                <m:t>a</m:t>
                              </m:r>
                              <m:r>
                                <a:rPr lang="en-US" sz="2800" b="0" i="0" smtClean="0">
                                  <a:solidFill>
                                    <a:schemeClr val="tx1"/>
                                  </a:solidFill>
                                  <a:latin typeface="Cambria Math" panose="02040503050406030204" pitchFamily="18" charset="0"/>
                                </a:rPr>
                                <m:t>+</m:t>
                              </m:r>
                              <m:r>
                                <m:rPr>
                                  <m:sty m:val="p"/>
                                </m:rPr>
                                <a:rPr lang="en-US" sz="2800" b="0" i="0" smtClean="0">
                                  <a:solidFill>
                                    <a:srgbClr val="1D598B"/>
                                  </a:solidFill>
                                  <a:latin typeface="Cambria Math" panose="02040503050406030204" pitchFamily="18" charset="0"/>
                                </a:rPr>
                                <m:t>b</m:t>
                              </m:r>
                              <m:r>
                                <a:rPr lang="en-US" sz="2800" b="0" i="0" smtClean="0">
                                  <a:solidFill>
                                    <a:schemeClr val="tx1"/>
                                  </a:solidFill>
                                  <a:latin typeface="Cambria Math" panose="02040503050406030204" pitchFamily="18" charset="0"/>
                                </a:rPr>
                                <m:t>+</m:t>
                              </m:r>
                              <m:r>
                                <m:rPr>
                                  <m:sty m:val="p"/>
                                </m:rPr>
                                <a:rPr lang="en-US" sz="2800" b="0" i="0" smtClean="0">
                                  <a:solidFill>
                                    <a:srgbClr val="227532"/>
                                  </a:solidFill>
                                  <a:latin typeface="Cambria Math" panose="02040503050406030204" pitchFamily="18" charset="0"/>
                                </a:rPr>
                                <m:t>c</m:t>
                              </m:r>
                              <m:r>
                                <a:rPr lang="en-US" sz="2800" b="0" i="0" smtClean="0">
                                  <a:solidFill>
                                    <a:schemeClr val="tx1"/>
                                  </a:solidFill>
                                  <a:latin typeface="Cambria Math" panose="02040503050406030204" pitchFamily="18" charset="0"/>
                                </a:rPr>
                                <m:t>+</m:t>
                              </m:r>
                              <m:r>
                                <m:rPr>
                                  <m:sty m:val="p"/>
                                </m:rPr>
                                <a:rPr lang="en-US" sz="2800" b="0" i="0" smtClean="0">
                                  <a:solidFill>
                                    <a:srgbClr val="BF4D00"/>
                                  </a:solidFill>
                                  <a:latin typeface="Cambria Math" panose="02040503050406030204" pitchFamily="18" charset="0"/>
                                </a:rPr>
                                <m:t>d</m:t>
                              </m:r>
                              <m:r>
                                <a:rPr lang="en-US" sz="2800" b="0" i="0" smtClean="0">
                                  <a:solidFill>
                                    <a:schemeClr val="tx1"/>
                                  </a:solidFill>
                                  <a:latin typeface="Cambria Math" panose="02040503050406030204" pitchFamily="18" charset="0"/>
                                </a:rPr>
                                <m:t>+</m:t>
                              </m:r>
                              <m:r>
                                <m:rPr>
                                  <m:sty m:val="p"/>
                                </m:rPr>
                                <a:rPr lang="en-US" sz="2800" b="0" i="0" smtClean="0">
                                  <a:solidFill>
                                    <a:srgbClr val="982C78"/>
                                  </a:solidFill>
                                  <a:latin typeface="Cambria Math" panose="02040503050406030204" pitchFamily="18" charset="0"/>
                                </a:rPr>
                                <m:t>e</m:t>
                              </m:r>
                            </m:e>
                          </m:d>
                        </m:den>
                      </m:f>
                    </m:oMath>
                  </m:oMathPara>
                </a14:m>
                <a:endParaRPr lang="en-US" sz="2800" dirty="0">
                  <a:solidFill>
                    <a:schemeClr val="tx1"/>
                  </a:solidFill>
                </a:endParaRPr>
              </a:p>
            </p:txBody>
          </p:sp>
        </mc:Choice>
        <mc:Fallback xmlns="">
          <p:sp>
            <p:nvSpPr>
              <p:cNvPr id="8" name="TextBox 7" descr="equation for summary statement 2: (d+e)/(a+b+c+d+e)">
                <a:extLst>
                  <a:ext uri="{FF2B5EF4-FFF2-40B4-BE49-F238E27FC236}">
                    <a16:creationId xmlns:a16="http://schemas.microsoft.com/office/drawing/2014/main" id="{10B9C390-B8D7-63D6-8133-26915BCC2166}"/>
                  </a:ext>
                </a:extLst>
              </p:cNvPr>
              <p:cNvSpPr txBox="1">
                <a:spLocks noRot="1" noChangeAspect="1" noMove="1" noResize="1" noEditPoints="1" noAdjustHandles="1" noChangeArrowheads="1" noChangeShapeType="1" noTextEdit="1"/>
              </p:cNvSpPr>
              <p:nvPr/>
            </p:nvSpPr>
            <p:spPr>
              <a:xfrm>
                <a:off x="139327" y="4054868"/>
                <a:ext cx="3053593" cy="897105"/>
              </a:xfrm>
              <a:prstGeom prst="rect">
                <a:avLst/>
              </a:prstGeom>
              <a:blipFill>
                <a:blip r:embed="rId4"/>
                <a:stretch>
                  <a:fillRect/>
                </a:stretch>
              </a:blipFill>
            </p:spPr>
            <p:txBody>
              <a:bodyPr/>
              <a:lstStyle/>
              <a:p>
                <a:r>
                  <a:rPr lang="en-US">
                    <a:noFill/>
                  </a:rPr>
                  <a:t> </a:t>
                </a:r>
              </a:p>
            </p:txBody>
          </p:sp>
        </mc:Fallback>
      </mc:AlternateContent>
      <p:pic>
        <p:nvPicPr>
          <p:cNvPr id="6" name="Picture 5" descr="&quot; &quot;">
            <a:extLst>
              <a:ext uri="{FF2B5EF4-FFF2-40B4-BE49-F238E27FC236}">
                <a16:creationId xmlns:a16="http://schemas.microsoft.com/office/drawing/2014/main" id="{56451F29-B7EB-8331-281D-225A702ABD5D}"/>
              </a:ext>
              <a:ext uri="{C183D7F6-B498-43B3-948B-1728B52AA6E4}">
                <adec:decorative xmlns:adec="http://schemas.microsoft.com/office/drawing/2017/decorative" val="0"/>
              </a:ext>
            </a:extLst>
          </p:cNvPr>
          <p:cNvPicPr>
            <a:picLocks noChangeAspect="1"/>
          </p:cNvPicPr>
          <p:nvPr/>
        </p:nvPicPr>
        <p:blipFill rotWithShape="1">
          <a:blip r:embed="rId5">
            <a:clrChange>
              <a:clrFrom>
                <a:srgbClr val="FFFFFF"/>
              </a:clrFrom>
              <a:clrTo>
                <a:srgbClr val="FFFFFF">
                  <a:alpha val="0"/>
                </a:srgbClr>
              </a:clrTo>
            </a:clrChange>
            <a:alphaModFix amt="15000"/>
          </a:blip>
          <a:srcRect l="6100" b="6791"/>
          <a:stretch/>
        </p:blipFill>
        <p:spPr>
          <a:xfrm>
            <a:off x="4069080" y="1882545"/>
            <a:ext cx="8110080" cy="4940588"/>
          </a:xfrm>
          <a:prstGeom prst="rect">
            <a:avLst/>
          </a:prstGeom>
        </p:spPr>
      </p:pic>
    </p:spTree>
    <p:extLst>
      <p:ext uri="{BB962C8B-B14F-4D97-AF65-F5344CB8AC3E}">
        <p14:creationId xmlns:p14="http://schemas.microsoft.com/office/powerpoint/2010/main" val="683776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0B65-D434-40DE-92EB-2546DFD8E4E8}"/>
              </a:ext>
            </a:extLst>
          </p:cNvPr>
          <p:cNvSpPr>
            <a:spLocks noGrp="1"/>
          </p:cNvSpPr>
          <p:nvPr>
            <p:ph type="title"/>
          </p:nvPr>
        </p:nvSpPr>
        <p:spPr>
          <a:xfrm>
            <a:off x="152400" y="313508"/>
            <a:ext cx="11887200" cy="914957"/>
          </a:xfrm>
        </p:spPr>
        <p:txBody>
          <a:bodyPr>
            <a:noAutofit/>
          </a:bodyPr>
          <a:lstStyle/>
          <a:p>
            <a:r>
              <a:rPr lang="en-US" dirty="0">
                <a:solidFill>
                  <a:schemeClr val="tx1"/>
                </a:solidFill>
              </a:rPr>
              <a:t>State Approaches to Measuring Child Outcomes FFY 2021</a:t>
            </a:r>
          </a:p>
        </p:txBody>
      </p:sp>
      <p:graphicFrame>
        <p:nvGraphicFramePr>
          <p:cNvPr id="6" name="Content Placeholder 5" descr="Chart of state approaches to measuring child outcomes for part c and part b 619 for FFY 2021.">
            <a:extLst>
              <a:ext uri="{FF2B5EF4-FFF2-40B4-BE49-F238E27FC236}">
                <a16:creationId xmlns:a16="http://schemas.microsoft.com/office/drawing/2014/main" id="{BDE751FC-080D-FCB3-AF19-11119DD3471D}"/>
              </a:ext>
            </a:extLst>
          </p:cNvPr>
          <p:cNvGraphicFramePr>
            <a:graphicFrameLocks noGrp="1"/>
          </p:cNvGraphicFramePr>
          <p:nvPr>
            <p:ph idx="1"/>
            <p:extLst>
              <p:ext uri="{D42A27DB-BD31-4B8C-83A1-F6EECF244321}">
                <p14:modId xmlns:p14="http://schemas.microsoft.com/office/powerpoint/2010/main" val="1942890448"/>
              </p:ext>
            </p:extLst>
          </p:nvPr>
        </p:nvGraphicFramePr>
        <p:xfrm>
          <a:off x="899626" y="1463040"/>
          <a:ext cx="10392748" cy="3931920"/>
        </p:xfrm>
        <a:graphic>
          <a:graphicData uri="http://schemas.openxmlformats.org/drawingml/2006/table">
            <a:tbl>
              <a:tblPr firstRow="1" firstCol="1" lastRow="1" bandRow="1">
                <a:tableStyleId>{74C1A8A3-306A-4EB7-A6B1-4F7E0EB9C5D6}</a:tableStyleId>
              </a:tblPr>
              <a:tblGrid>
                <a:gridCol w="5701004">
                  <a:extLst>
                    <a:ext uri="{9D8B030D-6E8A-4147-A177-3AD203B41FA5}">
                      <a16:colId xmlns:a16="http://schemas.microsoft.com/office/drawing/2014/main" val="1575069955"/>
                    </a:ext>
                  </a:extLst>
                </a:gridCol>
                <a:gridCol w="1172936">
                  <a:extLst>
                    <a:ext uri="{9D8B030D-6E8A-4147-A177-3AD203B41FA5}">
                      <a16:colId xmlns:a16="http://schemas.microsoft.com/office/drawing/2014/main" val="1836304535"/>
                    </a:ext>
                  </a:extLst>
                </a:gridCol>
                <a:gridCol w="1172936">
                  <a:extLst>
                    <a:ext uri="{9D8B030D-6E8A-4147-A177-3AD203B41FA5}">
                      <a16:colId xmlns:a16="http://schemas.microsoft.com/office/drawing/2014/main" val="68023395"/>
                    </a:ext>
                  </a:extLst>
                </a:gridCol>
                <a:gridCol w="1172936">
                  <a:extLst>
                    <a:ext uri="{9D8B030D-6E8A-4147-A177-3AD203B41FA5}">
                      <a16:colId xmlns:a16="http://schemas.microsoft.com/office/drawing/2014/main" val="3746497562"/>
                    </a:ext>
                  </a:extLst>
                </a:gridCol>
                <a:gridCol w="1172936">
                  <a:extLst>
                    <a:ext uri="{9D8B030D-6E8A-4147-A177-3AD203B41FA5}">
                      <a16:colId xmlns:a16="http://schemas.microsoft.com/office/drawing/2014/main" val="1689789075"/>
                    </a:ext>
                  </a:extLst>
                </a:gridCol>
              </a:tblGrid>
              <a:tr h="655320">
                <a:tc>
                  <a:txBody>
                    <a:bodyPr/>
                    <a:lstStyle/>
                    <a:p>
                      <a:pPr algn="ctr" fontAlgn="b"/>
                      <a:r>
                        <a:rPr lang="en-US" sz="2800" b="1" kern="1200" dirty="0">
                          <a:solidFill>
                            <a:schemeClr val="tx1"/>
                          </a:solidFill>
                          <a:effectLst/>
                        </a:rPr>
                        <a:t>Approach</a:t>
                      </a:r>
                      <a:endParaRPr lang="en-US" sz="2800" b="1" kern="1200" dirty="0">
                        <a:solidFill>
                          <a:schemeClr val="tx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rgbClr val="D4E9F7"/>
                    </a:solidFill>
                  </a:tcPr>
                </a:tc>
                <a:tc gridSpan="2">
                  <a:txBody>
                    <a:bodyPr/>
                    <a:lstStyle/>
                    <a:p>
                      <a:pPr algn="ctr" fontAlgn="b"/>
                      <a:r>
                        <a:rPr lang="en-US" sz="2800" u="none" strike="noStrike" dirty="0">
                          <a:solidFill>
                            <a:srgbClr val="227532"/>
                          </a:solidFill>
                          <a:effectLst/>
                        </a:rPr>
                        <a:t>Part C</a:t>
                      </a:r>
                      <a:endParaRPr lang="en-US" sz="2800" b="0" i="0" u="none" strike="noStrike" dirty="0">
                        <a:solidFill>
                          <a:srgbClr val="227532"/>
                        </a:solidFill>
                        <a:effectLst/>
                        <a:latin typeface="Calibri" panose="020F050202020403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rgbClr val="D4E9F7"/>
                    </a:solidFill>
                  </a:tcPr>
                </a:tc>
                <a:tc hMerge="1">
                  <a:txBody>
                    <a:bodyPr/>
                    <a:lstStyle/>
                    <a:p>
                      <a:endParaRPr lang="en-US"/>
                    </a:p>
                  </a:txBody>
                  <a:tcPr/>
                </a:tc>
                <a:tc gridSpan="2">
                  <a:txBody>
                    <a:bodyPr/>
                    <a:lstStyle/>
                    <a:p>
                      <a:pPr algn="ctr" fontAlgn="b"/>
                      <a:r>
                        <a:rPr lang="en-US" sz="2800" u="none" strike="noStrike" dirty="0">
                          <a:solidFill>
                            <a:srgbClr val="28549E"/>
                          </a:solidFill>
                          <a:effectLst/>
                        </a:rPr>
                        <a:t>Part B 619</a:t>
                      </a:r>
                      <a:endParaRPr lang="en-US" sz="2800" b="0" i="0" u="none" strike="noStrike" dirty="0">
                        <a:solidFill>
                          <a:srgbClr val="28549E"/>
                        </a:solidFill>
                        <a:effectLst/>
                        <a:latin typeface="Calibri" panose="020F050202020403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rgbClr val="D4E9F7"/>
                    </a:solidFill>
                  </a:tcPr>
                </a:tc>
                <a:tc hMerge="1">
                  <a:txBody>
                    <a:bodyPr/>
                    <a:lstStyle/>
                    <a:p>
                      <a:endParaRPr lang="en-US"/>
                    </a:p>
                  </a:txBody>
                  <a:tcPr/>
                </a:tc>
                <a:extLst>
                  <a:ext uri="{0D108BD9-81ED-4DB2-BD59-A6C34878D82A}">
                    <a16:rowId xmlns:a16="http://schemas.microsoft.com/office/drawing/2014/main" val="2616326979"/>
                  </a:ext>
                </a:extLst>
              </a:tr>
              <a:tr h="655320">
                <a:tc>
                  <a:txBody>
                    <a:bodyPr/>
                    <a:lstStyle/>
                    <a:p>
                      <a:pPr algn="l" fontAlgn="b"/>
                      <a:r>
                        <a:rPr lang="en-US" sz="2400" b="0" u="none" strike="noStrike" dirty="0">
                          <a:solidFill>
                            <a:schemeClr val="tx1"/>
                          </a:solidFill>
                          <a:effectLst/>
                        </a:rPr>
                        <a:t>Child Outcomes Summary Process</a:t>
                      </a:r>
                      <a:endParaRPr lang="en-US" sz="2400" b="0" i="0" u="none" strike="noStrike" dirty="0">
                        <a:solidFill>
                          <a:schemeClr val="tx1"/>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solidFill>
                      <a:srgbClr val="D4E9F7"/>
                    </a:solidFill>
                  </a:tcPr>
                </a:tc>
                <a:tc>
                  <a:txBody>
                    <a:bodyPr/>
                    <a:lstStyle/>
                    <a:p>
                      <a:pPr algn="r" fontAlgn="b"/>
                      <a:r>
                        <a:rPr lang="en-US" sz="2400" u="none" strike="noStrike" dirty="0">
                          <a:effectLst/>
                        </a:rPr>
                        <a:t>40</a:t>
                      </a:r>
                      <a:endParaRPr lang="en-US" sz="2400" b="0"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solidFill>
                      <a:schemeClr val="dk1">
                        <a:tint val="20000"/>
                        <a:alpha val="75000"/>
                      </a:schemeClr>
                    </a:solidFill>
                  </a:tcPr>
                </a:tc>
                <a:tc>
                  <a:txBody>
                    <a:bodyPr/>
                    <a:lstStyle/>
                    <a:p>
                      <a:pPr algn="l" fontAlgn="b"/>
                      <a:r>
                        <a:rPr lang="en-US" sz="2400" u="none" strike="noStrike" dirty="0">
                          <a:effectLst/>
                        </a:rPr>
                        <a:t>(71%)</a:t>
                      </a:r>
                      <a:endParaRPr lang="en-US" sz="2400" b="0"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solidFill>
                      <a:schemeClr val="dk1">
                        <a:tint val="20000"/>
                        <a:alpha val="75000"/>
                      </a:schemeClr>
                    </a:solidFill>
                  </a:tcPr>
                </a:tc>
                <a:tc>
                  <a:txBody>
                    <a:bodyPr/>
                    <a:lstStyle/>
                    <a:p>
                      <a:pPr algn="r" fontAlgn="b"/>
                      <a:r>
                        <a:rPr lang="en-US" sz="2400" u="none" strike="noStrike" dirty="0">
                          <a:effectLst/>
                        </a:rPr>
                        <a:t>39</a:t>
                      </a:r>
                      <a:endParaRPr lang="en-US" sz="2400" b="0"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solidFill>
                      <a:schemeClr val="dk1">
                        <a:tint val="20000"/>
                        <a:alpha val="75000"/>
                      </a:schemeClr>
                    </a:solidFill>
                  </a:tcPr>
                </a:tc>
                <a:tc>
                  <a:txBody>
                    <a:bodyPr/>
                    <a:lstStyle/>
                    <a:p>
                      <a:pPr algn="l" fontAlgn="b"/>
                      <a:r>
                        <a:rPr lang="en-US" sz="2400" u="none" strike="noStrike" dirty="0">
                          <a:effectLst/>
                        </a:rPr>
                        <a:t>(66%)</a:t>
                      </a:r>
                      <a:endParaRPr lang="en-US" sz="2400" b="0"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solidFill>
                      <a:schemeClr val="dk1">
                        <a:tint val="20000"/>
                        <a:alpha val="75000"/>
                      </a:schemeClr>
                    </a:solidFill>
                  </a:tcPr>
                </a:tc>
                <a:extLst>
                  <a:ext uri="{0D108BD9-81ED-4DB2-BD59-A6C34878D82A}">
                    <a16:rowId xmlns:a16="http://schemas.microsoft.com/office/drawing/2014/main" val="4115575695"/>
                  </a:ext>
                </a:extLst>
              </a:tr>
              <a:tr h="655320">
                <a:tc>
                  <a:txBody>
                    <a:bodyPr/>
                    <a:lstStyle/>
                    <a:p>
                      <a:pPr algn="l" fontAlgn="b"/>
                      <a:r>
                        <a:rPr lang="en-US" sz="2400" b="0" u="none" strike="noStrike" dirty="0">
                          <a:solidFill>
                            <a:schemeClr val="tx1"/>
                          </a:solidFill>
                          <a:effectLst/>
                        </a:rPr>
                        <a:t>One Statewide/ Publisher Online Tool*</a:t>
                      </a:r>
                      <a:endParaRPr lang="en-US" sz="2400" b="0" i="0" u="none" strike="noStrike" dirty="0">
                        <a:solidFill>
                          <a:schemeClr val="tx1"/>
                        </a:solidFill>
                        <a:effectLst/>
                        <a:latin typeface="Calibri" panose="020F0502020204030204" pitchFamily="34" charset="0"/>
                      </a:endParaRPr>
                    </a:p>
                  </a:txBody>
                  <a:tcPr marL="7620" marR="7620" marT="7620" marB="0" anchor="ctr">
                    <a:solidFill>
                      <a:srgbClr val="D4E9F7"/>
                    </a:solidFill>
                  </a:tcPr>
                </a:tc>
                <a:tc>
                  <a:txBody>
                    <a:bodyPr/>
                    <a:lstStyle/>
                    <a:p>
                      <a:pPr algn="r" fontAlgn="b"/>
                      <a:r>
                        <a:rPr lang="en-US" sz="2400" u="none" strike="noStrike" dirty="0">
                          <a:effectLst/>
                        </a:rPr>
                        <a:t>12</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en-US" sz="2400" u="none" strike="noStrike" dirty="0">
                          <a:effectLst/>
                        </a:rPr>
                        <a:t>(21%)</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fontAlgn="b"/>
                      <a:r>
                        <a:rPr lang="en-US" sz="2400" u="none" strike="noStrike" dirty="0">
                          <a:effectLst/>
                        </a:rPr>
                        <a:t>11</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en-US" sz="2400" u="none" strike="noStrike" dirty="0">
                          <a:effectLst/>
                        </a:rPr>
                        <a:t>(19%)</a:t>
                      </a:r>
                      <a:endParaRPr lang="en-US" sz="2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892848080"/>
                  </a:ext>
                </a:extLst>
              </a:tr>
              <a:tr h="6553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400" b="0" dirty="0">
                          <a:solidFill>
                            <a:schemeClr val="tx1"/>
                          </a:solidFill>
                          <a:effectLst/>
                        </a:rPr>
                        <a:t>State-Specific Approach*</a:t>
                      </a:r>
                      <a:endParaRPr lang="en-US" sz="2400" b="0" i="0" u="none" strike="noStrike" dirty="0">
                        <a:solidFill>
                          <a:schemeClr val="tx1"/>
                        </a:solidFill>
                        <a:effectLst/>
                        <a:latin typeface="Calibri" panose="020F0502020204030204" pitchFamily="34" charset="0"/>
                      </a:endParaRPr>
                    </a:p>
                  </a:txBody>
                  <a:tcPr marL="7620" marR="7620" marT="7620" marB="0" anchor="ctr">
                    <a:solidFill>
                      <a:srgbClr val="D4E9F7"/>
                    </a:solidFill>
                  </a:tcPr>
                </a:tc>
                <a:tc>
                  <a:txBody>
                    <a:bodyPr/>
                    <a:lstStyle/>
                    <a:p>
                      <a:pPr algn="r" fontAlgn="b"/>
                      <a:r>
                        <a:rPr lang="en-US" sz="2400" u="none" strike="noStrike" dirty="0">
                          <a:effectLst/>
                        </a:rPr>
                        <a:t>3</a:t>
                      </a:r>
                      <a:endParaRPr lang="en-US" sz="2400" b="0" i="0" u="none" strike="noStrike" dirty="0">
                        <a:solidFill>
                          <a:srgbClr val="000000"/>
                        </a:solidFill>
                        <a:effectLst/>
                        <a:latin typeface="Calibri" panose="020F0502020204030204" pitchFamily="34" charset="0"/>
                      </a:endParaRPr>
                    </a:p>
                  </a:txBody>
                  <a:tcPr marL="7620" marR="7620" marT="7620" marB="0" anchor="ctr">
                    <a:solidFill>
                      <a:schemeClr val="dk1">
                        <a:tint val="20000"/>
                        <a:alpha val="75000"/>
                      </a:schemeClr>
                    </a:solidFill>
                  </a:tcPr>
                </a:tc>
                <a:tc>
                  <a:txBody>
                    <a:bodyPr/>
                    <a:lstStyle/>
                    <a:p>
                      <a:pPr algn="l" fontAlgn="b"/>
                      <a:r>
                        <a:rPr lang="en-US" sz="2400" u="none" strike="noStrike" dirty="0">
                          <a:effectLst/>
                        </a:rPr>
                        <a:t>(5%)</a:t>
                      </a:r>
                      <a:endParaRPr lang="en-US" sz="2400" b="0" i="0" u="none" strike="noStrike" dirty="0">
                        <a:solidFill>
                          <a:srgbClr val="000000"/>
                        </a:solidFill>
                        <a:effectLst/>
                        <a:latin typeface="Calibri" panose="020F0502020204030204" pitchFamily="34" charset="0"/>
                      </a:endParaRPr>
                    </a:p>
                  </a:txBody>
                  <a:tcPr marL="7620" marR="7620" marT="7620" marB="0" anchor="ctr">
                    <a:solidFill>
                      <a:schemeClr val="dk1">
                        <a:tint val="20000"/>
                        <a:alpha val="75000"/>
                      </a:schemeClr>
                    </a:solidFill>
                  </a:tcPr>
                </a:tc>
                <a:tc>
                  <a:txBody>
                    <a:bodyPr/>
                    <a:lstStyle/>
                    <a:p>
                      <a:pPr algn="r" fontAlgn="b"/>
                      <a:r>
                        <a:rPr lang="en-US" sz="2400" u="none" strike="noStrike" dirty="0">
                          <a:effectLst/>
                        </a:rPr>
                        <a:t>5</a:t>
                      </a:r>
                      <a:endParaRPr lang="en-US" sz="2400" b="0" i="0" u="none" strike="noStrike" dirty="0">
                        <a:solidFill>
                          <a:srgbClr val="000000"/>
                        </a:solidFill>
                        <a:effectLst/>
                        <a:latin typeface="Calibri" panose="020F0502020204030204" pitchFamily="34" charset="0"/>
                      </a:endParaRPr>
                    </a:p>
                  </a:txBody>
                  <a:tcPr marL="7620" marR="7620" marT="7620" marB="0" anchor="ctr">
                    <a:solidFill>
                      <a:schemeClr val="dk1">
                        <a:tint val="20000"/>
                        <a:alpha val="75000"/>
                      </a:schemeClr>
                    </a:solidFill>
                  </a:tcPr>
                </a:tc>
                <a:tc>
                  <a:txBody>
                    <a:bodyPr/>
                    <a:lstStyle/>
                    <a:p>
                      <a:pPr algn="l" fontAlgn="b"/>
                      <a:r>
                        <a:rPr lang="en-US" sz="2400" u="none" strike="noStrike" dirty="0">
                          <a:effectLst/>
                        </a:rPr>
                        <a:t>(8%)</a:t>
                      </a:r>
                      <a:endParaRPr lang="en-US" sz="2400" b="0" i="0" u="none" strike="noStrike" dirty="0">
                        <a:solidFill>
                          <a:srgbClr val="000000"/>
                        </a:solidFill>
                        <a:effectLst/>
                        <a:latin typeface="Calibri" panose="020F0502020204030204" pitchFamily="34" charset="0"/>
                      </a:endParaRPr>
                    </a:p>
                  </a:txBody>
                  <a:tcPr marL="7620" marR="7620" marT="7620" marB="0" anchor="ctr">
                    <a:solidFill>
                      <a:schemeClr val="dk1">
                        <a:tint val="20000"/>
                        <a:alpha val="75000"/>
                      </a:schemeClr>
                    </a:solidFill>
                  </a:tcPr>
                </a:tc>
                <a:extLst>
                  <a:ext uri="{0D108BD9-81ED-4DB2-BD59-A6C34878D82A}">
                    <a16:rowId xmlns:a16="http://schemas.microsoft.com/office/drawing/2014/main" val="437760051"/>
                  </a:ext>
                </a:extLst>
              </a:tr>
              <a:tr h="655320">
                <a:tc>
                  <a:txBody>
                    <a:bodyPr/>
                    <a:lstStyle/>
                    <a:p>
                      <a:pPr algn="l" fontAlgn="b"/>
                      <a:r>
                        <a:rPr lang="en-US" sz="2400" b="0" dirty="0">
                          <a:solidFill>
                            <a:schemeClr val="tx1"/>
                          </a:solidFill>
                          <a:effectLst/>
                        </a:rPr>
                        <a:t>Transitioning Approaches**</a:t>
                      </a:r>
                      <a:endParaRPr lang="en-US" sz="2400" b="0" i="0" u="none" strike="noStrike" dirty="0">
                        <a:solidFill>
                          <a:schemeClr val="tx1"/>
                        </a:solidFill>
                        <a:effectLst/>
                        <a:latin typeface="Calibri" panose="020F0502020204030204" pitchFamily="34" charset="0"/>
                      </a:endParaRPr>
                    </a:p>
                  </a:txBody>
                  <a:tcPr marL="7620" marR="7620" marT="7620" marB="0" anchor="ctr">
                    <a:solidFill>
                      <a:srgbClr val="D4E9F7"/>
                    </a:solidFill>
                  </a:tcPr>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en-US" sz="2400" u="none" strike="noStrike" dirty="0">
                          <a:effectLst/>
                        </a:rPr>
                        <a:t>(2%)</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fontAlgn="b"/>
                      <a:r>
                        <a:rPr lang="en-US" sz="2400" u="none" strike="noStrike" dirty="0">
                          <a:effectLst/>
                        </a:rPr>
                        <a:t>4</a:t>
                      </a:r>
                      <a:endParaRPr lang="en-US"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en-US" sz="2400" u="none" strike="noStrike" dirty="0">
                          <a:effectLst/>
                        </a:rPr>
                        <a:t>(7%)</a:t>
                      </a:r>
                      <a:endParaRPr lang="en-US" sz="2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859802738"/>
                  </a:ext>
                </a:extLst>
              </a:tr>
              <a:tr h="655320">
                <a:tc>
                  <a:txBody>
                    <a:bodyPr/>
                    <a:lstStyle/>
                    <a:p>
                      <a:pPr algn="l" fontAlgn="b"/>
                      <a:r>
                        <a:rPr lang="en-US" sz="2400" u="none" strike="noStrike" dirty="0">
                          <a:effectLst/>
                        </a:rPr>
                        <a:t>Total</a:t>
                      </a:r>
                      <a:endParaRPr lang="en-US" sz="2400" b="0" i="0" u="none" strike="noStrike" dirty="0">
                        <a:solidFill>
                          <a:srgbClr val="000000"/>
                        </a:solidFill>
                        <a:effectLst/>
                        <a:latin typeface="Calibri" panose="020F0502020204030204" pitchFamily="34" charset="0"/>
                      </a:endParaRPr>
                    </a:p>
                  </a:txBody>
                  <a:tcPr marL="7620" marR="7620" marT="7620" marB="0" anchor="ctr">
                    <a:lnB w="12700" cap="flat" cmpd="sng" algn="ctr">
                      <a:noFill/>
                      <a:prstDash val="solid"/>
                      <a:round/>
                      <a:headEnd type="none" w="med" len="med"/>
                      <a:tailEnd type="none" w="med" len="med"/>
                    </a:lnB>
                  </a:tcPr>
                </a:tc>
                <a:tc>
                  <a:txBody>
                    <a:bodyPr/>
                    <a:lstStyle/>
                    <a:p>
                      <a:pPr algn="r" fontAlgn="b"/>
                      <a:r>
                        <a:rPr lang="en-US" sz="2400" u="none" strike="noStrike">
                          <a:effectLst/>
                        </a:rPr>
                        <a:t>56</a:t>
                      </a:r>
                      <a:endParaRPr lang="en-US" sz="2400" b="0" i="0" u="none" strike="noStrike">
                        <a:solidFill>
                          <a:srgbClr val="000000"/>
                        </a:solidFill>
                        <a:effectLst/>
                        <a:latin typeface="Calibri" panose="020F0502020204030204" pitchFamily="34" charset="0"/>
                      </a:endParaRPr>
                    </a:p>
                  </a:txBody>
                  <a:tcPr marL="7620" marR="7620" marT="7620" marB="0" anchor="ctr">
                    <a:lnB w="12700" cap="flat" cmpd="sng" algn="ctr">
                      <a:noFill/>
                      <a:prstDash val="solid"/>
                      <a:round/>
                      <a:headEnd type="none" w="med" len="med"/>
                      <a:tailEnd type="none" w="med" len="med"/>
                    </a:lnB>
                  </a:tcPr>
                </a:tc>
                <a:tc>
                  <a:txBody>
                    <a:bodyPr/>
                    <a:lstStyle/>
                    <a:p>
                      <a:pPr algn="l" fontAlgn="b"/>
                      <a:r>
                        <a:rPr lang="en-US" sz="2400" u="none" strike="noStrike" dirty="0">
                          <a:effectLst/>
                        </a:rPr>
                        <a:t>(100%)</a:t>
                      </a:r>
                      <a:endParaRPr lang="en-US" sz="2400" b="0" i="0" u="none" strike="noStrike" dirty="0">
                        <a:solidFill>
                          <a:srgbClr val="000000"/>
                        </a:solidFill>
                        <a:effectLst/>
                        <a:latin typeface="Calibri" panose="020F0502020204030204" pitchFamily="34" charset="0"/>
                      </a:endParaRPr>
                    </a:p>
                  </a:txBody>
                  <a:tcPr marL="7620" marR="7620" marT="7620" marB="0" anchor="ctr">
                    <a:lnB w="12700" cap="flat" cmpd="sng" algn="ctr">
                      <a:noFill/>
                      <a:prstDash val="solid"/>
                      <a:round/>
                      <a:headEnd type="none" w="med" len="med"/>
                      <a:tailEnd type="none" w="med" len="med"/>
                    </a:lnB>
                  </a:tcPr>
                </a:tc>
                <a:tc>
                  <a:txBody>
                    <a:bodyPr/>
                    <a:lstStyle/>
                    <a:p>
                      <a:pPr algn="r" fontAlgn="b"/>
                      <a:r>
                        <a:rPr lang="en-US" sz="2400" u="none" strike="noStrike" dirty="0">
                          <a:effectLst/>
                        </a:rPr>
                        <a:t>59</a:t>
                      </a:r>
                      <a:endParaRPr lang="en-US" sz="2400" b="0" i="0" u="none" strike="noStrike" dirty="0">
                        <a:solidFill>
                          <a:srgbClr val="000000"/>
                        </a:solidFill>
                        <a:effectLst/>
                        <a:latin typeface="Calibri" panose="020F0502020204030204" pitchFamily="34" charset="0"/>
                      </a:endParaRPr>
                    </a:p>
                  </a:txBody>
                  <a:tcPr marL="7620" marR="7620" marT="7620" marB="0" anchor="ctr">
                    <a:lnB w="12700" cap="flat" cmpd="sng" algn="ctr">
                      <a:noFill/>
                      <a:prstDash val="solid"/>
                      <a:round/>
                      <a:headEnd type="none" w="med" len="med"/>
                      <a:tailEnd type="none" w="med" len="med"/>
                    </a:lnB>
                  </a:tcPr>
                </a:tc>
                <a:tc>
                  <a:txBody>
                    <a:bodyPr/>
                    <a:lstStyle/>
                    <a:p>
                      <a:pPr algn="l" fontAlgn="b"/>
                      <a:r>
                        <a:rPr lang="en-US" sz="2400" u="none" strike="noStrike" dirty="0">
                          <a:effectLst/>
                        </a:rPr>
                        <a:t>(100%)</a:t>
                      </a:r>
                      <a:endParaRPr lang="en-US" sz="2400" b="0" i="0" u="none" strike="noStrike" dirty="0">
                        <a:solidFill>
                          <a:srgbClr val="000000"/>
                        </a:solidFill>
                        <a:effectLst/>
                        <a:latin typeface="Calibri" panose="020F0502020204030204" pitchFamily="34" charset="0"/>
                      </a:endParaRPr>
                    </a:p>
                  </a:txBody>
                  <a:tcPr marL="7620" marR="7620" marT="7620" marB="0" anchor="ctr">
                    <a:lnB w="12700" cap="flat" cmpd="sng" algn="ctr">
                      <a:noFill/>
                      <a:prstDash val="solid"/>
                      <a:round/>
                      <a:headEnd type="none" w="med" len="med"/>
                      <a:tailEnd type="none" w="med" len="med"/>
                    </a:lnB>
                  </a:tcPr>
                </a:tc>
                <a:extLst>
                  <a:ext uri="{0D108BD9-81ED-4DB2-BD59-A6C34878D82A}">
                    <a16:rowId xmlns:a16="http://schemas.microsoft.com/office/drawing/2014/main" val="2830646897"/>
                  </a:ext>
                </a:extLst>
              </a:tr>
            </a:tbl>
          </a:graphicData>
        </a:graphic>
      </p:graphicFrame>
      <p:sp>
        <p:nvSpPr>
          <p:cNvPr id="3" name="Arrow: Right 2" descr="arrow referencing that the co-presenters state (CO Part B 619) approach uses the publisher online tool for the child outcomes measurement.">
            <a:extLst>
              <a:ext uri="{FF2B5EF4-FFF2-40B4-BE49-F238E27FC236}">
                <a16:creationId xmlns:a16="http://schemas.microsoft.com/office/drawing/2014/main" id="{AD8F2489-BDF5-0180-1540-CF6326FC1822}"/>
              </a:ext>
            </a:extLst>
          </p:cNvPr>
          <p:cNvSpPr/>
          <p:nvPr/>
        </p:nvSpPr>
        <p:spPr>
          <a:xfrm>
            <a:off x="-16042" y="2638531"/>
            <a:ext cx="3088800" cy="914957"/>
          </a:xfrm>
          <a:prstGeom prst="rightArrow">
            <a:avLst>
              <a:gd name="adj1" fmla="val 60126"/>
              <a:gd name="adj2" fmla="val 51184"/>
            </a:avLst>
          </a:prstGeom>
          <a:solidFill>
            <a:schemeClr val="accent6">
              <a:alpha val="95000"/>
            </a:schemeClr>
          </a:solidFill>
          <a:effectLst>
            <a:outerShdw blurRad="50800" dist="12700" dir="270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25400" dir="2700000" algn="tl" rotWithShape="0">
                    <a:prstClr val="black">
                      <a:alpha val="50000"/>
                    </a:prstClr>
                  </a:outerShdw>
                </a:effectLst>
              </a:rPr>
              <a:t>Colorado Part B-619</a:t>
            </a:r>
          </a:p>
        </p:txBody>
      </p:sp>
      <p:sp>
        <p:nvSpPr>
          <p:cNvPr id="7" name="TextBox 6">
            <a:extLst>
              <a:ext uri="{FF2B5EF4-FFF2-40B4-BE49-F238E27FC236}">
                <a16:creationId xmlns:a16="http://schemas.microsoft.com/office/drawing/2014/main" id="{9827396B-6A42-1557-09E3-FC0FEC4E383C}"/>
              </a:ext>
            </a:extLst>
          </p:cNvPr>
          <p:cNvSpPr txBox="1"/>
          <p:nvPr/>
        </p:nvSpPr>
        <p:spPr>
          <a:xfrm>
            <a:off x="899626" y="5629535"/>
            <a:ext cx="5314886" cy="369332"/>
          </a:xfrm>
          <a:prstGeom prst="rect">
            <a:avLst/>
          </a:prstGeom>
          <a:noFill/>
        </p:spPr>
        <p:txBody>
          <a:bodyPr wrap="square">
            <a:spAutoFit/>
          </a:bodyPr>
          <a:lstStyle/>
          <a:p>
            <a:r>
              <a:rPr lang="en-US" sz="1800" dirty="0">
                <a:effectLst/>
              </a:rPr>
              <a:t>*modified and **new categories this year</a:t>
            </a:r>
            <a:endParaRPr lang="en-US" dirty="0"/>
          </a:p>
        </p:txBody>
      </p:sp>
    </p:spTree>
    <p:extLst>
      <p:ext uri="{BB962C8B-B14F-4D97-AF65-F5344CB8AC3E}">
        <p14:creationId xmlns:p14="http://schemas.microsoft.com/office/powerpoint/2010/main" val="267611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1_Smart Graphics Sampler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F0ED03E-47FC-4860-B2C9-DA5C377EAA2D}" vid="{600A14AD-66E6-4CC8-A6FA-E99B17BED4CA}"/>
    </a:ext>
  </a:ext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34FAC6B84A3242A9AFC0BC722AE220" ma:contentTypeVersion="9" ma:contentTypeDescription="Create a new document." ma:contentTypeScope="" ma:versionID="9054cd61ccb0f22f76ccb87aad2df19b">
  <xsd:schema xmlns:xsd="http://www.w3.org/2001/XMLSchema" xmlns:xs="http://www.w3.org/2001/XMLSchema" xmlns:p="http://schemas.microsoft.com/office/2006/metadata/properties" xmlns:ns2="86159f12-03fd-4372-9609-28da14b6f0f8" targetNamespace="http://schemas.microsoft.com/office/2006/metadata/properties" ma:root="true" ma:fieldsID="e0e5a9e94c1289b29fafc7955986eaab" ns2:_="">
    <xsd:import namespace="86159f12-03fd-4372-9609-28da14b6f0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59f12-03fd-4372-9609-28da14b6f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4295E7-F51D-45CA-8327-52C1BE503BA7}">
  <ds:schemaRefs>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86159f12-03fd-4372-9609-28da14b6f0f8"/>
    <ds:schemaRef ds:uri="http://purl.org/dc/terms/"/>
  </ds:schemaRefs>
</ds:datastoreItem>
</file>

<file path=customXml/itemProps2.xml><?xml version="1.0" encoding="utf-8"?>
<ds:datastoreItem xmlns:ds="http://schemas.openxmlformats.org/officeDocument/2006/customXml" ds:itemID="{5042C7D3-85FD-4018-BA75-3BD8511D3C52}">
  <ds:schemaRefs>
    <ds:schemaRef ds:uri="http://schemas.microsoft.com/sharepoint/v3/contenttype/forms"/>
  </ds:schemaRefs>
</ds:datastoreItem>
</file>

<file path=customXml/itemProps3.xml><?xml version="1.0" encoding="utf-8"?>
<ds:datastoreItem xmlns:ds="http://schemas.openxmlformats.org/officeDocument/2006/customXml" ds:itemID="{4090E83F-0ADE-4706-93D7-59DDDD9832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59f12-03fd-4372-9609-28da14b6f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ecta2-template-v1</Template>
  <TotalTime>0</TotalTime>
  <Words>1541</Words>
  <Application>Microsoft Office PowerPoint</Application>
  <PresentationFormat>Widescreen</PresentationFormat>
  <Paragraphs>294</Paragraphs>
  <Slides>37</Slides>
  <Notes>33</Notes>
  <HiddenSlides>0</HiddenSlides>
  <MMClips>0</MMClip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Gallery</vt:lpstr>
      <vt:lpstr>1_Smart Graphics Sampler Neal Creative</vt:lpstr>
      <vt:lpstr>Office Theme</vt:lpstr>
      <vt:lpstr>1_Gallery</vt:lpstr>
      <vt:lpstr>Walking the Walk: Using Child Outcomes Data for Improvement</vt:lpstr>
      <vt:lpstr>Session Objectives</vt:lpstr>
      <vt:lpstr>Child Outcomes Data  FFY 2021 Highlights</vt:lpstr>
      <vt:lpstr>Children in Part C &amp;  Preschool Education Programs</vt:lpstr>
      <vt:lpstr>General Background</vt:lpstr>
      <vt:lpstr>Three Child Outcomes</vt:lpstr>
      <vt:lpstr>OSEP Progress Categories as Developmental Trajectories</vt:lpstr>
      <vt:lpstr>The Summary Statements</vt:lpstr>
      <vt:lpstr>State Approaches to Measuring Child Outcomes FFY 2021</vt:lpstr>
      <vt:lpstr>Reasons for Excluding States (FFY 2021)</vt:lpstr>
      <vt:lpstr>Number of Part C and Part B Preschool Programs that Met Criteria for Inclusion in the National Analysis over Time</vt:lpstr>
      <vt:lpstr>National Child Outcomes Data for Children Exiting in FFY 2021</vt:lpstr>
      <vt:lpstr>Part C Child Outcomes Data Trends: FFY 2012-2021</vt:lpstr>
      <vt:lpstr>Part B Preschool Child Outcomes Data Trends: FFY 2012-2021</vt:lpstr>
      <vt:lpstr>Child Outcomes Data Use</vt:lpstr>
      <vt:lpstr>Critical Questions</vt:lpstr>
      <vt:lpstr>Telling the Story</vt:lpstr>
      <vt:lpstr>Starting with Questions</vt:lpstr>
      <vt:lpstr>Colorado ECTA &amp; DaSy Cohort</vt:lpstr>
      <vt:lpstr>Results Matter!</vt:lpstr>
      <vt:lpstr>Implementation</vt:lpstr>
      <vt:lpstr>Summary Statement 1</vt:lpstr>
      <vt:lpstr>Summary Statement 2</vt:lpstr>
      <vt:lpstr>Establishing a Baseline</vt:lpstr>
      <vt:lpstr>The Vision from our Colleagues</vt:lpstr>
      <vt:lpstr>Prioritizing Critical Questions</vt:lpstr>
      <vt:lpstr>A data culture is a decision culture</vt:lpstr>
      <vt:lpstr>Data Decisions</vt:lpstr>
      <vt:lpstr>Improving Child Outcomes</vt:lpstr>
      <vt:lpstr>How do features of service delivery and LRE setting types impact outcomes?</vt:lpstr>
      <vt:lpstr>Colorado Provider Data</vt:lpstr>
      <vt:lpstr>What is the quality of the general early care and education settings in which young children with disabilities receive IDEA services?</vt:lpstr>
      <vt:lpstr>Family Data Preschool Parents consistently report that their schools facilitate parent involvement at a greater rate than parents of the rest of the grades.</vt:lpstr>
      <vt:lpstr>Developing a Culture of Data Use</vt:lpstr>
      <vt:lpstr>Next Steps in Colorado</vt:lpstr>
      <vt:lpstr>Discussion Questions</vt:lpstr>
      <vt:lpstr>Find out more at ectacenter.org and dasycenter.org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the Walk: Using Child Outcomes Data for Improvement</dc:title>
  <dc:creator/>
  <cp:lastModifiedBy/>
  <cp:revision>2</cp:revision>
  <dcterms:created xsi:type="dcterms:W3CDTF">2023-11-22T06:45:30Z</dcterms:created>
  <dcterms:modified xsi:type="dcterms:W3CDTF">2024-03-29T15:06:51Z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0x010100E034FAC6B84A3242A9AFC0BC722AE220</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