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Lst>
  <p:notesMasterIdLst>
    <p:notesMasterId r:id="rId34"/>
  </p:notesMasterIdLst>
  <p:sldIdLst>
    <p:sldId id="256" r:id="rId5"/>
    <p:sldId id="262" r:id="rId6"/>
    <p:sldId id="286" r:id="rId7"/>
    <p:sldId id="292" r:id="rId8"/>
    <p:sldId id="298" r:id="rId9"/>
    <p:sldId id="271" r:id="rId10"/>
    <p:sldId id="272" r:id="rId11"/>
    <p:sldId id="295" r:id="rId12"/>
    <p:sldId id="260" r:id="rId13"/>
    <p:sldId id="290" r:id="rId14"/>
    <p:sldId id="267" r:id="rId15"/>
    <p:sldId id="291" r:id="rId16"/>
    <p:sldId id="297" r:id="rId17"/>
    <p:sldId id="258" r:id="rId18"/>
    <p:sldId id="277" r:id="rId19"/>
    <p:sldId id="283" r:id="rId20"/>
    <p:sldId id="287" r:id="rId21"/>
    <p:sldId id="289" r:id="rId22"/>
    <p:sldId id="288" r:id="rId23"/>
    <p:sldId id="284" r:id="rId24"/>
    <p:sldId id="304" r:id="rId25"/>
    <p:sldId id="305" r:id="rId26"/>
    <p:sldId id="302" r:id="rId27"/>
    <p:sldId id="301" r:id="rId28"/>
    <p:sldId id="299" r:id="rId29"/>
    <p:sldId id="285" r:id="rId30"/>
    <p:sldId id="274" r:id="rId31"/>
    <p:sldId id="268" r:id="rId32"/>
    <p:sldId id="263"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AFC423-2E13-0E4F-12C7-E32E2D3C0E5E}" name="Howard Morrison" initials="HM" userId="S::HMorrison@sriinternational.com::953a7a86-74f4-47f3-8247-678123f7a62f" providerId="AD"/>
  <p188:author id="{0FEAE2B8-ED60-12A8-3E34-12D83F379E3E}" name="Ginger Elliott-Teague" initials="" userId="S::gelliott-teague@sriinternational.com::eefb298b-226e-4acb-8308-892a407d92a2" providerId="AD"/>
  <p188:author id="{B8287BCD-A720-E785-9DFA-84977183171C}" name="ruth.littlefield@nasdse.org" initials="ru" userId="S::ruth.littlefield_nasdse.org#ext#@sriit.onmicrosoft.com::a0949163-4f67-46ed-84c1-f228f897e3b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9B54A"/>
    <a:srgbClr val="154578"/>
    <a:srgbClr val="404A55"/>
    <a:srgbClr val="ED35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5E989D-2DEC-4F77-A982-414AD813C1E3}" v="1398" dt="2023-08-16T01:17:06.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94612" autoAdjust="0"/>
  </p:normalViewPr>
  <p:slideViewPr>
    <p:cSldViewPr snapToGrid="0">
      <p:cViewPr varScale="1">
        <p:scale>
          <a:sx n="90" d="100"/>
          <a:sy n="90" d="100"/>
        </p:scale>
        <p:origin x="90" y="144"/>
      </p:cViewPr>
      <p:guideLst/>
    </p:cSldViewPr>
  </p:slideViewPr>
  <p:outlineViewPr>
    <p:cViewPr>
      <p:scale>
        <a:sx n="33" d="100"/>
        <a:sy n="33" d="100"/>
      </p:scale>
      <p:origin x="0" y="-235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Lewis" userId="S::mlewis_picnh.org#ext#@sriit.onmicrosoft.com::1dd397f5-0341-4cab-9b59-82026de79349" providerId="AD" clId="Web-{48A487BE-D4C6-5CB2-8072-016E043679A1}"/>
    <pc:docChg chg="modSld">
      <pc:chgData name="Michelle Lewis" userId="S::mlewis_picnh.org#ext#@sriit.onmicrosoft.com::1dd397f5-0341-4cab-9b59-82026de79349" providerId="AD" clId="Web-{48A487BE-D4C6-5CB2-8072-016E043679A1}" dt="2023-07-31T20:27:31.800" v="46"/>
      <pc:docMkLst>
        <pc:docMk/>
      </pc:docMkLst>
      <pc:sldChg chg="modNotes">
        <pc:chgData name="Michelle Lewis" userId="S::mlewis_picnh.org#ext#@sriit.onmicrosoft.com::1dd397f5-0341-4cab-9b59-82026de79349" providerId="AD" clId="Web-{48A487BE-D4C6-5CB2-8072-016E043679A1}" dt="2023-07-31T20:27:31.800" v="46"/>
        <pc:sldMkLst>
          <pc:docMk/>
          <pc:sldMk cId="3189926886" sldId="267"/>
        </pc:sldMkLst>
      </pc:sldChg>
    </pc:docChg>
  </pc:docChgLst>
  <pc:docChgLst>
    <pc:chgData name="Ginger Elliott-Teague" userId="S::gelliott-teague@sriinternational.com::eefb298b-226e-4acb-8308-892a407d92a2" providerId="AD" clId="Web-{2DF16ACE-6C6B-5210-5E2E-04911B59BBF9}"/>
    <pc:docChg chg="modSld">
      <pc:chgData name="Ginger Elliott-Teague" userId="S::gelliott-teague@sriinternational.com::eefb298b-226e-4acb-8308-892a407d92a2" providerId="AD" clId="Web-{2DF16ACE-6C6B-5210-5E2E-04911B59BBF9}" dt="2023-07-31T18:24:24.997" v="176"/>
      <pc:docMkLst>
        <pc:docMk/>
      </pc:docMkLst>
      <pc:sldChg chg="addCm modNotes">
        <pc:chgData name="Ginger Elliott-Teague" userId="S::gelliott-teague@sriinternational.com::eefb298b-226e-4acb-8308-892a407d92a2" providerId="AD" clId="Web-{2DF16ACE-6C6B-5210-5E2E-04911B59BBF9}" dt="2023-07-31T18:23:54.778" v="139"/>
        <pc:sldMkLst>
          <pc:docMk/>
          <pc:sldMk cId="2268653109" sldId="291"/>
        </pc:sldMkLst>
        <pc:extLst>
          <p:ext xmlns:p="http://schemas.openxmlformats.org/presentationml/2006/main" uri="{D6D511B9-2390-475A-947B-AFAB55BFBCF1}">
            <pc226:cmChg xmlns:pc226="http://schemas.microsoft.com/office/powerpoint/2022/06/main/command" chg="add">
              <pc226:chgData name="Ginger Elliott-Teague" userId="S::gelliott-teague@sriinternational.com::eefb298b-226e-4acb-8308-892a407d92a2" providerId="AD" clId="Web-{2DF16ACE-6C6B-5210-5E2E-04911B59BBF9}" dt="2023-07-31T17:58:41.924" v="0"/>
              <pc2:cmMkLst xmlns:pc2="http://schemas.microsoft.com/office/powerpoint/2019/9/main/command">
                <pc:docMk/>
                <pc:sldMk cId="2268653109" sldId="291"/>
                <pc2:cmMk id="{1948CDA9-E73A-48D7-82F2-758F5D250C4F}"/>
              </pc2:cmMkLst>
            </pc226:cmChg>
          </p:ext>
        </pc:extLst>
      </pc:sldChg>
      <pc:sldChg chg="modNotes">
        <pc:chgData name="Ginger Elliott-Teague" userId="S::gelliott-teague@sriinternational.com::eefb298b-226e-4acb-8308-892a407d92a2" providerId="AD" clId="Web-{2DF16ACE-6C6B-5210-5E2E-04911B59BBF9}" dt="2023-07-31T18:24:24.997" v="176"/>
        <pc:sldMkLst>
          <pc:docMk/>
          <pc:sldMk cId="244142480" sldId="297"/>
        </pc:sldMkLst>
      </pc:sldChg>
    </pc:docChg>
  </pc:docChgLst>
  <pc:docChgLst>
    <pc:chgData name="Roxanne Jones" userId="eee357d1-15dd-4a73-981c-b7041387288c" providerId="ADAL" clId="{FD5E989D-2DEC-4F77-A982-414AD813C1E3}"/>
    <pc:docChg chg="custSel delSld modSld">
      <pc:chgData name="Roxanne Jones" userId="eee357d1-15dd-4a73-981c-b7041387288c" providerId="ADAL" clId="{FD5E989D-2DEC-4F77-A982-414AD813C1E3}" dt="2023-08-16T01:17:52.487" v="1398" actId="962"/>
      <pc:docMkLst>
        <pc:docMk/>
      </pc:docMkLst>
      <pc:sldChg chg="modSp mod">
        <pc:chgData name="Roxanne Jones" userId="eee357d1-15dd-4a73-981c-b7041387288c" providerId="ADAL" clId="{FD5E989D-2DEC-4F77-A982-414AD813C1E3}" dt="2023-08-02T19:49:00.283" v="56" actId="962"/>
        <pc:sldMkLst>
          <pc:docMk/>
          <pc:sldMk cId="616654060" sldId="256"/>
        </pc:sldMkLst>
        <pc:spChg chg="mod">
          <ac:chgData name="Roxanne Jones" userId="eee357d1-15dd-4a73-981c-b7041387288c" providerId="ADAL" clId="{FD5E989D-2DEC-4F77-A982-414AD813C1E3}" dt="2023-07-27T23:56:14.054" v="0" actId="20577"/>
          <ac:spMkLst>
            <pc:docMk/>
            <pc:sldMk cId="616654060" sldId="256"/>
            <ac:spMk id="3" creationId="{2B19F451-67B2-1447-A6BD-5A8F88C47B7E}"/>
          </ac:spMkLst>
        </pc:spChg>
        <pc:picChg chg="mod">
          <ac:chgData name="Roxanne Jones" userId="eee357d1-15dd-4a73-981c-b7041387288c" providerId="ADAL" clId="{FD5E989D-2DEC-4F77-A982-414AD813C1E3}" dt="2023-08-02T19:49:00.283" v="56" actId="962"/>
          <ac:picMkLst>
            <pc:docMk/>
            <pc:sldMk cId="616654060" sldId="256"/>
            <ac:picMk id="14" creationId="{CD11E601-3F7B-4343-8069-8F7DBEB137C9}"/>
          </ac:picMkLst>
        </pc:picChg>
      </pc:sldChg>
      <pc:sldChg chg="modSp">
        <pc:chgData name="Roxanne Jones" userId="eee357d1-15dd-4a73-981c-b7041387288c" providerId="ADAL" clId="{FD5E989D-2DEC-4F77-A982-414AD813C1E3}" dt="2023-08-02T20:07:55.705" v="1136" actId="962"/>
        <pc:sldMkLst>
          <pc:docMk/>
          <pc:sldMk cId="2803879232" sldId="258"/>
        </pc:sldMkLst>
        <pc:picChg chg="mod">
          <ac:chgData name="Roxanne Jones" userId="eee357d1-15dd-4a73-981c-b7041387288c" providerId="ADAL" clId="{FD5E989D-2DEC-4F77-A982-414AD813C1E3}" dt="2023-08-02T20:07:55.705" v="1136" actId="962"/>
          <ac:picMkLst>
            <pc:docMk/>
            <pc:sldMk cId="2803879232" sldId="258"/>
            <ac:picMk id="7" creationId="{4A3664A8-A333-8578-D756-0A5EC2A2413B}"/>
          </ac:picMkLst>
        </pc:picChg>
      </pc:sldChg>
      <pc:sldChg chg="modSp">
        <pc:chgData name="Roxanne Jones" userId="eee357d1-15dd-4a73-981c-b7041387288c" providerId="ADAL" clId="{FD5E989D-2DEC-4F77-A982-414AD813C1E3}" dt="2023-07-28T00:07:12.954" v="10" actId="20577"/>
        <pc:sldMkLst>
          <pc:docMk/>
          <pc:sldMk cId="3292095436" sldId="260"/>
        </pc:sldMkLst>
        <pc:spChg chg="mod">
          <ac:chgData name="Roxanne Jones" userId="eee357d1-15dd-4a73-981c-b7041387288c" providerId="ADAL" clId="{FD5E989D-2DEC-4F77-A982-414AD813C1E3}" dt="2023-07-28T00:07:12.954" v="10" actId="20577"/>
          <ac:spMkLst>
            <pc:docMk/>
            <pc:sldMk cId="3292095436" sldId="260"/>
            <ac:spMk id="3" creationId="{F6995323-A99A-B94A-8108-A011F80105B6}"/>
          </ac:spMkLst>
        </pc:spChg>
      </pc:sldChg>
      <pc:sldChg chg="modSp mod">
        <pc:chgData name="Roxanne Jones" userId="eee357d1-15dd-4a73-981c-b7041387288c" providerId="ADAL" clId="{FD5E989D-2DEC-4F77-A982-414AD813C1E3}" dt="2023-08-16T01:13:18.892" v="1362" actId="27636"/>
        <pc:sldMkLst>
          <pc:docMk/>
          <pc:sldMk cId="1777234996" sldId="262"/>
        </pc:sldMkLst>
        <pc:spChg chg="mod">
          <ac:chgData name="Roxanne Jones" userId="eee357d1-15dd-4a73-981c-b7041387288c" providerId="ADAL" clId="{FD5E989D-2DEC-4F77-A982-414AD813C1E3}" dt="2023-08-16T01:13:18.892" v="1362" actId="27636"/>
          <ac:spMkLst>
            <pc:docMk/>
            <pc:sldMk cId="1777234996" sldId="262"/>
            <ac:spMk id="6" creationId="{976A0403-F602-7C42-A83A-A188D63B0FB0}"/>
          </ac:spMkLst>
        </pc:spChg>
        <pc:picChg chg="mod">
          <ac:chgData name="Roxanne Jones" userId="eee357d1-15dd-4a73-981c-b7041387288c" providerId="ADAL" clId="{FD5E989D-2DEC-4F77-A982-414AD813C1E3}" dt="2023-08-02T19:49:08.247" v="63" actId="962"/>
          <ac:picMkLst>
            <pc:docMk/>
            <pc:sldMk cId="1777234996" sldId="262"/>
            <ac:picMk id="8" creationId="{CC1C8C0A-B92D-294D-8BCE-EE05B74C03CB}"/>
          </ac:picMkLst>
        </pc:picChg>
      </pc:sldChg>
      <pc:sldChg chg="modSp mod">
        <pc:chgData name="Roxanne Jones" userId="eee357d1-15dd-4a73-981c-b7041387288c" providerId="ADAL" clId="{FD5E989D-2DEC-4F77-A982-414AD813C1E3}" dt="2023-08-16T01:17:52.487" v="1398" actId="962"/>
        <pc:sldMkLst>
          <pc:docMk/>
          <pc:sldMk cId="2261658630" sldId="263"/>
        </pc:sldMkLst>
        <pc:spChg chg="mod">
          <ac:chgData name="Roxanne Jones" userId="eee357d1-15dd-4a73-981c-b7041387288c" providerId="ADAL" clId="{FD5E989D-2DEC-4F77-A982-414AD813C1E3}" dt="2023-08-16T01:17:52.487" v="1398" actId="962"/>
          <ac:spMkLst>
            <pc:docMk/>
            <pc:sldMk cId="2261658630" sldId="263"/>
            <ac:spMk id="9" creationId="{6C63B822-9323-2548-8D04-18100BC95202}"/>
          </ac:spMkLst>
        </pc:spChg>
      </pc:sldChg>
      <pc:sldChg chg="modSp">
        <pc:chgData name="Roxanne Jones" userId="eee357d1-15dd-4a73-981c-b7041387288c" providerId="ADAL" clId="{FD5E989D-2DEC-4F77-A982-414AD813C1E3}" dt="2023-07-28T00:07:50.164" v="28" actId="20577"/>
        <pc:sldMkLst>
          <pc:docMk/>
          <pc:sldMk cId="1040396614" sldId="268"/>
        </pc:sldMkLst>
        <pc:spChg chg="mod">
          <ac:chgData name="Roxanne Jones" userId="eee357d1-15dd-4a73-981c-b7041387288c" providerId="ADAL" clId="{FD5E989D-2DEC-4F77-A982-414AD813C1E3}" dt="2023-07-28T00:07:50.164" v="28" actId="20577"/>
          <ac:spMkLst>
            <pc:docMk/>
            <pc:sldMk cId="1040396614" sldId="268"/>
            <ac:spMk id="3" creationId="{C793FBBA-2DAA-DF4D-A99D-ABBB46B03E65}"/>
          </ac:spMkLst>
        </pc:spChg>
      </pc:sldChg>
      <pc:sldChg chg="modSp">
        <pc:chgData name="Roxanne Jones" userId="eee357d1-15dd-4a73-981c-b7041387288c" providerId="ADAL" clId="{FD5E989D-2DEC-4F77-A982-414AD813C1E3}" dt="2023-08-02T19:50:08.426" v="132" actId="962"/>
        <pc:sldMkLst>
          <pc:docMk/>
          <pc:sldMk cId="247844149" sldId="271"/>
        </pc:sldMkLst>
        <pc:picChg chg="mod">
          <ac:chgData name="Roxanne Jones" userId="eee357d1-15dd-4a73-981c-b7041387288c" providerId="ADAL" clId="{FD5E989D-2DEC-4F77-A982-414AD813C1E3}" dt="2023-08-02T19:50:08.426" v="132" actId="962"/>
          <ac:picMkLst>
            <pc:docMk/>
            <pc:sldMk cId="247844149" sldId="271"/>
            <ac:picMk id="2052" creationId="{2C2F12CA-5AC8-BEB9-9C04-998178AD8019}"/>
          </ac:picMkLst>
        </pc:picChg>
      </pc:sldChg>
      <pc:sldChg chg="del">
        <pc:chgData name="Roxanne Jones" userId="eee357d1-15dd-4a73-981c-b7041387288c" providerId="ADAL" clId="{FD5E989D-2DEC-4F77-A982-414AD813C1E3}" dt="2023-08-16T01:12:48.571" v="1358" actId="2696"/>
        <pc:sldMkLst>
          <pc:docMk/>
          <pc:sldMk cId="2346308518" sldId="273"/>
        </pc:sldMkLst>
      </pc:sldChg>
      <pc:sldChg chg="modSp">
        <pc:chgData name="Roxanne Jones" userId="eee357d1-15dd-4a73-981c-b7041387288c" providerId="ADAL" clId="{FD5E989D-2DEC-4F77-A982-414AD813C1E3}" dt="2023-07-28T00:07:46.433" v="26" actId="20577"/>
        <pc:sldMkLst>
          <pc:docMk/>
          <pc:sldMk cId="3329019497" sldId="274"/>
        </pc:sldMkLst>
        <pc:spChg chg="mod">
          <ac:chgData name="Roxanne Jones" userId="eee357d1-15dd-4a73-981c-b7041387288c" providerId="ADAL" clId="{FD5E989D-2DEC-4F77-A982-414AD813C1E3}" dt="2023-07-28T00:07:46.433" v="26" actId="20577"/>
          <ac:spMkLst>
            <pc:docMk/>
            <pc:sldMk cId="3329019497" sldId="274"/>
            <ac:spMk id="7" creationId="{962AE8AB-500D-012A-6131-8A707C10D9A3}"/>
          </ac:spMkLst>
        </pc:spChg>
      </pc:sldChg>
      <pc:sldChg chg="modSp">
        <pc:chgData name="Roxanne Jones" userId="eee357d1-15dd-4a73-981c-b7041387288c" providerId="ADAL" clId="{FD5E989D-2DEC-4F77-A982-414AD813C1E3}" dt="2023-08-02T20:08:17.183" v="1154" actId="962"/>
        <pc:sldMkLst>
          <pc:docMk/>
          <pc:sldMk cId="2856882842" sldId="277"/>
        </pc:sldMkLst>
        <pc:graphicFrameChg chg="mod">
          <ac:chgData name="Roxanne Jones" userId="eee357d1-15dd-4a73-981c-b7041387288c" providerId="ADAL" clId="{FD5E989D-2DEC-4F77-A982-414AD813C1E3}" dt="2023-08-02T20:08:17.183" v="1154" actId="962"/>
          <ac:graphicFrameMkLst>
            <pc:docMk/>
            <pc:sldMk cId="2856882842" sldId="277"/>
            <ac:graphicFrameMk id="7" creationId="{1DB2EFD0-AED7-0B32-65D3-0B22BB949A8D}"/>
          </ac:graphicFrameMkLst>
        </pc:graphicFrameChg>
      </pc:sldChg>
      <pc:sldChg chg="modSp mod">
        <pc:chgData name="Roxanne Jones" userId="eee357d1-15dd-4a73-981c-b7041387288c" providerId="ADAL" clId="{FD5E989D-2DEC-4F77-A982-414AD813C1E3}" dt="2023-08-02T20:08:44.937" v="1175" actId="962"/>
        <pc:sldMkLst>
          <pc:docMk/>
          <pc:sldMk cId="876856206" sldId="283"/>
        </pc:sldMkLst>
        <pc:spChg chg="mod">
          <ac:chgData name="Roxanne Jones" userId="eee357d1-15dd-4a73-981c-b7041387288c" providerId="ADAL" clId="{FD5E989D-2DEC-4F77-A982-414AD813C1E3}" dt="2023-07-28T00:04:17.272" v="2"/>
          <ac:spMkLst>
            <pc:docMk/>
            <pc:sldMk cId="876856206" sldId="283"/>
            <ac:spMk id="3" creationId="{04D222BC-D5E1-7F39-8CA8-3DC197D7A35F}"/>
          </ac:spMkLst>
        </pc:spChg>
        <pc:spChg chg="mod">
          <ac:chgData name="Roxanne Jones" userId="eee357d1-15dd-4a73-981c-b7041387288c" providerId="ADAL" clId="{FD5E989D-2DEC-4F77-A982-414AD813C1E3}" dt="2023-08-02T20:08:29.178" v="1161" actId="962"/>
          <ac:spMkLst>
            <pc:docMk/>
            <pc:sldMk cId="876856206" sldId="283"/>
            <ac:spMk id="4" creationId="{173DB85D-C21A-DB3E-E686-4D41C9D356F4}"/>
          </ac:spMkLst>
        </pc:spChg>
        <pc:spChg chg="mod">
          <ac:chgData name="Roxanne Jones" userId="eee357d1-15dd-4a73-981c-b7041387288c" providerId="ADAL" clId="{FD5E989D-2DEC-4F77-A982-414AD813C1E3}" dt="2023-08-02T20:08:38.056" v="1168" actId="962"/>
          <ac:spMkLst>
            <pc:docMk/>
            <pc:sldMk cId="876856206" sldId="283"/>
            <ac:spMk id="5" creationId="{367774D4-AE56-EF45-8925-AFE36705A408}"/>
          </ac:spMkLst>
        </pc:spChg>
        <pc:spChg chg="mod">
          <ac:chgData name="Roxanne Jones" userId="eee357d1-15dd-4a73-981c-b7041387288c" providerId="ADAL" clId="{FD5E989D-2DEC-4F77-A982-414AD813C1E3}" dt="2023-08-02T20:08:44.937" v="1175" actId="962"/>
          <ac:spMkLst>
            <pc:docMk/>
            <pc:sldMk cId="876856206" sldId="283"/>
            <ac:spMk id="6" creationId="{0A778ADC-F8F3-9DD7-50D0-DBA4CA2B639B}"/>
          </ac:spMkLst>
        </pc:spChg>
      </pc:sldChg>
      <pc:sldChg chg="modSp">
        <pc:chgData name="Roxanne Jones" userId="eee357d1-15dd-4a73-981c-b7041387288c" providerId="ADAL" clId="{FD5E989D-2DEC-4F77-A982-414AD813C1E3}" dt="2023-07-28T00:07:35.311" v="18" actId="20577"/>
        <pc:sldMkLst>
          <pc:docMk/>
          <pc:sldMk cId="351761486" sldId="284"/>
        </pc:sldMkLst>
        <pc:spChg chg="mod">
          <ac:chgData name="Roxanne Jones" userId="eee357d1-15dd-4a73-981c-b7041387288c" providerId="ADAL" clId="{FD5E989D-2DEC-4F77-A982-414AD813C1E3}" dt="2023-07-28T00:07:35.311" v="18" actId="20577"/>
          <ac:spMkLst>
            <pc:docMk/>
            <pc:sldMk cId="351761486" sldId="284"/>
            <ac:spMk id="6" creationId="{99264076-6E1A-46B1-08CB-9CC8D9575A64}"/>
          </ac:spMkLst>
        </pc:spChg>
      </pc:sldChg>
      <pc:sldChg chg="modSp">
        <pc:chgData name="Roxanne Jones" userId="eee357d1-15dd-4a73-981c-b7041387288c" providerId="ADAL" clId="{FD5E989D-2DEC-4F77-A982-414AD813C1E3}" dt="2023-07-28T00:14:54.575" v="34" actId="20577"/>
        <pc:sldMkLst>
          <pc:docMk/>
          <pc:sldMk cId="2378180274" sldId="285"/>
        </pc:sldMkLst>
        <pc:spChg chg="mod">
          <ac:chgData name="Roxanne Jones" userId="eee357d1-15dd-4a73-981c-b7041387288c" providerId="ADAL" clId="{FD5E989D-2DEC-4F77-A982-414AD813C1E3}" dt="2023-07-28T00:14:54.575" v="34" actId="20577"/>
          <ac:spMkLst>
            <pc:docMk/>
            <pc:sldMk cId="2378180274" sldId="285"/>
            <ac:spMk id="8" creationId="{A40B0C7A-1C5D-D2B4-D0CB-8BF5C93487A0}"/>
          </ac:spMkLst>
        </pc:spChg>
      </pc:sldChg>
      <pc:sldChg chg="addSp delSp modSp">
        <pc:chgData name="Roxanne Jones" userId="eee357d1-15dd-4a73-981c-b7041387288c" providerId="ADAL" clId="{FD5E989D-2DEC-4F77-A982-414AD813C1E3}" dt="2023-08-16T01:17:06.889" v="1392" actId="962"/>
        <pc:sldMkLst>
          <pc:docMk/>
          <pc:sldMk cId="1798015020" sldId="286"/>
        </pc:sldMkLst>
        <pc:spChg chg="add del mod">
          <ac:chgData name="Roxanne Jones" userId="eee357d1-15dd-4a73-981c-b7041387288c" providerId="ADAL" clId="{FD5E989D-2DEC-4F77-A982-414AD813C1E3}" dt="2023-08-02T19:44:30.291" v="43" actId="478"/>
          <ac:spMkLst>
            <pc:docMk/>
            <pc:sldMk cId="1798015020" sldId="286"/>
            <ac:spMk id="3" creationId="{664BD1C3-CC56-3B93-A26F-74FD8FA293F2}"/>
          </ac:spMkLst>
        </pc:spChg>
        <pc:spChg chg="add del mod">
          <ac:chgData name="Roxanne Jones" userId="eee357d1-15dd-4a73-981c-b7041387288c" providerId="ADAL" clId="{FD5E989D-2DEC-4F77-A982-414AD813C1E3}" dt="2023-08-02T19:44:37.366" v="45" actId="478"/>
          <ac:spMkLst>
            <pc:docMk/>
            <pc:sldMk cId="1798015020" sldId="286"/>
            <ac:spMk id="4" creationId="{164594BE-CBF0-4035-B7BC-B0A1F3977A02}"/>
          </ac:spMkLst>
        </pc:spChg>
        <pc:spChg chg="add del">
          <ac:chgData name="Roxanne Jones" userId="eee357d1-15dd-4a73-981c-b7041387288c" providerId="ADAL" clId="{FD5E989D-2DEC-4F77-A982-414AD813C1E3}" dt="2023-08-02T19:44:33.673" v="44" actId="478"/>
          <ac:spMkLst>
            <pc:docMk/>
            <pc:sldMk cId="1798015020" sldId="286"/>
            <ac:spMk id="6" creationId="{780BD57C-DAA5-86DC-CEE5-84091A919A3C}"/>
          </ac:spMkLst>
        </pc:spChg>
        <pc:graphicFrameChg chg="mod">
          <ac:chgData name="Roxanne Jones" userId="eee357d1-15dd-4a73-981c-b7041387288c" providerId="ADAL" clId="{FD5E989D-2DEC-4F77-A982-414AD813C1E3}" dt="2023-08-16T01:17:06.889" v="1392" actId="962"/>
          <ac:graphicFrameMkLst>
            <pc:docMk/>
            <pc:sldMk cId="1798015020" sldId="286"/>
            <ac:graphicFrameMk id="2" creationId="{7B8A0226-416A-7AA2-A580-7DF4982674C4}"/>
          </ac:graphicFrameMkLst>
        </pc:graphicFrameChg>
      </pc:sldChg>
      <pc:sldChg chg="modSp">
        <pc:chgData name="Roxanne Jones" userId="eee357d1-15dd-4a73-981c-b7041387288c" providerId="ADAL" clId="{FD5E989D-2DEC-4F77-A982-414AD813C1E3}" dt="2023-08-02T20:08:56.189" v="1182" actId="962"/>
        <pc:sldMkLst>
          <pc:docMk/>
          <pc:sldMk cId="2808253625" sldId="287"/>
        </pc:sldMkLst>
        <pc:spChg chg="mod">
          <ac:chgData name="Roxanne Jones" userId="eee357d1-15dd-4a73-981c-b7041387288c" providerId="ADAL" clId="{FD5E989D-2DEC-4F77-A982-414AD813C1E3}" dt="2023-07-28T00:07:21.865" v="12" actId="20577"/>
          <ac:spMkLst>
            <pc:docMk/>
            <pc:sldMk cId="2808253625" sldId="287"/>
            <ac:spMk id="3" creationId="{761C5952-C158-BE07-4E5C-988D3CA6B1E0}"/>
          </ac:spMkLst>
        </pc:spChg>
        <pc:spChg chg="mod">
          <ac:chgData name="Roxanne Jones" userId="eee357d1-15dd-4a73-981c-b7041387288c" providerId="ADAL" clId="{FD5E989D-2DEC-4F77-A982-414AD813C1E3}" dt="2023-08-02T20:08:56.189" v="1182" actId="962"/>
          <ac:spMkLst>
            <pc:docMk/>
            <pc:sldMk cId="2808253625" sldId="287"/>
            <ac:spMk id="4" creationId="{D69A979C-A29F-3AC4-364C-FB5C40B89919}"/>
          </ac:spMkLst>
        </pc:spChg>
      </pc:sldChg>
      <pc:sldChg chg="modSp">
        <pc:chgData name="Roxanne Jones" userId="eee357d1-15dd-4a73-981c-b7041387288c" providerId="ADAL" clId="{FD5E989D-2DEC-4F77-A982-414AD813C1E3}" dt="2023-08-02T20:09:19.044" v="1196" actId="962"/>
        <pc:sldMkLst>
          <pc:docMk/>
          <pc:sldMk cId="3631199644" sldId="288"/>
        </pc:sldMkLst>
        <pc:spChg chg="mod">
          <ac:chgData name="Roxanne Jones" userId="eee357d1-15dd-4a73-981c-b7041387288c" providerId="ADAL" clId="{FD5E989D-2DEC-4F77-A982-414AD813C1E3}" dt="2023-07-28T00:07:30.698" v="16" actId="20577"/>
          <ac:spMkLst>
            <pc:docMk/>
            <pc:sldMk cId="3631199644" sldId="288"/>
            <ac:spMk id="3" creationId="{761C5952-C158-BE07-4E5C-988D3CA6B1E0}"/>
          </ac:spMkLst>
        </pc:spChg>
        <pc:spChg chg="mod">
          <ac:chgData name="Roxanne Jones" userId="eee357d1-15dd-4a73-981c-b7041387288c" providerId="ADAL" clId="{FD5E989D-2DEC-4F77-A982-414AD813C1E3}" dt="2023-08-02T20:09:19.044" v="1196" actId="962"/>
          <ac:spMkLst>
            <pc:docMk/>
            <pc:sldMk cId="3631199644" sldId="288"/>
            <ac:spMk id="4" creationId="{FDBA58C2-40CB-9866-7C2A-2ED02A3E5293}"/>
          </ac:spMkLst>
        </pc:spChg>
      </pc:sldChg>
      <pc:sldChg chg="modSp">
        <pc:chgData name="Roxanne Jones" userId="eee357d1-15dd-4a73-981c-b7041387288c" providerId="ADAL" clId="{FD5E989D-2DEC-4F77-A982-414AD813C1E3}" dt="2023-08-02T20:09:06.494" v="1189" actId="962"/>
        <pc:sldMkLst>
          <pc:docMk/>
          <pc:sldMk cId="3395983093" sldId="289"/>
        </pc:sldMkLst>
        <pc:spChg chg="mod">
          <ac:chgData name="Roxanne Jones" userId="eee357d1-15dd-4a73-981c-b7041387288c" providerId="ADAL" clId="{FD5E989D-2DEC-4F77-A982-414AD813C1E3}" dt="2023-07-28T00:07:26.809" v="14" actId="20577"/>
          <ac:spMkLst>
            <pc:docMk/>
            <pc:sldMk cId="3395983093" sldId="289"/>
            <ac:spMk id="3" creationId="{761C5952-C158-BE07-4E5C-988D3CA6B1E0}"/>
          </ac:spMkLst>
        </pc:spChg>
        <pc:spChg chg="mod">
          <ac:chgData name="Roxanne Jones" userId="eee357d1-15dd-4a73-981c-b7041387288c" providerId="ADAL" clId="{FD5E989D-2DEC-4F77-A982-414AD813C1E3}" dt="2023-08-02T20:09:06.494" v="1189" actId="962"/>
          <ac:spMkLst>
            <pc:docMk/>
            <pc:sldMk cId="3395983093" sldId="289"/>
            <ac:spMk id="4" creationId="{319B89B8-C359-FF92-32F2-8A5DC1F81CB1}"/>
          </ac:spMkLst>
        </pc:spChg>
      </pc:sldChg>
      <pc:sldChg chg="modSp">
        <pc:chgData name="Roxanne Jones" userId="eee357d1-15dd-4a73-981c-b7041387288c" providerId="ADAL" clId="{FD5E989D-2DEC-4F77-A982-414AD813C1E3}" dt="2023-07-28T00:09:04.822" v="33" actId="6549"/>
        <pc:sldMkLst>
          <pc:docMk/>
          <pc:sldMk cId="2268653109" sldId="291"/>
        </pc:sldMkLst>
        <pc:spChg chg="mod">
          <ac:chgData name="Roxanne Jones" userId="eee357d1-15dd-4a73-981c-b7041387288c" providerId="ADAL" clId="{FD5E989D-2DEC-4F77-A982-414AD813C1E3}" dt="2023-07-28T00:09:04.822" v="33" actId="6549"/>
          <ac:spMkLst>
            <pc:docMk/>
            <pc:sldMk cId="2268653109" sldId="291"/>
            <ac:spMk id="4" creationId="{2691FA17-B2BF-0608-82AA-2C87FFB4291F}"/>
          </ac:spMkLst>
        </pc:spChg>
      </pc:sldChg>
      <pc:sldChg chg="modSp">
        <pc:chgData name="Roxanne Jones" userId="eee357d1-15dd-4a73-981c-b7041387288c" providerId="ADAL" clId="{FD5E989D-2DEC-4F77-A982-414AD813C1E3}" dt="2023-07-28T00:07:02.824" v="4" actId="20577"/>
        <pc:sldMkLst>
          <pc:docMk/>
          <pc:sldMk cId="1657902946" sldId="292"/>
        </pc:sldMkLst>
        <pc:spChg chg="mod">
          <ac:chgData name="Roxanne Jones" userId="eee357d1-15dd-4a73-981c-b7041387288c" providerId="ADAL" clId="{FD5E989D-2DEC-4F77-A982-414AD813C1E3}" dt="2023-07-28T00:07:02.824" v="4" actId="20577"/>
          <ac:spMkLst>
            <pc:docMk/>
            <pc:sldMk cId="1657902946" sldId="292"/>
            <ac:spMk id="3" creationId="{411C933D-72F2-58FC-8309-C1FCB6849913}"/>
          </ac:spMkLst>
        </pc:spChg>
      </pc:sldChg>
      <pc:sldChg chg="modSp">
        <pc:chgData name="Roxanne Jones" userId="eee357d1-15dd-4a73-981c-b7041387288c" providerId="ADAL" clId="{FD5E989D-2DEC-4F77-A982-414AD813C1E3}" dt="2023-08-02T19:50:16.922" v="138" actId="962"/>
        <pc:sldMkLst>
          <pc:docMk/>
          <pc:sldMk cId="1302014599" sldId="295"/>
        </pc:sldMkLst>
        <pc:picChg chg="mod">
          <ac:chgData name="Roxanne Jones" userId="eee357d1-15dd-4a73-981c-b7041387288c" providerId="ADAL" clId="{FD5E989D-2DEC-4F77-A982-414AD813C1E3}" dt="2023-08-02T19:50:16.922" v="138" actId="962"/>
          <ac:picMkLst>
            <pc:docMk/>
            <pc:sldMk cId="1302014599" sldId="295"/>
            <ac:picMk id="3" creationId="{89946986-47B6-E1A8-53A9-CC0CD353CB13}"/>
          </ac:picMkLst>
        </pc:picChg>
      </pc:sldChg>
      <pc:sldChg chg="modSp">
        <pc:chgData name="Roxanne Jones" userId="eee357d1-15dd-4a73-981c-b7041387288c" providerId="ADAL" clId="{FD5E989D-2DEC-4F77-A982-414AD813C1E3}" dt="2023-08-02T20:07:35.221" v="1126" actId="962"/>
        <pc:sldMkLst>
          <pc:docMk/>
          <pc:sldMk cId="244142480" sldId="297"/>
        </pc:sldMkLst>
        <pc:grpChg chg="mod">
          <ac:chgData name="Roxanne Jones" userId="eee357d1-15dd-4a73-981c-b7041387288c" providerId="ADAL" clId="{FD5E989D-2DEC-4F77-A982-414AD813C1E3}" dt="2023-08-02T19:52:40.924" v="911" actId="962"/>
          <ac:grpSpMkLst>
            <pc:docMk/>
            <pc:sldMk cId="244142480" sldId="297"/>
            <ac:grpSpMk id="2" creationId="{6886F906-A9EA-4D11-F497-7B519E85A457}"/>
          </ac:grpSpMkLst>
        </pc:grpChg>
        <pc:grpChg chg="mod">
          <ac:chgData name="Roxanne Jones" userId="eee357d1-15dd-4a73-981c-b7041387288c" providerId="ADAL" clId="{FD5E989D-2DEC-4F77-A982-414AD813C1E3}" dt="2023-08-02T20:07:35.221" v="1126" actId="962"/>
          <ac:grpSpMkLst>
            <pc:docMk/>
            <pc:sldMk cId="244142480" sldId="297"/>
            <ac:grpSpMk id="3" creationId="{526EC0B4-A8FA-F911-EC73-E8D15CA50236}"/>
          </ac:grpSpMkLst>
        </pc:grpChg>
      </pc:sldChg>
      <pc:sldChg chg="modSp">
        <pc:chgData name="Roxanne Jones" userId="eee357d1-15dd-4a73-981c-b7041387288c" providerId="ADAL" clId="{FD5E989D-2DEC-4F77-A982-414AD813C1E3}" dt="2023-07-28T00:07:07.196" v="8" actId="20577"/>
        <pc:sldMkLst>
          <pc:docMk/>
          <pc:sldMk cId="1261915829" sldId="298"/>
        </pc:sldMkLst>
        <pc:spChg chg="mod">
          <ac:chgData name="Roxanne Jones" userId="eee357d1-15dd-4a73-981c-b7041387288c" providerId="ADAL" clId="{FD5E989D-2DEC-4F77-A982-414AD813C1E3}" dt="2023-07-28T00:07:07.196" v="8" actId="20577"/>
          <ac:spMkLst>
            <pc:docMk/>
            <pc:sldMk cId="1261915829" sldId="298"/>
            <ac:spMk id="4" creationId="{522A479E-F660-B247-6E68-457F12036108}"/>
          </ac:spMkLst>
        </pc:spChg>
      </pc:sldChg>
      <pc:sldChg chg="modSp">
        <pc:chgData name="Roxanne Jones" userId="eee357d1-15dd-4a73-981c-b7041387288c" providerId="ADAL" clId="{FD5E989D-2DEC-4F77-A982-414AD813C1E3}" dt="2023-07-28T00:07:42.125" v="24" actId="20577"/>
        <pc:sldMkLst>
          <pc:docMk/>
          <pc:sldMk cId="907770680" sldId="299"/>
        </pc:sldMkLst>
        <pc:spChg chg="mod">
          <ac:chgData name="Roxanne Jones" userId="eee357d1-15dd-4a73-981c-b7041387288c" providerId="ADAL" clId="{FD5E989D-2DEC-4F77-A982-414AD813C1E3}" dt="2023-07-28T00:07:42.125" v="24" actId="20577"/>
          <ac:spMkLst>
            <pc:docMk/>
            <pc:sldMk cId="907770680" sldId="299"/>
            <ac:spMk id="3" creationId="{848AB302-4A26-35E5-DF9E-10E080717DF6}"/>
          </ac:spMkLst>
        </pc:spChg>
      </pc:sldChg>
      <pc:sldChg chg="del">
        <pc:chgData name="Roxanne Jones" userId="eee357d1-15dd-4a73-981c-b7041387288c" providerId="ADAL" clId="{FD5E989D-2DEC-4F77-A982-414AD813C1E3}" dt="2023-08-16T01:12:45.607" v="1357" actId="2696"/>
        <pc:sldMkLst>
          <pc:docMk/>
          <pc:sldMk cId="3927802865" sldId="300"/>
        </pc:sldMkLst>
      </pc:sldChg>
      <pc:sldChg chg="modSp">
        <pc:chgData name="Roxanne Jones" userId="eee357d1-15dd-4a73-981c-b7041387288c" providerId="ADAL" clId="{FD5E989D-2DEC-4F77-A982-414AD813C1E3}" dt="2023-08-02T20:12:45.926" v="1356" actId="962"/>
        <pc:sldMkLst>
          <pc:docMk/>
          <pc:sldMk cId="1167150084" sldId="301"/>
        </pc:sldMkLst>
        <pc:spChg chg="mod">
          <ac:chgData name="Roxanne Jones" userId="eee357d1-15dd-4a73-981c-b7041387288c" providerId="ADAL" clId="{FD5E989D-2DEC-4F77-A982-414AD813C1E3}" dt="2023-08-02T19:43:37.220" v="40" actId="27636"/>
          <ac:spMkLst>
            <pc:docMk/>
            <pc:sldMk cId="1167150084" sldId="301"/>
            <ac:spMk id="3" creationId="{5C4BBF62-0E87-E545-7642-9E82737438A8}"/>
          </ac:spMkLst>
        </pc:spChg>
        <pc:picChg chg="mod">
          <ac:chgData name="Roxanne Jones" userId="eee357d1-15dd-4a73-981c-b7041387288c" providerId="ADAL" clId="{FD5E989D-2DEC-4F77-A982-414AD813C1E3}" dt="2023-08-02T20:12:45.926" v="1356" actId="962"/>
          <ac:picMkLst>
            <pc:docMk/>
            <pc:sldMk cId="1167150084" sldId="301"/>
            <ac:picMk id="6" creationId="{FBCE01AF-0F1F-379F-6946-3B3F7941C743}"/>
          </ac:picMkLst>
        </pc:picChg>
        <pc:picChg chg="mod">
          <ac:chgData name="Roxanne Jones" userId="eee357d1-15dd-4a73-981c-b7041387288c" providerId="ADAL" clId="{FD5E989D-2DEC-4F77-A982-414AD813C1E3}" dt="2023-08-02T20:11:29.034" v="1350" actId="962"/>
          <ac:picMkLst>
            <pc:docMk/>
            <pc:sldMk cId="1167150084" sldId="301"/>
            <ac:picMk id="8" creationId="{E71B0053-C349-8412-46F1-9B5D9A93B0AB}"/>
          </ac:picMkLst>
        </pc:picChg>
      </pc:sldChg>
      <pc:sldChg chg="modSp">
        <pc:chgData name="Roxanne Jones" userId="eee357d1-15dd-4a73-981c-b7041387288c" providerId="ADAL" clId="{FD5E989D-2DEC-4F77-A982-414AD813C1E3}" dt="2023-08-02T20:12:39.586" v="1354" actId="962"/>
        <pc:sldMkLst>
          <pc:docMk/>
          <pc:sldMk cId="3157853427" sldId="302"/>
        </pc:sldMkLst>
        <pc:picChg chg="mod">
          <ac:chgData name="Roxanne Jones" userId="eee357d1-15dd-4a73-981c-b7041387288c" providerId="ADAL" clId="{FD5E989D-2DEC-4F77-A982-414AD813C1E3}" dt="2023-08-02T20:12:39.586" v="1354" actId="962"/>
          <ac:picMkLst>
            <pc:docMk/>
            <pc:sldMk cId="3157853427" sldId="302"/>
            <ac:picMk id="6" creationId="{14A2543E-93CC-5DFF-674D-44A06848781A}"/>
          </ac:picMkLst>
        </pc:picChg>
        <pc:picChg chg="mod">
          <ac:chgData name="Roxanne Jones" userId="eee357d1-15dd-4a73-981c-b7041387288c" providerId="ADAL" clId="{FD5E989D-2DEC-4F77-A982-414AD813C1E3}" dt="2023-08-02T20:11:20.645" v="1348" actId="962"/>
          <ac:picMkLst>
            <pc:docMk/>
            <pc:sldMk cId="3157853427" sldId="302"/>
            <ac:picMk id="8" creationId="{38C4FE3B-8245-3780-5660-0293833F1415}"/>
          </ac:picMkLst>
        </pc:picChg>
      </pc:sldChg>
      <pc:sldChg chg="modSp">
        <pc:chgData name="Roxanne Jones" userId="eee357d1-15dd-4a73-981c-b7041387288c" providerId="ADAL" clId="{FD5E989D-2DEC-4F77-A982-414AD813C1E3}" dt="2023-08-02T20:10:50.400" v="1344" actId="962"/>
        <pc:sldMkLst>
          <pc:docMk/>
          <pc:sldMk cId="4094056283" sldId="304"/>
        </pc:sldMkLst>
        <pc:spChg chg="mod">
          <ac:chgData name="Roxanne Jones" userId="eee357d1-15dd-4a73-981c-b7041387288c" providerId="ADAL" clId="{FD5E989D-2DEC-4F77-A982-414AD813C1E3}" dt="2023-08-02T19:43:15.109" v="36" actId="20577"/>
          <ac:spMkLst>
            <pc:docMk/>
            <pc:sldMk cId="4094056283" sldId="304"/>
            <ac:spMk id="3" creationId="{00000000-0000-0000-0000-000000000000}"/>
          </ac:spMkLst>
        </pc:spChg>
        <pc:picChg chg="mod">
          <ac:chgData name="Roxanne Jones" userId="eee357d1-15dd-4a73-981c-b7041387288c" providerId="ADAL" clId="{FD5E989D-2DEC-4F77-A982-414AD813C1E3}" dt="2023-08-02T20:09:55.342" v="1244" actId="962"/>
          <ac:picMkLst>
            <pc:docMk/>
            <pc:sldMk cId="4094056283" sldId="304"/>
            <ac:picMk id="4" creationId="{BDD88466-2F25-F260-3B1C-6FADE05BC800}"/>
          </ac:picMkLst>
        </pc:picChg>
        <pc:picChg chg="mod">
          <ac:chgData name="Roxanne Jones" userId="eee357d1-15dd-4a73-981c-b7041387288c" providerId="ADAL" clId="{FD5E989D-2DEC-4F77-A982-414AD813C1E3}" dt="2023-08-02T20:10:50.400" v="1344" actId="962"/>
          <ac:picMkLst>
            <pc:docMk/>
            <pc:sldMk cId="4094056283" sldId="304"/>
            <ac:picMk id="2050" creationId="{00000000-0000-0000-0000-000000000000}"/>
          </ac:picMkLst>
        </pc:picChg>
      </pc:sldChg>
      <pc:sldChg chg="delSp modSp">
        <pc:chgData name="Roxanne Jones" userId="eee357d1-15dd-4a73-981c-b7041387288c" providerId="ADAL" clId="{FD5E989D-2DEC-4F77-A982-414AD813C1E3}" dt="2023-08-02T20:12:34.516" v="1352" actId="962"/>
        <pc:sldMkLst>
          <pc:docMk/>
          <pc:sldMk cId="1029442521" sldId="305"/>
        </pc:sldMkLst>
        <pc:spChg chg="del">
          <ac:chgData name="Roxanne Jones" userId="eee357d1-15dd-4a73-981c-b7041387288c" providerId="ADAL" clId="{FD5E989D-2DEC-4F77-A982-414AD813C1E3}" dt="2023-08-02T19:47:56.012" v="47" actId="478"/>
          <ac:spMkLst>
            <pc:docMk/>
            <pc:sldMk cId="1029442521" sldId="305"/>
            <ac:spMk id="3" creationId="{C4113D2A-AD22-5401-1FC9-827D93BF9D79}"/>
          </ac:spMkLst>
        </pc:spChg>
        <pc:picChg chg="mod">
          <ac:chgData name="Roxanne Jones" userId="eee357d1-15dd-4a73-981c-b7041387288c" providerId="ADAL" clId="{FD5E989D-2DEC-4F77-A982-414AD813C1E3}" dt="2023-08-02T20:12:34.516" v="1352" actId="962"/>
          <ac:picMkLst>
            <pc:docMk/>
            <pc:sldMk cId="1029442521" sldId="305"/>
            <ac:picMk id="6" creationId="{A939DCEC-039F-078D-0645-7A38A21D6FA6}"/>
          </ac:picMkLst>
        </pc:picChg>
        <pc:picChg chg="mod">
          <ac:chgData name="Roxanne Jones" userId="eee357d1-15dd-4a73-981c-b7041387288c" providerId="ADAL" clId="{FD5E989D-2DEC-4F77-A982-414AD813C1E3}" dt="2023-08-02T20:11:15.007" v="1346" actId="962"/>
          <ac:picMkLst>
            <pc:docMk/>
            <pc:sldMk cId="1029442521" sldId="305"/>
            <ac:picMk id="8" creationId="{D947DA3C-C7F1-0BEB-DE86-E9B9FD4CB138}"/>
          </ac:picMkLst>
        </pc:picChg>
      </pc:sldChg>
    </pc:docChg>
  </pc:docChgLst>
  <pc:docChgLst>
    <pc:chgData name="ruth.littlefield@nasdse.org" userId="S::ruth.littlefield_nasdse.org#ext#@sriit.onmicrosoft.com::a0949163-4f67-46ed-84c1-f228f897e3b7" providerId="AD" clId="Web-{DD630A70-A3A5-19C5-11D4-04FC8C8A5474}"/>
    <pc:docChg chg="modSld">
      <pc:chgData name="ruth.littlefield@nasdse.org" userId="S::ruth.littlefield_nasdse.org#ext#@sriit.onmicrosoft.com::a0949163-4f67-46ed-84c1-f228f897e3b7" providerId="AD" clId="Web-{DD630A70-A3A5-19C5-11D4-04FC8C8A5474}" dt="2023-07-31T20:55:34.838" v="371" actId="20577"/>
      <pc:docMkLst>
        <pc:docMk/>
      </pc:docMkLst>
      <pc:sldChg chg="modSp">
        <pc:chgData name="ruth.littlefield@nasdse.org" userId="S::ruth.littlefield_nasdse.org#ext#@sriit.onmicrosoft.com::a0949163-4f67-46ed-84c1-f228f897e3b7" providerId="AD" clId="Web-{DD630A70-A3A5-19C5-11D4-04FC8C8A5474}" dt="2023-07-31T20:29:22.969" v="304" actId="20577"/>
        <pc:sldMkLst>
          <pc:docMk/>
          <pc:sldMk cId="3292095436" sldId="260"/>
        </pc:sldMkLst>
        <pc:spChg chg="mod">
          <ac:chgData name="ruth.littlefield@nasdse.org" userId="S::ruth.littlefield_nasdse.org#ext#@sriit.onmicrosoft.com::a0949163-4f67-46ed-84c1-f228f897e3b7" providerId="AD" clId="Web-{DD630A70-A3A5-19C5-11D4-04FC8C8A5474}" dt="2023-07-31T20:29:22.969" v="304" actId="20577"/>
          <ac:spMkLst>
            <pc:docMk/>
            <pc:sldMk cId="3292095436" sldId="260"/>
            <ac:spMk id="3" creationId="{F6995323-A99A-B94A-8108-A011F80105B6}"/>
          </ac:spMkLst>
        </pc:spChg>
      </pc:sldChg>
      <pc:sldChg chg="addSp modSp modNotes">
        <pc:chgData name="ruth.littlefield@nasdse.org" userId="S::ruth.littlefield_nasdse.org#ext#@sriit.onmicrosoft.com::a0949163-4f67-46ed-84c1-f228f897e3b7" providerId="AD" clId="Web-{DD630A70-A3A5-19C5-11D4-04FC8C8A5474}" dt="2023-07-31T20:14:20.190" v="136" actId="20577"/>
        <pc:sldMkLst>
          <pc:docMk/>
          <pc:sldMk cId="3189926886" sldId="267"/>
        </pc:sldMkLst>
        <pc:spChg chg="mod">
          <ac:chgData name="ruth.littlefield@nasdse.org" userId="S::ruth.littlefield_nasdse.org#ext#@sriit.onmicrosoft.com::a0949163-4f67-46ed-84c1-f228f897e3b7" providerId="AD" clId="Web-{DD630A70-A3A5-19C5-11D4-04FC8C8A5474}" dt="2023-07-31T20:14:13.221" v="133" actId="20577"/>
          <ac:spMkLst>
            <pc:docMk/>
            <pc:sldMk cId="3189926886" sldId="267"/>
            <ac:spMk id="3" creationId="{BA319EEF-DF98-C248-8421-EC866E93A0F7}"/>
          </ac:spMkLst>
        </pc:spChg>
        <pc:spChg chg="mod">
          <ac:chgData name="ruth.littlefield@nasdse.org" userId="S::ruth.littlefield_nasdse.org#ext#@sriit.onmicrosoft.com::a0949163-4f67-46ed-84c1-f228f897e3b7" providerId="AD" clId="Web-{DD630A70-A3A5-19C5-11D4-04FC8C8A5474}" dt="2023-07-31T20:10:38.765" v="84" actId="20577"/>
          <ac:spMkLst>
            <pc:docMk/>
            <pc:sldMk cId="3189926886" sldId="267"/>
            <ac:spMk id="5" creationId="{18FAD472-8F09-E013-2AE8-4A904FA1C9F1}"/>
          </ac:spMkLst>
        </pc:spChg>
        <pc:spChg chg="mod">
          <ac:chgData name="ruth.littlefield@nasdse.org" userId="S::ruth.littlefield_nasdse.org#ext#@sriit.onmicrosoft.com::a0949163-4f67-46ed-84c1-f228f897e3b7" providerId="AD" clId="Web-{DD630A70-A3A5-19C5-11D4-04FC8C8A5474}" dt="2023-07-31T20:14:20.190" v="136" actId="20577"/>
          <ac:spMkLst>
            <pc:docMk/>
            <pc:sldMk cId="3189926886" sldId="267"/>
            <ac:spMk id="6" creationId="{FCA873B6-F641-F193-8C79-15C54971D25E}"/>
          </ac:spMkLst>
        </pc:spChg>
        <pc:spChg chg="add mod">
          <ac:chgData name="ruth.littlefield@nasdse.org" userId="S::ruth.littlefield_nasdse.org#ext#@sriit.onmicrosoft.com::a0949163-4f67-46ed-84c1-f228f897e3b7" providerId="AD" clId="Web-{DD630A70-A3A5-19C5-11D4-04FC8C8A5474}" dt="2023-07-31T20:13:09.439" v="131" actId="20577"/>
          <ac:spMkLst>
            <pc:docMk/>
            <pc:sldMk cId="3189926886" sldId="267"/>
            <ac:spMk id="7" creationId="{285603F3-B7C0-C160-854E-01BC654D39E5}"/>
          </ac:spMkLst>
        </pc:spChg>
      </pc:sldChg>
      <pc:sldChg chg="modSp">
        <pc:chgData name="ruth.littlefield@nasdse.org" userId="S::ruth.littlefield_nasdse.org#ext#@sriit.onmicrosoft.com::a0949163-4f67-46ed-84c1-f228f897e3b7" providerId="AD" clId="Web-{DD630A70-A3A5-19C5-11D4-04FC8C8A5474}" dt="2023-07-31T20:55:34.838" v="371" actId="20577"/>
        <pc:sldMkLst>
          <pc:docMk/>
          <pc:sldMk cId="1040396614" sldId="268"/>
        </pc:sldMkLst>
        <pc:spChg chg="mod">
          <ac:chgData name="ruth.littlefield@nasdse.org" userId="S::ruth.littlefield_nasdse.org#ext#@sriit.onmicrosoft.com::a0949163-4f67-46ed-84c1-f228f897e3b7" providerId="AD" clId="Web-{DD630A70-A3A5-19C5-11D4-04FC8C8A5474}" dt="2023-07-31T20:55:34.838" v="371" actId="20577"/>
          <ac:spMkLst>
            <pc:docMk/>
            <pc:sldMk cId="1040396614" sldId="268"/>
            <ac:spMk id="3" creationId="{C793FBBA-2DAA-DF4D-A99D-ABBB46B03E65}"/>
          </ac:spMkLst>
        </pc:spChg>
      </pc:sldChg>
      <pc:sldChg chg="addCm">
        <pc:chgData name="ruth.littlefield@nasdse.org" userId="S::ruth.littlefield_nasdse.org#ext#@sriit.onmicrosoft.com::a0949163-4f67-46ed-84c1-f228f897e3b7" providerId="AD" clId="Web-{DD630A70-A3A5-19C5-11D4-04FC8C8A5474}" dt="2023-07-31T19:57:35.222" v="6"/>
        <pc:sldMkLst>
          <pc:docMk/>
          <pc:sldMk cId="247844149" sldId="271"/>
        </pc:sldMkLst>
        <pc:extLst>
          <p:ext xmlns:p="http://schemas.openxmlformats.org/presentationml/2006/main" uri="{D6D511B9-2390-475A-947B-AFAB55BFBCF1}">
            <pc226:cmChg xmlns:pc226="http://schemas.microsoft.com/office/powerpoint/2022/06/main/command" chg="add">
              <pc226:chgData name="ruth.littlefield@nasdse.org" userId="S::ruth.littlefield_nasdse.org#ext#@sriit.onmicrosoft.com::a0949163-4f67-46ed-84c1-f228f897e3b7" providerId="AD" clId="Web-{DD630A70-A3A5-19C5-11D4-04FC8C8A5474}" dt="2023-07-31T19:57:35.222" v="6"/>
              <pc2:cmMkLst xmlns:pc2="http://schemas.microsoft.com/office/powerpoint/2019/9/main/command">
                <pc:docMk/>
                <pc:sldMk cId="247844149" sldId="271"/>
                <pc2:cmMk id="{2D1E42EF-962F-4F80-8B3E-71E36A8315E9}"/>
              </pc2:cmMkLst>
            </pc226:cmChg>
          </p:ext>
        </pc:extLst>
      </pc:sldChg>
      <pc:sldChg chg="modSp">
        <pc:chgData name="ruth.littlefield@nasdse.org" userId="S::ruth.littlefield_nasdse.org#ext#@sriit.onmicrosoft.com::a0949163-4f67-46ed-84c1-f228f897e3b7" providerId="AD" clId="Web-{DD630A70-A3A5-19C5-11D4-04FC8C8A5474}" dt="2023-07-31T20:34:17.147" v="331" actId="20577"/>
        <pc:sldMkLst>
          <pc:docMk/>
          <pc:sldMk cId="2808253625" sldId="287"/>
        </pc:sldMkLst>
        <pc:spChg chg="mod">
          <ac:chgData name="ruth.littlefield@nasdse.org" userId="S::ruth.littlefield_nasdse.org#ext#@sriit.onmicrosoft.com::a0949163-4f67-46ed-84c1-f228f897e3b7" providerId="AD" clId="Web-{DD630A70-A3A5-19C5-11D4-04FC8C8A5474}" dt="2023-07-31T20:34:17.147" v="331" actId="20577"/>
          <ac:spMkLst>
            <pc:docMk/>
            <pc:sldMk cId="2808253625" sldId="287"/>
            <ac:spMk id="3" creationId="{761C5952-C158-BE07-4E5C-988D3CA6B1E0}"/>
          </ac:spMkLst>
        </pc:spChg>
      </pc:sldChg>
      <pc:sldChg chg="modSp">
        <pc:chgData name="ruth.littlefield@nasdse.org" userId="S::ruth.littlefield_nasdse.org#ext#@sriit.onmicrosoft.com::a0949163-4f67-46ed-84c1-f228f897e3b7" providerId="AD" clId="Web-{DD630A70-A3A5-19C5-11D4-04FC8C8A5474}" dt="2023-07-31T20:37:12.931" v="368" actId="20577"/>
        <pc:sldMkLst>
          <pc:docMk/>
          <pc:sldMk cId="3631199644" sldId="288"/>
        </pc:sldMkLst>
        <pc:spChg chg="mod">
          <ac:chgData name="ruth.littlefield@nasdse.org" userId="S::ruth.littlefield_nasdse.org#ext#@sriit.onmicrosoft.com::a0949163-4f67-46ed-84c1-f228f897e3b7" providerId="AD" clId="Web-{DD630A70-A3A5-19C5-11D4-04FC8C8A5474}" dt="2023-07-31T20:37:12.931" v="368" actId="20577"/>
          <ac:spMkLst>
            <pc:docMk/>
            <pc:sldMk cId="3631199644" sldId="288"/>
            <ac:spMk id="3" creationId="{761C5952-C158-BE07-4E5C-988D3CA6B1E0}"/>
          </ac:spMkLst>
        </pc:spChg>
      </pc:sldChg>
      <pc:sldChg chg="modSp">
        <pc:chgData name="ruth.littlefield@nasdse.org" userId="S::ruth.littlefield_nasdse.org#ext#@sriit.onmicrosoft.com::a0949163-4f67-46ed-84c1-f228f897e3b7" providerId="AD" clId="Web-{DD630A70-A3A5-19C5-11D4-04FC8C8A5474}" dt="2023-07-31T20:31:12.736" v="315" actId="20577"/>
        <pc:sldMkLst>
          <pc:docMk/>
          <pc:sldMk cId="3395983093" sldId="289"/>
        </pc:sldMkLst>
        <pc:spChg chg="mod">
          <ac:chgData name="ruth.littlefield@nasdse.org" userId="S::ruth.littlefield_nasdse.org#ext#@sriit.onmicrosoft.com::a0949163-4f67-46ed-84c1-f228f897e3b7" providerId="AD" clId="Web-{DD630A70-A3A5-19C5-11D4-04FC8C8A5474}" dt="2023-07-31T20:31:12.736" v="315" actId="20577"/>
          <ac:spMkLst>
            <pc:docMk/>
            <pc:sldMk cId="3395983093" sldId="289"/>
            <ac:spMk id="3" creationId="{761C5952-C158-BE07-4E5C-988D3CA6B1E0}"/>
          </ac:spMkLst>
        </pc:spChg>
      </pc:sldChg>
      <pc:sldChg chg="addCm">
        <pc:chgData name="ruth.littlefield@nasdse.org" userId="S::ruth.littlefield_nasdse.org#ext#@sriit.onmicrosoft.com::a0949163-4f67-46ed-84c1-f228f897e3b7" providerId="AD" clId="Web-{DD630A70-A3A5-19C5-11D4-04FC8C8A5474}" dt="2023-07-31T19:56:55.862" v="4"/>
        <pc:sldMkLst>
          <pc:docMk/>
          <pc:sldMk cId="1657902946" sldId="292"/>
        </pc:sldMkLst>
        <pc:extLst>
          <p:ext xmlns:p="http://schemas.openxmlformats.org/presentationml/2006/main" uri="{D6D511B9-2390-475A-947B-AFAB55BFBCF1}">
            <pc226:cmChg xmlns:pc226="http://schemas.microsoft.com/office/powerpoint/2022/06/main/command" chg="add">
              <pc226:chgData name="ruth.littlefield@nasdse.org" userId="S::ruth.littlefield_nasdse.org#ext#@sriit.onmicrosoft.com::a0949163-4f67-46ed-84c1-f228f897e3b7" providerId="AD" clId="Web-{DD630A70-A3A5-19C5-11D4-04FC8C8A5474}" dt="2023-07-31T19:56:55.862" v="4"/>
              <pc2:cmMkLst xmlns:pc2="http://schemas.microsoft.com/office/powerpoint/2019/9/main/command">
                <pc:docMk/>
                <pc:sldMk cId="1657902946" sldId="292"/>
                <pc2:cmMk id="{74CB83EC-E3E3-4A73-A60A-77E05C6DB899}"/>
              </pc2:cmMkLst>
            </pc226:cmChg>
          </p:ext>
        </pc:extLst>
      </pc:sldChg>
      <pc:sldChg chg="addCm">
        <pc:chgData name="ruth.littlefield@nasdse.org" userId="S::ruth.littlefield_nasdse.org#ext#@sriit.onmicrosoft.com::a0949163-4f67-46ed-84c1-f228f897e3b7" providerId="AD" clId="Web-{DD630A70-A3A5-19C5-11D4-04FC8C8A5474}" dt="2023-07-31T19:57:18.112" v="5"/>
        <pc:sldMkLst>
          <pc:docMk/>
          <pc:sldMk cId="1261915829" sldId="298"/>
        </pc:sldMkLst>
        <pc:extLst>
          <p:ext xmlns:p="http://schemas.openxmlformats.org/presentationml/2006/main" uri="{D6D511B9-2390-475A-947B-AFAB55BFBCF1}">
            <pc226:cmChg xmlns:pc226="http://schemas.microsoft.com/office/powerpoint/2022/06/main/command" chg="add">
              <pc226:chgData name="ruth.littlefield@nasdse.org" userId="S::ruth.littlefield_nasdse.org#ext#@sriit.onmicrosoft.com::a0949163-4f67-46ed-84c1-f228f897e3b7" providerId="AD" clId="Web-{DD630A70-A3A5-19C5-11D4-04FC8C8A5474}" dt="2023-07-31T19:57:18.112" v="5"/>
              <pc2:cmMkLst xmlns:pc2="http://schemas.microsoft.com/office/powerpoint/2019/9/main/command">
                <pc:docMk/>
                <pc:sldMk cId="1261915829" sldId="298"/>
                <pc2:cmMk id="{5B5DE8CE-D0C5-49E1-A0DD-6EB84A930972}"/>
              </pc2:cmMkLst>
            </pc226:cmChg>
          </p:ext>
        </pc:extLst>
      </pc:sldChg>
    </pc:docChg>
  </pc:docChgLst>
  <pc:docChgLst>
    <pc:chgData name="Ginger Elliott-Teague" userId="S::gelliott-teague@sriinternational.com::eefb298b-226e-4acb-8308-892a407d92a2" providerId="AD" clId="Web-{11C7FF0E-E60F-CF2C-5570-F85323BD572E}"/>
    <pc:docChg chg="addSld modSld addMainMaster">
      <pc:chgData name="Ginger Elliott-Teague" userId="S::gelliott-teague@sriinternational.com::eefb298b-226e-4acb-8308-892a407d92a2" providerId="AD" clId="Web-{11C7FF0E-E60F-CF2C-5570-F85323BD572E}" dt="2023-07-31T18:34:18.209" v="146" actId="20577"/>
      <pc:docMkLst>
        <pc:docMk/>
      </pc:docMkLst>
      <pc:sldChg chg="add">
        <pc:chgData name="Ginger Elliott-Teague" userId="S::gelliott-teague@sriinternational.com::eefb298b-226e-4acb-8308-892a407d92a2" providerId="AD" clId="Web-{11C7FF0E-E60F-CF2C-5570-F85323BD572E}" dt="2023-07-31T18:27:56.045" v="0"/>
        <pc:sldMkLst>
          <pc:docMk/>
          <pc:sldMk cId="1167150084" sldId="301"/>
        </pc:sldMkLst>
      </pc:sldChg>
      <pc:sldChg chg="add">
        <pc:chgData name="Ginger Elliott-Teague" userId="S::gelliott-teague@sriinternational.com::eefb298b-226e-4acb-8308-892a407d92a2" providerId="AD" clId="Web-{11C7FF0E-E60F-CF2C-5570-F85323BD572E}" dt="2023-07-31T18:27:56.123" v="1"/>
        <pc:sldMkLst>
          <pc:docMk/>
          <pc:sldMk cId="3157853427" sldId="302"/>
        </pc:sldMkLst>
      </pc:sldChg>
      <pc:sldChg chg="addSp delSp modSp add mod modClrScheme delDesignElem chgLayout">
        <pc:chgData name="Ginger Elliott-Teague" userId="S::gelliott-teague@sriinternational.com::eefb298b-226e-4acb-8308-892a407d92a2" providerId="AD" clId="Web-{11C7FF0E-E60F-CF2C-5570-F85323BD572E}" dt="2023-07-31T18:34:05.334" v="143" actId="20577"/>
        <pc:sldMkLst>
          <pc:docMk/>
          <pc:sldMk cId="149832213" sldId="303"/>
        </pc:sldMkLst>
        <pc:spChg chg="mod ord">
          <ac:chgData name="Ginger Elliott-Teague" userId="S::gelliott-teague@sriinternational.com::eefb298b-226e-4acb-8308-892a407d92a2" providerId="AD" clId="Web-{11C7FF0E-E60F-CF2C-5570-F85323BD572E}" dt="2023-07-31T18:34:05.334" v="143" actId="20577"/>
          <ac:spMkLst>
            <pc:docMk/>
            <pc:sldMk cId="149832213" sldId="303"/>
            <ac:spMk id="2" creationId="{3F12AB57-4B0C-F400-51CD-243670833810}"/>
          </ac:spMkLst>
        </pc:spChg>
        <pc:spChg chg="add mod ord">
          <ac:chgData name="Ginger Elliott-Teague" userId="S::gelliott-teague@sriinternational.com::eefb298b-226e-4acb-8308-892a407d92a2" providerId="AD" clId="Web-{11C7FF0E-E60F-CF2C-5570-F85323BD572E}" dt="2023-07-31T18:33:03.364" v="136"/>
          <ac:spMkLst>
            <pc:docMk/>
            <pc:sldMk cId="149832213" sldId="303"/>
            <ac:spMk id="4" creationId="{AD1FE1B2-9CB7-8C8D-E75D-84718CE3AB84}"/>
          </ac:spMkLst>
        </pc:spChg>
        <pc:spChg chg="del">
          <ac:chgData name="Ginger Elliott-Teague" userId="S::gelliott-teague@sriinternational.com::eefb298b-226e-4acb-8308-892a407d92a2" providerId="AD" clId="Web-{11C7FF0E-E60F-CF2C-5570-F85323BD572E}" dt="2023-07-31T18:32:44.254" v="135"/>
          <ac:spMkLst>
            <pc:docMk/>
            <pc:sldMk cId="149832213" sldId="303"/>
            <ac:spMk id="10" creationId="{17115F77-2FAE-4CA7-9A7F-10D5F2C8F831}"/>
          </ac:spMkLst>
        </pc:spChg>
        <pc:spChg chg="del">
          <ac:chgData name="Ginger Elliott-Teague" userId="S::gelliott-teague@sriinternational.com::eefb298b-226e-4acb-8308-892a407d92a2" providerId="AD" clId="Web-{11C7FF0E-E60F-CF2C-5570-F85323BD572E}" dt="2023-07-31T18:32:44.254" v="135"/>
          <ac:spMkLst>
            <pc:docMk/>
            <pc:sldMk cId="149832213" sldId="303"/>
            <ac:spMk id="12" creationId="{5CD4C046-A04C-46CC-AFA3-6B0621F628C8}"/>
          </ac:spMkLst>
        </pc:spChg>
        <pc:spChg chg="del">
          <ac:chgData name="Ginger Elliott-Teague" userId="S::gelliott-teague@sriinternational.com::eefb298b-226e-4acb-8308-892a407d92a2" providerId="AD" clId="Web-{11C7FF0E-E60F-CF2C-5570-F85323BD572E}" dt="2023-07-31T18:32:44.254" v="135"/>
          <ac:spMkLst>
            <pc:docMk/>
            <pc:sldMk cId="149832213" sldId="303"/>
            <ac:spMk id="14" creationId="{EB8AA617-0537-4ED7-91B6-66511A647507}"/>
          </ac:spMkLst>
        </pc:spChg>
        <pc:spChg chg="del">
          <ac:chgData name="Ginger Elliott-Teague" userId="S::gelliott-teague@sriinternational.com::eefb298b-226e-4acb-8308-892a407d92a2" providerId="AD" clId="Web-{11C7FF0E-E60F-CF2C-5570-F85323BD572E}" dt="2023-07-31T18:32:44.254" v="135"/>
          <ac:spMkLst>
            <pc:docMk/>
            <pc:sldMk cId="149832213" sldId="303"/>
            <ac:spMk id="16" creationId="{C2E8BF1F-CE61-45C5-92AC-552D23176C03}"/>
          </ac:spMkLst>
        </pc:spChg>
        <pc:picChg chg="del">
          <ac:chgData name="Ginger Elliott-Teague" userId="S::gelliott-teague@sriinternational.com::eefb298b-226e-4acb-8308-892a407d92a2" providerId="AD" clId="Web-{11C7FF0E-E60F-CF2C-5570-F85323BD572E}" dt="2023-07-31T18:33:10.817" v="138"/>
          <ac:picMkLst>
            <pc:docMk/>
            <pc:sldMk cId="149832213" sldId="303"/>
            <ac:picMk id="3" creationId="{DBA40AB7-AC4D-61A5-E18B-0E8EBAA81473}"/>
          </ac:picMkLst>
        </pc:picChg>
        <pc:picChg chg="mod ord">
          <ac:chgData name="Ginger Elliott-Teague" userId="S::gelliott-teague@sriinternational.com::eefb298b-226e-4acb-8308-892a407d92a2" providerId="AD" clId="Web-{11C7FF0E-E60F-CF2C-5570-F85323BD572E}" dt="2023-07-31T18:33:15.286" v="139" actId="1076"/>
          <ac:picMkLst>
            <pc:docMk/>
            <pc:sldMk cId="149832213" sldId="303"/>
            <ac:picMk id="9" creationId="{7ED75D1D-215C-DE3C-0D4F-0D7FDBFD43ED}"/>
          </ac:picMkLst>
        </pc:picChg>
      </pc:sldChg>
      <pc:sldChg chg="modSp add mod modClrScheme chgLayout">
        <pc:chgData name="Ginger Elliott-Teague" userId="S::gelliott-teague@sriinternational.com::eefb298b-226e-4acb-8308-892a407d92a2" providerId="AD" clId="Web-{11C7FF0E-E60F-CF2C-5570-F85323BD572E}" dt="2023-07-31T18:32:37.285" v="134" actId="20577"/>
        <pc:sldMkLst>
          <pc:docMk/>
          <pc:sldMk cId="4094056283" sldId="304"/>
        </pc:sldMkLst>
        <pc:spChg chg="mod ord">
          <ac:chgData name="Ginger Elliott-Teague" userId="S::gelliott-teague@sriinternational.com::eefb298b-226e-4acb-8308-892a407d92a2" providerId="AD" clId="Web-{11C7FF0E-E60F-CF2C-5570-F85323BD572E}" dt="2023-07-31T18:29:38.547" v="7" actId="20577"/>
          <ac:spMkLst>
            <pc:docMk/>
            <pc:sldMk cId="4094056283" sldId="304"/>
            <ac:spMk id="2" creationId="{00000000-0000-0000-0000-000000000000}"/>
          </ac:spMkLst>
        </pc:spChg>
        <pc:spChg chg="mod ord">
          <ac:chgData name="Ginger Elliott-Teague" userId="S::gelliott-teague@sriinternational.com::eefb298b-226e-4acb-8308-892a407d92a2" providerId="AD" clId="Web-{11C7FF0E-E60F-CF2C-5570-F85323BD572E}" dt="2023-07-31T18:32:37.285" v="134" actId="20577"/>
          <ac:spMkLst>
            <pc:docMk/>
            <pc:sldMk cId="4094056283" sldId="304"/>
            <ac:spMk id="3" creationId="{00000000-0000-0000-0000-000000000000}"/>
          </ac:spMkLst>
        </pc:spChg>
        <pc:picChg chg="mod">
          <ac:chgData name="Ginger Elliott-Teague" userId="S::gelliott-teague@sriinternational.com::eefb298b-226e-4acb-8308-892a407d92a2" providerId="AD" clId="Web-{11C7FF0E-E60F-CF2C-5570-F85323BD572E}" dt="2023-07-31T18:30:04.844" v="12" actId="1076"/>
          <ac:picMkLst>
            <pc:docMk/>
            <pc:sldMk cId="4094056283" sldId="304"/>
            <ac:picMk id="4" creationId="{BDD88466-2F25-F260-3B1C-6FADE05BC800}"/>
          </ac:picMkLst>
        </pc:picChg>
        <pc:picChg chg="mod">
          <ac:chgData name="Ginger Elliott-Teague" userId="S::gelliott-teague@sriinternational.com::eefb298b-226e-4acb-8308-892a407d92a2" providerId="AD" clId="Web-{11C7FF0E-E60F-CF2C-5570-F85323BD572E}" dt="2023-07-31T18:29:51.500" v="9" actId="1076"/>
          <ac:picMkLst>
            <pc:docMk/>
            <pc:sldMk cId="4094056283" sldId="304"/>
            <ac:picMk id="2050" creationId="{00000000-0000-0000-0000-000000000000}"/>
          </ac:picMkLst>
        </pc:picChg>
      </pc:sldChg>
      <pc:sldChg chg="modSp new">
        <pc:chgData name="Ginger Elliott-Teague" userId="S::gelliott-teague@sriinternational.com::eefb298b-226e-4acb-8308-892a407d92a2" providerId="AD" clId="Web-{11C7FF0E-E60F-CF2C-5570-F85323BD572E}" dt="2023-07-31T18:34:18.209" v="146" actId="20577"/>
        <pc:sldMkLst>
          <pc:docMk/>
          <pc:sldMk cId="1029442521" sldId="305"/>
        </pc:sldMkLst>
        <pc:spChg chg="mod">
          <ac:chgData name="Ginger Elliott-Teague" userId="S::gelliott-teague@sriinternational.com::eefb298b-226e-4acb-8308-892a407d92a2" providerId="AD" clId="Web-{11C7FF0E-E60F-CF2C-5570-F85323BD572E}" dt="2023-07-31T18:34:18.209" v="146" actId="20577"/>
          <ac:spMkLst>
            <pc:docMk/>
            <pc:sldMk cId="1029442521" sldId="305"/>
            <ac:spMk id="2" creationId="{88D991A2-53E3-CF97-B7DF-E731AEE90C3E}"/>
          </ac:spMkLst>
        </pc:spChg>
      </pc:sldChg>
      <pc:sldMasterChg chg="add addSldLayout">
        <pc:chgData name="Ginger Elliott-Teague" userId="S::gelliott-teague@sriinternational.com::eefb298b-226e-4acb-8308-892a407d92a2" providerId="AD" clId="Web-{11C7FF0E-E60F-CF2C-5570-F85323BD572E}" dt="2023-07-31T18:27:56.045" v="0"/>
        <pc:sldMasterMkLst>
          <pc:docMk/>
          <pc:sldMasterMk cId="2696105846" sldId="2147483852"/>
        </pc:sldMasterMkLst>
        <pc:sldLayoutChg chg="add">
          <pc:chgData name="Ginger Elliott-Teague" userId="S::gelliott-teague@sriinternational.com::eefb298b-226e-4acb-8308-892a407d92a2" providerId="AD" clId="Web-{11C7FF0E-E60F-CF2C-5570-F85323BD572E}" dt="2023-07-31T18:27:56.045" v="0"/>
          <pc:sldLayoutMkLst>
            <pc:docMk/>
            <pc:sldMasterMk cId="2696105846" sldId="2147483852"/>
            <pc:sldLayoutMk cId="774381845" sldId="2147483853"/>
          </pc:sldLayoutMkLst>
        </pc:sldLayoutChg>
        <pc:sldLayoutChg chg="add">
          <pc:chgData name="Ginger Elliott-Teague" userId="S::gelliott-teague@sriinternational.com::eefb298b-226e-4acb-8308-892a407d92a2" providerId="AD" clId="Web-{11C7FF0E-E60F-CF2C-5570-F85323BD572E}" dt="2023-07-31T18:27:56.045" v="0"/>
          <pc:sldLayoutMkLst>
            <pc:docMk/>
            <pc:sldMasterMk cId="2696105846" sldId="2147483852"/>
            <pc:sldLayoutMk cId="378402064" sldId="2147483854"/>
          </pc:sldLayoutMkLst>
        </pc:sldLayoutChg>
        <pc:sldLayoutChg chg="add">
          <pc:chgData name="Ginger Elliott-Teague" userId="S::gelliott-teague@sriinternational.com::eefb298b-226e-4acb-8308-892a407d92a2" providerId="AD" clId="Web-{11C7FF0E-E60F-CF2C-5570-F85323BD572E}" dt="2023-07-31T18:27:56.045" v="0"/>
          <pc:sldLayoutMkLst>
            <pc:docMk/>
            <pc:sldMasterMk cId="2696105846" sldId="2147483852"/>
            <pc:sldLayoutMk cId="298039365" sldId="2147483855"/>
          </pc:sldLayoutMkLst>
        </pc:sldLayoutChg>
        <pc:sldLayoutChg chg="add">
          <pc:chgData name="Ginger Elliott-Teague" userId="S::gelliott-teague@sriinternational.com::eefb298b-226e-4acb-8308-892a407d92a2" providerId="AD" clId="Web-{11C7FF0E-E60F-CF2C-5570-F85323BD572E}" dt="2023-07-31T18:27:56.045" v="0"/>
          <pc:sldLayoutMkLst>
            <pc:docMk/>
            <pc:sldMasterMk cId="2696105846" sldId="2147483852"/>
            <pc:sldLayoutMk cId="4139710162" sldId="2147483856"/>
          </pc:sldLayoutMkLst>
        </pc:sldLayoutChg>
        <pc:sldLayoutChg chg="add">
          <pc:chgData name="Ginger Elliott-Teague" userId="S::gelliott-teague@sriinternational.com::eefb298b-226e-4acb-8308-892a407d92a2" providerId="AD" clId="Web-{11C7FF0E-E60F-CF2C-5570-F85323BD572E}" dt="2023-07-31T18:27:56.045" v="0"/>
          <pc:sldLayoutMkLst>
            <pc:docMk/>
            <pc:sldMasterMk cId="2696105846" sldId="2147483852"/>
            <pc:sldLayoutMk cId="3261773350" sldId="2147483857"/>
          </pc:sldLayoutMkLst>
        </pc:sldLayoutChg>
        <pc:sldLayoutChg chg="add">
          <pc:chgData name="Ginger Elliott-Teague" userId="S::gelliott-teague@sriinternational.com::eefb298b-226e-4acb-8308-892a407d92a2" providerId="AD" clId="Web-{11C7FF0E-E60F-CF2C-5570-F85323BD572E}" dt="2023-07-31T18:27:56.045" v="0"/>
          <pc:sldLayoutMkLst>
            <pc:docMk/>
            <pc:sldMasterMk cId="2696105846" sldId="2147483852"/>
            <pc:sldLayoutMk cId="2262402228" sldId="2147483858"/>
          </pc:sldLayoutMkLst>
        </pc:sldLayoutChg>
        <pc:sldLayoutChg chg="add">
          <pc:chgData name="Ginger Elliott-Teague" userId="S::gelliott-teague@sriinternational.com::eefb298b-226e-4acb-8308-892a407d92a2" providerId="AD" clId="Web-{11C7FF0E-E60F-CF2C-5570-F85323BD572E}" dt="2023-07-31T18:27:56.045" v="0"/>
          <pc:sldLayoutMkLst>
            <pc:docMk/>
            <pc:sldMasterMk cId="2696105846" sldId="2147483852"/>
            <pc:sldLayoutMk cId="4187127630" sldId="2147483859"/>
          </pc:sldLayoutMkLst>
        </pc:sldLayoutChg>
        <pc:sldLayoutChg chg="add">
          <pc:chgData name="Ginger Elliott-Teague" userId="S::gelliott-teague@sriinternational.com::eefb298b-226e-4acb-8308-892a407d92a2" providerId="AD" clId="Web-{11C7FF0E-E60F-CF2C-5570-F85323BD572E}" dt="2023-07-31T18:27:56.045" v="0"/>
          <pc:sldLayoutMkLst>
            <pc:docMk/>
            <pc:sldMasterMk cId="2696105846" sldId="2147483852"/>
            <pc:sldLayoutMk cId="3737131694" sldId="2147483860"/>
          </pc:sldLayoutMkLst>
        </pc:sldLayoutChg>
        <pc:sldLayoutChg chg="add">
          <pc:chgData name="Ginger Elliott-Teague" userId="S::gelliott-teague@sriinternational.com::eefb298b-226e-4acb-8308-892a407d92a2" providerId="AD" clId="Web-{11C7FF0E-E60F-CF2C-5570-F85323BD572E}" dt="2023-07-31T18:27:56.045" v="0"/>
          <pc:sldLayoutMkLst>
            <pc:docMk/>
            <pc:sldMasterMk cId="2696105846" sldId="2147483852"/>
            <pc:sldLayoutMk cId="1726895100" sldId="2147483861"/>
          </pc:sldLayoutMkLst>
        </pc:sldLayoutChg>
        <pc:sldLayoutChg chg="add">
          <pc:chgData name="Ginger Elliott-Teague" userId="S::gelliott-teague@sriinternational.com::eefb298b-226e-4acb-8308-892a407d92a2" providerId="AD" clId="Web-{11C7FF0E-E60F-CF2C-5570-F85323BD572E}" dt="2023-07-31T18:27:56.045" v="0"/>
          <pc:sldLayoutMkLst>
            <pc:docMk/>
            <pc:sldMasterMk cId="2696105846" sldId="2147483852"/>
            <pc:sldLayoutMk cId="3241101029" sldId="2147483862"/>
          </pc:sldLayoutMkLst>
        </pc:sldLayoutChg>
        <pc:sldLayoutChg chg="add">
          <pc:chgData name="Ginger Elliott-Teague" userId="S::gelliott-teague@sriinternational.com::eefb298b-226e-4acb-8308-892a407d92a2" providerId="AD" clId="Web-{11C7FF0E-E60F-CF2C-5570-F85323BD572E}" dt="2023-07-31T18:27:56.045" v="0"/>
          <pc:sldLayoutMkLst>
            <pc:docMk/>
            <pc:sldMasterMk cId="2696105846" sldId="2147483852"/>
            <pc:sldLayoutMk cId="1992231186" sldId="2147483863"/>
          </pc:sldLayoutMkLst>
        </pc:sldLayoutChg>
        <pc:sldLayoutChg chg="add">
          <pc:chgData name="Ginger Elliott-Teague" userId="S::gelliott-teague@sriinternational.com::eefb298b-226e-4acb-8308-892a407d92a2" providerId="AD" clId="Web-{11C7FF0E-E60F-CF2C-5570-F85323BD572E}" dt="2023-07-31T18:27:56.045" v="0"/>
          <pc:sldLayoutMkLst>
            <pc:docMk/>
            <pc:sldMasterMk cId="2696105846" sldId="2147483852"/>
            <pc:sldLayoutMk cId="231263294" sldId="2147483864"/>
          </pc:sldLayoutMkLst>
        </pc:sldLayoutChg>
        <pc:sldLayoutChg chg="add">
          <pc:chgData name="Ginger Elliott-Teague" userId="S::gelliott-teague@sriinternational.com::eefb298b-226e-4acb-8308-892a407d92a2" providerId="AD" clId="Web-{11C7FF0E-E60F-CF2C-5570-F85323BD572E}" dt="2023-07-31T18:27:56.045" v="0"/>
          <pc:sldLayoutMkLst>
            <pc:docMk/>
            <pc:sldMasterMk cId="2696105846" sldId="2147483852"/>
            <pc:sldLayoutMk cId="82838883" sldId="2147483865"/>
          </pc:sldLayoutMkLst>
        </pc:sldLayoutChg>
      </pc:sldMasterChg>
    </pc:docChg>
  </pc:docChgLst>
  <pc:docChgLst>
    <pc:chgData name="Howard Morrison" userId="953a7a86-74f4-47f3-8247-678123f7a62f" providerId="ADAL" clId="{345FD4D0-FCCB-4E74-AFC9-6C855B0EBD4D}"/>
    <pc:docChg chg="undo redo custSel addSld delSld modSld sldOrd">
      <pc:chgData name="Howard Morrison" userId="953a7a86-74f4-47f3-8247-678123f7a62f" providerId="ADAL" clId="{345FD4D0-FCCB-4E74-AFC9-6C855B0EBD4D}" dt="2023-08-03T19:44:23.176" v="7366" actId="20577"/>
      <pc:docMkLst>
        <pc:docMk/>
      </pc:docMkLst>
      <pc:sldChg chg="delSp modSp mod modNotesTx">
        <pc:chgData name="Howard Morrison" userId="953a7a86-74f4-47f3-8247-678123f7a62f" providerId="ADAL" clId="{345FD4D0-FCCB-4E74-AFC9-6C855B0EBD4D}" dt="2023-08-02T16:12:44.251" v="2925" actId="20577"/>
        <pc:sldMkLst>
          <pc:docMk/>
          <pc:sldMk cId="616654060" sldId="256"/>
        </pc:sldMkLst>
        <pc:spChg chg="mod">
          <ac:chgData name="Howard Morrison" userId="953a7a86-74f4-47f3-8247-678123f7a62f" providerId="ADAL" clId="{345FD4D0-FCCB-4E74-AFC9-6C855B0EBD4D}" dt="2023-07-05T18:32:37.682" v="113" actId="27636"/>
          <ac:spMkLst>
            <pc:docMk/>
            <pc:sldMk cId="616654060" sldId="256"/>
            <ac:spMk id="2" creationId="{C088334E-6C98-6746-9080-918888B03E0B}"/>
          </ac:spMkLst>
        </pc:spChg>
        <pc:spChg chg="mod">
          <ac:chgData name="Howard Morrison" userId="953a7a86-74f4-47f3-8247-678123f7a62f" providerId="ADAL" clId="{345FD4D0-FCCB-4E74-AFC9-6C855B0EBD4D}" dt="2023-07-27T19:18:06.408" v="2812" actId="20577"/>
          <ac:spMkLst>
            <pc:docMk/>
            <pc:sldMk cId="616654060" sldId="256"/>
            <ac:spMk id="3" creationId="{2B19F451-67B2-1447-A6BD-5A8F88C47B7E}"/>
          </ac:spMkLst>
        </pc:spChg>
        <pc:spChg chg="mod">
          <ac:chgData name="Howard Morrison" userId="953a7a86-74f4-47f3-8247-678123f7a62f" providerId="ADAL" clId="{345FD4D0-FCCB-4E74-AFC9-6C855B0EBD4D}" dt="2023-07-05T18:53:33.242" v="1111" actId="20577"/>
          <ac:spMkLst>
            <pc:docMk/>
            <pc:sldMk cId="616654060" sldId="256"/>
            <ac:spMk id="5" creationId="{A5DFBCD2-8FCE-A049-A1EB-C8F7F5B3C29F}"/>
          </ac:spMkLst>
        </pc:spChg>
        <pc:spChg chg="del">
          <ac:chgData name="Howard Morrison" userId="953a7a86-74f4-47f3-8247-678123f7a62f" providerId="ADAL" clId="{345FD4D0-FCCB-4E74-AFC9-6C855B0EBD4D}" dt="2023-07-05T18:53:21.545" v="1082" actId="478"/>
          <ac:spMkLst>
            <pc:docMk/>
            <pc:sldMk cId="616654060" sldId="256"/>
            <ac:spMk id="6" creationId="{DDD9773E-4D7A-6B40-93BB-006355B9B13C}"/>
          </ac:spMkLst>
        </pc:spChg>
      </pc:sldChg>
      <pc:sldChg chg="addSp modSp del mod modClrScheme chgLayout">
        <pc:chgData name="Howard Morrison" userId="953a7a86-74f4-47f3-8247-678123f7a62f" providerId="ADAL" clId="{345FD4D0-FCCB-4E74-AFC9-6C855B0EBD4D}" dt="2023-07-05T18:49:23.228" v="937" actId="2696"/>
        <pc:sldMkLst>
          <pc:docMk/>
          <pc:sldMk cId="1393821522" sldId="257"/>
        </pc:sldMkLst>
        <pc:spChg chg="mod ord">
          <ac:chgData name="Howard Morrison" userId="953a7a86-74f4-47f3-8247-678123f7a62f" providerId="ADAL" clId="{345FD4D0-FCCB-4E74-AFC9-6C855B0EBD4D}" dt="2023-07-05T18:33:35.191" v="140" actId="20577"/>
          <ac:spMkLst>
            <pc:docMk/>
            <pc:sldMk cId="1393821522" sldId="257"/>
            <ac:spMk id="2" creationId="{D508CE41-E7E0-2E4E-B02F-223C4BFA485A}"/>
          </ac:spMkLst>
        </pc:spChg>
        <pc:spChg chg="mod ord">
          <ac:chgData name="Howard Morrison" userId="953a7a86-74f4-47f3-8247-678123f7a62f" providerId="ADAL" clId="{345FD4D0-FCCB-4E74-AFC9-6C855B0EBD4D}" dt="2023-07-05T18:33:14.701" v="114" actId="700"/>
          <ac:spMkLst>
            <pc:docMk/>
            <pc:sldMk cId="1393821522" sldId="257"/>
            <ac:spMk id="3" creationId="{CC72BBE5-1980-6845-9E68-C274E9D90E06}"/>
          </ac:spMkLst>
        </pc:spChg>
        <pc:spChg chg="add mod ord">
          <ac:chgData name="Howard Morrison" userId="953a7a86-74f4-47f3-8247-678123f7a62f" providerId="ADAL" clId="{345FD4D0-FCCB-4E74-AFC9-6C855B0EBD4D}" dt="2023-07-05T18:33:14.701" v="114" actId="700"/>
          <ac:spMkLst>
            <pc:docMk/>
            <pc:sldMk cId="1393821522" sldId="257"/>
            <ac:spMk id="4" creationId="{50D676AB-E8D6-F6FB-B2B5-06AF4894A4A2}"/>
          </ac:spMkLst>
        </pc:spChg>
      </pc:sldChg>
      <pc:sldChg chg="addSp delSp modSp add del mod modNotesTx">
        <pc:chgData name="Howard Morrison" userId="953a7a86-74f4-47f3-8247-678123f7a62f" providerId="ADAL" clId="{345FD4D0-FCCB-4E74-AFC9-6C855B0EBD4D}" dt="2023-08-03T15:48:40.408" v="6545" actId="478"/>
        <pc:sldMkLst>
          <pc:docMk/>
          <pc:sldMk cId="2803879232" sldId="258"/>
        </pc:sldMkLst>
        <pc:spChg chg="mod">
          <ac:chgData name="Howard Morrison" userId="953a7a86-74f4-47f3-8247-678123f7a62f" providerId="ADAL" clId="{345FD4D0-FCCB-4E74-AFC9-6C855B0EBD4D}" dt="2023-07-27T19:06:32.016" v="2766" actId="1076"/>
          <ac:spMkLst>
            <pc:docMk/>
            <pc:sldMk cId="2803879232" sldId="258"/>
            <ac:spMk id="2" creationId="{17A5BF27-62D8-534D-A4A9-AB0E32E9CF84}"/>
          </ac:spMkLst>
        </pc:spChg>
        <pc:spChg chg="del">
          <ac:chgData name="Howard Morrison" userId="953a7a86-74f4-47f3-8247-678123f7a62f" providerId="ADAL" clId="{345FD4D0-FCCB-4E74-AFC9-6C855B0EBD4D}" dt="2023-08-03T15:48:40.408" v="6545" actId="478"/>
          <ac:spMkLst>
            <pc:docMk/>
            <pc:sldMk cId="2803879232" sldId="258"/>
            <ac:spMk id="3" creationId="{69CFF91E-0670-9F4D-8983-F05F0F16AD17}"/>
          </ac:spMkLst>
        </pc:spChg>
        <pc:spChg chg="add del">
          <ac:chgData name="Howard Morrison" userId="953a7a86-74f4-47f3-8247-678123f7a62f" providerId="ADAL" clId="{345FD4D0-FCCB-4E74-AFC9-6C855B0EBD4D}" dt="2023-07-27T18:34:12.213" v="2632"/>
          <ac:spMkLst>
            <pc:docMk/>
            <pc:sldMk cId="2803879232" sldId="258"/>
            <ac:spMk id="4" creationId="{20881C4C-182B-D110-939B-A7E3C9E2CB7C}"/>
          </ac:spMkLst>
        </pc:spChg>
        <pc:spChg chg="add del">
          <ac:chgData name="Howard Morrison" userId="953a7a86-74f4-47f3-8247-678123f7a62f" providerId="ADAL" clId="{345FD4D0-FCCB-4E74-AFC9-6C855B0EBD4D}" dt="2023-07-27T18:34:22.158" v="2634"/>
          <ac:spMkLst>
            <pc:docMk/>
            <pc:sldMk cId="2803879232" sldId="258"/>
            <ac:spMk id="5" creationId="{64A0CB9B-685B-5D6A-B382-CD11B20FFA50}"/>
          </ac:spMkLst>
        </pc:spChg>
        <pc:picChg chg="add mod">
          <ac:chgData name="Howard Morrison" userId="953a7a86-74f4-47f3-8247-678123f7a62f" providerId="ADAL" clId="{345FD4D0-FCCB-4E74-AFC9-6C855B0EBD4D}" dt="2023-07-27T18:34:41.205" v="2640" actId="1076"/>
          <ac:picMkLst>
            <pc:docMk/>
            <pc:sldMk cId="2803879232" sldId="258"/>
            <ac:picMk id="7" creationId="{4A3664A8-A333-8578-D756-0A5EC2A2413B}"/>
          </ac:picMkLst>
        </pc:picChg>
      </pc:sldChg>
      <pc:sldChg chg="modSp mod addCm delCm modCm modNotesTx">
        <pc:chgData name="Howard Morrison" userId="953a7a86-74f4-47f3-8247-678123f7a62f" providerId="ADAL" clId="{345FD4D0-FCCB-4E74-AFC9-6C855B0EBD4D}" dt="2023-08-02T16:13:46.307" v="3005" actId="20577"/>
        <pc:sldMkLst>
          <pc:docMk/>
          <pc:sldMk cId="3292095436" sldId="260"/>
        </pc:sldMkLst>
        <pc:spChg chg="mod">
          <ac:chgData name="Howard Morrison" userId="953a7a86-74f4-47f3-8247-678123f7a62f" providerId="ADAL" clId="{345FD4D0-FCCB-4E74-AFC9-6C855B0EBD4D}" dt="2023-07-05T18:38:24.741" v="196" actId="313"/>
          <ac:spMkLst>
            <pc:docMk/>
            <pc:sldMk cId="3292095436" sldId="260"/>
            <ac:spMk id="2" creationId="{5700E826-FE36-E242-B05D-C00F353E4F13}"/>
          </ac:spMkLst>
        </pc:spChg>
        <pc:spChg chg="mod">
          <ac:chgData name="Howard Morrison" userId="953a7a86-74f4-47f3-8247-678123f7a62f" providerId="ADAL" clId="{345FD4D0-FCCB-4E74-AFC9-6C855B0EBD4D}" dt="2023-07-26T15:47:05.581" v="2481" actId="20577"/>
          <ac:spMkLst>
            <pc:docMk/>
            <pc:sldMk cId="3292095436" sldId="260"/>
            <ac:spMk id="3" creationId="{F6995323-A99A-B94A-8108-A011F80105B6}"/>
          </ac:spMkLst>
        </pc:spChg>
      </pc:sldChg>
      <pc:sldChg chg="del">
        <pc:chgData name="Howard Morrison" userId="953a7a86-74f4-47f3-8247-678123f7a62f" providerId="ADAL" clId="{345FD4D0-FCCB-4E74-AFC9-6C855B0EBD4D}" dt="2023-07-05T18:48:54.414" v="935" actId="2696"/>
        <pc:sldMkLst>
          <pc:docMk/>
          <pc:sldMk cId="3767728168" sldId="261"/>
        </pc:sldMkLst>
      </pc:sldChg>
      <pc:sldChg chg="addSp delSp modSp mod ord modClrScheme chgLayout modNotesTx">
        <pc:chgData name="Howard Morrison" userId="953a7a86-74f4-47f3-8247-678123f7a62f" providerId="ADAL" clId="{345FD4D0-FCCB-4E74-AFC9-6C855B0EBD4D}" dt="2023-08-02T16:12:51.865" v="2938" actId="20577"/>
        <pc:sldMkLst>
          <pc:docMk/>
          <pc:sldMk cId="1777234996" sldId="262"/>
        </pc:sldMkLst>
        <pc:spChg chg="mod ord">
          <ac:chgData name="Howard Morrison" userId="953a7a86-74f4-47f3-8247-678123f7a62f" providerId="ADAL" clId="{345FD4D0-FCCB-4E74-AFC9-6C855B0EBD4D}" dt="2023-07-20T13:36:57.928" v="1590" actId="700"/>
          <ac:spMkLst>
            <pc:docMk/>
            <pc:sldMk cId="1777234996" sldId="262"/>
            <ac:spMk id="4" creationId="{9160AA49-F332-F347-BD9D-C79C8D44A9B9}"/>
          </ac:spMkLst>
        </pc:spChg>
        <pc:spChg chg="add del mod ord">
          <ac:chgData name="Howard Morrison" userId="953a7a86-74f4-47f3-8247-678123f7a62f" providerId="ADAL" clId="{345FD4D0-FCCB-4E74-AFC9-6C855B0EBD4D}" dt="2023-07-20T13:36:57.928" v="1590" actId="700"/>
          <ac:spMkLst>
            <pc:docMk/>
            <pc:sldMk cId="1777234996" sldId="262"/>
            <ac:spMk id="5" creationId="{478765A6-2603-0B48-9A2A-8508C131CDAE}"/>
          </ac:spMkLst>
        </pc:spChg>
        <pc:spChg chg="mod ord">
          <ac:chgData name="Howard Morrison" userId="953a7a86-74f4-47f3-8247-678123f7a62f" providerId="ADAL" clId="{345FD4D0-FCCB-4E74-AFC9-6C855B0EBD4D}" dt="2023-07-20T13:36:57.928" v="1590" actId="700"/>
          <ac:spMkLst>
            <pc:docMk/>
            <pc:sldMk cId="1777234996" sldId="262"/>
            <ac:spMk id="6" creationId="{976A0403-F602-7C42-A83A-A188D63B0FB0}"/>
          </ac:spMkLst>
        </pc:spChg>
      </pc:sldChg>
      <pc:sldChg chg="modNotesTx">
        <pc:chgData name="Howard Morrison" userId="953a7a86-74f4-47f3-8247-678123f7a62f" providerId="ADAL" clId="{345FD4D0-FCCB-4E74-AFC9-6C855B0EBD4D}" dt="2023-08-02T19:58:10.135" v="3299" actId="20577"/>
        <pc:sldMkLst>
          <pc:docMk/>
          <pc:sldMk cId="2261658630" sldId="263"/>
        </pc:sldMkLst>
      </pc:sldChg>
      <pc:sldChg chg="del">
        <pc:chgData name="Howard Morrison" userId="953a7a86-74f4-47f3-8247-678123f7a62f" providerId="ADAL" clId="{345FD4D0-FCCB-4E74-AFC9-6C855B0EBD4D}" dt="2023-07-05T18:50:44.271" v="1073" actId="2696"/>
        <pc:sldMkLst>
          <pc:docMk/>
          <pc:sldMk cId="1059169021" sldId="264"/>
        </pc:sldMkLst>
      </pc:sldChg>
      <pc:sldChg chg="addSp delSp modSp del mod modClrScheme chgLayout">
        <pc:chgData name="Howard Morrison" userId="953a7a86-74f4-47f3-8247-678123f7a62f" providerId="ADAL" clId="{345FD4D0-FCCB-4E74-AFC9-6C855B0EBD4D}" dt="2023-07-20T13:12:08.656" v="1113" actId="2696"/>
        <pc:sldMkLst>
          <pc:docMk/>
          <pc:sldMk cId="3922586720" sldId="265"/>
        </pc:sldMkLst>
        <pc:spChg chg="mod ord">
          <ac:chgData name="Howard Morrison" userId="953a7a86-74f4-47f3-8247-678123f7a62f" providerId="ADAL" clId="{345FD4D0-FCCB-4E74-AFC9-6C855B0EBD4D}" dt="2023-07-05T18:45:06.185" v="621" actId="20577"/>
          <ac:spMkLst>
            <pc:docMk/>
            <pc:sldMk cId="3922586720" sldId="265"/>
            <ac:spMk id="2" creationId="{339ACB2E-814C-BF42-A292-A3891521E205}"/>
          </ac:spMkLst>
        </pc:spChg>
        <pc:spChg chg="del">
          <ac:chgData name="Howard Morrison" userId="953a7a86-74f4-47f3-8247-678123f7a62f" providerId="ADAL" clId="{345FD4D0-FCCB-4E74-AFC9-6C855B0EBD4D}" dt="2023-07-05T18:44:47.890" v="589" actId="700"/>
          <ac:spMkLst>
            <pc:docMk/>
            <pc:sldMk cId="3922586720" sldId="265"/>
            <ac:spMk id="3" creationId="{C793FBBA-2DAA-DF4D-A99D-ABBB46B03E65}"/>
          </ac:spMkLst>
        </pc:spChg>
        <pc:spChg chg="del mod ord">
          <ac:chgData name="Howard Morrison" userId="953a7a86-74f4-47f3-8247-678123f7a62f" providerId="ADAL" clId="{345FD4D0-FCCB-4E74-AFC9-6C855B0EBD4D}" dt="2023-07-05T18:44:47.890" v="589" actId="700"/>
          <ac:spMkLst>
            <pc:docMk/>
            <pc:sldMk cId="3922586720" sldId="265"/>
            <ac:spMk id="4" creationId="{1C2BC92A-25D3-7B4D-AEE0-DC5F57B14572}"/>
          </ac:spMkLst>
        </pc:spChg>
        <pc:spChg chg="del">
          <ac:chgData name="Howard Morrison" userId="953a7a86-74f4-47f3-8247-678123f7a62f" providerId="ADAL" clId="{345FD4D0-FCCB-4E74-AFC9-6C855B0EBD4D}" dt="2023-07-05T18:44:47.890" v="589" actId="700"/>
          <ac:spMkLst>
            <pc:docMk/>
            <pc:sldMk cId="3922586720" sldId="265"/>
            <ac:spMk id="5" creationId="{8C3CF2C4-0676-B742-9DF5-4CECBC718C5B}"/>
          </ac:spMkLst>
        </pc:spChg>
        <pc:spChg chg="del">
          <ac:chgData name="Howard Morrison" userId="953a7a86-74f4-47f3-8247-678123f7a62f" providerId="ADAL" clId="{345FD4D0-FCCB-4E74-AFC9-6C855B0EBD4D}" dt="2023-07-05T18:44:47.890" v="589" actId="700"/>
          <ac:spMkLst>
            <pc:docMk/>
            <pc:sldMk cId="3922586720" sldId="265"/>
            <ac:spMk id="6" creationId="{749DCCBD-D531-9241-BA09-F519EC7BDEEC}"/>
          </ac:spMkLst>
        </pc:spChg>
        <pc:spChg chg="add mod ord">
          <ac:chgData name="Howard Morrison" userId="953a7a86-74f4-47f3-8247-678123f7a62f" providerId="ADAL" clId="{345FD4D0-FCCB-4E74-AFC9-6C855B0EBD4D}" dt="2023-07-05T18:44:47.890" v="589" actId="700"/>
          <ac:spMkLst>
            <pc:docMk/>
            <pc:sldMk cId="3922586720" sldId="265"/>
            <ac:spMk id="7" creationId="{3F80CF39-093D-28FA-2C91-24F4404E6ABC}"/>
          </ac:spMkLst>
        </pc:spChg>
      </pc:sldChg>
      <pc:sldChg chg="del">
        <pc:chgData name="Howard Morrison" userId="953a7a86-74f4-47f3-8247-678123f7a62f" providerId="ADAL" clId="{345FD4D0-FCCB-4E74-AFC9-6C855B0EBD4D}" dt="2023-07-05T18:51:22.390" v="1079" actId="2696"/>
        <pc:sldMkLst>
          <pc:docMk/>
          <pc:sldMk cId="1733953078" sldId="266"/>
        </pc:sldMkLst>
      </pc:sldChg>
      <pc:sldChg chg="addSp delSp modSp mod modClrScheme chgLayout modNotesTx">
        <pc:chgData name="Howard Morrison" userId="953a7a86-74f4-47f3-8247-678123f7a62f" providerId="ADAL" clId="{345FD4D0-FCCB-4E74-AFC9-6C855B0EBD4D}" dt="2023-08-02T16:14:01.011" v="3024" actId="20577"/>
        <pc:sldMkLst>
          <pc:docMk/>
          <pc:sldMk cId="3189926886" sldId="267"/>
        </pc:sldMkLst>
        <pc:spChg chg="mod ord">
          <ac:chgData name="Howard Morrison" userId="953a7a86-74f4-47f3-8247-678123f7a62f" providerId="ADAL" clId="{345FD4D0-FCCB-4E74-AFC9-6C855B0EBD4D}" dt="2023-07-24T17:51:17.321" v="1815" actId="20577"/>
          <ac:spMkLst>
            <pc:docMk/>
            <pc:sldMk cId="3189926886" sldId="267"/>
            <ac:spMk id="2" creationId="{339ACB2E-814C-BF42-A292-A3891521E205}"/>
          </ac:spMkLst>
        </pc:spChg>
        <pc:spChg chg="add mod ord">
          <ac:chgData name="Howard Morrison" userId="953a7a86-74f4-47f3-8247-678123f7a62f" providerId="ADAL" clId="{345FD4D0-FCCB-4E74-AFC9-6C855B0EBD4D}" dt="2023-07-20T13:29:57.115" v="1473" actId="700"/>
          <ac:spMkLst>
            <pc:docMk/>
            <pc:sldMk cId="3189926886" sldId="267"/>
            <ac:spMk id="3" creationId="{BA319EEF-DF98-C248-8421-EC866E93A0F7}"/>
          </ac:spMkLst>
        </pc:spChg>
        <pc:spChg chg="add mod ord">
          <ac:chgData name="Howard Morrison" userId="953a7a86-74f4-47f3-8247-678123f7a62f" providerId="ADAL" clId="{345FD4D0-FCCB-4E74-AFC9-6C855B0EBD4D}" dt="2023-07-20T13:30:20.304" v="1512" actId="20577"/>
          <ac:spMkLst>
            <pc:docMk/>
            <pc:sldMk cId="3189926886" sldId="267"/>
            <ac:spMk id="4" creationId="{148556DA-B310-6E04-E4A8-9EF08790700A}"/>
          </ac:spMkLst>
        </pc:spChg>
        <pc:spChg chg="add mod ord">
          <ac:chgData name="Howard Morrison" userId="953a7a86-74f4-47f3-8247-678123f7a62f" providerId="ADAL" clId="{345FD4D0-FCCB-4E74-AFC9-6C855B0EBD4D}" dt="2023-07-20T13:30:35.504" v="1543" actId="20577"/>
          <ac:spMkLst>
            <pc:docMk/>
            <pc:sldMk cId="3189926886" sldId="267"/>
            <ac:spMk id="5" creationId="{18FAD472-8F09-E013-2AE8-4A904FA1C9F1}"/>
          </ac:spMkLst>
        </pc:spChg>
        <pc:spChg chg="add mod ord">
          <ac:chgData name="Howard Morrison" userId="953a7a86-74f4-47f3-8247-678123f7a62f" providerId="ADAL" clId="{345FD4D0-FCCB-4E74-AFC9-6C855B0EBD4D}" dt="2023-07-26T15:53:25.449" v="2491" actId="108"/>
          <ac:spMkLst>
            <pc:docMk/>
            <pc:sldMk cId="3189926886" sldId="267"/>
            <ac:spMk id="6" creationId="{FCA873B6-F641-F193-8C79-15C54971D25E}"/>
          </ac:spMkLst>
        </pc:spChg>
        <pc:spChg chg="del">
          <ac:chgData name="Howard Morrison" userId="953a7a86-74f4-47f3-8247-678123f7a62f" providerId="ADAL" clId="{345FD4D0-FCCB-4E74-AFC9-6C855B0EBD4D}" dt="2023-07-05T18:45:19.802" v="622" actId="700"/>
          <ac:spMkLst>
            <pc:docMk/>
            <pc:sldMk cId="3189926886" sldId="267"/>
            <ac:spMk id="7" creationId="{298F1E0F-D469-7849-99F7-55B2864D013F}"/>
          </ac:spMkLst>
        </pc:spChg>
        <pc:spChg chg="del mod ord">
          <ac:chgData name="Howard Morrison" userId="953a7a86-74f4-47f3-8247-678123f7a62f" providerId="ADAL" clId="{345FD4D0-FCCB-4E74-AFC9-6C855B0EBD4D}" dt="2023-07-05T18:45:19.802" v="622" actId="700"/>
          <ac:spMkLst>
            <pc:docMk/>
            <pc:sldMk cId="3189926886" sldId="267"/>
            <ac:spMk id="8" creationId="{29A3198D-8EDA-9542-824F-CDC2122A9F80}"/>
          </ac:spMkLst>
        </pc:spChg>
        <pc:spChg chg="del">
          <ac:chgData name="Howard Morrison" userId="953a7a86-74f4-47f3-8247-678123f7a62f" providerId="ADAL" clId="{345FD4D0-FCCB-4E74-AFC9-6C855B0EBD4D}" dt="2023-07-05T18:45:19.802" v="622" actId="700"/>
          <ac:spMkLst>
            <pc:docMk/>
            <pc:sldMk cId="3189926886" sldId="267"/>
            <ac:spMk id="9" creationId="{F454DB1A-DCBC-DA42-8BF6-DC9407EDFE43}"/>
          </ac:spMkLst>
        </pc:spChg>
        <pc:spChg chg="del">
          <ac:chgData name="Howard Morrison" userId="953a7a86-74f4-47f3-8247-678123f7a62f" providerId="ADAL" clId="{345FD4D0-FCCB-4E74-AFC9-6C855B0EBD4D}" dt="2023-07-05T18:45:19.802" v="622" actId="700"/>
          <ac:spMkLst>
            <pc:docMk/>
            <pc:sldMk cId="3189926886" sldId="267"/>
            <ac:spMk id="10" creationId="{AE8FDE27-A35E-464D-9F45-DE018A43F342}"/>
          </ac:spMkLst>
        </pc:spChg>
      </pc:sldChg>
      <pc:sldChg chg="delSp modSp mod modClrScheme chgLayout modNotesTx">
        <pc:chgData name="Howard Morrison" userId="953a7a86-74f4-47f3-8247-678123f7a62f" providerId="ADAL" clId="{345FD4D0-FCCB-4E74-AFC9-6C855B0EBD4D}" dt="2023-08-02T19:58:04.903" v="3288" actId="20577"/>
        <pc:sldMkLst>
          <pc:docMk/>
          <pc:sldMk cId="1040396614" sldId="268"/>
        </pc:sldMkLst>
        <pc:spChg chg="mod ord">
          <ac:chgData name="Howard Morrison" userId="953a7a86-74f4-47f3-8247-678123f7a62f" providerId="ADAL" clId="{345FD4D0-FCCB-4E74-AFC9-6C855B0EBD4D}" dt="2023-07-20T13:31:44.470" v="1544" actId="700"/>
          <ac:spMkLst>
            <pc:docMk/>
            <pc:sldMk cId="1040396614" sldId="268"/>
            <ac:spMk id="2" creationId="{339ACB2E-814C-BF42-A292-A3891521E205}"/>
          </ac:spMkLst>
        </pc:spChg>
        <pc:spChg chg="mod ord">
          <ac:chgData name="Howard Morrison" userId="953a7a86-74f4-47f3-8247-678123f7a62f" providerId="ADAL" clId="{345FD4D0-FCCB-4E74-AFC9-6C855B0EBD4D}" dt="2023-07-20T13:35:50.927" v="1585" actId="20577"/>
          <ac:spMkLst>
            <pc:docMk/>
            <pc:sldMk cId="1040396614" sldId="268"/>
            <ac:spMk id="3" creationId="{C793FBBA-2DAA-DF4D-A99D-ABBB46B03E65}"/>
          </ac:spMkLst>
        </pc:spChg>
        <pc:spChg chg="del mod ord">
          <ac:chgData name="Howard Morrison" userId="953a7a86-74f4-47f3-8247-678123f7a62f" providerId="ADAL" clId="{345FD4D0-FCCB-4E74-AFC9-6C855B0EBD4D}" dt="2023-07-20T13:31:44.470" v="1544" actId="700"/>
          <ac:spMkLst>
            <pc:docMk/>
            <pc:sldMk cId="1040396614" sldId="268"/>
            <ac:spMk id="4" creationId="{1C2BC92A-25D3-7B4D-AEE0-DC5F57B14572}"/>
          </ac:spMkLst>
        </pc:spChg>
        <pc:spChg chg="del">
          <ac:chgData name="Howard Morrison" userId="953a7a86-74f4-47f3-8247-678123f7a62f" providerId="ADAL" clId="{345FD4D0-FCCB-4E74-AFC9-6C855B0EBD4D}" dt="2023-07-20T13:31:44.470" v="1544" actId="700"/>
          <ac:spMkLst>
            <pc:docMk/>
            <pc:sldMk cId="1040396614" sldId="268"/>
            <ac:spMk id="5" creationId="{8C3CF2C4-0676-B742-9DF5-4CECBC718C5B}"/>
          </ac:spMkLst>
        </pc:spChg>
        <pc:spChg chg="del">
          <ac:chgData name="Howard Morrison" userId="953a7a86-74f4-47f3-8247-678123f7a62f" providerId="ADAL" clId="{345FD4D0-FCCB-4E74-AFC9-6C855B0EBD4D}" dt="2023-07-20T13:31:44.470" v="1544" actId="700"/>
          <ac:spMkLst>
            <pc:docMk/>
            <pc:sldMk cId="1040396614" sldId="268"/>
            <ac:spMk id="6" creationId="{749DCCBD-D531-9241-BA09-F519EC7BDEEC}"/>
          </ac:spMkLst>
        </pc:spChg>
      </pc:sldChg>
      <pc:sldChg chg="delSp modSp del mod modClrScheme chgLayout">
        <pc:chgData name="Howard Morrison" userId="953a7a86-74f4-47f3-8247-678123f7a62f" providerId="ADAL" clId="{345FD4D0-FCCB-4E74-AFC9-6C855B0EBD4D}" dt="2023-07-26T16:08:00.211" v="2595" actId="2696"/>
        <pc:sldMkLst>
          <pc:docMk/>
          <pc:sldMk cId="1455860122" sldId="269"/>
        </pc:sldMkLst>
        <pc:spChg chg="mod ord">
          <ac:chgData name="Howard Morrison" userId="953a7a86-74f4-47f3-8247-678123f7a62f" providerId="ADAL" clId="{345FD4D0-FCCB-4E74-AFC9-6C855B0EBD4D}" dt="2023-07-20T13:36:23.427" v="1586" actId="700"/>
          <ac:spMkLst>
            <pc:docMk/>
            <pc:sldMk cId="1455860122" sldId="269"/>
            <ac:spMk id="2" creationId="{339ACB2E-814C-BF42-A292-A3891521E205}"/>
          </ac:spMkLst>
        </pc:spChg>
        <pc:spChg chg="mod ord">
          <ac:chgData name="Howard Morrison" userId="953a7a86-74f4-47f3-8247-678123f7a62f" providerId="ADAL" clId="{345FD4D0-FCCB-4E74-AFC9-6C855B0EBD4D}" dt="2023-07-26T16:07:53.245" v="2593" actId="21"/>
          <ac:spMkLst>
            <pc:docMk/>
            <pc:sldMk cId="1455860122" sldId="269"/>
            <ac:spMk id="3" creationId="{C793FBBA-2DAA-DF4D-A99D-ABBB46B03E65}"/>
          </ac:spMkLst>
        </pc:spChg>
        <pc:spChg chg="del mod ord">
          <ac:chgData name="Howard Morrison" userId="953a7a86-74f4-47f3-8247-678123f7a62f" providerId="ADAL" clId="{345FD4D0-FCCB-4E74-AFC9-6C855B0EBD4D}" dt="2023-07-20T13:36:23.427" v="1586" actId="700"/>
          <ac:spMkLst>
            <pc:docMk/>
            <pc:sldMk cId="1455860122" sldId="269"/>
            <ac:spMk id="4" creationId="{1C2BC92A-25D3-7B4D-AEE0-DC5F57B14572}"/>
          </ac:spMkLst>
        </pc:spChg>
        <pc:spChg chg="del">
          <ac:chgData name="Howard Morrison" userId="953a7a86-74f4-47f3-8247-678123f7a62f" providerId="ADAL" clId="{345FD4D0-FCCB-4E74-AFC9-6C855B0EBD4D}" dt="2023-07-20T13:36:23.427" v="1586" actId="700"/>
          <ac:spMkLst>
            <pc:docMk/>
            <pc:sldMk cId="1455860122" sldId="269"/>
            <ac:spMk id="5" creationId="{8C3CF2C4-0676-B742-9DF5-4CECBC718C5B}"/>
          </ac:spMkLst>
        </pc:spChg>
        <pc:spChg chg="del">
          <ac:chgData name="Howard Morrison" userId="953a7a86-74f4-47f3-8247-678123f7a62f" providerId="ADAL" clId="{345FD4D0-FCCB-4E74-AFC9-6C855B0EBD4D}" dt="2023-07-20T13:36:23.427" v="1586" actId="700"/>
          <ac:spMkLst>
            <pc:docMk/>
            <pc:sldMk cId="1455860122" sldId="269"/>
            <ac:spMk id="6" creationId="{749DCCBD-D531-9241-BA09-F519EC7BDEEC}"/>
          </ac:spMkLst>
        </pc:spChg>
      </pc:sldChg>
      <pc:sldChg chg="addSp delSp modSp new del mod modClrScheme chgLayout">
        <pc:chgData name="Howard Morrison" userId="953a7a86-74f4-47f3-8247-678123f7a62f" providerId="ADAL" clId="{345FD4D0-FCCB-4E74-AFC9-6C855B0EBD4D}" dt="2023-07-05T18:38:01.665" v="180" actId="2696"/>
        <pc:sldMkLst>
          <pc:docMk/>
          <pc:sldMk cId="2239647477" sldId="270"/>
        </pc:sldMkLst>
        <pc:spChg chg="del mod ord">
          <ac:chgData name="Howard Morrison" userId="953a7a86-74f4-47f3-8247-678123f7a62f" providerId="ADAL" clId="{345FD4D0-FCCB-4E74-AFC9-6C855B0EBD4D}" dt="2023-07-05T18:35:43.113" v="142" actId="700"/>
          <ac:spMkLst>
            <pc:docMk/>
            <pc:sldMk cId="2239647477" sldId="270"/>
            <ac:spMk id="2" creationId="{F700707E-D4EE-66C9-D173-433386FB1BD6}"/>
          </ac:spMkLst>
        </pc:spChg>
        <pc:spChg chg="del mod ord">
          <ac:chgData name="Howard Morrison" userId="953a7a86-74f4-47f3-8247-678123f7a62f" providerId="ADAL" clId="{345FD4D0-FCCB-4E74-AFC9-6C855B0EBD4D}" dt="2023-07-05T18:35:43.113" v="142" actId="700"/>
          <ac:spMkLst>
            <pc:docMk/>
            <pc:sldMk cId="2239647477" sldId="270"/>
            <ac:spMk id="3" creationId="{65D68387-5D0D-14DE-2CE3-DC12DA85D458}"/>
          </ac:spMkLst>
        </pc:spChg>
        <pc:spChg chg="del">
          <ac:chgData name="Howard Morrison" userId="953a7a86-74f4-47f3-8247-678123f7a62f" providerId="ADAL" clId="{345FD4D0-FCCB-4E74-AFC9-6C855B0EBD4D}" dt="2023-07-05T18:35:43.113" v="142" actId="700"/>
          <ac:spMkLst>
            <pc:docMk/>
            <pc:sldMk cId="2239647477" sldId="270"/>
            <ac:spMk id="4" creationId="{C49CB6DC-5E8C-0730-0106-C7316A5471CE}"/>
          </ac:spMkLst>
        </pc:spChg>
        <pc:spChg chg="add mod ord">
          <ac:chgData name="Howard Morrison" userId="953a7a86-74f4-47f3-8247-678123f7a62f" providerId="ADAL" clId="{345FD4D0-FCCB-4E74-AFC9-6C855B0EBD4D}" dt="2023-07-05T18:36:00.622" v="155" actId="313"/>
          <ac:spMkLst>
            <pc:docMk/>
            <pc:sldMk cId="2239647477" sldId="270"/>
            <ac:spMk id="5" creationId="{D5BC946F-54FC-9A6D-3F78-9CAF19FA4CAA}"/>
          </ac:spMkLst>
        </pc:spChg>
        <pc:spChg chg="add mod ord">
          <ac:chgData name="Howard Morrison" userId="953a7a86-74f4-47f3-8247-678123f7a62f" providerId="ADAL" clId="{345FD4D0-FCCB-4E74-AFC9-6C855B0EBD4D}" dt="2023-07-05T18:35:43.113" v="142" actId="700"/>
          <ac:spMkLst>
            <pc:docMk/>
            <pc:sldMk cId="2239647477" sldId="270"/>
            <ac:spMk id="6" creationId="{DCA9EBA6-97C5-5EAE-1D50-F18368E4DB3F}"/>
          </ac:spMkLst>
        </pc:spChg>
      </pc:sldChg>
      <pc:sldChg chg="addSp delSp modSp new mod delCm modNotesTx">
        <pc:chgData name="Howard Morrison" userId="953a7a86-74f4-47f3-8247-678123f7a62f" providerId="ADAL" clId="{345FD4D0-FCCB-4E74-AFC9-6C855B0EBD4D}" dt="2023-08-02T19:51:46.881" v="3246"/>
        <pc:sldMkLst>
          <pc:docMk/>
          <pc:sldMk cId="247844149" sldId="271"/>
        </pc:sldMkLst>
        <pc:spChg chg="mod">
          <ac:chgData name="Howard Morrison" userId="953a7a86-74f4-47f3-8247-678123f7a62f" providerId="ADAL" clId="{345FD4D0-FCCB-4E74-AFC9-6C855B0EBD4D}" dt="2023-07-05T18:41:43.229" v="427" actId="313"/>
          <ac:spMkLst>
            <pc:docMk/>
            <pc:sldMk cId="247844149" sldId="271"/>
            <ac:spMk id="2" creationId="{9A05287B-C438-EE2D-B6E4-C46F26C98821}"/>
          </ac:spMkLst>
        </pc:spChg>
        <pc:spChg chg="mod">
          <ac:chgData name="Howard Morrison" userId="953a7a86-74f4-47f3-8247-678123f7a62f" providerId="ADAL" clId="{345FD4D0-FCCB-4E74-AFC9-6C855B0EBD4D}" dt="2023-07-27T18:55:51.670" v="2656" actId="14100"/>
          <ac:spMkLst>
            <pc:docMk/>
            <pc:sldMk cId="247844149" sldId="271"/>
            <ac:spMk id="3" creationId="{DB9C0DBD-A025-ED74-BE18-263C66E9F1ED}"/>
          </ac:spMkLst>
        </pc:spChg>
        <pc:picChg chg="add del mod">
          <ac:chgData name="Howard Morrison" userId="953a7a86-74f4-47f3-8247-678123f7a62f" providerId="ADAL" clId="{345FD4D0-FCCB-4E74-AFC9-6C855B0EBD4D}" dt="2023-07-27T18:55:51.108" v="2655"/>
          <ac:picMkLst>
            <pc:docMk/>
            <pc:sldMk cId="247844149" sldId="271"/>
            <ac:picMk id="2050" creationId="{7868A30E-8F68-CF5E-4F56-D56FA61F1C3D}"/>
          </ac:picMkLst>
        </pc:picChg>
        <pc:picChg chg="add mod">
          <ac:chgData name="Howard Morrison" userId="953a7a86-74f4-47f3-8247-678123f7a62f" providerId="ADAL" clId="{345FD4D0-FCCB-4E74-AFC9-6C855B0EBD4D}" dt="2023-07-27T18:56:01.847" v="2659" actId="14100"/>
          <ac:picMkLst>
            <pc:docMk/>
            <pc:sldMk cId="247844149" sldId="271"/>
            <ac:picMk id="2052" creationId="{2C2F12CA-5AC8-BEB9-9C04-998178AD8019}"/>
          </ac:picMkLst>
        </pc:picChg>
        <pc:extLst>
          <p:ext xmlns:p="http://schemas.openxmlformats.org/presentationml/2006/main" uri="{D6D511B9-2390-475A-947B-AFAB55BFBCF1}">
            <pc226:cmChg xmlns:pc226="http://schemas.microsoft.com/office/powerpoint/2022/06/main/command" chg="del">
              <pc226:chgData name="Howard Morrison" userId="953a7a86-74f4-47f3-8247-678123f7a62f" providerId="ADAL" clId="{345FD4D0-FCCB-4E74-AFC9-6C855B0EBD4D}" dt="2023-08-02T19:51:46.881" v="3246"/>
              <pc2:cmMkLst xmlns:pc2="http://schemas.microsoft.com/office/powerpoint/2019/9/main/command">
                <pc:docMk/>
                <pc:sldMk cId="247844149" sldId="271"/>
                <pc2:cmMk id="{2D1E42EF-962F-4F80-8B3E-71E36A8315E9}"/>
              </pc2:cmMkLst>
            </pc226:cmChg>
          </p:ext>
        </pc:extLst>
      </pc:sldChg>
      <pc:sldChg chg="addSp delSp modSp new mod modClrScheme delCm modCm chgLayout modNotesTx">
        <pc:chgData name="Howard Morrison" userId="953a7a86-74f4-47f3-8247-678123f7a62f" providerId="ADAL" clId="{345FD4D0-FCCB-4E74-AFC9-6C855B0EBD4D}" dt="2023-08-02T16:13:33.180" v="2987" actId="20577"/>
        <pc:sldMkLst>
          <pc:docMk/>
          <pc:sldMk cId="1102045380" sldId="272"/>
        </pc:sldMkLst>
        <pc:spChg chg="del mod ord">
          <ac:chgData name="Howard Morrison" userId="953a7a86-74f4-47f3-8247-678123f7a62f" providerId="ADAL" clId="{345FD4D0-FCCB-4E74-AFC9-6C855B0EBD4D}" dt="2023-07-05T18:42:46.035" v="434" actId="700"/>
          <ac:spMkLst>
            <pc:docMk/>
            <pc:sldMk cId="1102045380" sldId="272"/>
            <ac:spMk id="2" creationId="{D3AFC30C-1FBD-A3B3-2FD0-B4DDC1FE02AC}"/>
          </ac:spMkLst>
        </pc:spChg>
        <pc:spChg chg="del mod ord">
          <ac:chgData name="Howard Morrison" userId="953a7a86-74f4-47f3-8247-678123f7a62f" providerId="ADAL" clId="{345FD4D0-FCCB-4E74-AFC9-6C855B0EBD4D}" dt="2023-07-05T18:42:46.035" v="434" actId="700"/>
          <ac:spMkLst>
            <pc:docMk/>
            <pc:sldMk cId="1102045380" sldId="272"/>
            <ac:spMk id="3" creationId="{EBF21947-46D0-38BE-A96A-7C6121D13BB5}"/>
          </ac:spMkLst>
        </pc:spChg>
        <pc:spChg chg="del">
          <ac:chgData name="Howard Morrison" userId="953a7a86-74f4-47f3-8247-678123f7a62f" providerId="ADAL" clId="{345FD4D0-FCCB-4E74-AFC9-6C855B0EBD4D}" dt="2023-07-05T18:42:46.035" v="434" actId="700"/>
          <ac:spMkLst>
            <pc:docMk/>
            <pc:sldMk cId="1102045380" sldId="272"/>
            <ac:spMk id="4" creationId="{DFE28EB6-F87F-2EF3-7A91-0ECCAD0EB376}"/>
          </ac:spMkLst>
        </pc:spChg>
        <pc:spChg chg="add del mod ord">
          <ac:chgData name="Howard Morrison" userId="953a7a86-74f4-47f3-8247-678123f7a62f" providerId="ADAL" clId="{345FD4D0-FCCB-4E74-AFC9-6C855B0EBD4D}" dt="2023-07-05T18:42:52.407" v="435" actId="700"/>
          <ac:spMkLst>
            <pc:docMk/>
            <pc:sldMk cId="1102045380" sldId="272"/>
            <ac:spMk id="5" creationId="{899567A2-F39E-F99B-A5D0-5BC45103B334}"/>
          </ac:spMkLst>
        </pc:spChg>
        <pc:spChg chg="add del mod ord">
          <ac:chgData name="Howard Morrison" userId="953a7a86-74f4-47f3-8247-678123f7a62f" providerId="ADAL" clId="{345FD4D0-FCCB-4E74-AFC9-6C855B0EBD4D}" dt="2023-07-05T18:42:52.407" v="435" actId="700"/>
          <ac:spMkLst>
            <pc:docMk/>
            <pc:sldMk cId="1102045380" sldId="272"/>
            <ac:spMk id="6" creationId="{92912A88-990A-B8AC-0B23-EC73B357B254}"/>
          </ac:spMkLst>
        </pc:spChg>
        <pc:spChg chg="add mod ord">
          <ac:chgData name="Howard Morrison" userId="953a7a86-74f4-47f3-8247-678123f7a62f" providerId="ADAL" clId="{345FD4D0-FCCB-4E74-AFC9-6C855B0EBD4D}" dt="2023-07-20T13:37:13.001" v="1594" actId="700"/>
          <ac:spMkLst>
            <pc:docMk/>
            <pc:sldMk cId="1102045380" sldId="272"/>
            <ac:spMk id="7" creationId="{3AEB08D0-E326-95CF-93BF-C6A052990B0F}"/>
          </ac:spMkLst>
        </pc:spChg>
        <pc:spChg chg="add mod ord">
          <ac:chgData name="Howard Morrison" userId="953a7a86-74f4-47f3-8247-678123f7a62f" providerId="ADAL" clId="{345FD4D0-FCCB-4E74-AFC9-6C855B0EBD4D}" dt="2023-07-20T13:37:13.001" v="1594" actId="700"/>
          <ac:spMkLst>
            <pc:docMk/>
            <pc:sldMk cId="1102045380" sldId="272"/>
            <ac:spMk id="8" creationId="{496C0F20-C590-2E5A-B70C-729F209BB7F9}"/>
          </ac:spMkLst>
        </pc:spChg>
        <pc:spChg chg="add mod ord">
          <ac:chgData name="Howard Morrison" userId="953a7a86-74f4-47f3-8247-678123f7a62f" providerId="ADAL" clId="{345FD4D0-FCCB-4E74-AFC9-6C855B0EBD4D}" dt="2023-07-20T13:37:13.001" v="1594" actId="700"/>
          <ac:spMkLst>
            <pc:docMk/>
            <pc:sldMk cId="1102045380" sldId="272"/>
            <ac:spMk id="9" creationId="{F824825B-60A5-FC48-4735-AB4A37804944}"/>
          </ac:spMkLst>
        </pc:spChg>
        <pc:spChg chg="add mod ord">
          <ac:chgData name="Howard Morrison" userId="953a7a86-74f4-47f3-8247-678123f7a62f" providerId="ADAL" clId="{345FD4D0-FCCB-4E74-AFC9-6C855B0EBD4D}" dt="2023-07-20T13:37:13.001" v="1594" actId="700"/>
          <ac:spMkLst>
            <pc:docMk/>
            <pc:sldMk cId="1102045380" sldId="272"/>
            <ac:spMk id="10" creationId="{385CD7A9-B963-AFB9-85E8-2386FC4E978F}"/>
          </ac:spMkLst>
        </pc:spChg>
        <pc:spChg chg="add mod ord">
          <ac:chgData name="Howard Morrison" userId="953a7a86-74f4-47f3-8247-678123f7a62f" providerId="ADAL" clId="{345FD4D0-FCCB-4E74-AFC9-6C855B0EBD4D}" dt="2023-07-20T13:37:13.001" v="1594" actId="700"/>
          <ac:spMkLst>
            <pc:docMk/>
            <pc:sldMk cId="1102045380" sldId="272"/>
            <ac:spMk id="11" creationId="{B827DF14-20FF-8005-EC6D-22AD72E14548}"/>
          </ac:spMkLst>
        </pc:spChg>
      </pc:sldChg>
      <pc:sldChg chg="addSp delSp modSp new mod modClrScheme addCm delCm chgLayout modNotesTx">
        <pc:chgData name="Howard Morrison" userId="953a7a86-74f4-47f3-8247-678123f7a62f" providerId="ADAL" clId="{345FD4D0-FCCB-4E74-AFC9-6C855B0EBD4D}" dt="2023-07-26T17:43:45.884" v="2622" actId="1076"/>
        <pc:sldMkLst>
          <pc:docMk/>
          <pc:sldMk cId="2346308518" sldId="273"/>
        </pc:sldMkLst>
        <pc:spChg chg="del mod ord">
          <ac:chgData name="Howard Morrison" userId="953a7a86-74f4-47f3-8247-678123f7a62f" providerId="ADAL" clId="{345FD4D0-FCCB-4E74-AFC9-6C855B0EBD4D}" dt="2023-07-05T18:45:50.840" v="662" actId="700"/>
          <ac:spMkLst>
            <pc:docMk/>
            <pc:sldMk cId="2346308518" sldId="273"/>
            <ac:spMk id="2" creationId="{21831445-F5E3-613D-7350-C2C14262E21B}"/>
          </ac:spMkLst>
        </pc:spChg>
        <pc:spChg chg="add mod">
          <ac:chgData name="Howard Morrison" userId="953a7a86-74f4-47f3-8247-678123f7a62f" providerId="ADAL" clId="{345FD4D0-FCCB-4E74-AFC9-6C855B0EBD4D}" dt="2023-07-26T17:43:45.884" v="2622" actId="1076"/>
          <ac:spMkLst>
            <pc:docMk/>
            <pc:sldMk cId="2346308518" sldId="273"/>
            <ac:spMk id="2" creationId="{60B0A8D9-7369-0122-6F60-1A050865AD4D}"/>
          </ac:spMkLst>
        </pc:spChg>
        <pc:spChg chg="del mod ord">
          <ac:chgData name="Howard Morrison" userId="953a7a86-74f4-47f3-8247-678123f7a62f" providerId="ADAL" clId="{345FD4D0-FCCB-4E74-AFC9-6C855B0EBD4D}" dt="2023-07-05T18:45:50.840" v="662" actId="700"/>
          <ac:spMkLst>
            <pc:docMk/>
            <pc:sldMk cId="2346308518" sldId="273"/>
            <ac:spMk id="3" creationId="{1D0839C4-6A7B-204F-8B3A-49B81530974E}"/>
          </ac:spMkLst>
        </pc:spChg>
        <pc:spChg chg="add mod ord">
          <ac:chgData name="Howard Morrison" userId="953a7a86-74f4-47f3-8247-678123f7a62f" providerId="ADAL" clId="{345FD4D0-FCCB-4E74-AFC9-6C855B0EBD4D}" dt="2023-07-25T17:43:51.403" v="2133" actId="5793"/>
          <ac:spMkLst>
            <pc:docMk/>
            <pc:sldMk cId="2346308518" sldId="273"/>
            <ac:spMk id="4" creationId="{B252603A-2FCC-30BA-91DA-2B1680BC124A}"/>
          </ac:spMkLst>
        </pc:spChg>
        <pc:spChg chg="add mod ord">
          <ac:chgData name="Howard Morrison" userId="953a7a86-74f4-47f3-8247-678123f7a62f" providerId="ADAL" clId="{345FD4D0-FCCB-4E74-AFC9-6C855B0EBD4D}" dt="2023-07-25T17:58:03.284" v="2154" actId="27636"/>
          <ac:spMkLst>
            <pc:docMk/>
            <pc:sldMk cId="2346308518" sldId="273"/>
            <ac:spMk id="5" creationId="{83F91766-AE58-CC62-BE21-09E64DA09FB9}"/>
          </ac:spMkLst>
        </pc:spChg>
        <pc:spChg chg="add del mod ord">
          <ac:chgData name="Howard Morrison" userId="953a7a86-74f4-47f3-8247-678123f7a62f" providerId="ADAL" clId="{345FD4D0-FCCB-4E74-AFC9-6C855B0EBD4D}" dt="2023-07-25T17:43:20.887" v="2117" actId="700"/>
          <ac:spMkLst>
            <pc:docMk/>
            <pc:sldMk cId="2346308518" sldId="273"/>
            <ac:spMk id="6" creationId="{F991FE7A-05D6-5383-A192-D8A73445AF69}"/>
          </ac:spMkLst>
        </pc:spChg>
        <pc:spChg chg="add del mod ord">
          <ac:chgData name="Howard Morrison" userId="953a7a86-74f4-47f3-8247-678123f7a62f" providerId="ADAL" clId="{345FD4D0-FCCB-4E74-AFC9-6C855B0EBD4D}" dt="2023-07-25T17:43:38.765" v="2121" actId="478"/>
          <ac:spMkLst>
            <pc:docMk/>
            <pc:sldMk cId="2346308518" sldId="273"/>
            <ac:spMk id="7" creationId="{FA51D9C2-43FC-82D6-571E-17EEBA44FB98}"/>
          </ac:spMkLst>
        </pc:spChg>
        <pc:spChg chg="add del mod ord">
          <ac:chgData name="Howard Morrison" userId="953a7a86-74f4-47f3-8247-678123f7a62f" providerId="ADAL" clId="{345FD4D0-FCCB-4E74-AFC9-6C855B0EBD4D}" dt="2023-07-25T17:43:20.887" v="2117" actId="700"/>
          <ac:spMkLst>
            <pc:docMk/>
            <pc:sldMk cId="2346308518" sldId="273"/>
            <ac:spMk id="8" creationId="{9725AA6F-6774-03BB-122B-1A9275E9EB40}"/>
          </ac:spMkLst>
        </pc:spChg>
      </pc:sldChg>
      <pc:sldChg chg="addSp delSp modSp new mod modClrScheme chgLayout modNotesTx">
        <pc:chgData name="Howard Morrison" userId="953a7a86-74f4-47f3-8247-678123f7a62f" providerId="ADAL" clId="{345FD4D0-FCCB-4E74-AFC9-6C855B0EBD4D}" dt="2023-08-02T19:58:00.286" v="3281" actId="20577"/>
        <pc:sldMkLst>
          <pc:docMk/>
          <pc:sldMk cId="3329019497" sldId="274"/>
        </pc:sldMkLst>
        <pc:spChg chg="mod ord">
          <ac:chgData name="Howard Morrison" userId="953a7a86-74f4-47f3-8247-678123f7a62f" providerId="ADAL" clId="{345FD4D0-FCCB-4E74-AFC9-6C855B0EBD4D}" dt="2023-07-05T18:46:24.907" v="706" actId="700"/>
          <ac:spMkLst>
            <pc:docMk/>
            <pc:sldMk cId="3329019497" sldId="274"/>
            <ac:spMk id="2" creationId="{74857F5C-0E6F-EDCE-0C07-3DCF1B6EA97D}"/>
          </ac:spMkLst>
        </pc:spChg>
        <pc:spChg chg="del">
          <ac:chgData name="Howard Morrison" userId="953a7a86-74f4-47f3-8247-678123f7a62f" providerId="ADAL" clId="{345FD4D0-FCCB-4E74-AFC9-6C855B0EBD4D}" dt="2023-07-05T18:46:24.907" v="706" actId="700"/>
          <ac:spMkLst>
            <pc:docMk/>
            <pc:sldMk cId="3329019497" sldId="274"/>
            <ac:spMk id="3" creationId="{D5A5CC0E-9904-B3BF-2B24-F312B7EA96EE}"/>
          </ac:spMkLst>
        </pc:spChg>
        <pc:spChg chg="del mod ord">
          <ac:chgData name="Howard Morrison" userId="953a7a86-74f4-47f3-8247-678123f7a62f" providerId="ADAL" clId="{345FD4D0-FCCB-4E74-AFC9-6C855B0EBD4D}" dt="2023-07-05T18:46:24.907" v="706" actId="700"/>
          <ac:spMkLst>
            <pc:docMk/>
            <pc:sldMk cId="3329019497" sldId="274"/>
            <ac:spMk id="4" creationId="{64D3AEB7-5620-0EC3-53B4-5D64758BF2F3}"/>
          </ac:spMkLst>
        </pc:spChg>
        <pc:spChg chg="del">
          <ac:chgData name="Howard Morrison" userId="953a7a86-74f4-47f3-8247-678123f7a62f" providerId="ADAL" clId="{345FD4D0-FCCB-4E74-AFC9-6C855B0EBD4D}" dt="2023-07-05T18:46:24.907" v="706" actId="700"/>
          <ac:spMkLst>
            <pc:docMk/>
            <pc:sldMk cId="3329019497" sldId="274"/>
            <ac:spMk id="5" creationId="{BC2FB6E2-EFCE-124E-1255-49752B2AD92D}"/>
          </ac:spMkLst>
        </pc:spChg>
        <pc:spChg chg="del">
          <ac:chgData name="Howard Morrison" userId="953a7a86-74f4-47f3-8247-678123f7a62f" providerId="ADAL" clId="{345FD4D0-FCCB-4E74-AFC9-6C855B0EBD4D}" dt="2023-07-05T18:46:24.907" v="706" actId="700"/>
          <ac:spMkLst>
            <pc:docMk/>
            <pc:sldMk cId="3329019497" sldId="274"/>
            <ac:spMk id="6" creationId="{6B414CF0-86C9-1B2A-398B-A20913597099}"/>
          </ac:spMkLst>
        </pc:spChg>
        <pc:spChg chg="add mod ord">
          <ac:chgData name="Howard Morrison" userId="953a7a86-74f4-47f3-8247-678123f7a62f" providerId="ADAL" clId="{345FD4D0-FCCB-4E74-AFC9-6C855B0EBD4D}" dt="2023-07-26T16:08:11.293" v="2608" actId="20577"/>
          <ac:spMkLst>
            <pc:docMk/>
            <pc:sldMk cId="3329019497" sldId="274"/>
            <ac:spMk id="7" creationId="{962AE8AB-500D-012A-6131-8A707C10D9A3}"/>
          </ac:spMkLst>
        </pc:spChg>
        <pc:picChg chg="add mod">
          <ac:chgData name="Howard Morrison" userId="953a7a86-74f4-47f3-8247-678123f7a62f" providerId="ADAL" clId="{345FD4D0-FCCB-4E74-AFC9-6C855B0EBD4D}" dt="2023-07-05T18:51:15.209" v="1078" actId="1076"/>
          <ac:picMkLst>
            <pc:docMk/>
            <pc:sldMk cId="3329019497" sldId="274"/>
            <ac:picMk id="8" creationId="{3AD552A7-5F50-A85E-BBD5-63D71E3B6D09}"/>
          </ac:picMkLst>
        </pc:picChg>
      </pc:sldChg>
      <pc:sldChg chg="addSp delSp modSp add mod setBg modClrScheme delCm chgLayout modNotesTx">
        <pc:chgData name="Howard Morrison" userId="953a7a86-74f4-47f3-8247-678123f7a62f" providerId="ADAL" clId="{345FD4D0-FCCB-4E74-AFC9-6C855B0EBD4D}" dt="2023-08-03T13:08:14.520" v="4319"/>
        <pc:sldMkLst>
          <pc:docMk/>
          <pc:sldMk cId="2856882842" sldId="277"/>
        </pc:sldMkLst>
        <pc:spChg chg="add del mod">
          <ac:chgData name="Howard Morrison" userId="953a7a86-74f4-47f3-8247-678123f7a62f" providerId="ADAL" clId="{345FD4D0-FCCB-4E74-AFC9-6C855B0EBD4D}" dt="2023-07-24T17:59:17.436" v="1893" actId="1076"/>
          <ac:spMkLst>
            <pc:docMk/>
            <pc:sldMk cId="2856882842" sldId="277"/>
            <ac:spMk id="2" creationId="{66BEADDA-F111-D355-B40E-D2F265E8920C}"/>
          </ac:spMkLst>
        </pc:spChg>
        <pc:spChg chg="mod ord">
          <ac:chgData name="Howard Morrison" userId="953a7a86-74f4-47f3-8247-678123f7a62f" providerId="ADAL" clId="{345FD4D0-FCCB-4E74-AFC9-6C855B0EBD4D}" dt="2023-07-20T13:16:50.731" v="1316" actId="700"/>
          <ac:spMkLst>
            <pc:docMk/>
            <pc:sldMk cId="2856882842" sldId="277"/>
            <ac:spMk id="6" creationId="{3FF0B19E-3801-32EF-81CB-E75055A29550}"/>
          </ac:spMkLst>
        </pc:spChg>
        <pc:graphicFrameChg chg="mod ord">
          <ac:chgData name="Howard Morrison" userId="953a7a86-74f4-47f3-8247-678123f7a62f" providerId="ADAL" clId="{345FD4D0-FCCB-4E74-AFC9-6C855B0EBD4D}" dt="2023-07-20T13:16:50.731" v="1316" actId="700"/>
          <ac:graphicFrameMkLst>
            <pc:docMk/>
            <pc:sldMk cId="2856882842" sldId="277"/>
            <ac:graphicFrameMk id="7" creationId="{1DB2EFD0-AED7-0B32-65D3-0B22BB949A8D}"/>
          </ac:graphicFrameMkLst>
        </pc:graphicFrameChg>
      </pc:sldChg>
      <pc:sldChg chg="addSp delSp modSp add mod modClrScheme delCm modCm chgLayout modNotesTx">
        <pc:chgData name="Howard Morrison" userId="953a7a86-74f4-47f3-8247-678123f7a62f" providerId="ADAL" clId="{345FD4D0-FCCB-4E74-AFC9-6C855B0EBD4D}" dt="2023-08-03T18:11:56.574" v="7142" actId="20577"/>
        <pc:sldMkLst>
          <pc:docMk/>
          <pc:sldMk cId="876856206" sldId="283"/>
        </pc:sldMkLst>
        <pc:spChg chg="add del mod ord">
          <ac:chgData name="Howard Morrison" userId="953a7a86-74f4-47f3-8247-678123f7a62f" providerId="ADAL" clId="{345FD4D0-FCCB-4E74-AFC9-6C855B0EBD4D}" dt="2023-07-20T13:17:13.854" v="1320" actId="700"/>
          <ac:spMkLst>
            <pc:docMk/>
            <pc:sldMk cId="876856206" sldId="283"/>
            <ac:spMk id="2" creationId="{481D0BBF-6F0F-DD91-25CE-A18DD2633BA5}"/>
          </ac:spMkLst>
        </pc:spChg>
        <pc:spChg chg="mod ord">
          <ac:chgData name="Howard Morrison" userId="953a7a86-74f4-47f3-8247-678123f7a62f" providerId="ADAL" clId="{345FD4D0-FCCB-4E74-AFC9-6C855B0EBD4D}" dt="2023-07-24T18:48:47.998" v="2112" actId="1036"/>
          <ac:spMkLst>
            <pc:docMk/>
            <pc:sldMk cId="876856206" sldId="283"/>
            <ac:spMk id="3" creationId="{04D222BC-D5E1-7F39-8CA8-3DC197D7A35F}"/>
          </ac:spMkLst>
        </pc:spChg>
        <pc:spChg chg="mod">
          <ac:chgData name="Howard Morrison" userId="953a7a86-74f4-47f3-8247-678123f7a62f" providerId="ADAL" clId="{345FD4D0-FCCB-4E74-AFC9-6C855B0EBD4D}" dt="2023-07-24T18:01:47.443" v="2053" actId="1076"/>
          <ac:spMkLst>
            <pc:docMk/>
            <pc:sldMk cId="876856206" sldId="283"/>
            <ac:spMk id="6" creationId="{0A778ADC-F8F3-9DD7-50D0-DBA4CA2B639B}"/>
          </ac:spMkLst>
        </pc:spChg>
        <pc:spChg chg="add del mod ord">
          <ac:chgData name="Howard Morrison" userId="953a7a86-74f4-47f3-8247-678123f7a62f" providerId="ADAL" clId="{345FD4D0-FCCB-4E74-AFC9-6C855B0EBD4D}" dt="2023-07-20T13:17:13.854" v="1320" actId="700"/>
          <ac:spMkLst>
            <pc:docMk/>
            <pc:sldMk cId="876856206" sldId="283"/>
            <ac:spMk id="7" creationId="{D080DAA9-AE59-6471-A5CA-CD3DC7B98A2F}"/>
          </ac:spMkLst>
        </pc:spChg>
      </pc:sldChg>
      <pc:sldChg chg="modSp new mod modNotesTx">
        <pc:chgData name="Howard Morrison" userId="953a7a86-74f4-47f3-8247-678123f7a62f" providerId="ADAL" clId="{345FD4D0-FCCB-4E74-AFC9-6C855B0EBD4D}" dt="2023-08-03T18:27:34.936" v="7356" actId="20577"/>
        <pc:sldMkLst>
          <pc:docMk/>
          <pc:sldMk cId="351761486" sldId="284"/>
        </pc:sldMkLst>
        <pc:spChg chg="mod">
          <ac:chgData name="Howard Morrison" userId="953a7a86-74f4-47f3-8247-678123f7a62f" providerId="ADAL" clId="{345FD4D0-FCCB-4E74-AFC9-6C855B0EBD4D}" dt="2023-07-27T19:21:18.509" v="2815" actId="20577"/>
          <ac:spMkLst>
            <pc:docMk/>
            <pc:sldMk cId="351761486" sldId="284"/>
            <ac:spMk id="2" creationId="{330998BA-48B7-4EED-49EB-97025BE497D1}"/>
          </ac:spMkLst>
        </pc:spChg>
        <pc:spChg chg="mod">
          <ac:chgData name="Howard Morrison" userId="953a7a86-74f4-47f3-8247-678123f7a62f" providerId="ADAL" clId="{345FD4D0-FCCB-4E74-AFC9-6C855B0EBD4D}" dt="2023-07-20T13:24:04.016" v="1472" actId="5793"/>
          <ac:spMkLst>
            <pc:docMk/>
            <pc:sldMk cId="351761486" sldId="284"/>
            <ac:spMk id="3" creationId="{0F1E169D-D234-964A-B065-6956FB3D3831}"/>
          </ac:spMkLst>
        </pc:spChg>
      </pc:sldChg>
      <pc:sldChg chg="addSp delSp modSp new mod modClrScheme addCm delCm chgLayout modNotesTx">
        <pc:chgData name="Howard Morrison" userId="953a7a86-74f4-47f3-8247-678123f7a62f" providerId="ADAL" clId="{345FD4D0-FCCB-4E74-AFC9-6C855B0EBD4D}" dt="2023-08-03T16:01:42.279" v="6892" actId="20577"/>
        <pc:sldMkLst>
          <pc:docMk/>
          <pc:sldMk cId="2378180274" sldId="285"/>
        </pc:sldMkLst>
        <pc:spChg chg="del mod ord">
          <ac:chgData name="Howard Morrison" userId="953a7a86-74f4-47f3-8247-678123f7a62f" providerId="ADAL" clId="{345FD4D0-FCCB-4E74-AFC9-6C855B0EBD4D}" dt="2023-07-20T13:42:10.259" v="1596" actId="700"/>
          <ac:spMkLst>
            <pc:docMk/>
            <pc:sldMk cId="2378180274" sldId="285"/>
            <ac:spMk id="2" creationId="{EA5C8D47-2554-5E58-A2EC-A5D7665F0FBB}"/>
          </ac:spMkLst>
        </pc:spChg>
        <pc:spChg chg="del">
          <ac:chgData name="Howard Morrison" userId="953a7a86-74f4-47f3-8247-678123f7a62f" providerId="ADAL" clId="{345FD4D0-FCCB-4E74-AFC9-6C855B0EBD4D}" dt="2023-07-20T13:42:10.259" v="1596" actId="700"/>
          <ac:spMkLst>
            <pc:docMk/>
            <pc:sldMk cId="2378180274" sldId="285"/>
            <ac:spMk id="3" creationId="{3B6F7A1B-89B4-B3B9-9677-530E9559599B}"/>
          </ac:spMkLst>
        </pc:spChg>
        <pc:spChg chg="del mod ord">
          <ac:chgData name="Howard Morrison" userId="953a7a86-74f4-47f3-8247-678123f7a62f" providerId="ADAL" clId="{345FD4D0-FCCB-4E74-AFC9-6C855B0EBD4D}" dt="2023-07-20T13:42:10.259" v="1596" actId="700"/>
          <ac:spMkLst>
            <pc:docMk/>
            <pc:sldMk cId="2378180274" sldId="285"/>
            <ac:spMk id="4" creationId="{EF0A7736-6A88-A460-8E09-DDF5968C51DA}"/>
          </ac:spMkLst>
        </pc:spChg>
        <pc:spChg chg="del">
          <ac:chgData name="Howard Morrison" userId="953a7a86-74f4-47f3-8247-678123f7a62f" providerId="ADAL" clId="{345FD4D0-FCCB-4E74-AFC9-6C855B0EBD4D}" dt="2023-07-20T13:42:10.259" v="1596" actId="700"/>
          <ac:spMkLst>
            <pc:docMk/>
            <pc:sldMk cId="2378180274" sldId="285"/>
            <ac:spMk id="5" creationId="{7957C584-4662-782F-E3C4-9F9BD7567C93}"/>
          </ac:spMkLst>
        </pc:spChg>
        <pc:spChg chg="del">
          <ac:chgData name="Howard Morrison" userId="953a7a86-74f4-47f3-8247-678123f7a62f" providerId="ADAL" clId="{345FD4D0-FCCB-4E74-AFC9-6C855B0EBD4D}" dt="2023-07-20T13:42:10.259" v="1596" actId="700"/>
          <ac:spMkLst>
            <pc:docMk/>
            <pc:sldMk cId="2378180274" sldId="285"/>
            <ac:spMk id="6" creationId="{A3359045-2150-512D-F6D5-AC413DA7AB99}"/>
          </ac:spMkLst>
        </pc:spChg>
        <pc:spChg chg="add mod ord">
          <ac:chgData name="Howard Morrison" userId="953a7a86-74f4-47f3-8247-678123f7a62f" providerId="ADAL" clId="{345FD4D0-FCCB-4E74-AFC9-6C855B0EBD4D}" dt="2023-07-20T13:42:36.377" v="1650" actId="20577"/>
          <ac:spMkLst>
            <pc:docMk/>
            <pc:sldMk cId="2378180274" sldId="285"/>
            <ac:spMk id="7" creationId="{9FC89B2E-A34C-84C8-D210-1BFBF497F17C}"/>
          </ac:spMkLst>
        </pc:spChg>
        <pc:spChg chg="add mod ord">
          <ac:chgData name="Howard Morrison" userId="953a7a86-74f4-47f3-8247-678123f7a62f" providerId="ADAL" clId="{345FD4D0-FCCB-4E74-AFC9-6C855B0EBD4D}" dt="2023-07-27T19:10:22" v="2773" actId="20577"/>
          <ac:spMkLst>
            <pc:docMk/>
            <pc:sldMk cId="2378180274" sldId="285"/>
            <ac:spMk id="8" creationId="{A40B0C7A-1C5D-D2B4-D0CB-8BF5C93487A0}"/>
          </ac:spMkLst>
        </pc:spChg>
      </pc:sldChg>
      <pc:sldChg chg="modSp mod modNotesTx">
        <pc:chgData name="Howard Morrison" userId="953a7a86-74f4-47f3-8247-678123f7a62f" providerId="ADAL" clId="{345FD4D0-FCCB-4E74-AFC9-6C855B0EBD4D}" dt="2023-08-02T16:12:58.491" v="2946" actId="20577"/>
        <pc:sldMkLst>
          <pc:docMk/>
          <pc:sldMk cId="1798015020" sldId="286"/>
        </pc:sldMkLst>
        <pc:spChg chg="mod">
          <ac:chgData name="Howard Morrison" userId="953a7a86-74f4-47f3-8247-678123f7a62f" providerId="ADAL" clId="{345FD4D0-FCCB-4E74-AFC9-6C855B0EBD4D}" dt="2023-07-26T15:38:29.039" v="2227" actId="20577"/>
          <ac:spMkLst>
            <pc:docMk/>
            <pc:sldMk cId="1798015020" sldId="286"/>
            <ac:spMk id="6" creationId="{780BD57C-DAA5-86DC-CEE5-84091A919A3C}"/>
          </ac:spMkLst>
        </pc:spChg>
      </pc:sldChg>
      <pc:sldChg chg="modSp mod addCm delCm modNotesTx">
        <pc:chgData name="Howard Morrison" userId="953a7a86-74f4-47f3-8247-678123f7a62f" providerId="ADAL" clId="{345FD4D0-FCCB-4E74-AFC9-6C855B0EBD4D}" dt="2023-08-03T18:14:31.737" v="7226" actId="20577"/>
        <pc:sldMkLst>
          <pc:docMk/>
          <pc:sldMk cId="2808253625" sldId="287"/>
        </pc:sldMkLst>
        <pc:spChg chg="mod">
          <ac:chgData name="Howard Morrison" userId="953a7a86-74f4-47f3-8247-678123f7a62f" providerId="ADAL" clId="{345FD4D0-FCCB-4E74-AFC9-6C855B0EBD4D}" dt="2023-07-26T15:59:39.789" v="2499" actId="20577"/>
          <ac:spMkLst>
            <pc:docMk/>
            <pc:sldMk cId="2808253625" sldId="287"/>
            <ac:spMk id="2" creationId="{40BF4F46-1130-0F3A-F2BE-CFE5F2D86E98}"/>
          </ac:spMkLst>
        </pc:spChg>
      </pc:sldChg>
      <pc:sldChg chg="modSp mod modNotesTx">
        <pc:chgData name="Howard Morrison" userId="953a7a86-74f4-47f3-8247-678123f7a62f" providerId="ADAL" clId="{345FD4D0-FCCB-4E74-AFC9-6C855B0EBD4D}" dt="2023-08-03T18:16:27.284" v="7332" actId="313"/>
        <pc:sldMkLst>
          <pc:docMk/>
          <pc:sldMk cId="3631199644" sldId="288"/>
        </pc:sldMkLst>
        <pc:spChg chg="mod">
          <ac:chgData name="Howard Morrison" userId="953a7a86-74f4-47f3-8247-678123f7a62f" providerId="ADAL" clId="{345FD4D0-FCCB-4E74-AFC9-6C855B0EBD4D}" dt="2023-07-26T15:59:55.301" v="2521" actId="20577"/>
          <ac:spMkLst>
            <pc:docMk/>
            <pc:sldMk cId="3631199644" sldId="288"/>
            <ac:spMk id="2" creationId="{40BF4F46-1130-0F3A-F2BE-CFE5F2D86E98}"/>
          </ac:spMkLst>
        </pc:spChg>
        <pc:spChg chg="mod">
          <ac:chgData name="Howard Morrison" userId="953a7a86-74f4-47f3-8247-678123f7a62f" providerId="ADAL" clId="{345FD4D0-FCCB-4E74-AFC9-6C855B0EBD4D}" dt="2023-07-27T19:08:37.811" v="2771" actId="20577"/>
          <ac:spMkLst>
            <pc:docMk/>
            <pc:sldMk cId="3631199644" sldId="288"/>
            <ac:spMk id="3" creationId="{761C5952-C158-BE07-4E5C-988D3CA6B1E0}"/>
          </ac:spMkLst>
        </pc:spChg>
      </pc:sldChg>
      <pc:sldChg chg="modSp mod addCm delCm modNotesTx">
        <pc:chgData name="Howard Morrison" userId="953a7a86-74f4-47f3-8247-678123f7a62f" providerId="ADAL" clId="{345FD4D0-FCCB-4E74-AFC9-6C855B0EBD4D}" dt="2023-08-03T18:15:04.415" v="7256" actId="20577"/>
        <pc:sldMkLst>
          <pc:docMk/>
          <pc:sldMk cId="3395983093" sldId="289"/>
        </pc:sldMkLst>
        <pc:spChg chg="mod">
          <ac:chgData name="Howard Morrison" userId="953a7a86-74f4-47f3-8247-678123f7a62f" providerId="ADAL" clId="{345FD4D0-FCCB-4E74-AFC9-6C855B0EBD4D}" dt="2023-07-26T15:59:47.617" v="2514" actId="20577"/>
          <ac:spMkLst>
            <pc:docMk/>
            <pc:sldMk cId="3395983093" sldId="289"/>
            <ac:spMk id="2" creationId="{40BF4F46-1130-0F3A-F2BE-CFE5F2D86E98}"/>
          </ac:spMkLst>
        </pc:spChg>
      </pc:sldChg>
      <pc:sldChg chg="modSp new mod addCm delCm modCm modNotesTx">
        <pc:chgData name="Howard Morrison" userId="953a7a86-74f4-47f3-8247-678123f7a62f" providerId="ADAL" clId="{345FD4D0-FCCB-4E74-AFC9-6C855B0EBD4D}" dt="2023-08-02T16:13:52.319" v="3014" actId="20577"/>
        <pc:sldMkLst>
          <pc:docMk/>
          <pc:sldMk cId="2065417131" sldId="290"/>
        </pc:sldMkLst>
        <pc:spChg chg="mod">
          <ac:chgData name="Howard Morrison" userId="953a7a86-74f4-47f3-8247-678123f7a62f" providerId="ADAL" clId="{345FD4D0-FCCB-4E74-AFC9-6C855B0EBD4D}" dt="2023-07-27T20:06:34.374" v="2855" actId="20577"/>
          <ac:spMkLst>
            <pc:docMk/>
            <pc:sldMk cId="2065417131" sldId="290"/>
            <ac:spMk id="2" creationId="{0020F288-B521-6D0E-E1AA-16A3C567D34D}"/>
          </ac:spMkLst>
        </pc:spChg>
        <pc:spChg chg="mod">
          <ac:chgData name="Howard Morrison" userId="953a7a86-74f4-47f3-8247-678123f7a62f" providerId="ADAL" clId="{345FD4D0-FCCB-4E74-AFC9-6C855B0EBD4D}" dt="2023-07-27T18:09:28.176" v="2626" actId="20577"/>
          <ac:spMkLst>
            <pc:docMk/>
            <pc:sldMk cId="2065417131" sldId="290"/>
            <ac:spMk id="3" creationId="{E6BD6C28-FA1F-67A6-FEE3-839F5460C600}"/>
          </ac:spMkLst>
        </pc:spChg>
      </pc:sldChg>
      <pc:sldChg chg="modSp new mod addCm delCm modCm modNotesTx">
        <pc:chgData name="Howard Morrison" userId="953a7a86-74f4-47f3-8247-678123f7a62f" providerId="ADAL" clId="{345FD4D0-FCCB-4E74-AFC9-6C855B0EBD4D}" dt="2023-08-02T16:14:13.769" v="3036" actId="20577"/>
        <pc:sldMkLst>
          <pc:docMk/>
          <pc:sldMk cId="2268653109" sldId="291"/>
        </pc:sldMkLst>
        <pc:spChg chg="mod">
          <ac:chgData name="Howard Morrison" userId="953a7a86-74f4-47f3-8247-678123f7a62f" providerId="ADAL" clId="{345FD4D0-FCCB-4E74-AFC9-6C855B0EBD4D}" dt="2023-07-24T17:55:48.751" v="1859" actId="20577"/>
          <ac:spMkLst>
            <pc:docMk/>
            <pc:sldMk cId="2268653109" sldId="291"/>
            <ac:spMk id="2" creationId="{A25565D9-8F14-36C1-6A27-8F96C95E57F6}"/>
          </ac:spMkLst>
        </pc:spChg>
        <pc:spChg chg="mod">
          <ac:chgData name="Howard Morrison" userId="953a7a86-74f4-47f3-8247-678123f7a62f" providerId="ADAL" clId="{345FD4D0-FCCB-4E74-AFC9-6C855B0EBD4D}" dt="2023-07-27T18:57:21.900" v="2726" actId="20577"/>
          <ac:spMkLst>
            <pc:docMk/>
            <pc:sldMk cId="2268653109" sldId="291"/>
            <ac:spMk id="3" creationId="{0B7C9611-2172-13EA-7476-4F030E8118F8}"/>
          </ac:spMkLst>
        </pc:spChg>
      </pc:sldChg>
      <pc:sldChg chg="delCm modNotesTx">
        <pc:chgData name="Howard Morrison" userId="953a7a86-74f4-47f3-8247-678123f7a62f" providerId="ADAL" clId="{345FD4D0-FCCB-4E74-AFC9-6C855B0EBD4D}" dt="2023-08-02T16:13:08.228" v="2955"/>
        <pc:sldMkLst>
          <pc:docMk/>
          <pc:sldMk cId="1657902946" sldId="292"/>
        </pc:sldMkLst>
        <pc:extLst>
          <p:ext xmlns:p="http://schemas.openxmlformats.org/presentationml/2006/main" uri="{D6D511B9-2390-475A-947B-AFAB55BFBCF1}">
            <pc226:cmChg xmlns:pc226="http://schemas.microsoft.com/office/powerpoint/2022/06/main/command" chg="del">
              <pc226:chgData name="Howard Morrison" userId="953a7a86-74f4-47f3-8247-678123f7a62f" providerId="ADAL" clId="{345FD4D0-FCCB-4E74-AFC9-6C855B0EBD4D}" dt="2023-08-02T16:13:08.228" v="2955"/>
              <pc2:cmMkLst xmlns:pc2="http://schemas.microsoft.com/office/powerpoint/2019/9/main/command">
                <pc:docMk/>
                <pc:sldMk cId="1657902946" sldId="292"/>
                <pc2:cmMk id="{74CB83EC-E3E3-4A73-A60A-77E05C6DB899}"/>
              </pc2:cmMkLst>
            </pc226:cmChg>
          </p:ext>
        </pc:extLst>
      </pc:sldChg>
      <pc:sldChg chg="new del">
        <pc:chgData name="Howard Morrison" userId="953a7a86-74f4-47f3-8247-678123f7a62f" providerId="ADAL" clId="{345FD4D0-FCCB-4E74-AFC9-6C855B0EBD4D}" dt="2023-07-26T15:49:11.092" v="2483" actId="680"/>
        <pc:sldMkLst>
          <pc:docMk/>
          <pc:sldMk cId="1068438288" sldId="293"/>
        </pc:sldMkLst>
      </pc:sldChg>
      <pc:sldChg chg="modSp new mod addCm delCm">
        <pc:chgData name="Howard Morrison" userId="953a7a86-74f4-47f3-8247-678123f7a62f" providerId="ADAL" clId="{345FD4D0-FCCB-4E74-AFC9-6C855B0EBD4D}" dt="2023-07-27T18:19:20.555" v="2630"/>
        <pc:sldMkLst>
          <pc:docMk/>
          <pc:sldMk cId="2039518193" sldId="294"/>
        </pc:sldMkLst>
        <pc:spChg chg="mod">
          <ac:chgData name="Howard Morrison" userId="953a7a86-74f4-47f3-8247-678123f7a62f" providerId="ADAL" clId="{345FD4D0-FCCB-4E74-AFC9-6C855B0EBD4D}" dt="2023-07-26T16:05:33.807" v="2575" actId="20577"/>
          <ac:spMkLst>
            <pc:docMk/>
            <pc:sldMk cId="2039518193" sldId="294"/>
            <ac:spMk id="2" creationId="{24BFF750-AF3F-CED7-303F-A37E9374298E}"/>
          </ac:spMkLst>
        </pc:spChg>
      </pc:sldChg>
      <pc:sldChg chg="addSp modSp mod modNotesTx">
        <pc:chgData name="Howard Morrison" userId="953a7a86-74f4-47f3-8247-678123f7a62f" providerId="ADAL" clId="{345FD4D0-FCCB-4E74-AFC9-6C855B0EBD4D}" dt="2023-08-02T16:13:42.001" v="2996" actId="20577"/>
        <pc:sldMkLst>
          <pc:docMk/>
          <pc:sldMk cId="1302014599" sldId="295"/>
        </pc:sldMkLst>
        <pc:spChg chg="mod">
          <ac:chgData name="Howard Morrison" userId="953a7a86-74f4-47f3-8247-678123f7a62f" providerId="ADAL" clId="{345FD4D0-FCCB-4E74-AFC9-6C855B0EBD4D}" dt="2023-07-27T19:05:32.660" v="2762" actId="14100"/>
          <ac:spMkLst>
            <pc:docMk/>
            <pc:sldMk cId="1302014599" sldId="295"/>
            <ac:spMk id="7" creationId="{B363D2A5-BF72-7C02-83AD-6EBEF1063D8C}"/>
          </ac:spMkLst>
        </pc:spChg>
        <pc:picChg chg="add mod">
          <ac:chgData name="Howard Morrison" userId="953a7a86-74f4-47f3-8247-678123f7a62f" providerId="ADAL" clId="{345FD4D0-FCCB-4E74-AFC9-6C855B0EBD4D}" dt="2023-07-27T19:05:34.972" v="2763" actId="1076"/>
          <ac:picMkLst>
            <pc:docMk/>
            <pc:sldMk cId="1302014599" sldId="295"/>
            <ac:picMk id="3" creationId="{89946986-47B6-E1A8-53A9-CC0CD353CB13}"/>
          </ac:picMkLst>
        </pc:picChg>
      </pc:sldChg>
      <pc:sldChg chg="addCm delCm modNotesTx">
        <pc:chgData name="Howard Morrison" userId="953a7a86-74f4-47f3-8247-678123f7a62f" providerId="ADAL" clId="{345FD4D0-FCCB-4E74-AFC9-6C855B0EBD4D}" dt="2023-08-02T16:14:19.379" v="3044" actId="20577"/>
        <pc:sldMkLst>
          <pc:docMk/>
          <pc:sldMk cId="244142480" sldId="297"/>
        </pc:sldMkLst>
      </pc:sldChg>
      <pc:sldChg chg="modNotesTx">
        <pc:chgData name="Howard Morrison" userId="953a7a86-74f4-47f3-8247-678123f7a62f" providerId="ADAL" clId="{345FD4D0-FCCB-4E74-AFC9-6C855B0EBD4D}" dt="2023-08-02T16:13:15.503" v="2963" actId="20577"/>
        <pc:sldMkLst>
          <pc:docMk/>
          <pc:sldMk cId="1261915829" sldId="298"/>
        </pc:sldMkLst>
      </pc:sldChg>
      <pc:sldChg chg="modNotesTx">
        <pc:chgData name="Howard Morrison" userId="953a7a86-74f4-47f3-8247-678123f7a62f" providerId="ADAL" clId="{345FD4D0-FCCB-4E74-AFC9-6C855B0EBD4D}" dt="2023-08-03T19:44:23.176" v="7366" actId="20577"/>
        <pc:sldMkLst>
          <pc:docMk/>
          <pc:sldMk cId="907770680" sldId="299"/>
        </pc:sldMkLst>
      </pc:sldChg>
      <pc:sldChg chg="modSp mod modNotesTx">
        <pc:chgData name="Howard Morrison" userId="953a7a86-74f4-47f3-8247-678123f7a62f" providerId="ADAL" clId="{345FD4D0-FCCB-4E74-AFC9-6C855B0EBD4D}" dt="2023-07-27T20:27:58.050" v="2907" actId="20577"/>
        <pc:sldMkLst>
          <pc:docMk/>
          <pc:sldMk cId="3927802865" sldId="300"/>
        </pc:sldMkLst>
        <pc:spChg chg="mod">
          <ac:chgData name="Howard Morrison" userId="953a7a86-74f4-47f3-8247-678123f7a62f" providerId="ADAL" clId="{345FD4D0-FCCB-4E74-AFC9-6C855B0EBD4D}" dt="2023-07-27T20:27:58.050" v="2907" actId="20577"/>
          <ac:spMkLst>
            <pc:docMk/>
            <pc:sldMk cId="3927802865" sldId="300"/>
            <ac:spMk id="3" creationId="{88A44993-762B-B872-C17A-F9D285C743E5}"/>
          </ac:spMkLst>
        </pc:spChg>
      </pc:sldChg>
      <pc:sldChg chg="modNotesTx">
        <pc:chgData name="Howard Morrison" userId="953a7a86-74f4-47f3-8247-678123f7a62f" providerId="ADAL" clId="{345FD4D0-FCCB-4E74-AFC9-6C855B0EBD4D}" dt="2023-08-02T16:16:34.843" v="3228" actId="20577"/>
        <pc:sldMkLst>
          <pc:docMk/>
          <pc:sldMk cId="1167150084" sldId="301"/>
        </pc:sldMkLst>
      </pc:sldChg>
      <pc:sldChg chg="modNotesTx">
        <pc:chgData name="Howard Morrison" userId="953a7a86-74f4-47f3-8247-678123f7a62f" providerId="ADAL" clId="{345FD4D0-FCCB-4E74-AFC9-6C855B0EBD4D}" dt="2023-08-02T16:16:19.898" v="3164" actId="20577"/>
        <pc:sldMkLst>
          <pc:docMk/>
          <pc:sldMk cId="3157853427" sldId="302"/>
        </pc:sldMkLst>
      </pc:sldChg>
      <pc:sldChg chg="modNotesTx">
        <pc:chgData name="Howard Morrison" userId="953a7a86-74f4-47f3-8247-678123f7a62f" providerId="ADAL" clId="{345FD4D0-FCCB-4E74-AFC9-6C855B0EBD4D}" dt="2023-08-03T13:17:32.914" v="5303" actId="20577"/>
        <pc:sldMkLst>
          <pc:docMk/>
          <pc:sldMk cId="4094056283" sldId="304"/>
        </pc:sldMkLst>
      </pc:sldChg>
      <pc:sldChg chg="modNotesTx">
        <pc:chgData name="Howard Morrison" userId="953a7a86-74f4-47f3-8247-678123f7a62f" providerId="ADAL" clId="{345FD4D0-FCCB-4E74-AFC9-6C855B0EBD4D}" dt="2023-08-02T16:16:15.450" v="3158" actId="20577"/>
        <pc:sldMkLst>
          <pc:docMk/>
          <pc:sldMk cId="1029442521" sldId="305"/>
        </pc:sldMkLst>
      </pc:sldChg>
      <pc:sldChg chg="new del">
        <pc:chgData name="Howard Morrison" userId="953a7a86-74f4-47f3-8247-678123f7a62f" providerId="ADAL" clId="{345FD4D0-FCCB-4E74-AFC9-6C855B0EBD4D}" dt="2023-08-02T16:15:56.578" v="3132" actId="680"/>
        <pc:sldMkLst>
          <pc:docMk/>
          <pc:sldMk cId="2548763181" sldId="306"/>
        </pc:sldMkLst>
      </pc:sldChg>
    </pc:docChg>
  </pc:docChgLst>
  <pc:docChgLst>
    <pc:chgData name="Ginger Elliott-Teague" userId="S::gelliott-teague@sriinternational.com::eefb298b-226e-4acb-8308-892a407d92a2" providerId="AD" clId="Web-{9D120A73-A995-C02C-52C9-33AD9D9E8498}"/>
    <pc:docChg chg="delSld modSld sldOrd">
      <pc:chgData name="Ginger Elliott-Teague" userId="S::gelliott-teague@sriinternational.com::eefb298b-226e-4acb-8308-892a407d92a2" providerId="AD" clId="Web-{9D120A73-A995-C02C-52C9-33AD9D9E8498}" dt="2023-07-31T18:53:56.096" v="419"/>
      <pc:docMkLst>
        <pc:docMk/>
      </pc:docMkLst>
      <pc:sldChg chg="mod ord modShow">
        <pc:chgData name="Ginger Elliott-Teague" userId="S::gelliott-teague@sriinternational.com::eefb298b-226e-4acb-8308-892a407d92a2" providerId="AD" clId="Web-{9D120A73-A995-C02C-52C9-33AD9D9E8498}" dt="2023-07-31T18:36:23.099" v="8"/>
        <pc:sldMkLst>
          <pc:docMk/>
          <pc:sldMk cId="2346308518" sldId="273"/>
        </pc:sldMkLst>
      </pc:sldChg>
      <pc:sldChg chg="del">
        <pc:chgData name="Ginger Elliott-Teague" userId="S::gelliott-teague@sriinternational.com::eefb298b-226e-4acb-8308-892a407d92a2" providerId="AD" clId="Web-{9D120A73-A995-C02C-52C9-33AD9D9E8498}" dt="2023-07-31T18:53:56.096" v="419"/>
        <pc:sldMkLst>
          <pc:docMk/>
          <pc:sldMk cId="2039518193" sldId="294"/>
        </pc:sldMkLst>
      </pc:sldChg>
      <pc:sldChg chg="modSp">
        <pc:chgData name="Ginger Elliott-Teague" userId="S::gelliott-teague@sriinternational.com::eefb298b-226e-4acb-8308-892a407d92a2" providerId="AD" clId="Web-{9D120A73-A995-C02C-52C9-33AD9D9E8498}" dt="2023-07-31T18:53:33.002" v="418" actId="20577"/>
        <pc:sldMkLst>
          <pc:docMk/>
          <pc:sldMk cId="3927802865" sldId="300"/>
        </pc:sldMkLst>
        <pc:spChg chg="mod">
          <ac:chgData name="Ginger Elliott-Teague" userId="S::gelliott-teague@sriinternational.com::eefb298b-226e-4acb-8308-892a407d92a2" providerId="AD" clId="Web-{9D120A73-A995-C02C-52C9-33AD9D9E8498}" dt="2023-07-31T18:53:33.002" v="418" actId="20577"/>
          <ac:spMkLst>
            <pc:docMk/>
            <pc:sldMk cId="3927802865" sldId="300"/>
            <ac:spMk id="3" creationId="{88A44993-762B-B872-C17A-F9D285C743E5}"/>
          </ac:spMkLst>
        </pc:spChg>
      </pc:sldChg>
      <pc:sldChg chg="addSp delSp modSp mod modClrScheme chgLayout">
        <pc:chgData name="Ginger Elliott-Teague" userId="S::gelliott-teague@sriinternational.com::eefb298b-226e-4acb-8308-892a407d92a2" providerId="AD" clId="Web-{9D120A73-A995-C02C-52C9-33AD9D9E8498}" dt="2023-07-31T18:53:01.095" v="416" actId="20577"/>
        <pc:sldMkLst>
          <pc:docMk/>
          <pc:sldMk cId="1167150084" sldId="301"/>
        </pc:sldMkLst>
        <pc:spChg chg="mod ord">
          <ac:chgData name="Ginger Elliott-Teague" userId="S::gelliott-teague@sriinternational.com::eefb298b-226e-4acb-8308-892a407d92a2" providerId="AD" clId="Web-{9D120A73-A995-C02C-52C9-33AD9D9E8498}" dt="2023-07-31T18:42:17.807" v="98" actId="20577"/>
          <ac:spMkLst>
            <pc:docMk/>
            <pc:sldMk cId="1167150084" sldId="301"/>
            <ac:spMk id="2" creationId="{CC24BFDC-A491-7396-55BC-22633D01791C}"/>
          </ac:spMkLst>
        </pc:spChg>
        <pc:spChg chg="mod ord">
          <ac:chgData name="Ginger Elliott-Teague" userId="S::gelliott-teague@sriinternational.com::eefb298b-226e-4acb-8308-892a407d92a2" providerId="AD" clId="Web-{9D120A73-A995-C02C-52C9-33AD9D9E8498}" dt="2023-07-31T18:53:01.095" v="416" actId="20577"/>
          <ac:spMkLst>
            <pc:docMk/>
            <pc:sldMk cId="1167150084" sldId="301"/>
            <ac:spMk id="3" creationId="{5C4BBF62-0E87-E545-7642-9E82737438A8}"/>
          </ac:spMkLst>
        </pc:spChg>
        <pc:picChg chg="del">
          <ac:chgData name="Ginger Elliott-Teague" userId="S::gelliott-teague@sriinternational.com::eefb298b-226e-4acb-8308-892a407d92a2" providerId="AD" clId="Web-{9D120A73-A995-C02C-52C9-33AD9D9E8498}" dt="2023-07-31T18:41:37.291" v="77"/>
          <ac:picMkLst>
            <pc:docMk/>
            <pc:sldMk cId="1167150084" sldId="301"/>
            <ac:picMk id="5" creationId="{3C9B716F-2267-4680-F8E2-6161291657F4}"/>
          </ac:picMkLst>
        </pc:picChg>
        <pc:picChg chg="add">
          <ac:chgData name="Ginger Elliott-Teague" userId="S::gelliott-teague@sriinternational.com::eefb298b-226e-4acb-8308-892a407d92a2" providerId="AD" clId="Web-{9D120A73-A995-C02C-52C9-33AD9D9E8498}" dt="2023-07-31T18:41:58.072" v="82"/>
          <ac:picMkLst>
            <pc:docMk/>
            <pc:sldMk cId="1167150084" sldId="301"/>
            <ac:picMk id="6" creationId="{FBCE01AF-0F1F-379F-6946-3B3F7941C743}"/>
          </ac:picMkLst>
        </pc:picChg>
        <pc:picChg chg="add">
          <ac:chgData name="Ginger Elliott-Teague" userId="S::gelliott-teague@sriinternational.com::eefb298b-226e-4acb-8308-892a407d92a2" providerId="AD" clId="Web-{9D120A73-A995-C02C-52C9-33AD9D9E8498}" dt="2023-07-31T18:41:58.150" v="83"/>
          <ac:picMkLst>
            <pc:docMk/>
            <pc:sldMk cId="1167150084" sldId="301"/>
            <ac:picMk id="8" creationId="{E71B0053-C349-8412-46F1-9B5D9A93B0AB}"/>
          </ac:picMkLst>
        </pc:picChg>
      </pc:sldChg>
      <pc:sldChg chg="addSp delSp modSp mod modClrScheme chgLayout">
        <pc:chgData name="Ginger Elliott-Teague" userId="S::gelliott-teague@sriinternational.com::eefb298b-226e-4acb-8308-892a407d92a2" providerId="AD" clId="Web-{9D120A73-A995-C02C-52C9-33AD9D9E8498}" dt="2023-07-31T18:52:23.157" v="414" actId="20577"/>
        <pc:sldMkLst>
          <pc:docMk/>
          <pc:sldMk cId="3157853427" sldId="302"/>
        </pc:sldMkLst>
        <pc:spChg chg="mod ord">
          <ac:chgData name="Ginger Elliott-Teague" userId="S::gelliott-teague@sriinternational.com::eefb298b-226e-4acb-8308-892a407d92a2" providerId="AD" clId="Web-{9D120A73-A995-C02C-52C9-33AD9D9E8498}" dt="2023-07-31T18:42:09.166" v="94" actId="20577"/>
          <ac:spMkLst>
            <pc:docMk/>
            <pc:sldMk cId="3157853427" sldId="302"/>
            <ac:spMk id="2" creationId="{7D38E927-9DEB-2B9E-450B-7793CB4AEAED}"/>
          </ac:spMkLst>
        </pc:spChg>
        <pc:spChg chg="mod ord">
          <ac:chgData name="Ginger Elliott-Teague" userId="S::gelliott-teague@sriinternational.com::eefb298b-226e-4acb-8308-892a407d92a2" providerId="AD" clId="Web-{9D120A73-A995-C02C-52C9-33AD9D9E8498}" dt="2023-07-31T18:52:23.157" v="414" actId="20577"/>
          <ac:spMkLst>
            <pc:docMk/>
            <pc:sldMk cId="3157853427" sldId="302"/>
            <ac:spMk id="3" creationId="{16F2CF72-68A1-7B23-17F6-052BDA356CEF}"/>
          </ac:spMkLst>
        </pc:spChg>
        <pc:picChg chg="del">
          <ac:chgData name="Ginger Elliott-Teague" userId="S::gelliott-teague@sriinternational.com::eefb298b-226e-4acb-8308-892a407d92a2" providerId="AD" clId="Web-{9D120A73-A995-C02C-52C9-33AD9D9E8498}" dt="2023-07-31T18:40:07.711" v="47"/>
          <ac:picMkLst>
            <pc:docMk/>
            <pc:sldMk cId="3157853427" sldId="302"/>
            <ac:picMk id="4" creationId="{04275C26-9EDA-7B92-C21C-91A1130D1E77}"/>
          </ac:picMkLst>
        </pc:picChg>
        <pc:picChg chg="add">
          <ac:chgData name="Ginger Elliott-Teague" userId="S::gelliott-teague@sriinternational.com::eefb298b-226e-4acb-8308-892a407d92a2" providerId="AD" clId="Web-{9D120A73-A995-C02C-52C9-33AD9D9E8498}" dt="2023-07-31T18:41:55.010" v="80"/>
          <ac:picMkLst>
            <pc:docMk/>
            <pc:sldMk cId="3157853427" sldId="302"/>
            <ac:picMk id="6" creationId="{14A2543E-93CC-5DFF-674D-44A06848781A}"/>
          </ac:picMkLst>
        </pc:picChg>
        <pc:picChg chg="add">
          <ac:chgData name="Ginger Elliott-Teague" userId="S::gelliott-teague@sriinternational.com::eefb298b-226e-4acb-8308-892a407d92a2" providerId="AD" clId="Web-{9D120A73-A995-C02C-52C9-33AD9D9E8498}" dt="2023-07-31T18:41:55.103" v="81"/>
          <ac:picMkLst>
            <pc:docMk/>
            <pc:sldMk cId="3157853427" sldId="302"/>
            <ac:picMk id="8" creationId="{38C4FE3B-8245-3780-5660-0293833F1415}"/>
          </ac:picMkLst>
        </pc:picChg>
      </pc:sldChg>
      <pc:sldChg chg="delSp del">
        <pc:chgData name="Ginger Elliott-Teague" userId="S::gelliott-teague@sriinternational.com::eefb298b-226e-4acb-8308-892a407d92a2" providerId="AD" clId="Web-{9D120A73-A995-C02C-52C9-33AD9D9E8498}" dt="2023-07-31T18:38:55.617" v="26"/>
        <pc:sldMkLst>
          <pc:docMk/>
          <pc:sldMk cId="149832213" sldId="303"/>
        </pc:sldMkLst>
        <pc:picChg chg="del">
          <ac:chgData name="Ginger Elliott-Teague" userId="S::gelliott-teague@sriinternational.com::eefb298b-226e-4acb-8308-892a407d92a2" providerId="AD" clId="Web-{9D120A73-A995-C02C-52C9-33AD9D9E8498}" dt="2023-07-31T18:36:33.412" v="9"/>
          <ac:picMkLst>
            <pc:docMk/>
            <pc:sldMk cId="149832213" sldId="303"/>
            <ac:picMk id="9" creationId="{7ED75D1D-215C-DE3C-0D4F-0D7FDBFD43ED}"/>
          </ac:picMkLst>
        </pc:picChg>
      </pc:sldChg>
      <pc:sldChg chg="modSp">
        <pc:chgData name="Ginger Elliott-Teague" userId="S::gelliott-teague@sriinternational.com::eefb298b-226e-4acb-8308-892a407d92a2" providerId="AD" clId="Web-{9D120A73-A995-C02C-52C9-33AD9D9E8498}" dt="2023-07-31T18:45:20.465" v="172" actId="20577"/>
        <pc:sldMkLst>
          <pc:docMk/>
          <pc:sldMk cId="4094056283" sldId="304"/>
        </pc:sldMkLst>
        <pc:spChg chg="mod">
          <ac:chgData name="Ginger Elliott-Teague" userId="S::gelliott-teague@sriinternational.com::eefb298b-226e-4acb-8308-892a407d92a2" providerId="AD" clId="Web-{9D120A73-A995-C02C-52C9-33AD9D9E8498}" dt="2023-07-31T18:45:20.465" v="172" actId="20577"/>
          <ac:spMkLst>
            <pc:docMk/>
            <pc:sldMk cId="4094056283" sldId="304"/>
            <ac:spMk id="3" creationId="{00000000-0000-0000-0000-000000000000}"/>
          </ac:spMkLst>
        </pc:spChg>
        <pc:picChg chg="mod">
          <ac:chgData name="Ginger Elliott-Teague" userId="S::gelliott-teague@sriinternational.com::eefb298b-226e-4acb-8308-892a407d92a2" providerId="AD" clId="Web-{9D120A73-A995-C02C-52C9-33AD9D9E8498}" dt="2023-07-31T18:37:39.835" v="20" actId="1076"/>
          <ac:picMkLst>
            <pc:docMk/>
            <pc:sldMk cId="4094056283" sldId="304"/>
            <ac:picMk id="4" creationId="{BDD88466-2F25-F260-3B1C-6FADE05BC800}"/>
          </ac:picMkLst>
        </pc:picChg>
        <pc:picChg chg="mod">
          <ac:chgData name="Ginger Elliott-Teague" userId="S::gelliott-teague@sriinternational.com::eefb298b-226e-4acb-8308-892a407d92a2" providerId="AD" clId="Web-{9D120A73-A995-C02C-52C9-33AD9D9E8498}" dt="2023-07-31T18:37:34.163" v="19" actId="1076"/>
          <ac:picMkLst>
            <pc:docMk/>
            <pc:sldMk cId="4094056283" sldId="304"/>
            <ac:picMk id="2050" creationId="{00000000-0000-0000-0000-000000000000}"/>
          </ac:picMkLst>
        </pc:picChg>
      </pc:sldChg>
      <pc:sldChg chg="addSp modSp">
        <pc:chgData name="Ginger Elliott-Teague" userId="S::gelliott-teague@sriinternational.com::eefb298b-226e-4acb-8308-892a407d92a2" providerId="AD" clId="Web-{9D120A73-A995-C02C-52C9-33AD9D9E8498}" dt="2023-07-31T18:38:52.601" v="25" actId="1076"/>
        <pc:sldMkLst>
          <pc:docMk/>
          <pc:sldMk cId="1029442521" sldId="305"/>
        </pc:sldMkLst>
        <pc:spChg chg="mod">
          <ac:chgData name="Ginger Elliott-Teague" userId="S::gelliott-teague@sriinternational.com::eefb298b-226e-4acb-8308-892a407d92a2" providerId="AD" clId="Web-{9D120A73-A995-C02C-52C9-33AD9D9E8498}" dt="2023-07-31T18:35:48.646" v="6" actId="20577"/>
          <ac:spMkLst>
            <pc:docMk/>
            <pc:sldMk cId="1029442521" sldId="305"/>
            <ac:spMk id="2" creationId="{88D991A2-53E3-CF97-B7DF-E731AEE90C3E}"/>
          </ac:spMkLst>
        </pc:spChg>
        <pc:picChg chg="add mod">
          <ac:chgData name="Ginger Elliott-Teague" userId="S::gelliott-teague@sriinternational.com::eefb298b-226e-4acb-8308-892a407d92a2" providerId="AD" clId="Web-{9D120A73-A995-C02C-52C9-33AD9D9E8498}" dt="2023-07-31T18:38:52.601" v="25" actId="1076"/>
          <ac:picMkLst>
            <pc:docMk/>
            <pc:sldMk cId="1029442521" sldId="305"/>
            <ac:picMk id="4" creationId="{9F65C83F-337A-54C9-C35C-3999B6ED8521}"/>
          </ac:picMkLst>
        </pc:picChg>
        <pc:picChg chg="add">
          <ac:chgData name="Ginger Elliott-Teague" userId="S::gelliott-teague@sriinternational.com::eefb298b-226e-4acb-8308-892a407d92a2" providerId="AD" clId="Web-{9D120A73-A995-C02C-52C9-33AD9D9E8498}" dt="2023-07-31T18:37:45.507" v="21"/>
          <ac:picMkLst>
            <pc:docMk/>
            <pc:sldMk cId="1029442521" sldId="305"/>
            <ac:picMk id="6" creationId="{A939DCEC-039F-078D-0645-7A38A21D6FA6}"/>
          </ac:picMkLst>
        </pc:picChg>
        <pc:picChg chg="add">
          <ac:chgData name="Ginger Elliott-Teague" userId="S::gelliott-teague@sriinternational.com::eefb298b-226e-4acb-8308-892a407d92a2" providerId="AD" clId="Web-{9D120A73-A995-C02C-52C9-33AD9D9E8498}" dt="2023-07-31T18:37:45.616" v="22"/>
          <ac:picMkLst>
            <pc:docMk/>
            <pc:sldMk cId="1029442521" sldId="305"/>
            <ac:picMk id="8" creationId="{D947DA3C-C7F1-0BEB-DE86-E9B9FD4CB138}"/>
          </ac:picMkLst>
        </pc:picChg>
      </pc:sldChg>
    </pc:docChg>
  </pc:docChgLst>
  <pc:docChgLst>
    <pc:chgData name="Ginger Elliott-Teague" userId="S::gelliott-teague@sriinternational.com::eefb298b-226e-4acb-8308-892a407d92a2" providerId="AD" clId="Web-{2D8AD5A5-31E7-FFBC-6B96-14F471858E98}"/>
    <pc:docChg chg="modSld">
      <pc:chgData name="Ginger Elliott-Teague" userId="S::gelliott-teague@sriinternational.com::eefb298b-226e-4acb-8308-892a407d92a2" providerId="AD" clId="Web-{2D8AD5A5-31E7-FFBC-6B96-14F471858E98}" dt="2023-07-21T15:28:09.521" v="0" actId="20577"/>
      <pc:docMkLst>
        <pc:docMk/>
      </pc:docMkLst>
      <pc:sldChg chg="modSp">
        <pc:chgData name="Ginger Elliott-Teague" userId="S::gelliott-teague@sriinternational.com::eefb298b-226e-4acb-8308-892a407d92a2" providerId="AD" clId="Web-{2D8AD5A5-31E7-FFBC-6B96-14F471858E98}" dt="2023-07-21T15:28:09.521" v="0" actId="20577"/>
        <pc:sldMkLst>
          <pc:docMk/>
          <pc:sldMk cId="616654060" sldId="256"/>
        </pc:sldMkLst>
        <pc:spChg chg="mod">
          <ac:chgData name="Ginger Elliott-Teague" userId="S::gelliott-teague@sriinternational.com::eefb298b-226e-4acb-8308-892a407d92a2" providerId="AD" clId="Web-{2D8AD5A5-31E7-FFBC-6B96-14F471858E98}" dt="2023-07-21T15:28:09.521" v="0" actId="20577"/>
          <ac:spMkLst>
            <pc:docMk/>
            <pc:sldMk cId="616654060" sldId="256"/>
            <ac:spMk id="3" creationId="{2B19F451-67B2-1447-A6BD-5A8F88C47B7E}"/>
          </ac:spMkLst>
        </pc:spChg>
      </pc:sldChg>
    </pc:docChg>
  </pc:docChgLst>
  <pc:docChgLst>
    <pc:chgData name="Howard Morrison" userId="S::hmorrison@sriinternational.com::953a7a86-74f4-47f3-8247-678123f7a62f" providerId="AD" clId="Web-{45F9C637-AA81-17B1-80F5-93F804CF46A6}"/>
    <pc:docChg chg="modSld">
      <pc:chgData name="Howard Morrison" userId="S::hmorrison@sriinternational.com::953a7a86-74f4-47f3-8247-678123f7a62f" providerId="AD" clId="Web-{45F9C637-AA81-17B1-80F5-93F804CF46A6}" dt="2023-07-18T21:25:07.411" v="17" actId="20577"/>
      <pc:docMkLst>
        <pc:docMk/>
      </pc:docMkLst>
      <pc:sldChg chg="modSp modCm">
        <pc:chgData name="Howard Morrison" userId="S::hmorrison@sriinternational.com::953a7a86-74f4-47f3-8247-678123f7a62f" providerId="AD" clId="Web-{45F9C637-AA81-17B1-80F5-93F804CF46A6}" dt="2023-07-18T21:25:07.411" v="17" actId="20577"/>
        <pc:sldMkLst>
          <pc:docMk/>
          <pc:sldMk cId="3292095436" sldId="260"/>
        </pc:sldMkLst>
        <pc:spChg chg="mod">
          <ac:chgData name="Howard Morrison" userId="S::hmorrison@sriinternational.com::953a7a86-74f4-47f3-8247-678123f7a62f" providerId="AD" clId="Web-{45F9C637-AA81-17B1-80F5-93F804CF46A6}" dt="2023-07-18T21:25:07.411" v="17" actId="20577"/>
          <ac:spMkLst>
            <pc:docMk/>
            <pc:sldMk cId="3292095436" sldId="260"/>
            <ac:spMk id="2" creationId="{5700E826-FE36-E242-B05D-C00F353E4F13}"/>
          </ac:spMkLst>
        </pc:spChg>
      </pc:sldChg>
      <pc:sldChg chg="modSp">
        <pc:chgData name="Howard Morrison" userId="S::hmorrison@sriinternational.com::953a7a86-74f4-47f3-8247-678123f7a62f" providerId="AD" clId="Web-{45F9C637-AA81-17B1-80F5-93F804CF46A6}" dt="2023-07-18T21:15:33.151" v="0" actId="20577"/>
        <pc:sldMkLst>
          <pc:docMk/>
          <pc:sldMk cId="3189926886" sldId="267"/>
        </pc:sldMkLst>
        <pc:spChg chg="mod">
          <ac:chgData name="Howard Morrison" userId="S::hmorrison@sriinternational.com::953a7a86-74f4-47f3-8247-678123f7a62f" providerId="AD" clId="Web-{45F9C637-AA81-17B1-80F5-93F804CF46A6}" dt="2023-07-18T21:15:33.151" v="0" actId="20577"/>
          <ac:spMkLst>
            <pc:docMk/>
            <pc:sldMk cId="3189926886" sldId="267"/>
            <ac:spMk id="2" creationId="{339ACB2E-814C-BF42-A292-A3891521E205}"/>
          </ac:spMkLst>
        </pc:spChg>
      </pc:sldChg>
    </pc:docChg>
  </pc:docChgLst>
  <pc:docChgLst>
    <pc:chgData name="Howard Morrison" userId="S::hmorrison@sriinternational.com::953a7a86-74f4-47f3-8247-678123f7a62f" providerId="AD" clId="Web-{BB108625-EA2E-AB64-438F-C369389430AB}"/>
    <pc:docChg chg="modSld">
      <pc:chgData name="Howard Morrison" userId="S::hmorrison@sriinternational.com::953a7a86-74f4-47f3-8247-678123f7a62f" providerId="AD" clId="Web-{BB108625-EA2E-AB64-438F-C369389430AB}" dt="2023-08-01T19:26:26.601" v="24" actId="20577"/>
      <pc:docMkLst>
        <pc:docMk/>
      </pc:docMkLst>
      <pc:sldChg chg="modSp">
        <pc:chgData name="Howard Morrison" userId="S::hmorrison@sriinternational.com::953a7a86-74f4-47f3-8247-678123f7a62f" providerId="AD" clId="Web-{BB108625-EA2E-AB64-438F-C369389430AB}" dt="2023-08-01T19:26:26.601" v="24" actId="20577"/>
        <pc:sldMkLst>
          <pc:docMk/>
          <pc:sldMk cId="2268653109" sldId="291"/>
        </pc:sldMkLst>
        <pc:spChg chg="mod">
          <ac:chgData name="Howard Morrison" userId="S::hmorrison@sriinternational.com::953a7a86-74f4-47f3-8247-678123f7a62f" providerId="AD" clId="Web-{BB108625-EA2E-AB64-438F-C369389430AB}" dt="2023-08-01T19:26:26.601" v="24" actId="20577"/>
          <ac:spMkLst>
            <pc:docMk/>
            <pc:sldMk cId="2268653109" sldId="291"/>
            <ac:spMk id="3" creationId="{0B7C9611-2172-13EA-7476-4F030E8118F8}"/>
          </ac:spMkLst>
        </pc:spChg>
      </pc:sldChg>
    </pc:docChg>
  </pc:docChgLst>
  <pc:docChgLst>
    <pc:chgData name="Ginger Elliott-Teague" userId="eefb298b-226e-4acb-8308-892a407d92a2" providerId="ADAL" clId="{890E8A45-F762-484B-8F98-141345AC26C5}"/>
    <pc:docChg chg="undo redo custSel addSld delSld modSld sldOrd modMainMaster">
      <pc:chgData name="Ginger Elliott-Teague" userId="eefb298b-226e-4acb-8308-892a407d92a2" providerId="ADAL" clId="{890E8A45-F762-484B-8F98-141345AC26C5}" dt="2023-08-03T18:09:33.857" v="19854" actId="20577"/>
      <pc:docMkLst>
        <pc:docMk/>
      </pc:docMkLst>
      <pc:sldChg chg="modSp mod modNotesTx">
        <pc:chgData name="Ginger Elliott-Teague" userId="eefb298b-226e-4acb-8308-892a407d92a2" providerId="ADAL" clId="{890E8A45-F762-484B-8F98-141345AC26C5}" dt="2023-08-03T17:42:19.584" v="16840" actId="20577"/>
        <pc:sldMkLst>
          <pc:docMk/>
          <pc:sldMk cId="616654060" sldId="256"/>
        </pc:sldMkLst>
        <pc:spChg chg="mod">
          <ac:chgData name="Ginger Elliott-Teague" userId="eefb298b-226e-4acb-8308-892a407d92a2" providerId="ADAL" clId="{890E8A45-F762-484B-8F98-141345AC26C5}" dt="2023-07-21T16:36:12.224" v="589"/>
          <ac:spMkLst>
            <pc:docMk/>
            <pc:sldMk cId="616654060" sldId="256"/>
            <ac:spMk id="2" creationId="{C088334E-6C98-6746-9080-918888B03E0B}"/>
          </ac:spMkLst>
        </pc:spChg>
        <pc:spChg chg="mod">
          <ac:chgData name="Ginger Elliott-Teague" userId="eefb298b-226e-4acb-8308-892a407d92a2" providerId="ADAL" clId="{890E8A45-F762-484B-8F98-141345AC26C5}" dt="2023-07-27T20:17:10.627" v="11515" actId="20577"/>
          <ac:spMkLst>
            <pc:docMk/>
            <pc:sldMk cId="616654060" sldId="256"/>
            <ac:spMk id="3" creationId="{2B19F451-67B2-1447-A6BD-5A8F88C47B7E}"/>
          </ac:spMkLst>
        </pc:spChg>
      </pc:sldChg>
      <pc:sldChg chg="modSp mod modClrScheme chgLayout">
        <pc:chgData name="Ginger Elliott-Teague" userId="eefb298b-226e-4acb-8308-892a407d92a2" providerId="ADAL" clId="{890E8A45-F762-484B-8F98-141345AC26C5}" dt="2023-07-28T17:13:43.498" v="12603" actId="962"/>
        <pc:sldMkLst>
          <pc:docMk/>
          <pc:sldMk cId="2803879232" sldId="258"/>
        </pc:sldMkLst>
        <pc:spChg chg="mod ord">
          <ac:chgData name="Ginger Elliott-Teague" userId="eefb298b-226e-4acb-8308-892a407d92a2" providerId="ADAL" clId="{890E8A45-F762-484B-8F98-141345AC26C5}" dt="2023-07-26T17:44:01.823" v="4210" actId="27636"/>
          <ac:spMkLst>
            <pc:docMk/>
            <pc:sldMk cId="2803879232" sldId="258"/>
            <ac:spMk id="2" creationId="{17A5BF27-62D8-534D-A4A9-AB0E32E9CF84}"/>
          </ac:spMkLst>
        </pc:spChg>
        <pc:spChg chg="mod ord">
          <ac:chgData name="Ginger Elliott-Teague" userId="eefb298b-226e-4acb-8308-892a407d92a2" providerId="ADAL" clId="{890E8A45-F762-484B-8F98-141345AC26C5}" dt="2023-07-26T17:44:21.669" v="4213" actId="403"/>
          <ac:spMkLst>
            <pc:docMk/>
            <pc:sldMk cId="2803879232" sldId="258"/>
            <ac:spMk id="3" creationId="{69CFF91E-0670-9F4D-8983-F05F0F16AD17}"/>
          </ac:spMkLst>
        </pc:spChg>
        <pc:picChg chg="mod">
          <ac:chgData name="Ginger Elliott-Teague" userId="eefb298b-226e-4acb-8308-892a407d92a2" providerId="ADAL" clId="{890E8A45-F762-484B-8F98-141345AC26C5}" dt="2023-07-28T17:13:43.498" v="12603" actId="962"/>
          <ac:picMkLst>
            <pc:docMk/>
            <pc:sldMk cId="2803879232" sldId="258"/>
            <ac:picMk id="7" creationId="{4A3664A8-A333-8578-D756-0A5EC2A2413B}"/>
          </ac:picMkLst>
        </pc:picChg>
      </pc:sldChg>
      <pc:sldChg chg="modSp mod addCm modCm">
        <pc:chgData name="Ginger Elliott-Teague" userId="eefb298b-226e-4acb-8308-892a407d92a2" providerId="ADAL" clId="{890E8A45-F762-484B-8F98-141345AC26C5}" dt="2023-07-27T01:28:59.235" v="6359" actId="20577"/>
        <pc:sldMkLst>
          <pc:docMk/>
          <pc:sldMk cId="3292095436" sldId="260"/>
        </pc:sldMkLst>
        <pc:spChg chg="mod">
          <ac:chgData name="Ginger Elliott-Teague" userId="eefb298b-226e-4acb-8308-892a407d92a2" providerId="ADAL" clId="{890E8A45-F762-484B-8F98-141345AC26C5}" dt="2023-07-27T01:28:47.864" v="6348" actId="20577"/>
          <ac:spMkLst>
            <pc:docMk/>
            <pc:sldMk cId="3292095436" sldId="260"/>
            <ac:spMk id="2" creationId="{5700E826-FE36-E242-B05D-C00F353E4F13}"/>
          </ac:spMkLst>
        </pc:spChg>
        <pc:spChg chg="mod">
          <ac:chgData name="Ginger Elliott-Teague" userId="eefb298b-226e-4acb-8308-892a407d92a2" providerId="ADAL" clId="{890E8A45-F762-484B-8F98-141345AC26C5}" dt="2023-07-27T01:28:59.235" v="6359" actId="20577"/>
          <ac:spMkLst>
            <pc:docMk/>
            <pc:sldMk cId="3292095436" sldId="260"/>
            <ac:spMk id="3" creationId="{F6995323-A99A-B94A-8108-A011F80105B6}"/>
          </ac:spMkLst>
        </pc:spChg>
      </pc:sldChg>
      <pc:sldChg chg="delSp modSp mod modNotesTx">
        <pc:chgData name="Ginger Elliott-Teague" userId="eefb298b-226e-4acb-8308-892a407d92a2" providerId="ADAL" clId="{890E8A45-F762-484B-8F98-141345AC26C5}" dt="2023-08-02T19:53:58.785" v="14554" actId="20577"/>
        <pc:sldMkLst>
          <pc:docMk/>
          <pc:sldMk cId="1777234996" sldId="262"/>
        </pc:sldMkLst>
        <pc:spChg chg="mod ord">
          <ac:chgData name="Ginger Elliott-Teague" userId="eefb298b-226e-4acb-8308-892a407d92a2" providerId="ADAL" clId="{890E8A45-F762-484B-8F98-141345AC26C5}" dt="2023-07-27T14:03:40.153" v="8585" actId="13244"/>
          <ac:spMkLst>
            <pc:docMk/>
            <pc:sldMk cId="1777234996" sldId="262"/>
            <ac:spMk id="4" creationId="{9160AA49-F332-F347-BD9D-C79C8D44A9B9}"/>
          </ac:spMkLst>
        </pc:spChg>
        <pc:spChg chg="del mod">
          <ac:chgData name="Ginger Elliott-Teague" userId="eefb298b-226e-4acb-8308-892a407d92a2" providerId="ADAL" clId="{890E8A45-F762-484B-8F98-141345AC26C5}" dt="2023-07-27T14:04:02.860" v="8587" actId="478"/>
          <ac:spMkLst>
            <pc:docMk/>
            <pc:sldMk cId="1777234996" sldId="262"/>
            <ac:spMk id="5" creationId="{478765A6-2603-0B48-9A2A-8508C131CDAE}"/>
          </ac:spMkLst>
        </pc:spChg>
        <pc:spChg chg="mod">
          <ac:chgData name="Ginger Elliott-Teague" userId="eefb298b-226e-4acb-8308-892a407d92a2" providerId="ADAL" clId="{890E8A45-F762-484B-8F98-141345AC26C5}" dt="2023-08-02T19:53:58.785" v="14554" actId="20577"/>
          <ac:spMkLst>
            <pc:docMk/>
            <pc:sldMk cId="1777234996" sldId="262"/>
            <ac:spMk id="6" creationId="{976A0403-F602-7C42-A83A-A188D63B0FB0}"/>
          </ac:spMkLst>
        </pc:spChg>
        <pc:picChg chg="mod">
          <ac:chgData name="Ginger Elliott-Teague" userId="eefb298b-226e-4acb-8308-892a407d92a2" providerId="ADAL" clId="{890E8A45-F762-484B-8F98-141345AC26C5}" dt="2023-07-27T14:03:54.826" v="8586" actId="962"/>
          <ac:picMkLst>
            <pc:docMk/>
            <pc:sldMk cId="1777234996" sldId="262"/>
            <ac:picMk id="8" creationId="{CC1C8C0A-B92D-294D-8BCE-EE05B74C03CB}"/>
          </ac:picMkLst>
        </pc:picChg>
      </pc:sldChg>
      <pc:sldChg chg="modSp mod modNotesTx">
        <pc:chgData name="Ginger Elliott-Teague" userId="eefb298b-226e-4acb-8308-892a407d92a2" providerId="ADAL" clId="{890E8A45-F762-484B-8F98-141345AC26C5}" dt="2023-08-03T17:40:52.147" v="16377" actId="20577"/>
        <pc:sldMkLst>
          <pc:docMk/>
          <pc:sldMk cId="2261658630" sldId="263"/>
        </pc:sldMkLst>
        <pc:spChg chg="mod ord">
          <ac:chgData name="Ginger Elliott-Teague" userId="eefb298b-226e-4acb-8308-892a407d92a2" providerId="ADAL" clId="{890E8A45-F762-484B-8F98-141345AC26C5}" dt="2023-07-27T14:11:34.330" v="9015" actId="13244"/>
          <ac:spMkLst>
            <pc:docMk/>
            <pc:sldMk cId="2261658630" sldId="263"/>
            <ac:spMk id="4" creationId="{79C76601-96DD-2C41-9A9C-E99CD7DD7AAC}"/>
          </ac:spMkLst>
        </pc:spChg>
        <pc:spChg chg="ord">
          <ac:chgData name="Ginger Elliott-Teague" userId="eefb298b-226e-4acb-8308-892a407d92a2" providerId="ADAL" clId="{890E8A45-F762-484B-8F98-141345AC26C5}" dt="2023-07-27T14:11:43.239" v="9016" actId="13244"/>
          <ac:spMkLst>
            <pc:docMk/>
            <pc:sldMk cId="2261658630" sldId="263"/>
            <ac:spMk id="7" creationId="{C52333B6-2FF6-D846-B637-E6799129F67A}"/>
          </ac:spMkLst>
        </pc:spChg>
        <pc:spChg chg="mod">
          <ac:chgData name="Ginger Elliott-Teague" userId="eefb298b-226e-4acb-8308-892a407d92a2" providerId="ADAL" clId="{890E8A45-F762-484B-8F98-141345AC26C5}" dt="2023-07-27T14:12:29.284" v="9019" actId="962"/>
          <ac:spMkLst>
            <pc:docMk/>
            <pc:sldMk cId="2261658630" sldId="263"/>
            <ac:spMk id="9" creationId="{6C63B822-9323-2548-8D04-18100BC95202}"/>
          </ac:spMkLst>
        </pc:spChg>
        <pc:picChg chg="mod ord">
          <ac:chgData name="Ginger Elliott-Teague" userId="eefb298b-226e-4acb-8308-892a407d92a2" providerId="ADAL" clId="{890E8A45-F762-484B-8F98-141345AC26C5}" dt="2023-07-27T14:12:57.652" v="9039" actId="962"/>
          <ac:picMkLst>
            <pc:docMk/>
            <pc:sldMk cId="2261658630" sldId="263"/>
            <ac:picMk id="10" creationId="{C10C30C0-6FA3-CA47-BE38-14956011A42A}"/>
          </ac:picMkLst>
        </pc:picChg>
      </pc:sldChg>
      <pc:sldChg chg="modSp mod ord modNotesTx">
        <pc:chgData name="Ginger Elliott-Teague" userId="eefb298b-226e-4acb-8308-892a407d92a2" providerId="ADAL" clId="{890E8A45-F762-484B-8F98-141345AC26C5}" dt="2023-08-01T01:53:44.114" v="13526" actId="1076"/>
        <pc:sldMkLst>
          <pc:docMk/>
          <pc:sldMk cId="3189926886" sldId="267"/>
        </pc:sldMkLst>
        <pc:spChg chg="mod">
          <ac:chgData name="Ginger Elliott-Teague" userId="eefb298b-226e-4acb-8308-892a407d92a2" providerId="ADAL" clId="{890E8A45-F762-484B-8F98-141345AC26C5}" dt="2023-07-26T18:22:42.989" v="4277" actId="6549"/>
          <ac:spMkLst>
            <pc:docMk/>
            <pc:sldMk cId="3189926886" sldId="267"/>
            <ac:spMk id="2" creationId="{339ACB2E-814C-BF42-A292-A3891521E205}"/>
          </ac:spMkLst>
        </pc:spChg>
        <pc:spChg chg="mod">
          <ac:chgData name="Ginger Elliott-Teague" userId="eefb298b-226e-4acb-8308-892a407d92a2" providerId="ADAL" clId="{890E8A45-F762-484B-8F98-141345AC26C5}" dt="2023-08-01T01:53:37.751" v="13525" actId="6549"/>
          <ac:spMkLst>
            <pc:docMk/>
            <pc:sldMk cId="3189926886" sldId="267"/>
            <ac:spMk id="3" creationId="{BA319EEF-DF98-C248-8421-EC866E93A0F7}"/>
          </ac:spMkLst>
        </pc:spChg>
        <pc:spChg chg="mod">
          <ac:chgData name="Ginger Elliott-Teague" userId="eefb298b-226e-4acb-8308-892a407d92a2" providerId="ADAL" clId="{890E8A45-F762-484B-8F98-141345AC26C5}" dt="2023-07-21T16:36:12.224" v="589"/>
          <ac:spMkLst>
            <pc:docMk/>
            <pc:sldMk cId="3189926886" sldId="267"/>
            <ac:spMk id="4" creationId="{148556DA-B310-6E04-E4A8-9EF08790700A}"/>
          </ac:spMkLst>
        </pc:spChg>
        <pc:spChg chg="mod">
          <ac:chgData name="Ginger Elliott-Teague" userId="eefb298b-226e-4acb-8308-892a407d92a2" providerId="ADAL" clId="{890E8A45-F762-484B-8F98-141345AC26C5}" dt="2023-07-21T16:36:12.224" v="589"/>
          <ac:spMkLst>
            <pc:docMk/>
            <pc:sldMk cId="3189926886" sldId="267"/>
            <ac:spMk id="5" creationId="{18FAD472-8F09-E013-2AE8-4A904FA1C9F1}"/>
          </ac:spMkLst>
        </pc:spChg>
        <pc:spChg chg="mod">
          <ac:chgData name="Ginger Elliott-Teague" userId="eefb298b-226e-4acb-8308-892a407d92a2" providerId="ADAL" clId="{890E8A45-F762-484B-8F98-141345AC26C5}" dt="2023-08-01T01:25:26.970" v="12770" actId="20577"/>
          <ac:spMkLst>
            <pc:docMk/>
            <pc:sldMk cId="3189926886" sldId="267"/>
            <ac:spMk id="6" creationId="{FCA873B6-F641-F193-8C79-15C54971D25E}"/>
          </ac:spMkLst>
        </pc:spChg>
        <pc:spChg chg="mod">
          <ac:chgData name="Ginger Elliott-Teague" userId="eefb298b-226e-4acb-8308-892a407d92a2" providerId="ADAL" clId="{890E8A45-F762-484B-8F98-141345AC26C5}" dt="2023-08-01T01:53:44.114" v="13526" actId="1076"/>
          <ac:spMkLst>
            <pc:docMk/>
            <pc:sldMk cId="3189926886" sldId="267"/>
            <ac:spMk id="7" creationId="{285603F3-B7C0-C160-854E-01BC654D39E5}"/>
          </ac:spMkLst>
        </pc:spChg>
      </pc:sldChg>
      <pc:sldChg chg="modSp mod modNotesTx">
        <pc:chgData name="Ginger Elliott-Teague" userId="eefb298b-226e-4acb-8308-892a407d92a2" providerId="ADAL" clId="{890E8A45-F762-484B-8F98-141345AC26C5}" dt="2023-08-03T17:40:14.638" v="16230" actId="20577"/>
        <pc:sldMkLst>
          <pc:docMk/>
          <pc:sldMk cId="1040396614" sldId="268"/>
        </pc:sldMkLst>
        <pc:spChg chg="mod">
          <ac:chgData name="Ginger Elliott-Teague" userId="eefb298b-226e-4acb-8308-892a407d92a2" providerId="ADAL" clId="{890E8A45-F762-484B-8F98-141345AC26C5}" dt="2023-08-01T01:48:31.368" v="13214" actId="20577"/>
          <ac:spMkLst>
            <pc:docMk/>
            <pc:sldMk cId="1040396614" sldId="268"/>
            <ac:spMk id="2" creationId="{339ACB2E-814C-BF42-A292-A3891521E205}"/>
          </ac:spMkLst>
        </pc:spChg>
        <pc:spChg chg="mod">
          <ac:chgData name="Ginger Elliott-Teague" userId="eefb298b-226e-4acb-8308-892a407d92a2" providerId="ADAL" clId="{890E8A45-F762-484B-8F98-141345AC26C5}" dt="2023-07-25T17:41:29.007" v="3515"/>
          <ac:spMkLst>
            <pc:docMk/>
            <pc:sldMk cId="1040396614" sldId="268"/>
            <ac:spMk id="3" creationId="{C793FBBA-2DAA-DF4D-A99D-ABBB46B03E65}"/>
          </ac:spMkLst>
        </pc:spChg>
      </pc:sldChg>
      <pc:sldChg chg="modSp">
        <pc:chgData name="Ginger Elliott-Teague" userId="eefb298b-226e-4acb-8308-892a407d92a2" providerId="ADAL" clId="{890E8A45-F762-484B-8F98-141345AC26C5}" dt="2023-07-21T16:36:12.224" v="589"/>
        <pc:sldMkLst>
          <pc:docMk/>
          <pc:sldMk cId="1455860122" sldId="269"/>
        </pc:sldMkLst>
        <pc:spChg chg="mod">
          <ac:chgData name="Ginger Elliott-Teague" userId="eefb298b-226e-4acb-8308-892a407d92a2" providerId="ADAL" clId="{890E8A45-F762-484B-8F98-141345AC26C5}" dt="2023-07-21T16:36:12.224" v="589"/>
          <ac:spMkLst>
            <pc:docMk/>
            <pc:sldMk cId="1455860122" sldId="269"/>
            <ac:spMk id="2" creationId="{339ACB2E-814C-BF42-A292-A3891521E205}"/>
          </ac:spMkLst>
        </pc:spChg>
        <pc:spChg chg="mod">
          <ac:chgData name="Ginger Elliott-Teague" userId="eefb298b-226e-4acb-8308-892a407d92a2" providerId="ADAL" clId="{890E8A45-F762-484B-8F98-141345AC26C5}" dt="2023-07-21T16:36:12.224" v="589"/>
          <ac:spMkLst>
            <pc:docMk/>
            <pc:sldMk cId="1455860122" sldId="269"/>
            <ac:spMk id="3" creationId="{C793FBBA-2DAA-DF4D-A99D-ABBB46B03E65}"/>
          </ac:spMkLst>
        </pc:spChg>
      </pc:sldChg>
      <pc:sldChg chg="modSp mod ord addCm delCm modCm modNotesTx">
        <pc:chgData name="Ginger Elliott-Teague" userId="eefb298b-226e-4acb-8308-892a407d92a2" providerId="ADAL" clId="{890E8A45-F762-484B-8F98-141345AC26C5}" dt="2023-08-03T17:30:06.135" v="15070" actId="20577"/>
        <pc:sldMkLst>
          <pc:docMk/>
          <pc:sldMk cId="247844149" sldId="271"/>
        </pc:sldMkLst>
        <pc:spChg chg="mod">
          <ac:chgData name="Ginger Elliott-Teague" userId="eefb298b-226e-4acb-8308-892a407d92a2" providerId="ADAL" clId="{890E8A45-F762-484B-8F98-141345AC26C5}" dt="2023-07-27T01:18:56.326" v="5719" actId="20577"/>
          <ac:spMkLst>
            <pc:docMk/>
            <pc:sldMk cId="247844149" sldId="271"/>
            <ac:spMk id="2" creationId="{9A05287B-C438-EE2D-B6E4-C46F26C98821}"/>
          </ac:spMkLst>
        </pc:spChg>
        <pc:spChg chg="mod">
          <ac:chgData name="Ginger Elliott-Teague" userId="eefb298b-226e-4acb-8308-892a407d92a2" providerId="ADAL" clId="{890E8A45-F762-484B-8F98-141345AC26C5}" dt="2023-08-01T01:34:39.695" v="12862" actId="20577"/>
          <ac:spMkLst>
            <pc:docMk/>
            <pc:sldMk cId="247844149" sldId="271"/>
            <ac:spMk id="3" creationId="{DB9C0DBD-A025-ED74-BE18-263C66E9F1ED}"/>
          </ac:spMkLst>
        </pc:spChg>
        <pc:picChg chg="mod">
          <ac:chgData name="Ginger Elliott-Teague" userId="eefb298b-226e-4acb-8308-892a407d92a2" providerId="ADAL" clId="{890E8A45-F762-484B-8F98-141345AC26C5}" dt="2023-08-02T19:27:33.810" v="14390" actId="962"/>
          <ac:picMkLst>
            <pc:docMk/>
            <pc:sldMk cId="247844149" sldId="271"/>
            <ac:picMk id="2052" creationId="{2C2F12CA-5AC8-BEB9-9C04-998178AD8019}"/>
          </ac:picMkLst>
        </pc:picChg>
        <pc:extLst>
          <p:ext xmlns:p="http://schemas.openxmlformats.org/presentationml/2006/main" uri="{D6D511B9-2390-475A-947B-AFAB55BFBCF1}">
            <pc226:cmChg xmlns:pc226="http://schemas.microsoft.com/office/powerpoint/2022/06/main/command" chg="mod">
              <pc226:chgData name="Ginger Elliott-Teague" userId="eefb298b-226e-4acb-8308-892a407d92a2" providerId="ADAL" clId="{890E8A45-F762-484B-8F98-141345AC26C5}" dt="2023-08-01T02:11:45.147" v="14284"/>
              <pc2:cmMkLst xmlns:pc2="http://schemas.microsoft.com/office/powerpoint/2019/9/main/command">
                <pc:docMk/>
                <pc:sldMk cId="247844149" sldId="271"/>
                <pc2:cmMk id="{2D1E42EF-962F-4F80-8B3E-71E36A8315E9}"/>
              </pc2:cmMkLst>
            </pc226:cmChg>
          </p:ext>
        </pc:extLst>
      </pc:sldChg>
      <pc:sldChg chg="modSp mod ord addCm modNotesTx">
        <pc:chgData name="Ginger Elliott-Teague" userId="eefb298b-226e-4acb-8308-892a407d92a2" providerId="ADAL" clId="{890E8A45-F762-484B-8F98-141345AC26C5}" dt="2023-08-03T17:32:21.590" v="15466" actId="20577"/>
        <pc:sldMkLst>
          <pc:docMk/>
          <pc:sldMk cId="1102045380" sldId="272"/>
        </pc:sldMkLst>
        <pc:spChg chg="mod">
          <ac:chgData name="Ginger Elliott-Teague" userId="eefb298b-226e-4acb-8308-892a407d92a2" providerId="ADAL" clId="{890E8A45-F762-484B-8F98-141345AC26C5}" dt="2023-07-21T16:36:12.224" v="589"/>
          <ac:spMkLst>
            <pc:docMk/>
            <pc:sldMk cId="1102045380" sldId="272"/>
            <ac:spMk id="7" creationId="{3AEB08D0-E326-95CF-93BF-C6A052990B0F}"/>
          </ac:spMkLst>
        </pc:spChg>
        <pc:spChg chg="mod">
          <ac:chgData name="Ginger Elliott-Teague" userId="eefb298b-226e-4acb-8308-892a407d92a2" providerId="ADAL" clId="{890E8A45-F762-484B-8F98-141345AC26C5}" dt="2023-07-21T16:36:12.224" v="589"/>
          <ac:spMkLst>
            <pc:docMk/>
            <pc:sldMk cId="1102045380" sldId="272"/>
            <ac:spMk id="8" creationId="{496C0F20-C590-2E5A-B70C-729F209BB7F9}"/>
          </ac:spMkLst>
        </pc:spChg>
        <pc:spChg chg="mod">
          <ac:chgData name="Ginger Elliott-Teague" userId="eefb298b-226e-4acb-8308-892a407d92a2" providerId="ADAL" clId="{890E8A45-F762-484B-8F98-141345AC26C5}" dt="2023-07-21T16:36:12.224" v="589"/>
          <ac:spMkLst>
            <pc:docMk/>
            <pc:sldMk cId="1102045380" sldId="272"/>
            <ac:spMk id="9" creationId="{F824825B-60A5-FC48-4735-AB4A37804944}"/>
          </ac:spMkLst>
        </pc:spChg>
        <pc:spChg chg="mod">
          <ac:chgData name="Ginger Elliott-Teague" userId="eefb298b-226e-4acb-8308-892a407d92a2" providerId="ADAL" clId="{890E8A45-F762-484B-8F98-141345AC26C5}" dt="2023-07-21T16:36:12.224" v="589"/>
          <ac:spMkLst>
            <pc:docMk/>
            <pc:sldMk cId="1102045380" sldId="272"/>
            <ac:spMk id="10" creationId="{385CD7A9-B963-AFB9-85E8-2386FC4E978F}"/>
          </ac:spMkLst>
        </pc:spChg>
        <pc:spChg chg="mod">
          <ac:chgData name="Ginger Elliott-Teague" userId="eefb298b-226e-4acb-8308-892a407d92a2" providerId="ADAL" clId="{890E8A45-F762-484B-8F98-141345AC26C5}" dt="2023-07-27T01:18:07.383" v="5692" actId="20577"/>
          <ac:spMkLst>
            <pc:docMk/>
            <pc:sldMk cId="1102045380" sldId="272"/>
            <ac:spMk id="11" creationId="{B827DF14-20FF-8005-EC6D-22AD72E14548}"/>
          </ac:spMkLst>
        </pc:spChg>
      </pc:sldChg>
      <pc:sldChg chg="addSp delSp modSp mod chgLayout">
        <pc:chgData name="Ginger Elliott-Teague" userId="eefb298b-226e-4acb-8308-892a407d92a2" providerId="ADAL" clId="{890E8A45-F762-484B-8F98-141345AC26C5}" dt="2023-07-27T15:34:28.633" v="11472" actId="20577"/>
        <pc:sldMkLst>
          <pc:docMk/>
          <pc:sldMk cId="2346308518" sldId="273"/>
        </pc:sldMkLst>
        <pc:spChg chg="add del mod">
          <ac:chgData name="Ginger Elliott-Teague" userId="eefb298b-226e-4acb-8308-892a407d92a2" providerId="ADAL" clId="{890E8A45-F762-484B-8F98-141345AC26C5}" dt="2023-07-27T15:20:32.024" v="10961" actId="6264"/>
          <ac:spMkLst>
            <pc:docMk/>
            <pc:sldMk cId="2346308518" sldId="273"/>
            <ac:spMk id="3" creationId="{168C2EBC-4941-1058-CA52-9BEE5225F7A3}"/>
          </ac:spMkLst>
        </pc:spChg>
        <pc:spChg chg="mod ord">
          <ac:chgData name="Ginger Elliott-Teague" userId="eefb298b-226e-4acb-8308-892a407d92a2" providerId="ADAL" clId="{890E8A45-F762-484B-8F98-141345AC26C5}" dt="2023-07-27T15:20:32.024" v="10961" actId="6264"/>
          <ac:spMkLst>
            <pc:docMk/>
            <pc:sldMk cId="2346308518" sldId="273"/>
            <ac:spMk id="4" creationId="{B252603A-2FCC-30BA-91DA-2B1680BC124A}"/>
          </ac:spMkLst>
        </pc:spChg>
        <pc:spChg chg="mod ord">
          <ac:chgData name="Ginger Elliott-Teague" userId="eefb298b-226e-4acb-8308-892a407d92a2" providerId="ADAL" clId="{890E8A45-F762-484B-8F98-141345AC26C5}" dt="2023-07-27T15:34:28.633" v="11472" actId="20577"/>
          <ac:spMkLst>
            <pc:docMk/>
            <pc:sldMk cId="2346308518" sldId="273"/>
            <ac:spMk id="5" creationId="{83F91766-AE58-CC62-BE21-09E64DA09FB9}"/>
          </ac:spMkLst>
        </pc:spChg>
        <pc:spChg chg="mod">
          <ac:chgData name="Ginger Elliott-Teague" userId="eefb298b-226e-4acb-8308-892a407d92a2" providerId="ADAL" clId="{890E8A45-F762-484B-8F98-141345AC26C5}" dt="2023-07-21T16:36:12.224" v="589"/>
          <ac:spMkLst>
            <pc:docMk/>
            <pc:sldMk cId="2346308518" sldId="273"/>
            <ac:spMk id="6" creationId="{F991FE7A-05D6-5383-A192-D8A73445AF69}"/>
          </ac:spMkLst>
        </pc:spChg>
        <pc:spChg chg="add del mod">
          <ac:chgData name="Ginger Elliott-Teague" userId="eefb298b-226e-4acb-8308-892a407d92a2" providerId="ADAL" clId="{890E8A45-F762-484B-8F98-141345AC26C5}" dt="2023-07-27T15:20:32.024" v="10961" actId="6264"/>
          <ac:spMkLst>
            <pc:docMk/>
            <pc:sldMk cId="2346308518" sldId="273"/>
            <ac:spMk id="6" creationId="{F9D9D6FB-C9F4-8EC7-69D6-895B483DEB0F}"/>
          </ac:spMkLst>
        </pc:spChg>
        <pc:spChg chg="mod">
          <ac:chgData name="Ginger Elliott-Teague" userId="eefb298b-226e-4acb-8308-892a407d92a2" providerId="ADAL" clId="{890E8A45-F762-484B-8F98-141345AC26C5}" dt="2023-07-21T16:36:12.224" v="589"/>
          <ac:spMkLst>
            <pc:docMk/>
            <pc:sldMk cId="2346308518" sldId="273"/>
            <ac:spMk id="7" creationId="{FA51D9C2-43FC-82D6-571E-17EEBA44FB98}"/>
          </ac:spMkLst>
        </pc:spChg>
        <pc:spChg chg="mod">
          <ac:chgData name="Ginger Elliott-Teague" userId="eefb298b-226e-4acb-8308-892a407d92a2" providerId="ADAL" clId="{890E8A45-F762-484B-8F98-141345AC26C5}" dt="2023-07-21T16:36:12.224" v="589"/>
          <ac:spMkLst>
            <pc:docMk/>
            <pc:sldMk cId="2346308518" sldId="273"/>
            <ac:spMk id="8" creationId="{9725AA6F-6774-03BB-122B-1A9275E9EB40}"/>
          </ac:spMkLst>
        </pc:spChg>
      </pc:sldChg>
      <pc:sldChg chg="addSp delSp modSp mod chgLayout modNotesTx">
        <pc:chgData name="Ginger Elliott-Teague" userId="eefb298b-226e-4acb-8308-892a407d92a2" providerId="ADAL" clId="{890E8A45-F762-484B-8F98-141345AC26C5}" dt="2023-08-03T17:58:20.282" v="17683" actId="20577"/>
        <pc:sldMkLst>
          <pc:docMk/>
          <pc:sldMk cId="3329019497" sldId="274"/>
        </pc:sldMkLst>
        <pc:spChg chg="mod ord">
          <ac:chgData name="Ginger Elliott-Teague" userId="eefb298b-226e-4acb-8308-892a407d92a2" providerId="ADAL" clId="{890E8A45-F762-484B-8F98-141345AC26C5}" dt="2023-08-01T01:48:19.647" v="13207" actId="20577"/>
          <ac:spMkLst>
            <pc:docMk/>
            <pc:sldMk cId="3329019497" sldId="274"/>
            <ac:spMk id="2" creationId="{74857F5C-0E6F-EDCE-0C07-3DCF1B6EA97D}"/>
          </ac:spMkLst>
        </pc:spChg>
        <pc:spChg chg="add del mod">
          <ac:chgData name="Ginger Elliott-Teague" userId="eefb298b-226e-4acb-8308-892a407d92a2" providerId="ADAL" clId="{890E8A45-F762-484B-8F98-141345AC26C5}" dt="2023-07-25T17:32:39.508" v="3303" actId="6264"/>
          <ac:spMkLst>
            <pc:docMk/>
            <pc:sldMk cId="3329019497" sldId="274"/>
            <ac:spMk id="3" creationId="{7835CABC-8482-619E-5A0E-9247CCC5AFA8}"/>
          </ac:spMkLst>
        </pc:spChg>
        <pc:spChg chg="add del mod">
          <ac:chgData name="Ginger Elliott-Teague" userId="eefb298b-226e-4acb-8308-892a407d92a2" providerId="ADAL" clId="{890E8A45-F762-484B-8F98-141345AC26C5}" dt="2023-07-25T17:32:39.508" v="3303" actId="6264"/>
          <ac:spMkLst>
            <pc:docMk/>
            <pc:sldMk cId="3329019497" sldId="274"/>
            <ac:spMk id="4" creationId="{E9D093C5-1FFC-E58A-E379-80E184631E7B}"/>
          </ac:spMkLst>
        </pc:spChg>
        <pc:spChg chg="mod ord">
          <ac:chgData name="Ginger Elliott-Teague" userId="eefb298b-226e-4acb-8308-892a407d92a2" providerId="ADAL" clId="{890E8A45-F762-484B-8F98-141345AC26C5}" dt="2023-08-03T17:53:48.518" v="17350" actId="20577"/>
          <ac:spMkLst>
            <pc:docMk/>
            <pc:sldMk cId="3329019497" sldId="274"/>
            <ac:spMk id="7" creationId="{962AE8AB-500D-012A-6131-8A707C10D9A3}"/>
          </ac:spMkLst>
        </pc:spChg>
        <pc:picChg chg="mod">
          <ac:chgData name="Ginger Elliott-Teague" userId="eefb298b-226e-4acb-8308-892a407d92a2" providerId="ADAL" clId="{890E8A45-F762-484B-8F98-141345AC26C5}" dt="2023-07-25T17:32:44.635" v="3304" actId="14100"/>
          <ac:picMkLst>
            <pc:docMk/>
            <pc:sldMk cId="3329019497" sldId="274"/>
            <ac:picMk id="8" creationId="{3AD552A7-5F50-A85E-BBD5-63D71E3B6D09}"/>
          </ac:picMkLst>
        </pc:picChg>
      </pc:sldChg>
      <pc:sldChg chg="addSp modSp mod addCm">
        <pc:chgData name="Ginger Elliott-Teague" userId="eefb298b-226e-4acb-8308-892a407d92a2" providerId="ADAL" clId="{890E8A45-F762-484B-8F98-141345AC26C5}" dt="2023-08-01T01:56:47.967" v="13688" actId="12788"/>
        <pc:sldMkLst>
          <pc:docMk/>
          <pc:sldMk cId="2856882842" sldId="277"/>
        </pc:sldMkLst>
        <pc:spChg chg="add mod">
          <ac:chgData name="Ginger Elliott-Teague" userId="eefb298b-226e-4acb-8308-892a407d92a2" providerId="ADAL" clId="{890E8A45-F762-484B-8F98-141345AC26C5}" dt="2023-08-01T01:56:47.967" v="13688" actId="12788"/>
          <ac:spMkLst>
            <pc:docMk/>
            <pc:sldMk cId="2856882842" sldId="277"/>
            <ac:spMk id="2" creationId="{66BEADDA-F111-D355-B40E-D2F265E8920C}"/>
          </ac:spMkLst>
        </pc:spChg>
        <pc:spChg chg="mod">
          <ac:chgData name="Ginger Elliott-Teague" userId="eefb298b-226e-4acb-8308-892a407d92a2" providerId="ADAL" clId="{890E8A45-F762-484B-8F98-141345AC26C5}" dt="2023-07-21T16:36:12.224" v="589"/>
          <ac:spMkLst>
            <pc:docMk/>
            <pc:sldMk cId="2856882842" sldId="277"/>
            <ac:spMk id="6" creationId="{3FF0B19E-3801-32EF-81CB-E75055A29550}"/>
          </ac:spMkLst>
        </pc:spChg>
        <pc:graphicFrameChg chg="mod">
          <ac:chgData name="Ginger Elliott-Teague" userId="eefb298b-226e-4acb-8308-892a407d92a2" providerId="ADAL" clId="{890E8A45-F762-484B-8F98-141345AC26C5}" dt="2023-07-27T14:02:27.655" v="8584" actId="962"/>
          <ac:graphicFrameMkLst>
            <pc:docMk/>
            <pc:sldMk cId="2856882842" sldId="277"/>
            <ac:graphicFrameMk id="7" creationId="{1DB2EFD0-AED7-0B32-65D3-0B22BB949A8D}"/>
          </ac:graphicFrameMkLst>
        </pc:graphicFrameChg>
      </pc:sldChg>
      <pc:sldChg chg="modSp mod addCm modCm">
        <pc:chgData name="Ginger Elliott-Teague" userId="eefb298b-226e-4acb-8308-892a407d92a2" providerId="ADAL" clId="{890E8A45-F762-484B-8F98-141345AC26C5}" dt="2023-07-27T14:11:20.214" v="9013" actId="962"/>
        <pc:sldMkLst>
          <pc:docMk/>
          <pc:sldMk cId="876856206" sldId="283"/>
        </pc:sldMkLst>
        <pc:spChg chg="mod">
          <ac:chgData name="Ginger Elliott-Teague" userId="eefb298b-226e-4acb-8308-892a407d92a2" providerId="ADAL" clId="{890E8A45-F762-484B-8F98-141345AC26C5}" dt="2023-07-24T18:22:41.754" v="1177" actId="20577"/>
          <ac:spMkLst>
            <pc:docMk/>
            <pc:sldMk cId="876856206" sldId="283"/>
            <ac:spMk id="3" creationId="{04D222BC-D5E1-7F39-8CA8-3DC197D7A35F}"/>
          </ac:spMkLst>
        </pc:spChg>
        <pc:spChg chg="mod">
          <ac:chgData name="Ginger Elliott-Teague" userId="eefb298b-226e-4acb-8308-892a407d92a2" providerId="ADAL" clId="{890E8A45-F762-484B-8F98-141345AC26C5}" dt="2023-07-27T14:11:12.760" v="9011" actId="962"/>
          <ac:spMkLst>
            <pc:docMk/>
            <pc:sldMk cId="876856206" sldId="283"/>
            <ac:spMk id="4" creationId="{173DB85D-C21A-DB3E-E686-4D41C9D356F4}"/>
          </ac:spMkLst>
        </pc:spChg>
        <pc:spChg chg="mod">
          <ac:chgData name="Ginger Elliott-Teague" userId="eefb298b-226e-4acb-8308-892a407d92a2" providerId="ADAL" clId="{890E8A45-F762-484B-8F98-141345AC26C5}" dt="2023-07-27T14:11:17.155" v="9012" actId="962"/>
          <ac:spMkLst>
            <pc:docMk/>
            <pc:sldMk cId="876856206" sldId="283"/>
            <ac:spMk id="5" creationId="{367774D4-AE56-EF45-8925-AFE36705A408}"/>
          </ac:spMkLst>
        </pc:spChg>
        <pc:spChg chg="mod">
          <ac:chgData name="Ginger Elliott-Teague" userId="eefb298b-226e-4acb-8308-892a407d92a2" providerId="ADAL" clId="{890E8A45-F762-484B-8F98-141345AC26C5}" dt="2023-07-27T14:11:20.214" v="9013" actId="962"/>
          <ac:spMkLst>
            <pc:docMk/>
            <pc:sldMk cId="876856206" sldId="283"/>
            <ac:spMk id="6" creationId="{0A778ADC-F8F3-9DD7-50D0-DBA4CA2B639B}"/>
          </ac:spMkLst>
        </pc:spChg>
        <pc:spChg chg="mod">
          <ac:chgData name="Ginger Elliott-Teague" userId="eefb298b-226e-4acb-8308-892a407d92a2" providerId="ADAL" clId="{890E8A45-F762-484B-8F98-141345AC26C5}" dt="2023-07-21T16:36:12.224" v="589"/>
          <ac:spMkLst>
            <pc:docMk/>
            <pc:sldMk cId="876856206" sldId="283"/>
            <ac:spMk id="7" creationId="{D080DAA9-AE59-6471-A5CA-CD3DC7B98A2F}"/>
          </ac:spMkLst>
        </pc:spChg>
      </pc:sldChg>
      <pc:sldChg chg="addSp modSp mod modClrScheme chgLayout">
        <pc:chgData name="Ginger Elliott-Teague" userId="eefb298b-226e-4acb-8308-892a407d92a2" providerId="ADAL" clId="{890E8A45-F762-484B-8F98-141345AC26C5}" dt="2023-08-01T01:43:26.621" v="13146" actId="20577"/>
        <pc:sldMkLst>
          <pc:docMk/>
          <pc:sldMk cId="351761486" sldId="284"/>
        </pc:sldMkLst>
        <pc:spChg chg="mod ord">
          <ac:chgData name="Ginger Elliott-Teague" userId="eefb298b-226e-4acb-8308-892a407d92a2" providerId="ADAL" clId="{890E8A45-F762-484B-8F98-141345AC26C5}" dt="2023-07-28T17:13:24.450" v="12601" actId="20577"/>
          <ac:spMkLst>
            <pc:docMk/>
            <pc:sldMk cId="351761486" sldId="284"/>
            <ac:spMk id="2" creationId="{330998BA-48B7-4EED-49EB-97025BE497D1}"/>
          </ac:spMkLst>
        </pc:spChg>
        <pc:spChg chg="mod ord">
          <ac:chgData name="Ginger Elliott-Teague" userId="eefb298b-226e-4acb-8308-892a407d92a2" providerId="ADAL" clId="{890E8A45-F762-484B-8F98-141345AC26C5}" dt="2023-07-24T18:09:50.304" v="702" actId="5793"/>
          <ac:spMkLst>
            <pc:docMk/>
            <pc:sldMk cId="351761486" sldId="284"/>
            <ac:spMk id="3" creationId="{0F1E169D-D234-964A-B065-6956FB3D3831}"/>
          </ac:spMkLst>
        </pc:spChg>
        <pc:spChg chg="add mod ord">
          <ac:chgData name="Ginger Elliott-Teague" userId="eefb298b-226e-4acb-8308-892a407d92a2" providerId="ADAL" clId="{890E8A45-F762-484B-8F98-141345AC26C5}" dt="2023-08-01T01:43:19.506" v="13140" actId="20577"/>
          <ac:spMkLst>
            <pc:docMk/>
            <pc:sldMk cId="351761486" sldId="284"/>
            <ac:spMk id="4" creationId="{789BA059-ADDC-44B0-E733-94886F1A0942}"/>
          </ac:spMkLst>
        </pc:spChg>
        <pc:spChg chg="add mod ord">
          <ac:chgData name="Ginger Elliott-Teague" userId="eefb298b-226e-4acb-8308-892a407d92a2" providerId="ADAL" clId="{890E8A45-F762-484B-8F98-141345AC26C5}" dt="2023-08-01T01:43:26.621" v="13146" actId="20577"/>
          <ac:spMkLst>
            <pc:docMk/>
            <pc:sldMk cId="351761486" sldId="284"/>
            <ac:spMk id="5" creationId="{8EDF1138-BDCA-86A3-1523-7F83CB47D143}"/>
          </ac:spMkLst>
        </pc:spChg>
        <pc:spChg chg="add mod ord">
          <ac:chgData name="Ginger Elliott-Teague" userId="eefb298b-226e-4acb-8308-892a407d92a2" providerId="ADAL" clId="{890E8A45-F762-484B-8F98-141345AC26C5}" dt="2023-07-24T18:09:52.461" v="706" actId="5793"/>
          <ac:spMkLst>
            <pc:docMk/>
            <pc:sldMk cId="351761486" sldId="284"/>
            <ac:spMk id="6" creationId="{99264076-6E1A-46B1-08CB-9CC8D9575A64}"/>
          </ac:spMkLst>
        </pc:spChg>
      </pc:sldChg>
      <pc:sldChg chg="modSp mod modCm">
        <pc:chgData name="Ginger Elliott-Teague" userId="eefb298b-226e-4acb-8308-892a407d92a2" providerId="ADAL" clId="{890E8A45-F762-484B-8F98-141345AC26C5}" dt="2023-07-27T15:03:28.136" v="10813" actId="20577"/>
        <pc:sldMkLst>
          <pc:docMk/>
          <pc:sldMk cId="2378180274" sldId="285"/>
        </pc:sldMkLst>
        <pc:spChg chg="mod">
          <ac:chgData name="Ginger Elliott-Teague" userId="eefb298b-226e-4acb-8308-892a407d92a2" providerId="ADAL" clId="{890E8A45-F762-484B-8F98-141345AC26C5}" dt="2023-07-27T14:58:26.172" v="10713" actId="20577"/>
          <ac:spMkLst>
            <pc:docMk/>
            <pc:sldMk cId="2378180274" sldId="285"/>
            <ac:spMk id="7" creationId="{9FC89B2E-A34C-84C8-D210-1BFBF497F17C}"/>
          </ac:spMkLst>
        </pc:spChg>
        <pc:spChg chg="mod">
          <ac:chgData name="Ginger Elliott-Teague" userId="eefb298b-226e-4acb-8308-892a407d92a2" providerId="ADAL" clId="{890E8A45-F762-484B-8F98-141345AC26C5}" dt="2023-07-27T15:03:28.136" v="10813" actId="20577"/>
          <ac:spMkLst>
            <pc:docMk/>
            <pc:sldMk cId="2378180274" sldId="285"/>
            <ac:spMk id="8" creationId="{A40B0C7A-1C5D-D2B4-D0CB-8BF5C93487A0}"/>
          </ac:spMkLst>
        </pc:spChg>
      </pc:sldChg>
      <pc:sldChg chg="addSp delSp modSp new mod modClrScheme chgLayout modNotesTx">
        <pc:chgData name="Ginger Elliott-Teague" userId="eefb298b-226e-4acb-8308-892a407d92a2" providerId="ADAL" clId="{890E8A45-F762-484B-8F98-141345AC26C5}" dt="2023-07-27T13:34:43.844" v="7078" actId="962"/>
        <pc:sldMkLst>
          <pc:docMk/>
          <pc:sldMk cId="1798015020" sldId="286"/>
        </pc:sldMkLst>
        <pc:spChg chg="del">
          <ac:chgData name="Ginger Elliott-Teague" userId="eefb298b-226e-4acb-8308-892a407d92a2" providerId="ADAL" clId="{890E8A45-F762-484B-8F98-141345AC26C5}" dt="2023-07-21T16:20:05.592" v="220" actId="700"/>
          <ac:spMkLst>
            <pc:docMk/>
            <pc:sldMk cId="1798015020" sldId="286"/>
            <ac:spMk id="2" creationId="{486883DA-2978-A397-439B-2F122450B612}"/>
          </ac:spMkLst>
        </pc:spChg>
        <pc:spChg chg="del mod ord">
          <ac:chgData name="Ginger Elliott-Teague" userId="eefb298b-226e-4acb-8308-892a407d92a2" providerId="ADAL" clId="{890E8A45-F762-484B-8F98-141345AC26C5}" dt="2023-07-21T16:20:05.592" v="220" actId="700"/>
          <ac:spMkLst>
            <pc:docMk/>
            <pc:sldMk cId="1798015020" sldId="286"/>
            <ac:spMk id="3" creationId="{7D9675A1-1EBB-BD97-7F63-651941F354E1}"/>
          </ac:spMkLst>
        </pc:spChg>
        <pc:spChg chg="del mod ord">
          <ac:chgData name="Ginger Elliott-Teague" userId="eefb298b-226e-4acb-8308-892a407d92a2" providerId="ADAL" clId="{890E8A45-F762-484B-8F98-141345AC26C5}" dt="2023-07-21T16:20:05.592" v="220" actId="700"/>
          <ac:spMkLst>
            <pc:docMk/>
            <pc:sldMk cId="1798015020" sldId="286"/>
            <ac:spMk id="4" creationId="{58EF6A7D-9F27-BD75-CA07-E8FD524EC025}"/>
          </ac:spMkLst>
        </pc:spChg>
        <pc:spChg chg="add mod ord">
          <ac:chgData name="Ginger Elliott-Teague" userId="eefb298b-226e-4acb-8308-892a407d92a2" providerId="ADAL" clId="{890E8A45-F762-484B-8F98-141345AC26C5}" dt="2023-07-21T16:36:12.224" v="589"/>
          <ac:spMkLst>
            <pc:docMk/>
            <pc:sldMk cId="1798015020" sldId="286"/>
            <ac:spMk id="5" creationId="{5835265B-C314-D4E1-6820-04FD604AFF73}"/>
          </ac:spMkLst>
        </pc:spChg>
        <pc:spChg chg="add mod ord">
          <ac:chgData name="Ginger Elliott-Teague" userId="eefb298b-226e-4acb-8308-892a407d92a2" providerId="ADAL" clId="{890E8A45-F762-484B-8F98-141345AC26C5}" dt="2023-07-27T13:34:30.516" v="7077" actId="962"/>
          <ac:spMkLst>
            <pc:docMk/>
            <pc:sldMk cId="1798015020" sldId="286"/>
            <ac:spMk id="6" creationId="{780BD57C-DAA5-86DC-CEE5-84091A919A3C}"/>
          </ac:spMkLst>
        </pc:spChg>
        <pc:graphicFrameChg chg="add mod modGraphic">
          <ac:chgData name="Ginger Elliott-Teague" userId="eefb298b-226e-4acb-8308-892a407d92a2" providerId="ADAL" clId="{890E8A45-F762-484B-8F98-141345AC26C5}" dt="2023-07-27T13:34:43.844" v="7078" actId="962"/>
          <ac:graphicFrameMkLst>
            <pc:docMk/>
            <pc:sldMk cId="1798015020" sldId="286"/>
            <ac:graphicFrameMk id="2" creationId="{7B8A0226-416A-7AA2-A580-7DF4982674C4}"/>
          </ac:graphicFrameMkLst>
        </pc:graphicFrameChg>
      </pc:sldChg>
      <pc:sldChg chg="addSp modSp new mod modNotesTx">
        <pc:chgData name="Ginger Elliott-Teague" userId="eefb298b-226e-4acb-8308-892a407d92a2" providerId="ADAL" clId="{890E8A45-F762-484B-8F98-141345AC26C5}" dt="2023-08-01T01:58:38.075" v="13993" actId="20577"/>
        <pc:sldMkLst>
          <pc:docMk/>
          <pc:sldMk cId="2808253625" sldId="287"/>
        </pc:sldMkLst>
        <pc:spChg chg="mod">
          <ac:chgData name="Ginger Elliott-Teague" userId="eefb298b-226e-4acb-8308-892a407d92a2" providerId="ADAL" clId="{890E8A45-F762-484B-8F98-141345AC26C5}" dt="2023-07-21T16:36:12.224" v="589"/>
          <ac:spMkLst>
            <pc:docMk/>
            <pc:sldMk cId="2808253625" sldId="287"/>
            <ac:spMk id="2" creationId="{40BF4F46-1130-0F3A-F2BE-CFE5F2D86E98}"/>
          </ac:spMkLst>
        </pc:spChg>
        <pc:spChg chg="mod">
          <ac:chgData name="Ginger Elliott-Teague" userId="eefb298b-226e-4acb-8308-892a407d92a2" providerId="ADAL" clId="{890E8A45-F762-484B-8F98-141345AC26C5}" dt="2023-08-01T01:40:06.873" v="12878" actId="13926"/>
          <ac:spMkLst>
            <pc:docMk/>
            <pc:sldMk cId="2808253625" sldId="287"/>
            <ac:spMk id="3" creationId="{761C5952-C158-BE07-4E5C-988D3CA6B1E0}"/>
          </ac:spMkLst>
        </pc:spChg>
        <pc:spChg chg="add mod">
          <ac:chgData name="Ginger Elliott-Teague" userId="eefb298b-226e-4acb-8308-892a407d92a2" providerId="ADAL" clId="{890E8A45-F762-484B-8F98-141345AC26C5}" dt="2023-07-27T15:12:05.103" v="10865" actId="1076"/>
          <ac:spMkLst>
            <pc:docMk/>
            <pc:sldMk cId="2808253625" sldId="287"/>
            <ac:spMk id="4" creationId="{D69A979C-A29F-3AC4-364C-FB5C40B89919}"/>
          </ac:spMkLst>
        </pc:spChg>
      </pc:sldChg>
      <pc:sldChg chg="addSp modSp add mod modNotesTx">
        <pc:chgData name="Ginger Elliott-Teague" userId="eefb298b-226e-4acb-8308-892a407d92a2" providerId="ADAL" clId="{890E8A45-F762-484B-8F98-141345AC26C5}" dt="2023-08-03T17:57:57.843" v="17681" actId="1076"/>
        <pc:sldMkLst>
          <pc:docMk/>
          <pc:sldMk cId="3631199644" sldId="288"/>
        </pc:sldMkLst>
        <pc:spChg chg="mod">
          <ac:chgData name="Ginger Elliott-Teague" userId="eefb298b-226e-4acb-8308-892a407d92a2" providerId="ADAL" clId="{890E8A45-F762-484B-8F98-141345AC26C5}" dt="2023-07-21T16:36:12.224" v="589"/>
          <ac:spMkLst>
            <pc:docMk/>
            <pc:sldMk cId="3631199644" sldId="288"/>
            <ac:spMk id="2" creationId="{40BF4F46-1130-0F3A-F2BE-CFE5F2D86E98}"/>
          </ac:spMkLst>
        </pc:spChg>
        <pc:spChg chg="mod">
          <ac:chgData name="Ginger Elliott-Teague" userId="eefb298b-226e-4acb-8308-892a407d92a2" providerId="ADAL" clId="{890E8A45-F762-484B-8F98-141345AC26C5}" dt="2023-07-27T14:51:51.602" v="10608" actId="20577"/>
          <ac:spMkLst>
            <pc:docMk/>
            <pc:sldMk cId="3631199644" sldId="288"/>
            <ac:spMk id="3" creationId="{761C5952-C158-BE07-4E5C-988D3CA6B1E0}"/>
          </ac:spMkLst>
        </pc:spChg>
        <pc:spChg chg="add mod">
          <ac:chgData name="Ginger Elliott-Teague" userId="eefb298b-226e-4acb-8308-892a407d92a2" providerId="ADAL" clId="{890E8A45-F762-484B-8F98-141345AC26C5}" dt="2023-08-03T17:57:57.843" v="17681" actId="1076"/>
          <ac:spMkLst>
            <pc:docMk/>
            <pc:sldMk cId="3631199644" sldId="288"/>
            <ac:spMk id="4" creationId="{FDBA58C2-40CB-9866-7C2A-2ED02A3E5293}"/>
          </ac:spMkLst>
        </pc:spChg>
      </pc:sldChg>
      <pc:sldChg chg="addSp modSp add mod addCm delCm modNotesTx">
        <pc:chgData name="Ginger Elliott-Teague" userId="eefb298b-226e-4acb-8308-892a407d92a2" providerId="ADAL" clId="{890E8A45-F762-484B-8F98-141345AC26C5}" dt="2023-08-01T02:00:05.774" v="14212" actId="20577"/>
        <pc:sldMkLst>
          <pc:docMk/>
          <pc:sldMk cId="3395983093" sldId="289"/>
        </pc:sldMkLst>
        <pc:spChg chg="mod">
          <ac:chgData name="Ginger Elliott-Teague" userId="eefb298b-226e-4acb-8308-892a407d92a2" providerId="ADAL" clId="{890E8A45-F762-484B-8F98-141345AC26C5}" dt="2023-07-21T16:36:12.224" v="589"/>
          <ac:spMkLst>
            <pc:docMk/>
            <pc:sldMk cId="3395983093" sldId="289"/>
            <ac:spMk id="2" creationId="{40BF4F46-1130-0F3A-F2BE-CFE5F2D86E98}"/>
          </ac:spMkLst>
        </pc:spChg>
        <pc:spChg chg="mod">
          <ac:chgData name="Ginger Elliott-Teague" userId="eefb298b-226e-4acb-8308-892a407d92a2" providerId="ADAL" clId="{890E8A45-F762-484B-8F98-141345AC26C5}" dt="2023-08-01T01:42:56.701" v="13134" actId="20577"/>
          <ac:spMkLst>
            <pc:docMk/>
            <pc:sldMk cId="3395983093" sldId="289"/>
            <ac:spMk id="3" creationId="{761C5952-C158-BE07-4E5C-988D3CA6B1E0}"/>
          </ac:spMkLst>
        </pc:spChg>
        <pc:spChg chg="add mod">
          <ac:chgData name="Ginger Elliott-Teague" userId="eefb298b-226e-4acb-8308-892a407d92a2" providerId="ADAL" clId="{890E8A45-F762-484B-8F98-141345AC26C5}" dt="2023-07-27T15:12:26.175" v="10878" actId="1076"/>
          <ac:spMkLst>
            <pc:docMk/>
            <pc:sldMk cId="3395983093" sldId="289"/>
            <ac:spMk id="4" creationId="{319B89B8-C359-FF92-32F2-8A5DC1F81CB1}"/>
          </ac:spMkLst>
        </pc:spChg>
      </pc:sldChg>
      <pc:sldChg chg="modSp mod">
        <pc:chgData name="Ginger Elliott-Teague" userId="eefb298b-226e-4acb-8308-892a407d92a2" providerId="ADAL" clId="{890E8A45-F762-484B-8F98-141345AC26C5}" dt="2023-07-26T17:42:47.617" v="4206" actId="15"/>
        <pc:sldMkLst>
          <pc:docMk/>
          <pc:sldMk cId="2065417131" sldId="290"/>
        </pc:sldMkLst>
        <pc:spChg chg="mod">
          <ac:chgData name="Ginger Elliott-Teague" userId="eefb298b-226e-4acb-8308-892a407d92a2" providerId="ADAL" clId="{890E8A45-F762-484B-8F98-141345AC26C5}" dt="2023-07-26T17:42:47.617" v="4206" actId="15"/>
          <ac:spMkLst>
            <pc:docMk/>
            <pc:sldMk cId="2065417131" sldId="290"/>
            <ac:spMk id="3" creationId="{E6BD6C28-FA1F-67A6-FEE3-839F5460C600}"/>
          </ac:spMkLst>
        </pc:spChg>
      </pc:sldChg>
      <pc:sldChg chg="addSp delSp modSp mod modClrScheme addAnim delAnim modAnim delCm modCm chgLayout modNotesTx">
        <pc:chgData name="Ginger Elliott-Teague" userId="eefb298b-226e-4acb-8308-892a407d92a2" providerId="ADAL" clId="{890E8A45-F762-484B-8F98-141345AC26C5}" dt="2023-08-03T17:35:11.462" v="15706" actId="5793"/>
        <pc:sldMkLst>
          <pc:docMk/>
          <pc:sldMk cId="2268653109" sldId="291"/>
        </pc:sldMkLst>
        <pc:spChg chg="mod ord">
          <ac:chgData name="Ginger Elliott-Teague" userId="eefb298b-226e-4acb-8308-892a407d92a2" providerId="ADAL" clId="{890E8A45-F762-484B-8F98-141345AC26C5}" dt="2023-08-01T01:54:24.088" v="13532" actId="20577"/>
          <ac:spMkLst>
            <pc:docMk/>
            <pc:sldMk cId="2268653109" sldId="291"/>
            <ac:spMk id="2" creationId="{A25565D9-8F14-36C1-6A27-8F96C95E57F6}"/>
          </ac:spMkLst>
        </pc:spChg>
        <pc:spChg chg="mod ord">
          <ac:chgData name="Ginger Elliott-Teague" userId="eefb298b-226e-4acb-8308-892a407d92a2" providerId="ADAL" clId="{890E8A45-F762-484B-8F98-141345AC26C5}" dt="2023-08-01T01:56:14.677" v="13685" actId="20577"/>
          <ac:spMkLst>
            <pc:docMk/>
            <pc:sldMk cId="2268653109" sldId="291"/>
            <ac:spMk id="3" creationId="{0B7C9611-2172-13EA-7476-4F030E8118F8}"/>
          </ac:spMkLst>
        </pc:spChg>
        <pc:spChg chg="add mod ord">
          <ac:chgData name="Ginger Elliott-Teague" userId="eefb298b-226e-4acb-8308-892a407d92a2" providerId="ADAL" clId="{890E8A45-F762-484B-8F98-141345AC26C5}" dt="2023-07-26T18:58:27.666" v="5223" actId="20577"/>
          <ac:spMkLst>
            <pc:docMk/>
            <pc:sldMk cId="2268653109" sldId="291"/>
            <ac:spMk id="4" creationId="{2691FA17-B2BF-0608-82AA-2C87FFB4291F}"/>
          </ac:spMkLst>
        </pc:spChg>
        <pc:grpChg chg="add mod">
          <ac:chgData name="Ginger Elliott-Teague" userId="eefb298b-226e-4acb-8308-892a407d92a2" providerId="ADAL" clId="{890E8A45-F762-484B-8F98-141345AC26C5}" dt="2023-07-27T13:55:45.479" v="7258" actId="962"/>
          <ac:grpSpMkLst>
            <pc:docMk/>
            <pc:sldMk cId="2268653109" sldId="291"/>
            <ac:grpSpMk id="14" creationId="{47506750-EBD9-FFBA-2073-79B63C3E0D7D}"/>
          </ac:grpSpMkLst>
        </pc:grpChg>
        <pc:cxnChg chg="add del mod">
          <ac:chgData name="Ginger Elliott-Teague" userId="eefb298b-226e-4acb-8308-892a407d92a2" providerId="ADAL" clId="{890E8A45-F762-484B-8F98-141345AC26C5}" dt="2023-07-27T13:55:19.014" v="7084" actId="164"/>
          <ac:cxnSpMkLst>
            <pc:docMk/>
            <pc:sldMk cId="2268653109" sldId="291"/>
            <ac:cxnSpMk id="6" creationId="{9E70642B-1EFC-9E37-21DE-0883BBBE9001}"/>
          </ac:cxnSpMkLst>
        </pc:cxnChg>
        <pc:cxnChg chg="add mod">
          <ac:chgData name="Ginger Elliott-Teague" userId="eefb298b-226e-4acb-8308-892a407d92a2" providerId="ADAL" clId="{890E8A45-F762-484B-8F98-141345AC26C5}" dt="2023-07-27T13:55:19.014" v="7084" actId="164"/>
          <ac:cxnSpMkLst>
            <pc:docMk/>
            <pc:sldMk cId="2268653109" sldId="291"/>
            <ac:cxnSpMk id="7" creationId="{A8577858-51F0-6BA0-5868-9310104699DD}"/>
          </ac:cxnSpMkLst>
        </pc:cxnChg>
        <pc:cxnChg chg="add mod">
          <ac:chgData name="Ginger Elliott-Teague" userId="eefb298b-226e-4acb-8308-892a407d92a2" providerId="ADAL" clId="{890E8A45-F762-484B-8F98-141345AC26C5}" dt="2023-07-27T20:19:07.808" v="11516" actId="14100"/>
          <ac:cxnSpMkLst>
            <pc:docMk/>
            <pc:sldMk cId="2268653109" sldId="291"/>
            <ac:cxnSpMk id="8" creationId="{A042D019-D45B-6317-E413-5901E2973EF0}"/>
          </ac:cxnSpMkLst>
        </pc:cxnChg>
        <pc:extLst>
          <p:ext xmlns:p="http://schemas.openxmlformats.org/presentationml/2006/main" uri="{D6D511B9-2390-475A-947B-AFAB55BFBCF1}">
            <pc226:cmChg xmlns:pc226="http://schemas.microsoft.com/office/powerpoint/2022/06/main/command" chg="del">
              <pc226:chgData name="Ginger Elliott-Teague" userId="eefb298b-226e-4acb-8308-892a407d92a2" providerId="ADAL" clId="{890E8A45-F762-484B-8F98-141345AC26C5}" dt="2023-08-01T01:39:18.959" v="12876"/>
              <pc2:cmMkLst xmlns:pc2="http://schemas.microsoft.com/office/powerpoint/2019/9/main/command">
                <pc:docMk/>
                <pc:sldMk cId="2268653109" sldId="291"/>
                <pc2:cmMk id="{1948CDA9-E73A-48D7-82F2-758F5D250C4F}"/>
              </pc2:cmMkLst>
            </pc226:cmChg>
          </p:ext>
        </pc:extLst>
      </pc:sldChg>
      <pc:sldChg chg="modSp new mod modCm modNotesTx">
        <pc:chgData name="Ginger Elliott-Teague" userId="eefb298b-226e-4acb-8308-892a407d92a2" providerId="ADAL" clId="{890E8A45-F762-484B-8F98-141345AC26C5}" dt="2023-08-01T01:48:57.903" v="13215"/>
        <pc:sldMkLst>
          <pc:docMk/>
          <pc:sldMk cId="1657902946" sldId="292"/>
        </pc:sldMkLst>
        <pc:spChg chg="mod">
          <ac:chgData name="Ginger Elliott-Teague" userId="eefb298b-226e-4acb-8308-892a407d92a2" providerId="ADAL" clId="{890E8A45-F762-484B-8F98-141345AC26C5}" dt="2023-07-25T16:41:46.532" v="2650" actId="20577"/>
          <ac:spMkLst>
            <pc:docMk/>
            <pc:sldMk cId="1657902946" sldId="292"/>
            <ac:spMk id="2" creationId="{26587CBC-5A75-F2C1-99C1-431106065458}"/>
          </ac:spMkLst>
        </pc:spChg>
        <pc:spChg chg="mod">
          <ac:chgData name="Ginger Elliott-Teague" userId="eefb298b-226e-4acb-8308-892a407d92a2" providerId="ADAL" clId="{890E8A45-F762-484B-8F98-141345AC26C5}" dt="2023-08-01T01:35:33.795" v="12875" actId="20577"/>
          <ac:spMkLst>
            <pc:docMk/>
            <pc:sldMk cId="1657902946" sldId="292"/>
            <ac:spMk id="3" creationId="{411C933D-72F2-58FC-8309-C1FCB6849913}"/>
          </ac:spMkLst>
        </pc:spChg>
        <pc:extLst>
          <p:ext xmlns:p="http://schemas.openxmlformats.org/presentationml/2006/main" uri="{D6D511B9-2390-475A-947B-AFAB55BFBCF1}">
            <pc226:cmChg xmlns:pc226="http://schemas.microsoft.com/office/powerpoint/2022/06/main/command" chg="mod">
              <pc226:chgData name="Ginger Elliott-Teague" userId="eefb298b-226e-4acb-8308-892a407d92a2" providerId="ADAL" clId="{890E8A45-F762-484B-8F98-141345AC26C5}" dt="2023-08-01T01:48:57.903" v="13215"/>
              <pc2:cmMkLst xmlns:pc2="http://schemas.microsoft.com/office/powerpoint/2019/9/main/command">
                <pc:docMk/>
                <pc:sldMk cId="1657902946" sldId="292"/>
                <pc2:cmMk id="{74CB83EC-E3E3-4A73-A60A-77E05C6DB899}"/>
              </pc2:cmMkLst>
            </pc226:cmChg>
          </p:ext>
        </pc:extLst>
      </pc:sldChg>
      <pc:sldChg chg="modSp new del mod">
        <pc:chgData name="Ginger Elliott-Teague" userId="eefb298b-226e-4acb-8308-892a407d92a2" providerId="ADAL" clId="{890E8A45-F762-484B-8F98-141345AC26C5}" dt="2023-07-26T17:39:19.478" v="4174" actId="47"/>
        <pc:sldMkLst>
          <pc:docMk/>
          <pc:sldMk cId="128208794" sldId="293"/>
        </pc:sldMkLst>
        <pc:spChg chg="mod">
          <ac:chgData name="Ginger Elliott-Teague" userId="eefb298b-226e-4acb-8308-892a407d92a2" providerId="ADAL" clId="{890E8A45-F762-484B-8F98-141345AC26C5}" dt="2023-07-26T15:51:26.296" v="3577" actId="20577"/>
          <ac:spMkLst>
            <pc:docMk/>
            <pc:sldMk cId="128208794" sldId="293"/>
            <ac:spMk id="2" creationId="{EFD5C5DF-D35F-A7F8-84FD-0B4D7A861DD6}"/>
          </ac:spMkLst>
        </pc:spChg>
      </pc:sldChg>
      <pc:sldChg chg="addSp delSp modSp new mod modClrScheme chgLayout">
        <pc:chgData name="Ginger Elliott-Teague" userId="eefb298b-226e-4acb-8308-892a407d92a2" providerId="ADAL" clId="{890E8A45-F762-484B-8F98-141345AC26C5}" dt="2023-07-28T17:13:39.743" v="12602" actId="962"/>
        <pc:sldMkLst>
          <pc:docMk/>
          <pc:sldMk cId="1302014599" sldId="295"/>
        </pc:sldMkLst>
        <pc:spChg chg="del mod ord">
          <ac:chgData name="Ginger Elliott-Teague" userId="eefb298b-226e-4acb-8308-892a407d92a2" providerId="ADAL" clId="{890E8A45-F762-484B-8F98-141345AC26C5}" dt="2023-07-26T17:43:50.741" v="4208" actId="700"/>
          <ac:spMkLst>
            <pc:docMk/>
            <pc:sldMk cId="1302014599" sldId="295"/>
            <ac:spMk id="2" creationId="{B11AE1FF-CE2F-9C4E-106E-56C8FE06F2EB}"/>
          </ac:spMkLst>
        </pc:spChg>
        <pc:spChg chg="del">
          <ac:chgData name="Ginger Elliott-Teague" userId="eefb298b-226e-4acb-8308-892a407d92a2" providerId="ADAL" clId="{890E8A45-F762-484B-8F98-141345AC26C5}" dt="2023-07-26T17:43:50.741" v="4208" actId="700"/>
          <ac:spMkLst>
            <pc:docMk/>
            <pc:sldMk cId="1302014599" sldId="295"/>
            <ac:spMk id="3" creationId="{5BE1AFEE-9C4C-3BFA-F3EB-64EA9771FAAE}"/>
          </ac:spMkLst>
        </pc:spChg>
        <pc:spChg chg="del">
          <ac:chgData name="Ginger Elliott-Teague" userId="eefb298b-226e-4acb-8308-892a407d92a2" providerId="ADAL" clId="{890E8A45-F762-484B-8F98-141345AC26C5}" dt="2023-07-26T17:43:50.741" v="4208" actId="700"/>
          <ac:spMkLst>
            <pc:docMk/>
            <pc:sldMk cId="1302014599" sldId="295"/>
            <ac:spMk id="4" creationId="{C9B54BCE-7C49-FF2A-B17F-1AF8720130C3}"/>
          </ac:spMkLst>
        </pc:spChg>
        <pc:spChg chg="del">
          <ac:chgData name="Ginger Elliott-Teague" userId="eefb298b-226e-4acb-8308-892a407d92a2" providerId="ADAL" clId="{890E8A45-F762-484B-8F98-141345AC26C5}" dt="2023-07-26T17:43:50.741" v="4208" actId="700"/>
          <ac:spMkLst>
            <pc:docMk/>
            <pc:sldMk cId="1302014599" sldId="295"/>
            <ac:spMk id="5" creationId="{CBEACCD6-473A-459B-2B0D-9CC02BBC3CA0}"/>
          </ac:spMkLst>
        </pc:spChg>
        <pc:spChg chg="del">
          <ac:chgData name="Ginger Elliott-Teague" userId="eefb298b-226e-4acb-8308-892a407d92a2" providerId="ADAL" clId="{890E8A45-F762-484B-8F98-141345AC26C5}" dt="2023-07-26T17:43:50.741" v="4208" actId="700"/>
          <ac:spMkLst>
            <pc:docMk/>
            <pc:sldMk cId="1302014599" sldId="295"/>
            <ac:spMk id="6" creationId="{F22D6ED4-A807-E9AF-B8A6-7ED408E41272}"/>
          </ac:spMkLst>
        </pc:spChg>
        <pc:spChg chg="add mod ord">
          <ac:chgData name="Ginger Elliott-Teague" userId="eefb298b-226e-4acb-8308-892a407d92a2" providerId="ADAL" clId="{890E8A45-F762-484B-8F98-141345AC26C5}" dt="2023-07-26T17:44:41.998" v="4222" actId="20577"/>
          <ac:spMkLst>
            <pc:docMk/>
            <pc:sldMk cId="1302014599" sldId="295"/>
            <ac:spMk id="7" creationId="{B363D2A5-BF72-7C02-83AD-6EBEF1063D8C}"/>
          </ac:spMkLst>
        </pc:spChg>
        <pc:picChg chg="mod">
          <ac:chgData name="Ginger Elliott-Teague" userId="eefb298b-226e-4acb-8308-892a407d92a2" providerId="ADAL" clId="{890E8A45-F762-484B-8F98-141345AC26C5}" dt="2023-07-28T17:13:39.743" v="12602" actId="962"/>
          <ac:picMkLst>
            <pc:docMk/>
            <pc:sldMk cId="1302014599" sldId="295"/>
            <ac:picMk id="3" creationId="{89946986-47B6-E1A8-53A9-CC0CD353CB13}"/>
          </ac:picMkLst>
        </pc:picChg>
      </pc:sldChg>
      <pc:sldChg chg="addSp delSp modSp new del mod modClrScheme chgLayout">
        <pc:chgData name="Ginger Elliott-Teague" userId="eefb298b-226e-4acb-8308-892a407d92a2" providerId="ADAL" clId="{890E8A45-F762-484B-8F98-141345AC26C5}" dt="2023-07-26T18:57:02.559" v="5160" actId="47"/>
        <pc:sldMkLst>
          <pc:docMk/>
          <pc:sldMk cId="2909686338" sldId="296"/>
        </pc:sldMkLst>
        <pc:spChg chg="del mod ord">
          <ac:chgData name="Ginger Elliott-Teague" userId="eefb298b-226e-4acb-8308-892a407d92a2" providerId="ADAL" clId="{890E8A45-F762-484B-8F98-141345AC26C5}" dt="2023-07-26T17:45:45.798" v="4231" actId="700"/>
          <ac:spMkLst>
            <pc:docMk/>
            <pc:sldMk cId="2909686338" sldId="296"/>
            <ac:spMk id="2" creationId="{7DBE27AE-B40E-5FC6-D7F0-54CE65726211}"/>
          </ac:spMkLst>
        </pc:spChg>
        <pc:spChg chg="del mod ord">
          <ac:chgData name="Ginger Elliott-Teague" userId="eefb298b-226e-4acb-8308-892a407d92a2" providerId="ADAL" clId="{890E8A45-F762-484B-8F98-141345AC26C5}" dt="2023-07-26T17:45:45.798" v="4231" actId="700"/>
          <ac:spMkLst>
            <pc:docMk/>
            <pc:sldMk cId="2909686338" sldId="296"/>
            <ac:spMk id="3" creationId="{85848B70-670A-CC3A-A1E3-704213D1642A}"/>
          </ac:spMkLst>
        </pc:spChg>
        <pc:spChg chg="del">
          <ac:chgData name="Ginger Elliott-Teague" userId="eefb298b-226e-4acb-8308-892a407d92a2" providerId="ADAL" clId="{890E8A45-F762-484B-8F98-141345AC26C5}" dt="2023-07-26T17:45:45.798" v="4231" actId="700"/>
          <ac:spMkLst>
            <pc:docMk/>
            <pc:sldMk cId="2909686338" sldId="296"/>
            <ac:spMk id="4" creationId="{3A64B1A8-7A25-AB6B-E47D-DFB934347AAA}"/>
          </ac:spMkLst>
        </pc:spChg>
        <pc:spChg chg="del">
          <ac:chgData name="Ginger Elliott-Teague" userId="eefb298b-226e-4acb-8308-892a407d92a2" providerId="ADAL" clId="{890E8A45-F762-484B-8F98-141345AC26C5}" dt="2023-07-26T17:45:45.798" v="4231" actId="700"/>
          <ac:spMkLst>
            <pc:docMk/>
            <pc:sldMk cId="2909686338" sldId="296"/>
            <ac:spMk id="5" creationId="{26F089C7-3BA9-60C1-685A-E67A8B19EEAC}"/>
          </ac:spMkLst>
        </pc:spChg>
        <pc:spChg chg="del">
          <ac:chgData name="Ginger Elliott-Teague" userId="eefb298b-226e-4acb-8308-892a407d92a2" providerId="ADAL" clId="{890E8A45-F762-484B-8F98-141345AC26C5}" dt="2023-07-26T17:45:45.798" v="4231" actId="700"/>
          <ac:spMkLst>
            <pc:docMk/>
            <pc:sldMk cId="2909686338" sldId="296"/>
            <ac:spMk id="6" creationId="{2566C841-D1B9-6FD0-FE43-1BA9DC0500C7}"/>
          </ac:spMkLst>
        </pc:spChg>
        <pc:spChg chg="add mod ord">
          <ac:chgData name="Ginger Elliott-Teague" userId="eefb298b-226e-4acb-8308-892a407d92a2" providerId="ADAL" clId="{890E8A45-F762-484B-8F98-141345AC26C5}" dt="2023-07-26T18:22:52.812" v="4296" actId="20577"/>
          <ac:spMkLst>
            <pc:docMk/>
            <pc:sldMk cId="2909686338" sldId="296"/>
            <ac:spMk id="7" creationId="{BBEA1EC4-EEA8-AAA9-03C2-547D0D992794}"/>
          </ac:spMkLst>
        </pc:spChg>
        <pc:spChg chg="add mod ord">
          <ac:chgData name="Ginger Elliott-Teague" userId="eefb298b-226e-4acb-8308-892a407d92a2" providerId="ADAL" clId="{890E8A45-F762-484B-8F98-141345AC26C5}" dt="2023-07-26T18:31:06.708" v="4826" actId="20577"/>
          <ac:spMkLst>
            <pc:docMk/>
            <pc:sldMk cId="2909686338" sldId="296"/>
            <ac:spMk id="8" creationId="{4B142BB0-5063-34CF-9C64-B4599345EC76}"/>
          </ac:spMkLst>
        </pc:spChg>
      </pc:sldChg>
      <pc:sldChg chg="addSp delSp modSp new mod modClrScheme chgLayout modNotesTx">
        <pc:chgData name="Ginger Elliott-Teague" userId="eefb298b-226e-4acb-8308-892a407d92a2" providerId="ADAL" clId="{890E8A45-F762-484B-8F98-141345AC26C5}" dt="2023-08-03T18:09:33.857" v="19854" actId="20577"/>
        <pc:sldMkLst>
          <pc:docMk/>
          <pc:sldMk cId="244142480" sldId="297"/>
        </pc:sldMkLst>
        <pc:spChg chg="del mod ord">
          <ac:chgData name="Ginger Elliott-Teague" userId="eefb298b-226e-4acb-8308-892a407d92a2" providerId="ADAL" clId="{890E8A45-F762-484B-8F98-141345AC26C5}" dt="2023-07-26T18:32:35.754" v="4828" actId="700"/>
          <ac:spMkLst>
            <pc:docMk/>
            <pc:sldMk cId="244142480" sldId="297"/>
            <ac:spMk id="2" creationId="{16F0B481-EE4A-6918-4C82-6EF26C78407E}"/>
          </ac:spMkLst>
        </pc:spChg>
        <pc:spChg chg="del mod ord">
          <ac:chgData name="Ginger Elliott-Teague" userId="eefb298b-226e-4acb-8308-892a407d92a2" providerId="ADAL" clId="{890E8A45-F762-484B-8F98-141345AC26C5}" dt="2023-07-26T18:32:35.754" v="4828" actId="700"/>
          <ac:spMkLst>
            <pc:docMk/>
            <pc:sldMk cId="244142480" sldId="297"/>
            <ac:spMk id="3" creationId="{51C17AAB-1AC3-78C1-E074-96C7F8DBD169}"/>
          </ac:spMkLst>
        </pc:spChg>
        <pc:spChg chg="add mod ord">
          <ac:chgData name="Ginger Elliott-Teague" userId="eefb298b-226e-4acb-8308-892a407d92a2" providerId="ADAL" clId="{890E8A45-F762-484B-8F98-141345AC26C5}" dt="2023-07-27T14:07:36.398" v="8603" actId="1035"/>
          <ac:spMkLst>
            <pc:docMk/>
            <pc:sldMk cId="244142480" sldId="297"/>
            <ac:spMk id="4" creationId="{FD6E7C23-3758-7461-F2D9-CDB5C34BA4E2}"/>
          </ac:spMkLst>
        </pc:spChg>
        <pc:spChg chg="add del mod ord">
          <ac:chgData name="Ginger Elliott-Teague" userId="eefb298b-226e-4acb-8308-892a407d92a2" providerId="ADAL" clId="{890E8A45-F762-484B-8F98-141345AC26C5}" dt="2023-07-26T18:35:20.663" v="4838" actId="478"/>
          <ac:spMkLst>
            <pc:docMk/>
            <pc:sldMk cId="244142480" sldId="297"/>
            <ac:spMk id="5" creationId="{6A897F89-98E7-6F3E-8758-DF536CCCCF72}"/>
          </ac:spMkLst>
        </pc:spChg>
        <pc:spChg chg="add mod ord">
          <ac:chgData name="Ginger Elliott-Teague" userId="eefb298b-226e-4acb-8308-892a407d92a2" providerId="ADAL" clId="{890E8A45-F762-484B-8F98-141345AC26C5}" dt="2023-08-03T17:33:52.995" v="15501" actId="1076"/>
          <ac:spMkLst>
            <pc:docMk/>
            <pc:sldMk cId="244142480" sldId="297"/>
            <ac:spMk id="5" creationId="{F9C74917-5A5D-C111-8A09-58543A0A0174}"/>
          </ac:spMkLst>
        </pc:spChg>
        <pc:spChg chg="add del mod ord">
          <ac:chgData name="Ginger Elliott-Teague" userId="eefb298b-226e-4acb-8308-892a407d92a2" providerId="ADAL" clId="{890E8A45-F762-484B-8F98-141345AC26C5}" dt="2023-07-26T18:56:22.892" v="5156" actId="478"/>
          <ac:spMkLst>
            <pc:docMk/>
            <pc:sldMk cId="244142480" sldId="297"/>
            <ac:spMk id="6" creationId="{A0D4D7E1-9102-A879-E6F8-A3FF8FFF9008}"/>
          </ac:spMkLst>
        </pc:spChg>
        <pc:spChg chg="add mod ord">
          <ac:chgData name="Ginger Elliott-Teague" userId="eefb298b-226e-4acb-8308-892a407d92a2" providerId="ADAL" clId="{890E8A45-F762-484B-8F98-141345AC26C5}" dt="2023-07-27T14:07:13.979" v="8597" actId="13244"/>
          <ac:spMkLst>
            <pc:docMk/>
            <pc:sldMk cId="244142480" sldId="297"/>
            <ac:spMk id="6" creationId="{A71D0DA0-C21F-C8F3-B87F-02D163DBC762}"/>
          </ac:spMkLst>
        </pc:spChg>
        <pc:spChg chg="add mod ord">
          <ac:chgData name="Ginger Elliott-Teague" userId="eefb298b-226e-4acb-8308-892a407d92a2" providerId="ADAL" clId="{890E8A45-F762-484B-8F98-141345AC26C5}" dt="2023-07-27T14:18:29.455" v="9642" actId="13244"/>
          <ac:spMkLst>
            <pc:docMk/>
            <pc:sldMk cId="244142480" sldId="297"/>
            <ac:spMk id="7" creationId="{7E28AB4E-B55B-E85F-0DC8-1E69064B88EC}"/>
          </ac:spMkLst>
        </pc:spChg>
        <pc:spChg chg="add mod ord">
          <ac:chgData name="Ginger Elliott-Teague" userId="eefb298b-226e-4acb-8308-892a407d92a2" providerId="ADAL" clId="{890E8A45-F762-484B-8F98-141345AC26C5}" dt="2023-07-27T14:07:27.776" v="8601" actId="13244"/>
          <ac:spMkLst>
            <pc:docMk/>
            <pc:sldMk cId="244142480" sldId="297"/>
            <ac:spMk id="8" creationId="{BAB088C3-4657-F90F-C5C7-3D951F849294}"/>
          </ac:spMkLst>
        </pc:spChg>
        <pc:spChg chg="add mod ord">
          <ac:chgData name="Ginger Elliott-Teague" userId="eefb298b-226e-4acb-8308-892a407d92a2" providerId="ADAL" clId="{890E8A45-F762-484B-8F98-141345AC26C5}" dt="2023-07-27T14:07:02.849" v="8595" actId="13244"/>
          <ac:spMkLst>
            <pc:docMk/>
            <pc:sldMk cId="244142480" sldId="297"/>
            <ac:spMk id="9" creationId="{1244E5DB-E082-09AB-DAF6-0E753CB24864}"/>
          </ac:spMkLst>
        </pc:spChg>
        <pc:spChg chg="add mod">
          <ac:chgData name="Ginger Elliott-Teague" userId="eefb298b-226e-4acb-8308-892a407d92a2" providerId="ADAL" clId="{890E8A45-F762-484B-8F98-141345AC26C5}" dt="2023-07-27T01:29:56.752" v="6361" actId="164"/>
          <ac:spMkLst>
            <pc:docMk/>
            <pc:sldMk cId="244142480" sldId="297"/>
            <ac:spMk id="16" creationId="{60019C97-E6A2-D8BB-509F-1F819D10CB4E}"/>
          </ac:spMkLst>
        </pc:spChg>
        <pc:spChg chg="add mod">
          <ac:chgData name="Ginger Elliott-Teague" userId="eefb298b-226e-4acb-8308-892a407d92a2" providerId="ADAL" clId="{890E8A45-F762-484B-8F98-141345AC26C5}" dt="2023-07-27T01:30:03.550" v="6362" actId="164"/>
          <ac:spMkLst>
            <pc:docMk/>
            <pc:sldMk cId="244142480" sldId="297"/>
            <ac:spMk id="20" creationId="{C6D19FC0-2F14-C0E4-D912-C8E2404F7267}"/>
          </ac:spMkLst>
        </pc:spChg>
        <pc:spChg chg="add mod">
          <ac:chgData name="Ginger Elliott-Teague" userId="eefb298b-226e-4acb-8308-892a407d92a2" providerId="ADAL" clId="{890E8A45-F762-484B-8F98-141345AC26C5}" dt="2023-07-27T14:19:00.159" v="9647" actId="962"/>
          <ac:spMkLst>
            <pc:docMk/>
            <pc:sldMk cId="244142480" sldId="297"/>
            <ac:spMk id="23" creationId="{C4E8A745-B99D-6E71-8E7E-8E856D76D628}"/>
          </ac:spMkLst>
        </pc:spChg>
        <pc:spChg chg="add mod ord">
          <ac:chgData name="Ginger Elliott-Teague" userId="eefb298b-226e-4acb-8308-892a407d92a2" providerId="ADAL" clId="{890E8A45-F762-484B-8F98-141345AC26C5}" dt="2023-07-27T14:08:21.107" v="8604" actId="164"/>
          <ac:spMkLst>
            <pc:docMk/>
            <pc:sldMk cId="244142480" sldId="297"/>
            <ac:spMk id="24" creationId="{F879F8CF-C23F-6362-0316-90C7F8BBEED9}"/>
          </ac:spMkLst>
        </pc:spChg>
        <pc:spChg chg="add mod ord">
          <ac:chgData name="Ginger Elliott-Teague" userId="eefb298b-226e-4acb-8308-892a407d92a2" providerId="ADAL" clId="{890E8A45-F762-484B-8F98-141345AC26C5}" dt="2023-07-27T14:08:21.107" v="8604" actId="164"/>
          <ac:spMkLst>
            <pc:docMk/>
            <pc:sldMk cId="244142480" sldId="297"/>
            <ac:spMk id="25" creationId="{7F78478E-A9D4-3AF4-2153-0A4AE7A71429}"/>
          </ac:spMkLst>
        </pc:spChg>
        <pc:spChg chg="add mod ord">
          <ac:chgData name="Ginger Elliott-Teague" userId="eefb298b-226e-4acb-8308-892a407d92a2" providerId="ADAL" clId="{890E8A45-F762-484B-8F98-141345AC26C5}" dt="2023-07-27T14:08:21.107" v="8604" actId="164"/>
          <ac:spMkLst>
            <pc:docMk/>
            <pc:sldMk cId="244142480" sldId="297"/>
            <ac:spMk id="26" creationId="{95B90EF9-1585-BF0E-960C-549042BFAF75}"/>
          </ac:spMkLst>
        </pc:spChg>
        <pc:spChg chg="add mod ord">
          <ac:chgData name="Ginger Elliott-Teague" userId="eefb298b-226e-4acb-8308-892a407d92a2" providerId="ADAL" clId="{890E8A45-F762-484B-8F98-141345AC26C5}" dt="2023-07-27T14:08:21.107" v="8604" actId="164"/>
          <ac:spMkLst>
            <pc:docMk/>
            <pc:sldMk cId="244142480" sldId="297"/>
            <ac:spMk id="27" creationId="{00F071A9-5C68-5765-3D41-BCBBBEBD6265}"/>
          </ac:spMkLst>
        </pc:spChg>
        <pc:spChg chg="add mod ord">
          <ac:chgData name="Ginger Elliott-Teague" userId="eefb298b-226e-4acb-8308-892a407d92a2" providerId="ADAL" clId="{890E8A45-F762-484B-8F98-141345AC26C5}" dt="2023-07-27T14:18:59.073" v="9646" actId="962"/>
          <ac:spMkLst>
            <pc:docMk/>
            <pc:sldMk cId="244142480" sldId="297"/>
            <ac:spMk id="30" creationId="{3C7D137E-C0B1-E408-4B46-D167B80463A5}"/>
          </ac:spMkLst>
        </pc:spChg>
        <pc:spChg chg="add mod ord">
          <ac:chgData name="Ginger Elliott-Teague" userId="eefb298b-226e-4acb-8308-892a407d92a2" providerId="ADAL" clId="{890E8A45-F762-484B-8F98-141345AC26C5}" dt="2023-07-27T14:18:58.070" v="9645" actId="962"/>
          <ac:spMkLst>
            <pc:docMk/>
            <pc:sldMk cId="244142480" sldId="297"/>
            <ac:spMk id="32" creationId="{169BD76F-DD43-8498-E919-7C9D69F023CF}"/>
          </ac:spMkLst>
        </pc:spChg>
        <pc:spChg chg="add mod ord">
          <ac:chgData name="Ginger Elliott-Teague" userId="eefb298b-226e-4acb-8308-892a407d92a2" providerId="ADAL" clId="{890E8A45-F762-484B-8F98-141345AC26C5}" dt="2023-07-27T14:18:55.951" v="9643" actId="962"/>
          <ac:spMkLst>
            <pc:docMk/>
            <pc:sldMk cId="244142480" sldId="297"/>
            <ac:spMk id="34" creationId="{B75504B2-FE60-43CF-9AB7-BD8DA14AD233}"/>
          </ac:spMkLst>
        </pc:spChg>
        <pc:spChg chg="add mod ord">
          <ac:chgData name="Ginger Elliott-Teague" userId="eefb298b-226e-4acb-8308-892a407d92a2" providerId="ADAL" clId="{890E8A45-F762-484B-8F98-141345AC26C5}" dt="2023-07-27T14:18:56.900" v="9644" actId="962"/>
          <ac:spMkLst>
            <pc:docMk/>
            <pc:sldMk cId="244142480" sldId="297"/>
            <ac:spMk id="36" creationId="{BD5303E7-AED0-EFD0-F0EF-5C1D322041DA}"/>
          </ac:spMkLst>
        </pc:spChg>
        <pc:grpChg chg="add mod">
          <ac:chgData name="Ginger Elliott-Teague" userId="eefb298b-226e-4acb-8308-892a407d92a2" providerId="ADAL" clId="{890E8A45-F762-484B-8F98-141345AC26C5}" dt="2023-08-03T17:33:24.778" v="15469" actId="1076"/>
          <ac:grpSpMkLst>
            <pc:docMk/>
            <pc:sldMk cId="244142480" sldId="297"/>
            <ac:grpSpMk id="2" creationId="{6886F906-A9EA-4D11-F497-7B519E85A457}"/>
          </ac:grpSpMkLst>
        </pc:grpChg>
        <pc:grpChg chg="add mod">
          <ac:chgData name="Ginger Elliott-Teague" userId="eefb298b-226e-4acb-8308-892a407d92a2" providerId="ADAL" clId="{890E8A45-F762-484B-8F98-141345AC26C5}" dt="2023-08-03T17:33:44.927" v="15499" actId="962"/>
          <ac:grpSpMkLst>
            <pc:docMk/>
            <pc:sldMk cId="244142480" sldId="297"/>
            <ac:grpSpMk id="3" creationId="{526EC0B4-A8FA-F911-EC73-E8D15CA50236}"/>
          </ac:grpSpMkLst>
        </pc:grpChg>
        <pc:grpChg chg="add mod ord">
          <ac:chgData name="Ginger Elliott-Teague" userId="eefb298b-226e-4acb-8308-892a407d92a2" providerId="ADAL" clId="{890E8A45-F762-484B-8F98-141345AC26C5}" dt="2023-08-03T17:33:58.476" v="15503" actId="1076"/>
          <ac:grpSpMkLst>
            <pc:docMk/>
            <pc:sldMk cId="244142480" sldId="297"/>
            <ac:grpSpMk id="10" creationId="{DC48E58F-23CF-59FF-EAE3-F0AE98E66BF6}"/>
          </ac:grpSpMkLst>
        </pc:grpChg>
        <pc:grpChg chg="add mod">
          <ac:chgData name="Ginger Elliott-Teague" userId="eefb298b-226e-4acb-8308-892a407d92a2" providerId="ADAL" clId="{890E8A45-F762-484B-8F98-141345AC26C5}" dt="2023-07-27T14:08:21.107" v="8604" actId="164"/>
          <ac:grpSpMkLst>
            <pc:docMk/>
            <pc:sldMk cId="244142480" sldId="297"/>
            <ac:grpSpMk id="15" creationId="{9ABDE40F-D690-8346-7970-AB34B1FA5BF8}"/>
          </ac:grpSpMkLst>
        </pc:grpChg>
        <pc:graphicFrameChg chg="add del mod modGraphic">
          <ac:chgData name="Ginger Elliott-Teague" userId="eefb298b-226e-4acb-8308-892a407d92a2" providerId="ADAL" clId="{890E8A45-F762-484B-8F98-141345AC26C5}" dt="2023-07-26T18:42:34.887" v="4844" actId="478"/>
          <ac:graphicFrameMkLst>
            <pc:docMk/>
            <pc:sldMk cId="244142480" sldId="297"/>
            <ac:graphicFrameMk id="9" creationId="{650FCF95-3AFC-2A06-C541-DB125D96B954}"/>
          </ac:graphicFrameMkLst>
        </pc:graphicFrameChg>
        <pc:picChg chg="add del mod">
          <ac:chgData name="Ginger Elliott-Teague" userId="eefb298b-226e-4acb-8308-892a407d92a2" providerId="ADAL" clId="{890E8A45-F762-484B-8F98-141345AC26C5}" dt="2023-07-26T18:33:02.535" v="4837"/>
          <ac:picMkLst>
            <pc:docMk/>
            <pc:sldMk cId="244142480" sldId="297"/>
            <ac:picMk id="8" creationId="{6C14D744-9FBE-6749-50D1-D29432C00819}"/>
          </ac:picMkLst>
        </pc:picChg>
        <pc:cxnChg chg="add mod">
          <ac:chgData name="Ginger Elliott-Teague" userId="eefb298b-226e-4acb-8308-892a407d92a2" providerId="ADAL" clId="{890E8A45-F762-484B-8F98-141345AC26C5}" dt="2023-07-26T18:56:49.709" v="5159" actId="208"/>
          <ac:cxnSpMkLst>
            <pc:docMk/>
            <pc:sldMk cId="244142480" sldId="297"/>
            <ac:cxnSpMk id="11" creationId="{85C3DD35-A63C-F4E3-44B9-E9210BE07A44}"/>
          </ac:cxnSpMkLst>
        </pc:cxnChg>
        <pc:cxnChg chg="add mod">
          <ac:chgData name="Ginger Elliott-Teague" userId="eefb298b-226e-4acb-8308-892a407d92a2" providerId="ADAL" clId="{890E8A45-F762-484B-8F98-141345AC26C5}" dt="2023-07-26T18:56:44.543" v="5158" actId="208"/>
          <ac:cxnSpMkLst>
            <pc:docMk/>
            <pc:sldMk cId="244142480" sldId="297"/>
            <ac:cxnSpMk id="12" creationId="{B746F486-23E1-9A28-A794-83AAB1AE562E}"/>
          </ac:cxnSpMkLst>
        </pc:cxnChg>
        <pc:cxnChg chg="add mod">
          <ac:chgData name="Ginger Elliott-Teague" userId="eefb298b-226e-4acb-8308-892a407d92a2" providerId="ADAL" clId="{890E8A45-F762-484B-8F98-141345AC26C5}" dt="2023-07-27T01:29:56.752" v="6361" actId="164"/>
          <ac:cxnSpMkLst>
            <pc:docMk/>
            <pc:sldMk cId="244142480" sldId="297"/>
            <ac:cxnSpMk id="18" creationId="{0B3FFE7E-E264-9E59-F8B9-900F30995FE5}"/>
          </ac:cxnSpMkLst>
        </pc:cxnChg>
        <pc:cxnChg chg="add del mod">
          <ac:chgData name="Ginger Elliott-Teague" userId="eefb298b-226e-4acb-8308-892a407d92a2" providerId="ADAL" clId="{890E8A45-F762-484B-8F98-141345AC26C5}" dt="2023-07-26T18:47:00.624" v="4930"/>
          <ac:cxnSpMkLst>
            <pc:docMk/>
            <pc:sldMk cId="244142480" sldId="297"/>
            <ac:cxnSpMk id="19" creationId="{5A102818-8AC7-8BF3-86F4-90F7F2F42D84}"/>
          </ac:cxnSpMkLst>
        </pc:cxnChg>
        <pc:cxnChg chg="add mod">
          <ac:chgData name="Ginger Elliott-Teague" userId="eefb298b-226e-4acb-8308-892a407d92a2" providerId="ADAL" clId="{890E8A45-F762-484B-8F98-141345AC26C5}" dt="2023-07-27T01:30:03.550" v="6362" actId="164"/>
          <ac:cxnSpMkLst>
            <pc:docMk/>
            <pc:sldMk cId="244142480" sldId="297"/>
            <ac:cxnSpMk id="21" creationId="{66502CFA-9EC1-4E86-6263-5750EBE43CC6}"/>
          </ac:cxnSpMkLst>
        </pc:cxnChg>
      </pc:sldChg>
      <pc:sldChg chg="addSp delSp modSp new mod ord modClrScheme delCm modCm chgLayout modNotesTx">
        <pc:chgData name="Ginger Elliott-Teague" userId="eefb298b-226e-4acb-8308-892a407d92a2" providerId="ADAL" clId="{890E8A45-F762-484B-8F98-141345AC26C5}" dt="2023-08-03T17:29:39.005" v="15020" actId="20577"/>
        <pc:sldMkLst>
          <pc:docMk/>
          <pc:sldMk cId="1261915829" sldId="298"/>
        </pc:sldMkLst>
        <pc:spChg chg="del mod ord">
          <ac:chgData name="Ginger Elliott-Teague" userId="eefb298b-226e-4acb-8308-892a407d92a2" providerId="ADAL" clId="{890E8A45-F762-484B-8F98-141345AC26C5}" dt="2023-07-26T18:59:27.051" v="5253" actId="700"/>
          <ac:spMkLst>
            <pc:docMk/>
            <pc:sldMk cId="1261915829" sldId="298"/>
            <ac:spMk id="2" creationId="{49CBF116-68DD-0C1D-C55C-3A2FD7D11B9F}"/>
          </ac:spMkLst>
        </pc:spChg>
        <pc:spChg chg="add mod ord">
          <ac:chgData name="Ginger Elliott-Teague" userId="eefb298b-226e-4acb-8308-892a407d92a2" providerId="ADAL" clId="{890E8A45-F762-484B-8F98-141345AC26C5}" dt="2023-08-01T01:51:19.216" v="13325" actId="20577"/>
          <ac:spMkLst>
            <pc:docMk/>
            <pc:sldMk cId="1261915829" sldId="298"/>
            <ac:spMk id="3" creationId="{1596C223-0569-446C-B403-669937592F70}"/>
          </ac:spMkLst>
        </pc:spChg>
        <pc:spChg chg="add mod ord">
          <ac:chgData name="Ginger Elliott-Teague" userId="eefb298b-226e-4acb-8308-892a407d92a2" providerId="ADAL" clId="{890E8A45-F762-484B-8F98-141345AC26C5}" dt="2023-07-27T15:06:39.270" v="10854" actId="20577"/>
          <ac:spMkLst>
            <pc:docMk/>
            <pc:sldMk cId="1261915829" sldId="298"/>
            <ac:spMk id="4" creationId="{522A479E-F660-B247-6E68-457F12036108}"/>
          </ac:spMkLst>
        </pc:spChg>
        <pc:extLst>
          <p:ext xmlns:p="http://schemas.openxmlformats.org/presentationml/2006/main" uri="{D6D511B9-2390-475A-947B-AFAB55BFBCF1}">
            <pc226:cmChg xmlns:pc226="http://schemas.microsoft.com/office/powerpoint/2022/06/main/command" chg="del mod">
              <pc226:chgData name="Ginger Elliott-Teague" userId="eefb298b-226e-4acb-8308-892a407d92a2" providerId="ADAL" clId="{890E8A45-F762-484B-8F98-141345AC26C5}" dt="2023-08-02T19:25:01.536" v="14387"/>
              <pc2:cmMkLst xmlns:pc2="http://schemas.microsoft.com/office/powerpoint/2019/9/main/command">
                <pc:docMk/>
                <pc:sldMk cId="1261915829" sldId="298"/>
                <pc2:cmMk id="{5B5DE8CE-D0C5-49E1-A0DD-6EB84A930972}"/>
              </pc2:cmMkLst>
            </pc226:cmChg>
          </p:ext>
        </pc:extLst>
      </pc:sldChg>
      <pc:sldChg chg="modSp new mod">
        <pc:chgData name="Ginger Elliott-Teague" userId="eefb298b-226e-4acb-8308-892a407d92a2" providerId="ADAL" clId="{890E8A45-F762-484B-8F98-141345AC26C5}" dt="2023-07-27T15:01:29.461" v="10743" actId="20577"/>
        <pc:sldMkLst>
          <pc:docMk/>
          <pc:sldMk cId="907770680" sldId="299"/>
        </pc:sldMkLst>
        <pc:spChg chg="mod">
          <ac:chgData name="Ginger Elliott-Teague" userId="eefb298b-226e-4acb-8308-892a407d92a2" providerId="ADAL" clId="{890E8A45-F762-484B-8F98-141345AC26C5}" dt="2023-07-27T14:56:51.367" v="10682" actId="20577"/>
          <ac:spMkLst>
            <pc:docMk/>
            <pc:sldMk cId="907770680" sldId="299"/>
            <ac:spMk id="2" creationId="{3A3CF677-3218-5C52-2A7D-59BB3F6D059E}"/>
          </ac:spMkLst>
        </pc:spChg>
        <pc:spChg chg="mod">
          <ac:chgData name="Ginger Elliott-Teague" userId="eefb298b-226e-4acb-8308-892a407d92a2" providerId="ADAL" clId="{890E8A45-F762-484B-8F98-141345AC26C5}" dt="2023-07-27T15:01:29.461" v="10743" actId="20577"/>
          <ac:spMkLst>
            <pc:docMk/>
            <pc:sldMk cId="907770680" sldId="299"/>
            <ac:spMk id="3" creationId="{848AB302-4A26-35E5-DF9E-10E080717DF6}"/>
          </ac:spMkLst>
        </pc:spChg>
      </pc:sldChg>
      <pc:sldChg chg="addSp delSp modSp new mod ord modShow chgLayout">
        <pc:chgData name="Ginger Elliott-Teague" userId="eefb298b-226e-4acb-8308-892a407d92a2" providerId="ADAL" clId="{890E8A45-F762-484B-8F98-141345AC26C5}" dt="2023-08-01T01:48:03.909" v="13195" actId="729"/>
        <pc:sldMkLst>
          <pc:docMk/>
          <pc:sldMk cId="3927802865" sldId="300"/>
        </pc:sldMkLst>
        <pc:spChg chg="mod ord">
          <ac:chgData name="Ginger Elliott-Teague" userId="eefb298b-226e-4acb-8308-892a407d92a2" providerId="ADAL" clId="{890E8A45-F762-484B-8F98-141345AC26C5}" dt="2023-07-27T15:23:07.427" v="11016" actId="6264"/>
          <ac:spMkLst>
            <pc:docMk/>
            <pc:sldMk cId="3927802865" sldId="300"/>
            <ac:spMk id="2" creationId="{62A65A6B-EF77-2A5C-FD13-36F963958015}"/>
          </ac:spMkLst>
        </pc:spChg>
        <pc:spChg chg="mod ord">
          <ac:chgData name="Ginger Elliott-Teague" userId="eefb298b-226e-4acb-8308-892a407d92a2" providerId="ADAL" clId="{890E8A45-F762-484B-8F98-141345AC26C5}" dt="2023-08-01T01:46:23.497" v="13192" actId="20577"/>
          <ac:spMkLst>
            <pc:docMk/>
            <pc:sldMk cId="3927802865" sldId="300"/>
            <ac:spMk id="3" creationId="{88A44993-762B-B872-C17A-F9D285C743E5}"/>
          </ac:spMkLst>
        </pc:spChg>
        <pc:spChg chg="add del mod">
          <ac:chgData name="Ginger Elliott-Teague" userId="eefb298b-226e-4acb-8308-892a407d92a2" providerId="ADAL" clId="{890E8A45-F762-484B-8F98-141345AC26C5}" dt="2023-07-27T15:23:07.427" v="11016" actId="6264"/>
          <ac:spMkLst>
            <pc:docMk/>
            <pc:sldMk cId="3927802865" sldId="300"/>
            <ac:spMk id="4" creationId="{2B21BB7C-4A3E-2335-D027-F83A4A7A20F0}"/>
          </ac:spMkLst>
        </pc:spChg>
        <pc:spChg chg="add del mod">
          <ac:chgData name="Ginger Elliott-Teague" userId="eefb298b-226e-4acb-8308-892a407d92a2" providerId="ADAL" clId="{890E8A45-F762-484B-8F98-141345AC26C5}" dt="2023-07-27T15:23:07.427" v="11016" actId="6264"/>
          <ac:spMkLst>
            <pc:docMk/>
            <pc:sldMk cId="3927802865" sldId="300"/>
            <ac:spMk id="5" creationId="{8766BD0A-E7AA-BA86-7AD7-8A757504C793}"/>
          </ac:spMkLst>
        </pc:spChg>
      </pc:sldChg>
      <pc:sldChg chg="modSp mod">
        <pc:chgData name="Ginger Elliott-Teague" userId="eefb298b-226e-4acb-8308-892a407d92a2" providerId="ADAL" clId="{890E8A45-F762-484B-8F98-141345AC26C5}" dt="2023-08-02T19:56:34.875" v="14682" actId="962"/>
        <pc:sldMkLst>
          <pc:docMk/>
          <pc:sldMk cId="1167150084" sldId="301"/>
        </pc:sldMkLst>
        <pc:spChg chg="mod">
          <ac:chgData name="Ginger Elliott-Teague" userId="eefb298b-226e-4acb-8308-892a407d92a2" providerId="ADAL" clId="{890E8A45-F762-484B-8F98-141345AC26C5}" dt="2023-08-01T02:05:30.047" v="14282" actId="15"/>
          <ac:spMkLst>
            <pc:docMk/>
            <pc:sldMk cId="1167150084" sldId="301"/>
            <ac:spMk id="3" creationId="{5C4BBF62-0E87-E545-7642-9E82737438A8}"/>
          </ac:spMkLst>
        </pc:spChg>
        <pc:picChg chg="mod">
          <ac:chgData name="Ginger Elliott-Teague" userId="eefb298b-226e-4acb-8308-892a407d92a2" providerId="ADAL" clId="{890E8A45-F762-484B-8F98-141345AC26C5}" dt="2023-08-02T19:56:23.954" v="14634" actId="962"/>
          <ac:picMkLst>
            <pc:docMk/>
            <pc:sldMk cId="1167150084" sldId="301"/>
            <ac:picMk id="6" creationId="{FBCE01AF-0F1F-379F-6946-3B3F7941C743}"/>
          </ac:picMkLst>
        </pc:picChg>
        <pc:picChg chg="mod">
          <ac:chgData name="Ginger Elliott-Teague" userId="eefb298b-226e-4acb-8308-892a407d92a2" providerId="ADAL" clId="{890E8A45-F762-484B-8F98-141345AC26C5}" dt="2023-08-02T19:56:34.875" v="14682" actId="962"/>
          <ac:picMkLst>
            <pc:docMk/>
            <pc:sldMk cId="1167150084" sldId="301"/>
            <ac:picMk id="8" creationId="{E71B0053-C349-8412-46F1-9B5D9A93B0AB}"/>
          </ac:picMkLst>
        </pc:picChg>
      </pc:sldChg>
      <pc:sldChg chg="modSp mod">
        <pc:chgData name="Ginger Elliott-Teague" userId="eefb298b-226e-4acb-8308-892a407d92a2" providerId="ADAL" clId="{890E8A45-F762-484B-8F98-141345AC26C5}" dt="2023-08-02T19:56:44.066" v="14685" actId="962"/>
        <pc:sldMkLst>
          <pc:docMk/>
          <pc:sldMk cId="3157853427" sldId="302"/>
        </pc:sldMkLst>
        <pc:picChg chg="mod">
          <ac:chgData name="Ginger Elliott-Teague" userId="eefb298b-226e-4acb-8308-892a407d92a2" providerId="ADAL" clId="{890E8A45-F762-484B-8F98-141345AC26C5}" dt="2023-08-02T19:56:17.308" v="14630" actId="962"/>
          <ac:picMkLst>
            <pc:docMk/>
            <pc:sldMk cId="3157853427" sldId="302"/>
            <ac:picMk id="6" creationId="{14A2543E-93CC-5DFF-674D-44A06848781A}"/>
          </ac:picMkLst>
        </pc:picChg>
        <pc:picChg chg="mod">
          <ac:chgData name="Ginger Elliott-Teague" userId="eefb298b-226e-4acb-8308-892a407d92a2" providerId="ADAL" clId="{890E8A45-F762-484B-8F98-141345AC26C5}" dt="2023-08-02T19:56:44.066" v="14685" actId="962"/>
          <ac:picMkLst>
            <pc:docMk/>
            <pc:sldMk cId="3157853427" sldId="302"/>
            <ac:picMk id="8" creationId="{38C4FE3B-8245-3780-5660-0293833F1415}"/>
          </ac:picMkLst>
        </pc:picChg>
      </pc:sldChg>
      <pc:sldChg chg="modSp mod">
        <pc:chgData name="Ginger Elliott-Teague" userId="eefb298b-226e-4acb-8308-892a407d92a2" providerId="ADAL" clId="{890E8A45-F762-484B-8F98-141345AC26C5}" dt="2023-08-02T19:57:07.304" v="14697" actId="962"/>
        <pc:sldMkLst>
          <pc:docMk/>
          <pc:sldMk cId="4094056283" sldId="304"/>
        </pc:sldMkLst>
        <pc:spChg chg="mod">
          <ac:chgData name="Ginger Elliott-Teague" userId="eefb298b-226e-4acb-8308-892a407d92a2" providerId="ADAL" clId="{890E8A45-F762-484B-8F98-141345AC26C5}" dt="2023-08-01T02:03:55.439" v="14216" actId="20577"/>
          <ac:spMkLst>
            <pc:docMk/>
            <pc:sldMk cId="4094056283" sldId="304"/>
            <ac:spMk id="2" creationId="{00000000-0000-0000-0000-000000000000}"/>
          </ac:spMkLst>
        </pc:spChg>
        <pc:picChg chg="mod">
          <ac:chgData name="Ginger Elliott-Teague" userId="eefb298b-226e-4acb-8308-892a407d92a2" providerId="ADAL" clId="{890E8A45-F762-484B-8F98-141345AC26C5}" dt="2023-08-02T19:57:07.304" v="14697" actId="962"/>
          <ac:picMkLst>
            <pc:docMk/>
            <pc:sldMk cId="4094056283" sldId="304"/>
            <ac:picMk id="4" creationId="{BDD88466-2F25-F260-3B1C-6FADE05BC800}"/>
          </ac:picMkLst>
        </pc:picChg>
        <pc:picChg chg="mod">
          <ac:chgData name="Ginger Elliott-Teague" userId="eefb298b-226e-4acb-8308-892a407d92a2" providerId="ADAL" clId="{890E8A45-F762-484B-8F98-141345AC26C5}" dt="2023-08-02T19:55:56.788" v="14624" actId="962"/>
          <ac:picMkLst>
            <pc:docMk/>
            <pc:sldMk cId="4094056283" sldId="304"/>
            <ac:picMk id="2050" creationId="{00000000-0000-0000-0000-000000000000}"/>
          </ac:picMkLst>
        </pc:picChg>
      </pc:sldChg>
      <pc:sldChg chg="addSp delSp modSp mod">
        <pc:chgData name="Ginger Elliott-Teague" userId="eefb298b-226e-4acb-8308-892a407d92a2" providerId="ADAL" clId="{890E8A45-F762-484B-8F98-141345AC26C5}" dt="2023-08-02T19:56:59.626" v="14693" actId="962"/>
        <pc:sldMkLst>
          <pc:docMk/>
          <pc:sldMk cId="1029442521" sldId="305"/>
        </pc:sldMkLst>
        <pc:spChg chg="add del">
          <ac:chgData name="Ginger Elliott-Teague" userId="eefb298b-226e-4acb-8308-892a407d92a2" providerId="ADAL" clId="{890E8A45-F762-484B-8F98-141345AC26C5}" dt="2023-08-02T19:56:08.235" v="14626" actId="22"/>
          <ac:spMkLst>
            <pc:docMk/>
            <pc:sldMk cId="1029442521" sldId="305"/>
            <ac:spMk id="7" creationId="{5DDB3C8F-3744-9916-AE90-776E0AAAFEC5}"/>
          </ac:spMkLst>
        </pc:spChg>
        <pc:spChg chg="add del">
          <ac:chgData name="Ginger Elliott-Teague" userId="eefb298b-226e-4acb-8308-892a407d92a2" providerId="ADAL" clId="{890E8A45-F762-484B-8F98-141345AC26C5}" dt="2023-08-02T19:56:51.470" v="14688" actId="22"/>
          <ac:spMkLst>
            <pc:docMk/>
            <pc:sldMk cId="1029442521" sldId="305"/>
            <ac:spMk id="10" creationId="{CF33C7B5-A6F0-E686-E222-A62A9224FE8F}"/>
          </ac:spMkLst>
        </pc:spChg>
        <pc:picChg chg="mod modCrop">
          <ac:chgData name="Ginger Elliott-Teague" userId="eefb298b-226e-4acb-8308-892a407d92a2" providerId="ADAL" clId="{890E8A45-F762-484B-8F98-141345AC26C5}" dt="2023-08-01T01:44:59.312" v="13163" actId="1037"/>
          <ac:picMkLst>
            <pc:docMk/>
            <pc:sldMk cId="1029442521" sldId="305"/>
            <ac:picMk id="4" creationId="{9F65C83F-337A-54C9-C35C-3999B6ED8521}"/>
          </ac:picMkLst>
        </pc:picChg>
        <pc:picChg chg="mod">
          <ac:chgData name="Ginger Elliott-Teague" userId="eefb298b-226e-4acb-8308-892a407d92a2" providerId="ADAL" clId="{890E8A45-F762-484B-8F98-141345AC26C5}" dt="2023-08-02T19:56:12.176" v="14628" actId="962"/>
          <ac:picMkLst>
            <pc:docMk/>
            <pc:sldMk cId="1029442521" sldId="305"/>
            <ac:picMk id="6" creationId="{A939DCEC-039F-078D-0645-7A38A21D6FA6}"/>
          </ac:picMkLst>
        </pc:picChg>
        <pc:picChg chg="mod">
          <ac:chgData name="Ginger Elliott-Teague" userId="eefb298b-226e-4acb-8308-892a407d92a2" providerId="ADAL" clId="{890E8A45-F762-484B-8F98-141345AC26C5}" dt="2023-08-02T19:56:59.626" v="14693" actId="962"/>
          <ac:picMkLst>
            <pc:docMk/>
            <pc:sldMk cId="1029442521" sldId="305"/>
            <ac:picMk id="8" creationId="{D947DA3C-C7F1-0BEB-DE86-E9B9FD4CB138}"/>
          </ac:picMkLst>
        </pc:picChg>
      </pc:sldChg>
      <pc:sldMasterChg chg="modSldLayout">
        <pc:chgData name="Ginger Elliott-Teague" userId="eefb298b-226e-4acb-8308-892a407d92a2" providerId="ADAL" clId="{890E8A45-F762-484B-8F98-141345AC26C5}" dt="2023-07-21T16:35:27.979" v="579"/>
        <pc:sldMasterMkLst>
          <pc:docMk/>
          <pc:sldMasterMk cId="2424805002" sldId="2147483667"/>
        </pc:sldMasterMkLst>
        <pc:sldLayoutChg chg="addSp">
          <pc:chgData name="Ginger Elliott-Teague" userId="eefb298b-226e-4acb-8308-892a407d92a2" providerId="ADAL" clId="{890E8A45-F762-484B-8F98-141345AC26C5}" dt="2023-07-21T16:35:27.979" v="579"/>
          <pc:sldLayoutMkLst>
            <pc:docMk/>
            <pc:sldMasterMk cId="2424805002" sldId="2147483667"/>
            <pc:sldLayoutMk cId="1082254763" sldId="2147483668"/>
          </pc:sldLayoutMkLst>
          <pc:spChg chg="add">
            <ac:chgData name="Ginger Elliott-Teague" userId="eefb298b-226e-4acb-8308-892a407d92a2" providerId="ADAL" clId="{890E8A45-F762-484B-8F98-141345AC26C5}" dt="2023-07-21T16:35:27.979" v="579"/>
            <ac:spMkLst>
              <pc:docMk/>
              <pc:sldMasterMk cId="2424805002" sldId="2147483667"/>
              <pc:sldLayoutMk cId="1082254763" sldId="2147483668"/>
              <ac:spMk id="2" creationId="{55D8F3C1-4721-7F20-507B-6CC123384353}"/>
            </ac:spMkLst>
          </pc:spChg>
          <pc:spChg chg="add">
            <ac:chgData name="Ginger Elliott-Teague" userId="eefb298b-226e-4acb-8308-892a407d92a2" providerId="ADAL" clId="{890E8A45-F762-484B-8F98-141345AC26C5}" dt="2023-07-21T16:35:27.979" v="579"/>
            <ac:spMkLst>
              <pc:docMk/>
              <pc:sldMasterMk cId="2424805002" sldId="2147483667"/>
              <pc:sldLayoutMk cId="1082254763" sldId="2147483668"/>
              <ac:spMk id="3" creationId="{5609F83F-8DCC-7970-AE02-F7394163F9C9}"/>
            </ac:spMkLst>
          </pc:spChg>
          <pc:picChg chg="add">
            <ac:chgData name="Ginger Elliott-Teague" userId="eefb298b-226e-4acb-8308-892a407d92a2" providerId="ADAL" clId="{890E8A45-F762-484B-8F98-141345AC26C5}" dt="2023-07-21T16:35:27.979" v="579"/>
            <ac:picMkLst>
              <pc:docMk/>
              <pc:sldMasterMk cId="2424805002" sldId="2147483667"/>
              <pc:sldLayoutMk cId="1082254763" sldId="2147483668"/>
              <ac:picMk id="4" creationId="{822068CF-68DD-68FE-163C-372FD2EC3B0C}"/>
            </ac:picMkLst>
          </pc:picChg>
          <pc:picChg chg="add">
            <ac:chgData name="Ginger Elliott-Teague" userId="eefb298b-226e-4acb-8308-892a407d92a2" providerId="ADAL" clId="{890E8A45-F762-484B-8F98-141345AC26C5}" dt="2023-07-21T16:35:27.979" v="579"/>
            <ac:picMkLst>
              <pc:docMk/>
              <pc:sldMasterMk cId="2424805002" sldId="2147483667"/>
              <pc:sldLayoutMk cId="1082254763" sldId="2147483668"/>
              <ac:picMk id="5" creationId="{A0F273D9-3E92-C7CE-AA8D-A0BB3683226C}"/>
            </ac:picMkLst>
          </pc:picChg>
        </pc:sldLayoutChg>
        <pc:sldLayoutChg chg="addSp">
          <pc:chgData name="Ginger Elliott-Teague" userId="eefb298b-226e-4acb-8308-892a407d92a2" providerId="ADAL" clId="{890E8A45-F762-484B-8F98-141345AC26C5}" dt="2023-07-21T16:35:27.979" v="579"/>
          <pc:sldLayoutMkLst>
            <pc:docMk/>
            <pc:sldMasterMk cId="2424805002" sldId="2147483667"/>
            <pc:sldLayoutMk cId="4048881004" sldId="2147483669"/>
          </pc:sldLayoutMkLst>
          <pc:spChg chg="add">
            <ac:chgData name="Ginger Elliott-Teague" userId="eefb298b-226e-4acb-8308-892a407d92a2" providerId="ADAL" clId="{890E8A45-F762-484B-8F98-141345AC26C5}" dt="2023-07-21T16:35:27.979" v="579"/>
            <ac:spMkLst>
              <pc:docMk/>
              <pc:sldMasterMk cId="2424805002" sldId="2147483667"/>
              <pc:sldLayoutMk cId="4048881004" sldId="2147483669"/>
              <ac:spMk id="3" creationId="{5D720210-C425-8AFD-7CCA-99EB5A0E84B8}"/>
            </ac:spMkLst>
          </pc:spChg>
          <pc:spChg chg="add">
            <ac:chgData name="Ginger Elliott-Teague" userId="eefb298b-226e-4acb-8308-892a407d92a2" providerId="ADAL" clId="{890E8A45-F762-484B-8F98-141345AC26C5}" dt="2023-07-21T16:35:27.979" v="579"/>
            <ac:spMkLst>
              <pc:docMk/>
              <pc:sldMasterMk cId="2424805002" sldId="2147483667"/>
              <pc:sldLayoutMk cId="4048881004" sldId="2147483669"/>
              <ac:spMk id="4" creationId="{75A40DD9-629D-7842-E712-55572D3B2A28}"/>
            </ac:spMkLst>
          </pc:spChg>
          <pc:spChg chg="add">
            <ac:chgData name="Ginger Elliott-Teague" userId="eefb298b-226e-4acb-8308-892a407d92a2" providerId="ADAL" clId="{890E8A45-F762-484B-8F98-141345AC26C5}" dt="2023-07-21T16:35:27.979" v="579"/>
            <ac:spMkLst>
              <pc:docMk/>
              <pc:sldMasterMk cId="2424805002" sldId="2147483667"/>
              <pc:sldLayoutMk cId="4048881004" sldId="2147483669"/>
              <ac:spMk id="6" creationId="{C05A154F-DA9A-B636-474B-06C6D009A3D9}"/>
            </ac:spMkLst>
          </pc:spChg>
          <pc:picChg chg="add">
            <ac:chgData name="Ginger Elliott-Teague" userId="eefb298b-226e-4acb-8308-892a407d92a2" providerId="ADAL" clId="{890E8A45-F762-484B-8F98-141345AC26C5}" dt="2023-07-21T16:35:27.979" v="579"/>
            <ac:picMkLst>
              <pc:docMk/>
              <pc:sldMasterMk cId="2424805002" sldId="2147483667"/>
              <pc:sldLayoutMk cId="4048881004" sldId="2147483669"/>
              <ac:picMk id="5" creationId="{CC5D7954-025E-2F44-5343-EE1B45A63F83}"/>
            </ac:picMkLst>
          </pc:picChg>
          <pc:cxnChg chg="add">
            <ac:chgData name="Ginger Elliott-Teague" userId="eefb298b-226e-4acb-8308-892a407d92a2" providerId="ADAL" clId="{890E8A45-F762-484B-8F98-141345AC26C5}" dt="2023-07-21T16:35:27.979" v="579"/>
            <ac:cxnSpMkLst>
              <pc:docMk/>
              <pc:sldMasterMk cId="2424805002" sldId="2147483667"/>
              <pc:sldLayoutMk cId="4048881004" sldId="2147483669"/>
              <ac:cxnSpMk id="7" creationId="{2F675074-8A63-7F29-025D-BECF9E30F5D3}"/>
            </ac:cxnSpMkLst>
          </pc:cxnChg>
        </pc:sldLayoutChg>
        <pc:sldLayoutChg chg="addSp">
          <pc:chgData name="Ginger Elliott-Teague" userId="eefb298b-226e-4acb-8308-892a407d92a2" providerId="ADAL" clId="{890E8A45-F762-484B-8F98-141345AC26C5}" dt="2023-07-21T16:35:27.979" v="579"/>
          <pc:sldLayoutMkLst>
            <pc:docMk/>
            <pc:sldMasterMk cId="2424805002" sldId="2147483667"/>
            <pc:sldLayoutMk cId="1477631180" sldId="2147483672"/>
          </pc:sldLayoutMkLst>
          <pc:spChg chg="add">
            <ac:chgData name="Ginger Elliott-Teague" userId="eefb298b-226e-4acb-8308-892a407d92a2" providerId="ADAL" clId="{890E8A45-F762-484B-8F98-141345AC26C5}" dt="2023-07-21T16:35:27.979" v="579"/>
            <ac:spMkLst>
              <pc:docMk/>
              <pc:sldMasterMk cId="2424805002" sldId="2147483667"/>
              <pc:sldLayoutMk cId="1477631180" sldId="2147483672"/>
              <ac:spMk id="2" creationId="{9129F728-7BDD-3F16-1D63-3155272EB7FF}"/>
            </ac:spMkLst>
          </pc:spChg>
          <pc:spChg chg="add">
            <ac:chgData name="Ginger Elliott-Teague" userId="eefb298b-226e-4acb-8308-892a407d92a2" providerId="ADAL" clId="{890E8A45-F762-484B-8F98-141345AC26C5}" dt="2023-07-21T16:35:27.979" v="579"/>
            <ac:spMkLst>
              <pc:docMk/>
              <pc:sldMasterMk cId="2424805002" sldId="2147483667"/>
              <pc:sldLayoutMk cId="1477631180" sldId="2147483672"/>
              <ac:spMk id="4" creationId="{1D0E1AE8-0D00-D0B8-C78B-3231473A774B}"/>
            </ac:spMkLst>
          </pc:spChg>
          <pc:spChg chg="add">
            <ac:chgData name="Ginger Elliott-Teague" userId="eefb298b-226e-4acb-8308-892a407d92a2" providerId="ADAL" clId="{890E8A45-F762-484B-8F98-141345AC26C5}" dt="2023-07-21T16:35:27.979" v="579"/>
            <ac:spMkLst>
              <pc:docMk/>
              <pc:sldMasterMk cId="2424805002" sldId="2147483667"/>
              <pc:sldLayoutMk cId="1477631180" sldId="2147483672"/>
              <ac:spMk id="5" creationId="{13464824-2763-C3FD-C467-D4D452A65AF7}"/>
            </ac:spMkLst>
          </pc:spChg>
          <pc:picChg chg="add">
            <ac:chgData name="Ginger Elliott-Teague" userId="eefb298b-226e-4acb-8308-892a407d92a2" providerId="ADAL" clId="{890E8A45-F762-484B-8F98-141345AC26C5}" dt="2023-07-21T16:35:27.979" v="579"/>
            <ac:picMkLst>
              <pc:docMk/>
              <pc:sldMasterMk cId="2424805002" sldId="2147483667"/>
              <pc:sldLayoutMk cId="1477631180" sldId="2147483672"/>
              <ac:picMk id="3" creationId="{176F438F-2AA0-99F0-01A9-EAF3349CBDD3}"/>
            </ac:picMkLst>
          </pc:picChg>
          <pc:cxnChg chg="add">
            <ac:chgData name="Ginger Elliott-Teague" userId="eefb298b-226e-4acb-8308-892a407d92a2" providerId="ADAL" clId="{890E8A45-F762-484B-8F98-141345AC26C5}" dt="2023-07-21T16:35:27.979" v="579"/>
            <ac:cxnSpMkLst>
              <pc:docMk/>
              <pc:sldMasterMk cId="2424805002" sldId="2147483667"/>
              <pc:sldLayoutMk cId="1477631180" sldId="2147483672"/>
              <ac:cxnSpMk id="6" creationId="{CFF7B427-3DEC-A83B-8361-5A69CE8D645E}"/>
            </ac:cxnSpMkLst>
          </pc:cxnChg>
        </pc:sldLayoutChg>
        <pc:sldLayoutChg chg="addSp">
          <pc:chgData name="Ginger Elliott-Teague" userId="eefb298b-226e-4acb-8308-892a407d92a2" providerId="ADAL" clId="{890E8A45-F762-484B-8F98-141345AC26C5}" dt="2023-07-21T16:35:27.979" v="579"/>
          <pc:sldLayoutMkLst>
            <pc:docMk/>
            <pc:sldMasterMk cId="2424805002" sldId="2147483667"/>
            <pc:sldLayoutMk cId="3973258441" sldId="2147483673"/>
          </pc:sldLayoutMkLst>
          <pc:spChg chg="add">
            <ac:chgData name="Ginger Elliott-Teague" userId="eefb298b-226e-4acb-8308-892a407d92a2" providerId="ADAL" clId="{890E8A45-F762-484B-8F98-141345AC26C5}" dt="2023-07-21T16:35:27.979" v="579"/>
            <ac:spMkLst>
              <pc:docMk/>
              <pc:sldMasterMk cId="2424805002" sldId="2147483667"/>
              <pc:sldLayoutMk cId="3973258441" sldId="2147483673"/>
              <ac:spMk id="2" creationId="{34A90451-DDD4-2C2E-6545-B01247C2F249}"/>
            </ac:spMkLst>
          </pc:spChg>
          <pc:spChg chg="add">
            <ac:chgData name="Ginger Elliott-Teague" userId="eefb298b-226e-4acb-8308-892a407d92a2" providerId="ADAL" clId="{890E8A45-F762-484B-8F98-141345AC26C5}" dt="2023-07-21T16:35:27.979" v="579"/>
            <ac:spMkLst>
              <pc:docMk/>
              <pc:sldMasterMk cId="2424805002" sldId="2147483667"/>
              <pc:sldLayoutMk cId="3973258441" sldId="2147483673"/>
              <ac:spMk id="3" creationId="{DD5085B4-7435-03CF-DC8D-DDADFDCBD544}"/>
            </ac:spMkLst>
          </pc:spChg>
          <pc:spChg chg="add">
            <ac:chgData name="Ginger Elliott-Teague" userId="eefb298b-226e-4acb-8308-892a407d92a2" providerId="ADAL" clId="{890E8A45-F762-484B-8F98-141345AC26C5}" dt="2023-07-21T16:35:27.979" v="579"/>
            <ac:spMkLst>
              <pc:docMk/>
              <pc:sldMasterMk cId="2424805002" sldId="2147483667"/>
              <pc:sldLayoutMk cId="3973258441" sldId="2147483673"/>
              <ac:spMk id="5" creationId="{427A5714-DD0E-E6A0-5E52-DDE2CE99E112}"/>
            </ac:spMkLst>
          </pc:spChg>
          <pc:picChg chg="add">
            <ac:chgData name="Ginger Elliott-Teague" userId="eefb298b-226e-4acb-8308-892a407d92a2" providerId="ADAL" clId="{890E8A45-F762-484B-8F98-141345AC26C5}" dt="2023-07-21T16:35:27.979" v="579"/>
            <ac:picMkLst>
              <pc:docMk/>
              <pc:sldMasterMk cId="2424805002" sldId="2147483667"/>
              <pc:sldLayoutMk cId="3973258441" sldId="2147483673"/>
              <ac:picMk id="4" creationId="{AFC38BA4-4AEA-9FF6-937B-CE84FFD33B24}"/>
            </ac:picMkLst>
          </pc:picChg>
        </pc:sldLayoutChg>
      </pc:sldMasterChg>
      <pc:sldMasterChg chg="modSldLayout">
        <pc:chgData name="Ginger Elliott-Teague" userId="eefb298b-226e-4acb-8308-892a407d92a2" providerId="ADAL" clId="{890E8A45-F762-484B-8F98-141345AC26C5}" dt="2023-07-21T16:36:08.616" v="587"/>
        <pc:sldMasterMkLst>
          <pc:docMk/>
          <pc:sldMasterMk cId="1902589036" sldId="2147483677"/>
        </pc:sldMasterMkLst>
        <pc:sldLayoutChg chg="addSp">
          <pc:chgData name="Ginger Elliott-Teague" userId="eefb298b-226e-4acb-8308-892a407d92a2" providerId="ADAL" clId="{890E8A45-F762-484B-8F98-141345AC26C5}" dt="2023-07-21T16:36:08.616" v="587"/>
          <pc:sldLayoutMkLst>
            <pc:docMk/>
            <pc:sldMasterMk cId="1902589036" sldId="2147483677"/>
            <pc:sldLayoutMk cId="2683472796" sldId="2147483678"/>
          </pc:sldLayoutMkLst>
          <pc:spChg chg="add">
            <ac:chgData name="Ginger Elliott-Teague" userId="eefb298b-226e-4acb-8308-892a407d92a2" providerId="ADAL" clId="{890E8A45-F762-484B-8F98-141345AC26C5}" dt="2023-07-21T16:36:08.616" v="587"/>
            <ac:spMkLst>
              <pc:docMk/>
              <pc:sldMasterMk cId="1902589036" sldId="2147483677"/>
              <pc:sldLayoutMk cId="2683472796" sldId="2147483678"/>
              <ac:spMk id="2" creationId="{B3845D92-5320-67FD-6E2A-94C9F8E7DC32}"/>
            </ac:spMkLst>
          </pc:spChg>
          <pc:spChg chg="add">
            <ac:chgData name="Ginger Elliott-Teague" userId="eefb298b-226e-4acb-8308-892a407d92a2" providerId="ADAL" clId="{890E8A45-F762-484B-8F98-141345AC26C5}" dt="2023-07-21T16:36:08.616" v="587"/>
            <ac:spMkLst>
              <pc:docMk/>
              <pc:sldMasterMk cId="1902589036" sldId="2147483677"/>
              <pc:sldLayoutMk cId="2683472796" sldId="2147483678"/>
              <ac:spMk id="3" creationId="{31D0A2FC-8D34-F159-C967-E27DAA8D0EE8}"/>
            </ac:spMkLst>
          </pc:spChg>
          <pc:picChg chg="add">
            <ac:chgData name="Ginger Elliott-Teague" userId="eefb298b-226e-4acb-8308-892a407d92a2" providerId="ADAL" clId="{890E8A45-F762-484B-8F98-141345AC26C5}" dt="2023-07-21T16:36:08.616" v="587"/>
            <ac:picMkLst>
              <pc:docMk/>
              <pc:sldMasterMk cId="1902589036" sldId="2147483677"/>
              <pc:sldLayoutMk cId="2683472796" sldId="2147483678"/>
              <ac:picMk id="4" creationId="{BBB83BBF-FF97-610F-213D-EDD6F24ED32F}"/>
            </ac:picMkLst>
          </pc:picChg>
          <pc:picChg chg="add">
            <ac:chgData name="Ginger Elliott-Teague" userId="eefb298b-226e-4acb-8308-892a407d92a2" providerId="ADAL" clId="{890E8A45-F762-484B-8F98-141345AC26C5}" dt="2023-07-21T16:36:08.616" v="587"/>
            <ac:picMkLst>
              <pc:docMk/>
              <pc:sldMasterMk cId="1902589036" sldId="2147483677"/>
              <pc:sldLayoutMk cId="2683472796" sldId="2147483678"/>
              <ac:picMk id="5" creationId="{B5D9F8A6-784B-1195-5D83-AB77B7F5AF05}"/>
            </ac:picMkLst>
          </pc:picChg>
        </pc:sldLayoutChg>
        <pc:sldLayoutChg chg="addSp">
          <pc:chgData name="Ginger Elliott-Teague" userId="eefb298b-226e-4acb-8308-892a407d92a2" providerId="ADAL" clId="{890E8A45-F762-484B-8F98-141345AC26C5}" dt="2023-07-21T16:36:08.616" v="587"/>
          <pc:sldLayoutMkLst>
            <pc:docMk/>
            <pc:sldMasterMk cId="1902589036" sldId="2147483677"/>
            <pc:sldLayoutMk cId="1474476648" sldId="2147483679"/>
          </pc:sldLayoutMkLst>
          <pc:spChg chg="add">
            <ac:chgData name="Ginger Elliott-Teague" userId="eefb298b-226e-4acb-8308-892a407d92a2" providerId="ADAL" clId="{890E8A45-F762-484B-8F98-141345AC26C5}" dt="2023-07-21T16:36:08.616" v="587"/>
            <ac:spMkLst>
              <pc:docMk/>
              <pc:sldMasterMk cId="1902589036" sldId="2147483677"/>
              <pc:sldLayoutMk cId="1474476648" sldId="2147483679"/>
              <ac:spMk id="3" creationId="{598EF41D-CB96-7D49-7742-B1653C525942}"/>
            </ac:spMkLst>
          </pc:spChg>
          <pc:spChg chg="add">
            <ac:chgData name="Ginger Elliott-Teague" userId="eefb298b-226e-4acb-8308-892a407d92a2" providerId="ADAL" clId="{890E8A45-F762-484B-8F98-141345AC26C5}" dt="2023-07-21T16:36:08.616" v="587"/>
            <ac:spMkLst>
              <pc:docMk/>
              <pc:sldMasterMk cId="1902589036" sldId="2147483677"/>
              <pc:sldLayoutMk cId="1474476648" sldId="2147483679"/>
              <ac:spMk id="4" creationId="{CC7A5A4A-0759-EB12-1814-DC4F2C393659}"/>
            </ac:spMkLst>
          </pc:spChg>
          <pc:spChg chg="add">
            <ac:chgData name="Ginger Elliott-Teague" userId="eefb298b-226e-4acb-8308-892a407d92a2" providerId="ADAL" clId="{890E8A45-F762-484B-8F98-141345AC26C5}" dt="2023-07-21T16:36:08.616" v="587"/>
            <ac:spMkLst>
              <pc:docMk/>
              <pc:sldMasterMk cId="1902589036" sldId="2147483677"/>
              <pc:sldLayoutMk cId="1474476648" sldId="2147483679"/>
              <ac:spMk id="6" creationId="{FFEDEC42-3849-4817-536F-07817AC6C560}"/>
            </ac:spMkLst>
          </pc:spChg>
          <pc:picChg chg="add">
            <ac:chgData name="Ginger Elliott-Teague" userId="eefb298b-226e-4acb-8308-892a407d92a2" providerId="ADAL" clId="{890E8A45-F762-484B-8F98-141345AC26C5}" dt="2023-07-21T16:36:08.616" v="587"/>
            <ac:picMkLst>
              <pc:docMk/>
              <pc:sldMasterMk cId="1902589036" sldId="2147483677"/>
              <pc:sldLayoutMk cId="1474476648" sldId="2147483679"/>
              <ac:picMk id="5" creationId="{73BC2DF2-5409-F3B9-EBD9-9CBC4F32E28C}"/>
            </ac:picMkLst>
          </pc:picChg>
          <pc:cxnChg chg="add">
            <ac:chgData name="Ginger Elliott-Teague" userId="eefb298b-226e-4acb-8308-892a407d92a2" providerId="ADAL" clId="{890E8A45-F762-484B-8F98-141345AC26C5}" dt="2023-07-21T16:36:08.616" v="587"/>
            <ac:cxnSpMkLst>
              <pc:docMk/>
              <pc:sldMasterMk cId="1902589036" sldId="2147483677"/>
              <pc:sldLayoutMk cId="1474476648" sldId="2147483679"/>
              <ac:cxnSpMk id="7" creationId="{2D607ADD-59B6-CC95-7D62-7514CEFF6B37}"/>
            </ac:cxnSpMkLst>
          </pc:cxnChg>
        </pc:sldLayoutChg>
        <pc:sldLayoutChg chg="addSp">
          <pc:chgData name="Ginger Elliott-Teague" userId="eefb298b-226e-4acb-8308-892a407d92a2" providerId="ADAL" clId="{890E8A45-F762-484B-8F98-141345AC26C5}" dt="2023-07-21T16:36:08.616" v="587"/>
          <pc:sldLayoutMkLst>
            <pc:docMk/>
            <pc:sldMasterMk cId="1902589036" sldId="2147483677"/>
            <pc:sldLayoutMk cId="131465991" sldId="2147483682"/>
          </pc:sldLayoutMkLst>
          <pc:spChg chg="add">
            <ac:chgData name="Ginger Elliott-Teague" userId="eefb298b-226e-4acb-8308-892a407d92a2" providerId="ADAL" clId="{890E8A45-F762-484B-8F98-141345AC26C5}" dt="2023-07-21T16:36:08.616" v="587"/>
            <ac:spMkLst>
              <pc:docMk/>
              <pc:sldMasterMk cId="1902589036" sldId="2147483677"/>
              <pc:sldLayoutMk cId="131465991" sldId="2147483682"/>
              <ac:spMk id="2" creationId="{865D1BF1-101A-17B0-7F8F-2E8F910E9463}"/>
            </ac:spMkLst>
          </pc:spChg>
          <pc:spChg chg="add">
            <ac:chgData name="Ginger Elliott-Teague" userId="eefb298b-226e-4acb-8308-892a407d92a2" providerId="ADAL" clId="{890E8A45-F762-484B-8F98-141345AC26C5}" dt="2023-07-21T16:36:08.616" v="587"/>
            <ac:spMkLst>
              <pc:docMk/>
              <pc:sldMasterMk cId="1902589036" sldId="2147483677"/>
              <pc:sldLayoutMk cId="131465991" sldId="2147483682"/>
              <ac:spMk id="4" creationId="{BDB082B1-4189-E077-4960-1D528E6F3706}"/>
            </ac:spMkLst>
          </pc:spChg>
          <pc:spChg chg="add">
            <ac:chgData name="Ginger Elliott-Teague" userId="eefb298b-226e-4acb-8308-892a407d92a2" providerId="ADAL" clId="{890E8A45-F762-484B-8F98-141345AC26C5}" dt="2023-07-21T16:36:08.616" v="587"/>
            <ac:spMkLst>
              <pc:docMk/>
              <pc:sldMasterMk cId="1902589036" sldId="2147483677"/>
              <pc:sldLayoutMk cId="131465991" sldId="2147483682"/>
              <ac:spMk id="5" creationId="{51A60AC8-2664-707B-5F5F-26E5DD592E99}"/>
            </ac:spMkLst>
          </pc:spChg>
          <pc:picChg chg="add">
            <ac:chgData name="Ginger Elliott-Teague" userId="eefb298b-226e-4acb-8308-892a407d92a2" providerId="ADAL" clId="{890E8A45-F762-484B-8F98-141345AC26C5}" dt="2023-07-21T16:36:08.616" v="587"/>
            <ac:picMkLst>
              <pc:docMk/>
              <pc:sldMasterMk cId="1902589036" sldId="2147483677"/>
              <pc:sldLayoutMk cId="131465991" sldId="2147483682"/>
              <ac:picMk id="3" creationId="{F677155E-C9D5-A656-18F1-752362B90A41}"/>
            </ac:picMkLst>
          </pc:picChg>
          <pc:cxnChg chg="add">
            <ac:chgData name="Ginger Elliott-Teague" userId="eefb298b-226e-4acb-8308-892a407d92a2" providerId="ADAL" clId="{890E8A45-F762-484B-8F98-141345AC26C5}" dt="2023-07-21T16:36:08.616" v="587"/>
            <ac:cxnSpMkLst>
              <pc:docMk/>
              <pc:sldMasterMk cId="1902589036" sldId="2147483677"/>
              <pc:sldLayoutMk cId="131465991" sldId="2147483682"/>
              <ac:cxnSpMk id="6" creationId="{690B7CDF-0D10-E005-08B7-EB37892C06BF}"/>
            </ac:cxnSpMkLst>
          </pc:cxnChg>
        </pc:sldLayoutChg>
        <pc:sldLayoutChg chg="addSp">
          <pc:chgData name="Ginger Elliott-Teague" userId="eefb298b-226e-4acb-8308-892a407d92a2" providerId="ADAL" clId="{890E8A45-F762-484B-8F98-141345AC26C5}" dt="2023-07-21T16:36:08.616" v="587"/>
          <pc:sldLayoutMkLst>
            <pc:docMk/>
            <pc:sldMasterMk cId="1902589036" sldId="2147483677"/>
            <pc:sldLayoutMk cId="2916241183" sldId="2147483683"/>
          </pc:sldLayoutMkLst>
          <pc:spChg chg="add">
            <ac:chgData name="Ginger Elliott-Teague" userId="eefb298b-226e-4acb-8308-892a407d92a2" providerId="ADAL" clId="{890E8A45-F762-484B-8F98-141345AC26C5}" dt="2023-07-21T16:36:08.616" v="587"/>
            <ac:spMkLst>
              <pc:docMk/>
              <pc:sldMasterMk cId="1902589036" sldId="2147483677"/>
              <pc:sldLayoutMk cId="2916241183" sldId="2147483683"/>
              <ac:spMk id="2" creationId="{1502F2EF-5680-1715-B94E-906972935212}"/>
            </ac:spMkLst>
          </pc:spChg>
          <pc:spChg chg="add">
            <ac:chgData name="Ginger Elliott-Teague" userId="eefb298b-226e-4acb-8308-892a407d92a2" providerId="ADAL" clId="{890E8A45-F762-484B-8F98-141345AC26C5}" dt="2023-07-21T16:36:08.616" v="587"/>
            <ac:spMkLst>
              <pc:docMk/>
              <pc:sldMasterMk cId="1902589036" sldId="2147483677"/>
              <pc:sldLayoutMk cId="2916241183" sldId="2147483683"/>
              <ac:spMk id="3" creationId="{73789985-6A90-F841-5992-78233AE892DA}"/>
            </ac:spMkLst>
          </pc:spChg>
          <pc:spChg chg="add">
            <ac:chgData name="Ginger Elliott-Teague" userId="eefb298b-226e-4acb-8308-892a407d92a2" providerId="ADAL" clId="{890E8A45-F762-484B-8F98-141345AC26C5}" dt="2023-07-21T16:36:08.616" v="587"/>
            <ac:spMkLst>
              <pc:docMk/>
              <pc:sldMasterMk cId="1902589036" sldId="2147483677"/>
              <pc:sldLayoutMk cId="2916241183" sldId="2147483683"/>
              <ac:spMk id="5" creationId="{8613BCD8-7E0C-27A9-D7EA-A1E1560A32C7}"/>
            </ac:spMkLst>
          </pc:spChg>
          <pc:picChg chg="add">
            <ac:chgData name="Ginger Elliott-Teague" userId="eefb298b-226e-4acb-8308-892a407d92a2" providerId="ADAL" clId="{890E8A45-F762-484B-8F98-141345AC26C5}" dt="2023-07-21T16:36:08.616" v="587"/>
            <ac:picMkLst>
              <pc:docMk/>
              <pc:sldMasterMk cId="1902589036" sldId="2147483677"/>
              <pc:sldLayoutMk cId="2916241183" sldId="2147483683"/>
              <ac:picMk id="4" creationId="{ADB08E30-0E98-F60A-8D5F-A5365324A834}"/>
            </ac:picMkLst>
          </pc:picChg>
        </pc:sldLayoutChg>
      </pc:sldMasterChg>
      <pc:sldMasterChg chg="modSldLayout">
        <pc:chgData name="Ginger Elliott-Teague" userId="eefb298b-226e-4acb-8308-892a407d92a2" providerId="ADAL" clId="{890E8A45-F762-484B-8F98-141345AC26C5}" dt="2023-07-21T16:36:10.419" v="588"/>
        <pc:sldMasterMkLst>
          <pc:docMk/>
          <pc:sldMasterMk cId="213341347" sldId="2147483687"/>
        </pc:sldMasterMkLst>
        <pc:sldLayoutChg chg="addSp">
          <pc:chgData name="Ginger Elliott-Teague" userId="eefb298b-226e-4acb-8308-892a407d92a2" providerId="ADAL" clId="{890E8A45-F762-484B-8F98-141345AC26C5}" dt="2023-07-21T16:36:10.419" v="588"/>
          <pc:sldLayoutMkLst>
            <pc:docMk/>
            <pc:sldMasterMk cId="213341347" sldId="2147483687"/>
            <pc:sldLayoutMk cId="1939269051" sldId="2147483688"/>
          </pc:sldLayoutMkLst>
          <pc:spChg chg="add">
            <ac:chgData name="Ginger Elliott-Teague" userId="eefb298b-226e-4acb-8308-892a407d92a2" providerId="ADAL" clId="{890E8A45-F762-484B-8F98-141345AC26C5}" dt="2023-07-21T16:36:10.419" v="588"/>
            <ac:spMkLst>
              <pc:docMk/>
              <pc:sldMasterMk cId="213341347" sldId="2147483687"/>
              <pc:sldLayoutMk cId="1939269051" sldId="2147483688"/>
              <ac:spMk id="2" creationId="{CCA531F0-B1A3-3EF1-F16D-50325F38F451}"/>
            </ac:spMkLst>
          </pc:spChg>
          <pc:spChg chg="add">
            <ac:chgData name="Ginger Elliott-Teague" userId="eefb298b-226e-4acb-8308-892a407d92a2" providerId="ADAL" clId="{890E8A45-F762-484B-8F98-141345AC26C5}" dt="2023-07-21T16:36:10.419" v="588"/>
            <ac:spMkLst>
              <pc:docMk/>
              <pc:sldMasterMk cId="213341347" sldId="2147483687"/>
              <pc:sldLayoutMk cId="1939269051" sldId="2147483688"/>
              <ac:spMk id="3" creationId="{B7A142A7-7A59-FE2D-7801-C5BA36828B1E}"/>
            </ac:spMkLst>
          </pc:spChg>
          <pc:picChg chg="add">
            <ac:chgData name="Ginger Elliott-Teague" userId="eefb298b-226e-4acb-8308-892a407d92a2" providerId="ADAL" clId="{890E8A45-F762-484B-8F98-141345AC26C5}" dt="2023-07-21T16:36:10.419" v="588"/>
            <ac:picMkLst>
              <pc:docMk/>
              <pc:sldMasterMk cId="213341347" sldId="2147483687"/>
              <pc:sldLayoutMk cId="1939269051" sldId="2147483688"/>
              <ac:picMk id="4" creationId="{B35F5477-750A-DA9D-A056-9DD6C703F8DD}"/>
            </ac:picMkLst>
          </pc:picChg>
          <pc:picChg chg="add">
            <ac:chgData name="Ginger Elliott-Teague" userId="eefb298b-226e-4acb-8308-892a407d92a2" providerId="ADAL" clId="{890E8A45-F762-484B-8F98-141345AC26C5}" dt="2023-07-21T16:36:10.419" v="588"/>
            <ac:picMkLst>
              <pc:docMk/>
              <pc:sldMasterMk cId="213341347" sldId="2147483687"/>
              <pc:sldLayoutMk cId="1939269051" sldId="2147483688"/>
              <ac:picMk id="5" creationId="{631F8D9F-2412-A5EE-138E-ADA0E9506B40}"/>
            </ac:picMkLst>
          </pc:picChg>
        </pc:sldLayoutChg>
        <pc:sldLayoutChg chg="addSp">
          <pc:chgData name="Ginger Elliott-Teague" userId="eefb298b-226e-4acb-8308-892a407d92a2" providerId="ADAL" clId="{890E8A45-F762-484B-8F98-141345AC26C5}" dt="2023-07-21T16:36:10.419" v="588"/>
          <pc:sldLayoutMkLst>
            <pc:docMk/>
            <pc:sldMasterMk cId="213341347" sldId="2147483687"/>
            <pc:sldLayoutMk cId="3046019856" sldId="2147483689"/>
          </pc:sldLayoutMkLst>
          <pc:spChg chg="add">
            <ac:chgData name="Ginger Elliott-Teague" userId="eefb298b-226e-4acb-8308-892a407d92a2" providerId="ADAL" clId="{890E8A45-F762-484B-8F98-141345AC26C5}" dt="2023-07-21T16:36:10.419" v="588"/>
            <ac:spMkLst>
              <pc:docMk/>
              <pc:sldMasterMk cId="213341347" sldId="2147483687"/>
              <pc:sldLayoutMk cId="3046019856" sldId="2147483689"/>
              <ac:spMk id="3" creationId="{61856EFA-44F0-700E-D1BE-49F1942AF207}"/>
            </ac:spMkLst>
          </pc:spChg>
          <pc:spChg chg="add">
            <ac:chgData name="Ginger Elliott-Teague" userId="eefb298b-226e-4acb-8308-892a407d92a2" providerId="ADAL" clId="{890E8A45-F762-484B-8F98-141345AC26C5}" dt="2023-07-21T16:36:10.419" v="588"/>
            <ac:spMkLst>
              <pc:docMk/>
              <pc:sldMasterMk cId="213341347" sldId="2147483687"/>
              <pc:sldLayoutMk cId="3046019856" sldId="2147483689"/>
              <ac:spMk id="4" creationId="{6B2F1862-E103-1100-D0E6-2EA1B187DF20}"/>
            </ac:spMkLst>
          </pc:spChg>
          <pc:spChg chg="add">
            <ac:chgData name="Ginger Elliott-Teague" userId="eefb298b-226e-4acb-8308-892a407d92a2" providerId="ADAL" clId="{890E8A45-F762-484B-8F98-141345AC26C5}" dt="2023-07-21T16:36:10.419" v="588"/>
            <ac:spMkLst>
              <pc:docMk/>
              <pc:sldMasterMk cId="213341347" sldId="2147483687"/>
              <pc:sldLayoutMk cId="3046019856" sldId="2147483689"/>
              <ac:spMk id="6" creationId="{2225A680-C62E-731A-1733-4A9B0CCC5271}"/>
            </ac:spMkLst>
          </pc:spChg>
          <pc:picChg chg="add">
            <ac:chgData name="Ginger Elliott-Teague" userId="eefb298b-226e-4acb-8308-892a407d92a2" providerId="ADAL" clId="{890E8A45-F762-484B-8F98-141345AC26C5}" dt="2023-07-21T16:36:10.419" v="588"/>
            <ac:picMkLst>
              <pc:docMk/>
              <pc:sldMasterMk cId="213341347" sldId="2147483687"/>
              <pc:sldLayoutMk cId="3046019856" sldId="2147483689"/>
              <ac:picMk id="5" creationId="{229A862F-0A42-0393-BAD6-65EBB3244E90}"/>
            </ac:picMkLst>
          </pc:picChg>
          <pc:cxnChg chg="add">
            <ac:chgData name="Ginger Elliott-Teague" userId="eefb298b-226e-4acb-8308-892a407d92a2" providerId="ADAL" clId="{890E8A45-F762-484B-8F98-141345AC26C5}" dt="2023-07-21T16:36:10.419" v="588"/>
            <ac:cxnSpMkLst>
              <pc:docMk/>
              <pc:sldMasterMk cId="213341347" sldId="2147483687"/>
              <pc:sldLayoutMk cId="3046019856" sldId="2147483689"/>
              <ac:cxnSpMk id="7" creationId="{A0ACBA73-F0EA-3495-B5CE-8CEA542F878F}"/>
            </ac:cxnSpMkLst>
          </pc:cxnChg>
        </pc:sldLayoutChg>
        <pc:sldLayoutChg chg="addSp">
          <pc:chgData name="Ginger Elliott-Teague" userId="eefb298b-226e-4acb-8308-892a407d92a2" providerId="ADAL" clId="{890E8A45-F762-484B-8F98-141345AC26C5}" dt="2023-07-21T16:36:10.419" v="588"/>
          <pc:sldLayoutMkLst>
            <pc:docMk/>
            <pc:sldMasterMk cId="213341347" sldId="2147483687"/>
            <pc:sldLayoutMk cId="2188125233" sldId="2147483692"/>
          </pc:sldLayoutMkLst>
          <pc:spChg chg="add">
            <ac:chgData name="Ginger Elliott-Teague" userId="eefb298b-226e-4acb-8308-892a407d92a2" providerId="ADAL" clId="{890E8A45-F762-484B-8F98-141345AC26C5}" dt="2023-07-21T16:36:10.419" v="588"/>
            <ac:spMkLst>
              <pc:docMk/>
              <pc:sldMasterMk cId="213341347" sldId="2147483687"/>
              <pc:sldLayoutMk cId="2188125233" sldId="2147483692"/>
              <ac:spMk id="2" creationId="{B21FAE04-D154-8EF5-9E81-2A80CD6BF423}"/>
            </ac:spMkLst>
          </pc:spChg>
          <pc:spChg chg="add">
            <ac:chgData name="Ginger Elliott-Teague" userId="eefb298b-226e-4acb-8308-892a407d92a2" providerId="ADAL" clId="{890E8A45-F762-484B-8F98-141345AC26C5}" dt="2023-07-21T16:36:10.419" v="588"/>
            <ac:spMkLst>
              <pc:docMk/>
              <pc:sldMasterMk cId="213341347" sldId="2147483687"/>
              <pc:sldLayoutMk cId="2188125233" sldId="2147483692"/>
              <ac:spMk id="4" creationId="{A1E211A8-C836-862E-E988-CC050B4112C5}"/>
            </ac:spMkLst>
          </pc:spChg>
          <pc:spChg chg="add">
            <ac:chgData name="Ginger Elliott-Teague" userId="eefb298b-226e-4acb-8308-892a407d92a2" providerId="ADAL" clId="{890E8A45-F762-484B-8F98-141345AC26C5}" dt="2023-07-21T16:36:10.419" v="588"/>
            <ac:spMkLst>
              <pc:docMk/>
              <pc:sldMasterMk cId="213341347" sldId="2147483687"/>
              <pc:sldLayoutMk cId="2188125233" sldId="2147483692"/>
              <ac:spMk id="5" creationId="{930F48DB-03B8-D54C-2740-287D7E93FE8B}"/>
            </ac:spMkLst>
          </pc:spChg>
          <pc:picChg chg="add">
            <ac:chgData name="Ginger Elliott-Teague" userId="eefb298b-226e-4acb-8308-892a407d92a2" providerId="ADAL" clId="{890E8A45-F762-484B-8F98-141345AC26C5}" dt="2023-07-21T16:36:10.419" v="588"/>
            <ac:picMkLst>
              <pc:docMk/>
              <pc:sldMasterMk cId="213341347" sldId="2147483687"/>
              <pc:sldLayoutMk cId="2188125233" sldId="2147483692"/>
              <ac:picMk id="3" creationId="{9AE46A21-DE38-F43D-E76F-6E7C595C5C0D}"/>
            </ac:picMkLst>
          </pc:picChg>
          <pc:cxnChg chg="add">
            <ac:chgData name="Ginger Elliott-Teague" userId="eefb298b-226e-4acb-8308-892a407d92a2" providerId="ADAL" clId="{890E8A45-F762-484B-8F98-141345AC26C5}" dt="2023-07-21T16:36:10.419" v="588"/>
            <ac:cxnSpMkLst>
              <pc:docMk/>
              <pc:sldMasterMk cId="213341347" sldId="2147483687"/>
              <pc:sldLayoutMk cId="2188125233" sldId="2147483692"/>
              <ac:cxnSpMk id="6" creationId="{06E5E039-AD4A-8CA0-E88B-8F7569C169E3}"/>
            </ac:cxnSpMkLst>
          </pc:cxnChg>
        </pc:sldLayoutChg>
        <pc:sldLayoutChg chg="addSp">
          <pc:chgData name="Ginger Elliott-Teague" userId="eefb298b-226e-4acb-8308-892a407d92a2" providerId="ADAL" clId="{890E8A45-F762-484B-8F98-141345AC26C5}" dt="2023-07-21T16:36:10.419" v="588"/>
          <pc:sldLayoutMkLst>
            <pc:docMk/>
            <pc:sldMasterMk cId="213341347" sldId="2147483687"/>
            <pc:sldLayoutMk cId="2012446631" sldId="2147483693"/>
          </pc:sldLayoutMkLst>
          <pc:spChg chg="add">
            <ac:chgData name="Ginger Elliott-Teague" userId="eefb298b-226e-4acb-8308-892a407d92a2" providerId="ADAL" clId="{890E8A45-F762-484B-8F98-141345AC26C5}" dt="2023-07-21T16:36:10.419" v="588"/>
            <ac:spMkLst>
              <pc:docMk/>
              <pc:sldMasterMk cId="213341347" sldId="2147483687"/>
              <pc:sldLayoutMk cId="2012446631" sldId="2147483693"/>
              <ac:spMk id="2" creationId="{CC9803FB-D572-19B2-A10F-142A9D42A9F9}"/>
            </ac:spMkLst>
          </pc:spChg>
          <pc:spChg chg="add">
            <ac:chgData name="Ginger Elliott-Teague" userId="eefb298b-226e-4acb-8308-892a407d92a2" providerId="ADAL" clId="{890E8A45-F762-484B-8F98-141345AC26C5}" dt="2023-07-21T16:36:10.419" v="588"/>
            <ac:spMkLst>
              <pc:docMk/>
              <pc:sldMasterMk cId="213341347" sldId="2147483687"/>
              <pc:sldLayoutMk cId="2012446631" sldId="2147483693"/>
              <ac:spMk id="3" creationId="{B307AD42-6269-77E8-3107-249BC36353F4}"/>
            </ac:spMkLst>
          </pc:spChg>
          <pc:spChg chg="add">
            <ac:chgData name="Ginger Elliott-Teague" userId="eefb298b-226e-4acb-8308-892a407d92a2" providerId="ADAL" clId="{890E8A45-F762-484B-8F98-141345AC26C5}" dt="2023-07-21T16:36:10.419" v="588"/>
            <ac:spMkLst>
              <pc:docMk/>
              <pc:sldMasterMk cId="213341347" sldId="2147483687"/>
              <pc:sldLayoutMk cId="2012446631" sldId="2147483693"/>
              <ac:spMk id="5" creationId="{E852A7EC-736C-012B-023A-566CD6466A2F}"/>
            </ac:spMkLst>
          </pc:spChg>
          <pc:picChg chg="add">
            <ac:chgData name="Ginger Elliott-Teague" userId="eefb298b-226e-4acb-8308-892a407d92a2" providerId="ADAL" clId="{890E8A45-F762-484B-8F98-141345AC26C5}" dt="2023-07-21T16:36:10.419" v="588"/>
            <ac:picMkLst>
              <pc:docMk/>
              <pc:sldMasterMk cId="213341347" sldId="2147483687"/>
              <pc:sldLayoutMk cId="2012446631" sldId="2147483693"/>
              <ac:picMk id="4" creationId="{433D6A50-6362-B46E-9FC4-9ADA7B5B49B9}"/>
            </ac:picMkLst>
          </pc:picChg>
        </pc:sldLayoutChg>
      </pc:sldMasterChg>
      <pc:sldMasterChg chg="modSldLayout">
        <pc:chgData name="Ginger Elliott-Teague" userId="eefb298b-226e-4acb-8308-892a407d92a2" providerId="ADAL" clId="{890E8A45-F762-484B-8F98-141345AC26C5}" dt="2023-07-21T16:36:12.224" v="589"/>
        <pc:sldMasterMkLst>
          <pc:docMk/>
          <pc:sldMasterMk cId="2206768539" sldId="2147483697"/>
        </pc:sldMasterMkLst>
        <pc:sldLayoutChg chg="addSp">
          <pc:chgData name="Ginger Elliott-Teague" userId="eefb298b-226e-4acb-8308-892a407d92a2" providerId="ADAL" clId="{890E8A45-F762-484B-8F98-141345AC26C5}" dt="2023-07-21T16:36:12.224" v="589"/>
          <pc:sldLayoutMkLst>
            <pc:docMk/>
            <pc:sldMasterMk cId="2206768539" sldId="2147483697"/>
            <pc:sldLayoutMk cId="4162178017" sldId="2147483698"/>
          </pc:sldLayoutMkLst>
          <pc:spChg chg="add">
            <ac:chgData name="Ginger Elliott-Teague" userId="eefb298b-226e-4acb-8308-892a407d92a2" providerId="ADAL" clId="{890E8A45-F762-484B-8F98-141345AC26C5}" dt="2023-07-21T16:36:12.224" v="589"/>
            <ac:spMkLst>
              <pc:docMk/>
              <pc:sldMasterMk cId="2206768539" sldId="2147483697"/>
              <pc:sldLayoutMk cId="4162178017" sldId="2147483698"/>
              <ac:spMk id="2" creationId="{4D580D4D-4120-B744-9A17-BA2AE25F753D}"/>
            </ac:spMkLst>
          </pc:spChg>
          <pc:spChg chg="add">
            <ac:chgData name="Ginger Elliott-Teague" userId="eefb298b-226e-4acb-8308-892a407d92a2" providerId="ADAL" clId="{890E8A45-F762-484B-8F98-141345AC26C5}" dt="2023-07-21T16:36:12.224" v="589"/>
            <ac:spMkLst>
              <pc:docMk/>
              <pc:sldMasterMk cId="2206768539" sldId="2147483697"/>
              <pc:sldLayoutMk cId="4162178017" sldId="2147483698"/>
              <ac:spMk id="3" creationId="{8751D284-A9DF-3B0B-E6FD-22906356660C}"/>
            </ac:spMkLst>
          </pc:spChg>
          <pc:picChg chg="add">
            <ac:chgData name="Ginger Elliott-Teague" userId="eefb298b-226e-4acb-8308-892a407d92a2" providerId="ADAL" clId="{890E8A45-F762-484B-8F98-141345AC26C5}" dt="2023-07-21T16:36:12.224" v="589"/>
            <ac:picMkLst>
              <pc:docMk/>
              <pc:sldMasterMk cId="2206768539" sldId="2147483697"/>
              <pc:sldLayoutMk cId="4162178017" sldId="2147483698"/>
              <ac:picMk id="4" creationId="{32030A8A-A967-608C-3F15-66B202E3848C}"/>
            </ac:picMkLst>
          </pc:picChg>
          <pc:picChg chg="add">
            <ac:chgData name="Ginger Elliott-Teague" userId="eefb298b-226e-4acb-8308-892a407d92a2" providerId="ADAL" clId="{890E8A45-F762-484B-8F98-141345AC26C5}" dt="2023-07-21T16:36:12.224" v="589"/>
            <ac:picMkLst>
              <pc:docMk/>
              <pc:sldMasterMk cId="2206768539" sldId="2147483697"/>
              <pc:sldLayoutMk cId="4162178017" sldId="2147483698"/>
              <ac:picMk id="5" creationId="{52F8B773-C671-408A-BC5A-F7151B0AD4BA}"/>
            </ac:picMkLst>
          </pc:picChg>
        </pc:sldLayoutChg>
        <pc:sldLayoutChg chg="addSp">
          <pc:chgData name="Ginger Elliott-Teague" userId="eefb298b-226e-4acb-8308-892a407d92a2" providerId="ADAL" clId="{890E8A45-F762-484B-8F98-141345AC26C5}" dt="2023-07-21T16:36:12.224" v="589"/>
          <pc:sldLayoutMkLst>
            <pc:docMk/>
            <pc:sldMasterMk cId="2206768539" sldId="2147483697"/>
            <pc:sldLayoutMk cId="2454680804" sldId="2147483699"/>
          </pc:sldLayoutMkLst>
          <pc:spChg chg="add">
            <ac:chgData name="Ginger Elliott-Teague" userId="eefb298b-226e-4acb-8308-892a407d92a2" providerId="ADAL" clId="{890E8A45-F762-484B-8F98-141345AC26C5}" dt="2023-07-21T16:36:12.224" v="589"/>
            <ac:spMkLst>
              <pc:docMk/>
              <pc:sldMasterMk cId="2206768539" sldId="2147483697"/>
              <pc:sldLayoutMk cId="2454680804" sldId="2147483699"/>
              <ac:spMk id="3" creationId="{587D6FA1-EE26-AFDF-D4DD-64A8B3B95993}"/>
            </ac:spMkLst>
          </pc:spChg>
          <pc:spChg chg="add">
            <ac:chgData name="Ginger Elliott-Teague" userId="eefb298b-226e-4acb-8308-892a407d92a2" providerId="ADAL" clId="{890E8A45-F762-484B-8F98-141345AC26C5}" dt="2023-07-21T16:36:12.224" v="589"/>
            <ac:spMkLst>
              <pc:docMk/>
              <pc:sldMasterMk cId="2206768539" sldId="2147483697"/>
              <pc:sldLayoutMk cId="2454680804" sldId="2147483699"/>
              <ac:spMk id="4" creationId="{95250283-C5D6-DAF6-5326-C00A8C40DA91}"/>
            </ac:spMkLst>
          </pc:spChg>
          <pc:spChg chg="add">
            <ac:chgData name="Ginger Elliott-Teague" userId="eefb298b-226e-4acb-8308-892a407d92a2" providerId="ADAL" clId="{890E8A45-F762-484B-8F98-141345AC26C5}" dt="2023-07-21T16:36:12.224" v="589"/>
            <ac:spMkLst>
              <pc:docMk/>
              <pc:sldMasterMk cId="2206768539" sldId="2147483697"/>
              <pc:sldLayoutMk cId="2454680804" sldId="2147483699"/>
              <ac:spMk id="6" creationId="{B48FD34A-DCB5-2F5F-B41B-B4182FB3FC13}"/>
            </ac:spMkLst>
          </pc:spChg>
          <pc:picChg chg="add">
            <ac:chgData name="Ginger Elliott-Teague" userId="eefb298b-226e-4acb-8308-892a407d92a2" providerId="ADAL" clId="{890E8A45-F762-484B-8F98-141345AC26C5}" dt="2023-07-21T16:36:12.224" v="589"/>
            <ac:picMkLst>
              <pc:docMk/>
              <pc:sldMasterMk cId="2206768539" sldId="2147483697"/>
              <pc:sldLayoutMk cId="2454680804" sldId="2147483699"/>
              <ac:picMk id="5" creationId="{56C21E5E-A9D3-3386-9C00-988BCFF42F96}"/>
            </ac:picMkLst>
          </pc:picChg>
          <pc:cxnChg chg="add">
            <ac:chgData name="Ginger Elliott-Teague" userId="eefb298b-226e-4acb-8308-892a407d92a2" providerId="ADAL" clId="{890E8A45-F762-484B-8F98-141345AC26C5}" dt="2023-07-21T16:36:12.224" v="589"/>
            <ac:cxnSpMkLst>
              <pc:docMk/>
              <pc:sldMasterMk cId="2206768539" sldId="2147483697"/>
              <pc:sldLayoutMk cId="2454680804" sldId="2147483699"/>
              <ac:cxnSpMk id="7" creationId="{DC3FF3EE-CFF4-EB0F-BF1D-EF86B1E0D979}"/>
            </ac:cxnSpMkLst>
          </pc:cxnChg>
        </pc:sldLayoutChg>
        <pc:sldLayoutChg chg="addSp">
          <pc:chgData name="Ginger Elliott-Teague" userId="eefb298b-226e-4acb-8308-892a407d92a2" providerId="ADAL" clId="{890E8A45-F762-484B-8F98-141345AC26C5}" dt="2023-07-21T16:36:12.224" v="589"/>
          <pc:sldLayoutMkLst>
            <pc:docMk/>
            <pc:sldMasterMk cId="2206768539" sldId="2147483697"/>
            <pc:sldLayoutMk cId="829916373" sldId="2147483702"/>
          </pc:sldLayoutMkLst>
          <pc:spChg chg="add">
            <ac:chgData name="Ginger Elliott-Teague" userId="eefb298b-226e-4acb-8308-892a407d92a2" providerId="ADAL" clId="{890E8A45-F762-484B-8F98-141345AC26C5}" dt="2023-07-21T16:36:12.224" v="589"/>
            <ac:spMkLst>
              <pc:docMk/>
              <pc:sldMasterMk cId="2206768539" sldId="2147483697"/>
              <pc:sldLayoutMk cId="829916373" sldId="2147483702"/>
              <ac:spMk id="2" creationId="{D53BA40C-1C91-639B-30F3-71285F011D06}"/>
            </ac:spMkLst>
          </pc:spChg>
          <pc:spChg chg="add">
            <ac:chgData name="Ginger Elliott-Teague" userId="eefb298b-226e-4acb-8308-892a407d92a2" providerId="ADAL" clId="{890E8A45-F762-484B-8F98-141345AC26C5}" dt="2023-07-21T16:36:12.224" v="589"/>
            <ac:spMkLst>
              <pc:docMk/>
              <pc:sldMasterMk cId="2206768539" sldId="2147483697"/>
              <pc:sldLayoutMk cId="829916373" sldId="2147483702"/>
              <ac:spMk id="4" creationId="{B51271D7-BB50-369A-F6C9-78096095B90A}"/>
            </ac:spMkLst>
          </pc:spChg>
          <pc:spChg chg="add">
            <ac:chgData name="Ginger Elliott-Teague" userId="eefb298b-226e-4acb-8308-892a407d92a2" providerId="ADAL" clId="{890E8A45-F762-484B-8F98-141345AC26C5}" dt="2023-07-21T16:36:12.224" v="589"/>
            <ac:spMkLst>
              <pc:docMk/>
              <pc:sldMasterMk cId="2206768539" sldId="2147483697"/>
              <pc:sldLayoutMk cId="829916373" sldId="2147483702"/>
              <ac:spMk id="5" creationId="{16C3692C-832D-4657-D74E-4362EC3EBAFA}"/>
            </ac:spMkLst>
          </pc:spChg>
          <pc:picChg chg="add">
            <ac:chgData name="Ginger Elliott-Teague" userId="eefb298b-226e-4acb-8308-892a407d92a2" providerId="ADAL" clId="{890E8A45-F762-484B-8F98-141345AC26C5}" dt="2023-07-21T16:36:12.224" v="589"/>
            <ac:picMkLst>
              <pc:docMk/>
              <pc:sldMasterMk cId="2206768539" sldId="2147483697"/>
              <pc:sldLayoutMk cId="829916373" sldId="2147483702"/>
              <ac:picMk id="3" creationId="{F5EF1B46-DB6C-AC7F-1D8B-69282532D7E3}"/>
            </ac:picMkLst>
          </pc:picChg>
          <pc:cxnChg chg="add">
            <ac:chgData name="Ginger Elliott-Teague" userId="eefb298b-226e-4acb-8308-892a407d92a2" providerId="ADAL" clId="{890E8A45-F762-484B-8F98-141345AC26C5}" dt="2023-07-21T16:36:12.224" v="589"/>
            <ac:cxnSpMkLst>
              <pc:docMk/>
              <pc:sldMasterMk cId="2206768539" sldId="2147483697"/>
              <pc:sldLayoutMk cId="829916373" sldId="2147483702"/>
              <ac:cxnSpMk id="6" creationId="{7727FBE4-314E-1679-D783-AA2935B317F3}"/>
            </ac:cxnSpMkLst>
          </pc:cxnChg>
        </pc:sldLayoutChg>
        <pc:sldLayoutChg chg="addSp">
          <pc:chgData name="Ginger Elliott-Teague" userId="eefb298b-226e-4acb-8308-892a407d92a2" providerId="ADAL" clId="{890E8A45-F762-484B-8F98-141345AC26C5}" dt="2023-07-21T16:36:12.224" v="589"/>
          <pc:sldLayoutMkLst>
            <pc:docMk/>
            <pc:sldMasterMk cId="2206768539" sldId="2147483697"/>
            <pc:sldLayoutMk cId="3698750009" sldId="2147483703"/>
          </pc:sldLayoutMkLst>
          <pc:spChg chg="add">
            <ac:chgData name="Ginger Elliott-Teague" userId="eefb298b-226e-4acb-8308-892a407d92a2" providerId="ADAL" clId="{890E8A45-F762-484B-8F98-141345AC26C5}" dt="2023-07-21T16:36:12.224" v="589"/>
            <ac:spMkLst>
              <pc:docMk/>
              <pc:sldMasterMk cId="2206768539" sldId="2147483697"/>
              <pc:sldLayoutMk cId="3698750009" sldId="2147483703"/>
              <ac:spMk id="2" creationId="{84996D35-5BA9-ED4C-CD82-9A41309DC96A}"/>
            </ac:spMkLst>
          </pc:spChg>
          <pc:spChg chg="add">
            <ac:chgData name="Ginger Elliott-Teague" userId="eefb298b-226e-4acb-8308-892a407d92a2" providerId="ADAL" clId="{890E8A45-F762-484B-8F98-141345AC26C5}" dt="2023-07-21T16:36:12.224" v="589"/>
            <ac:spMkLst>
              <pc:docMk/>
              <pc:sldMasterMk cId="2206768539" sldId="2147483697"/>
              <pc:sldLayoutMk cId="3698750009" sldId="2147483703"/>
              <ac:spMk id="3" creationId="{8E516CCF-E6AC-652A-035C-4AE1582173C7}"/>
            </ac:spMkLst>
          </pc:spChg>
          <pc:spChg chg="add">
            <ac:chgData name="Ginger Elliott-Teague" userId="eefb298b-226e-4acb-8308-892a407d92a2" providerId="ADAL" clId="{890E8A45-F762-484B-8F98-141345AC26C5}" dt="2023-07-21T16:36:12.224" v="589"/>
            <ac:spMkLst>
              <pc:docMk/>
              <pc:sldMasterMk cId="2206768539" sldId="2147483697"/>
              <pc:sldLayoutMk cId="3698750009" sldId="2147483703"/>
              <ac:spMk id="5" creationId="{7D705CCD-63EA-1D1E-9BBA-6738B4A57684}"/>
            </ac:spMkLst>
          </pc:spChg>
          <pc:picChg chg="add">
            <ac:chgData name="Ginger Elliott-Teague" userId="eefb298b-226e-4acb-8308-892a407d92a2" providerId="ADAL" clId="{890E8A45-F762-484B-8F98-141345AC26C5}" dt="2023-07-21T16:36:12.224" v="589"/>
            <ac:picMkLst>
              <pc:docMk/>
              <pc:sldMasterMk cId="2206768539" sldId="2147483697"/>
              <pc:sldLayoutMk cId="3698750009" sldId="2147483703"/>
              <ac:picMk id="4" creationId="{EDA4662E-2D75-95FE-AA5A-663EC8333A8D}"/>
            </ac:picMkLst>
          </pc:picChg>
        </pc:sldLayoutChg>
      </pc:sldMasterChg>
    </pc:docChg>
  </pc:docChgLst>
  <pc:docChgLst>
    <pc:chgData name="ruth.littlefield@nasdse.org" userId="S::ruth.littlefield_nasdse.org#ext#@sriit.onmicrosoft.com::a0949163-4f67-46ed-84c1-f228f897e3b7" providerId="AD" clId="Web-{F7B5DC14-C396-AA33-F532-C960D2F12269}"/>
    <pc:docChg chg="mod modSld">
      <pc:chgData name="ruth.littlefield@nasdse.org" userId="S::ruth.littlefield_nasdse.org#ext#@sriit.onmicrosoft.com::a0949163-4f67-46ed-84c1-f228f897e3b7" providerId="AD" clId="Web-{F7B5DC14-C396-AA33-F532-C960D2F12269}" dt="2023-07-26T20:07:35.616" v="4"/>
      <pc:docMkLst>
        <pc:docMk/>
      </pc:docMkLst>
      <pc:sldChg chg="modNotes">
        <pc:chgData name="ruth.littlefield@nasdse.org" userId="S::ruth.littlefield_nasdse.org#ext#@sriit.onmicrosoft.com::a0949163-4f67-46ed-84c1-f228f897e3b7" providerId="AD" clId="Web-{F7B5DC14-C396-AA33-F532-C960D2F12269}" dt="2023-07-26T20:07:35.616" v="4"/>
        <pc:sldMkLst>
          <pc:docMk/>
          <pc:sldMk cId="3189926886" sldId="267"/>
        </pc:sldMkLst>
      </pc:sldChg>
      <pc:sldChg chg="modCm">
        <pc:chgData name="ruth.littlefield@nasdse.org" userId="S::ruth.littlefield_nasdse.org#ext#@sriit.onmicrosoft.com::a0949163-4f67-46ed-84c1-f228f897e3b7" providerId="AD" clId="Web-{F7B5DC14-C396-AA33-F532-C960D2F12269}" dt="2023-07-26T20:00:48.389" v="2"/>
        <pc:sldMkLst>
          <pc:docMk/>
          <pc:sldMk cId="2065417131" sldId="290"/>
        </pc:sldMkLst>
      </pc:sldChg>
    </pc:docChg>
  </pc:docChgLst>
  <pc:docChgLst>
    <pc:chgData name="Ginger Elliott-Teague" userId="S::gelliott-teague@sriinternational.com::eefb298b-226e-4acb-8308-892a407d92a2" providerId="AD" clId="Web-{AD093C6E-7AAD-CE6D-570C-96A06A593066}"/>
    <pc:docChg chg="modSld">
      <pc:chgData name="Ginger Elliott-Teague" userId="S::gelliott-teague@sriinternational.com::eefb298b-226e-4acb-8308-892a407d92a2" providerId="AD" clId="Web-{AD093C6E-7AAD-CE6D-570C-96A06A593066}" dt="2023-08-01T14:27:54.585" v="14"/>
      <pc:docMkLst>
        <pc:docMk/>
      </pc:docMkLst>
      <pc:sldChg chg="modSp">
        <pc:chgData name="Ginger Elliott-Teague" userId="S::gelliott-teague@sriinternational.com::eefb298b-226e-4acb-8308-892a407d92a2" providerId="AD" clId="Web-{AD093C6E-7AAD-CE6D-570C-96A06A593066}" dt="2023-08-01T14:27:54.585" v="14"/>
        <pc:sldMkLst>
          <pc:docMk/>
          <pc:sldMk cId="1029442521" sldId="305"/>
        </pc:sldMkLst>
        <pc:picChg chg="mod">
          <ac:chgData name="Ginger Elliott-Teague" userId="S::gelliott-teague@sriinternational.com::eefb298b-226e-4acb-8308-892a407d92a2" providerId="AD" clId="Web-{AD093C6E-7AAD-CE6D-570C-96A06A593066}" dt="2023-08-01T14:27:54.585" v="14"/>
          <ac:picMkLst>
            <pc:docMk/>
            <pc:sldMk cId="1029442521" sldId="305"/>
            <ac:picMk id="4" creationId="{9F65C83F-337A-54C9-C35C-3999B6ED8521}"/>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3A25C5-A50D-41B9-822A-6CC381794A9B}" type="doc">
      <dgm:prSet loTypeId="urn:microsoft.com/office/officeart/2005/8/layout/hProcess10" loCatId="picture" qsTypeId="urn:microsoft.com/office/officeart/2005/8/quickstyle/simple2" qsCatId="simple" csTypeId="urn:microsoft.com/office/officeart/2005/8/colors/colorful5" csCatId="colorful" phldr="1"/>
      <dgm:spPr/>
      <dgm:t>
        <a:bodyPr/>
        <a:lstStyle/>
        <a:p>
          <a:endParaRPr lang="en-US"/>
        </a:p>
      </dgm:t>
    </dgm:pt>
    <dgm:pt modelId="{DB294EBD-EC6E-4933-AD43-75E741480CBA}">
      <dgm:prSet phldrT="[Text]"/>
      <dgm:spPr/>
      <dgm:t>
        <a:bodyPr/>
        <a:lstStyle/>
        <a:p>
          <a:r>
            <a:rPr lang="en-US" sz="2000">
              <a:solidFill>
                <a:schemeClr val="tx1"/>
              </a:solidFill>
            </a:rPr>
            <a:t>Purpose</a:t>
          </a:r>
        </a:p>
      </dgm:t>
      <dgm:extLst>
        <a:ext uri="{E40237B7-FDA0-4F09-8148-C483321AD2D9}">
          <dgm14:cNvPr xmlns:dgm14="http://schemas.microsoft.com/office/drawing/2010/diagram" id="0" name="" descr="&quot; &quot;"/>
        </a:ext>
      </dgm:extLst>
    </dgm:pt>
    <dgm:pt modelId="{9B126D3A-2494-4295-BCEC-C86E5C22D03A}" type="parTrans" cxnId="{ED39AD8D-6C3D-490F-A215-CFDA56B630E4}">
      <dgm:prSet/>
      <dgm:spPr/>
      <dgm:t>
        <a:bodyPr/>
        <a:lstStyle/>
        <a:p>
          <a:endParaRPr lang="en-US">
            <a:solidFill>
              <a:schemeClr val="tx1"/>
            </a:solidFill>
          </a:endParaRPr>
        </a:p>
      </dgm:t>
    </dgm:pt>
    <dgm:pt modelId="{1E4CAF13-8DB0-43F2-91E8-7FBC4007073F}" type="sibTrans" cxnId="{ED39AD8D-6C3D-490F-A215-CFDA56B630E4}">
      <dgm:prSet/>
      <dgm:spPr/>
      <dgm:t>
        <a:bodyPr/>
        <a:lstStyle/>
        <a:p>
          <a:endParaRPr lang="en-US">
            <a:solidFill>
              <a:schemeClr val="tx1"/>
            </a:solidFill>
          </a:endParaRPr>
        </a:p>
      </dgm:t>
    </dgm:pt>
    <dgm:pt modelId="{B0C1E066-84C3-49C5-8886-1CF12BC309A9}">
      <dgm:prSet phldrT="[Text]" custT="1"/>
      <dgm:spPr/>
      <dgm:t>
        <a:bodyPr/>
        <a:lstStyle/>
        <a:p>
          <a:r>
            <a:rPr lang="en-US" sz="1800">
              <a:solidFill>
                <a:schemeClr val="tx1"/>
              </a:solidFill>
            </a:rPr>
            <a:t>Critical questions</a:t>
          </a:r>
        </a:p>
      </dgm:t>
    </dgm:pt>
    <dgm:pt modelId="{03358884-0975-4990-939D-D9224DE11775}" type="parTrans" cxnId="{B163AABC-9C5E-4233-87A3-B4DFDF55AB4B}">
      <dgm:prSet/>
      <dgm:spPr/>
      <dgm:t>
        <a:bodyPr/>
        <a:lstStyle/>
        <a:p>
          <a:endParaRPr lang="en-US">
            <a:solidFill>
              <a:schemeClr val="tx1"/>
            </a:solidFill>
          </a:endParaRPr>
        </a:p>
      </dgm:t>
    </dgm:pt>
    <dgm:pt modelId="{80CC1A40-CB1C-4A6D-8807-90D6A60B4164}" type="sibTrans" cxnId="{B163AABC-9C5E-4233-87A3-B4DFDF55AB4B}">
      <dgm:prSet/>
      <dgm:spPr/>
      <dgm:t>
        <a:bodyPr/>
        <a:lstStyle/>
        <a:p>
          <a:endParaRPr lang="en-US">
            <a:solidFill>
              <a:schemeClr val="tx1"/>
            </a:solidFill>
          </a:endParaRPr>
        </a:p>
      </dgm:t>
    </dgm:pt>
    <dgm:pt modelId="{41305626-A074-4C9B-B809-7DA616F8769A}">
      <dgm:prSet phldrT="[Text]" custT="1"/>
      <dgm:spPr/>
      <dgm:t>
        <a:bodyPr/>
        <a:lstStyle/>
        <a:p>
          <a:r>
            <a:rPr lang="en-US" sz="1800">
              <a:solidFill>
                <a:schemeClr val="tx1"/>
              </a:solidFill>
            </a:rPr>
            <a:t>Why</a:t>
          </a:r>
        </a:p>
      </dgm:t>
    </dgm:pt>
    <dgm:pt modelId="{60EF8815-2403-4851-AF09-7F2255F3A261}" type="parTrans" cxnId="{C1B82DA5-8F36-4E65-8C53-882D4AC3E3B8}">
      <dgm:prSet/>
      <dgm:spPr/>
      <dgm:t>
        <a:bodyPr/>
        <a:lstStyle/>
        <a:p>
          <a:endParaRPr lang="en-US">
            <a:solidFill>
              <a:schemeClr val="tx1"/>
            </a:solidFill>
          </a:endParaRPr>
        </a:p>
      </dgm:t>
    </dgm:pt>
    <dgm:pt modelId="{903DBDEA-0761-4E5C-9C25-8EAE4C0C32E0}" type="sibTrans" cxnId="{C1B82DA5-8F36-4E65-8C53-882D4AC3E3B8}">
      <dgm:prSet/>
      <dgm:spPr/>
      <dgm:t>
        <a:bodyPr/>
        <a:lstStyle/>
        <a:p>
          <a:endParaRPr lang="en-US">
            <a:solidFill>
              <a:schemeClr val="tx1"/>
            </a:solidFill>
          </a:endParaRPr>
        </a:p>
      </dgm:t>
    </dgm:pt>
    <dgm:pt modelId="{1BBF6689-1857-4892-B607-69E90A7333FC}">
      <dgm:prSet phldrT="[Text]" custT="1"/>
      <dgm:spPr/>
      <dgm:t>
        <a:bodyPr/>
        <a:lstStyle/>
        <a:p>
          <a:r>
            <a:rPr lang="en-US" sz="1800">
              <a:solidFill>
                <a:schemeClr val="tx1"/>
              </a:solidFill>
            </a:rPr>
            <a:t>What and how</a:t>
          </a:r>
        </a:p>
      </dgm:t>
    </dgm:pt>
    <dgm:pt modelId="{9F2B0536-AECD-4E3A-B6D9-8C3282A02A65}" type="parTrans" cxnId="{DC6BF280-21CC-45D6-8630-02649A9FE912}">
      <dgm:prSet/>
      <dgm:spPr/>
      <dgm:t>
        <a:bodyPr/>
        <a:lstStyle/>
        <a:p>
          <a:endParaRPr lang="en-US">
            <a:solidFill>
              <a:schemeClr val="tx1"/>
            </a:solidFill>
          </a:endParaRPr>
        </a:p>
      </dgm:t>
    </dgm:pt>
    <dgm:pt modelId="{11A735E2-794F-4FD0-95C9-68EFDDE2246D}" type="sibTrans" cxnId="{DC6BF280-21CC-45D6-8630-02649A9FE912}">
      <dgm:prSet/>
      <dgm:spPr/>
      <dgm:t>
        <a:bodyPr/>
        <a:lstStyle/>
        <a:p>
          <a:endParaRPr lang="en-US">
            <a:solidFill>
              <a:schemeClr val="tx1"/>
            </a:solidFill>
          </a:endParaRPr>
        </a:p>
      </dgm:t>
    </dgm:pt>
    <dgm:pt modelId="{C2DAF724-A0CA-40BA-8E3D-D25073250430}">
      <dgm:prSet phldrT="[Text]"/>
      <dgm:spPr/>
      <dgm:t>
        <a:bodyPr/>
        <a:lstStyle/>
        <a:p>
          <a:r>
            <a:rPr lang="en-US" sz="2000">
              <a:solidFill>
                <a:schemeClr val="tx1"/>
              </a:solidFill>
            </a:rPr>
            <a:t>Definitions</a:t>
          </a:r>
        </a:p>
      </dgm:t>
    </dgm:pt>
    <dgm:pt modelId="{88CFFBE8-9A2D-493A-A394-2A457770B75A}" type="parTrans" cxnId="{AEF22B43-5909-41AC-A9DD-7D848989C638}">
      <dgm:prSet/>
      <dgm:spPr/>
      <dgm:t>
        <a:bodyPr/>
        <a:lstStyle/>
        <a:p>
          <a:endParaRPr lang="en-US">
            <a:solidFill>
              <a:schemeClr val="tx1"/>
            </a:solidFill>
          </a:endParaRPr>
        </a:p>
      </dgm:t>
    </dgm:pt>
    <dgm:pt modelId="{A72A318E-337B-4889-AE3F-839A83E86C5A}" type="sibTrans" cxnId="{AEF22B43-5909-41AC-A9DD-7D848989C638}">
      <dgm:prSet/>
      <dgm:spPr/>
      <dgm:t>
        <a:bodyPr/>
        <a:lstStyle/>
        <a:p>
          <a:endParaRPr lang="en-US">
            <a:solidFill>
              <a:schemeClr val="tx1"/>
            </a:solidFill>
          </a:endParaRPr>
        </a:p>
      </dgm:t>
    </dgm:pt>
    <dgm:pt modelId="{271F9168-3985-44CC-B3F7-33BEC4C839A6}">
      <dgm:prSet phldrT="[Text]" custT="1"/>
      <dgm:spPr/>
      <dgm:t>
        <a:bodyPr/>
        <a:lstStyle/>
        <a:p>
          <a:r>
            <a:rPr lang="en-US" sz="1800">
              <a:solidFill>
                <a:schemeClr val="tx1"/>
              </a:solidFill>
            </a:rPr>
            <a:t>Sharing</a:t>
          </a:r>
        </a:p>
      </dgm:t>
    </dgm:pt>
    <dgm:pt modelId="{2BA623E0-20C5-4D9C-B209-E59C185B4F57}" type="parTrans" cxnId="{4E7DCF4E-7B60-428B-B567-9F7990EBD7BF}">
      <dgm:prSet/>
      <dgm:spPr/>
      <dgm:t>
        <a:bodyPr/>
        <a:lstStyle/>
        <a:p>
          <a:endParaRPr lang="en-US">
            <a:solidFill>
              <a:schemeClr val="tx1"/>
            </a:solidFill>
          </a:endParaRPr>
        </a:p>
      </dgm:t>
    </dgm:pt>
    <dgm:pt modelId="{D61DD25C-9AAA-47D6-A3A0-D009360075CB}" type="sibTrans" cxnId="{4E7DCF4E-7B60-428B-B567-9F7990EBD7BF}">
      <dgm:prSet/>
      <dgm:spPr/>
      <dgm:t>
        <a:bodyPr/>
        <a:lstStyle/>
        <a:p>
          <a:endParaRPr lang="en-US">
            <a:solidFill>
              <a:schemeClr val="tx1"/>
            </a:solidFill>
          </a:endParaRPr>
        </a:p>
      </dgm:t>
    </dgm:pt>
    <dgm:pt modelId="{9999B7C0-B38A-45C4-B494-B34B42811663}">
      <dgm:prSet phldrT="[Text]" custT="1"/>
      <dgm:spPr/>
      <dgm:t>
        <a:bodyPr/>
        <a:lstStyle/>
        <a:p>
          <a:r>
            <a:rPr lang="en-US" sz="1800">
              <a:solidFill>
                <a:schemeClr val="tx1"/>
              </a:solidFill>
            </a:rPr>
            <a:t>Linking</a:t>
          </a:r>
        </a:p>
      </dgm:t>
    </dgm:pt>
    <dgm:pt modelId="{B251CEA2-90D0-4A45-941C-43DCB1FAFCD9}" type="parTrans" cxnId="{75892683-7885-4DE6-84C8-204C6580EBE4}">
      <dgm:prSet/>
      <dgm:spPr/>
      <dgm:t>
        <a:bodyPr/>
        <a:lstStyle/>
        <a:p>
          <a:endParaRPr lang="en-US">
            <a:solidFill>
              <a:schemeClr val="tx1"/>
            </a:solidFill>
          </a:endParaRPr>
        </a:p>
      </dgm:t>
    </dgm:pt>
    <dgm:pt modelId="{8CCD757D-9E78-428E-A815-11CA9ED10EAB}" type="sibTrans" cxnId="{75892683-7885-4DE6-84C8-204C6580EBE4}">
      <dgm:prSet/>
      <dgm:spPr/>
      <dgm:t>
        <a:bodyPr/>
        <a:lstStyle/>
        <a:p>
          <a:endParaRPr lang="en-US">
            <a:solidFill>
              <a:schemeClr val="tx1"/>
            </a:solidFill>
          </a:endParaRPr>
        </a:p>
      </dgm:t>
    </dgm:pt>
    <dgm:pt modelId="{17EE56AF-6C7B-4612-9942-0480273F9772}">
      <dgm:prSet phldrT="[Text]"/>
      <dgm:spPr/>
      <dgm:t>
        <a:bodyPr/>
        <a:lstStyle/>
        <a:p>
          <a:r>
            <a:rPr lang="en-US" sz="2000">
              <a:solidFill>
                <a:schemeClr val="tx1"/>
              </a:solidFill>
            </a:rPr>
            <a:t>Context</a:t>
          </a:r>
        </a:p>
      </dgm:t>
    </dgm:pt>
    <dgm:pt modelId="{03F297ED-9E28-435B-A0B1-E00C45161431}" type="sibTrans" cxnId="{F4240B88-2F3E-47F5-B0D7-541D0068DDBE}">
      <dgm:prSet/>
      <dgm:spPr/>
      <dgm:t>
        <a:bodyPr/>
        <a:lstStyle/>
        <a:p>
          <a:endParaRPr lang="en-US">
            <a:solidFill>
              <a:schemeClr val="tx1"/>
            </a:solidFill>
          </a:endParaRPr>
        </a:p>
      </dgm:t>
    </dgm:pt>
    <dgm:pt modelId="{27B03FAC-C821-4A05-894F-0F6F4BA4FFAC}" type="parTrans" cxnId="{F4240B88-2F3E-47F5-B0D7-541D0068DDBE}">
      <dgm:prSet/>
      <dgm:spPr/>
      <dgm:t>
        <a:bodyPr/>
        <a:lstStyle/>
        <a:p>
          <a:endParaRPr lang="en-US">
            <a:solidFill>
              <a:schemeClr val="tx1"/>
            </a:solidFill>
          </a:endParaRPr>
        </a:p>
      </dgm:t>
    </dgm:pt>
    <dgm:pt modelId="{BC1949EA-E68D-4CC5-B587-A6B22484AC2A}">
      <dgm:prSet phldrT="[Text]"/>
      <dgm:spPr/>
      <dgm:t>
        <a:bodyPr/>
        <a:lstStyle/>
        <a:p>
          <a:r>
            <a:rPr lang="en-US">
              <a:solidFill>
                <a:schemeClr val="tx1"/>
              </a:solidFill>
            </a:rPr>
            <a:t>Notification in Practice</a:t>
          </a:r>
        </a:p>
        <a:p>
          <a:endParaRPr lang="en-US">
            <a:solidFill>
              <a:schemeClr val="tx1"/>
            </a:solidFill>
          </a:endParaRPr>
        </a:p>
        <a:p>
          <a:endParaRPr lang="en-US">
            <a:solidFill>
              <a:schemeClr val="tx1"/>
            </a:solidFill>
          </a:endParaRPr>
        </a:p>
      </dgm:t>
    </dgm:pt>
    <dgm:pt modelId="{6C1878E5-C007-43D0-A3EE-43FDEACA4DB8}" type="parTrans" cxnId="{83983A7F-9AEE-4ADE-A324-BBB9F47B7861}">
      <dgm:prSet/>
      <dgm:spPr/>
      <dgm:t>
        <a:bodyPr/>
        <a:lstStyle/>
        <a:p>
          <a:endParaRPr lang="en-US">
            <a:solidFill>
              <a:schemeClr val="tx1"/>
            </a:solidFill>
          </a:endParaRPr>
        </a:p>
      </dgm:t>
    </dgm:pt>
    <dgm:pt modelId="{618E949B-2637-4913-95AC-2B557267842B}" type="sibTrans" cxnId="{83983A7F-9AEE-4ADE-A324-BBB9F47B7861}">
      <dgm:prSet/>
      <dgm:spPr/>
      <dgm:t>
        <a:bodyPr/>
        <a:lstStyle/>
        <a:p>
          <a:endParaRPr lang="en-US">
            <a:solidFill>
              <a:schemeClr val="tx1"/>
            </a:solidFill>
          </a:endParaRPr>
        </a:p>
      </dgm:t>
    </dgm:pt>
    <dgm:pt modelId="{EBF0EDB7-110A-4162-AB0B-443BD4522DFF}">
      <dgm:prSet phldrT="[Text]"/>
      <dgm:spPr/>
      <dgm:t>
        <a:bodyPr/>
        <a:lstStyle/>
        <a:p>
          <a:r>
            <a:rPr lang="en-US">
              <a:solidFill>
                <a:schemeClr val="tx1"/>
              </a:solidFill>
            </a:rPr>
            <a:t>Resources &amp; Supports</a:t>
          </a:r>
        </a:p>
        <a:p>
          <a:endParaRPr lang="en-US">
            <a:solidFill>
              <a:schemeClr val="tx1"/>
            </a:solidFill>
          </a:endParaRPr>
        </a:p>
        <a:p>
          <a:endParaRPr lang="en-US">
            <a:solidFill>
              <a:schemeClr val="tx1"/>
            </a:solidFill>
          </a:endParaRPr>
        </a:p>
      </dgm:t>
    </dgm:pt>
    <dgm:pt modelId="{45456E42-D970-4ECC-A968-ADC9EFD421B9}" type="parTrans" cxnId="{6EE2A37A-9ABC-4BEB-A30E-3BD8A2FEFC85}">
      <dgm:prSet/>
      <dgm:spPr/>
      <dgm:t>
        <a:bodyPr/>
        <a:lstStyle/>
        <a:p>
          <a:endParaRPr lang="en-US">
            <a:solidFill>
              <a:schemeClr val="tx1"/>
            </a:solidFill>
          </a:endParaRPr>
        </a:p>
      </dgm:t>
    </dgm:pt>
    <dgm:pt modelId="{0F8797AC-D0E1-4DC9-AF10-F6AC034888C0}" type="sibTrans" cxnId="{6EE2A37A-9ABC-4BEB-A30E-3BD8A2FEFC85}">
      <dgm:prSet/>
      <dgm:spPr/>
      <dgm:t>
        <a:bodyPr/>
        <a:lstStyle/>
        <a:p>
          <a:endParaRPr lang="en-US">
            <a:solidFill>
              <a:schemeClr val="tx1"/>
            </a:solidFill>
          </a:endParaRPr>
        </a:p>
      </dgm:t>
    </dgm:pt>
    <dgm:pt modelId="{21938DB4-A1BE-4655-B2A1-B623D5A63750}">
      <dgm:prSet phldrT="[Text]" custT="1"/>
      <dgm:spPr/>
      <dgm:t>
        <a:bodyPr/>
        <a:lstStyle/>
        <a:p>
          <a:r>
            <a:rPr lang="en-US" sz="1800">
              <a:solidFill>
                <a:schemeClr val="tx1"/>
              </a:solidFill>
            </a:rPr>
            <a:t>Integration</a:t>
          </a:r>
        </a:p>
      </dgm:t>
    </dgm:pt>
    <dgm:pt modelId="{2C265CBA-852E-4EF0-9CBB-A5E2F8FC8299}" type="parTrans" cxnId="{CFFE0FC0-6518-48BF-8C83-E7082D4139E8}">
      <dgm:prSet/>
      <dgm:spPr/>
      <dgm:t>
        <a:bodyPr/>
        <a:lstStyle/>
        <a:p>
          <a:endParaRPr lang="en-US">
            <a:solidFill>
              <a:schemeClr val="tx1"/>
            </a:solidFill>
          </a:endParaRPr>
        </a:p>
      </dgm:t>
    </dgm:pt>
    <dgm:pt modelId="{31B7980B-D49D-420B-A588-7B7F9B9D9C51}" type="sibTrans" cxnId="{CFFE0FC0-6518-48BF-8C83-E7082D4139E8}">
      <dgm:prSet/>
      <dgm:spPr/>
      <dgm:t>
        <a:bodyPr/>
        <a:lstStyle/>
        <a:p>
          <a:endParaRPr lang="en-US">
            <a:solidFill>
              <a:schemeClr val="tx1"/>
            </a:solidFill>
          </a:endParaRPr>
        </a:p>
      </dgm:t>
    </dgm:pt>
    <dgm:pt modelId="{BDA4FF47-EF8C-4830-A4F7-7A5F9BA1ED44}" type="pres">
      <dgm:prSet presAssocID="{B23A25C5-A50D-41B9-822A-6CC381794A9B}" presName="Name0" presStyleCnt="0">
        <dgm:presLayoutVars>
          <dgm:dir/>
          <dgm:resizeHandles val="exact"/>
        </dgm:presLayoutVars>
      </dgm:prSet>
      <dgm:spPr/>
    </dgm:pt>
    <dgm:pt modelId="{E094198B-563D-4994-A180-BA832869E1F9}" type="pres">
      <dgm:prSet presAssocID="{DB294EBD-EC6E-4933-AD43-75E741480CBA}" presName="composite" presStyleCnt="0"/>
      <dgm:spPr/>
    </dgm:pt>
    <dgm:pt modelId="{844D4CED-AFA1-4CE1-B6B5-8DAB7E068388}" type="pres">
      <dgm:prSet presAssocID="{DB294EBD-EC6E-4933-AD43-75E741480CBA}" presName="imagSh" presStyleLbl="b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quot; &quot;"/>
        </a:ext>
      </dgm:extLst>
    </dgm:pt>
    <dgm:pt modelId="{D58D86C2-49E2-491F-8252-07EA140BF9D7}" type="pres">
      <dgm:prSet presAssocID="{DB294EBD-EC6E-4933-AD43-75E741480CBA}" presName="txNode" presStyleLbl="node1" presStyleIdx="0" presStyleCnt="5">
        <dgm:presLayoutVars>
          <dgm:bulletEnabled val="1"/>
        </dgm:presLayoutVars>
      </dgm:prSet>
      <dgm:spPr/>
    </dgm:pt>
    <dgm:pt modelId="{22302894-F9E6-4940-9704-105511530C0F}" type="pres">
      <dgm:prSet presAssocID="{1E4CAF13-8DB0-43F2-91E8-7FBC4007073F}" presName="sibTrans" presStyleLbl="sibTrans2D1" presStyleIdx="0" presStyleCnt="4"/>
      <dgm:spPr/>
    </dgm:pt>
    <dgm:pt modelId="{DFE91CB0-8E2C-4F28-AC9B-03EA08D65BC2}" type="pres">
      <dgm:prSet presAssocID="{1E4CAF13-8DB0-43F2-91E8-7FBC4007073F}" presName="connTx" presStyleLbl="sibTrans2D1" presStyleIdx="0" presStyleCnt="4"/>
      <dgm:spPr/>
    </dgm:pt>
    <dgm:pt modelId="{9C6440DF-47B5-41CD-9CAE-20DAD8AFEE19}" type="pres">
      <dgm:prSet presAssocID="{17EE56AF-6C7B-4612-9942-0480273F9772}" presName="composite" presStyleCnt="0"/>
      <dgm:spPr/>
    </dgm:pt>
    <dgm:pt modelId="{599F8C37-3DE0-4FF6-9E2D-3B746E0CF0DB}" type="pres">
      <dgm:prSet presAssocID="{17EE56AF-6C7B-4612-9942-0480273F9772}" presName="imagSh" presStyleLbl="b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quot; &quot;"/>
        </a:ext>
      </dgm:extLst>
    </dgm:pt>
    <dgm:pt modelId="{99855B7A-2753-45FB-9590-949091B6AE50}" type="pres">
      <dgm:prSet presAssocID="{17EE56AF-6C7B-4612-9942-0480273F9772}" presName="txNode" presStyleLbl="node1" presStyleIdx="1" presStyleCnt="5">
        <dgm:presLayoutVars>
          <dgm:bulletEnabled val="1"/>
        </dgm:presLayoutVars>
      </dgm:prSet>
      <dgm:spPr/>
    </dgm:pt>
    <dgm:pt modelId="{FDD6F790-38A4-4688-9D49-2B9A4887CF22}" type="pres">
      <dgm:prSet presAssocID="{03F297ED-9E28-435B-A0B1-E00C45161431}" presName="sibTrans" presStyleLbl="sibTrans2D1" presStyleIdx="1" presStyleCnt="4"/>
      <dgm:spPr/>
    </dgm:pt>
    <dgm:pt modelId="{53FE1635-A705-48F0-A550-58D78FB3543E}" type="pres">
      <dgm:prSet presAssocID="{03F297ED-9E28-435B-A0B1-E00C45161431}" presName="connTx" presStyleLbl="sibTrans2D1" presStyleIdx="1" presStyleCnt="4"/>
      <dgm:spPr/>
    </dgm:pt>
    <dgm:pt modelId="{9F62A54F-35CA-4552-B5F1-FF5574FBCA3A}" type="pres">
      <dgm:prSet presAssocID="{C2DAF724-A0CA-40BA-8E3D-D25073250430}" presName="composite" presStyleCnt="0"/>
      <dgm:spPr/>
    </dgm:pt>
    <dgm:pt modelId="{060B4DA5-3C56-4DAE-8C78-5D80508B820F}" type="pres">
      <dgm:prSet presAssocID="{C2DAF724-A0CA-40BA-8E3D-D25073250430}" presName="imagSh" presStyleLbl="b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quot; &quot;"/>
        </a:ext>
      </dgm:extLst>
    </dgm:pt>
    <dgm:pt modelId="{D392BBFE-9B34-4E77-AD30-8C1BF86377E3}" type="pres">
      <dgm:prSet presAssocID="{C2DAF724-A0CA-40BA-8E3D-D25073250430}" presName="txNode" presStyleLbl="node1" presStyleIdx="2" presStyleCnt="5">
        <dgm:presLayoutVars>
          <dgm:bulletEnabled val="1"/>
        </dgm:presLayoutVars>
      </dgm:prSet>
      <dgm:spPr/>
    </dgm:pt>
    <dgm:pt modelId="{E79F1243-B8FD-45D3-917A-2693F4BAF795}" type="pres">
      <dgm:prSet presAssocID="{A72A318E-337B-4889-AE3F-839A83E86C5A}" presName="sibTrans" presStyleLbl="sibTrans2D1" presStyleIdx="2" presStyleCnt="4"/>
      <dgm:spPr/>
    </dgm:pt>
    <dgm:pt modelId="{CBF87B98-0E79-4559-9364-BDFC1079E194}" type="pres">
      <dgm:prSet presAssocID="{A72A318E-337B-4889-AE3F-839A83E86C5A}" presName="connTx" presStyleLbl="sibTrans2D1" presStyleIdx="2" presStyleCnt="4"/>
      <dgm:spPr/>
    </dgm:pt>
    <dgm:pt modelId="{57CF1F17-C414-48B2-8A35-7037597557D7}" type="pres">
      <dgm:prSet presAssocID="{BC1949EA-E68D-4CC5-B587-A6B22484AC2A}" presName="composite" presStyleCnt="0"/>
      <dgm:spPr/>
    </dgm:pt>
    <dgm:pt modelId="{E8262CF3-A54A-41D2-A256-E23B92B86E95}" type="pres">
      <dgm:prSet presAssocID="{BC1949EA-E68D-4CC5-B587-A6B22484AC2A}" presName="imagSh" presStyleLbl="b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quot; &quot;"/>
        </a:ext>
      </dgm:extLst>
    </dgm:pt>
    <dgm:pt modelId="{7703410A-AE7E-40E1-86B1-CE7CC144DD60}" type="pres">
      <dgm:prSet presAssocID="{BC1949EA-E68D-4CC5-B587-A6B22484AC2A}" presName="txNode" presStyleLbl="node1" presStyleIdx="3" presStyleCnt="5">
        <dgm:presLayoutVars>
          <dgm:bulletEnabled val="1"/>
        </dgm:presLayoutVars>
      </dgm:prSet>
      <dgm:spPr/>
    </dgm:pt>
    <dgm:pt modelId="{E7FF2234-A095-4E56-97A6-A8463BD7965B}" type="pres">
      <dgm:prSet presAssocID="{618E949B-2637-4913-95AC-2B557267842B}" presName="sibTrans" presStyleLbl="sibTrans2D1" presStyleIdx="3" presStyleCnt="4"/>
      <dgm:spPr/>
    </dgm:pt>
    <dgm:pt modelId="{8F86ADA3-454F-48B9-A334-C4EE37D15DAF}" type="pres">
      <dgm:prSet presAssocID="{618E949B-2637-4913-95AC-2B557267842B}" presName="connTx" presStyleLbl="sibTrans2D1" presStyleIdx="3" presStyleCnt="4"/>
      <dgm:spPr/>
    </dgm:pt>
    <dgm:pt modelId="{587AB8A8-19F4-45E9-9B37-B01B54D7D015}" type="pres">
      <dgm:prSet presAssocID="{EBF0EDB7-110A-4162-AB0B-443BD4522DFF}" presName="composite" presStyleCnt="0"/>
      <dgm:spPr/>
    </dgm:pt>
    <dgm:pt modelId="{ED436C10-1B02-4448-BDDF-5A1F471EE31F}" type="pres">
      <dgm:prSet presAssocID="{EBF0EDB7-110A-4162-AB0B-443BD4522DFF}" presName="imagSh" presStyleLbl="b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quot; &quot;"/>
        </a:ext>
      </dgm:extLst>
    </dgm:pt>
    <dgm:pt modelId="{BD4101B5-EAAD-4007-B80D-1A8B31797A63}" type="pres">
      <dgm:prSet presAssocID="{EBF0EDB7-110A-4162-AB0B-443BD4522DFF}" presName="txNode" presStyleLbl="node1" presStyleIdx="4" presStyleCnt="5">
        <dgm:presLayoutVars>
          <dgm:bulletEnabled val="1"/>
        </dgm:presLayoutVars>
      </dgm:prSet>
      <dgm:spPr/>
    </dgm:pt>
  </dgm:ptLst>
  <dgm:cxnLst>
    <dgm:cxn modelId="{303BC306-6F63-4DB0-A8A2-A3261F3B904B}" type="presOf" srcId="{B23A25C5-A50D-41B9-822A-6CC381794A9B}" destId="{BDA4FF47-EF8C-4830-A4F7-7A5F9BA1ED44}" srcOrd="0" destOrd="0" presId="urn:microsoft.com/office/officeart/2005/8/layout/hProcess10"/>
    <dgm:cxn modelId="{9F6DBB1C-2D2D-4A17-85AC-488936213F5E}" type="presOf" srcId="{41305626-A074-4C9B-B809-7DA616F8769A}" destId="{99855B7A-2753-45FB-9590-949091B6AE50}" srcOrd="0" destOrd="1" presId="urn:microsoft.com/office/officeart/2005/8/layout/hProcess10"/>
    <dgm:cxn modelId="{08D7A722-9DE5-4EE5-9974-6353731C8419}" type="presOf" srcId="{618E949B-2637-4913-95AC-2B557267842B}" destId="{E7FF2234-A095-4E56-97A6-A8463BD7965B}" srcOrd="0" destOrd="0" presId="urn:microsoft.com/office/officeart/2005/8/layout/hProcess10"/>
    <dgm:cxn modelId="{10CCD627-CFD0-4445-917E-6DD1400704A8}" type="presOf" srcId="{03F297ED-9E28-435B-A0B1-E00C45161431}" destId="{53FE1635-A705-48F0-A550-58D78FB3543E}" srcOrd="1" destOrd="0" presId="urn:microsoft.com/office/officeart/2005/8/layout/hProcess10"/>
    <dgm:cxn modelId="{E6BCDD30-9102-44EC-816A-57028561DB83}" type="presOf" srcId="{9999B7C0-B38A-45C4-B494-B34B42811663}" destId="{D392BBFE-9B34-4E77-AD30-8C1BF86377E3}" srcOrd="0" destOrd="2" presId="urn:microsoft.com/office/officeart/2005/8/layout/hProcess10"/>
    <dgm:cxn modelId="{D1175335-3582-47A3-9330-A538699CECC4}" type="presOf" srcId="{A72A318E-337B-4889-AE3F-839A83E86C5A}" destId="{E79F1243-B8FD-45D3-917A-2693F4BAF795}" srcOrd="0" destOrd="0" presId="urn:microsoft.com/office/officeart/2005/8/layout/hProcess10"/>
    <dgm:cxn modelId="{0DB3EC40-0EC1-4690-BB4E-F1BD47D428F6}" type="presOf" srcId="{271F9168-3985-44CC-B3F7-33BEC4C839A6}" destId="{D392BBFE-9B34-4E77-AD30-8C1BF86377E3}" srcOrd="0" destOrd="1" presId="urn:microsoft.com/office/officeart/2005/8/layout/hProcess10"/>
    <dgm:cxn modelId="{2FE85A41-DE57-4165-A49F-45E61FA37BF4}" type="presOf" srcId="{EBF0EDB7-110A-4162-AB0B-443BD4522DFF}" destId="{BD4101B5-EAAD-4007-B80D-1A8B31797A63}" srcOrd="0" destOrd="0" presId="urn:microsoft.com/office/officeart/2005/8/layout/hProcess10"/>
    <dgm:cxn modelId="{AEF22B43-5909-41AC-A9DD-7D848989C638}" srcId="{B23A25C5-A50D-41B9-822A-6CC381794A9B}" destId="{C2DAF724-A0CA-40BA-8E3D-D25073250430}" srcOrd="2" destOrd="0" parTransId="{88CFFBE8-9A2D-493A-A394-2A457770B75A}" sibTransId="{A72A318E-337B-4889-AE3F-839A83E86C5A}"/>
    <dgm:cxn modelId="{4271B944-3362-4051-9AB0-E56D67364714}" type="presOf" srcId="{1E4CAF13-8DB0-43F2-91E8-7FBC4007073F}" destId="{22302894-F9E6-4940-9704-105511530C0F}" srcOrd="0" destOrd="0" presId="urn:microsoft.com/office/officeart/2005/8/layout/hProcess10"/>
    <dgm:cxn modelId="{855B5765-A98E-4CF4-8ED0-F72795209963}" type="presOf" srcId="{17EE56AF-6C7B-4612-9942-0480273F9772}" destId="{99855B7A-2753-45FB-9590-949091B6AE50}" srcOrd="0" destOrd="0" presId="urn:microsoft.com/office/officeart/2005/8/layout/hProcess10"/>
    <dgm:cxn modelId="{4E7DCF4E-7B60-428B-B567-9F7990EBD7BF}" srcId="{C2DAF724-A0CA-40BA-8E3D-D25073250430}" destId="{271F9168-3985-44CC-B3F7-33BEC4C839A6}" srcOrd="0" destOrd="0" parTransId="{2BA623E0-20C5-4D9C-B209-E59C185B4F57}" sibTransId="{D61DD25C-9AAA-47D6-A3A0-D009360075CB}"/>
    <dgm:cxn modelId="{896FF271-6E1C-41A2-B15F-42922657822D}" type="presOf" srcId="{BC1949EA-E68D-4CC5-B587-A6B22484AC2A}" destId="{7703410A-AE7E-40E1-86B1-CE7CC144DD60}" srcOrd="0" destOrd="0" presId="urn:microsoft.com/office/officeart/2005/8/layout/hProcess10"/>
    <dgm:cxn modelId="{6EE2A37A-9ABC-4BEB-A30E-3BD8A2FEFC85}" srcId="{B23A25C5-A50D-41B9-822A-6CC381794A9B}" destId="{EBF0EDB7-110A-4162-AB0B-443BD4522DFF}" srcOrd="4" destOrd="0" parTransId="{45456E42-D970-4ECC-A968-ADC9EFD421B9}" sibTransId="{0F8797AC-D0E1-4DC9-AF10-F6AC034888C0}"/>
    <dgm:cxn modelId="{83983A7F-9AEE-4ADE-A324-BBB9F47B7861}" srcId="{B23A25C5-A50D-41B9-822A-6CC381794A9B}" destId="{BC1949EA-E68D-4CC5-B587-A6B22484AC2A}" srcOrd="3" destOrd="0" parTransId="{6C1878E5-C007-43D0-A3EE-43FDEACA4DB8}" sibTransId="{618E949B-2637-4913-95AC-2B557267842B}"/>
    <dgm:cxn modelId="{DC6BF280-21CC-45D6-8630-02649A9FE912}" srcId="{17EE56AF-6C7B-4612-9942-0480273F9772}" destId="{1BBF6689-1857-4892-B607-69E90A7333FC}" srcOrd="1" destOrd="0" parTransId="{9F2B0536-AECD-4E3A-B6D9-8C3282A02A65}" sibTransId="{11A735E2-794F-4FD0-95C9-68EFDDE2246D}"/>
    <dgm:cxn modelId="{75892683-7885-4DE6-84C8-204C6580EBE4}" srcId="{C2DAF724-A0CA-40BA-8E3D-D25073250430}" destId="{9999B7C0-B38A-45C4-B494-B34B42811663}" srcOrd="1" destOrd="0" parTransId="{B251CEA2-90D0-4A45-941C-43DCB1FAFCD9}" sibTransId="{8CCD757D-9E78-428E-A815-11CA9ED10EAB}"/>
    <dgm:cxn modelId="{F4240B88-2F3E-47F5-B0D7-541D0068DDBE}" srcId="{B23A25C5-A50D-41B9-822A-6CC381794A9B}" destId="{17EE56AF-6C7B-4612-9942-0480273F9772}" srcOrd="1" destOrd="0" parTransId="{27B03FAC-C821-4A05-894F-0F6F4BA4FFAC}" sibTransId="{03F297ED-9E28-435B-A0B1-E00C45161431}"/>
    <dgm:cxn modelId="{ED39AD8D-6C3D-490F-A215-CFDA56B630E4}" srcId="{B23A25C5-A50D-41B9-822A-6CC381794A9B}" destId="{DB294EBD-EC6E-4933-AD43-75E741480CBA}" srcOrd="0" destOrd="0" parTransId="{9B126D3A-2494-4295-BCEC-C86E5C22D03A}" sibTransId="{1E4CAF13-8DB0-43F2-91E8-7FBC4007073F}"/>
    <dgm:cxn modelId="{18CA3992-70D0-4B48-A08D-5144D704D473}" type="presOf" srcId="{A72A318E-337B-4889-AE3F-839A83E86C5A}" destId="{CBF87B98-0E79-4559-9364-BDFC1079E194}" srcOrd="1" destOrd="0" presId="urn:microsoft.com/office/officeart/2005/8/layout/hProcess10"/>
    <dgm:cxn modelId="{9F5FC79E-7053-4D5F-AEC8-EBCAC80896DC}" type="presOf" srcId="{B0C1E066-84C3-49C5-8886-1CF12BC309A9}" destId="{D58D86C2-49E2-491F-8252-07EA140BF9D7}" srcOrd="0" destOrd="1" presId="urn:microsoft.com/office/officeart/2005/8/layout/hProcess10"/>
    <dgm:cxn modelId="{852069A2-AB75-46CF-8F39-67C8BB296B06}" type="presOf" srcId="{03F297ED-9E28-435B-A0B1-E00C45161431}" destId="{FDD6F790-38A4-4688-9D49-2B9A4887CF22}" srcOrd="0" destOrd="0" presId="urn:microsoft.com/office/officeart/2005/8/layout/hProcess10"/>
    <dgm:cxn modelId="{C1B82DA5-8F36-4E65-8C53-882D4AC3E3B8}" srcId="{17EE56AF-6C7B-4612-9942-0480273F9772}" destId="{41305626-A074-4C9B-B809-7DA616F8769A}" srcOrd="0" destOrd="0" parTransId="{60EF8815-2403-4851-AF09-7F2255F3A261}" sibTransId="{903DBDEA-0761-4E5C-9C25-8EAE4C0C32E0}"/>
    <dgm:cxn modelId="{DA5FCAA7-D055-407D-961A-F444BB2A0EC4}" type="presOf" srcId="{21938DB4-A1BE-4655-B2A1-B623D5A63750}" destId="{D392BBFE-9B34-4E77-AD30-8C1BF86377E3}" srcOrd="0" destOrd="3" presId="urn:microsoft.com/office/officeart/2005/8/layout/hProcess10"/>
    <dgm:cxn modelId="{B163AABC-9C5E-4233-87A3-B4DFDF55AB4B}" srcId="{DB294EBD-EC6E-4933-AD43-75E741480CBA}" destId="{B0C1E066-84C3-49C5-8886-1CF12BC309A9}" srcOrd="0" destOrd="0" parTransId="{03358884-0975-4990-939D-D9224DE11775}" sibTransId="{80CC1A40-CB1C-4A6D-8807-90D6A60B4164}"/>
    <dgm:cxn modelId="{4470FEBE-6192-47D2-BA16-2CC0BBD814B8}" type="presOf" srcId="{DB294EBD-EC6E-4933-AD43-75E741480CBA}" destId="{D58D86C2-49E2-491F-8252-07EA140BF9D7}" srcOrd="0" destOrd="0" presId="urn:microsoft.com/office/officeart/2005/8/layout/hProcess10"/>
    <dgm:cxn modelId="{CFFE0FC0-6518-48BF-8C83-E7082D4139E8}" srcId="{C2DAF724-A0CA-40BA-8E3D-D25073250430}" destId="{21938DB4-A1BE-4655-B2A1-B623D5A63750}" srcOrd="2" destOrd="0" parTransId="{2C265CBA-852E-4EF0-9CBB-A5E2F8FC8299}" sibTransId="{31B7980B-D49D-420B-A588-7B7F9B9D9C51}"/>
    <dgm:cxn modelId="{4B4EA1CA-99A5-4E0F-B5FF-AA61B3CB82D6}" type="presOf" srcId="{618E949B-2637-4913-95AC-2B557267842B}" destId="{8F86ADA3-454F-48B9-A334-C4EE37D15DAF}" srcOrd="1" destOrd="0" presId="urn:microsoft.com/office/officeart/2005/8/layout/hProcess10"/>
    <dgm:cxn modelId="{AECED7CD-5392-4F9A-B5CE-1EA919BB1C90}" type="presOf" srcId="{C2DAF724-A0CA-40BA-8E3D-D25073250430}" destId="{D392BBFE-9B34-4E77-AD30-8C1BF86377E3}" srcOrd="0" destOrd="0" presId="urn:microsoft.com/office/officeart/2005/8/layout/hProcess10"/>
    <dgm:cxn modelId="{064DCDE4-D1FA-4937-86AA-84BE54E148F6}" type="presOf" srcId="{1E4CAF13-8DB0-43F2-91E8-7FBC4007073F}" destId="{DFE91CB0-8E2C-4F28-AC9B-03EA08D65BC2}" srcOrd="1" destOrd="0" presId="urn:microsoft.com/office/officeart/2005/8/layout/hProcess10"/>
    <dgm:cxn modelId="{4F2140E6-1D43-4BC4-993D-BD1D33C86DBF}" type="presOf" srcId="{1BBF6689-1857-4892-B607-69E90A7333FC}" destId="{99855B7A-2753-45FB-9590-949091B6AE50}" srcOrd="0" destOrd="2" presId="urn:microsoft.com/office/officeart/2005/8/layout/hProcess10"/>
    <dgm:cxn modelId="{3C183A3E-9760-40F9-9935-312F10206E3E}" type="presParOf" srcId="{BDA4FF47-EF8C-4830-A4F7-7A5F9BA1ED44}" destId="{E094198B-563D-4994-A180-BA832869E1F9}" srcOrd="0" destOrd="0" presId="urn:microsoft.com/office/officeart/2005/8/layout/hProcess10"/>
    <dgm:cxn modelId="{11F578E9-C90B-432E-A969-2A9250C02C08}" type="presParOf" srcId="{E094198B-563D-4994-A180-BA832869E1F9}" destId="{844D4CED-AFA1-4CE1-B6B5-8DAB7E068388}" srcOrd="0" destOrd="0" presId="urn:microsoft.com/office/officeart/2005/8/layout/hProcess10"/>
    <dgm:cxn modelId="{E283685C-96C3-44CD-B751-E74961E1631A}" type="presParOf" srcId="{E094198B-563D-4994-A180-BA832869E1F9}" destId="{D58D86C2-49E2-491F-8252-07EA140BF9D7}" srcOrd="1" destOrd="0" presId="urn:microsoft.com/office/officeart/2005/8/layout/hProcess10"/>
    <dgm:cxn modelId="{6AE039A2-82D5-49EC-9CA2-B0479C34B5D1}" type="presParOf" srcId="{BDA4FF47-EF8C-4830-A4F7-7A5F9BA1ED44}" destId="{22302894-F9E6-4940-9704-105511530C0F}" srcOrd="1" destOrd="0" presId="urn:microsoft.com/office/officeart/2005/8/layout/hProcess10"/>
    <dgm:cxn modelId="{BAFA4741-6BC6-43C8-8537-2B98B2A85C48}" type="presParOf" srcId="{22302894-F9E6-4940-9704-105511530C0F}" destId="{DFE91CB0-8E2C-4F28-AC9B-03EA08D65BC2}" srcOrd="0" destOrd="0" presId="urn:microsoft.com/office/officeart/2005/8/layout/hProcess10"/>
    <dgm:cxn modelId="{8F83C789-4A48-447B-BCF5-F652B37F9B11}" type="presParOf" srcId="{BDA4FF47-EF8C-4830-A4F7-7A5F9BA1ED44}" destId="{9C6440DF-47B5-41CD-9CAE-20DAD8AFEE19}" srcOrd="2" destOrd="0" presId="urn:microsoft.com/office/officeart/2005/8/layout/hProcess10"/>
    <dgm:cxn modelId="{A89348B2-E02E-4ADC-BF68-F37E15E8051A}" type="presParOf" srcId="{9C6440DF-47B5-41CD-9CAE-20DAD8AFEE19}" destId="{599F8C37-3DE0-4FF6-9E2D-3B746E0CF0DB}" srcOrd="0" destOrd="0" presId="urn:microsoft.com/office/officeart/2005/8/layout/hProcess10"/>
    <dgm:cxn modelId="{0B4E9FCE-3A69-4E03-ABF4-88B0D3043057}" type="presParOf" srcId="{9C6440DF-47B5-41CD-9CAE-20DAD8AFEE19}" destId="{99855B7A-2753-45FB-9590-949091B6AE50}" srcOrd="1" destOrd="0" presId="urn:microsoft.com/office/officeart/2005/8/layout/hProcess10"/>
    <dgm:cxn modelId="{3774F530-7414-4290-87A1-6EFB3301DEA0}" type="presParOf" srcId="{BDA4FF47-EF8C-4830-A4F7-7A5F9BA1ED44}" destId="{FDD6F790-38A4-4688-9D49-2B9A4887CF22}" srcOrd="3" destOrd="0" presId="urn:microsoft.com/office/officeart/2005/8/layout/hProcess10"/>
    <dgm:cxn modelId="{1AA0CFE9-1940-4ADB-BD0B-5BB7270EDBF4}" type="presParOf" srcId="{FDD6F790-38A4-4688-9D49-2B9A4887CF22}" destId="{53FE1635-A705-48F0-A550-58D78FB3543E}" srcOrd="0" destOrd="0" presId="urn:microsoft.com/office/officeart/2005/8/layout/hProcess10"/>
    <dgm:cxn modelId="{59D958BF-FD35-42B9-BC4D-EA39360E31B3}" type="presParOf" srcId="{BDA4FF47-EF8C-4830-A4F7-7A5F9BA1ED44}" destId="{9F62A54F-35CA-4552-B5F1-FF5574FBCA3A}" srcOrd="4" destOrd="0" presId="urn:microsoft.com/office/officeart/2005/8/layout/hProcess10"/>
    <dgm:cxn modelId="{9FFC6339-26CA-4E88-B465-E17DAF99E6FA}" type="presParOf" srcId="{9F62A54F-35CA-4552-B5F1-FF5574FBCA3A}" destId="{060B4DA5-3C56-4DAE-8C78-5D80508B820F}" srcOrd="0" destOrd="0" presId="urn:microsoft.com/office/officeart/2005/8/layout/hProcess10"/>
    <dgm:cxn modelId="{FA81B9F6-5194-46A5-B3A5-977B3A1861F6}" type="presParOf" srcId="{9F62A54F-35CA-4552-B5F1-FF5574FBCA3A}" destId="{D392BBFE-9B34-4E77-AD30-8C1BF86377E3}" srcOrd="1" destOrd="0" presId="urn:microsoft.com/office/officeart/2005/8/layout/hProcess10"/>
    <dgm:cxn modelId="{3E443C2E-0321-473C-8EAA-B4F7393A6E96}" type="presParOf" srcId="{BDA4FF47-EF8C-4830-A4F7-7A5F9BA1ED44}" destId="{E79F1243-B8FD-45D3-917A-2693F4BAF795}" srcOrd="5" destOrd="0" presId="urn:microsoft.com/office/officeart/2005/8/layout/hProcess10"/>
    <dgm:cxn modelId="{3AC08BBD-A6E1-49F6-9873-0374DA9B512C}" type="presParOf" srcId="{E79F1243-B8FD-45D3-917A-2693F4BAF795}" destId="{CBF87B98-0E79-4559-9364-BDFC1079E194}" srcOrd="0" destOrd="0" presId="urn:microsoft.com/office/officeart/2005/8/layout/hProcess10"/>
    <dgm:cxn modelId="{FE7473F9-5D6F-44D0-915D-2F1C72BD847C}" type="presParOf" srcId="{BDA4FF47-EF8C-4830-A4F7-7A5F9BA1ED44}" destId="{57CF1F17-C414-48B2-8A35-7037597557D7}" srcOrd="6" destOrd="0" presId="urn:microsoft.com/office/officeart/2005/8/layout/hProcess10"/>
    <dgm:cxn modelId="{FBDECEF7-099F-4F56-8F5A-21D4F1127A04}" type="presParOf" srcId="{57CF1F17-C414-48B2-8A35-7037597557D7}" destId="{E8262CF3-A54A-41D2-A256-E23B92B86E95}" srcOrd="0" destOrd="0" presId="urn:microsoft.com/office/officeart/2005/8/layout/hProcess10"/>
    <dgm:cxn modelId="{B2A7E8A0-1399-41B4-9F8F-AD307EBB2E25}" type="presParOf" srcId="{57CF1F17-C414-48B2-8A35-7037597557D7}" destId="{7703410A-AE7E-40E1-86B1-CE7CC144DD60}" srcOrd="1" destOrd="0" presId="urn:microsoft.com/office/officeart/2005/8/layout/hProcess10"/>
    <dgm:cxn modelId="{E4B6D3A6-ECC1-4482-8144-C54BC733C2CE}" type="presParOf" srcId="{BDA4FF47-EF8C-4830-A4F7-7A5F9BA1ED44}" destId="{E7FF2234-A095-4E56-97A6-A8463BD7965B}" srcOrd="7" destOrd="0" presId="urn:microsoft.com/office/officeart/2005/8/layout/hProcess10"/>
    <dgm:cxn modelId="{AB1AB6F5-BF69-4E48-A81C-5522418722E2}" type="presParOf" srcId="{E7FF2234-A095-4E56-97A6-A8463BD7965B}" destId="{8F86ADA3-454F-48B9-A334-C4EE37D15DAF}" srcOrd="0" destOrd="0" presId="urn:microsoft.com/office/officeart/2005/8/layout/hProcess10"/>
    <dgm:cxn modelId="{4C94B6E6-D866-46AD-B4CF-80AF8B3C076D}" type="presParOf" srcId="{BDA4FF47-EF8C-4830-A4F7-7A5F9BA1ED44}" destId="{587AB8A8-19F4-45E9-9B37-B01B54D7D015}" srcOrd="8" destOrd="0" presId="urn:microsoft.com/office/officeart/2005/8/layout/hProcess10"/>
    <dgm:cxn modelId="{BE430830-5B3B-457B-968F-F49213554793}" type="presParOf" srcId="{587AB8A8-19F4-45E9-9B37-B01B54D7D015}" destId="{ED436C10-1B02-4448-BDDF-5A1F471EE31F}" srcOrd="0" destOrd="0" presId="urn:microsoft.com/office/officeart/2005/8/layout/hProcess10"/>
    <dgm:cxn modelId="{467E5A05-0719-4AEA-AE8F-DA8A2DE66E96}" type="presParOf" srcId="{587AB8A8-19F4-45E9-9B37-B01B54D7D015}" destId="{BD4101B5-EAAD-4007-B80D-1A8B31797A63}"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9231B8-490F-4697-A78B-CA80F3F7DBF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F05FC9B-55AC-4C06-85A8-EE6F6E188676}">
      <dgm:prSet/>
      <dgm:spPr/>
      <dgm:t>
        <a:bodyPr/>
        <a:lstStyle/>
        <a:p>
          <a:pPr>
            <a:lnSpc>
              <a:spcPct val="100000"/>
            </a:lnSpc>
          </a:pPr>
          <a:r>
            <a:rPr lang="en-US"/>
            <a:t>Data Sharing</a:t>
          </a:r>
        </a:p>
      </dgm:t>
    </dgm:pt>
    <dgm:pt modelId="{5D81F7B1-6D1E-42F2-B05A-CC3162972D9E}" type="parTrans" cxnId="{41113A9C-ECF2-473D-84A2-1538DCB02957}">
      <dgm:prSet/>
      <dgm:spPr/>
      <dgm:t>
        <a:bodyPr/>
        <a:lstStyle/>
        <a:p>
          <a:endParaRPr lang="en-US"/>
        </a:p>
      </dgm:t>
    </dgm:pt>
    <dgm:pt modelId="{088C5D27-A868-4BAC-8D46-2C9989BC3D1D}" type="sibTrans" cxnId="{41113A9C-ECF2-473D-84A2-1538DCB02957}">
      <dgm:prSet/>
      <dgm:spPr/>
      <dgm:t>
        <a:bodyPr/>
        <a:lstStyle/>
        <a:p>
          <a:endParaRPr lang="en-US"/>
        </a:p>
      </dgm:t>
    </dgm:pt>
    <dgm:pt modelId="{DCC4D7C7-1A45-4C73-9451-5ECB7E11E097}">
      <dgm:prSet/>
      <dgm:spPr/>
      <dgm:t>
        <a:bodyPr/>
        <a:lstStyle/>
        <a:p>
          <a:pPr>
            <a:lnSpc>
              <a:spcPct val="100000"/>
            </a:lnSpc>
          </a:pPr>
          <a:r>
            <a:rPr lang="en-US"/>
            <a:t>Data Linking </a:t>
          </a:r>
        </a:p>
      </dgm:t>
    </dgm:pt>
    <dgm:pt modelId="{8453A582-E5B2-4FAF-BB60-6B66EB640550}" type="parTrans" cxnId="{9916E452-3017-4323-BB34-E735E23FDEC1}">
      <dgm:prSet/>
      <dgm:spPr/>
      <dgm:t>
        <a:bodyPr/>
        <a:lstStyle/>
        <a:p>
          <a:endParaRPr lang="en-US"/>
        </a:p>
      </dgm:t>
    </dgm:pt>
    <dgm:pt modelId="{FFE63AFC-CF8E-488D-8DD3-36AB7BB34DEF}" type="sibTrans" cxnId="{9916E452-3017-4323-BB34-E735E23FDEC1}">
      <dgm:prSet/>
      <dgm:spPr/>
      <dgm:t>
        <a:bodyPr/>
        <a:lstStyle/>
        <a:p>
          <a:endParaRPr lang="en-US"/>
        </a:p>
      </dgm:t>
    </dgm:pt>
    <dgm:pt modelId="{F19286BD-5399-4EE0-8227-DF6BCBAF4B35}">
      <dgm:prSet/>
      <dgm:spPr/>
      <dgm:t>
        <a:bodyPr/>
        <a:lstStyle/>
        <a:p>
          <a:pPr>
            <a:lnSpc>
              <a:spcPct val="100000"/>
            </a:lnSpc>
          </a:pPr>
          <a:r>
            <a:rPr lang="en-US"/>
            <a:t>Data Integration</a:t>
          </a:r>
        </a:p>
      </dgm:t>
    </dgm:pt>
    <dgm:pt modelId="{F9AEFA43-8E75-40E4-938E-72F0BF0D7FA7}" type="parTrans" cxnId="{C6E69EF6-D337-40DC-BEBB-E08A27C05A40}">
      <dgm:prSet/>
      <dgm:spPr/>
      <dgm:t>
        <a:bodyPr/>
        <a:lstStyle/>
        <a:p>
          <a:endParaRPr lang="en-US"/>
        </a:p>
      </dgm:t>
    </dgm:pt>
    <dgm:pt modelId="{7C5D7877-5991-4F1C-91E4-E9AD7FB51271}" type="sibTrans" cxnId="{C6E69EF6-D337-40DC-BEBB-E08A27C05A40}">
      <dgm:prSet/>
      <dgm:spPr/>
      <dgm:t>
        <a:bodyPr/>
        <a:lstStyle/>
        <a:p>
          <a:endParaRPr lang="en-US"/>
        </a:p>
      </dgm:t>
    </dgm:pt>
    <dgm:pt modelId="{37948F39-95EA-4B25-9145-A0FAFEBF1D33}" type="pres">
      <dgm:prSet presAssocID="{159231B8-490F-4697-A78B-CA80F3F7DBFD}" presName="root" presStyleCnt="0">
        <dgm:presLayoutVars>
          <dgm:dir/>
          <dgm:resizeHandles val="exact"/>
        </dgm:presLayoutVars>
      </dgm:prSet>
      <dgm:spPr/>
    </dgm:pt>
    <dgm:pt modelId="{9A2AC924-5D5E-434B-A8BD-02EB0A8684AA}" type="pres">
      <dgm:prSet presAssocID="{DF05FC9B-55AC-4C06-85A8-EE6F6E188676}" presName="compNode" presStyleCnt="0"/>
      <dgm:spPr/>
    </dgm:pt>
    <dgm:pt modelId="{3851A7F4-79B4-4E7B-B657-51DD3ADE18A5}" type="pres">
      <dgm:prSet presAssocID="{DF05FC9B-55AC-4C06-85A8-EE6F6E18867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ot; &quot;"/>
        </a:ext>
      </dgm:extLst>
    </dgm:pt>
    <dgm:pt modelId="{675CEF33-6BBF-4F95-A677-07F644586D4E}" type="pres">
      <dgm:prSet presAssocID="{DF05FC9B-55AC-4C06-85A8-EE6F6E188676}" presName="spaceRect" presStyleCnt="0"/>
      <dgm:spPr/>
    </dgm:pt>
    <dgm:pt modelId="{687EADBF-9F01-4C16-8375-8FDD8490B7F9}" type="pres">
      <dgm:prSet presAssocID="{DF05FC9B-55AC-4C06-85A8-EE6F6E188676}" presName="textRect" presStyleLbl="revTx" presStyleIdx="0" presStyleCnt="3">
        <dgm:presLayoutVars>
          <dgm:chMax val="1"/>
          <dgm:chPref val="1"/>
        </dgm:presLayoutVars>
      </dgm:prSet>
      <dgm:spPr/>
    </dgm:pt>
    <dgm:pt modelId="{6E930977-72A7-4E52-A421-6715128CD7E1}" type="pres">
      <dgm:prSet presAssocID="{088C5D27-A868-4BAC-8D46-2C9989BC3D1D}" presName="sibTrans" presStyleCnt="0"/>
      <dgm:spPr/>
    </dgm:pt>
    <dgm:pt modelId="{E1E16B0B-E856-420E-8978-E7A3EB2DFA36}" type="pres">
      <dgm:prSet presAssocID="{DCC4D7C7-1A45-4C73-9451-5ECB7E11E097}" presName="compNode" presStyleCnt="0"/>
      <dgm:spPr/>
    </dgm:pt>
    <dgm:pt modelId="{F59054D8-8A57-4B51-8EE2-1A38B0D3DB8D}" type="pres">
      <dgm:prSet presAssocID="{DCC4D7C7-1A45-4C73-9451-5ECB7E11E09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 &quot;"/>
        </a:ext>
      </dgm:extLst>
    </dgm:pt>
    <dgm:pt modelId="{0081BB04-B059-4F30-B8C1-33A164E84835}" type="pres">
      <dgm:prSet presAssocID="{DCC4D7C7-1A45-4C73-9451-5ECB7E11E097}" presName="spaceRect" presStyleCnt="0"/>
      <dgm:spPr/>
    </dgm:pt>
    <dgm:pt modelId="{AD896B35-3051-4D8B-8C9A-6B07F5C7C2F8}" type="pres">
      <dgm:prSet presAssocID="{DCC4D7C7-1A45-4C73-9451-5ECB7E11E097}" presName="textRect" presStyleLbl="revTx" presStyleIdx="1" presStyleCnt="3">
        <dgm:presLayoutVars>
          <dgm:chMax val="1"/>
          <dgm:chPref val="1"/>
        </dgm:presLayoutVars>
      </dgm:prSet>
      <dgm:spPr/>
    </dgm:pt>
    <dgm:pt modelId="{BBD99E89-825C-4C70-9281-36F8C06B9681}" type="pres">
      <dgm:prSet presAssocID="{FFE63AFC-CF8E-488D-8DD3-36AB7BB34DEF}" presName="sibTrans" presStyleCnt="0"/>
      <dgm:spPr/>
    </dgm:pt>
    <dgm:pt modelId="{A2FAB823-D84F-4DC5-93F9-500E2856B5FB}" type="pres">
      <dgm:prSet presAssocID="{F19286BD-5399-4EE0-8227-DF6BCBAF4B35}" presName="compNode" presStyleCnt="0"/>
      <dgm:spPr/>
    </dgm:pt>
    <dgm:pt modelId="{5B06535A-7E4C-482E-A380-51771F57A691}" type="pres">
      <dgm:prSet presAssocID="{F19286BD-5399-4EE0-8227-DF6BCBAF4B3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ot; &quot;"/>
        </a:ext>
      </dgm:extLst>
    </dgm:pt>
    <dgm:pt modelId="{502EA596-7665-4938-A2EC-9E3AE233256D}" type="pres">
      <dgm:prSet presAssocID="{F19286BD-5399-4EE0-8227-DF6BCBAF4B35}" presName="spaceRect" presStyleCnt="0"/>
      <dgm:spPr/>
    </dgm:pt>
    <dgm:pt modelId="{B7CD8025-FD37-4E0D-8C47-E2B4FB046086}" type="pres">
      <dgm:prSet presAssocID="{F19286BD-5399-4EE0-8227-DF6BCBAF4B35}" presName="textRect" presStyleLbl="revTx" presStyleIdx="2" presStyleCnt="3">
        <dgm:presLayoutVars>
          <dgm:chMax val="1"/>
          <dgm:chPref val="1"/>
        </dgm:presLayoutVars>
      </dgm:prSet>
      <dgm:spPr/>
    </dgm:pt>
  </dgm:ptLst>
  <dgm:cxnLst>
    <dgm:cxn modelId="{41EACA0F-B979-4D81-BBBC-9FF88AD85155}" type="presOf" srcId="{F19286BD-5399-4EE0-8227-DF6BCBAF4B35}" destId="{B7CD8025-FD37-4E0D-8C47-E2B4FB046086}" srcOrd="0" destOrd="0" presId="urn:microsoft.com/office/officeart/2018/2/layout/IconLabelList"/>
    <dgm:cxn modelId="{AC5E2E11-98C8-4CA1-8F64-4EDC41B241A5}" type="presOf" srcId="{159231B8-490F-4697-A78B-CA80F3F7DBFD}" destId="{37948F39-95EA-4B25-9145-A0FAFEBF1D33}" srcOrd="0" destOrd="0" presId="urn:microsoft.com/office/officeart/2018/2/layout/IconLabelList"/>
    <dgm:cxn modelId="{5615363A-85F7-4F59-B7F6-F84E535FAD34}" type="presOf" srcId="{DCC4D7C7-1A45-4C73-9451-5ECB7E11E097}" destId="{AD896B35-3051-4D8B-8C9A-6B07F5C7C2F8}" srcOrd="0" destOrd="0" presId="urn:microsoft.com/office/officeart/2018/2/layout/IconLabelList"/>
    <dgm:cxn modelId="{9916E452-3017-4323-BB34-E735E23FDEC1}" srcId="{159231B8-490F-4697-A78B-CA80F3F7DBFD}" destId="{DCC4D7C7-1A45-4C73-9451-5ECB7E11E097}" srcOrd="1" destOrd="0" parTransId="{8453A582-E5B2-4FAF-BB60-6B66EB640550}" sibTransId="{FFE63AFC-CF8E-488D-8DD3-36AB7BB34DEF}"/>
    <dgm:cxn modelId="{41113A9C-ECF2-473D-84A2-1538DCB02957}" srcId="{159231B8-490F-4697-A78B-CA80F3F7DBFD}" destId="{DF05FC9B-55AC-4C06-85A8-EE6F6E188676}" srcOrd="0" destOrd="0" parTransId="{5D81F7B1-6D1E-42F2-B05A-CC3162972D9E}" sibTransId="{088C5D27-A868-4BAC-8D46-2C9989BC3D1D}"/>
    <dgm:cxn modelId="{45F4D7A4-AF2D-41B7-9002-2C08557A7B89}" type="presOf" srcId="{DF05FC9B-55AC-4C06-85A8-EE6F6E188676}" destId="{687EADBF-9F01-4C16-8375-8FDD8490B7F9}" srcOrd="0" destOrd="0" presId="urn:microsoft.com/office/officeart/2018/2/layout/IconLabelList"/>
    <dgm:cxn modelId="{C6E69EF6-D337-40DC-BEBB-E08A27C05A40}" srcId="{159231B8-490F-4697-A78B-CA80F3F7DBFD}" destId="{F19286BD-5399-4EE0-8227-DF6BCBAF4B35}" srcOrd="2" destOrd="0" parTransId="{F9AEFA43-8E75-40E4-938E-72F0BF0D7FA7}" sibTransId="{7C5D7877-5991-4F1C-91E4-E9AD7FB51271}"/>
    <dgm:cxn modelId="{9272DE0F-EAF8-4281-8E19-12FA8B483CDF}" type="presParOf" srcId="{37948F39-95EA-4B25-9145-A0FAFEBF1D33}" destId="{9A2AC924-5D5E-434B-A8BD-02EB0A8684AA}" srcOrd="0" destOrd="0" presId="urn:microsoft.com/office/officeart/2018/2/layout/IconLabelList"/>
    <dgm:cxn modelId="{012B274D-0EC1-4ACE-B035-511F941A7E52}" type="presParOf" srcId="{9A2AC924-5D5E-434B-A8BD-02EB0A8684AA}" destId="{3851A7F4-79B4-4E7B-B657-51DD3ADE18A5}" srcOrd="0" destOrd="0" presId="urn:microsoft.com/office/officeart/2018/2/layout/IconLabelList"/>
    <dgm:cxn modelId="{A572859D-2CFA-493D-B796-3DF34B1D8B54}" type="presParOf" srcId="{9A2AC924-5D5E-434B-A8BD-02EB0A8684AA}" destId="{675CEF33-6BBF-4F95-A677-07F644586D4E}" srcOrd="1" destOrd="0" presId="urn:microsoft.com/office/officeart/2018/2/layout/IconLabelList"/>
    <dgm:cxn modelId="{AD1371E3-F3C3-4031-AE8E-DF6B854E3F3B}" type="presParOf" srcId="{9A2AC924-5D5E-434B-A8BD-02EB0A8684AA}" destId="{687EADBF-9F01-4C16-8375-8FDD8490B7F9}" srcOrd="2" destOrd="0" presId="urn:microsoft.com/office/officeart/2018/2/layout/IconLabelList"/>
    <dgm:cxn modelId="{A6D26F2A-B73F-4E45-B448-ABFFDD24E033}" type="presParOf" srcId="{37948F39-95EA-4B25-9145-A0FAFEBF1D33}" destId="{6E930977-72A7-4E52-A421-6715128CD7E1}" srcOrd="1" destOrd="0" presId="urn:microsoft.com/office/officeart/2018/2/layout/IconLabelList"/>
    <dgm:cxn modelId="{0F133F3C-97F2-418E-9549-4C461319B8E1}" type="presParOf" srcId="{37948F39-95EA-4B25-9145-A0FAFEBF1D33}" destId="{E1E16B0B-E856-420E-8978-E7A3EB2DFA36}" srcOrd="2" destOrd="0" presId="urn:microsoft.com/office/officeart/2018/2/layout/IconLabelList"/>
    <dgm:cxn modelId="{1E807831-77EF-4033-9457-AF944BA2F6D2}" type="presParOf" srcId="{E1E16B0B-E856-420E-8978-E7A3EB2DFA36}" destId="{F59054D8-8A57-4B51-8EE2-1A38B0D3DB8D}" srcOrd="0" destOrd="0" presId="urn:microsoft.com/office/officeart/2018/2/layout/IconLabelList"/>
    <dgm:cxn modelId="{56B3BE51-D918-415B-B241-E09B36049C2E}" type="presParOf" srcId="{E1E16B0B-E856-420E-8978-E7A3EB2DFA36}" destId="{0081BB04-B059-4F30-B8C1-33A164E84835}" srcOrd="1" destOrd="0" presId="urn:microsoft.com/office/officeart/2018/2/layout/IconLabelList"/>
    <dgm:cxn modelId="{85ED38AF-9301-4D35-BB66-3886F61DDD77}" type="presParOf" srcId="{E1E16B0B-E856-420E-8978-E7A3EB2DFA36}" destId="{AD896B35-3051-4D8B-8C9A-6B07F5C7C2F8}" srcOrd="2" destOrd="0" presId="urn:microsoft.com/office/officeart/2018/2/layout/IconLabelList"/>
    <dgm:cxn modelId="{FB0805DC-8EB8-41FC-94BC-C496D6BFE9DB}" type="presParOf" srcId="{37948F39-95EA-4B25-9145-A0FAFEBF1D33}" destId="{BBD99E89-825C-4C70-9281-36F8C06B9681}" srcOrd="3" destOrd="0" presId="urn:microsoft.com/office/officeart/2018/2/layout/IconLabelList"/>
    <dgm:cxn modelId="{5DE57E8A-9F65-405B-9F29-A8AC794562CD}" type="presParOf" srcId="{37948F39-95EA-4B25-9145-A0FAFEBF1D33}" destId="{A2FAB823-D84F-4DC5-93F9-500E2856B5FB}" srcOrd="4" destOrd="0" presId="urn:microsoft.com/office/officeart/2018/2/layout/IconLabelList"/>
    <dgm:cxn modelId="{B4001DC8-C717-4A27-AFE4-CBD39ED1AAA2}" type="presParOf" srcId="{A2FAB823-D84F-4DC5-93F9-500E2856B5FB}" destId="{5B06535A-7E4C-482E-A380-51771F57A691}" srcOrd="0" destOrd="0" presId="urn:microsoft.com/office/officeart/2018/2/layout/IconLabelList"/>
    <dgm:cxn modelId="{B1B47A6C-2C6E-4CEC-A797-8CB14873276E}" type="presParOf" srcId="{A2FAB823-D84F-4DC5-93F9-500E2856B5FB}" destId="{502EA596-7665-4938-A2EC-9E3AE233256D}" srcOrd="1" destOrd="0" presId="urn:microsoft.com/office/officeart/2018/2/layout/IconLabelList"/>
    <dgm:cxn modelId="{7BC61123-402A-44F7-A0B1-4C607413BA0D}" type="presParOf" srcId="{A2FAB823-D84F-4DC5-93F9-500E2856B5FB}" destId="{B7CD8025-FD37-4E0D-8C47-E2B4FB04608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D4CED-AFA1-4CE1-B6B5-8DAB7E068388}">
      <dsp:nvSpPr>
        <dsp:cNvPr id="0" name=""/>
        <dsp:cNvSpPr/>
      </dsp:nvSpPr>
      <dsp:spPr>
        <a:xfrm>
          <a:off x="6440" y="679415"/>
          <a:ext cx="1505592" cy="150559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58D86C2-49E2-491F-8252-07EA140BF9D7}">
      <dsp:nvSpPr>
        <dsp:cNvPr id="0" name=""/>
        <dsp:cNvSpPr/>
      </dsp:nvSpPr>
      <dsp:spPr>
        <a:xfrm>
          <a:off x="251536" y="1582771"/>
          <a:ext cx="1505592" cy="1505592"/>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tx1"/>
              </a:solidFill>
            </a:rPr>
            <a:t>Purpose</a:t>
          </a:r>
        </a:p>
        <a:p>
          <a:pPr marL="171450" lvl="1" indent="-171450" algn="l" defTabSz="800100">
            <a:lnSpc>
              <a:spcPct val="90000"/>
            </a:lnSpc>
            <a:spcBef>
              <a:spcPct val="0"/>
            </a:spcBef>
            <a:spcAft>
              <a:spcPct val="15000"/>
            </a:spcAft>
            <a:buChar char="•"/>
          </a:pPr>
          <a:r>
            <a:rPr lang="en-US" sz="1800" kern="1200">
              <a:solidFill>
                <a:schemeClr val="tx1"/>
              </a:solidFill>
            </a:rPr>
            <a:t>Critical questions</a:t>
          </a:r>
        </a:p>
      </dsp:txBody>
      <dsp:txXfrm>
        <a:off x="295633" y="1626868"/>
        <a:ext cx="1417398" cy="1417398"/>
      </dsp:txXfrm>
    </dsp:sp>
    <dsp:sp modelId="{22302894-F9E6-4940-9704-105511530C0F}">
      <dsp:nvSpPr>
        <dsp:cNvPr id="0" name=""/>
        <dsp:cNvSpPr/>
      </dsp:nvSpPr>
      <dsp:spPr>
        <a:xfrm>
          <a:off x="1802042" y="1251325"/>
          <a:ext cx="290010" cy="361772"/>
        </a:xfrm>
        <a:prstGeom prst="rightArrow">
          <a:avLst>
            <a:gd name="adj1" fmla="val 60000"/>
            <a:gd name="adj2" fmla="val 5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1802042" y="1323679"/>
        <a:ext cx="203007" cy="217064"/>
      </dsp:txXfrm>
    </dsp:sp>
    <dsp:sp modelId="{599F8C37-3DE0-4FF6-9E2D-3B746E0CF0DB}">
      <dsp:nvSpPr>
        <dsp:cNvPr id="0" name=""/>
        <dsp:cNvSpPr/>
      </dsp:nvSpPr>
      <dsp:spPr>
        <a:xfrm>
          <a:off x="2340633" y="679415"/>
          <a:ext cx="1505592" cy="150559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9855B7A-2753-45FB-9590-949091B6AE50}">
      <dsp:nvSpPr>
        <dsp:cNvPr id="0" name=""/>
        <dsp:cNvSpPr/>
      </dsp:nvSpPr>
      <dsp:spPr>
        <a:xfrm>
          <a:off x="2585729" y="1582771"/>
          <a:ext cx="1505592" cy="1505592"/>
        </a:xfrm>
        <a:prstGeom prst="roundRect">
          <a:avLst>
            <a:gd name="adj" fmla="val 10000"/>
          </a:avLst>
        </a:prstGeom>
        <a:solidFill>
          <a:schemeClr val="accent5">
            <a:hueOff val="-1689636"/>
            <a:satOff val="-4355"/>
            <a:lumOff val="-294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tx1"/>
              </a:solidFill>
            </a:rPr>
            <a:t>Context</a:t>
          </a:r>
        </a:p>
        <a:p>
          <a:pPr marL="171450" lvl="1" indent="-171450" algn="l" defTabSz="800100">
            <a:lnSpc>
              <a:spcPct val="90000"/>
            </a:lnSpc>
            <a:spcBef>
              <a:spcPct val="0"/>
            </a:spcBef>
            <a:spcAft>
              <a:spcPct val="15000"/>
            </a:spcAft>
            <a:buChar char="•"/>
          </a:pPr>
          <a:r>
            <a:rPr lang="en-US" sz="1800" kern="1200">
              <a:solidFill>
                <a:schemeClr val="tx1"/>
              </a:solidFill>
            </a:rPr>
            <a:t>Why</a:t>
          </a:r>
        </a:p>
        <a:p>
          <a:pPr marL="171450" lvl="1" indent="-171450" algn="l" defTabSz="800100">
            <a:lnSpc>
              <a:spcPct val="90000"/>
            </a:lnSpc>
            <a:spcBef>
              <a:spcPct val="0"/>
            </a:spcBef>
            <a:spcAft>
              <a:spcPct val="15000"/>
            </a:spcAft>
            <a:buChar char="•"/>
          </a:pPr>
          <a:r>
            <a:rPr lang="en-US" sz="1800" kern="1200">
              <a:solidFill>
                <a:schemeClr val="tx1"/>
              </a:solidFill>
            </a:rPr>
            <a:t>What and how</a:t>
          </a:r>
        </a:p>
      </dsp:txBody>
      <dsp:txXfrm>
        <a:off x="2629826" y="1626868"/>
        <a:ext cx="1417398" cy="1417398"/>
      </dsp:txXfrm>
    </dsp:sp>
    <dsp:sp modelId="{FDD6F790-38A4-4688-9D49-2B9A4887CF22}">
      <dsp:nvSpPr>
        <dsp:cNvPr id="0" name=""/>
        <dsp:cNvSpPr/>
      </dsp:nvSpPr>
      <dsp:spPr>
        <a:xfrm>
          <a:off x="4136235" y="1251325"/>
          <a:ext cx="290010" cy="361772"/>
        </a:xfrm>
        <a:prstGeom prst="rightArrow">
          <a:avLst>
            <a:gd name="adj1" fmla="val 60000"/>
            <a:gd name="adj2" fmla="val 50000"/>
          </a:avLst>
        </a:prstGeom>
        <a:solidFill>
          <a:schemeClr val="accent5">
            <a:hueOff val="-2252848"/>
            <a:satOff val="-5806"/>
            <a:lumOff val="-3922"/>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4136235" y="1323679"/>
        <a:ext cx="203007" cy="217064"/>
      </dsp:txXfrm>
    </dsp:sp>
    <dsp:sp modelId="{060B4DA5-3C56-4DAE-8C78-5D80508B820F}">
      <dsp:nvSpPr>
        <dsp:cNvPr id="0" name=""/>
        <dsp:cNvSpPr/>
      </dsp:nvSpPr>
      <dsp:spPr>
        <a:xfrm>
          <a:off x="4674826" y="679415"/>
          <a:ext cx="1505592" cy="1505592"/>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392BBFE-9B34-4E77-AD30-8C1BF86377E3}">
      <dsp:nvSpPr>
        <dsp:cNvPr id="0" name=""/>
        <dsp:cNvSpPr/>
      </dsp:nvSpPr>
      <dsp:spPr>
        <a:xfrm>
          <a:off x="4919922" y="1582771"/>
          <a:ext cx="1505592" cy="1505592"/>
        </a:xfrm>
        <a:prstGeom prst="roundRect">
          <a:avLst>
            <a:gd name="adj" fmla="val 10000"/>
          </a:avLst>
        </a:prstGeom>
        <a:solidFill>
          <a:schemeClr val="accent5">
            <a:hueOff val="-3379271"/>
            <a:satOff val="-8710"/>
            <a:lumOff val="-588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tx1"/>
              </a:solidFill>
            </a:rPr>
            <a:t>Definitions</a:t>
          </a:r>
        </a:p>
        <a:p>
          <a:pPr marL="171450" lvl="1" indent="-171450" algn="l" defTabSz="800100">
            <a:lnSpc>
              <a:spcPct val="90000"/>
            </a:lnSpc>
            <a:spcBef>
              <a:spcPct val="0"/>
            </a:spcBef>
            <a:spcAft>
              <a:spcPct val="15000"/>
            </a:spcAft>
            <a:buChar char="•"/>
          </a:pPr>
          <a:r>
            <a:rPr lang="en-US" sz="1800" kern="1200">
              <a:solidFill>
                <a:schemeClr val="tx1"/>
              </a:solidFill>
            </a:rPr>
            <a:t>Sharing</a:t>
          </a:r>
        </a:p>
        <a:p>
          <a:pPr marL="171450" lvl="1" indent="-171450" algn="l" defTabSz="800100">
            <a:lnSpc>
              <a:spcPct val="90000"/>
            </a:lnSpc>
            <a:spcBef>
              <a:spcPct val="0"/>
            </a:spcBef>
            <a:spcAft>
              <a:spcPct val="15000"/>
            </a:spcAft>
            <a:buChar char="•"/>
          </a:pPr>
          <a:r>
            <a:rPr lang="en-US" sz="1800" kern="1200">
              <a:solidFill>
                <a:schemeClr val="tx1"/>
              </a:solidFill>
            </a:rPr>
            <a:t>Linking</a:t>
          </a:r>
        </a:p>
        <a:p>
          <a:pPr marL="171450" lvl="1" indent="-171450" algn="l" defTabSz="800100">
            <a:lnSpc>
              <a:spcPct val="90000"/>
            </a:lnSpc>
            <a:spcBef>
              <a:spcPct val="0"/>
            </a:spcBef>
            <a:spcAft>
              <a:spcPct val="15000"/>
            </a:spcAft>
            <a:buChar char="•"/>
          </a:pPr>
          <a:r>
            <a:rPr lang="en-US" sz="1800" kern="1200">
              <a:solidFill>
                <a:schemeClr val="tx1"/>
              </a:solidFill>
            </a:rPr>
            <a:t>Integration</a:t>
          </a:r>
        </a:p>
      </dsp:txBody>
      <dsp:txXfrm>
        <a:off x="4964019" y="1626868"/>
        <a:ext cx="1417398" cy="1417398"/>
      </dsp:txXfrm>
    </dsp:sp>
    <dsp:sp modelId="{E79F1243-B8FD-45D3-917A-2693F4BAF795}">
      <dsp:nvSpPr>
        <dsp:cNvPr id="0" name=""/>
        <dsp:cNvSpPr/>
      </dsp:nvSpPr>
      <dsp:spPr>
        <a:xfrm>
          <a:off x="6470428" y="1251325"/>
          <a:ext cx="290010" cy="361772"/>
        </a:xfrm>
        <a:prstGeom prst="rightArrow">
          <a:avLst>
            <a:gd name="adj1" fmla="val 60000"/>
            <a:gd name="adj2" fmla="val 50000"/>
          </a:avLst>
        </a:prstGeom>
        <a:solidFill>
          <a:schemeClr val="accent5">
            <a:hueOff val="-4505695"/>
            <a:satOff val="-11613"/>
            <a:lumOff val="-784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6470428" y="1323679"/>
        <a:ext cx="203007" cy="217064"/>
      </dsp:txXfrm>
    </dsp:sp>
    <dsp:sp modelId="{E8262CF3-A54A-41D2-A256-E23B92B86E95}">
      <dsp:nvSpPr>
        <dsp:cNvPr id="0" name=""/>
        <dsp:cNvSpPr/>
      </dsp:nvSpPr>
      <dsp:spPr>
        <a:xfrm>
          <a:off x="7009019" y="679415"/>
          <a:ext cx="1505592" cy="1505592"/>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703410A-AE7E-40E1-86B1-CE7CC144DD60}">
      <dsp:nvSpPr>
        <dsp:cNvPr id="0" name=""/>
        <dsp:cNvSpPr/>
      </dsp:nvSpPr>
      <dsp:spPr>
        <a:xfrm>
          <a:off x="7254115" y="1582771"/>
          <a:ext cx="1505592" cy="1505592"/>
        </a:xfrm>
        <a:prstGeom prst="roundRect">
          <a:avLst>
            <a:gd name="adj" fmla="val 10000"/>
          </a:avLst>
        </a:prstGeom>
        <a:solidFill>
          <a:schemeClr val="accent5">
            <a:hueOff val="-5068907"/>
            <a:satOff val="-13064"/>
            <a:lumOff val="-882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Notification in Practice</a:t>
          </a:r>
        </a:p>
        <a:p>
          <a:pPr marL="0" lvl="0" indent="0" algn="ctr" defTabSz="889000">
            <a:lnSpc>
              <a:spcPct val="90000"/>
            </a:lnSpc>
            <a:spcBef>
              <a:spcPct val="0"/>
            </a:spcBef>
            <a:spcAft>
              <a:spcPct val="35000"/>
            </a:spcAft>
            <a:buNone/>
          </a:pPr>
          <a:endParaRPr lang="en-US" sz="2000" kern="1200">
            <a:solidFill>
              <a:schemeClr val="tx1"/>
            </a:solidFill>
          </a:endParaRPr>
        </a:p>
        <a:p>
          <a:pPr marL="0" lvl="0" indent="0" algn="ctr" defTabSz="889000">
            <a:lnSpc>
              <a:spcPct val="90000"/>
            </a:lnSpc>
            <a:spcBef>
              <a:spcPct val="0"/>
            </a:spcBef>
            <a:spcAft>
              <a:spcPct val="35000"/>
            </a:spcAft>
            <a:buNone/>
          </a:pPr>
          <a:endParaRPr lang="en-US" sz="2000" kern="1200">
            <a:solidFill>
              <a:schemeClr val="tx1"/>
            </a:solidFill>
          </a:endParaRPr>
        </a:p>
      </dsp:txBody>
      <dsp:txXfrm>
        <a:off x="7298212" y="1626868"/>
        <a:ext cx="1417398" cy="1417398"/>
      </dsp:txXfrm>
    </dsp:sp>
    <dsp:sp modelId="{E7FF2234-A095-4E56-97A6-A8463BD7965B}">
      <dsp:nvSpPr>
        <dsp:cNvPr id="0" name=""/>
        <dsp:cNvSpPr/>
      </dsp:nvSpPr>
      <dsp:spPr>
        <a:xfrm>
          <a:off x="8804621" y="1251325"/>
          <a:ext cx="290010" cy="361772"/>
        </a:xfrm>
        <a:prstGeom prst="rightArrow">
          <a:avLst>
            <a:gd name="adj1" fmla="val 60000"/>
            <a:gd name="adj2" fmla="val 50000"/>
          </a:avLst>
        </a:prstGeom>
        <a:solidFill>
          <a:schemeClr val="accent5">
            <a:hueOff val="-6758543"/>
            <a:satOff val="-17419"/>
            <a:lumOff val="-11765"/>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8804621" y="1323679"/>
        <a:ext cx="203007" cy="217064"/>
      </dsp:txXfrm>
    </dsp:sp>
    <dsp:sp modelId="{ED436C10-1B02-4448-BDDF-5A1F471EE31F}">
      <dsp:nvSpPr>
        <dsp:cNvPr id="0" name=""/>
        <dsp:cNvSpPr/>
      </dsp:nvSpPr>
      <dsp:spPr>
        <a:xfrm>
          <a:off x="9343212" y="679415"/>
          <a:ext cx="1505592" cy="1505592"/>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D4101B5-EAAD-4007-B80D-1A8B31797A63}">
      <dsp:nvSpPr>
        <dsp:cNvPr id="0" name=""/>
        <dsp:cNvSpPr/>
      </dsp:nvSpPr>
      <dsp:spPr>
        <a:xfrm>
          <a:off x="9588308" y="1582771"/>
          <a:ext cx="1505592" cy="1505592"/>
        </a:xfrm>
        <a:prstGeom prst="roundRect">
          <a:avLst>
            <a:gd name="adj" fmla="val 10000"/>
          </a:avLst>
        </a:prstGeom>
        <a:solidFill>
          <a:schemeClr val="accent5">
            <a:hueOff val="-6758543"/>
            <a:satOff val="-17419"/>
            <a:lumOff val="-1176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Resources &amp; Supports</a:t>
          </a:r>
        </a:p>
        <a:p>
          <a:pPr marL="0" lvl="0" indent="0" algn="ctr" defTabSz="889000">
            <a:lnSpc>
              <a:spcPct val="90000"/>
            </a:lnSpc>
            <a:spcBef>
              <a:spcPct val="0"/>
            </a:spcBef>
            <a:spcAft>
              <a:spcPct val="35000"/>
            </a:spcAft>
            <a:buNone/>
          </a:pPr>
          <a:endParaRPr lang="en-US" sz="2000" kern="1200">
            <a:solidFill>
              <a:schemeClr val="tx1"/>
            </a:solidFill>
          </a:endParaRPr>
        </a:p>
        <a:p>
          <a:pPr marL="0" lvl="0" indent="0" algn="ctr" defTabSz="889000">
            <a:lnSpc>
              <a:spcPct val="90000"/>
            </a:lnSpc>
            <a:spcBef>
              <a:spcPct val="0"/>
            </a:spcBef>
            <a:spcAft>
              <a:spcPct val="35000"/>
            </a:spcAft>
            <a:buNone/>
          </a:pPr>
          <a:endParaRPr lang="en-US" sz="2000" kern="1200">
            <a:solidFill>
              <a:schemeClr val="tx1"/>
            </a:solidFill>
          </a:endParaRPr>
        </a:p>
      </dsp:txBody>
      <dsp:txXfrm>
        <a:off x="9632405" y="1626868"/>
        <a:ext cx="1417398" cy="14173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1A7F4-79B4-4E7B-B657-51DD3ADE18A5}">
      <dsp:nvSpPr>
        <dsp:cNvPr id="0" name=""/>
        <dsp:cNvSpPr/>
      </dsp:nvSpPr>
      <dsp:spPr>
        <a:xfrm>
          <a:off x="1212569" y="722930"/>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7EADBF-9F01-4C16-8375-8FDD8490B7F9}">
      <dsp:nvSpPr>
        <dsp:cNvPr id="0" name=""/>
        <dsp:cNvSpPr/>
      </dsp:nvSpPr>
      <dsp:spPr>
        <a:xfrm>
          <a:off x="417971" y="2379769"/>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en-US" sz="3100" kern="1200"/>
            <a:t>Data Sharing</a:t>
          </a:r>
        </a:p>
      </dsp:txBody>
      <dsp:txXfrm>
        <a:off x="417971" y="2379769"/>
        <a:ext cx="2889450" cy="720000"/>
      </dsp:txXfrm>
    </dsp:sp>
    <dsp:sp modelId="{F59054D8-8A57-4B51-8EE2-1A38B0D3DB8D}">
      <dsp:nvSpPr>
        <dsp:cNvPr id="0" name=""/>
        <dsp:cNvSpPr/>
      </dsp:nvSpPr>
      <dsp:spPr>
        <a:xfrm>
          <a:off x="4607673" y="722930"/>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896B35-3051-4D8B-8C9A-6B07F5C7C2F8}">
      <dsp:nvSpPr>
        <dsp:cNvPr id="0" name=""/>
        <dsp:cNvSpPr/>
      </dsp:nvSpPr>
      <dsp:spPr>
        <a:xfrm>
          <a:off x="3813075" y="2379769"/>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en-US" sz="3100" kern="1200"/>
            <a:t>Data Linking </a:t>
          </a:r>
        </a:p>
      </dsp:txBody>
      <dsp:txXfrm>
        <a:off x="3813075" y="2379769"/>
        <a:ext cx="2889450" cy="720000"/>
      </dsp:txXfrm>
    </dsp:sp>
    <dsp:sp modelId="{5B06535A-7E4C-482E-A380-51771F57A691}">
      <dsp:nvSpPr>
        <dsp:cNvPr id="0" name=""/>
        <dsp:cNvSpPr/>
      </dsp:nvSpPr>
      <dsp:spPr>
        <a:xfrm>
          <a:off x="8002777" y="722930"/>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CD8025-FD37-4E0D-8C47-E2B4FB046086}">
      <dsp:nvSpPr>
        <dsp:cNvPr id="0" name=""/>
        <dsp:cNvSpPr/>
      </dsp:nvSpPr>
      <dsp:spPr>
        <a:xfrm>
          <a:off x="7208178" y="2379769"/>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en-US" sz="3100" kern="1200"/>
            <a:t>Data Integration</a:t>
          </a:r>
        </a:p>
      </dsp:txBody>
      <dsp:txXfrm>
        <a:off x="7208178" y="2379769"/>
        <a:ext cx="28894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ahoma" panose="020B0604030504040204" pitchFamily="34" charset="0"/>
              </a:defRPr>
            </a:lvl1pPr>
          </a:lstStyle>
          <a:p>
            <a:fld id="{324BE9C7-861C-C045-99EF-02EF34322148}" type="datetimeFigureOut">
              <a:rPr lang="en-US" smtClean="0"/>
              <a:pPr/>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ahoma" panose="020B0604030504040204" pitchFamily="34" charset="0"/>
              </a:defRPr>
            </a:lvl1pPr>
          </a:lstStyle>
          <a:p>
            <a:fld id="{5AE7A38C-5F75-D34C-8EEB-9617AEF57B70}" type="slidenum">
              <a:rPr lang="en-US" smtClean="0"/>
              <a:pPr/>
              <a:t>‹#›</a:t>
            </a:fld>
            <a:endParaRPr lang="en-US"/>
          </a:p>
        </p:txBody>
      </p:sp>
    </p:spTree>
    <p:extLst>
      <p:ext uri="{BB962C8B-B14F-4D97-AF65-F5344CB8AC3E}">
        <p14:creationId xmlns:p14="http://schemas.microsoft.com/office/powerpoint/2010/main" val="3206005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ahoma" panose="020B0604030504040204" pitchFamily="34" charset="0"/>
        <a:ea typeface="+mn-ea"/>
        <a:cs typeface="+mn-cs"/>
      </a:defRPr>
    </a:lvl1pPr>
    <a:lvl2pPr marL="457200" algn="l" defTabSz="914400" rtl="0" eaLnBrk="1" latinLnBrk="0" hangingPunct="1">
      <a:defRPr sz="1200" b="0" i="0" kern="1200">
        <a:solidFill>
          <a:schemeClr val="tx1"/>
        </a:solidFill>
        <a:latin typeface="Tahoma" panose="020B0604030504040204" pitchFamily="34" charset="0"/>
        <a:ea typeface="+mn-ea"/>
        <a:cs typeface="+mn-cs"/>
      </a:defRPr>
    </a:lvl2pPr>
    <a:lvl3pPr marL="914400" algn="l" defTabSz="914400" rtl="0" eaLnBrk="1" latinLnBrk="0" hangingPunct="1">
      <a:defRPr sz="1200" b="0" i="0" kern="1200">
        <a:solidFill>
          <a:schemeClr val="tx1"/>
        </a:solidFill>
        <a:latin typeface="Tahoma" panose="020B0604030504040204" pitchFamily="34" charset="0"/>
        <a:ea typeface="+mn-ea"/>
        <a:cs typeface="+mn-cs"/>
      </a:defRPr>
    </a:lvl3pPr>
    <a:lvl4pPr marL="1371600" algn="l" defTabSz="914400" rtl="0" eaLnBrk="1" latinLnBrk="0" hangingPunct="1">
      <a:defRPr sz="1200" b="0" i="0" kern="1200">
        <a:solidFill>
          <a:schemeClr val="tx1"/>
        </a:solidFill>
        <a:latin typeface="Tahoma" panose="020B0604030504040204" pitchFamily="34" charset="0"/>
        <a:ea typeface="+mn-ea"/>
        <a:cs typeface="+mn-cs"/>
      </a:defRPr>
    </a:lvl4pPr>
    <a:lvl5pPr marL="1828800" algn="l" defTabSz="914400" rtl="0" eaLnBrk="1" latinLnBrk="0" hangingPunct="1">
      <a:defRPr sz="1200" b="0" i="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Ginger </a:t>
            </a:r>
          </a:p>
          <a:p>
            <a:r>
              <a:rPr lang="en-US"/>
              <a:t>As we begin, think about a recent notification challenge your program or office faced, whether at the state or local level. What led to challenge? If it was related to problems with data sharing or receiving, we hope that today will inspire you with some ideas to make some changes.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rPr>
              <a:t>This presentation is a direct result of requests that came out of the listening sessions held recently with Part C and Part B-619 staff, where a need was identified for discussions about transition data. And although today we are focusing closely on the notification process, know that there are many data communication needs across the entire transition process that you may need to address. Let us know what those are and we will be happy to engage with you on those topics, too. </a:t>
            </a:r>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t>1</a:t>
            </a:fld>
            <a:endParaRPr lang="en-US"/>
          </a:p>
        </p:txBody>
      </p:sp>
    </p:spTree>
    <p:extLst>
      <p:ext uri="{BB962C8B-B14F-4D97-AF65-F5344CB8AC3E}">
        <p14:creationId xmlns:p14="http://schemas.microsoft.com/office/powerpoint/2010/main" val="2481186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Michelle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Not all states have an opt-out policy, but for states that do, parents may decline to have the basic referral information (their child’s name, date of birth, and their contact information) sent to the SEA and LEA of residence.</a:t>
            </a:r>
          </a:p>
          <a:p>
            <a:endParaRPr lang="en-US"/>
          </a:p>
          <a:p>
            <a:r>
              <a:rPr lang="en-US"/>
              <a:t>https://sites.ed.gov/idea/idea-files/policy-letter-march-17-2023-to-nix/</a:t>
            </a:r>
          </a:p>
        </p:txBody>
      </p:sp>
      <p:sp>
        <p:nvSpPr>
          <p:cNvPr id="4" name="Slide Number Placeholder 3"/>
          <p:cNvSpPr>
            <a:spLocks noGrp="1"/>
          </p:cNvSpPr>
          <p:nvPr>
            <p:ph type="sldNum" sz="quarter" idx="5"/>
          </p:nvPr>
        </p:nvSpPr>
        <p:spPr/>
        <p:txBody>
          <a:bodyPr/>
          <a:lstStyle/>
          <a:p>
            <a:fld id="{5AE7A38C-5F75-D34C-8EEB-9617AEF57B70}" type="slidenum">
              <a:rPr lang="en-US" smtClean="0"/>
              <a:pPr/>
              <a:t>10</a:t>
            </a:fld>
            <a:endParaRPr lang="en-US"/>
          </a:p>
        </p:txBody>
      </p:sp>
    </p:spTree>
    <p:extLst>
      <p:ext uri="{BB962C8B-B14F-4D97-AF65-F5344CB8AC3E}">
        <p14:creationId xmlns:p14="http://schemas.microsoft.com/office/powerpoint/2010/main" val="641484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Michelle </a:t>
            </a:r>
          </a:p>
          <a:p>
            <a:r>
              <a:rPr lang="en-US">
                <a:latin typeface="Tahoma"/>
                <a:ea typeface="Tahoma"/>
                <a:cs typeface="Tahoma"/>
              </a:rPr>
              <a:t>Policy Letter, https://sites.ed.gov/idea/idea-files/policy-letter-march-17-2023-to-nix/ </a:t>
            </a:r>
            <a:endParaRPr lang="en-US"/>
          </a:p>
          <a:p>
            <a:endParaRPr lang="en-US">
              <a:ea typeface="Tahoma"/>
              <a:cs typeface="Tahoma"/>
            </a:endParaRPr>
          </a:p>
          <a:p>
            <a:r>
              <a:rPr lang="en-US">
                <a:latin typeface="Tahoma"/>
                <a:ea typeface="Tahoma"/>
                <a:cs typeface="Tahoma"/>
              </a:rPr>
              <a:t>The transition notification to the LEA and SEA must include the child’s name, date of birth, and parent contact information (name, home and email address, telephone number). 34 C.F.R. §§ 303.209(b)(1)(</a:t>
            </a:r>
            <a:r>
              <a:rPr lang="en-US" err="1">
                <a:latin typeface="Tahoma"/>
                <a:ea typeface="Tahoma"/>
                <a:cs typeface="Tahoma"/>
              </a:rPr>
              <a:t>i</a:t>
            </a:r>
            <a:r>
              <a:rPr lang="en-US">
                <a:latin typeface="Tahoma"/>
                <a:ea typeface="Tahoma"/>
                <a:cs typeface="Tahoma"/>
              </a:rPr>
              <a:t>) and 303.401(d). The transition notification by Part C to the SEA and appropriate LEA is critical to ensure that Part B can meet its responsibilities. The purpose of the transition notification is to ensure implementation of the IDEA Part B child find mandate in 34 C.F.R. § 300.111. Thus, the transition notification to the LEA/SEA may also include the Part C service coordinator’s name and contact information as well as the language(s) spoken by the child and parent(s) to further assist the LEA and SEA in meeting their child find responsibilities.</a:t>
            </a:r>
          </a:p>
          <a:p>
            <a:endParaRPr lang="en-US">
              <a:ea typeface="Tahoma"/>
              <a:cs typeface="Tahoma"/>
            </a:endParaRPr>
          </a:p>
          <a:p>
            <a:endParaRPr lang="en-US">
              <a:ea typeface="Tahoma"/>
              <a:cs typeface="Tahoma"/>
            </a:endParaRPr>
          </a:p>
          <a:p>
            <a:r>
              <a:rPr lang="en-US">
                <a:latin typeface="Tahoma"/>
                <a:ea typeface="Tahoma"/>
                <a:cs typeface="Tahoma"/>
              </a:rPr>
              <a:t>Importance of talking to </a:t>
            </a:r>
            <a:r>
              <a:rPr lang="en-US" err="1">
                <a:latin typeface="Tahoma"/>
                <a:ea typeface="Tahoma"/>
                <a:cs typeface="Tahoma"/>
              </a:rPr>
              <a:t>famlies</a:t>
            </a:r>
            <a:r>
              <a:rPr lang="en-US">
                <a:latin typeface="Tahoma"/>
                <a:ea typeface="Tahoma"/>
                <a:cs typeface="Tahoma"/>
              </a:rPr>
              <a:t> about the process</a:t>
            </a:r>
            <a:endParaRPr lang="en-US">
              <a:ea typeface="Tahoma"/>
              <a:cs typeface="Tahoma"/>
            </a:endParaRPr>
          </a:p>
          <a:p>
            <a:endParaRPr lang="en-US">
              <a:ea typeface="Tahoma"/>
              <a:cs typeface="Tahoma"/>
            </a:endParaRPr>
          </a:p>
          <a:p>
            <a:endParaRPr lang="en-US">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t>11</a:t>
            </a:fld>
            <a:endParaRPr lang="en-US"/>
          </a:p>
        </p:txBody>
      </p:sp>
    </p:spTree>
    <p:extLst>
      <p:ext uri="{BB962C8B-B14F-4D97-AF65-F5344CB8AC3E}">
        <p14:creationId xmlns:p14="http://schemas.microsoft.com/office/powerpoint/2010/main" val="3588824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Ginger </a:t>
            </a:r>
          </a:p>
          <a:p>
            <a:endParaRPr lang="en-US">
              <a:latin typeface="Tahoma"/>
              <a:ea typeface="Tahoma"/>
              <a:cs typeface="Tahoma"/>
            </a:endParaRPr>
          </a:p>
          <a:p>
            <a:r>
              <a:rPr lang="en-US">
                <a:latin typeface="Tahoma"/>
                <a:ea typeface="Tahoma"/>
                <a:cs typeface="Tahoma"/>
              </a:rPr>
              <a:t>Thanks, Michelle… so states can vary on the data elements shared, but on other aspects of the process as well…</a:t>
            </a:r>
          </a:p>
          <a:p>
            <a:endParaRPr lang="en-US">
              <a:latin typeface="Tahoma"/>
              <a:ea typeface="Tahoma"/>
              <a:cs typeface="Tahoma"/>
            </a:endParaRPr>
          </a:p>
          <a:p>
            <a:r>
              <a:rPr lang="en-US">
                <a:latin typeface="Tahoma"/>
                <a:ea typeface="Tahoma"/>
                <a:cs typeface="Tahoma"/>
              </a:rPr>
              <a:t>Can notify LEAs and SEA differently: In frequency, format, data elements</a:t>
            </a:r>
          </a:p>
          <a:p>
            <a:r>
              <a:rPr lang="en-US">
                <a:latin typeface="Tahoma"/>
                <a:ea typeface="Tahoma"/>
                <a:cs typeface="Tahoma"/>
              </a:rPr>
              <a:t>Other state differences? Other differences are typically more policy-related than process.</a:t>
            </a:r>
          </a:p>
          <a:p>
            <a:endParaRPr lang="en-US"/>
          </a:p>
          <a:p>
            <a:r>
              <a:rPr lang="en-US">
                <a:latin typeface="Tahoma"/>
                <a:ea typeface="Tahoma"/>
                <a:cs typeface="Tahoma"/>
              </a:rPr>
              <a:t>Typical age of notification? Closer to 27 </a:t>
            </a:r>
            <a:r>
              <a:rPr lang="en-US" err="1">
                <a:latin typeface="Tahoma"/>
                <a:ea typeface="Tahoma"/>
                <a:cs typeface="Tahoma"/>
              </a:rPr>
              <a:t>mo</a:t>
            </a:r>
            <a:r>
              <a:rPr lang="en-US">
                <a:latin typeface="Tahoma"/>
                <a:ea typeface="Tahoma"/>
                <a:cs typeface="Tahoma"/>
              </a:rPr>
              <a:t> or 30 or 33 </a:t>
            </a:r>
            <a:r>
              <a:rPr lang="en-US" err="1">
                <a:latin typeface="Tahoma"/>
                <a:ea typeface="Tahoma"/>
                <a:cs typeface="Tahoma"/>
              </a:rPr>
              <a:t>mo</a:t>
            </a:r>
            <a:r>
              <a:rPr lang="en-US">
                <a:latin typeface="Tahoma"/>
                <a:ea typeface="Tahoma"/>
                <a:cs typeface="Tahoma"/>
              </a:rPr>
              <a:t>? </a:t>
            </a:r>
            <a:endParaRPr lang="en-US">
              <a:ea typeface="Tahoma"/>
              <a:cs typeface="Tahoma"/>
            </a:endParaRPr>
          </a:p>
          <a:p>
            <a:r>
              <a:rPr lang="en-US">
                <a:latin typeface="Tahoma"/>
                <a:ea typeface="Tahoma"/>
                <a:cs typeface="Tahoma"/>
              </a:rPr>
              <a:t>What about late referrals? </a:t>
            </a:r>
            <a:endParaRPr lang="en-US">
              <a:ea typeface="Tahoma"/>
              <a:cs typeface="Tahoma"/>
            </a:endParaRPr>
          </a:p>
          <a:p>
            <a:r>
              <a:rPr lang="en-US">
                <a:latin typeface="Tahoma"/>
                <a:ea typeface="Tahoma"/>
                <a:cs typeface="Tahoma"/>
              </a:rPr>
              <a:t>Opt-out policies... when does opt-out occur and how does opt-in operate?  </a:t>
            </a:r>
            <a:endParaRPr lang="en-US">
              <a:ea typeface="Tahoma"/>
              <a:cs typeface="Tahoma"/>
            </a:endParaRPr>
          </a:p>
          <a:p>
            <a:r>
              <a:rPr lang="en-US">
                <a:latin typeface="Tahoma"/>
                <a:ea typeface="Tahoma"/>
                <a:cs typeface="Tahoma"/>
              </a:rPr>
              <a:t>Response to notification by the Part B SEA and LEAs.</a:t>
            </a:r>
            <a:endParaRPr lang="en-US">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12</a:t>
            </a:fld>
            <a:endParaRPr lang="en-US"/>
          </a:p>
        </p:txBody>
      </p:sp>
    </p:spTree>
    <p:extLst>
      <p:ext uri="{BB962C8B-B14F-4D97-AF65-F5344CB8AC3E}">
        <p14:creationId xmlns:p14="http://schemas.microsoft.com/office/powerpoint/2010/main" val="2819787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Ginger </a:t>
            </a:r>
          </a:p>
          <a:p>
            <a:r>
              <a:rPr lang="en-US">
                <a:latin typeface="Tahoma"/>
                <a:ea typeface="Tahoma"/>
                <a:cs typeface="Tahoma"/>
              </a:rPr>
              <a:t>As just mentioned, one of the ways states can vary in their approach to notification is the format that notification takes, specifically how automated and how aggregated the data communication is. So we have several examples here. In the bottom left quadrant of the graph shows a less common method of sharing notification data: one person generates a report by hand, maybe listing all the children potentially eligible for Part B services who have reached transition age in the past month. This method is labor-intensive, but it is straightforward. You have verified the list and can then send it to the SEA. This might even be more common at the LEA level, where the number of children could be fairly small. But aggregated reports must be linked on the Part B side, leading to a higher workload for staff. </a:t>
            </a:r>
          </a:p>
          <a:p>
            <a:endParaRPr lang="en-US">
              <a:latin typeface="Tahoma"/>
              <a:ea typeface="Tahoma"/>
              <a:cs typeface="Tahoma"/>
            </a:endParaRPr>
          </a:p>
          <a:p>
            <a:r>
              <a:rPr lang="en-US">
                <a:latin typeface="Tahoma"/>
                <a:ea typeface="Tahoma"/>
                <a:cs typeface="Tahoma"/>
              </a:rPr>
              <a:t>At the top right is an opposite approach: full automation in real time, creating and updating records in both programs without a lot of manual labor. In between are other examples of methods that vary by frequency and degree of automation. None is right or wrong, but they do differ on how they impact the workload at every level and for both EI and ECSE programs. More automation generally means notification is less labor-intensive for everyone involved. And this is one of the primary benefits of moving toward greater data integration: greater work efficiency, likely also generating efficiencies for families and better timeliness in service continuity for children. </a:t>
            </a:r>
          </a:p>
          <a:p>
            <a:endParaRPr lang="en-US">
              <a:ea typeface="Tahoma"/>
              <a:cs typeface="Tahoma"/>
            </a:endParaRPr>
          </a:p>
          <a:p>
            <a:r>
              <a:rPr lang="en-US">
                <a:ea typeface="Tahoma"/>
                <a:cs typeface="Tahoma"/>
              </a:rPr>
              <a:t>Of course, automation still depends on high quality data entry and management at the child record level. If data entry challenges exist, then no process changes will improve the notification process.</a:t>
            </a:r>
          </a:p>
          <a:p>
            <a:endParaRPr lang="en-US">
              <a:latin typeface="Tahoma"/>
              <a:ea typeface="Tahoma"/>
              <a:cs typeface="Tahoma"/>
            </a:endParaRPr>
          </a:p>
          <a:p>
            <a:r>
              <a:rPr lang="en-US">
                <a:latin typeface="Tahoma"/>
                <a:ea typeface="Tahoma"/>
                <a:cs typeface="Tahoma"/>
              </a:rPr>
              <a:t>And now to Howard to talk about the various ways programs can share, link or integrate data.</a:t>
            </a:r>
            <a:endParaRPr lang="en-US">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13</a:t>
            </a:fld>
            <a:endParaRPr lang="en-US"/>
          </a:p>
        </p:txBody>
      </p:sp>
    </p:spTree>
    <p:extLst>
      <p:ext uri="{BB962C8B-B14F-4D97-AF65-F5344CB8AC3E}">
        <p14:creationId xmlns:p14="http://schemas.microsoft.com/office/powerpoint/2010/main" val="3523649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Howard </a:t>
            </a:r>
          </a:p>
          <a:p>
            <a:endParaRPr lang="en-US"/>
          </a:p>
          <a:p>
            <a:r>
              <a:rPr lang="en-US"/>
              <a:t>Thanks, Ginger.</a:t>
            </a:r>
          </a:p>
          <a:p>
            <a:endParaRPr lang="en-US"/>
          </a:p>
          <a:p>
            <a:r>
              <a:rPr lang="en-US"/>
              <a:t>States and territories use a variety of approaches to answer critical questions that cannot be addressed by one data system alone. Sharing, linking, or integrating data starts with a desire to use data from other sources to better inform your Part C or Part B 619 programs.</a:t>
            </a:r>
          </a:p>
          <a:p>
            <a:endParaRPr lang="en-US"/>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14</a:t>
            </a:fld>
            <a:endParaRPr lang="en-US"/>
          </a:p>
        </p:txBody>
      </p:sp>
    </p:spTree>
    <p:extLst>
      <p:ext uri="{BB962C8B-B14F-4D97-AF65-F5344CB8AC3E}">
        <p14:creationId xmlns:p14="http://schemas.microsoft.com/office/powerpoint/2010/main" val="1776464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Howard </a:t>
            </a:r>
          </a:p>
          <a:p>
            <a:endParaRPr lang="en-US"/>
          </a:p>
          <a:p>
            <a:r>
              <a:rPr lang="en-US"/>
              <a:t>It’s important to start this conversation with some terminology level setting. Each approach is slightly different in definition and context. Let’s now talk through the definitions.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examples of each, visit the blog at https://dasycenter.org/whats-the-difference-between-data-sharing-data-linking-and-data-integration/. </a:t>
            </a:r>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15</a:t>
            </a:fld>
            <a:endParaRPr lang="en-US"/>
          </a:p>
        </p:txBody>
      </p:sp>
    </p:spTree>
    <p:extLst>
      <p:ext uri="{BB962C8B-B14F-4D97-AF65-F5344CB8AC3E}">
        <p14:creationId xmlns:p14="http://schemas.microsoft.com/office/powerpoint/2010/main" val="3152775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Data sharing </a:t>
            </a:r>
            <a:r>
              <a:rPr lang="en-US"/>
              <a:t>– Is the practice of providing partners with access to information they can’t access in their own data systems. In this case, the data are typically sufficient for recipients’ needs. Data sharing may occur once or repeatedly depending on the agreed upon terms. The data sharing allows stakeholders to learn from each other and collaborate on shared priorities.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Data linking </a:t>
            </a:r>
            <a:r>
              <a:rPr lang="en-US"/>
              <a:t>– happens when manually connecting extracted information about an entity (e.g., child, service provider, service) from one data source with information related to that same entity from another data source. This may occur once or repeatedly depending on the agreed terms.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For</a:t>
            </a:r>
            <a:r>
              <a:rPr lang="en-US" b="1"/>
              <a:t> Data Integration</a:t>
            </a:r>
            <a:r>
              <a:rPr lang="en-US"/>
              <a:t> – this is the combining of data from disparate sources into a single data system to merge information about entities in one location. In this case, it is maintained systematically through data management plans. A complete data integration solution encompasses discovery, cleansing, monitoring, transforming and delivery of data from a variety of 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that we’ve reviewed the definitions, lets talk about what these look like in context with some examples.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16</a:t>
            </a:fld>
            <a:endParaRPr lang="en-US"/>
          </a:p>
        </p:txBody>
      </p:sp>
    </p:spTree>
    <p:extLst>
      <p:ext uri="{BB962C8B-B14F-4D97-AF65-F5344CB8AC3E}">
        <p14:creationId xmlns:p14="http://schemas.microsoft.com/office/powerpoint/2010/main" val="1415841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Howard </a:t>
            </a:r>
          </a:p>
          <a:p>
            <a:endParaRPr lang="en-US"/>
          </a:p>
          <a:p>
            <a:r>
              <a:rPr lang="en-US"/>
              <a:t>For Data Sharing, some general examples are</a:t>
            </a:r>
          </a:p>
          <a:p>
            <a:pPr marL="628650" lvl="1" indent="-171450">
              <a:buFont typeface="Arial" panose="020B0604020202020204" pitchFamily="34" charset="0"/>
              <a:buChar char="•"/>
            </a:pPr>
            <a:r>
              <a:rPr lang="en-US"/>
              <a:t>Providing aggregate 619 program participation counts for three-year-olds to the Part C office </a:t>
            </a:r>
          </a:p>
          <a:p>
            <a:pPr marL="628650" lvl="1" indent="-171450">
              <a:buFont typeface="Arial" panose="020B0604020202020204" pitchFamily="34" charset="0"/>
              <a:buChar char="•"/>
            </a:pPr>
            <a:r>
              <a:rPr lang="en-US"/>
              <a:t>Providing list of secondary students with grade and disability category to Department of Rehabilitation Services</a:t>
            </a:r>
          </a:p>
          <a:p>
            <a:r>
              <a:rPr lang="en-US"/>
              <a:t>Some notification examples include</a:t>
            </a:r>
          </a:p>
          <a:p>
            <a:pPr marL="628650" lvl="1" indent="-171450">
              <a:buFont typeface="Arial" panose="020B0604020202020204" pitchFamily="34" charset="0"/>
              <a:buChar char="•"/>
            </a:pPr>
            <a:r>
              <a:rPr lang="en-US"/>
              <a:t>Sending a monthly or quarterly report of children potentially eligible for Part B to the State Education Agency (SEA) that will be used outside the SEA’s system</a:t>
            </a:r>
          </a:p>
          <a:p>
            <a:pPr marL="628650" lvl="1" indent="-171450">
              <a:buFont typeface="Arial" panose="020B0604020202020204" pitchFamily="34" charset="0"/>
              <a:buChar char="•"/>
            </a:pPr>
            <a:r>
              <a:rPr lang="en-US"/>
              <a:t>Sending individual letters of notification (referral) to the local LEA when a child is determined to be potentially eligible for Part B</a:t>
            </a:r>
          </a:p>
          <a:p>
            <a:endParaRPr lang="en-US"/>
          </a:p>
          <a:p>
            <a:r>
              <a:rPr lang="en-US"/>
              <a:t>Data sharing is generally fairly easy to reproduce over time but can be time consuming on both the sending and receiving sides. </a:t>
            </a:r>
          </a:p>
          <a:p>
            <a:endParaRPr lang="en-US"/>
          </a:p>
          <a:p>
            <a:r>
              <a:rPr lang="en-US"/>
              <a:t>Data sharing for notification can be prone to delayed information because it relies heavily on individual time – which in some cases is more prone to errors due to the manual work. That said, it can support relationship building, especially at the local level, by increasing the frequency of communication between B and C program personnel.</a:t>
            </a:r>
          </a:p>
        </p:txBody>
      </p:sp>
      <p:sp>
        <p:nvSpPr>
          <p:cNvPr id="4" name="Slide Number Placeholder 3"/>
          <p:cNvSpPr>
            <a:spLocks noGrp="1"/>
          </p:cNvSpPr>
          <p:nvPr>
            <p:ph type="sldNum" sz="quarter" idx="5"/>
          </p:nvPr>
        </p:nvSpPr>
        <p:spPr/>
        <p:txBody>
          <a:bodyPr/>
          <a:lstStyle/>
          <a:p>
            <a:fld id="{5AE7A38C-5F75-D34C-8EEB-9617AEF57B70}" type="slidenum">
              <a:rPr lang="en-US" smtClean="0"/>
              <a:pPr/>
              <a:t>17</a:t>
            </a:fld>
            <a:endParaRPr lang="en-US"/>
          </a:p>
        </p:txBody>
      </p:sp>
    </p:spTree>
    <p:extLst>
      <p:ext uri="{BB962C8B-B14F-4D97-AF65-F5344CB8AC3E}">
        <p14:creationId xmlns:p14="http://schemas.microsoft.com/office/powerpoint/2010/main" val="1545716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data linking, some General examples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Providing annual Part C eligibility and enrollment status to the Dept. of Health for children identified by the state Early Hearing Detection and Intervention (EHDI) program. In this case, EHDI would first provide a list of children to Part C on whom it needs updated Part C data. Then Part C links its own data to the EDHI list at the child level. But the linked dataset is shared back to EHDI.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Providing Part B eligibility and enrollment outcomes for children referred to Part B by the Part C program for its federal exit report on a quarterly basis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A Notification example includes</a:t>
            </a:r>
          </a:p>
          <a:p>
            <a:r>
              <a:rPr lang="en-US"/>
              <a:t>Sending a periodic report of children who have been determined potentially eligible for Part B to the SEA with common unique child IDs to manually upload into Part B data system, which may or may not notify Local Education Agencies (LEAs) simultaneously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Data Linking requires more expertise to link the reports based on common identifiers (which sometimes must be created), but less prone to error because there is less manual work. Data linking still must be repeated periodically, and staff must be skilled in the processes. Linking datasets at the state level may not also at the same time support LEA notification, which may rely on other processes such as emailing individual notifications.</a:t>
            </a:r>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18</a:t>
            </a:fld>
            <a:endParaRPr lang="en-US"/>
          </a:p>
        </p:txBody>
      </p:sp>
    </p:spTree>
    <p:extLst>
      <p:ext uri="{BB962C8B-B14F-4D97-AF65-F5344CB8AC3E}">
        <p14:creationId xmlns:p14="http://schemas.microsoft.com/office/powerpoint/2010/main" val="817282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Howard </a:t>
            </a:r>
          </a:p>
          <a:p>
            <a:endParaRPr lang="en-US"/>
          </a:p>
          <a:p>
            <a:r>
              <a:rPr lang="en-US"/>
              <a:t>For data integration, some general examples are</a:t>
            </a:r>
          </a:p>
          <a:p>
            <a:pPr marL="628650" lvl="1" indent="-171450">
              <a:buFont typeface="Arial" panose="020B0604020202020204" pitchFamily="34" charset="0"/>
              <a:buChar char="•"/>
            </a:pPr>
            <a:r>
              <a:rPr lang="en-US"/>
              <a:t>The state foster care database auto-updates a child’s status and contact information in the state public health data system</a:t>
            </a:r>
          </a:p>
          <a:p>
            <a:pPr marL="628650" lvl="1" indent="-171450">
              <a:buFont typeface="Arial" panose="020B0604020202020204" pitchFamily="34" charset="0"/>
              <a:buChar char="•"/>
            </a:pPr>
            <a:r>
              <a:rPr lang="en-US"/>
              <a:t>The Part C system auto-reports child eligibility and Individualized Family Service Plan (IFSP) status to the Statewide Longitudinal Data System (SLDS) in the Dept. of Education upon enrollment</a:t>
            </a:r>
          </a:p>
          <a:p>
            <a:r>
              <a:rPr lang="en-US"/>
              <a:t>A notification example includes </a:t>
            </a:r>
          </a:p>
          <a:p>
            <a:pPr marL="628650" lvl="1" indent="-171450">
              <a:buFont typeface="Arial" panose="020B0604020202020204" pitchFamily="34" charset="0"/>
              <a:buChar char="•"/>
            </a:pPr>
            <a:r>
              <a:rPr lang="en-US"/>
              <a:t>The Part C data system generates a digital notification for each child who has been determined potentially eligible for Part B, that is sent to the Part B data system at the SEA and simultaneously notifies the LEA in its own data system</a:t>
            </a:r>
          </a:p>
          <a:p>
            <a:endParaRPr lang="en-US"/>
          </a:p>
          <a:p>
            <a:r>
              <a:rPr lang="en-US"/>
              <a:t>Data integration requires the most up-front work, but day to day effort once established is minimal. In this context, it does not rely on manual data sharing, so the data is much less prone to error. </a:t>
            </a:r>
          </a:p>
          <a:p>
            <a:endParaRPr lang="en-US"/>
          </a:p>
          <a:p>
            <a:r>
              <a:rPr lang="en-US"/>
              <a:t>It’s worth noting that the trigger for notification may still be reliant on manual data entry, which must be done timely (especially when the child is older and approaching their third birthday).</a:t>
            </a:r>
          </a:p>
        </p:txBody>
      </p:sp>
      <p:sp>
        <p:nvSpPr>
          <p:cNvPr id="4" name="Slide Number Placeholder 3"/>
          <p:cNvSpPr>
            <a:spLocks noGrp="1"/>
          </p:cNvSpPr>
          <p:nvPr>
            <p:ph type="sldNum" sz="quarter" idx="5"/>
          </p:nvPr>
        </p:nvSpPr>
        <p:spPr/>
        <p:txBody>
          <a:bodyPr/>
          <a:lstStyle/>
          <a:p>
            <a:fld id="{5AE7A38C-5F75-D34C-8EEB-9617AEF57B70}" type="slidenum">
              <a:rPr lang="en-US" smtClean="0"/>
              <a:pPr/>
              <a:t>19</a:t>
            </a:fld>
            <a:endParaRPr lang="en-US"/>
          </a:p>
        </p:txBody>
      </p:sp>
    </p:spTree>
    <p:extLst>
      <p:ext uri="{BB962C8B-B14F-4D97-AF65-F5344CB8AC3E}">
        <p14:creationId xmlns:p14="http://schemas.microsoft.com/office/powerpoint/2010/main" val="3826385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Ginger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rPr>
              <a:t>Michelle Lewis: Parent Center Consultant with DaSy</a:t>
            </a:r>
          </a:p>
          <a:p>
            <a:pPr marL="0" marR="0">
              <a:spcBef>
                <a:spcPts val="0"/>
              </a:spcBef>
              <a:spcAft>
                <a:spcPts val="0"/>
              </a:spcAft>
            </a:pPr>
            <a:r>
              <a:rPr lang="en-US" sz="1800">
                <a:effectLst/>
                <a:latin typeface="Calibri" panose="020F0502020204030204" pitchFamily="34" charset="0"/>
              </a:rPr>
              <a:t>Ruth Littlefield: DaSy who is the lead of the Transition team</a:t>
            </a:r>
          </a:p>
          <a:p>
            <a:pPr marL="0" marR="0">
              <a:spcBef>
                <a:spcPts val="0"/>
              </a:spcBef>
              <a:spcAft>
                <a:spcPts val="0"/>
              </a:spcAft>
            </a:pPr>
            <a:r>
              <a:rPr lang="en-US" sz="1800">
                <a:effectLst/>
                <a:latin typeface="Calibri" panose="020F0502020204030204" pitchFamily="34" charset="0"/>
              </a:rPr>
              <a:t>Howard Morrison: DaSy lead for data integration and linking</a:t>
            </a:r>
          </a:p>
          <a:p>
            <a:pPr marL="0" marR="0">
              <a:spcBef>
                <a:spcPts val="0"/>
              </a:spcBef>
              <a:spcAft>
                <a:spcPts val="0"/>
              </a:spcAft>
            </a:pPr>
            <a:r>
              <a:rPr lang="en-US" sz="1800">
                <a:effectLst/>
                <a:latin typeface="Calibri" panose="020F0502020204030204" pitchFamily="34" charset="0"/>
              </a:rPr>
              <a:t>Susan Kessler: Alaska’s </a:t>
            </a:r>
            <a:r>
              <a:rPr lang="en-US" sz="1800"/>
              <a:t>EI/ILP Unit Manager</a:t>
            </a:r>
            <a:endParaRPr lang="en-US" sz="1800">
              <a:effectLst/>
              <a:latin typeface="Calibri" panose="020F0502020204030204" pitchFamily="34" charset="0"/>
            </a:endParaRPr>
          </a:p>
          <a:p>
            <a:pPr marL="0" marR="0">
              <a:spcBef>
                <a:spcPts val="0"/>
              </a:spcBef>
              <a:spcAft>
                <a:spcPts val="0"/>
              </a:spcAft>
            </a:pPr>
            <a:endParaRPr lang="en-US" sz="1800">
              <a:effectLst/>
              <a:latin typeface="Calibri" panose="020F0502020204030204" pitchFamily="34" charset="0"/>
            </a:endParaRPr>
          </a:p>
          <a:p>
            <a:pPr marL="0" marR="0">
              <a:spcBef>
                <a:spcPts val="0"/>
              </a:spcBef>
              <a:spcAft>
                <a:spcPts val="0"/>
              </a:spcAft>
            </a:pPr>
            <a:r>
              <a:rPr lang="en-US" sz="1800">
                <a:effectLst/>
                <a:latin typeface="Calibri" panose="020F0502020204030204" pitchFamily="34" charset="0"/>
              </a:rPr>
              <a:t>Welcome all states Part C and Part B staff, </a:t>
            </a:r>
            <a:r>
              <a:rPr lang="en-US" sz="1800" b="1">
                <a:effectLst/>
                <a:latin typeface="Calibri" panose="020F0502020204030204" pitchFamily="34" charset="0"/>
              </a:rPr>
              <a:t>OSEP</a:t>
            </a:r>
            <a:r>
              <a:rPr lang="en-US" sz="1800">
                <a:effectLst/>
                <a:latin typeface="Calibri" panose="020F0502020204030204" pitchFamily="34" charset="0"/>
              </a:rPr>
              <a:t>, and TA centers</a:t>
            </a:r>
          </a:p>
          <a:p>
            <a:pPr marL="0" marR="0">
              <a:spcBef>
                <a:spcPts val="0"/>
              </a:spcBef>
              <a:spcAft>
                <a:spcPts val="0"/>
              </a:spcAft>
            </a:pPr>
            <a:endParaRPr lang="en-US" sz="1800">
              <a:effectLst/>
              <a:latin typeface="Calibri" panose="020F0502020204030204" pitchFamily="34" charset="0"/>
            </a:endParaRPr>
          </a:p>
          <a:p>
            <a:pPr marL="0" marR="0">
              <a:spcBef>
                <a:spcPts val="0"/>
              </a:spcBef>
              <a:spcAft>
                <a:spcPts val="0"/>
              </a:spcAft>
            </a:pPr>
            <a:r>
              <a:rPr lang="en-US" sz="1800">
                <a:effectLst/>
                <a:latin typeface="Calibri" panose="020F0502020204030204" pitchFamily="34" charset="0"/>
              </a:rPr>
              <a:t>Remind everyone it is recorded and it will be on the DaSy website in a few weeks.</a:t>
            </a:r>
          </a:p>
          <a:p>
            <a:r>
              <a:rPr lang="en-US"/>
              <a:t> </a:t>
            </a:r>
          </a:p>
        </p:txBody>
      </p:sp>
      <p:sp>
        <p:nvSpPr>
          <p:cNvPr id="4" name="Slide Number Placeholder 3"/>
          <p:cNvSpPr>
            <a:spLocks noGrp="1"/>
          </p:cNvSpPr>
          <p:nvPr>
            <p:ph type="sldNum" sz="quarter" idx="5"/>
          </p:nvPr>
        </p:nvSpPr>
        <p:spPr/>
        <p:txBody>
          <a:bodyPr/>
          <a:lstStyle/>
          <a:p>
            <a:fld id="{5AE7A38C-5F75-D34C-8EEB-9617AEF57B70}" type="slidenum">
              <a:rPr lang="en-US" smtClean="0"/>
              <a:pPr/>
              <a:t>2</a:t>
            </a:fld>
            <a:endParaRPr lang="en-US"/>
          </a:p>
        </p:txBody>
      </p:sp>
    </p:spTree>
    <p:extLst>
      <p:ext uri="{BB962C8B-B14F-4D97-AF65-F5344CB8AC3E}">
        <p14:creationId xmlns:p14="http://schemas.microsoft.com/office/powerpoint/2010/main" val="4247870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Howard </a:t>
            </a:r>
          </a:p>
          <a:p>
            <a:r>
              <a:rPr lang="en-US"/>
              <a:t>Now that we’ve reviewed the definitions and have discussed different approaches in context, lets do two polls to get a sense of where you all are in respect to data sharing, linking and integration. </a:t>
            </a:r>
          </a:p>
          <a:p>
            <a:endParaRPr lang="en-US"/>
          </a:p>
          <a:p>
            <a:r>
              <a:rPr lang="en-US"/>
              <a:t>Review poll and share results. </a:t>
            </a:r>
          </a:p>
        </p:txBody>
      </p:sp>
      <p:sp>
        <p:nvSpPr>
          <p:cNvPr id="4" name="Slide Number Placeholder 3"/>
          <p:cNvSpPr>
            <a:spLocks noGrp="1"/>
          </p:cNvSpPr>
          <p:nvPr>
            <p:ph type="sldNum" sz="quarter" idx="5"/>
          </p:nvPr>
        </p:nvSpPr>
        <p:spPr/>
        <p:txBody>
          <a:bodyPr/>
          <a:lstStyle/>
          <a:p>
            <a:fld id="{5AE7A38C-5F75-D34C-8EEB-9617AEF57B70}" type="slidenum">
              <a:rPr lang="en-US" smtClean="0"/>
              <a:pPr/>
              <a:t>20</a:t>
            </a:fld>
            <a:endParaRPr lang="en-US"/>
          </a:p>
        </p:txBody>
      </p:sp>
    </p:spTree>
    <p:extLst>
      <p:ext uri="{BB962C8B-B14F-4D97-AF65-F5344CB8AC3E}">
        <p14:creationId xmlns:p14="http://schemas.microsoft.com/office/powerpoint/2010/main" val="698638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a:t>Howard </a:t>
            </a:r>
          </a:p>
          <a:p>
            <a:endParaRPr lang="en-US"/>
          </a:p>
          <a:p>
            <a:r>
              <a:rPr lang="en-US"/>
              <a:t>We are so lucky to have Susan E. Kessler join us today. She is the Early Intervention/Infant Learning Program Unit Manager for the State of Alaska Senior and Disabilities Services at the Dept of Health. She is going to share a bit about the approach and process that Alaska has taken, their challenges, and next steps. If you have questions for Susan, feel free to type them in the chat and we can allow for a few minutes of Q&amp;A at the end of her section.  </a:t>
            </a:r>
          </a:p>
          <a:p>
            <a:endParaRPr lang="en-US"/>
          </a:p>
          <a:p>
            <a:r>
              <a:rPr lang="en-US"/>
              <a:t>Susan, take it away.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2780E0-A90E-D74D-8F20-3B3D49CA8D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452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 </a:t>
            </a:r>
          </a:p>
        </p:txBody>
      </p:sp>
      <p:sp>
        <p:nvSpPr>
          <p:cNvPr id="4" name="Slide Number Placeholder 3"/>
          <p:cNvSpPr>
            <a:spLocks noGrp="1"/>
          </p:cNvSpPr>
          <p:nvPr>
            <p:ph type="sldNum" sz="quarter" idx="5"/>
          </p:nvPr>
        </p:nvSpPr>
        <p:spPr/>
        <p:txBody>
          <a:bodyPr/>
          <a:lstStyle/>
          <a:p>
            <a:fld id="{5AE7A38C-5F75-D34C-8EEB-9617AEF57B70}" type="slidenum">
              <a:rPr lang="en-US" smtClean="0"/>
              <a:pPr/>
              <a:t>22</a:t>
            </a:fld>
            <a:endParaRPr lang="en-US"/>
          </a:p>
        </p:txBody>
      </p:sp>
    </p:spTree>
    <p:extLst>
      <p:ext uri="{BB962C8B-B14F-4D97-AF65-F5344CB8AC3E}">
        <p14:creationId xmlns:p14="http://schemas.microsoft.com/office/powerpoint/2010/main" val="2502823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 </a:t>
            </a:r>
          </a:p>
        </p:txBody>
      </p:sp>
      <p:sp>
        <p:nvSpPr>
          <p:cNvPr id="4" name="Slide Number Placeholder 3"/>
          <p:cNvSpPr>
            <a:spLocks noGrp="1"/>
          </p:cNvSpPr>
          <p:nvPr>
            <p:ph type="sldNum" sz="quarter" idx="5"/>
          </p:nvPr>
        </p:nvSpPr>
        <p:spPr/>
        <p:txBody>
          <a:bodyPr/>
          <a:lstStyle/>
          <a:p>
            <a:fld id="{5AE7A38C-5F75-D34C-8EEB-9617AEF57B70}" type="slidenum">
              <a:rPr lang="en-US" smtClean="0"/>
              <a:pPr/>
              <a:t>23</a:t>
            </a:fld>
            <a:endParaRPr lang="en-US"/>
          </a:p>
        </p:txBody>
      </p:sp>
    </p:spTree>
    <p:extLst>
      <p:ext uri="{BB962C8B-B14F-4D97-AF65-F5344CB8AC3E}">
        <p14:creationId xmlns:p14="http://schemas.microsoft.com/office/powerpoint/2010/main" val="3929347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 </a:t>
            </a:r>
          </a:p>
          <a:p>
            <a:r>
              <a:rPr lang="en-US"/>
              <a:t>Howard to facilitate questions if time </a:t>
            </a:r>
          </a:p>
        </p:txBody>
      </p:sp>
      <p:sp>
        <p:nvSpPr>
          <p:cNvPr id="4" name="Slide Number Placeholder 3"/>
          <p:cNvSpPr>
            <a:spLocks noGrp="1"/>
          </p:cNvSpPr>
          <p:nvPr>
            <p:ph type="sldNum" sz="quarter" idx="5"/>
          </p:nvPr>
        </p:nvSpPr>
        <p:spPr/>
        <p:txBody>
          <a:bodyPr/>
          <a:lstStyle/>
          <a:p>
            <a:fld id="{5AE7A38C-5F75-D34C-8EEB-9617AEF57B70}" type="slidenum">
              <a:rPr lang="en-US" smtClean="0"/>
              <a:pPr/>
              <a:t>24</a:t>
            </a:fld>
            <a:endParaRPr lang="en-US"/>
          </a:p>
        </p:txBody>
      </p:sp>
    </p:spTree>
    <p:extLst>
      <p:ext uri="{BB962C8B-B14F-4D97-AF65-F5344CB8AC3E}">
        <p14:creationId xmlns:p14="http://schemas.microsoft.com/office/powerpoint/2010/main" val="443510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Howard </a:t>
            </a:r>
          </a:p>
          <a:p>
            <a:r>
              <a:rPr lang="en-US"/>
              <a:t>Data linking and integration take time, expertise and state commitment. Let’s review some potential next steps for you to consider. </a:t>
            </a:r>
          </a:p>
          <a:p>
            <a:endParaRPr lang="en-US"/>
          </a:p>
          <a:p>
            <a:pPr marL="171450" indent="-171450">
              <a:buFont typeface="Arial" panose="020B0604020202020204" pitchFamily="34" charset="0"/>
              <a:buChar char="•"/>
            </a:pPr>
            <a:r>
              <a:rPr lang="en-US"/>
              <a:t>Disseminate transition interagency agreements that specifically address data sharing responsibilities and processes and provide training to affected Part C and Part B staff. </a:t>
            </a:r>
          </a:p>
          <a:p>
            <a:pPr marL="171450" indent="-171450">
              <a:buFont typeface="Arial" panose="020B0604020202020204" pitchFamily="34" charset="0"/>
              <a:buChar char="•"/>
            </a:pPr>
            <a:r>
              <a:rPr lang="en-US"/>
              <a:t>Consider the feasibility and benefits of creating and using a single unique child identifier across both Part C and Part B. </a:t>
            </a:r>
          </a:p>
          <a:p>
            <a:pPr marL="628650" lvl="1" indent="-171450">
              <a:buFont typeface="Arial" panose="020B0604020202020204" pitchFamily="34" charset="0"/>
              <a:buChar char="•"/>
            </a:pPr>
            <a:r>
              <a:rPr lang="en-US"/>
              <a:t>If this is not possible, matching different IDs and records is possible and can still work in both linking and integration </a:t>
            </a:r>
          </a:p>
          <a:p>
            <a:pPr marL="171450" indent="-171450">
              <a:buFont typeface="Arial" panose="020B0604020202020204" pitchFamily="34" charset="0"/>
              <a:buChar char="•"/>
            </a:pPr>
            <a:r>
              <a:rPr lang="en-US"/>
              <a:t>Consider the feasibility and benefits of moving toward a statewide data system to support accurate and efficient transfer of transition data that will minimize manual processing and reduce errors. </a:t>
            </a:r>
          </a:p>
          <a:p>
            <a:pPr marL="628650" lvl="1" indent="-171450">
              <a:buFont typeface="Arial" panose="020B0604020202020204" pitchFamily="34" charset="0"/>
              <a:buChar char="•"/>
            </a:pPr>
            <a:r>
              <a:rPr lang="en-US"/>
              <a:t>This may be through the expansion of your Statewide Longitudinal Data System (SLDS) or Early Childhood Integrated Data System (ECIDS)</a:t>
            </a:r>
          </a:p>
          <a:p>
            <a:pPr marL="171450" indent="-171450">
              <a:buFont typeface="Arial" panose="020B0604020202020204" pitchFamily="34" charset="0"/>
              <a:buChar char="•"/>
            </a:pPr>
            <a:r>
              <a:rPr lang="en-US"/>
              <a:t>Develop processes to allow state and local Part C and Part B staff real-time access to the same data on transitioning children. </a:t>
            </a:r>
          </a:p>
          <a:p>
            <a:pPr marL="628650" lvl="1" indent="-171450">
              <a:buFont typeface="Arial" panose="020B0604020202020204" pitchFamily="34" charset="0"/>
              <a:buChar char="•"/>
            </a:pPr>
            <a:r>
              <a:rPr lang="en-US"/>
              <a:t>Alaska spoke to how they plan to improve this </a:t>
            </a:r>
          </a:p>
        </p:txBody>
      </p:sp>
      <p:sp>
        <p:nvSpPr>
          <p:cNvPr id="4" name="Slide Number Placeholder 3"/>
          <p:cNvSpPr>
            <a:spLocks noGrp="1"/>
          </p:cNvSpPr>
          <p:nvPr>
            <p:ph type="sldNum" sz="quarter" idx="5"/>
          </p:nvPr>
        </p:nvSpPr>
        <p:spPr/>
        <p:txBody>
          <a:bodyPr/>
          <a:lstStyle/>
          <a:p>
            <a:fld id="{5AE7A38C-5F75-D34C-8EEB-9617AEF57B70}" type="slidenum">
              <a:rPr lang="en-US" smtClean="0"/>
              <a:pPr/>
              <a:t>25</a:t>
            </a:fld>
            <a:endParaRPr lang="en-US"/>
          </a:p>
        </p:txBody>
      </p:sp>
    </p:spTree>
    <p:extLst>
      <p:ext uri="{BB962C8B-B14F-4D97-AF65-F5344CB8AC3E}">
        <p14:creationId xmlns:p14="http://schemas.microsoft.com/office/powerpoint/2010/main" val="52413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Howard </a:t>
            </a:r>
          </a:p>
          <a:p>
            <a:endParaRPr lang="en-US"/>
          </a:p>
          <a:p>
            <a:r>
              <a:rPr lang="en-US"/>
              <a:t>There are a few other ways state and territories can improve their notification practice. </a:t>
            </a:r>
          </a:p>
          <a:p>
            <a:endParaRPr lang="en-US"/>
          </a:p>
          <a:p>
            <a:r>
              <a:rPr lang="en-US"/>
              <a:t>One area is to establish routine communication between state and local Part C and Part B staff. This will allow them to coordinate notification data sharing to resolve discrepancies and issues, ensure timely and effective access to services and supports for children and their families. It also allows them to build strong relationships to establish the consistent communication which is essential. </a:t>
            </a:r>
          </a:p>
          <a:p>
            <a:endParaRPr lang="en-US"/>
          </a:p>
          <a:p>
            <a:r>
              <a:rPr lang="en-US"/>
              <a:t>Another area to improve is to establish routine transition notification training and technical assistance for local Part C and Part B program staff. This helps to </a:t>
            </a:r>
          </a:p>
          <a:p>
            <a:pPr marL="628650" lvl="1" indent="-171450">
              <a:buFont typeface="Arial" panose="020B0604020202020204" pitchFamily="34" charset="0"/>
              <a:buChar char="•"/>
            </a:pPr>
            <a:r>
              <a:rPr lang="en-US"/>
              <a:t>increase transition knowledge,</a:t>
            </a:r>
          </a:p>
          <a:p>
            <a:pPr marL="628650" lvl="1" indent="-171450">
              <a:buFont typeface="Arial" panose="020B0604020202020204" pitchFamily="34" charset="0"/>
              <a:buChar char="•"/>
            </a:pPr>
            <a:r>
              <a:rPr lang="en-US"/>
              <a:t>use transition data to plan and monitor local programs for effective transition services, and </a:t>
            </a:r>
          </a:p>
          <a:p>
            <a:pPr marL="628650" lvl="1" indent="-171450">
              <a:buFont typeface="Arial" panose="020B0604020202020204" pitchFamily="34" charset="0"/>
              <a:buChar char="•"/>
            </a:pPr>
            <a:r>
              <a:rPr lang="en-US"/>
              <a:t>build interagency relationships.</a:t>
            </a:r>
          </a:p>
          <a:p>
            <a:pPr marL="628650" lvl="1" indent="-171450">
              <a:buFont typeface="Arial" panose="020B0604020202020204" pitchFamily="34" charset="0"/>
              <a:buChar char="•"/>
            </a:pPr>
            <a:endParaRPr lang="en-US"/>
          </a:p>
          <a:p>
            <a:pPr marL="0" lvl="0" indent="0">
              <a:buFont typeface="Arial" panose="020B0604020202020204" pitchFamily="34" charset="0"/>
              <a:buNone/>
            </a:pPr>
            <a:r>
              <a:rPr lang="en-US"/>
              <a:t>I’ll now turn it over to Ginger to talk about the Supports and Resources available. </a:t>
            </a:r>
          </a:p>
          <a:p>
            <a:endParaRPr lang="en-US"/>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26</a:t>
            </a:fld>
            <a:endParaRPr lang="en-US"/>
          </a:p>
        </p:txBody>
      </p:sp>
    </p:spTree>
    <p:extLst>
      <p:ext uri="{BB962C8B-B14F-4D97-AF65-F5344CB8AC3E}">
        <p14:creationId xmlns:p14="http://schemas.microsoft.com/office/powerpoint/2010/main" val="869594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Ginger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Thanks, Howard. For those interested in data linking as an avenue forward, DaSy has a toolkit on our website that you should check out. It contains a variety of resources such as worksheets and checklists to help your state through the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also currently working on two new activities—a use case that states can use to articulate the need for and value of data linking and integration, and a learning community opportunity for states to engage with each other on improving their data communication within and across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can always assist with targeted or intensive TA, also, from helping your state frame the use case for increased integration to supporting process improvements for transition. Contact your DaSy liaison for more information. </a:t>
            </a:r>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27</a:t>
            </a:fld>
            <a:endParaRPr lang="en-US"/>
          </a:p>
        </p:txBody>
      </p:sp>
    </p:spTree>
    <p:extLst>
      <p:ext uri="{BB962C8B-B14F-4D97-AF65-F5344CB8AC3E}">
        <p14:creationId xmlns:p14="http://schemas.microsoft.com/office/powerpoint/2010/main" val="1164333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Ginger </a:t>
            </a:r>
          </a:p>
          <a:p>
            <a:endParaRPr lang="en-US"/>
          </a:p>
          <a:p>
            <a:r>
              <a:rPr lang="en-US"/>
              <a:t>As mentioned, DaSy and other TA centers have a variety of resources you can use to support your data communication improvement efforts for transition. And if you haven’t read it yet, please check out the Letter to Nix about confirming that notification is referral.</a:t>
            </a:r>
          </a:p>
        </p:txBody>
      </p:sp>
      <p:sp>
        <p:nvSpPr>
          <p:cNvPr id="4" name="Slide Number Placeholder 3"/>
          <p:cNvSpPr>
            <a:spLocks noGrp="1"/>
          </p:cNvSpPr>
          <p:nvPr>
            <p:ph type="sldNum" sz="quarter" idx="5"/>
          </p:nvPr>
        </p:nvSpPr>
        <p:spPr/>
        <p:txBody>
          <a:bodyPr/>
          <a:lstStyle/>
          <a:p>
            <a:fld id="{5AE7A38C-5F75-D34C-8EEB-9617AEF57B70}" type="slidenum">
              <a:rPr lang="en-US" smtClean="0"/>
              <a:t>28</a:t>
            </a:fld>
            <a:endParaRPr lang="en-US"/>
          </a:p>
        </p:txBody>
      </p:sp>
    </p:spTree>
    <p:extLst>
      <p:ext uri="{BB962C8B-B14F-4D97-AF65-F5344CB8AC3E}">
        <p14:creationId xmlns:p14="http://schemas.microsoft.com/office/powerpoint/2010/main" val="745366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Ginger </a:t>
            </a:r>
          </a:p>
          <a:p>
            <a:endParaRPr lang="en-US"/>
          </a:p>
          <a:p>
            <a:r>
              <a:rPr lang="en-US"/>
              <a:t>Note that we will be sending out an evaluation survey later today to everyone who participated. Let us know what you thought. Thanks for joining!</a:t>
            </a:r>
          </a:p>
        </p:txBody>
      </p:sp>
      <p:sp>
        <p:nvSpPr>
          <p:cNvPr id="4" name="Slide Number Placeholder 3"/>
          <p:cNvSpPr>
            <a:spLocks noGrp="1"/>
          </p:cNvSpPr>
          <p:nvPr>
            <p:ph type="sldNum" sz="quarter" idx="5"/>
          </p:nvPr>
        </p:nvSpPr>
        <p:spPr/>
        <p:txBody>
          <a:bodyPr/>
          <a:lstStyle/>
          <a:p>
            <a:fld id="{5AE7A38C-5F75-D34C-8EEB-9617AEF57B70}" type="slidenum">
              <a:rPr lang="en-US" smtClean="0"/>
              <a:t>29</a:t>
            </a:fld>
            <a:endParaRPr lang="en-US"/>
          </a:p>
        </p:txBody>
      </p:sp>
    </p:spTree>
    <p:extLst>
      <p:ext uri="{BB962C8B-B14F-4D97-AF65-F5344CB8AC3E}">
        <p14:creationId xmlns:p14="http://schemas.microsoft.com/office/powerpoint/2010/main" val="2556339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Ginger </a:t>
            </a:r>
          </a:p>
          <a:p>
            <a:r>
              <a:rPr lang="en-US"/>
              <a:t>Purpose and critical questions</a:t>
            </a:r>
          </a:p>
          <a:p>
            <a:r>
              <a:rPr lang="en-US"/>
              <a:t>Context: the “what, why, and how”</a:t>
            </a:r>
          </a:p>
          <a:p>
            <a:r>
              <a:rPr lang="en-US"/>
              <a:t>Defining sharing, linking and integration</a:t>
            </a:r>
          </a:p>
          <a:p>
            <a:r>
              <a:rPr lang="en-US"/>
              <a:t>Notification in practice</a:t>
            </a:r>
          </a:p>
          <a:p>
            <a:r>
              <a:rPr lang="en-US"/>
              <a:t>Resources and supports </a:t>
            </a:r>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3</a:t>
            </a:fld>
            <a:endParaRPr lang="en-US"/>
          </a:p>
        </p:txBody>
      </p:sp>
    </p:spTree>
    <p:extLst>
      <p:ext uri="{BB962C8B-B14F-4D97-AF65-F5344CB8AC3E}">
        <p14:creationId xmlns:p14="http://schemas.microsoft.com/office/powerpoint/2010/main" val="3732762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Ginger </a:t>
            </a:r>
          </a:p>
          <a:p>
            <a:r>
              <a:rPr lang="en-US"/>
              <a:t>Important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effectLst/>
                <a:latin typeface="Calibri" panose="020F0502020204030204" pitchFamily="34" charset="0"/>
              </a:rPr>
              <a:t>-- “how can you improve your data flow to increase efficiency and program outcomes”? How can you improve your notification processes to answer more critical questions? How to avoid the problems you are facing? Where are you now, what problem are you trying to solve? How can push children through the process more efficiently and with less work?  </a:t>
            </a:r>
            <a:endParaRPr lang="en-US" b="0" i="0">
              <a:effectLst/>
            </a:endParaRPr>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4</a:t>
            </a:fld>
            <a:endParaRPr lang="en-US"/>
          </a:p>
        </p:txBody>
      </p:sp>
    </p:spTree>
    <p:extLst>
      <p:ext uri="{BB962C8B-B14F-4D97-AF65-F5344CB8AC3E}">
        <p14:creationId xmlns:p14="http://schemas.microsoft.com/office/powerpoint/2010/main" val="510148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Ginger </a:t>
            </a:r>
          </a:p>
          <a:p>
            <a:r>
              <a:rPr lang="en-US"/>
              <a:t>We know that the transition between C and B presents challenges for both programs, and that notification is a key part of that. Common challenges include…</a:t>
            </a:r>
          </a:p>
          <a:p>
            <a:r>
              <a:rPr lang="en-US"/>
              <a:t>I won’t ask you to raise your hands, but consider which of these have your offices faced recently? If none of these, we need to hear what is working well for your state!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and programs hope to also achieve related goals …</a:t>
            </a:r>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5</a:t>
            </a:fld>
            <a:endParaRPr lang="en-US"/>
          </a:p>
        </p:txBody>
      </p:sp>
    </p:spTree>
    <p:extLst>
      <p:ext uri="{BB962C8B-B14F-4D97-AF65-F5344CB8AC3E}">
        <p14:creationId xmlns:p14="http://schemas.microsoft.com/office/powerpoint/2010/main" val="2375603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Ginger</a:t>
            </a:r>
          </a:p>
          <a:p>
            <a:endParaRPr lang="en-US"/>
          </a:p>
          <a:p>
            <a:r>
              <a:rPr lang="en-US"/>
              <a:t>Some of these critical questions might include:</a:t>
            </a:r>
          </a:p>
          <a:p>
            <a:endParaRPr lang="en-US"/>
          </a:p>
          <a:p>
            <a:r>
              <a:rPr lang="en-US"/>
              <a:t>Share DaSy Critical Questions, https://dasycenter.org/resources/critical-questions/ </a:t>
            </a:r>
          </a:p>
        </p:txBody>
      </p:sp>
      <p:sp>
        <p:nvSpPr>
          <p:cNvPr id="4" name="Slide Number Placeholder 3"/>
          <p:cNvSpPr>
            <a:spLocks noGrp="1"/>
          </p:cNvSpPr>
          <p:nvPr>
            <p:ph type="sldNum" sz="quarter" idx="5"/>
          </p:nvPr>
        </p:nvSpPr>
        <p:spPr/>
        <p:txBody>
          <a:bodyPr/>
          <a:lstStyle/>
          <a:p>
            <a:fld id="{5AE7A38C-5F75-D34C-8EEB-9617AEF57B70}" type="slidenum">
              <a:rPr lang="en-US" smtClean="0"/>
              <a:pPr/>
              <a:t>6</a:t>
            </a:fld>
            <a:endParaRPr lang="en-US"/>
          </a:p>
        </p:txBody>
      </p:sp>
    </p:spTree>
    <p:extLst>
      <p:ext uri="{BB962C8B-B14F-4D97-AF65-F5344CB8AC3E}">
        <p14:creationId xmlns:p14="http://schemas.microsoft.com/office/powerpoint/2010/main" val="36094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Ginger </a:t>
            </a:r>
          </a:p>
          <a:p>
            <a:r>
              <a:rPr lang="en-US"/>
              <a:t>So before we move into the next section, we are curious about your motivation for being here today. We have an open- response poll first. Please tell us… </a:t>
            </a:r>
          </a:p>
          <a:p>
            <a:endParaRPr lang="en-US"/>
          </a:p>
          <a:p>
            <a:r>
              <a:rPr lang="en-US"/>
              <a:t>Second, we ask that you flag which of the critical questions we mentioned is most motivating for you. What is especially important for you to know? </a:t>
            </a:r>
          </a:p>
          <a:p>
            <a:endParaRPr lang="en-US"/>
          </a:p>
          <a:p>
            <a:r>
              <a:rPr lang="en-US"/>
              <a:t>Now to Michelle to talk about transition notification in context.</a:t>
            </a:r>
          </a:p>
        </p:txBody>
      </p:sp>
      <p:sp>
        <p:nvSpPr>
          <p:cNvPr id="4" name="Slide Number Placeholder 3"/>
          <p:cNvSpPr>
            <a:spLocks noGrp="1"/>
          </p:cNvSpPr>
          <p:nvPr>
            <p:ph type="sldNum" sz="quarter" idx="5"/>
          </p:nvPr>
        </p:nvSpPr>
        <p:spPr/>
        <p:txBody>
          <a:bodyPr/>
          <a:lstStyle/>
          <a:p>
            <a:fld id="{5AE7A38C-5F75-D34C-8EEB-9617AEF57B70}" type="slidenum">
              <a:rPr lang="en-US" smtClean="0"/>
              <a:pPr/>
              <a:t>7</a:t>
            </a:fld>
            <a:endParaRPr lang="en-US"/>
          </a:p>
        </p:txBody>
      </p:sp>
    </p:spTree>
    <p:extLst>
      <p:ext uri="{BB962C8B-B14F-4D97-AF65-F5344CB8AC3E}">
        <p14:creationId xmlns:p14="http://schemas.microsoft.com/office/powerpoint/2010/main" val="3615307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Michelle </a:t>
            </a:r>
          </a:p>
        </p:txBody>
      </p:sp>
      <p:sp>
        <p:nvSpPr>
          <p:cNvPr id="4" name="Slide Number Placeholder 3"/>
          <p:cNvSpPr>
            <a:spLocks noGrp="1"/>
          </p:cNvSpPr>
          <p:nvPr>
            <p:ph type="sldNum" sz="quarter" idx="5"/>
          </p:nvPr>
        </p:nvSpPr>
        <p:spPr/>
        <p:txBody>
          <a:bodyPr/>
          <a:lstStyle/>
          <a:p>
            <a:fld id="{5AE7A38C-5F75-D34C-8EEB-9617AEF57B70}" type="slidenum">
              <a:rPr lang="en-US" smtClean="0"/>
              <a:pPr/>
              <a:t>8</a:t>
            </a:fld>
            <a:endParaRPr lang="en-US"/>
          </a:p>
        </p:txBody>
      </p:sp>
    </p:spTree>
    <p:extLst>
      <p:ext uri="{BB962C8B-B14F-4D97-AF65-F5344CB8AC3E}">
        <p14:creationId xmlns:p14="http://schemas.microsoft.com/office/powerpoint/2010/main" val="3827892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Michelle </a:t>
            </a:r>
          </a:p>
        </p:txBody>
      </p:sp>
      <p:sp>
        <p:nvSpPr>
          <p:cNvPr id="4" name="Slide Number Placeholder 3"/>
          <p:cNvSpPr>
            <a:spLocks noGrp="1"/>
          </p:cNvSpPr>
          <p:nvPr>
            <p:ph type="sldNum" sz="quarter" idx="5"/>
          </p:nvPr>
        </p:nvSpPr>
        <p:spPr/>
        <p:txBody>
          <a:bodyPr/>
          <a:lstStyle/>
          <a:p>
            <a:fld id="{5AE7A38C-5F75-D34C-8EEB-9617AEF57B70}" type="slidenum">
              <a:rPr lang="en-US" smtClean="0"/>
              <a:t>9</a:t>
            </a:fld>
            <a:endParaRPr lang="en-US"/>
          </a:p>
        </p:txBody>
      </p:sp>
    </p:spTree>
    <p:extLst>
      <p:ext uri="{BB962C8B-B14F-4D97-AF65-F5344CB8AC3E}">
        <p14:creationId xmlns:p14="http://schemas.microsoft.com/office/powerpoint/2010/main" val="4274257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p:nvPr/>
        </p:nvSpPr>
        <p:spPr>
          <a:xfrm>
            <a:off x="0" y="0"/>
            <a:ext cx="6096000" cy="6858000"/>
          </a:xfrm>
          <a:prstGeom prst="rect">
            <a:avLst/>
          </a:prstGeom>
          <a:solidFill>
            <a:srgbClr val="1545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2"/>
          <p:cNvSpPr txBox="1">
            <a:spLocks noGrp="1"/>
          </p:cNvSpPr>
          <p:nvPr>
            <p:ph type="ctrTitle"/>
          </p:nvPr>
        </p:nvSpPr>
        <p:spPr>
          <a:xfrm>
            <a:off x="495358" y="1032734"/>
            <a:ext cx="5300664" cy="32559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Tahoma"/>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 name="Google Shape;18;p2"/>
          <p:cNvSpPr txBox="1">
            <a:spLocks noGrp="1"/>
          </p:cNvSpPr>
          <p:nvPr>
            <p:ph type="subTitle" idx="1"/>
          </p:nvPr>
        </p:nvSpPr>
        <p:spPr>
          <a:xfrm>
            <a:off x="485775" y="4570743"/>
            <a:ext cx="5300664" cy="1739897"/>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9" name="Google Shape;19;p2"/>
          <p:cNvSpPr/>
          <p:nvPr/>
        </p:nvSpPr>
        <p:spPr>
          <a:xfrm>
            <a:off x="11963403" y="5762000"/>
            <a:ext cx="228597" cy="1097280"/>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20" name="Google Shape;20;p2"/>
          <p:cNvPicPr preferRelativeResize="0"/>
          <p:nvPr/>
        </p:nvPicPr>
        <p:blipFill rotWithShape="1">
          <a:blip r:embed="rId2">
            <a:alphaModFix/>
          </a:blip>
          <a:srcRect/>
          <a:stretch/>
        </p:blipFill>
        <p:spPr>
          <a:xfrm>
            <a:off x="523182" y="170970"/>
            <a:ext cx="2210292" cy="731520"/>
          </a:xfrm>
          <a:prstGeom prst="rect">
            <a:avLst/>
          </a:prstGeom>
          <a:noFill/>
          <a:ln>
            <a:noFill/>
          </a:ln>
        </p:spPr>
      </p:pic>
      <p:pic>
        <p:nvPicPr>
          <p:cNvPr id="22" name="Google Shape;22;p2" descr="A picture containing drawing&#10;&#10;Description automatically generated"/>
          <p:cNvPicPr preferRelativeResize="0"/>
          <p:nvPr/>
        </p:nvPicPr>
        <p:blipFill rotWithShape="1">
          <a:blip r:embed="rId3">
            <a:alphaModFix/>
          </a:blip>
          <a:srcRect/>
          <a:stretch/>
        </p:blipFill>
        <p:spPr>
          <a:xfrm>
            <a:off x="4212187" y="6356665"/>
            <a:ext cx="1615440" cy="365760"/>
          </a:xfrm>
          <a:prstGeom prst="rect">
            <a:avLst/>
          </a:prstGeom>
          <a:noFill/>
          <a:ln>
            <a:noFill/>
          </a:ln>
        </p:spPr>
      </p:pic>
      <p:sp>
        <p:nvSpPr>
          <p:cNvPr id="2" name="Rectangle 1">
            <a:extLst>
              <a:ext uri="{FF2B5EF4-FFF2-40B4-BE49-F238E27FC236}">
                <a16:creationId xmlns:a16="http://schemas.microsoft.com/office/drawing/2014/main" id="{4D580D4D-4120-B744-9A17-BA2AE25F753D}"/>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3" name="Rectangle 2">
            <a:extLst>
              <a:ext uri="{FF2B5EF4-FFF2-40B4-BE49-F238E27FC236}">
                <a16:creationId xmlns:a16="http://schemas.microsoft.com/office/drawing/2014/main" id="{8751D284-A9DF-3B0B-E6FD-22906356660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4" name="Picture 3">
            <a:extLst>
              <a:ext uri="{FF2B5EF4-FFF2-40B4-BE49-F238E27FC236}">
                <a16:creationId xmlns:a16="http://schemas.microsoft.com/office/drawing/2014/main" id="{32030A8A-A967-608C-3F15-66B202E3848C}"/>
              </a:ext>
            </a:extLst>
          </p:cNvPr>
          <p:cNvPicPr>
            <a:picLocks noChangeAspect="1"/>
          </p:cNvPicPr>
          <p:nvPr userDrawn="1"/>
        </p:nvPicPr>
        <p:blipFill>
          <a:blip r:embed="rId2"/>
          <a:stretch>
            <a:fillRect/>
          </a:stretch>
        </p:blipFill>
        <p:spPr>
          <a:xfrm>
            <a:off x="523182" y="170970"/>
            <a:ext cx="2210292" cy="73152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52F8B773-C671-408A-BC5A-F7151B0AD4BA}"/>
              </a:ext>
            </a:extLst>
          </p:cNvPr>
          <p:cNvPicPr>
            <a:picLocks noChangeAspect="1"/>
          </p:cNvPicPr>
          <p:nvPr userDrawn="1"/>
        </p:nvPicPr>
        <p:blipFill>
          <a:blip r:embed="rId3"/>
          <a:stretch>
            <a:fillRect/>
          </a:stretch>
        </p:blipFill>
        <p:spPr>
          <a:xfrm>
            <a:off x="4212187" y="6356665"/>
            <a:ext cx="1615440" cy="365760"/>
          </a:xfrm>
          <a:prstGeom prst="rect">
            <a:avLst/>
          </a:prstGeom>
        </p:spPr>
      </p:pic>
    </p:spTree>
    <p:extLst>
      <p:ext uri="{BB962C8B-B14F-4D97-AF65-F5344CB8AC3E}">
        <p14:creationId xmlns:p14="http://schemas.microsoft.com/office/powerpoint/2010/main" val="4162178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2049462"/>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Title 4">
            <a:extLst>
              <a:ext uri="{FF2B5EF4-FFF2-40B4-BE49-F238E27FC236}">
                <a16:creationId xmlns:a16="http://schemas.microsoft.com/office/drawing/2014/main" id="{B4DA8F08-7FF8-5846-A1F3-9A1CE307C9B6}"/>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9CEE7F13-F52D-7C43-9F04-29EF723D6555}"/>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356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54578"/>
              </a:buClr>
              <a:buSzPts val="4400"/>
              <a:buFont typeface="Tahoma"/>
              <a:buNone/>
              <a:defRPr>
                <a:solidFill>
                  <a:srgbClr val="154578"/>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5" name="Google Shape;25;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154578"/>
              </a:buClr>
              <a:buSzPts val="2400"/>
              <a:buChar char="•"/>
              <a:defRPr sz="2400">
                <a:latin typeface="Tahoma"/>
                <a:ea typeface="Tahoma"/>
                <a:cs typeface="Tahoma"/>
                <a:sym typeface="Tahoma"/>
              </a:defRPr>
            </a:lvl1pPr>
            <a:lvl2pPr marL="914400" lvl="1" indent="-381000" algn="l">
              <a:lnSpc>
                <a:spcPct val="90000"/>
              </a:lnSpc>
              <a:spcBef>
                <a:spcPts val="500"/>
              </a:spcBef>
              <a:spcAft>
                <a:spcPts val="0"/>
              </a:spcAft>
              <a:buClr>
                <a:srgbClr val="154578"/>
              </a:buClr>
              <a:buSzPts val="2400"/>
              <a:buFont typeface="NTR"/>
              <a:buChar char="‒"/>
              <a:defRPr sz="2400">
                <a:latin typeface="Tahoma"/>
                <a:ea typeface="Tahoma"/>
                <a:cs typeface="Tahoma"/>
                <a:sym typeface="Tahoma"/>
              </a:defRPr>
            </a:lvl2pPr>
            <a:lvl3pPr marL="1371600" lvl="2" indent="-381000" algn="l">
              <a:lnSpc>
                <a:spcPct val="90000"/>
              </a:lnSpc>
              <a:spcBef>
                <a:spcPts val="500"/>
              </a:spcBef>
              <a:spcAft>
                <a:spcPts val="0"/>
              </a:spcAft>
              <a:buClr>
                <a:srgbClr val="154578"/>
              </a:buClr>
              <a:buSzPts val="2400"/>
              <a:buFont typeface="Courier New"/>
              <a:buChar char="o"/>
              <a:defRPr sz="2400">
                <a:latin typeface="Tahoma"/>
                <a:ea typeface="Tahoma"/>
                <a:cs typeface="Tahoma"/>
                <a:sym typeface="Tahoma"/>
              </a:defRPr>
            </a:lvl3pPr>
            <a:lvl4pPr marL="1828800" lvl="3" indent="-381000" algn="l">
              <a:lnSpc>
                <a:spcPct val="90000"/>
              </a:lnSpc>
              <a:spcBef>
                <a:spcPts val="500"/>
              </a:spcBef>
              <a:spcAft>
                <a:spcPts val="0"/>
              </a:spcAft>
              <a:buClr>
                <a:srgbClr val="154578"/>
              </a:buClr>
              <a:buSzPts val="2400"/>
              <a:buFont typeface="Noto Sans Symbols"/>
              <a:buChar char="▪"/>
              <a:defRPr sz="2400">
                <a:latin typeface="Tahoma"/>
                <a:ea typeface="Tahoma"/>
                <a:cs typeface="Tahoma"/>
                <a:sym typeface="Tahoma"/>
              </a:defRPr>
            </a:lvl4pPr>
            <a:lvl5pPr marL="2286000" lvl="4" indent="-381000" algn="l">
              <a:lnSpc>
                <a:spcPct val="90000"/>
              </a:lnSpc>
              <a:spcBef>
                <a:spcPts val="500"/>
              </a:spcBef>
              <a:spcAft>
                <a:spcPts val="0"/>
              </a:spcAft>
              <a:buClr>
                <a:srgbClr val="154578"/>
              </a:buClr>
              <a:buSzPts val="2400"/>
              <a:buChar char="•"/>
              <a:defRPr sz="2400">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7" name="Google Shape;27;p3"/>
          <p:cNvSpPr/>
          <p:nvPr/>
        </p:nvSpPr>
        <p:spPr>
          <a:xfrm>
            <a:off x="-14284" y="0"/>
            <a:ext cx="228597" cy="1691004"/>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28" name="Google Shape;28;p3"/>
          <p:cNvCxnSpPr/>
          <p:nvPr/>
        </p:nvCxnSpPr>
        <p:spPr>
          <a:xfrm rot="10800000" flipH="1">
            <a:off x="-14284" y="1691004"/>
            <a:ext cx="12207240" cy="0"/>
          </a:xfrm>
          <a:prstGeom prst="straightConnector1">
            <a:avLst/>
          </a:prstGeom>
          <a:noFill/>
          <a:ln w="9525" cap="flat" cmpd="sng">
            <a:solidFill>
              <a:srgbClr val="154578"/>
            </a:solidFill>
            <a:prstDash val="solid"/>
            <a:miter lim="800000"/>
            <a:headEnd type="none" w="sm" len="sm"/>
            <a:tailEnd type="none" w="sm" len="sm"/>
          </a:ln>
        </p:spPr>
      </p:cxnSp>
      <p:pic>
        <p:nvPicPr>
          <p:cNvPr id="29" name="Google Shape;29;p3"/>
          <p:cNvPicPr preferRelativeResize="0"/>
          <p:nvPr/>
        </p:nvPicPr>
        <p:blipFill rotWithShape="1">
          <a:blip r:embed="rId2">
            <a:alphaModFix/>
          </a:blip>
          <a:srcRect/>
          <a:stretch/>
        </p:blipFill>
        <p:spPr>
          <a:xfrm>
            <a:off x="10710865" y="5947729"/>
            <a:ext cx="1154151" cy="822960"/>
          </a:xfrm>
          <a:prstGeom prst="rect">
            <a:avLst/>
          </a:prstGeom>
          <a:noFill/>
          <a:ln>
            <a:noFill/>
          </a:ln>
        </p:spPr>
      </p:pic>
      <p:sp>
        <p:nvSpPr>
          <p:cNvPr id="30" name="Google Shape;30;p3"/>
          <p:cNvSpPr/>
          <p:nvPr/>
        </p:nvSpPr>
        <p:spPr>
          <a:xfrm>
            <a:off x="11963403" y="5762000"/>
            <a:ext cx="228597" cy="1097280"/>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 name="Google Shape;61;p7">
            <a:extLst>
              <a:ext uri="{FF2B5EF4-FFF2-40B4-BE49-F238E27FC236}">
                <a16:creationId xmlns:a16="http://schemas.microsoft.com/office/drawing/2014/main" id="{19DAA8C7-AEC0-FFA2-E2FA-5964CF10F41C}"/>
              </a:ext>
            </a:extLst>
          </p:cNvPr>
          <p:cNvSpPr txBox="1"/>
          <p:nvPr/>
        </p:nvSpPr>
        <p:spPr>
          <a:xfrm>
            <a:off x="838200" y="632618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600" b="0" i="0" u="none" strike="noStrike" cap="none">
                <a:solidFill>
                  <a:srgbClr val="154578"/>
                </a:solidFill>
                <a:latin typeface="Tahoma"/>
                <a:ea typeface="Tahoma"/>
                <a:cs typeface="Tahoma"/>
                <a:sym typeface="Tahoma"/>
              </a:rPr>
              <a:t>‹#›</a:t>
            </a:fld>
            <a:endParaRPr sz="1600" b="0" i="0" u="none" strike="noStrike" cap="none">
              <a:solidFill>
                <a:srgbClr val="154578"/>
              </a:solidFill>
              <a:latin typeface="Tahoma"/>
              <a:ea typeface="Tahoma"/>
              <a:cs typeface="Tahoma"/>
              <a:sym typeface="Tahoma"/>
            </a:endParaRPr>
          </a:p>
        </p:txBody>
      </p:sp>
      <p:sp>
        <p:nvSpPr>
          <p:cNvPr id="3" name="Date Placeholder 3">
            <a:extLst>
              <a:ext uri="{FF2B5EF4-FFF2-40B4-BE49-F238E27FC236}">
                <a16:creationId xmlns:a16="http://schemas.microsoft.com/office/drawing/2014/main" id="{587D6FA1-EE26-AFDF-D4DD-64A8B3B95993}"/>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4" name="Rectangle 3">
            <a:extLst>
              <a:ext uri="{FF2B5EF4-FFF2-40B4-BE49-F238E27FC236}">
                <a16:creationId xmlns:a16="http://schemas.microsoft.com/office/drawing/2014/main" id="{95250283-C5D6-DAF6-5326-C00A8C40DA9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5" name="Picture 4">
            <a:extLst>
              <a:ext uri="{FF2B5EF4-FFF2-40B4-BE49-F238E27FC236}">
                <a16:creationId xmlns:a16="http://schemas.microsoft.com/office/drawing/2014/main" id="{56C21E5E-A9D3-3386-9C00-988BCFF42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6" name="Rectangle 5">
            <a:extLst>
              <a:ext uri="{FF2B5EF4-FFF2-40B4-BE49-F238E27FC236}">
                <a16:creationId xmlns:a16="http://schemas.microsoft.com/office/drawing/2014/main" id="{B48FD34A-DCB5-2F5F-B41B-B4182FB3FC1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cxnSp>
        <p:nvCxnSpPr>
          <p:cNvPr id="7" name="Straight Connector 6">
            <a:extLst>
              <a:ext uri="{FF2B5EF4-FFF2-40B4-BE49-F238E27FC236}">
                <a16:creationId xmlns:a16="http://schemas.microsoft.com/office/drawing/2014/main" id="{DC3FF3EE-CFF4-EB0F-BF1D-EF86B1E0D979}"/>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680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839788" y="457200"/>
            <a:ext cx="3932237" cy="123380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54578"/>
              </a:buClr>
              <a:buSzPts val="3200"/>
              <a:buFont typeface="Tahom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54578"/>
              </a:buClr>
              <a:buSzPts val="3200"/>
              <a:buFont typeface="Arial"/>
              <a:buNone/>
              <a:defRPr sz="3200" b="0" i="0" u="none" strike="noStrike" cap="none">
                <a:solidFill>
                  <a:schemeClr val="dk1"/>
                </a:solidFill>
                <a:latin typeface="Tahoma"/>
                <a:ea typeface="Tahoma"/>
                <a:cs typeface="Tahoma"/>
                <a:sym typeface="Tahoma"/>
              </a:defRPr>
            </a:lvl1pPr>
            <a:lvl2pPr marR="0" lvl="1" algn="l" rtl="0">
              <a:lnSpc>
                <a:spcPct val="90000"/>
              </a:lnSpc>
              <a:spcBef>
                <a:spcPts val="500"/>
              </a:spcBef>
              <a:spcAft>
                <a:spcPts val="0"/>
              </a:spcAft>
              <a:buClr>
                <a:srgbClr val="154578"/>
              </a:buClr>
              <a:buSzPts val="2800"/>
              <a:buFont typeface="NTR"/>
              <a:buNone/>
              <a:defRPr sz="2800" b="0" i="0" u="none" strike="noStrike" cap="none">
                <a:solidFill>
                  <a:schemeClr val="dk1"/>
                </a:solidFill>
                <a:latin typeface="Tahoma"/>
                <a:ea typeface="Tahoma"/>
                <a:cs typeface="Tahoma"/>
                <a:sym typeface="Tahoma"/>
              </a:defRPr>
            </a:lvl2pPr>
            <a:lvl3pPr marR="0" lvl="2" algn="l" rtl="0">
              <a:lnSpc>
                <a:spcPct val="90000"/>
              </a:lnSpc>
              <a:spcBef>
                <a:spcPts val="500"/>
              </a:spcBef>
              <a:spcAft>
                <a:spcPts val="0"/>
              </a:spcAft>
              <a:buClr>
                <a:srgbClr val="154578"/>
              </a:buClr>
              <a:buSzPts val="2400"/>
              <a:buFont typeface="Courier New"/>
              <a:buNone/>
              <a:defRPr sz="2400" b="0" i="0" u="none" strike="noStrike" cap="none">
                <a:solidFill>
                  <a:schemeClr val="dk1"/>
                </a:solidFill>
                <a:latin typeface="Tahoma"/>
                <a:ea typeface="Tahoma"/>
                <a:cs typeface="Tahoma"/>
                <a:sym typeface="Tahoma"/>
              </a:defRPr>
            </a:lvl3pPr>
            <a:lvl4pPr marR="0" lvl="3" algn="l" rtl="0">
              <a:lnSpc>
                <a:spcPct val="90000"/>
              </a:lnSpc>
              <a:spcBef>
                <a:spcPts val="500"/>
              </a:spcBef>
              <a:spcAft>
                <a:spcPts val="0"/>
              </a:spcAft>
              <a:buClr>
                <a:srgbClr val="154578"/>
              </a:buClr>
              <a:buSzPts val="2000"/>
              <a:buFont typeface="Noto Sans Symbols"/>
              <a:buNone/>
              <a:defRPr sz="2000" b="0" i="0" u="none" strike="noStrike" cap="none">
                <a:solidFill>
                  <a:schemeClr val="dk1"/>
                </a:solidFill>
                <a:latin typeface="Tahoma"/>
                <a:ea typeface="Tahoma"/>
                <a:cs typeface="Tahoma"/>
                <a:sym typeface="Tahoma"/>
              </a:defRPr>
            </a:lvl4pPr>
            <a:lvl5pPr marR="0" lvl="4" algn="l" rtl="0">
              <a:lnSpc>
                <a:spcPct val="90000"/>
              </a:lnSpc>
              <a:spcBef>
                <a:spcPts val="500"/>
              </a:spcBef>
              <a:spcAft>
                <a:spcPts val="0"/>
              </a:spcAft>
              <a:buClr>
                <a:srgbClr val="154578"/>
              </a:buClr>
              <a:buSzPts val="2000"/>
              <a:buFont typeface="Arial"/>
              <a:buNone/>
              <a:defRPr sz="2000" b="0" i="0" u="none" strike="noStrike" cap="none">
                <a:solidFill>
                  <a:schemeClr val="dk1"/>
                </a:solidFill>
                <a:latin typeface="Tahoma"/>
                <a:ea typeface="Tahoma"/>
                <a:cs typeface="Tahoma"/>
                <a:sym typeface="Tahoma"/>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57" name="Google Shape;57;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8" name="Google Shape;58;p7"/>
          <p:cNvSpPr/>
          <p:nvPr/>
        </p:nvSpPr>
        <p:spPr>
          <a:xfrm>
            <a:off x="-14284" y="0"/>
            <a:ext cx="228597" cy="1691004"/>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59" name="Google Shape;59;p7"/>
          <p:cNvPicPr preferRelativeResize="0"/>
          <p:nvPr/>
        </p:nvPicPr>
        <p:blipFill rotWithShape="1">
          <a:blip r:embed="rId2">
            <a:alphaModFix/>
          </a:blip>
          <a:srcRect/>
          <a:stretch/>
        </p:blipFill>
        <p:spPr>
          <a:xfrm>
            <a:off x="10710865" y="5947729"/>
            <a:ext cx="1154151" cy="822960"/>
          </a:xfrm>
          <a:prstGeom prst="rect">
            <a:avLst/>
          </a:prstGeom>
          <a:noFill/>
          <a:ln>
            <a:noFill/>
          </a:ln>
        </p:spPr>
      </p:pic>
      <p:sp>
        <p:nvSpPr>
          <p:cNvPr id="60" name="Google Shape;60;p7"/>
          <p:cNvSpPr/>
          <p:nvPr/>
        </p:nvSpPr>
        <p:spPr>
          <a:xfrm>
            <a:off x="11963403" y="5762000"/>
            <a:ext cx="228597" cy="1097280"/>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61" name="Google Shape;61;p7"/>
          <p:cNvSpPr txBox="1"/>
          <p:nvPr/>
        </p:nvSpPr>
        <p:spPr>
          <a:xfrm>
            <a:off x="838200" y="632618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600" b="0" i="0" u="none" strike="noStrike" cap="none">
                <a:solidFill>
                  <a:srgbClr val="154578"/>
                </a:solidFill>
                <a:latin typeface="Tahoma"/>
                <a:ea typeface="Tahoma"/>
                <a:cs typeface="Tahoma"/>
                <a:sym typeface="Tahoma"/>
              </a:rPr>
              <a:t>‹#›</a:t>
            </a:fld>
            <a:endParaRPr sz="1600" b="0" i="0" u="none" strike="noStrike" cap="none">
              <a:solidFill>
                <a:srgbClr val="154578"/>
              </a:solidFill>
              <a:latin typeface="Tahoma"/>
              <a:ea typeface="Tahoma"/>
              <a:cs typeface="Tahoma"/>
              <a:sym typeface="Tahoma"/>
            </a:endParaRPr>
          </a:p>
        </p:txBody>
      </p:sp>
    </p:spTree>
    <p:extLst>
      <p:ext uri="{BB962C8B-B14F-4D97-AF65-F5344CB8AC3E}">
        <p14:creationId xmlns:p14="http://schemas.microsoft.com/office/powerpoint/2010/main" val="14667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4"/>
        <p:cNvGrpSpPr/>
        <p:nvPr/>
      </p:nvGrpSpPr>
      <p:grpSpPr>
        <a:xfrm>
          <a:off x="0" y="0"/>
          <a:ext cx="0" cy="0"/>
          <a:chOff x="0" y="0"/>
          <a:chExt cx="0" cy="0"/>
        </a:xfrm>
      </p:grpSpPr>
      <p:sp>
        <p:nvSpPr>
          <p:cNvPr id="85" name="Google Shape;85;p11"/>
          <p:cNvSpPr/>
          <p:nvPr/>
        </p:nvSpPr>
        <p:spPr>
          <a:xfrm>
            <a:off x="2808" y="0"/>
            <a:ext cx="12206284" cy="6858000"/>
          </a:xfrm>
          <a:prstGeom prst="rect">
            <a:avLst/>
          </a:prstGeom>
          <a:solidFill>
            <a:srgbClr val="1545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6" name="Google Shape;86;p11"/>
          <p:cNvSpPr/>
          <p:nvPr/>
        </p:nvSpPr>
        <p:spPr>
          <a:xfrm>
            <a:off x="11963403" y="5762000"/>
            <a:ext cx="228597" cy="109728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 name="Title 3">
            <a:extLst>
              <a:ext uri="{FF2B5EF4-FFF2-40B4-BE49-F238E27FC236}">
                <a16:creationId xmlns:a16="http://schemas.microsoft.com/office/drawing/2014/main" id="{9AAEA8E5-3132-E2CC-E540-4724CE8E978B}"/>
              </a:ext>
            </a:extLst>
          </p:cNvPr>
          <p:cNvSpPr>
            <a:spLocks noGrp="1"/>
          </p:cNvSpPr>
          <p:nvPr>
            <p:ph type="title"/>
          </p:nvPr>
        </p:nvSpPr>
        <p:spPr>
          <a:xfrm>
            <a:off x="838200" y="2544303"/>
            <a:ext cx="10515600" cy="1325563"/>
          </a:xfrm>
        </p:spPr>
        <p:txBody>
          <a:bodyPr/>
          <a:lstStyle>
            <a:lvl1pPr>
              <a:defRPr>
                <a:solidFill>
                  <a:schemeClr val="bg1"/>
                </a:solidFill>
              </a:defRPr>
            </a:lvl1pPr>
          </a:lstStyle>
          <a:p>
            <a:r>
              <a:rPr lang="en-US"/>
              <a:t>Click to edit Master title style</a:t>
            </a:r>
          </a:p>
        </p:txBody>
      </p:sp>
      <p:grpSp>
        <p:nvGrpSpPr>
          <p:cNvPr id="8" name="Group 7">
            <a:extLst>
              <a:ext uri="{FF2B5EF4-FFF2-40B4-BE49-F238E27FC236}">
                <a16:creationId xmlns:a16="http://schemas.microsoft.com/office/drawing/2014/main" id="{BCEDEE81-084D-7856-DB43-E59BE4806EA3}"/>
              </a:ext>
            </a:extLst>
          </p:cNvPr>
          <p:cNvGrpSpPr/>
          <p:nvPr/>
        </p:nvGrpSpPr>
        <p:grpSpPr>
          <a:xfrm>
            <a:off x="10699334" y="5947871"/>
            <a:ext cx="1287876" cy="822960"/>
            <a:chOff x="9470629" y="6048409"/>
            <a:chExt cx="1126156" cy="733840"/>
          </a:xfrm>
        </p:grpSpPr>
        <p:pic>
          <p:nvPicPr>
            <p:cNvPr id="6" name="Google Shape;20;p2">
              <a:extLst>
                <a:ext uri="{FF2B5EF4-FFF2-40B4-BE49-F238E27FC236}">
                  <a16:creationId xmlns:a16="http://schemas.microsoft.com/office/drawing/2014/main" id="{2AA9E9A9-3470-1B59-43EC-A6383D895391}"/>
                </a:ext>
              </a:extLst>
            </p:cNvPr>
            <p:cNvPicPr preferRelativeResize="0"/>
            <p:nvPr/>
          </p:nvPicPr>
          <p:blipFill rotWithShape="1">
            <a:blip r:embed="rId2">
              <a:alphaModFix/>
            </a:blip>
            <a:srcRect r="49049"/>
            <a:stretch/>
          </p:blipFill>
          <p:spPr>
            <a:xfrm>
              <a:off x="9470629" y="6048409"/>
              <a:ext cx="1126156" cy="731520"/>
            </a:xfrm>
            <a:prstGeom prst="rect">
              <a:avLst/>
            </a:prstGeom>
            <a:noFill/>
            <a:ln>
              <a:noFill/>
            </a:ln>
          </p:spPr>
        </p:pic>
        <p:sp>
          <p:nvSpPr>
            <p:cNvPr id="7" name="Rectangle 6">
              <a:extLst>
                <a:ext uri="{FF2B5EF4-FFF2-40B4-BE49-F238E27FC236}">
                  <a16:creationId xmlns:a16="http://schemas.microsoft.com/office/drawing/2014/main" id="{DBA84A87-5EFC-2A32-9DA3-46B4652D969B}"/>
                </a:ext>
              </a:extLst>
            </p:cNvPr>
            <p:cNvSpPr/>
            <p:nvPr/>
          </p:nvSpPr>
          <p:spPr>
            <a:xfrm>
              <a:off x="10391687" y="6350257"/>
              <a:ext cx="184901" cy="431992"/>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865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7"/>
        <p:cNvGrpSpPr/>
        <p:nvPr/>
      </p:nvGrpSpPr>
      <p:grpSpPr>
        <a:xfrm>
          <a:off x="0" y="0"/>
          <a:ext cx="0" cy="0"/>
          <a:chOff x="0" y="0"/>
          <a:chExt cx="0" cy="0"/>
        </a:xfrm>
      </p:grpSpPr>
      <p:sp>
        <p:nvSpPr>
          <p:cNvPr id="88" name="Google Shape;8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5457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9" name="Google Shape;89;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90" name="Google Shape;90;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91" name="Google Shape;91;p12"/>
          <p:cNvSpPr/>
          <p:nvPr/>
        </p:nvSpPr>
        <p:spPr>
          <a:xfrm>
            <a:off x="-14284" y="0"/>
            <a:ext cx="228597" cy="1691004"/>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92" name="Google Shape;92;p12"/>
          <p:cNvCxnSpPr/>
          <p:nvPr/>
        </p:nvCxnSpPr>
        <p:spPr>
          <a:xfrm rot="10800000" flipH="1">
            <a:off x="-14284" y="1691004"/>
            <a:ext cx="12207240" cy="0"/>
          </a:xfrm>
          <a:prstGeom prst="straightConnector1">
            <a:avLst/>
          </a:prstGeom>
          <a:noFill/>
          <a:ln w="9525" cap="flat" cmpd="sng">
            <a:solidFill>
              <a:srgbClr val="154578"/>
            </a:solidFill>
            <a:prstDash val="solid"/>
            <a:miter lim="800000"/>
            <a:headEnd type="none" w="sm" len="sm"/>
            <a:tailEnd type="none" w="sm" len="sm"/>
          </a:ln>
        </p:spPr>
      </p:cxnSp>
      <p:pic>
        <p:nvPicPr>
          <p:cNvPr id="93" name="Google Shape;93;p12"/>
          <p:cNvPicPr preferRelativeResize="0"/>
          <p:nvPr/>
        </p:nvPicPr>
        <p:blipFill rotWithShape="1">
          <a:blip r:embed="rId2">
            <a:alphaModFix/>
          </a:blip>
          <a:srcRect/>
          <a:stretch/>
        </p:blipFill>
        <p:spPr>
          <a:xfrm>
            <a:off x="10710865" y="5947729"/>
            <a:ext cx="1154151" cy="822960"/>
          </a:xfrm>
          <a:prstGeom prst="rect">
            <a:avLst/>
          </a:prstGeom>
          <a:noFill/>
          <a:ln>
            <a:noFill/>
          </a:ln>
        </p:spPr>
      </p:pic>
      <p:sp>
        <p:nvSpPr>
          <p:cNvPr id="94" name="Google Shape;94;p12"/>
          <p:cNvSpPr/>
          <p:nvPr/>
        </p:nvSpPr>
        <p:spPr>
          <a:xfrm>
            <a:off x="11963403" y="5762000"/>
            <a:ext cx="228597" cy="1097280"/>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2"/>
          <p:cNvSpPr txBox="1"/>
          <p:nvPr/>
        </p:nvSpPr>
        <p:spPr>
          <a:xfrm>
            <a:off x="838200" y="632618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600" b="0" i="0" u="none" strike="noStrike" cap="none">
                <a:solidFill>
                  <a:srgbClr val="154578"/>
                </a:solidFill>
                <a:latin typeface="Tahoma"/>
                <a:ea typeface="Tahoma"/>
                <a:cs typeface="Tahoma"/>
                <a:sym typeface="Tahoma"/>
              </a:rPr>
              <a:t>‹#›</a:t>
            </a:fld>
            <a:endParaRPr sz="1600" b="0" i="0" u="none" strike="noStrike" cap="none">
              <a:solidFill>
                <a:srgbClr val="154578"/>
              </a:solidFill>
              <a:latin typeface="Tahoma"/>
              <a:ea typeface="Tahoma"/>
              <a:cs typeface="Tahoma"/>
              <a:sym typeface="Tahoma"/>
            </a:endParaRPr>
          </a:p>
        </p:txBody>
      </p:sp>
      <p:sp>
        <p:nvSpPr>
          <p:cNvPr id="2" name="Rectangle 1">
            <a:extLst>
              <a:ext uri="{FF2B5EF4-FFF2-40B4-BE49-F238E27FC236}">
                <a16:creationId xmlns:a16="http://schemas.microsoft.com/office/drawing/2014/main" id="{D53BA40C-1C91-639B-30F3-71285F011D0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3" name="Picture 2">
            <a:extLst>
              <a:ext uri="{FF2B5EF4-FFF2-40B4-BE49-F238E27FC236}">
                <a16:creationId xmlns:a16="http://schemas.microsoft.com/office/drawing/2014/main" id="{F5EF1B46-DB6C-AC7F-1D8B-69282532D7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4" name="Rectangle 3">
            <a:extLst>
              <a:ext uri="{FF2B5EF4-FFF2-40B4-BE49-F238E27FC236}">
                <a16:creationId xmlns:a16="http://schemas.microsoft.com/office/drawing/2014/main" id="{B51271D7-BB50-369A-F6C9-78096095B9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5" name="Date Placeholder 3">
            <a:extLst>
              <a:ext uri="{FF2B5EF4-FFF2-40B4-BE49-F238E27FC236}">
                <a16:creationId xmlns:a16="http://schemas.microsoft.com/office/drawing/2014/main" id="{16C3692C-832D-4657-D74E-4362EC3EBAFA}"/>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6" name="Straight Connector 5">
            <a:extLst>
              <a:ext uri="{FF2B5EF4-FFF2-40B4-BE49-F238E27FC236}">
                <a16:creationId xmlns:a16="http://schemas.microsoft.com/office/drawing/2014/main" id="{7727FBE4-314E-1679-D783-AA2935B317F3}"/>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916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6"/>
        <p:cNvGrpSpPr/>
        <p:nvPr/>
      </p:nvGrpSpPr>
      <p:grpSpPr>
        <a:xfrm>
          <a:off x="0" y="0"/>
          <a:ext cx="0" cy="0"/>
          <a:chOff x="0" y="0"/>
          <a:chExt cx="0" cy="0"/>
        </a:xfrm>
      </p:grpSpPr>
      <p:sp>
        <p:nvSpPr>
          <p:cNvPr id="97" name="Google Shape;97;p13"/>
          <p:cNvSpPr txBox="1">
            <a:spLocks noGrp="1"/>
          </p:cNvSpPr>
          <p:nvPr>
            <p:ph type="title"/>
          </p:nvPr>
        </p:nvSpPr>
        <p:spPr>
          <a:xfrm>
            <a:off x="839788" y="457200"/>
            <a:ext cx="3932237" cy="123380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54578"/>
              </a:buClr>
              <a:buSzPts val="3200"/>
              <a:buFont typeface="Tahom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98" name="Google Shape;98;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o"/>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99" name="Google Shape;99;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100" name="Google Shape;100;p13"/>
          <p:cNvSpPr txBox="1"/>
          <p:nvPr/>
        </p:nvSpPr>
        <p:spPr>
          <a:xfrm>
            <a:off x="838200" y="632618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600" b="0" i="0" u="none" strike="noStrike" cap="none">
                <a:solidFill>
                  <a:srgbClr val="154578"/>
                </a:solidFill>
                <a:latin typeface="Tahoma"/>
                <a:ea typeface="Tahoma"/>
                <a:cs typeface="Tahoma"/>
                <a:sym typeface="Tahoma"/>
              </a:rPr>
              <a:t>‹#›</a:t>
            </a:fld>
            <a:endParaRPr sz="1600" b="0" i="0" u="none" strike="noStrike" cap="none">
              <a:solidFill>
                <a:srgbClr val="154578"/>
              </a:solidFill>
              <a:latin typeface="Tahoma"/>
              <a:ea typeface="Tahoma"/>
              <a:cs typeface="Tahoma"/>
              <a:sym typeface="Tahoma"/>
            </a:endParaRPr>
          </a:p>
        </p:txBody>
      </p:sp>
      <p:sp>
        <p:nvSpPr>
          <p:cNvPr id="101" name="Google Shape;101;p13"/>
          <p:cNvSpPr/>
          <p:nvPr/>
        </p:nvSpPr>
        <p:spPr>
          <a:xfrm>
            <a:off x="-14284" y="0"/>
            <a:ext cx="228597" cy="1691004"/>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102" name="Google Shape;102;p13"/>
          <p:cNvPicPr preferRelativeResize="0"/>
          <p:nvPr/>
        </p:nvPicPr>
        <p:blipFill rotWithShape="1">
          <a:blip r:embed="rId2">
            <a:alphaModFix/>
          </a:blip>
          <a:srcRect/>
          <a:stretch/>
        </p:blipFill>
        <p:spPr>
          <a:xfrm>
            <a:off x="10710865" y="5947729"/>
            <a:ext cx="1154151" cy="822960"/>
          </a:xfrm>
          <a:prstGeom prst="rect">
            <a:avLst/>
          </a:prstGeom>
          <a:noFill/>
          <a:ln>
            <a:noFill/>
          </a:ln>
        </p:spPr>
      </p:pic>
      <p:sp>
        <p:nvSpPr>
          <p:cNvPr id="103" name="Google Shape;103;p13"/>
          <p:cNvSpPr/>
          <p:nvPr/>
        </p:nvSpPr>
        <p:spPr>
          <a:xfrm>
            <a:off x="11963403" y="5762000"/>
            <a:ext cx="228597" cy="1097280"/>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 name="Date Placeholder 3">
            <a:extLst>
              <a:ext uri="{FF2B5EF4-FFF2-40B4-BE49-F238E27FC236}">
                <a16:creationId xmlns:a16="http://schemas.microsoft.com/office/drawing/2014/main" id="{84996D35-5BA9-ED4C-CD82-9A41309DC96A}"/>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3" name="Rectangle 2">
            <a:extLst>
              <a:ext uri="{FF2B5EF4-FFF2-40B4-BE49-F238E27FC236}">
                <a16:creationId xmlns:a16="http://schemas.microsoft.com/office/drawing/2014/main" id="{8E516CCF-E6AC-652A-035C-4AE1582173C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4" name="Picture 3">
            <a:extLst>
              <a:ext uri="{FF2B5EF4-FFF2-40B4-BE49-F238E27FC236}">
                <a16:creationId xmlns:a16="http://schemas.microsoft.com/office/drawing/2014/main" id="{EDA4662E-2D75-95FE-AA5A-663EC8333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5" name="Rectangle 4">
            <a:extLst>
              <a:ext uri="{FF2B5EF4-FFF2-40B4-BE49-F238E27FC236}">
                <a16:creationId xmlns:a16="http://schemas.microsoft.com/office/drawing/2014/main" id="{7D705CCD-63EA-1D1E-9BBA-6738B4A57684}"/>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Tree>
    <p:extLst>
      <p:ext uri="{BB962C8B-B14F-4D97-AF65-F5344CB8AC3E}">
        <p14:creationId xmlns:p14="http://schemas.microsoft.com/office/powerpoint/2010/main" val="3698750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2058987"/>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Title 2">
            <a:extLst>
              <a:ext uri="{FF2B5EF4-FFF2-40B4-BE49-F238E27FC236}">
                <a16:creationId xmlns:a16="http://schemas.microsoft.com/office/drawing/2014/main" id="{C1781DDC-FAAB-1D48-A740-F63BA1EC640F}"/>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85EA0ADD-956A-E54E-8B99-BA2A33D393EC}"/>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241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5" name="Straight Connector 14">
            <a:extLst>
              <a:ext uri="{FF2B5EF4-FFF2-40B4-BE49-F238E27FC236}">
                <a16:creationId xmlns:a16="http://schemas.microsoft.com/office/drawing/2014/main" id="{8C152C72-737B-9845-A90F-33403C1189C1}"/>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8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521261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54578"/>
              </a:buClr>
              <a:buSzPts val="4400"/>
              <a:buFont typeface="Tahoma"/>
              <a:buNone/>
              <a:defRPr sz="4400" b="0" i="0" u="none" strike="noStrike" cap="none">
                <a:solidFill>
                  <a:srgbClr val="154578"/>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54578"/>
              </a:buClr>
              <a:buSzPts val="2400"/>
              <a:buFont typeface="Arial"/>
              <a:buChar char="•"/>
              <a:defRPr sz="2400" b="0" i="0" u="none" strike="noStrike" cap="none">
                <a:solidFill>
                  <a:schemeClr val="dk1"/>
                </a:solidFill>
                <a:latin typeface="Tahoma"/>
                <a:ea typeface="Tahoma"/>
                <a:cs typeface="Tahoma"/>
                <a:sym typeface="Tahoma"/>
              </a:defRPr>
            </a:lvl1pPr>
            <a:lvl2pPr marL="914400" marR="0" lvl="1" indent="-381000" algn="l" rtl="0">
              <a:lnSpc>
                <a:spcPct val="90000"/>
              </a:lnSpc>
              <a:spcBef>
                <a:spcPts val="500"/>
              </a:spcBef>
              <a:spcAft>
                <a:spcPts val="0"/>
              </a:spcAft>
              <a:buClr>
                <a:srgbClr val="154578"/>
              </a:buClr>
              <a:buSzPts val="2400"/>
              <a:buFont typeface="NTR"/>
              <a:buChar char="‒"/>
              <a:defRPr sz="2400" b="0" i="0" u="none" strike="noStrike" cap="none">
                <a:solidFill>
                  <a:schemeClr val="dk1"/>
                </a:solidFill>
                <a:latin typeface="Tahoma"/>
                <a:ea typeface="Tahoma"/>
                <a:cs typeface="Tahoma"/>
                <a:sym typeface="Tahoma"/>
              </a:defRPr>
            </a:lvl2pPr>
            <a:lvl3pPr marL="1371600" marR="0" lvl="2" indent="-381000" algn="l" rtl="0">
              <a:lnSpc>
                <a:spcPct val="90000"/>
              </a:lnSpc>
              <a:spcBef>
                <a:spcPts val="500"/>
              </a:spcBef>
              <a:spcAft>
                <a:spcPts val="0"/>
              </a:spcAft>
              <a:buClr>
                <a:srgbClr val="154578"/>
              </a:buClr>
              <a:buSzPts val="2400"/>
              <a:buFont typeface="Courier New"/>
              <a:buChar char="o"/>
              <a:defRPr sz="2400" b="0" i="0" u="none" strike="noStrike" cap="none">
                <a:solidFill>
                  <a:schemeClr val="dk1"/>
                </a:solidFill>
                <a:latin typeface="Tahoma"/>
                <a:ea typeface="Tahoma"/>
                <a:cs typeface="Tahoma"/>
                <a:sym typeface="Tahoma"/>
              </a:defRPr>
            </a:lvl3pPr>
            <a:lvl4pPr marL="1828800" marR="0" lvl="3" indent="-381000" algn="l" rtl="0">
              <a:lnSpc>
                <a:spcPct val="90000"/>
              </a:lnSpc>
              <a:spcBef>
                <a:spcPts val="500"/>
              </a:spcBef>
              <a:spcAft>
                <a:spcPts val="0"/>
              </a:spcAft>
              <a:buClr>
                <a:srgbClr val="154578"/>
              </a:buClr>
              <a:buSzPts val="2400"/>
              <a:buFont typeface="Noto Sans Symbols"/>
              <a:buChar char="▪"/>
              <a:defRPr sz="2400" b="0" i="0" u="none" strike="noStrike" cap="none">
                <a:solidFill>
                  <a:schemeClr val="dk1"/>
                </a:solidFill>
                <a:latin typeface="Tahoma"/>
                <a:ea typeface="Tahoma"/>
                <a:cs typeface="Tahoma"/>
                <a:sym typeface="Tahoma"/>
              </a:defRPr>
            </a:lvl4pPr>
            <a:lvl5pPr marL="2286000" marR="0" lvl="4" indent="-381000" algn="l" rtl="0">
              <a:lnSpc>
                <a:spcPct val="90000"/>
              </a:lnSpc>
              <a:spcBef>
                <a:spcPts val="500"/>
              </a:spcBef>
              <a:spcAft>
                <a:spcPts val="0"/>
              </a:spcAft>
              <a:buClr>
                <a:srgbClr val="154578"/>
              </a:buClr>
              <a:buSzPts val="2400"/>
              <a:buFont typeface="Arial"/>
              <a:buChar char="•"/>
              <a:defRPr sz="2400" b="0" i="0" u="none" strike="noStrike" cap="none">
                <a:solidFill>
                  <a:schemeClr val="dk1"/>
                </a:solidFill>
                <a:latin typeface="Tahoma"/>
                <a:ea typeface="Tahoma"/>
                <a:cs typeface="Tahoma"/>
                <a:sym typeface="Tahom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B9F76742-9B88-9646-A1C9-33F60B794E5F}" type="datetimeFigureOut">
              <a:rPr lang="en-US" smtClean="0"/>
              <a:pPr/>
              <a:t>8/15/2023</a:t>
            </a:fld>
            <a:endParaRPr lang="en-US"/>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C8F726C4-0B4F-C543-B26D-F6E5E2F5EDCC}" type="slidenum">
              <a:rPr lang="en-US" smtClean="0"/>
              <a:pPr/>
              <a:t>‹#›</a:t>
            </a:fld>
            <a:endParaRPr lang="en-US"/>
          </a:p>
        </p:txBody>
      </p:sp>
    </p:spTree>
    <p:extLst>
      <p:ext uri="{BB962C8B-B14F-4D97-AF65-F5344CB8AC3E}">
        <p14:creationId xmlns:p14="http://schemas.microsoft.com/office/powerpoint/2010/main" val="220676853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657" r:id="rId10"/>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ites.ed.gov/idea/idea-files/policy-letter-march-17-2023-to-nix/"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hyperlink" Target="https://dasycenter.org/whats-the-difference-between-data-sharing-data-linking-and-data-integration/"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dasycenter.org/wp-content/uploads/2023/01/DaSyECTA_B-12_APRChecklist_Final_Acc.docx" TargetMode="External"/><Relationship Id="rId3" Type="http://schemas.openxmlformats.org/officeDocument/2006/relationships/hyperlink" Target="https://dasycenter.org/data-linkages-between-part-c-and-part-b-transition-notification/" TargetMode="External"/><Relationship Id="rId7" Type="http://schemas.openxmlformats.org/officeDocument/2006/relationships/hyperlink" Target="https://dasycenter.org/wp-content/uploads/2022/12/DaSyECTA_C-8B_APRChecklist_Final_Acc.docx"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sites.ed.gov/idea/files/OSEP-Response-to-Nix-03-17-2023.pdf" TargetMode="External"/><Relationship Id="rId5" Type="http://schemas.openxmlformats.org/officeDocument/2006/relationships/hyperlink" Target="https://dasycenter.org/whats-the-difference-between-data-sharing-data-linking-and-data-integration/" TargetMode="External"/><Relationship Id="rId4" Type="http://schemas.openxmlformats.org/officeDocument/2006/relationships/hyperlink" Target="https://dasycenter.org/data-linking-toolki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dasycenter.org/"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29.gif"/><Relationship Id="rId5" Type="http://schemas.openxmlformats.org/officeDocument/2006/relationships/image" Target="../media/image1.png"/><Relationship Id="rId4" Type="http://schemas.openxmlformats.org/officeDocument/2006/relationships/hyperlink" Target="https://twitter.com/DaSyCenter"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34E-6C98-6746-9080-918888B03E0B}"/>
              </a:ext>
            </a:extLst>
          </p:cNvPr>
          <p:cNvSpPr>
            <a:spLocks noGrp="1"/>
          </p:cNvSpPr>
          <p:nvPr>
            <p:ph type="ctrTitle"/>
          </p:nvPr>
        </p:nvSpPr>
        <p:spPr/>
        <p:txBody>
          <a:bodyPr>
            <a:normAutofit/>
          </a:bodyPr>
          <a:lstStyle/>
          <a:p>
            <a:r>
              <a:rPr lang="en-US"/>
              <a:t>Exploring Notification: How Data are Communicated to Initiate Transition </a:t>
            </a:r>
          </a:p>
        </p:txBody>
      </p:sp>
      <p:sp>
        <p:nvSpPr>
          <p:cNvPr id="3" name="Subtitle 2">
            <a:extLst>
              <a:ext uri="{FF2B5EF4-FFF2-40B4-BE49-F238E27FC236}">
                <a16:creationId xmlns:a16="http://schemas.microsoft.com/office/drawing/2014/main" id="{2B19F451-67B2-1447-A6BD-5A8F88C47B7E}"/>
              </a:ext>
            </a:extLst>
          </p:cNvPr>
          <p:cNvSpPr>
            <a:spLocks noGrp="1"/>
          </p:cNvSpPr>
          <p:nvPr>
            <p:ph type="subTitle" idx="1"/>
          </p:nvPr>
        </p:nvSpPr>
        <p:spPr/>
        <p:txBody>
          <a:bodyPr vert="horz" lIns="91440" tIns="45720" rIns="91440" bIns="45720" rtlCol="0" anchor="t">
            <a:normAutofit/>
          </a:bodyPr>
          <a:lstStyle/>
          <a:p>
            <a:pPr marL="111125" indent="0"/>
            <a:r>
              <a:rPr lang="en-US">
                <a:latin typeface="Tahoma"/>
                <a:ea typeface="Tahoma"/>
                <a:cs typeface="Tahoma"/>
              </a:rPr>
              <a:t>Ginger Elliott-Teague, </a:t>
            </a:r>
            <a:br>
              <a:rPr lang="en-US">
                <a:latin typeface="Tahoma"/>
                <a:ea typeface="Tahoma"/>
                <a:cs typeface="Tahoma"/>
              </a:rPr>
            </a:br>
            <a:r>
              <a:rPr lang="en-US">
                <a:latin typeface="Tahoma"/>
                <a:ea typeface="Tahoma"/>
                <a:cs typeface="Tahoma"/>
              </a:rPr>
              <a:t>Howard Morrison, Michelle Lewis, Ruth Littlefield, &amp; Susan Kessler</a:t>
            </a:r>
            <a:endParaRPr lang="en-US"/>
          </a:p>
        </p:txBody>
      </p:sp>
      <p:sp>
        <p:nvSpPr>
          <p:cNvPr id="5" name="Subtitle 2">
            <a:extLst>
              <a:ext uri="{FF2B5EF4-FFF2-40B4-BE49-F238E27FC236}">
                <a16:creationId xmlns:a16="http://schemas.microsoft.com/office/drawing/2014/main" id="{A5DFBCD2-8FCE-A049-A1EB-C8F7F5B3C29F}"/>
              </a:ext>
            </a:extLst>
          </p:cNvPr>
          <p:cNvSpPr txBox="1">
            <a:spLocks/>
          </p:cNvSpPr>
          <p:nvPr/>
        </p:nvSpPr>
        <p:spPr>
          <a:xfrm>
            <a:off x="6286500" y="5886450"/>
            <a:ext cx="5500688" cy="7445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154578"/>
              </a:buClr>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Clr>
                <a:srgbClr val="154578"/>
              </a:buClr>
              <a:buFont typeface="System Font Regular"/>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Clr>
                <a:srgbClr val="154578"/>
              </a:buClr>
              <a:buFont typeface="Courier New" panose="02070309020205020404" pitchFamily="49" charset="0"/>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Clr>
                <a:srgbClr val="154578"/>
              </a:buClr>
              <a:buFont typeface="Wingdings" pitchFamily="2" charset="2"/>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Clr>
                <a:srgbClr val="154578"/>
              </a:buClr>
              <a:buFont typeface="Arial" panose="020B0604020202020204" pitchFamily="34" charset="0"/>
              <a:buNone/>
              <a:defRPr sz="1600" kern="1200">
                <a:solidFill>
                  <a:srgbClr val="404A55"/>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a:solidFill>
                  <a:srgbClr val="154578"/>
                </a:solidFill>
              </a:rPr>
              <a:t>August 3, 2023 </a:t>
            </a:r>
          </a:p>
        </p:txBody>
      </p:sp>
      <p:pic>
        <p:nvPicPr>
          <p:cNvPr id="14" name="Picture 13" descr="&quot; &quot;&#10;">
            <a:extLst>
              <a:ext uri="{FF2B5EF4-FFF2-40B4-BE49-F238E27FC236}">
                <a16:creationId xmlns:a16="http://schemas.microsoft.com/office/drawing/2014/main" id="{CD11E601-3F7B-4343-8069-8F7DBEB137C9}"/>
              </a:ext>
            </a:extLst>
          </p:cNvPr>
          <p:cNvPicPr>
            <a:picLocks noChangeAspect="1"/>
          </p:cNvPicPr>
          <p:nvPr/>
        </p:nvPicPr>
        <p:blipFill rotWithShape="1">
          <a:blip r:embed="rId3"/>
          <a:srcRect l="84" r="-84" b="13818"/>
          <a:stretch/>
        </p:blipFill>
        <p:spPr>
          <a:xfrm>
            <a:off x="6096000" y="0"/>
            <a:ext cx="6101148" cy="4925291"/>
          </a:xfrm>
          <a:prstGeom prst="rect">
            <a:avLst/>
          </a:prstGeom>
        </p:spPr>
      </p:pic>
    </p:spTree>
    <p:extLst>
      <p:ext uri="{BB962C8B-B14F-4D97-AF65-F5344CB8AC3E}">
        <p14:creationId xmlns:p14="http://schemas.microsoft.com/office/powerpoint/2010/main" val="616654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0F288-B521-6D0E-E1AA-16A3C567D34D}"/>
              </a:ext>
            </a:extLst>
          </p:cNvPr>
          <p:cNvSpPr>
            <a:spLocks noGrp="1"/>
          </p:cNvSpPr>
          <p:nvPr>
            <p:ph type="title"/>
          </p:nvPr>
        </p:nvSpPr>
        <p:spPr/>
        <p:txBody>
          <a:bodyPr/>
          <a:lstStyle/>
          <a:p>
            <a:r>
              <a:rPr lang="en-US"/>
              <a:t>IDEA Requirements </a:t>
            </a:r>
          </a:p>
        </p:txBody>
      </p:sp>
      <p:sp>
        <p:nvSpPr>
          <p:cNvPr id="3" name="Text Placeholder 2">
            <a:extLst>
              <a:ext uri="{FF2B5EF4-FFF2-40B4-BE49-F238E27FC236}">
                <a16:creationId xmlns:a16="http://schemas.microsoft.com/office/drawing/2014/main" id="{E6BD6C28-FA1F-67A6-FEE3-839F5460C600}"/>
              </a:ext>
            </a:extLst>
          </p:cNvPr>
          <p:cNvSpPr>
            <a:spLocks noGrp="1"/>
          </p:cNvSpPr>
          <p:nvPr>
            <p:ph type="body" idx="1"/>
          </p:nvPr>
        </p:nvSpPr>
        <p:spPr/>
        <p:txBody>
          <a:bodyPr>
            <a:normAutofit/>
          </a:bodyPr>
          <a:lstStyle/>
          <a:p>
            <a:r>
              <a:rPr lang="en-US"/>
              <a:t>Notification constitutes a referral to the SEA and LEA of residence from the early intervention program</a:t>
            </a:r>
          </a:p>
          <a:p>
            <a:pPr lvl="1"/>
            <a:r>
              <a:rPr lang="en-US"/>
              <a:t>It is required for all children served by Part C who are potentially eligible for Part B unless the state has an opt-out policy approved by the Office of Special Education. </a:t>
            </a:r>
          </a:p>
          <a:p>
            <a:pPr lvl="1"/>
            <a:r>
              <a:rPr lang="en-US"/>
              <a:t>The regulations provide an option for states to develop a policy allowing parents to object to the disclosure of PII. </a:t>
            </a:r>
          </a:p>
          <a:p>
            <a:pPr lvl="1"/>
            <a:r>
              <a:rPr lang="en-US">
                <a:hlinkClick r:id="rId3" tooltip="Policy Letter: March 17, 2023, to Nix"/>
              </a:rPr>
              <a:t>Updated Policy Letter from OSEP</a:t>
            </a:r>
            <a:endParaRPr lang="en-US"/>
          </a:p>
        </p:txBody>
      </p:sp>
    </p:spTree>
    <p:extLst>
      <p:ext uri="{BB962C8B-B14F-4D97-AF65-F5344CB8AC3E}">
        <p14:creationId xmlns:p14="http://schemas.microsoft.com/office/powerpoint/2010/main" val="2065417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ACB2E-814C-BF42-A292-A3891521E205}"/>
              </a:ext>
            </a:extLst>
          </p:cNvPr>
          <p:cNvSpPr>
            <a:spLocks noGrp="1"/>
          </p:cNvSpPr>
          <p:nvPr>
            <p:ph type="title"/>
          </p:nvPr>
        </p:nvSpPr>
        <p:spPr/>
        <p:txBody>
          <a:bodyPr/>
          <a:lstStyle/>
          <a:p>
            <a:r>
              <a:rPr lang="en-US">
                <a:latin typeface="Tahoma"/>
                <a:ea typeface="Tahoma"/>
                <a:cs typeface="Tahoma"/>
              </a:rPr>
              <a:t>Notification Data Elements</a:t>
            </a:r>
          </a:p>
        </p:txBody>
      </p:sp>
      <p:sp>
        <p:nvSpPr>
          <p:cNvPr id="4" name="Text Placeholder 3">
            <a:extLst>
              <a:ext uri="{FF2B5EF4-FFF2-40B4-BE49-F238E27FC236}">
                <a16:creationId xmlns:a16="http://schemas.microsoft.com/office/drawing/2014/main" id="{148556DA-B310-6E04-E4A8-9EF08790700A}"/>
              </a:ext>
            </a:extLst>
          </p:cNvPr>
          <p:cNvSpPr>
            <a:spLocks noGrp="1"/>
          </p:cNvSpPr>
          <p:nvPr>
            <p:ph type="body" idx="1"/>
          </p:nvPr>
        </p:nvSpPr>
        <p:spPr/>
        <p:txBody>
          <a:bodyPr/>
          <a:lstStyle/>
          <a:p>
            <a:r>
              <a:rPr lang="en-US"/>
              <a:t>Required </a:t>
            </a:r>
          </a:p>
        </p:txBody>
      </p:sp>
      <p:sp>
        <p:nvSpPr>
          <p:cNvPr id="3" name="Content Placeholder 2">
            <a:extLst>
              <a:ext uri="{FF2B5EF4-FFF2-40B4-BE49-F238E27FC236}">
                <a16:creationId xmlns:a16="http://schemas.microsoft.com/office/drawing/2014/main" id="{BA319EEF-DF98-C248-8421-EC866E93A0F7}"/>
              </a:ext>
            </a:extLst>
          </p:cNvPr>
          <p:cNvSpPr>
            <a:spLocks noGrp="1"/>
          </p:cNvSpPr>
          <p:nvPr>
            <p:ph sz="half" idx="2"/>
          </p:nvPr>
        </p:nvSpPr>
        <p:spPr>
          <a:xfrm>
            <a:off x="839788" y="2505075"/>
            <a:ext cx="5042769" cy="2780980"/>
          </a:xfrm>
        </p:spPr>
        <p:txBody>
          <a:bodyPr>
            <a:normAutofit/>
          </a:bodyPr>
          <a:lstStyle/>
          <a:p>
            <a:r>
              <a:rPr lang="en-US"/>
              <a:t>Child name and date of birth </a:t>
            </a:r>
          </a:p>
          <a:p>
            <a:r>
              <a:rPr lang="en-US"/>
              <a:t>Parent Contact</a:t>
            </a:r>
          </a:p>
          <a:p>
            <a:pPr lvl="1"/>
            <a:r>
              <a:rPr lang="en-US"/>
              <a:t>Name</a:t>
            </a:r>
          </a:p>
          <a:p>
            <a:pPr lvl="1"/>
            <a:r>
              <a:rPr lang="en-US"/>
              <a:t>Home &amp; email address</a:t>
            </a:r>
          </a:p>
          <a:p>
            <a:pPr lvl="1"/>
            <a:r>
              <a:rPr lang="en-US"/>
              <a:t>phone number </a:t>
            </a:r>
          </a:p>
          <a:p>
            <a:pPr marL="76200" indent="0">
              <a:buNone/>
            </a:pPr>
            <a:endParaRPr lang="en-US"/>
          </a:p>
        </p:txBody>
      </p:sp>
      <p:sp>
        <p:nvSpPr>
          <p:cNvPr id="5" name="Text Placeholder 4">
            <a:extLst>
              <a:ext uri="{FF2B5EF4-FFF2-40B4-BE49-F238E27FC236}">
                <a16:creationId xmlns:a16="http://schemas.microsoft.com/office/drawing/2014/main" id="{18FAD472-8F09-E013-2AE8-4A904FA1C9F1}"/>
              </a:ext>
            </a:extLst>
          </p:cNvPr>
          <p:cNvSpPr>
            <a:spLocks noGrp="1"/>
          </p:cNvSpPr>
          <p:nvPr>
            <p:ph type="body" sz="quarter" idx="3"/>
          </p:nvPr>
        </p:nvSpPr>
        <p:spPr/>
        <p:txBody>
          <a:bodyPr/>
          <a:lstStyle/>
          <a:p>
            <a:r>
              <a:rPr lang="en-US"/>
              <a:t>With Parent Consent</a:t>
            </a:r>
          </a:p>
        </p:txBody>
      </p:sp>
      <p:sp>
        <p:nvSpPr>
          <p:cNvPr id="6" name="Content Placeholder 5">
            <a:extLst>
              <a:ext uri="{FF2B5EF4-FFF2-40B4-BE49-F238E27FC236}">
                <a16:creationId xmlns:a16="http://schemas.microsoft.com/office/drawing/2014/main" id="{FCA873B6-F641-F193-8C79-15C54971D25E}"/>
              </a:ext>
            </a:extLst>
          </p:cNvPr>
          <p:cNvSpPr>
            <a:spLocks noGrp="1"/>
          </p:cNvSpPr>
          <p:nvPr>
            <p:ph sz="quarter" idx="4"/>
          </p:nvPr>
        </p:nvSpPr>
        <p:spPr>
          <a:xfrm>
            <a:off x="6172200" y="2505075"/>
            <a:ext cx="5168811" cy="2622829"/>
          </a:xfrm>
        </p:spPr>
        <p:txBody>
          <a:bodyPr>
            <a:normAutofit/>
          </a:bodyPr>
          <a:lstStyle/>
          <a:p>
            <a:pPr algn="l" rtl="0" fontAlgn="base">
              <a:buFont typeface="Arial" panose="020B0604020202020204" pitchFamily="34" charset="0"/>
              <a:buChar char="•"/>
            </a:pPr>
            <a:r>
              <a:rPr lang="en-US"/>
              <a:t>Child Part C eligibility category </a:t>
            </a:r>
          </a:p>
          <a:p>
            <a:pPr algn="l" rtl="0" fontAlgn="base">
              <a:buFont typeface="Arial" panose="020B0604020202020204" pitchFamily="34" charset="0"/>
              <a:buChar char="•"/>
            </a:pPr>
            <a:r>
              <a:rPr lang="en-US"/>
              <a:t>Part C entry date </a:t>
            </a:r>
          </a:p>
          <a:p>
            <a:pPr algn="l" rtl="0" fontAlgn="base">
              <a:buFont typeface="Arial" panose="020B0604020202020204" pitchFamily="34" charset="0"/>
              <a:buChar char="•"/>
            </a:pPr>
            <a:r>
              <a:rPr lang="en-US"/>
              <a:t>IFSP file</a:t>
            </a:r>
          </a:p>
        </p:txBody>
      </p:sp>
      <p:sp>
        <p:nvSpPr>
          <p:cNvPr id="7" name="TextBox 6">
            <a:extLst>
              <a:ext uri="{FF2B5EF4-FFF2-40B4-BE49-F238E27FC236}">
                <a16:creationId xmlns:a16="http://schemas.microsoft.com/office/drawing/2014/main" id="{285603F3-B7C0-C160-854E-01BC654D39E5}"/>
              </a:ext>
            </a:extLst>
          </p:cNvPr>
          <p:cNvSpPr txBox="1"/>
          <p:nvPr/>
        </p:nvSpPr>
        <p:spPr>
          <a:xfrm>
            <a:off x="1467485" y="4921886"/>
            <a:ext cx="9060180" cy="1480394"/>
          </a:xfrm>
          <a:prstGeom prst="rect">
            <a:avLst/>
          </a:prstGeom>
          <a:noFill/>
          <a:ln w="28575">
            <a:solidFill>
              <a:srgbClr val="39B54A"/>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t>Ensuring implementation of IDEA Part B Child Find:</a:t>
            </a:r>
            <a:r>
              <a:rPr lang="en-US" sz="2200"/>
              <a:t> </a:t>
            </a:r>
          </a:p>
          <a:p>
            <a:pPr algn="ctr"/>
            <a:r>
              <a:rPr lang="en-US" sz="2200"/>
              <a:t>sharing may also include the Part C service coordinator’s name and contact information as well as the language(s) spoken by the child and parent(s) to assist with meeting their child find responsibilities.</a:t>
            </a:r>
          </a:p>
        </p:txBody>
      </p:sp>
    </p:spTree>
    <p:extLst>
      <p:ext uri="{BB962C8B-B14F-4D97-AF65-F5344CB8AC3E}">
        <p14:creationId xmlns:p14="http://schemas.microsoft.com/office/powerpoint/2010/main" val="3189926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565D9-8F14-36C1-6A27-8F96C95E57F6}"/>
              </a:ext>
            </a:extLst>
          </p:cNvPr>
          <p:cNvSpPr>
            <a:spLocks noGrp="1"/>
          </p:cNvSpPr>
          <p:nvPr>
            <p:ph type="title"/>
          </p:nvPr>
        </p:nvSpPr>
        <p:spPr/>
        <p:txBody>
          <a:bodyPr/>
          <a:lstStyle/>
          <a:p>
            <a:r>
              <a:rPr lang="en-US"/>
              <a:t>State Variation in Notification Processes </a:t>
            </a:r>
          </a:p>
        </p:txBody>
      </p:sp>
      <p:sp>
        <p:nvSpPr>
          <p:cNvPr id="3" name="Text Placeholder 2">
            <a:extLst>
              <a:ext uri="{FF2B5EF4-FFF2-40B4-BE49-F238E27FC236}">
                <a16:creationId xmlns:a16="http://schemas.microsoft.com/office/drawing/2014/main" id="{0B7C9611-2172-13EA-7476-4F030E8118F8}"/>
              </a:ext>
            </a:extLst>
          </p:cNvPr>
          <p:cNvSpPr>
            <a:spLocks noGrp="1"/>
          </p:cNvSpPr>
          <p:nvPr>
            <p:ph type="body" idx="1"/>
          </p:nvPr>
        </p:nvSpPr>
        <p:spPr>
          <a:xfrm>
            <a:off x="838199" y="1825625"/>
            <a:ext cx="5551583" cy="4351338"/>
          </a:xfrm>
        </p:spPr>
        <p:txBody>
          <a:bodyPr>
            <a:normAutofit lnSpcReduction="10000"/>
          </a:bodyPr>
          <a:lstStyle/>
          <a:p>
            <a:r>
              <a:rPr lang="en-US"/>
              <a:t>Frequency </a:t>
            </a:r>
          </a:p>
          <a:p>
            <a:pPr lvl="1"/>
            <a:r>
              <a:rPr lang="en-US"/>
              <a:t>How often is notification shared?</a:t>
            </a:r>
          </a:p>
          <a:p>
            <a:pPr lvl="1"/>
            <a:r>
              <a:rPr lang="en-US"/>
              <a:t>Daily, weekly, monthly…?</a:t>
            </a:r>
          </a:p>
          <a:p>
            <a:r>
              <a:rPr lang="en-US"/>
              <a:t>Format</a:t>
            </a:r>
          </a:p>
          <a:p>
            <a:pPr lvl="1"/>
            <a:r>
              <a:rPr lang="en-US"/>
              <a:t>Who notifies, and how?</a:t>
            </a:r>
          </a:p>
          <a:p>
            <a:pPr lvl="1"/>
            <a:r>
              <a:rPr lang="en-US"/>
              <a:t>Automated? Aggregate report or individual records?</a:t>
            </a:r>
          </a:p>
          <a:p>
            <a:r>
              <a:rPr lang="en-US"/>
              <a:t>Data elements</a:t>
            </a:r>
          </a:p>
          <a:p>
            <a:pPr lvl="1"/>
            <a:r>
              <a:rPr lang="en-US"/>
              <a:t>What information is shared?</a:t>
            </a:r>
          </a:p>
          <a:p>
            <a:pPr lvl="1"/>
            <a:r>
              <a:rPr lang="en-US"/>
              <a:t>Required versus with parent consent?</a:t>
            </a:r>
          </a:p>
        </p:txBody>
      </p:sp>
      <p:sp>
        <p:nvSpPr>
          <p:cNvPr id="4" name="Text Placeholder 3">
            <a:extLst>
              <a:ext uri="{FF2B5EF4-FFF2-40B4-BE49-F238E27FC236}">
                <a16:creationId xmlns:a16="http://schemas.microsoft.com/office/drawing/2014/main" id="{2691FA17-B2BF-0608-82AA-2C87FFB4291F}"/>
              </a:ext>
            </a:extLst>
          </p:cNvPr>
          <p:cNvSpPr>
            <a:spLocks noGrp="1"/>
          </p:cNvSpPr>
          <p:nvPr>
            <p:ph type="body" idx="2"/>
          </p:nvPr>
        </p:nvSpPr>
        <p:spPr>
          <a:xfrm>
            <a:off x="7116896" y="1825625"/>
            <a:ext cx="4236904" cy="4351338"/>
          </a:xfrm>
        </p:spPr>
        <p:txBody>
          <a:bodyPr>
            <a:normAutofit/>
          </a:bodyPr>
          <a:lstStyle/>
          <a:p>
            <a:pPr marL="114300" indent="0">
              <a:buNone/>
            </a:pPr>
            <a:r>
              <a:rPr lang="en-US" b="1"/>
              <a:t>LEA vs. SEA Notification:</a:t>
            </a:r>
          </a:p>
          <a:p>
            <a:r>
              <a:rPr lang="en-US"/>
              <a:t>Frequency</a:t>
            </a:r>
          </a:p>
          <a:p>
            <a:r>
              <a:rPr lang="en-US"/>
              <a:t>Format</a:t>
            </a:r>
          </a:p>
          <a:p>
            <a:pPr>
              <a:spcAft>
                <a:spcPts val="9600"/>
              </a:spcAft>
            </a:pPr>
            <a:r>
              <a:rPr lang="en-US"/>
              <a:t>Data elements</a:t>
            </a:r>
          </a:p>
          <a:p>
            <a:pPr marL="114300" indent="0">
              <a:buNone/>
            </a:pPr>
            <a:r>
              <a:rPr lang="en-US" i="1"/>
              <a:t>What are the implications for program workload?</a:t>
            </a:r>
          </a:p>
        </p:txBody>
      </p:sp>
      <p:grpSp>
        <p:nvGrpSpPr>
          <p:cNvPr id="14" name="Group 13" descr="Arrows pointing to each type of variation (frequency, format, and data elements).">
            <a:extLst>
              <a:ext uri="{FF2B5EF4-FFF2-40B4-BE49-F238E27FC236}">
                <a16:creationId xmlns:a16="http://schemas.microsoft.com/office/drawing/2014/main" id="{47506750-EBD9-FFBA-2073-79B63C3E0D7D}"/>
              </a:ext>
            </a:extLst>
          </p:cNvPr>
          <p:cNvGrpSpPr/>
          <p:nvPr/>
        </p:nvGrpSpPr>
        <p:grpSpPr>
          <a:xfrm>
            <a:off x="5743254" y="2633031"/>
            <a:ext cx="1555879" cy="2719805"/>
            <a:chOff x="5743254" y="2633031"/>
            <a:chExt cx="1555879" cy="2719805"/>
          </a:xfrm>
        </p:grpSpPr>
        <p:cxnSp>
          <p:nvCxnSpPr>
            <p:cNvPr id="6" name="Straight Arrow Connector 5">
              <a:extLst>
                <a:ext uri="{FF2B5EF4-FFF2-40B4-BE49-F238E27FC236}">
                  <a16:creationId xmlns:a16="http://schemas.microsoft.com/office/drawing/2014/main" id="{9E70642B-1EFC-9E37-21DE-0883BBBE9001}"/>
                </a:ext>
              </a:extLst>
            </p:cNvPr>
            <p:cNvCxnSpPr>
              <a:cxnSpLocks/>
            </p:cNvCxnSpPr>
            <p:nvPr/>
          </p:nvCxnSpPr>
          <p:spPr>
            <a:xfrm flipH="1">
              <a:off x="6478859" y="2633031"/>
              <a:ext cx="820274" cy="11016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7" name="Straight Arrow Connector 6">
              <a:extLst>
                <a:ext uri="{FF2B5EF4-FFF2-40B4-BE49-F238E27FC236}">
                  <a16:creationId xmlns:a16="http://schemas.microsoft.com/office/drawing/2014/main" id="{A8577858-51F0-6BA0-5868-9310104699DD}"/>
                </a:ext>
              </a:extLst>
            </p:cNvPr>
            <p:cNvCxnSpPr>
              <a:cxnSpLocks/>
            </p:cNvCxnSpPr>
            <p:nvPr/>
          </p:nvCxnSpPr>
          <p:spPr>
            <a:xfrm flipH="1">
              <a:off x="6200078" y="3093903"/>
              <a:ext cx="1099055" cy="630604"/>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A042D019-D45B-6317-E413-5901E2973EF0}"/>
                </a:ext>
              </a:extLst>
            </p:cNvPr>
            <p:cNvCxnSpPr>
              <a:cxnSpLocks/>
            </p:cNvCxnSpPr>
            <p:nvPr/>
          </p:nvCxnSpPr>
          <p:spPr>
            <a:xfrm flipH="1">
              <a:off x="5743254" y="3543759"/>
              <a:ext cx="1555879" cy="1809077"/>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226865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6E7C23-3758-7461-F2D9-CDB5C34BA4E2}"/>
              </a:ext>
            </a:extLst>
          </p:cNvPr>
          <p:cNvSpPr>
            <a:spLocks noGrp="1"/>
          </p:cNvSpPr>
          <p:nvPr>
            <p:ph type="title"/>
          </p:nvPr>
        </p:nvSpPr>
        <p:spPr>
          <a:xfrm>
            <a:off x="309027" y="123601"/>
            <a:ext cx="3932237" cy="2589223"/>
          </a:xfrm>
        </p:spPr>
        <p:txBody>
          <a:bodyPr>
            <a:normAutofit fontScale="90000"/>
          </a:bodyPr>
          <a:lstStyle/>
          <a:p>
            <a:r>
              <a:rPr lang="en-US" sz="4000"/>
              <a:t>Mapping Automation by Frequency: Workload Implications</a:t>
            </a:r>
          </a:p>
        </p:txBody>
      </p:sp>
      <p:grpSp>
        <p:nvGrpSpPr>
          <p:cNvPr id="10" name="Group 9" descr="Quadrant graph showing frequency up and down (from real-time records to monthly report) and degree of automation left to right (from low to high).">
            <a:extLst>
              <a:ext uri="{FF2B5EF4-FFF2-40B4-BE49-F238E27FC236}">
                <a16:creationId xmlns:a16="http://schemas.microsoft.com/office/drawing/2014/main" id="{DC48E58F-23CF-59FF-EAE3-F0AE98E66BF6}"/>
              </a:ext>
            </a:extLst>
          </p:cNvPr>
          <p:cNvGrpSpPr/>
          <p:nvPr/>
        </p:nvGrpSpPr>
        <p:grpSpPr>
          <a:xfrm>
            <a:off x="3984434" y="274645"/>
            <a:ext cx="7493306" cy="6071396"/>
            <a:chOff x="3984434" y="274645"/>
            <a:chExt cx="7493306" cy="6071396"/>
          </a:xfrm>
        </p:grpSpPr>
        <p:grpSp>
          <p:nvGrpSpPr>
            <p:cNvPr id="15" name="Group 14" descr="Arrows creating a quadrant chart, with frequency range represented up and down, and degree of automation represented left and right.">
              <a:extLst>
                <a:ext uri="{FF2B5EF4-FFF2-40B4-BE49-F238E27FC236}">
                  <a16:creationId xmlns:a16="http://schemas.microsoft.com/office/drawing/2014/main" id="{9ABDE40F-D690-8346-7970-AB34B1FA5BF8}"/>
                </a:ext>
              </a:extLst>
            </p:cNvPr>
            <p:cNvGrpSpPr/>
            <p:nvPr/>
          </p:nvGrpSpPr>
          <p:grpSpPr>
            <a:xfrm>
              <a:off x="4759287" y="308472"/>
              <a:ext cx="5943600" cy="5943600"/>
              <a:chOff x="4759287" y="308472"/>
              <a:chExt cx="5943600" cy="5943600"/>
            </a:xfrm>
          </p:grpSpPr>
          <p:cxnSp>
            <p:nvCxnSpPr>
              <p:cNvPr id="11" name="Straight Arrow Connector 10">
                <a:extLst>
                  <a:ext uri="{FF2B5EF4-FFF2-40B4-BE49-F238E27FC236}">
                    <a16:creationId xmlns:a16="http://schemas.microsoft.com/office/drawing/2014/main" id="{85C3DD35-A63C-F4E3-44B9-E9210BE07A44}"/>
                  </a:ext>
                </a:extLst>
              </p:cNvPr>
              <p:cNvCxnSpPr>
                <a:cxnSpLocks/>
              </p:cNvCxnSpPr>
              <p:nvPr/>
            </p:nvCxnSpPr>
            <p:spPr>
              <a:xfrm flipV="1">
                <a:off x="4759287" y="3280272"/>
                <a:ext cx="5943600" cy="0"/>
              </a:xfrm>
              <a:prstGeom prst="straightConnector1">
                <a:avLst/>
              </a:prstGeom>
              <a:ln w="57150">
                <a:solidFill>
                  <a:srgbClr val="154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746F486-23E1-9A28-A794-83AAB1AE562E}"/>
                  </a:ext>
                </a:extLst>
              </p:cNvPr>
              <p:cNvCxnSpPr>
                <a:cxnSpLocks/>
              </p:cNvCxnSpPr>
              <p:nvPr/>
            </p:nvCxnSpPr>
            <p:spPr>
              <a:xfrm>
                <a:off x="7731087" y="308472"/>
                <a:ext cx="0" cy="5943600"/>
              </a:xfrm>
              <a:prstGeom prst="straightConnector1">
                <a:avLst/>
              </a:prstGeom>
              <a:ln w="57150">
                <a:solidFill>
                  <a:srgbClr val="154578"/>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00F071A9-5C68-5765-3D41-BCBBBEBD6265}"/>
                </a:ext>
              </a:extLst>
            </p:cNvPr>
            <p:cNvSpPr txBox="1"/>
            <p:nvPr/>
          </p:nvSpPr>
          <p:spPr>
            <a:xfrm>
              <a:off x="3984434" y="2880162"/>
              <a:ext cx="1061292" cy="400110"/>
            </a:xfrm>
            <a:prstGeom prst="rect">
              <a:avLst/>
            </a:prstGeom>
            <a:noFill/>
          </p:spPr>
          <p:txBody>
            <a:bodyPr wrap="square" rtlCol="0">
              <a:spAutoFit/>
            </a:bodyPr>
            <a:lstStyle/>
            <a:p>
              <a:pPr algn="ctr"/>
              <a:r>
                <a:rPr lang="en-US" sz="2000" b="1"/>
                <a:t>Low</a:t>
              </a:r>
            </a:p>
          </p:txBody>
        </p:sp>
        <p:sp>
          <p:nvSpPr>
            <p:cNvPr id="24" name="TextBox 23">
              <a:extLst>
                <a:ext uri="{FF2B5EF4-FFF2-40B4-BE49-F238E27FC236}">
                  <a16:creationId xmlns:a16="http://schemas.microsoft.com/office/drawing/2014/main" id="{F879F8CF-C23F-6362-0316-90C7F8BBEED9}"/>
                </a:ext>
              </a:extLst>
            </p:cNvPr>
            <p:cNvSpPr txBox="1"/>
            <p:nvPr/>
          </p:nvSpPr>
          <p:spPr>
            <a:xfrm>
              <a:off x="10416448" y="2880162"/>
              <a:ext cx="1061292" cy="400110"/>
            </a:xfrm>
            <a:prstGeom prst="rect">
              <a:avLst/>
            </a:prstGeom>
            <a:noFill/>
          </p:spPr>
          <p:txBody>
            <a:bodyPr wrap="square" rtlCol="0">
              <a:spAutoFit/>
            </a:bodyPr>
            <a:lstStyle/>
            <a:p>
              <a:pPr algn="ctr"/>
              <a:r>
                <a:rPr lang="en-US" sz="2000" b="1"/>
                <a:t>High</a:t>
              </a:r>
            </a:p>
          </p:txBody>
        </p:sp>
        <p:sp>
          <p:nvSpPr>
            <p:cNvPr id="26" name="TextBox 25">
              <a:extLst>
                <a:ext uri="{FF2B5EF4-FFF2-40B4-BE49-F238E27FC236}">
                  <a16:creationId xmlns:a16="http://schemas.microsoft.com/office/drawing/2014/main" id="{95B90EF9-1585-BF0E-960C-549042BFAF75}"/>
                </a:ext>
              </a:extLst>
            </p:cNvPr>
            <p:cNvSpPr txBox="1"/>
            <p:nvPr/>
          </p:nvSpPr>
          <p:spPr>
            <a:xfrm>
              <a:off x="6407918" y="5638155"/>
              <a:ext cx="1356907" cy="707886"/>
            </a:xfrm>
            <a:prstGeom prst="rect">
              <a:avLst/>
            </a:prstGeom>
            <a:noFill/>
          </p:spPr>
          <p:txBody>
            <a:bodyPr wrap="square" rtlCol="0">
              <a:spAutoFit/>
            </a:bodyPr>
            <a:lstStyle/>
            <a:p>
              <a:pPr algn="ctr"/>
              <a:r>
                <a:rPr lang="en-US" sz="2000" b="1"/>
                <a:t>Monthly Report</a:t>
              </a:r>
            </a:p>
          </p:txBody>
        </p:sp>
        <p:sp>
          <p:nvSpPr>
            <p:cNvPr id="25" name="TextBox 24">
              <a:extLst>
                <a:ext uri="{FF2B5EF4-FFF2-40B4-BE49-F238E27FC236}">
                  <a16:creationId xmlns:a16="http://schemas.microsoft.com/office/drawing/2014/main" id="{7F78478E-A9D4-3AF4-2153-0A4AE7A71429}"/>
                </a:ext>
              </a:extLst>
            </p:cNvPr>
            <p:cNvSpPr txBox="1"/>
            <p:nvPr/>
          </p:nvSpPr>
          <p:spPr>
            <a:xfrm>
              <a:off x="6466903" y="274645"/>
              <a:ext cx="1238938" cy="1015663"/>
            </a:xfrm>
            <a:prstGeom prst="rect">
              <a:avLst/>
            </a:prstGeom>
            <a:noFill/>
          </p:spPr>
          <p:txBody>
            <a:bodyPr wrap="square" rtlCol="0">
              <a:spAutoFit/>
            </a:bodyPr>
            <a:lstStyle/>
            <a:p>
              <a:pPr algn="ctr"/>
              <a:r>
                <a:rPr lang="en-US" sz="2000" b="1"/>
                <a:t>Real-time Record</a:t>
              </a:r>
            </a:p>
          </p:txBody>
        </p:sp>
      </p:grpSp>
      <p:grpSp>
        <p:nvGrpSpPr>
          <p:cNvPr id="2" name="Group 1" descr="Degree of automation on a horizontal axis running left (low) to right (high)">
            <a:extLst>
              <a:ext uri="{FF2B5EF4-FFF2-40B4-BE49-F238E27FC236}">
                <a16:creationId xmlns:a16="http://schemas.microsoft.com/office/drawing/2014/main" id="{6886F906-A9EA-4D11-F497-7B519E85A457}"/>
              </a:ext>
              <a:ext uri="{C183D7F6-B498-43B3-948B-1728B52AA6E4}">
                <adec:decorative xmlns:adec="http://schemas.microsoft.com/office/drawing/2017/decorative" val="0"/>
              </a:ext>
            </a:extLst>
          </p:cNvPr>
          <p:cNvGrpSpPr/>
          <p:nvPr/>
        </p:nvGrpSpPr>
        <p:grpSpPr>
          <a:xfrm>
            <a:off x="1904116" y="3648879"/>
            <a:ext cx="1928737" cy="830997"/>
            <a:chOff x="2830550" y="3858662"/>
            <a:chExt cx="1928737" cy="830997"/>
          </a:xfrm>
        </p:grpSpPr>
        <p:sp>
          <p:nvSpPr>
            <p:cNvPr id="16" name="TextBox 15">
              <a:extLst>
                <a:ext uri="{FF2B5EF4-FFF2-40B4-BE49-F238E27FC236}">
                  <a16:creationId xmlns:a16="http://schemas.microsoft.com/office/drawing/2014/main" id="{60019C97-E6A2-D8BB-509F-1F819D10CB4E}"/>
                </a:ext>
              </a:extLst>
            </p:cNvPr>
            <p:cNvSpPr txBox="1"/>
            <p:nvPr/>
          </p:nvSpPr>
          <p:spPr>
            <a:xfrm>
              <a:off x="2830550" y="3858662"/>
              <a:ext cx="1928737" cy="830997"/>
            </a:xfrm>
            <a:prstGeom prst="rect">
              <a:avLst/>
            </a:prstGeom>
            <a:noFill/>
          </p:spPr>
          <p:txBody>
            <a:bodyPr wrap="square" rtlCol="0">
              <a:spAutoFit/>
            </a:bodyPr>
            <a:lstStyle/>
            <a:p>
              <a:pPr algn="ctr"/>
              <a:r>
                <a:rPr lang="en-US" sz="2400" b="1"/>
                <a:t>Degree of Automation</a:t>
              </a:r>
            </a:p>
          </p:txBody>
        </p:sp>
        <p:cxnSp>
          <p:nvCxnSpPr>
            <p:cNvPr id="18" name="Straight Arrow Connector 17">
              <a:extLst>
                <a:ext uri="{FF2B5EF4-FFF2-40B4-BE49-F238E27FC236}">
                  <a16:creationId xmlns:a16="http://schemas.microsoft.com/office/drawing/2014/main" id="{0B3FFE7E-E264-9E59-F8B9-900F30995FE5}"/>
                </a:ext>
              </a:extLst>
            </p:cNvPr>
            <p:cNvCxnSpPr/>
            <p:nvPr/>
          </p:nvCxnSpPr>
          <p:spPr>
            <a:xfrm>
              <a:off x="3001703" y="4675985"/>
              <a:ext cx="1586429"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 name="Group 2" descr="Frequency running on a vertical axis with real-time record (top) to monthly report (bottom)">
            <a:extLst>
              <a:ext uri="{FF2B5EF4-FFF2-40B4-BE49-F238E27FC236}">
                <a16:creationId xmlns:a16="http://schemas.microsoft.com/office/drawing/2014/main" id="{526EC0B4-A8FA-F911-EC73-E8D15CA50236}"/>
              </a:ext>
              <a:ext uri="{C183D7F6-B498-43B3-948B-1728B52AA6E4}">
                <adec:decorative xmlns:adec="http://schemas.microsoft.com/office/drawing/2017/decorative" val="0"/>
              </a:ext>
            </a:extLst>
          </p:cNvPr>
          <p:cNvGrpSpPr/>
          <p:nvPr/>
        </p:nvGrpSpPr>
        <p:grpSpPr>
          <a:xfrm>
            <a:off x="1904116" y="4866245"/>
            <a:ext cx="1928737" cy="1024044"/>
            <a:chOff x="2830550" y="5126133"/>
            <a:chExt cx="1928737" cy="1024044"/>
          </a:xfrm>
        </p:grpSpPr>
        <p:sp>
          <p:nvSpPr>
            <p:cNvPr id="20" name="TextBox 19">
              <a:extLst>
                <a:ext uri="{FF2B5EF4-FFF2-40B4-BE49-F238E27FC236}">
                  <a16:creationId xmlns:a16="http://schemas.microsoft.com/office/drawing/2014/main" id="{C6D19FC0-2F14-C0E4-D912-C8E2404F7267}"/>
                </a:ext>
              </a:extLst>
            </p:cNvPr>
            <p:cNvSpPr txBox="1"/>
            <p:nvPr/>
          </p:nvSpPr>
          <p:spPr>
            <a:xfrm>
              <a:off x="2830550" y="5407323"/>
              <a:ext cx="1928737" cy="461665"/>
            </a:xfrm>
            <a:prstGeom prst="rect">
              <a:avLst/>
            </a:prstGeom>
            <a:noFill/>
          </p:spPr>
          <p:txBody>
            <a:bodyPr wrap="square" rtlCol="0">
              <a:spAutoFit/>
            </a:bodyPr>
            <a:lstStyle/>
            <a:p>
              <a:pPr algn="ctr"/>
              <a:r>
                <a:rPr lang="en-US" sz="2400" b="1"/>
                <a:t>Frequency</a:t>
              </a:r>
            </a:p>
          </p:txBody>
        </p:sp>
        <p:cxnSp>
          <p:nvCxnSpPr>
            <p:cNvPr id="21" name="Straight Arrow Connector 20">
              <a:extLst>
                <a:ext uri="{FF2B5EF4-FFF2-40B4-BE49-F238E27FC236}">
                  <a16:creationId xmlns:a16="http://schemas.microsoft.com/office/drawing/2014/main" id="{66502CFA-9EC1-4E86-6263-5750EBE43CC6}"/>
                </a:ext>
              </a:extLst>
            </p:cNvPr>
            <p:cNvCxnSpPr>
              <a:cxnSpLocks/>
            </p:cNvCxnSpPr>
            <p:nvPr/>
          </p:nvCxnSpPr>
          <p:spPr>
            <a:xfrm>
              <a:off x="2941504" y="5126133"/>
              <a:ext cx="0" cy="1024044"/>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 name="Oval 4" descr="Low automation, high frequency, linked to &quot;person sends individual notifications daily&quot;.">
            <a:extLst>
              <a:ext uri="{FF2B5EF4-FFF2-40B4-BE49-F238E27FC236}">
                <a16:creationId xmlns:a16="http://schemas.microsoft.com/office/drawing/2014/main" id="{F9C74917-5A5D-C111-8A09-58543A0A0174}"/>
              </a:ext>
            </a:extLst>
          </p:cNvPr>
          <p:cNvSpPr/>
          <p:nvPr/>
        </p:nvSpPr>
        <p:spPr>
          <a:xfrm>
            <a:off x="4794862" y="1037349"/>
            <a:ext cx="457200" cy="4572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D5303E7-AED0-EFD0-F0EF-5C1D322041DA}"/>
              </a:ext>
            </a:extLst>
          </p:cNvPr>
          <p:cNvSpPr txBox="1"/>
          <p:nvPr/>
        </p:nvSpPr>
        <p:spPr>
          <a:xfrm>
            <a:off x="5063911" y="1243583"/>
            <a:ext cx="1877110" cy="1323439"/>
          </a:xfrm>
          <a:prstGeom prst="rect">
            <a:avLst/>
          </a:prstGeom>
          <a:noFill/>
        </p:spPr>
        <p:txBody>
          <a:bodyPr wrap="square">
            <a:spAutoFit/>
          </a:bodyPr>
          <a:lstStyle/>
          <a:p>
            <a:pPr lvl="1"/>
            <a:r>
              <a:rPr lang="en-US" sz="2000"/>
              <a:t>Person sends individual notifications daily</a:t>
            </a:r>
          </a:p>
        </p:txBody>
      </p:sp>
      <p:sp>
        <p:nvSpPr>
          <p:cNvPr id="9" name="Oval 8" descr="Low automation, low frequency, linked to &quot;person sends a periodic report generated by hand&quot;.">
            <a:extLst>
              <a:ext uri="{FF2B5EF4-FFF2-40B4-BE49-F238E27FC236}">
                <a16:creationId xmlns:a16="http://schemas.microsoft.com/office/drawing/2014/main" id="{1244E5DB-E082-09AB-DAF6-0E753CB24864}"/>
              </a:ext>
            </a:extLst>
          </p:cNvPr>
          <p:cNvSpPr/>
          <p:nvPr/>
        </p:nvSpPr>
        <p:spPr>
          <a:xfrm>
            <a:off x="4939920" y="5433089"/>
            <a:ext cx="457200" cy="4572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75504B2-FE60-43CF-9AB7-BD8DA14AD233}"/>
              </a:ext>
            </a:extLst>
          </p:cNvPr>
          <p:cNvSpPr txBox="1"/>
          <p:nvPr/>
        </p:nvSpPr>
        <p:spPr>
          <a:xfrm>
            <a:off x="5353182" y="4511861"/>
            <a:ext cx="2295407" cy="1323439"/>
          </a:xfrm>
          <a:prstGeom prst="rect">
            <a:avLst/>
          </a:prstGeom>
          <a:noFill/>
        </p:spPr>
        <p:txBody>
          <a:bodyPr wrap="square">
            <a:spAutoFit/>
          </a:bodyPr>
          <a:lstStyle/>
          <a:p>
            <a:pPr lvl="1"/>
            <a:r>
              <a:rPr lang="en-US" sz="2000"/>
              <a:t>Person sends a periodic report generated by hand</a:t>
            </a:r>
          </a:p>
        </p:txBody>
      </p:sp>
      <p:sp>
        <p:nvSpPr>
          <p:cNvPr id="6" name="Oval 5" descr="Medium automation, low/medium frequency, linked to &quot;person sends a periodic auto-generated aggregate report&quot;.">
            <a:extLst>
              <a:ext uri="{FF2B5EF4-FFF2-40B4-BE49-F238E27FC236}">
                <a16:creationId xmlns:a16="http://schemas.microsoft.com/office/drawing/2014/main" id="{A71D0DA0-C21F-C8F3-B87F-02D163DBC762}"/>
              </a:ext>
            </a:extLst>
          </p:cNvPr>
          <p:cNvSpPr/>
          <p:nvPr/>
        </p:nvSpPr>
        <p:spPr>
          <a:xfrm>
            <a:off x="7191389" y="3577728"/>
            <a:ext cx="457200" cy="4572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69BD76F-DD43-8498-E919-7C9D69F023CF}"/>
              </a:ext>
            </a:extLst>
          </p:cNvPr>
          <p:cNvSpPr txBox="1"/>
          <p:nvPr/>
        </p:nvSpPr>
        <p:spPr>
          <a:xfrm>
            <a:off x="7697202" y="3776950"/>
            <a:ext cx="2295407" cy="1323439"/>
          </a:xfrm>
          <a:prstGeom prst="rect">
            <a:avLst/>
          </a:prstGeom>
          <a:noFill/>
        </p:spPr>
        <p:txBody>
          <a:bodyPr wrap="square">
            <a:spAutoFit/>
          </a:bodyPr>
          <a:lstStyle/>
          <a:p>
            <a:pPr lvl="1"/>
            <a:r>
              <a:rPr lang="en-US" sz="2000"/>
              <a:t>Person sends a periodic auto-generated aggregate report</a:t>
            </a:r>
          </a:p>
        </p:txBody>
      </p:sp>
      <p:sp>
        <p:nvSpPr>
          <p:cNvPr id="7" name="Oval 6" descr="Medium automation, medium frequency, linked to &quot;system automates a periodic aggregate report&quot;.">
            <a:extLst>
              <a:ext uri="{FF2B5EF4-FFF2-40B4-BE49-F238E27FC236}">
                <a16:creationId xmlns:a16="http://schemas.microsoft.com/office/drawing/2014/main" id="{7E28AB4E-B55B-E85F-0DC8-1E69064B88EC}"/>
              </a:ext>
            </a:extLst>
          </p:cNvPr>
          <p:cNvSpPr/>
          <p:nvPr/>
        </p:nvSpPr>
        <p:spPr>
          <a:xfrm>
            <a:off x="8063954" y="2574734"/>
            <a:ext cx="457200" cy="4572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C7D137E-C0B1-E408-4B46-D167B80463A5}"/>
              </a:ext>
            </a:extLst>
          </p:cNvPr>
          <p:cNvSpPr txBox="1"/>
          <p:nvPr/>
        </p:nvSpPr>
        <p:spPr>
          <a:xfrm>
            <a:off x="8525314" y="1930211"/>
            <a:ext cx="2115238" cy="1323439"/>
          </a:xfrm>
          <a:prstGeom prst="rect">
            <a:avLst/>
          </a:prstGeom>
          <a:noFill/>
        </p:spPr>
        <p:txBody>
          <a:bodyPr wrap="square">
            <a:spAutoFit/>
          </a:bodyPr>
          <a:lstStyle/>
          <a:p>
            <a:pPr lvl="1"/>
            <a:r>
              <a:rPr lang="en-US" sz="2000"/>
              <a:t>System automates a periodic aggregate report</a:t>
            </a:r>
          </a:p>
        </p:txBody>
      </p:sp>
      <p:sp>
        <p:nvSpPr>
          <p:cNvPr id="8" name="Oval 7" descr="High automation, high frequency, linked to &quot;system sends individual notifications in real time&quot;.">
            <a:extLst>
              <a:ext uri="{FF2B5EF4-FFF2-40B4-BE49-F238E27FC236}">
                <a16:creationId xmlns:a16="http://schemas.microsoft.com/office/drawing/2014/main" id="{BAB088C3-4657-F90F-C5C7-3D951F849294}"/>
              </a:ext>
            </a:extLst>
          </p:cNvPr>
          <p:cNvSpPr/>
          <p:nvPr/>
        </p:nvSpPr>
        <p:spPr>
          <a:xfrm>
            <a:off x="9931480" y="553876"/>
            <a:ext cx="457200" cy="4572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4E8A745-B99D-6E71-8E7E-8E856D76D628}"/>
              </a:ext>
            </a:extLst>
          </p:cNvPr>
          <p:cNvSpPr txBox="1"/>
          <p:nvPr/>
        </p:nvSpPr>
        <p:spPr>
          <a:xfrm>
            <a:off x="8741886" y="304941"/>
            <a:ext cx="1961001" cy="1323439"/>
          </a:xfrm>
          <a:prstGeom prst="rect">
            <a:avLst/>
          </a:prstGeom>
          <a:noFill/>
        </p:spPr>
        <p:txBody>
          <a:bodyPr wrap="square">
            <a:spAutoFit/>
          </a:bodyPr>
          <a:lstStyle/>
          <a:p>
            <a:pPr lvl="1"/>
            <a:r>
              <a:rPr lang="en-US" sz="2000"/>
              <a:t>System sends individual notifications in real time</a:t>
            </a:r>
          </a:p>
        </p:txBody>
      </p:sp>
    </p:spTree>
    <p:extLst>
      <p:ext uri="{BB962C8B-B14F-4D97-AF65-F5344CB8AC3E}">
        <p14:creationId xmlns:p14="http://schemas.microsoft.com/office/powerpoint/2010/main" val="244142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BF27-62D8-534D-A4A9-AB0E32E9CF84}"/>
              </a:ext>
            </a:extLst>
          </p:cNvPr>
          <p:cNvSpPr>
            <a:spLocks noGrp="1"/>
          </p:cNvSpPr>
          <p:nvPr>
            <p:ph type="title"/>
          </p:nvPr>
        </p:nvSpPr>
        <p:spPr>
          <a:xfrm>
            <a:off x="652669" y="2053973"/>
            <a:ext cx="4462463" cy="1739900"/>
          </a:xfrm>
        </p:spPr>
        <p:txBody>
          <a:bodyPr>
            <a:normAutofit fontScale="90000"/>
          </a:bodyPr>
          <a:lstStyle/>
          <a:p>
            <a:r>
              <a:rPr lang="en-US"/>
              <a:t>Sharing?</a:t>
            </a:r>
            <a:br>
              <a:rPr lang="en-US"/>
            </a:br>
            <a:r>
              <a:rPr lang="en-US"/>
              <a:t>Linking?</a:t>
            </a:r>
            <a:br>
              <a:rPr lang="en-US"/>
            </a:br>
            <a:r>
              <a:rPr lang="en-US"/>
              <a:t>Integration? </a:t>
            </a:r>
          </a:p>
        </p:txBody>
      </p:sp>
      <p:pic>
        <p:nvPicPr>
          <p:cNvPr id="7" name="Picture 6" descr="&quot; &quot;">
            <a:extLst>
              <a:ext uri="{FF2B5EF4-FFF2-40B4-BE49-F238E27FC236}">
                <a16:creationId xmlns:a16="http://schemas.microsoft.com/office/drawing/2014/main" id="{4A3664A8-A333-8578-D756-0A5EC2A2413B}"/>
              </a:ext>
            </a:extLst>
          </p:cNvPr>
          <p:cNvPicPr>
            <a:picLocks noChangeAspect="1"/>
          </p:cNvPicPr>
          <p:nvPr/>
        </p:nvPicPr>
        <p:blipFill>
          <a:blip r:embed="rId3"/>
          <a:stretch>
            <a:fillRect/>
          </a:stretch>
        </p:blipFill>
        <p:spPr>
          <a:xfrm>
            <a:off x="5675244" y="572605"/>
            <a:ext cx="5562600" cy="3943396"/>
          </a:xfrm>
          <a:prstGeom prst="rect">
            <a:avLst/>
          </a:prstGeom>
        </p:spPr>
      </p:pic>
    </p:spTree>
    <p:extLst>
      <p:ext uri="{BB962C8B-B14F-4D97-AF65-F5344CB8AC3E}">
        <p14:creationId xmlns:p14="http://schemas.microsoft.com/office/powerpoint/2010/main" val="2803879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F0B19E-3801-32EF-81CB-E75055A29550}"/>
              </a:ext>
            </a:extLst>
          </p:cNvPr>
          <p:cNvSpPr>
            <a:spLocks noGrp="1"/>
          </p:cNvSpPr>
          <p:nvPr>
            <p:ph type="title"/>
          </p:nvPr>
        </p:nvSpPr>
        <p:spPr/>
        <p:txBody>
          <a:bodyPr/>
          <a:lstStyle/>
          <a:p>
            <a:r>
              <a:rPr lang="en-US"/>
              <a:t>Terminology Level Setting </a:t>
            </a:r>
          </a:p>
        </p:txBody>
      </p:sp>
      <p:graphicFrame>
        <p:nvGraphicFramePr>
          <p:cNvPr id="7" name="Content Placeholder 4" descr="Terms to be discussed: data sharing, data linking, data integration.">
            <a:extLst>
              <a:ext uri="{FF2B5EF4-FFF2-40B4-BE49-F238E27FC236}">
                <a16:creationId xmlns:a16="http://schemas.microsoft.com/office/drawing/2014/main" id="{1DB2EFD0-AED7-0B32-65D3-0B22BB949A8D}"/>
              </a:ext>
            </a:extLst>
          </p:cNvPr>
          <p:cNvGraphicFramePr>
            <a:graphicFrameLocks noGrp="1"/>
          </p:cNvGraphicFramePr>
          <p:nvPr>
            <p:ph idx="4294967295"/>
            <p:extLst>
              <p:ext uri="{D42A27DB-BD31-4B8C-83A1-F6EECF244321}">
                <p14:modId xmlns:p14="http://schemas.microsoft.com/office/powerpoint/2010/main" val="3586096786"/>
              </p:ext>
            </p:extLst>
          </p:nvPr>
        </p:nvGraphicFramePr>
        <p:xfrm>
          <a:off x="838200" y="1825625"/>
          <a:ext cx="10515600" cy="3822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6BEADDA-F111-D355-B40E-D2F265E8920C}"/>
              </a:ext>
            </a:extLst>
          </p:cNvPr>
          <p:cNvSpPr txBox="1"/>
          <p:nvPr/>
        </p:nvSpPr>
        <p:spPr>
          <a:xfrm>
            <a:off x="2312326" y="6086515"/>
            <a:ext cx="7567349" cy="338554"/>
          </a:xfrm>
          <a:prstGeom prst="rect">
            <a:avLst/>
          </a:prstGeom>
          <a:noFill/>
        </p:spPr>
        <p:txBody>
          <a:bodyPr wrap="square" rtlCol="0">
            <a:spAutoFit/>
          </a:bodyPr>
          <a:lstStyle/>
          <a:p>
            <a:r>
              <a:rPr lang="en-US" sz="1600">
                <a:hlinkClick r:id="rId8" tooltip="What’s the Difference Between Data Sharing, Data Linking and Data Integration?"/>
              </a:rPr>
              <a:t>What’s the Difference Between Data Sharing, Data Linking and Data Integration?</a:t>
            </a:r>
            <a:endParaRPr lang="en-US" sz="1600"/>
          </a:p>
        </p:txBody>
      </p:sp>
    </p:spTree>
    <p:extLst>
      <p:ext uri="{BB962C8B-B14F-4D97-AF65-F5344CB8AC3E}">
        <p14:creationId xmlns:p14="http://schemas.microsoft.com/office/powerpoint/2010/main" val="2856882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80DAA9-AE59-6471-A5CA-CD3DC7B98A2F}"/>
              </a:ext>
            </a:extLst>
          </p:cNvPr>
          <p:cNvSpPr>
            <a:spLocks noGrp="1"/>
          </p:cNvSpPr>
          <p:nvPr>
            <p:ph type="title"/>
          </p:nvPr>
        </p:nvSpPr>
        <p:spPr/>
        <p:txBody>
          <a:bodyPr/>
          <a:lstStyle/>
          <a:p>
            <a:r>
              <a:rPr lang="en-US"/>
              <a:t>Definitions</a:t>
            </a:r>
          </a:p>
        </p:txBody>
      </p:sp>
      <p:sp>
        <p:nvSpPr>
          <p:cNvPr id="3" name="Content Placeholder 2">
            <a:extLst>
              <a:ext uri="{FF2B5EF4-FFF2-40B4-BE49-F238E27FC236}">
                <a16:creationId xmlns:a16="http://schemas.microsoft.com/office/drawing/2014/main" id="{04D222BC-D5E1-7F39-8CA8-3DC197D7A35F}"/>
              </a:ext>
            </a:extLst>
          </p:cNvPr>
          <p:cNvSpPr>
            <a:spLocks noGrp="1"/>
          </p:cNvSpPr>
          <p:nvPr>
            <p:ph type="body" idx="1"/>
          </p:nvPr>
        </p:nvSpPr>
        <p:spPr>
          <a:xfrm>
            <a:off x="838200" y="1808735"/>
            <a:ext cx="10515600" cy="4036695"/>
          </a:xfrm>
        </p:spPr>
        <p:txBody>
          <a:bodyPr>
            <a:normAutofit/>
          </a:bodyPr>
          <a:lstStyle/>
          <a:p>
            <a:r>
              <a:rPr lang="en-US" b="1"/>
              <a:t>Data Sharing </a:t>
            </a:r>
            <a:r>
              <a:rPr lang="en-US"/>
              <a:t>– The practice of providing partners information they can’t access in their own data systems. Data are typically sufficient for recipients’ needs. May occur once or repeatedly.</a:t>
            </a:r>
          </a:p>
          <a:p>
            <a:r>
              <a:rPr lang="en-US" b="1"/>
              <a:t>Data Linking </a:t>
            </a:r>
            <a:r>
              <a:rPr lang="en-US"/>
              <a:t>– Manually connecting extracted information about an entity (e.g., child, service provider, service) from one data source with information related to that same entity from another data source. May occur once or repeatedly.</a:t>
            </a:r>
          </a:p>
          <a:p>
            <a:r>
              <a:rPr lang="en-US" b="1"/>
              <a:t>Data Integration </a:t>
            </a:r>
            <a:r>
              <a:rPr lang="en-US"/>
              <a:t>– Combining data from disparate sources into a single data system to merge information about entities in one location. Maintained systematically through data management plans.</a:t>
            </a:r>
          </a:p>
        </p:txBody>
      </p:sp>
      <p:sp>
        <p:nvSpPr>
          <p:cNvPr id="4" name="Rectangle 3" descr="&quot; &quot;">
            <a:extLst>
              <a:ext uri="{FF2B5EF4-FFF2-40B4-BE49-F238E27FC236}">
                <a16:creationId xmlns:a16="http://schemas.microsoft.com/office/drawing/2014/main" id="{173DB85D-C21A-DB3E-E686-4D41C9D356F4}"/>
              </a:ext>
              <a:ext uri="{C183D7F6-B498-43B3-948B-1728B52AA6E4}">
                <adec:decorative xmlns:adec="http://schemas.microsoft.com/office/drawing/2017/decorative" val="0"/>
              </a:ext>
            </a:extLst>
          </p:cNvPr>
          <p:cNvSpPr/>
          <p:nvPr/>
        </p:nvSpPr>
        <p:spPr>
          <a:xfrm>
            <a:off x="151437" y="1927225"/>
            <a:ext cx="810000" cy="810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5" name="Rectangle 4" descr="&quot; &quot;">
            <a:extLst>
              <a:ext uri="{FF2B5EF4-FFF2-40B4-BE49-F238E27FC236}">
                <a16:creationId xmlns:a16="http://schemas.microsoft.com/office/drawing/2014/main" id="{367774D4-AE56-EF45-8925-AFE36705A408}"/>
              </a:ext>
              <a:ext uri="{C183D7F6-B498-43B3-948B-1728B52AA6E4}">
                <adec:decorative xmlns:adec="http://schemas.microsoft.com/office/drawing/2017/decorative" val="0"/>
              </a:ext>
            </a:extLst>
          </p:cNvPr>
          <p:cNvSpPr/>
          <p:nvPr/>
        </p:nvSpPr>
        <p:spPr>
          <a:xfrm>
            <a:off x="151437" y="3046913"/>
            <a:ext cx="810000" cy="810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6" name="Rectangle 5" descr="&quot; &quot;">
            <a:extLst>
              <a:ext uri="{FF2B5EF4-FFF2-40B4-BE49-F238E27FC236}">
                <a16:creationId xmlns:a16="http://schemas.microsoft.com/office/drawing/2014/main" id="{0A778ADC-F8F3-9DD7-50D0-DBA4CA2B639B}"/>
              </a:ext>
              <a:ext uri="{C183D7F6-B498-43B3-948B-1728B52AA6E4}">
                <adec:decorative xmlns:adec="http://schemas.microsoft.com/office/drawing/2017/decorative" val="0"/>
              </a:ext>
            </a:extLst>
          </p:cNvPr>
          <p:cNvSpPr/>
          <p:nvPr/>
        </p:nvSpPr>
        <p:spPr>
          <a:xfrm>
            <a:off x="151437" y="4531181"/>
            <a:ext cx="810000" cy="8100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876856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4F46-1130-0F3A-F2BE-CFE5F2D86E98}"/>
              </a:ext>
            </a:extLst>
          </p:cNvPr>
          <p:cNvSpPr>
            <a:spLocks noGrp="1"/>
          </p:cNvSpPr>
          <p:nvPr>
            <p:ph type="title"/>
          </p:nvPr>
        </p:nvSpPr>
        <p:spPr/>
        <p:txBody>
          <a:bodyPr/>
          <a:lstStyle/>
          <a:p>
            <a:r>
              <a:rPr lang="en-US"/>
              <a:t>Data Sharing In Context</a:t>
            </a:r>
          </a:p>
        </p:txBody>
      </p:sp>
      <p:sp>
        <p:nvSpPr>
          <p:cNvPr id="3" name="Content Placeholder 2">
            <a:extLst>
              <a:ext uri="{FF2B5EF4-FFF2-40B4-BE49-F238E27FC236}">
                <a16:creationId xmlns:a16="http://schemas.microsoft.com/office/drawing/2014/main" id="{761C5952-C158-BE07-4E5C-988D3CA6B1E0}"/>
              </a:ext>
            </a:extLst>
          </p:cNvPr>
          <p:cNvSpPr>
            <a:spLocks noGrp="1"/>
          </p:cNvSpPr>
          <p:nvPr>
            <p:ph type="body" idx="1"/>
          </p:nvPr>
        </p:nvSpPr>
        <p:spPr/>
        <p:txBody>
          <a:bodyPr/>
          <a:lstStyle/>
          <a:p>
            <a:r>
              <a:rPr lang="en-US"/>
              <a:t>General examples</a:t>
            </a:r>
          </a:p>
          <a:p>
            <a:pPr lvl="1"/>
            <a:r>
              <a:rPr lang="en-US"/>
              <a:t>Providing aggregate 619 program participation counts for three-year-olds to the Part C office </a:t>
            </a:r>
          </a:p>
          <a:p>
            <a:pPr lvl="1"/>
            <a:r>
              <a:rPr lang="en-US"/>
              <a:t>Providing list of secondary students with grade and disability category to Department of Rehabilitation Services</a:t>
            </a:r>
          </a:p>
          <a:p>
            <a:r>
              <a:rPr lang="en-US"/>
              <a:t>Notification examples</a:t>
            </a:r>
          </a:p>
          <a:p>
            <a:pPr lvl="1"/>
            <a:r>
              <a:rPr lang="en-US"/>
              <a:t>Sending a monthly or quarterly report of children potentially eligible for Part B to the SEA that will be used outside the SEA’s system</a:t>
            </a:r>
          </a:p>
          <a:p>
            <a:pPr lvl="1"/>
            <a:r>
              <a:rPr lang="en-US"/>
              <a:t>Sending individual letters of notification (referral) to the local LEA when a child is determined to be potentially eligible for Part B</a:t>
            </a:r>
          </a:p>
        </p:txBody>
      </p:sp>
      <p:sp>
        <p:nvSpPr>
          <p:cNvPr id="4" name="Rectangle 3" descr="&quot; &quot;">
            <a:extLst>
              <a:ext uri="{FF2B5EF4-FFF2-40B4-BE49-F238E27FC236}">
                <a16:creationId xmlns:a16="http://schemas.microsoft.com/office/drawing/2014/main" id="{D69A979C-A29F-3AC4-364C-FB5C40B89919}"/>
              </a:ext>
              <a:ext uri="{C183D7F6-B498-43B3-948B-1728B52AA6E4}">
                <adec:decorative xmlns:adec="http://schemas.microsoft.com/office/drawing/2017/decorative" val="0"/>
              </a:ext>
            </a:extLst>
          </p:cNvPr>
          <p:cNvSpPr/>
          <p:nvPr/>
        </p:nvSpPr>
        <p:spPr>
          <a:xfrm>
            <a:off x="10165080" y="365125"/>
            <a:ext cx="1188720" cy="118872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808253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4F46-1130-0F3A-F2BE-CFE5F2D86E98}"/>
              </a:ext>
            </a:extLst>
          </p:cNvPr>
          <p:cNvSpPr>
            <a:spLocks noGrp="1"/>
          </p:cNvSpPr>
          <p:nvPr>
            <p:ph type="title"/>
          </p:nvPr>
        </p:nvSpPr>
        <p:spPr/>
        <p:txBody>
          <a:bodyPr/>
          <a:lstStyle/>
          <a:p>
            <a:r>
              <a:rPr lang="en-US"/>
              <a:t>Data Linking In Context</a:t>
            </a:r>
          </a:p>
        </p:txBody>
      </p:sp>
      <p:sp>
        <p:nvSpPr>
          <p:cNvPr id="3" name="Content Placeholder 2">
            <a:extLst>
              <a:ext uri="{FF2B5EF4-FFF2-40B4-BE49-F238E27FC236}">
                <a16:creationId xmlns:a16="http://schemas.microsoft.com/office/drawing/2014/main" id="{761C5952-C158-BE07-4E5C-988D3CA6B1E0}"/>
              </a:ext>
            </a:extLst>
          </p:cNvPr>
          <p:cNvSpPr>
            <a:spLocks noGrp="1"/>
          </p:cNvSpPr>
          <p:nvPr>
            <p:ph type="body" idx="1"/>
          </p:nvPr>
        </p:nvSpPr>
        <p:spPr/>
        <p:txBody>
          <a:bodyPr/>
          <a:lstStyle/>
          <a:p>
            <a:r>
              <a:rPr lang="en-US"/>
              <a:t>General examples</a:t>
            </a:r>
          </a:p>
          <a:p>
            <a:pPr lvl="1"/>
            <a:r>
              <a:rPr lang="en-US"/>
              <a:t>Providing annual Part C eligibility and enrollment status to the Dept. of Health for children identified by the state EHDI program </a:t>
            </a:r>
          </a:p>
          <a:p>
            <a:pPr lvl="1"/>
            <a:r>
              <a:rPr lang="en-US"/>
              <a:t>Providing Part B eligibility and enrollment outcomes for children referred to Part B by the Part C program for its federal exit report on a quarterly basis</a:t>
            </a:r>
          </a:p>
          <a:p>
            <a:r>
              <a:rPr lang="en-US"/>
              <a:t>Notification example</a:t>
            </a:r>
          </a:p>
          <a:p>
            <a:pPr lvl="1"/>
            <a:r>
              <a:rPr lang="en-US"/>
              <a:t>Sending a periodic report of children who have been determined potentially eligible for Part B to the SEA with common unique child IDs to manually upload into Part B data system, which may or may not notify LEAs simultaneously</a:t>
            </a:r>
          </a:p>
        </p:txBody>
      </p:sp>
      <p:sp>
        <p:nvSpPr>
          <p:cNvPr id="4" name="Rectangle 3" descr="&quot; &quot;">
            <a:extLst>
              <a:ext uri="{FF2B5EF4-FFF2-40B4-BE49-F238E27FC236}">
                <a16:creationId xmlns:a16="http://schemas.microsoft.com/office/drawing/2014/main" id="{319B89B8-C359-FF92-32F2-8A5DC1F81CB1}"/>
              </a:ext>
              <a:ext uri="{C183D7F6-B498-43B3-948B-1728B52AA6E4}">
                <adec:decorative xmlns:adec="http://schemas.microsoft.com/office/drawing/2017/decorative" val="0"/>
              </a:ext>
            </a:extLst>
          </p:cNvPr>
          <p:cNvSpPr/>
          <p:nvPr/>
        </p:nvSpPr>
        <p:spPr>
          <a:xfrm>
            <a:off x="10165080" y="365125"/>
            <a:ext cx="1188720" cy="118872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395983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4F46-1130-0F3A-F2BE-CFE5F2D86E98}"/>
              </a:ext>
            </a:extLst>
          </p:cNvPr>
          <p:cNvSpPr>
            <a:spLocks noGrp="1"/>
          </p:cNvSpPr>
          <p:nvPr>
            <p:ph type="title"/>
          </p:nvPr>
        </p:nvSpPr>
        <p:spPr/>
        <p:txBody>
          <a:bodyPr/>
          <a:lstStyle/>
          <a:p>
            <a:r>
              <a:rPr lang="en-US"/>
              <a:t>Data Integration In Context</a:t>
            </a:r>
          </a:p>
        </p:txBody>
      </p:sp>
      <p:sp>
        <p:nvSpPr>
          <p:cNvPr id="3" name="Content Placeholder 2">
            <a:extLst>
              <a:ext uri="{FF2B5EF4-FFF2-40B4-BE49-F238E27FC236}">
                <a16:creationId xmlns:a16="http://schemas.microsoft.com/office/drawing/2014/main" id="{761C5952-C158-BE07-4E5C-988D3CA6B1E0}"/>
              </a:ext>
            </a:extLst>
          </p:cNvPr>
          <p:cNvSpPr>
            <a:spLocks noGrp="1"/>
          </p:cNvSpPr>
          <p:nvPr>
            <p:ph type="body" idx="1"/>
          </p:nvPr>
        </p:nvSpPr>
        <p:spPr/>
        <p:txBody>
          <a:bodyPr/>
          <a:lstStyle/>
          <a:p>
            <a:r>
              <a:rPr lang="en-US"/>
              <a:t>General examples</a:t>
            </a:r>
          </a:p>
          <a:p>
            <a:pPr lvl="1"/>
            <a:r>
              <a:rPr lang="en-US"/>
              <a:t>The state foster care database auto-updates a child’s status and contact information in the state public health data system</a:t>
            </a:r>
          </a:p>
          <a:p>
            <a:pPr lvl="1"/>
            <a:r>
              <a:rPr lang="en-US"/>
              <a:t>The Part C system auto-reports child eligibility and IFSP status to the SLDS in the Dept. of Education upon enrollment</a:t>
            </a:r>
          </a:p>
          <a:p>
            <a:r>
              <a:rPr lang="en-US"/>
              <a:t>Notification example</a:t>
            </a:r>
          </a:p>
          <a:p>
            <a:pPr lvl="1"/>
            <a:r>
              <a:rPr lang="en-US"/>
              <a:t>The Part C data system generates a digital notification for each child who has been determined potentially eligible for Part B, that is sent to the Part B data system at the SEA and simultaneously notifies the LEA in its own data system</a:t>
            </a:r>
          </a:p>
        </p:txBody>
      </p:sp>
      <p:sp>
        <p:nvSpPr>
          <p:cNvPr id="4" name="Rectangle 3" descr="&quot; &quot;">
            <a:extLst>
              <a:ext uri="{FF2B5EF4-FFF2-40B4-BE49-F238E27FC236}">
                <a16:creationId xmlns:a16="http://schemas.microsoft.com/office/drawing/2014/main" id="{FDBA58C2-40CB-9866-7C2A-2ED02A3E5293}"/>
              </a:ext>
              <a:ext uri="{C183D7F6-B498-43B3-948B-1728B52AA6E4}">
                <adec:decorative xmlns:adec="http://schemas.microsoft.com/office/drawing/2017/decorative" val="0"/>
              </a:ext>
            </a:extLst>
          </p:cNvPr>
          <p:cNvSpPr/>
          <p:nvPr/>
        </p:nvSpPr>
        <p:spPr>
          <a:xfrm>
            <a:off x="10165080" y="365125"/>
            <a:ext cx="1188720" cy="118872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631199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60AA49-F332-F347-BD9D-C79C8D44A9B9}"/>
              </a:ext>
            </a:extLst>
          </p:cNvPr>
          <p:cNvSpPr>
            <a:spLocks noGrp="1"/>
          </p:cNvSpPr>
          <p:nvPr>
            <p:ph type="title"/>
          </p:nvPr>
        </p:nvSpPr>
        <p:spPr/>
        <p:txBody>
          <a:bodyPr/>
          <a:lstStyle/>
          <a:p>
            <a:r>
              <a:rPr lang="en-US"/>
              <a:t>Welcome &amp; Introductions	</a:t>
            </a:r>
          </a:p>
        </p:txBody>
      </p:sp>
      <p:sp>
        <p:nvSpPr>
          <p:cNvPr id="6" name="Text Placeholder 5">
            <a:extLst>
              <a:ext uri="{FF2B5EF4-FFF2-40B4-BE49-F238E27FC236}">
                <a16:creationId xmlns:a16="http://schemas.microsoft.com/office/drawing/2014/main" id="{976A0403-F602-7C42-A83A-A188D63B0FB0}"/>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a:t>Presenters</a:t>
            </a:r>
          </a:p>
          <a:p>
            <a:pPr marL="342900" indent="-342900">
              <a:spcAft>
                <a:spcPts val="3600"/>
              </a:spcAft>
              <a:buFont typeface="Arial" panose="020B0604020202020204" pitchFamily="34" charset="0"/>
              <a:buChar char="•"/>
            </a:pPr>
            <a:r>
              <a:rPr lang="en-US"/>
              <a:t>Participants: Enter your name, role, state, and agency into the chat</a:t>
            </a:r>
          </a:p>
          <a:p>
            <a:pPr marL="342900" indent="-342900">
              <a:buFont typeface="Arial" panose="020B0604020202020204" pitchFamily="34" charset="0"/>
              <a:buChar char="•"/>
            </a:pPr>
            <a:r>
              <a:rPr lang="en-US"/>
              <a:t>Presentation is being recorded and will be posted on the DaSy website. </a:t>
            </a:r>
          </a:p>
        </p:txBody>
      </p:sp>
      <p:pic>
        <p:nvPicPr>
          <p:cNvPr id="8" name="Picture 7" descr="&quot; &quot;">
            <a:extLst>
              <a:ext uri="{FF2B5EF4-FFF2-40B4-BE49-F238E27FC236}">
                <a16:creationId xmlns:a16="http://schemas.microsoft.com/office/drawing/2014/main" id="{CC1C8C0A-B92D-294D-8BCE-EE05B74C03CB}"/>
              </a:ext>
              <a:ext uri="{C183D7F6-B498-43B3-948B-1728B52AA6E4}">
                <adec:decorative xmlns:adec="http://schemas.microsoft.com/office/drawing/2017/decorative" val="1"/>
              </a:ext>
            </a:extLst>
          </p:cNvPr>
          <p:cNvPicPr>
            <a:picLocks noChangeAspect="1"/>
          </p:cNvPicPr>
          <p:nvPr/>
        </p:nvPicPr>
        <p:blipFill rotWithShape="1">
          <a:blip r:embed="rId3"/>
          <a:srcRect l="-2" t="4939" b="16804"/>
          <a:stretch/>
        </p:blipFill>
        <p:spPr>
          <a:xfrm>
            <a:off x="836613" y="2058987"/>
            <a:ext cx="6172200" cy="3811588"/>
          </a:xfrm>
          <a:prstGeom prst="rect">
            <a:avLst/>
          </a:prstGeom>
        </p:spPr>
      </p:pic>
    </p:spTree>
    <p:extLst>
      <p:ext uri="{BB962C8B-B14F-4D97-AF65-F5344CB8AC3E}">
        <p14:creationId xmlns:p14="http://schemas.microsoft.com/office/powerpoint/2010/main" val="1777234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998BA-48B7-4EED-49EB-97025BE497D1}"/>
              </a:ext>
            </a:extLst>
          </p:cNvPr>
          <p:cNvSpPr>
            <a:spLocks noGrp="1"/>
          </p:cNvSpPr>
          <p:nvPr>
            <p:ph type="title"/>
          </p:nvPr>
        </p:nvSpPr>
        <p:spPr/>
        <p:txBody>
          <a:bodyPr/>
          <a:lstStyle/>
          <a:p>
            <a:r>
              <a:rPr lang="en-US"/>
              <a:t>Poll Questions 2 </a:t>
            </a:r>
          </a:p>
        </p:txBody>
      </p:sp>
      <p:sp>
        <p:nvSpPr>
          <p:cNvPr id="4" name="Text Placeholder 3">
            <a:extLst>
              <a:ext uri="{FF2B5EF4-FFF2-40B4-BE49-F238E27FC236}">
                <a16:creationId xmlns:a16="http://schemas.microsoft.com/office/drawing/2014/main" id="{789BA059-ADDC-44B0-E733-94886F1A0942}"/>
              </a:ext>
            </a:extLst>
          </p:cNvPr>
          <p:cNvSpPr>
            <a:spLocks noGrp="1"/>
          </p:cNvSpPr>
          <p:nvPr>
            <p:ph type="body" idx="1"/>
          </p:nvPr>
        </p:nvSpPr>
        <p:spPr/>
        <p:txBody>
          <a:bodyPr/>
          <a:lstStyle/>
          <a:p>
            <a:r>
              <a:rPr lang="en-US"/>
              <a:t>From Part C to Part B-619 (SEA)</a:t>
            </a:r>
          </a:p>
        </p:txBody>
      </p:sp>
      <p:sp>
        <p:nvSpPr>
          <p:cNvPr id="3" name="Content Placeholder 2">
            <a:extLst>
              <a:ext uri="{FF2B5EF4-FFF2-40B4-BE49-F238E27FC236}">
                <a16:creationId xmlns:a16="http://schemas.microsoft.com/office/drawing/2014/main" id="{0F1E169D-D234-964A-B065-6956FB3D3831}"/>
              </a:ext>
            </a:extLst>
          </p:cNvPr>
          <p:cNvSpPr>
            <a:spLocks noGrp="1"/>
          </p:cNvSpPr>
          <p:nvPr>
            <p:ph sz="half" idx="2"/>
          </p:nvPr>
        </p:nvSpPr>
        <p:spPr/>
        <p:txBody>
          <a:bodyPr/>
          <a:lstStyle/>
          <a:p>
            <a:r>
              <a:rPr lang="en-US"/>
              <a:t>My state is currently…</a:t>
            </a:r>
          </a:p>
          <a:p>
            <a:pPr lvl="1"/>
            <a:r>
              <a:rPr lang="en-US"/>
              <a:t>Sharing data files </a:t>
            </a:r>
          </a:p>
          <a:p>
            <a:pPr lvl="1"/>
            <a:r>
              <a:rPr lang="en-US"/>
              <a:t>Providing data to be linked with Part B records </a:t>
            </a:r>
          </a:p>
          <a:p>
            <a:pPr lvl="1"/>
            <a:r>
              <a:rPr lang="en-US"/>
              <a:t>Integrating both programs’ data </a:t>
            </a:r>
          </a:p>
          <a:p>
            <a:pPr lvl="1"/>
            <a:r>
              <a:rPr lang="en-US"/>
              <a:t>Unsure </a:t>
            </a:r>
          </a:p>
        </p:txBody>
      </p:sp>
      <p:sp>
        <p:nvSpPr>
          <p:cNvPr id="5" name="Text Placeholder 4">
            <a:extLst>
              <a:ext uri="{FF2B5EF4-FFF2-40B4-BE49-F238E27FC236}">
                <a16:creationId xmlns:a16="http://schemas.microsoft.com/office/drawing/2014/main" id="{8EDF1138-BDCA-86A3-1523-7F83CB47D143}"/>
              </a:ext>
            </a:extLst>
          </p:cNvPr>
          <p:cNvSpPr>
            <a:spLocks noGrp="1"/>
          </p:cNvSpPr>
          <p:nvPr>
            <p:ph type="body" sz="quarter" idx="3"/>
          </p:nvPr>
        </p:nvSpPr>
        <p:spPr/>
        <p:txBody>
          <a:bodyPr/>
          <a:lstStyle/>
          <a:p>
            <a:r>
              <a:rPr lang="en-US"/>
              <a:t>From Part B (SEA) to Part C</a:t>
            </a:r>
          </a:p>
        </p:txBody>
      </p:sp>
      <p:sp>
        <p:nvSpPr>
          <p:cNvPr id="6" name="Content Placeholder 5">
            <a:extLst>
              <a:ext uri="{FF2B5EF4-FFF2-40B4-BE49-F238E27FC236}">
                <a16:creationId xmlns:a16="http://schemas.microsoft.com/office/drawing/2014/main" id="{99264076-6E1A-46B1-08CB-9CC8D9575A64}"/>
              </a:ext>
            </a:extLst>
          </p:cNvPr>
          <p:cNvSpPr>
            <a:spLocks noGrp="1"/>
          </p:cNvSpPr>
          <p:nvPr>
            <p:ph sz="quarter" idx="4"/>
          </p:nvPr>
        </p:nvSpPr>
        <p:spPr/>
        <p:txBody>
          <a:bodyPr/>
          <a:lstStyle/>
          <a:p>
            <a:r>
              <a:rPr lang="en-US"/>
              <a:t>My state is currently…</a:t>
            </a:r>
          </a:p>
          <a:p>
            <a:pPr lvl="1"/>
            <a:r>
              <a:rPr lang="en-US"/>
              <a:t>Sharing data files </a:t>
            </a:r>
          </a:p>
          <a:p>
            <a:pPr lvl="1"/>
            <a:r>
              <a:rPr lang="en-US"/>
              <a:t>Providing data to be linked with Part C records </a:t>
            </a:r>
          </a:p>
          <a:p>
            <a:pPr lvl="1"/>
            <a:r>
              <a:rPr lang="en-US"/>
              <a:t>Integrating both programs’ data </a:t>
            </a:r>
          </a:p>
          <a:p>
            <a:pPr lvl="1"/>
            <a:r>
              <a:rPr lang="en-US"/>
              <a:t>Unsure </a:t>
            </a:r>
          </a:p>
        </p:txBody>
      </p:sp>
    </p:spTree>
    <p:extLst>
      <p:ext uri="{BB962C8B-B14F-4D97-AF65-F5344CB8AC3E}">
        <p14:creationId xmlns:p14="http://schemas.microsoft.com/office/powerpoint/2010/main" val="351761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a:t>Alaska Part C Early Intervention, the</a:t>
            </a:r>
            <a:br>
              <a:rPr lang="en-US" sz="4000"/>
            </a:br>
            <a:r>
              <a:rPr lang="en-US" sz="4000"/>
              <a:t>Infant Learning Program</a:t>
            </a:r>
          </a:p>
        </p:txBody>
      </p:sp>
      <p:sp>
        <p:nvSpPr>
          <p:cNvPr id="3" name="Subtitle 2"/>
          <p:cNvSpPr>
            <a:spLocks noGrp="1"/>
          </p:cNvSpPr>
          <p:nvPr>
            <p:ph type="body" idx="1"/>
          </p:nvPr>
        </p:nvSpPr>
        <p:spPr/>
        <p:txBody>
          <a:bodyPr>
            <a:noAutofit/>
          </a:bodyPr>
          <a:lstStyle/>
          <a:p>
            <a:r>
              <a:rPr lang="en-US">
                <a:solidFill>
                  <a:srgbClr val="000000"/>
                </a:solidFill>
              </a:rPr>
              <a:t>Basics</a:t>
            </a:r>
          </a:p>
          <a:p>
            <a:pPr lvl="1"/>
            <a:r>
              <a:rPr lang="en-US">
                <a:solidFill>
                  <a:srgbClr val="000000"/>
                </a:solidFill>
              </a:rPr>
              <a:t>Timeline of notification</a:t>
            </a:r>
          </a:p>
          <a:p>
            <a:pPr lvl="1"/>
            <a:r>
              <a:rPr lang="en-US">
                <a:solidFill>
                  <a:srgbClr val="000000"/>
                </a:solidFill>
              </a:rPr>
              <a:t>Regional data load variation (some have 1 notification per year)</a:t>
            </a:r>
          </a:p>
          <a:p>
            <a:r>
              <a:rPr lang="en-US">
                <a:solidFill>
                  <a:srgbClr val="000000"/>
                </a:solidFill>
              </a:rPr>
              <a:t>Processes</a:t>
            </a:r>
          </a:p>
          <a:p>
            <a:pPr lvl="1"/>
            <a:r>
              <a:rPr lang="en-US">
                <a:solidFill>
                  <a:srgbClr val="000000"/>
                </a:solidFill>
              </a:rPr>
              <a:t>SEA notification data transfer and reports</a:t>
            </a:r>
            <a:endParaRPr lang="en-US"/>
          </a:p>
          <a:p>
            <a:pPr lvl="2"/>
            <a:r>
              <a:rPr lang="en-US">
                <a:solidFill>
                  <a:srgbClr val="000000"/>
                </a:solidFill>
              </a:rPr>
              <a:t>Automated with daily access</a:t>
            </a:r>
          </a:p>
          <a:p>
            <a:pPr lvl="1"/>
            <a:r>
              <a:rPr lang="en-US">
                <a:solidFill>
                  <a:srgbClr val="000000"/>
                </a:solidFill>
              </a:rPr>
              <a:t>LEA notification report</a:t>
            </a:r>
          </a:p>
          <a:p>
            <a:pPr lvl="2"/>
            <a:r>
              <a:rPr lang="en-US">
                <a:solidFill>
                  <a:srgbClr val="000000"/>
                </a:solidFill>
              </a:rPr>
              <a:t>Manually generated on periodic basis</a:t>
            </a:r>
          </a:p>
          <a:p>
            <a:r>
              <a:rPr lang="en-US">
                <a:solidFill>
                  <a:srgbClr val="000000"/>
                </a:solidFill>
              </a:rPr>
              <a:t>Data elements shared</a:t>
            </a:r>
          </a:p>
          <a:p>
            <a:r>
              <a:rPr lang="en-US">
                <a:solidFill>
                  <a:srgbClr val="000000"/>
                </a:solidFill>
              </a:rPr>
              <a:t>Opt-out and new opt-in policy</a:t>
            </a:r>
          </a:p>
        </p:txBody>
      </p:sp>
      <p:pic>
        <p:nvPicPr>
          <p:cNvPr id="4" name="Picture 3" descr="State of Alaska. Department of Health logo">
            <a:extLst>
              <a:ext uri="{FF2B5EF4-FFF2-40B4-BE49-F238E27FC236}">
                <a16:creationId xmlns:a16="http://schemas.microsoft.com/office/drawing/2014/main" id="{BDD88466-2F25-F260-3B1C-6FADE05BC800}"/>
              </a:ext>
            </a:extLst>
          </p:cNvPr>
          <p:cNvPicPr>
            <a:picLocks noChangeAspect="1"/>
          </p:cNvPicPr>
          <p:nvPr/>
        </p:nvPicPr>
        <p:blipFill>
          <a:blip r:embed="rId3"/>
          <a:stretch>
            <a:fillRect/>
          </a:stretch>
        </p:blipFill>
        <p:spPr>
          <a:xfrm>
            <a:off x="7519012" y="5781744"/>
            <a:ext cx="1085868" cy="1064701"/>
          </a:xfrm>
          <a:prstGeom prst="rect">
            <a:avLst/>
          </a:prstGeom>
        </p:spPr>
      </p:pic>
      <p:pic>
        <p:nvPicPr>
          <p:cNvPr id="2050" name="Picture 2" descr="Early Intervention Infant Learning Program ILP"/>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8085" y="5788205"/>
            <a:ext cx="1502952" cy="985483"/>
          </a:xfrm>
          <a:prstGeom prst="rect">
            <a:avLst/>
          </a:prstGeom>
          <a:noFill/>
          <a:ln w="9525" algn="in">
            <a:noFill/>
            <a:miter lim="800000"/>
            <a:headEnd/>
            <a:tailEnd/>
          </a:ln>
          <a:effectLst/>
        </p:spPr>
      </p:pic>
    </p:spTree>
    <p:extLst>
      <p:ext uri="{BB962C8B-B14F-4D97-AF65-F5344CB8AC3E}">
        <p14:creationId xmlns:p14="http://schemas.microsoft.com/office/powerpoint/2010/main" val="4094056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991A2-53E3-CF97-B7DF-E731AEE90C3E}"/>
              </a:ext>
            </a:extLst>
          </p:cNvPr>
          <p:cNvSpPr>
            <a:spLocks noGrp="1"/>
          </p:cNvSpPr>
          <p:nvPr>
            <p:ph type="title"/>
          </p:nvPr>
        </p:nvSpPr>
        <p:spPr/>
        <p:txBody>
          <a:bodyPr>
            <a:normAutofit/>
          </a:bodyPr>
          <a:lstStyle/>
          <a:p>
            <a:r>
              <a:rPr lang="en-US"/>
              <a:t>Automated SEA Notification Report</a:t>
            </a:r>
          </a:p>
        </p:txBody>
      </p:sp>
      <p:pic>
        <p:nvPicPr>
          <p:cNvPr id="4" name="Picture 4" descr="Screen shot of child data included in the notification report for the SEA. Consists of one row per child with contact information, LEA, and dates of SEA and LEA notification.">
            <a:extLst>
              <a:ext uri="{FF2B5EF4-FFF2-40B4-BE49-F238E27FC236}">
                <a16:creationId xmlns:a16="http://schemas.microsoft.com/office/drawing/2014/main" id="{9F65C83F-337A-54C9-C35C-3999B6ED8521}"/>
              </a:ext>
            </a:extLst>
          </p:cNvPr>
          <p:cNvPicPr>
            <a:picLocks noChangeAspect="1"/>
          </p:cNvPicPr>
          <p:nvPr/>
        </p:nvPicPr>
        <p:blipFill rotWithShape="1">
          <a:blip r:embed="rId3"/>
          <a:srcRect t="3103" b="2400"/>
          <a:stretch/>
        </p:blipFill>
        <p:spPr>
          <a:xfrm>
            <a:off x="556683" y="1748930"/>
            <a:ext cx="11061699" cy="4109509"/>
          </a:xfrm>
          <a:prstGeom prst="rect">
            <a:avLst/>
          </a:prstGeom>
        </p:spPr>
      </p:pic>
      <p:pic>
        <p:nvPicPr>
          <p:cNvPr id="8" name="Picture 7" descr="State of Alaska. Department of Health logo">
            <a:extLst>
              <a:ext uri="{FF2B5EF4-FFF2-40B4-BE49-F238E27FC236}">
                <a16:creationId xmlns:a16="http://schemas.microsoft.com/office/drawing/2014/main" id="{D947DA3C-C7F1-0BEB-DE86-E9B9FD4CB138}"/>
              </a:ext>
            </a:extLst>
          </p:cNvPr>
          <p:cNvPicPr>
            <a:picLocks noChangeAspect="1"/>
          </p:cNvPicPr>
          <p:nvPr/>
        </p:nvPicPr>
        <p:blipFill>
          <a:blip r:embed="rId4"/>
          <a:stretch>
            <a:fillRect/>
          </a:stretch>
        </p:blipFill>
        <p:spPr>
          <a:xfrm>
            <a:off x="7519012" y="5781744"/>
            <a:ext cx="1085868" cy="1064701"/>
          </a:xfrm>
          <a:prstGeom prst="rect">
            <a:avLst/>
          </a:prstGeom>
        </p:spPr>
      </p:pic>
      <p:pic>
        <p:nvPicPr>
          <p:cNvPr id="6" name="Picture 2" descr="Early Intervention Infant Learning Program ILP">
            <a:extLst>
              <a:ext uri="{FF2B5EF4-FFF2-40B4-BE49-F238E27FC236}">
                <a16:creationId xmlns:a16="http://schemas.microsoft.com/office/drawing/2014/main" id="{A939DCEC-039F-078D-0645-7A38A21D6FA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8085" y="5788205"/>
            <a:ext cx="1502952" cy="985483"/>
          </a:xfrm>
          <a:prstGeom prst="rect">
            <a:avLst/>
          </a:prstGeom>
          <a:noFill/>
          <a:ln w="9525" algn="in">
            <a:noFill/>
            <a:miter lim="800000"/>
            <a:headEnd/>
            <a:tailEnd/>
          </a:ln>
          <a:effectLst/>
        </p:spPr>
      </p:pic>
    </p:spTree>
    <p:extLst>
      <p:ext uri="{BB962C8B-B14F-4D97-AF65-F5344CB8AC3E}">
        <p14:creationId xmlns:p14="http://schemas.microsoft.com/office/powerpoint/2010/main" val="1029442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E927-9DEB-2B9E-450B-7793CB4AEAED}"/>
              </a:ext>
            </a:extLst>
          </p:cNvPr>
          <p:cNvSpPr>
            <a:spLocks noGrp="1"/>
          </p:cNvSpPr>
          <p:nvPr>
            <p:ph type="title"/>
          </p:nvPr>
        </p:nvSpPr>
        <p:spPr/>
        <p:txBody>
          <a:bodyPr spcFirstLastPara="1" wrap="square" lIns="91425" tIns="45700" rIns="91425" bIns="45700" anchor="ctr" anchorCtr="0">
            <a:normAutofit/>
          </a:bodyPr>
          <a:lstStyle/>
          <a:p>
            <a:r>
              <a:rPr lang="en-US"/>
              <a:t>Alaska's Challenges</a:t>
            </a:r>
          </a:p>
        </p:txBody>
      </p:sp>
      <p:sp>
        <p:nvSpPr>
          <p:cNvPr id="3" name="Content Placeholder 2">
            <a:extLst>
              <a:ext uri="{FF2B5EF4-FFF2-40B4-BE49-F238E27FC236}">
                <a16:creationId xmlns:a16="http://schemas.microsoft.com/office/drawing/2014/main" id="{16F2CF72-68A1-7B23-17F6-052BDA356CEF}"/>
              </a:ext>
            </a:extLst>
          </p:cNvPr>
          <p:cNvSpPr>
            <a:spLocks noGrp="1"/>
          </p:cNvSpPr>
          <p:nvPr>
            <p:ph type="body" idx="1"/>
          </p:nvPr>
        </p:nvSpPr>
        <p:spPr>
          <a:xfrm>
            <a:off x="838200" y="1825625"/>
            <a:ext cx="10515600" cy="4192588"/>
          </a:xfrm>
        </p:spPr>
        <p:txBody>
          <a:bodyPr anchor="t">
            <a:normAutofit fontScale="92500"/>
          </a:bodyPr>
          <a:lstStyle/>
          <a:p>
            <a:r>
              <a:rPr lang="en-US"/>
              <a:t>SEA v LEA notification differences</a:t>
            </a:r>
          </a:p>
          <a:p>
            <a:r>
              <a:rPr lang="en-US"/>
              <a:t>Opt-out option and now an opt-in policy</a:t>
            </a:r>
          </a:p>
          <a:p>
            <a:r>
              <a:rPr lang="en-US"/>
              <a:t>Email notification systems require:</a:t>
            </a:r>
          </a:p>
          <a:p>
            <a:pPr lvl="1"/>
            <a:r>
              <a:rPr lang="en-US"/>
              <a:t>Correct emails (facing high staff turnover) </a:t>
            </a:r>
          </a:p>
          <a:p>
            <a:pPr lvl="1"/>
            <a:r>
              <a:rPr lang="en-US"/>
              <a:t>Regular access (requires login at least every 28 days)</a:t>
            </a:r>
          </a:p>
          <a:p>
            <a:r>
              <a:rPr lang="en-US"/>
              <a:t>Historic variation in EI programs' notification types and methods</a:t>
            </a:r>
          </a:p>
          <a:p>
            <a:pPr lvl="1"/>
            <a:r>
              <a:rPr lang="en-US"/>
              <a:t>currently training extensively on LEA notification </a:t>
            </a:r>
          </a:p>
          <a:p>
            <a:pPr lvl="1"/>
            <a:r>
              <a:rPr lang="en-US"/>
              <a:t>Some regions are reluctant to change methods</a:t>
            </a:r>
          </a:p>
          <a:p>
            <a:r>
              <a:rPr lang="en-US"/>
              <a:t>Enrollment data entry delays, especially for children who enter at 32-33 months</a:t>
            </a:r>
          </a:p>
          <a:p>
            <a:r>
              <a:rPr lang="en-US"/>
              <a:t>Transfers within the state – handling multiple LEA notifications</a:t>
            </a:r>
          </a:p>
        </p:txBody>
      </p:sp>
      <p:pic>
        <p:nvPicPr>
          <p:cNvPr id="8" name="Picture 7" descr="State of Alaska. Department of Health logo">
            <a:extLst>
              <a:ext uri="{FF2B5EF4-FFF2-40B4-BE49-F238E27FC236}">
                <a16:creationId xmlns:a16="http://schemas.microsoft.com/office/drawing/2014/main" id="{38C4FE3B-8245-3780-5660-0293833F1415}"/>
              </a:ext>
            </a:extLst>
          </p:cNvPr>
          <p:cNvPicPr>
            <a:picLocks noChangeAspect="1"/>
          </p:cNvPicPr>
          <p:nvPr/>
        </p:nvPicPr>
        <p:blipFill>
          <a:blip r:embed="rId3"/>
          <a:stretch>
            <a:fillRect/>
          </a:stretch>
        </p:blipFill>
        <p:spPr>
          <a:xfrm>
            <a:off x="7519012" y="5793299"/>
            <a:ext cx="1085868" cy="1064701"/>
          </a:xfrm>
          <a:prstGeom prst="rect">
            <a:avLst/>
          </a:prstGeom>
        </p:spPr>
      </p:pic>
      <p:pic>
        <p:nvPicPr>
          <p:cNvPr id="6" name="Picture 2" descr="Early Intervention Infant Learning Program ILP">
            <a:extLst>
              <a:ext uri="{FF2B5EF4-FFF2-40B4-BE49-F238E27FC236}">
                <a16:creationId xmlns:a16="http://schemas.microsoft.com/office/drawing/2014/main" id="{14A2543E-93CC-5DFF-674D-44A06848781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8085" y="5788205"/>
            <a:ext cx="1502952" cy="985483"/>
          </a:xfrm>
          <a:prstGeom prst="rect">
            <a:avLst/>
          </a:prstGeom>
          <a:noFill/>
          <a:ln w="9525" algn="in">
            <a:noFill/>
            <a:miter lim="800000"/>
            <a:headEnd/>
            <a:tailEnd/>
          </a:ln>
          <a:effectLst/>
        </p:spPr>
      </p:pic>
    </p:spTree>
    <p:extLst>
      <p:ext uri="{BB962C8B-B14F-4D97-AF65-F5344CB8AC3E}">
        <p14:creationId xmlns:p14="http://schemas.microsoft.com/office/powerpoint/2010/main" val="3157853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4BFDC-A491-7396-55BC-22633D01791C}"/>
              </a:ext>
            </a:extLst>
          </p:cNvPr>
          <p:cNvSpPr>
            <a:spLocks noGrp="1"/>
          </p:cNvSpPr>
          <p:nvPr>
            <p:ph type="title"/>
          </p:nvPr>
        </p:nvSpPr>
        <p:spPr/>
        <p:txBody>
          <a:bodyPr spcFirstLastPara="1" wrap="square" lIns="91425" tIns="45700" rIns="91425" bIns="45700" anchor="ctr" anchorCtr="0">
            <a:normAutofit/>
          </a:bodyPr>
          <a:lstStyle/>
          <a:p>
            <a:r>
              <a:rPr lang="en-US"/>
              <a:t>Alaska's Next Steps</a:t>
            </a:r>
          </a:p>
        </p:txBody>
      </p:sp>
      <p:sp>
        <p:nvSpPr>
          <p:cNvPr id="3" name="Content Placeholder 2">
            <a:extLst>
              <a:ext uri="{FF2B5EF4-FFF2-40B4-BE49-F238E27FC236}">
                <a16:creationId xmlns:a16="http://schemas.microsoft.com/office/drawing/2014/main" id="{5C4BBF62-0E87-E545-7642-9E82737438A8}"/>
              </a:ext>
            </a:extLst>
          </p:cNvPr>
          <p:cNvSpPr>
            <a:spLocks noGrp="1"/>
          </p:cNvSpPr>
          <p:nvPr>
            <p:ph type="body" idx="1"/>
          </p:nvPr>
        </p:nvSpPr>
        <p:spPr>
          <a:xfrm>
            <a:off x="838200" y="1825625"/>
            <a:ext cx="10515600" cy="4499504"/>
          </a:xfrm>
        </p:spPr>
        <p:txBody>
          <a:bodyPr>
            <a:normAutofit lnSpcReduction="10000"/>
          </a:bodyPr>
          <a:lstStyle/>
          <a:p>
            <a:r>
              <a:rPr lang="en-US" sz="2200"/>
              <a:t>Recently rolled out a new LEA Notification form</a:t>
            </a:r>
          </a:p>
          <a:p>
            <a:r>
              <a:rPr lang="en-US" sz="2200"/>
              <a:t>Pilot rollout to large school districts in partnership with Local Part C Programs to allow them to access LEA Notification report</a:t>
            </a:r>
          </a:p>
          <a:p>
            <a:r>
              <a:rPr lang="en-US" sz="2200"/>
              <a:t>Create joint training for Local Part C Programs and Local Education Agencies</a:t>
            </a:r>
          </a:p>
          <a:p>
            <a:r>
              <a:rPr lang="en-US" sz="2200"/>
              <a:t>Improve timeliness of data entry for enrollment in Part C </a:t>
            </a:r>
          </a:p>
          <a:p>
            <a:pPr>
              <a:spcAft>
                <a:spcPts val="3600"/>
              </a:spcAft>
            </a:pPr>
            <a:r>
              <a:rPr lang="en-US" sz="2200"/>
              <a:t>Analyze FY23 Data with SEA to see if alignment between LEA and SEA data has improved</a:t>
            </a:r>
          </a:p>
          <a:p>
            <a:pPr marL="76200" indent="0">
              <a:buNone/>
            </a:pPr>
            <a:r>
              <a:rPr lang="en-US"/>
              <a:t>QUESTIONS?</a:t>
            </a:r>
            <a:endParaRPr lang="en-US" sz="2000"/>
          </a:p>
          <a:p>
            <a:pPr marL="0" indent="0">
              <a:lnSpc>
                <a:spcPct val="100000"/>
              </a:lnSpc>
              <a:spcBef>
                <a:spcPts val="600"/>
              </a:spcBef>
              <a:buNone/>
            </a:pPr>
            <a:r>
              <a:rPr lang="en-US" sz="1800"/>
              <a:t>      </a:t>
            </a:r>
            <a:r>
              <a:rPr lang="en-US" sz="2000"/>
              <a:t>Susan Kessler, EI/ILP Unit Manager</a:t>
            </a:r>
          </a:p>
          <a:p>
            <a:pPr marL="0" indent="0">
              <a:lnSpc>
                <a:spcPct val="100000"/>
              </a:lnSpc>
              <a:spcBef>
                <a:spcPts val="600"/>
              </a:spcBef>
              <a:buNone/>
            </a:pPr>
            <a:r>
              <a:rPr lang="en-US" sz="2000"/>
              <a:t>     susan.kessler@alaska.gov</a:t>
            </a:r>
          </a:p>
        </p:txBody>
      </p:sp>
      <p:pic>
        <p:nvPicPr>
          <p:cNvPr id="8" name="Picture 7" descr="State of Alaska. Department of Health logo">
            <a:extLst>
              <a:ext uri="{FF2B5EF4-FFF2-40B4-BE49-F238E27FC236}">
                <a16:creationId xmlns:a16="http://schemas.microsoft.com/office/drawing/2014/main" id="{E71B0053-C349-8412-46F1-9B5D9A93B0AB}"/>
              </a:ext>
            </a:extLst>
          </p:cNvPr>
          <p:cNvPicPr>
            <a:picLocks noChangeAspect="1"/>
          </p:cNvPicPr>
          <p:nvPr/>
        </p:nvPicPr>
        <p:blipFill>
          <a:blip r:embed="rId3"/>
          <a:stretch>
            <a:fillRect/>
          </a:stretch>
        </p:blipFill>
        <p:spPr>
          <a:xfrm>
            <a:off x="7519012" y="5781744"/>
            <a:ext cx="1085868" cy="1064701"/>
          </a:xfrm>
          <a:prstGeom prst="rect">
            <a:avLst/>
          </a:prstGeom>
        </p:spPr>
      </p:pic>
      <p:pic>
        <p:nvPicPr>
          <p:cNvPr id="6" name="Picture 2" descr="Early Intervention Infant Learning Program ILP">
            <a:extLst>
              <a:ext uri="{FF2B5EF4-FFF2-40B4-BE49-F238E27FC236}">
                <a16:creationId xmlns:a16="http://schemas.microsoft.com/office/drawing/2014/main" id="{FBCE01AF-0F1F-379F-6946-3B3F7941C74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8085" y="5788205"/>
            <a:ext cx="1502952" cy="985483"/>
          </a:xfrm>
          <a:prstGeom prst="rect">
            <a:avLst/>
          </a:prstGeom>
          <a:noFill/>
          <a:ln w="9525" algn="in">
            <a:noFill/>
            <a:miter lim="800000"/>
            <a:headEnd/>
            <a:tailEnd/>
          </a:ln>
          <a:effectLst/>
        </p:spPr>
      </p:pic>
    </p:spTree>
    <p:extLst>
      <p:ext uri="{BB962C8B-B14F-4D97-AF65-F5344CB8AC3E}">
        <p14:creationId xmlns:p14="http://schemas.microsoft.com/office/powerpoint/2010/main" val="1167150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F677-3218-5C52-2A7D-59BB3F6D059E}"/>
              </a:ext>
            </a:extLst>
          </p:cNvPr>
          <p:cNvSpPr>
            <a:spLocks noGrp="1"/>
          </p:cNvSpPr>
          <p:nvPr>
            <p:ph type="title"/>
          </p:nvPr>
        </p:nvSpPr>
        <p:spPr/>
        <p:txBody>
          <a:bodyPr/>
          <a:lstStyle/>
          <a:p>
            <a:r>
              <a:rPr lang="en-US"/>
              <a:t>Next Steps: Linking and Integration</a:t>
            </a:r>
          </a:p>
        </p:txBody>
      </p:sp>
      <p:sp>
        <p:nvSpPr>
          <p:cNvPr id="3" name="Text Placeholder 2">
            <a:extLst>
              <a:ext uri="{FF2B5EF4-FFF2-40B4-BE49-F238E27FC236}">
                <a16:creationId xmlns:a16="http://schemas.microsoft.com/office/drawing/2014/main" id="{848AB302-4A26-35E5-DF9E-10E080717DF6}"/>
              </a:ext>
            </a:extLst>
          </p:cNvPr>
          <p:cNvSpPr>
            <a:spLocks noGrp="1"/>
          </p:cNvSpPr>
          <p:nvPr>
            <p:ph type="body" idx="1"/>
          </p:nvPr>
        </p:nvSpPr>
        <p:spPr/>
        <p:txBody>
          <a:bodyPr/>
          <a:lstStyle/>
          <a:p>
            <a:r>
              <a:rPr lang="en-US"/>
              <a:t>Disseminate transition interagency agreements that specifically address data sharing responsibilities and processes and provide training to affected Part C and Part B staff. </a:t>
            </a:r>
          </a:p>
          <a:p>
            <a:r>
              <a:rPr lang="en-US"/>
              <a:t>Consider the feasibility and benefits of creating and using a single unique child identifier across both Part C and Part B. </a:t>
            </a:r>
          </a:p>
          <a:p>
            <a:r>
              <a:rPr lang="en-US"/>
              <a:t>Consider the feasibility and benefits of moving toward a statewide data system to support accurate and efficient transfer of transition data that will minimize manual processing and reduce errors. </a:t>
            </a:r>
          </a:p>
          <a:p>
            <a:r>
              <a:rPr lang="en-US"/>
              <a:t>Develop processes to allow state and local Part C and Part B staff real-time access to the same data on transitioning children. </a:t>
            </a:r>
          </a:p>
        </p:txBody>
      </p:sp>
    </p:spTree>
    <p:extLst>
      <p:ext uri="{BB962C8B-B14F-4D97-AF65-F5344CB8AC3E}">
        <p14:creationId xmlns:p14="http://schemas.microsoft.com/office/powerpoint/2010/main" val="907770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C89B2E-A34C-84C8-D210-1BFBF497F17C}"/>
              </a:ext>
            </a:extLst>
          </p:cNvPr>
          <p:cNvSpPr>
            <a:spLocks noGrp="1"/>
          </p:cNvSpPr>
          <p:nvPr>
            <p:ph type="title"/>
          </p:nvPr>
        </p:nvSpPr>
        <p:spPr/>
        <p:txBody>
          <a:bodyPr/>
          <a:lstStyle/>
          <a:p>
            <a:r>
              <a:rPr lang="en-US"/>
              <a:t>Other Notification Practice Improvements</a:t>
            </a:r>
          </a:p>
        </p:txBody>
      </p:sp>
      <p:sp>
        <p:nvSpPr>
          <p:cNvPr id="8" name="Content Placeholder 7">
            <a:extLst>
              <a:ext uri="{FF2B5EF4-FFF2-40B4-BE49-F238E27FC236}">
                <a16:creationId xmlns:a16="http://schemas.microsoft.com/office/drawing/2014/main" id="{A40B0C7A-1C5D-D2B4-D0CB-8BF5C93487A0}"/>
              </a:ext>
            </a:extLst>
          </p:cNvPr>
          <p:cNvSpPr>
            <a:spLocks noGrp="1"/>
          </p:cNvSpPr>
          <p:nvPr>
            <p:ph type="body" idx="1"/>
          </p:nvPr>
        </p:nvSpPr>
        <p:spPr/>
        <p:txBody>
          <a:bodyPr>
            <a:normAutofit lnSpcReduction="10000"/>
          </a:bodyPr>
          <a:lstStyle/>
          <a:p>
            <a:r>
              <a:rPr lang="en-US"/>
              <a:t>Establish routine communication between state and local Part C and </a:t>
            </a:r>
            <a:br>
              <a:rPr lang="en-US"/>
            </a:br>
            <a:r>
              <a:rPr lang="en-US"/>
              <a:t>Part B staff to: </a:t>
            </a:r>
          </a:p>
          <a:p>
            <a:pPr lvl="1"/>
            <a:r>
              <a:rPr lang="en-US"/>
              <a:t>coordinate notification data sharing to resolve discrepancies and issues, and</a:t>
            </a:r>
          </a:p>
          <a:p>
            <a:pPr lvl="1"/>
            <a:r>
              <a:rPr lang="en-US"/>
              <a:t>ensure timely and effective access to services and supports for children and their families. </a:t>
            </a:r>
          </a:p>
          <a:p>
            <a:r>
              <a:rPr lang="en-US"/>
              <a:t>Establish routine transition notification training and technical assistance for local Part C and Part B program staff to </a:t>
            </a:r>
          </a:p>
          <a:p>
            <a:pPr lvl="1"/>
            <a:r>
              <a:rPr lang="en-US"/>
              <a:t>increase transition knowledge,</a:t>
            </a:r>
          </a:p>
          <a:p>
            <a:pPr lvl="1"/>
            <a:r>
              <a:rPr lang="en-US"/>
              <a:t>use transition data to plan and monitor local programs for effective transition services, and </a:t>
            </a:r>
          </a:p>
          <a:p>
            <a:pPr lvl="1"/>
            <a:r>
              <a:rPr lang="en-US"/>
              <a:t>build interagency relationships.</a:t>
            </a:r>
          </a:p>
        </p:txBody>
      </p:sp>
    </p:spTree>
    <p:extLst>
      <p:ext uri="{BB962C8B-B14F-4D97-AF65-F5344CB8AC3E}">
        <p14:creationId xmlns:p14="http://schemas.microsoft.com/office/powerpoint/2010/main" val="2378180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57F5C-0E6F-EDCE-0C07-3DCF1B6EA97D}"/>
              </a:ext>
            </a:extLst>
          </p:cNvPr>
          <p:cNvSpPr>
            <a:spLocks noGrp="1"/>
          </p:cNvSpPr>
          <p:nvPr>
            <p:ph type="title"/>
          </p:nvPr>
        </p:nvSpPr>
        <p:spPr>
          <a:xfrm>
            <a:off x="838200" y="365125"/>
            <a:ext cx="10515600" cy="1325563"/>
          </a:xfrm>
        </p:spPr>
        <p:txBody>
          <a:bodyPr/>
          <a:lstStyle/>
          <a:p>
            <a:r>
              <a:rPr lang="en-US"/>
              <a:t>Supports Available </a:t>
            </a:r>
          </a:p>
        </p:txBody>
      </p:sp>
      <p:sp>
        <p:nvSpPr>
          <p:cNvPr id="7" name="Content Placeholder 6">
            <a:extLst>
              <a:ext uri="{FF2B5EF4-FFF2-40B4-BE49-F238E27FC236}">
                <a16:creationId xmlns:a16="http://schemas.microsoft.com/office/drawing/2014/main" id="{962AE8AB-500D-012A-6131-8A707C10D9A3}"/>
              </a:ext>
            </a:extLst>
          </p:cNvPr>
          <p:cNvSpPr>
            <a:spLocks noGrp="1"/>
          </p:cNvSpPr>
          <p:nvPr>
            <p:ph type="body" idx="1"/>
          </p:nvPr>
        </p:nvSpPr>
        <p:spPr>
          <a:xfrm>
            <a:off x="838200" y="1825625"/>
            <a:ext cx="10515600" cy="4351338"/>
          </a:xfrm>
        </p:spPr>
        <p:txBody>
          <a:bodyPr/>
          <a:lstStyle/>
          <a:p>
            <a:r>
              <a:rPr lang="en-US"/>
              <a:t>Data Linking Toolkit </a:t>
            </a:r>
          </a:p>
          <a:p>
            <a:r>
              <a:rPr lang="en-US"/>
              <a:t>IDEA Part C to Part B 619 Transition Notification Use Case (product in process) </a:t>
            </a:r>
          </a:p>
          <a:p>
            <a:r>
              <a:rPr lang="en-US"/>
              <a:t>Data Linking and Integration Learning Community</a:t>
            </a:r>
          </a:p>
          <a:p>
            <a:pPr lvl="1"/>
            <a:r>
              <a:rPr lang="en-US"/>
              <a:t>Notice and registration opening very soon</a:t>
            </a:r>
          </a:p>
          <a:p>
            <a:pPr lvl="1"/>
            <a:r>
              <a:rPr lang="en-US"/>
              <a:t>First topic: transition!</a:t>
            </a:r>
          </a:p>
          <a:p>
            <a:r>
              <a:rPr lang="en-US"/>
              <a:t>Targeted or Intensive TA</a:t>
            </a:r>
          </a:p>
        </p:txBody>
      </p:sp>
      <p:pic>
        <p:nvPicPr>
          <p:cNvPr id="8" name="Picture 7" descr="photo of parent and younf son">
            <a:extLst>
              <a:ext uri="{FF2B5EF4-FFF2-40B4-BE49-F238E27FC236}">
                <a16:creationId xmlns:a16="http://schemas.microsoft.com/office/drawing/2014/main" id="{3AD552A7-5F50-A85E-BBD5-63D71E3B6D09}"/>
              </a:ext>
            </a:extLst>
          </p:cNvPr>
          <p:cNvPicPr>
            <a:picLocks noChangeAspect="1"/>
          </p:cNvPicPr>
          <p:nvPr/>
        </p:nvPicPr>
        <p:blipFill rotWithShape="1">
          <a:blip r:embed="rId3"/>
          <a:srcRect r="2056"/>
          <a:stretch/>
        </p:blipFill>
        <p:spPr>
          <a:xfrm>
            <a:off x="9345168" y="161418"/>
            <a:ext cx="2691354" cy="1659414"/>
          </a:xfrm>
          <a:prstGeom prst="rect">
            <a:avLst/>
          </a:prstGeom>
        </p:spPr>
      </p:pic>
    </p:spTree>
    <p:extLst>
      <p:ext uri="{BB962C8B-B14F-4D97-AF65-F5344CB8AC3E}">
        <p14:creationId xmlns:p14="http://schemas.microsoft.com/office/powerpoint/2010/main" val="3329019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ACB2E-814C-BF42-A292-A3891521E205}"/>
              </a:ext>
            </a:extLst>
          </p:cNvPr>
          <p:cNvSpPr>
            <a:spLocks noGrp="1"/>
          </p:cNvSpPr>
          <p:nvPr>
            <p:ph type="title"/>
          </p:nvPr>
        </p:nvSpPr>
        <p:spPr/>
        <p:txBody>
          <a:bodyPr/>
          <a:lstStyle/>
          <a:p>
            <a:r>
              <a:rPr lang="en-US"/>
              <a:t>Resource Links</a:t>
            </a:r>
          </a:p>
        </p:txBody>
      </p:sp>
      <p:sp>
        <p:nvSpPr>
          <p:cNvPr id="3" name="Text Placeholder 2">
            <a:extLst>
              <a:ext uri="{FF2B5EF4-FFF2-40B4-BE49-F238E27FC236}">
                <a16:creationId xmlns:a16="http://schemas.microsoft.com/office/drawing/2014/main" id="{C793FBBA-2DAA-DF4D-A99D-ABBB46B03E65}"/>
              </a:ext>
            </a:extLst>
          </p:cNvPr>
          <p:cNvSpPr>
            <a:spLocks noGrp="1"/>
          </p:cNvSpPr>
          <p:nvPr>
            <p:ph type="body" idx="1"/>
          </p:nvPr>
        </p:nvSpPr>
        <p:spPr/>
        <p:txBody>
          <a:bodyPr>
            <a:normAutofit/>
          </a:bodyPr>
          <a:lstStyle/>
          <a:p>
            <a:r>
              <a:rPr lang="en-US" b="0" i="0">
                <a:solidFill>
                  <a:srgbClr val="000000"/>
                </a:solidFill>
                <a:effectLst/>
                <a:hlinkClick r:id="rId3" tooltip="Data Linkages Between Part C and Part B – Transition Notification"/>
              </a:rPr>
              <a:t>Data Linkages Between Part C and Part B – Transition Notification</a:t>
            </a:r>
            <a:endParaRPr lang="en-US" b="0" i="0">
              <a:solidFill>
                <a:srgbClr val="000000"/>
              </a:solidFill>
              <a:effectLst/>
            </a:endParaRPr>
          </a:p>
          <a:p>
            <a:r>
              <a:rPr lang="en-US">
                <a:solidFill>
                  <a:srgbClr val="000000"/>
                </a:solidFill>
                <a:hlinkClick r:id="rId4" tooltip="Data Linking Toolkit"/>
              </a:rPr>
              <a:t>DaSy Data Linking Toolkit</a:t>
            </a:r>
            <a:r>
              <a:rPr lang="en-US">
                <a:solidFill>
                  <a:srgbClr val="000000"/>
                </a:solidFill>
                <a:hlinkClick r:id="rId4"/>
              </a:rPr>
              <a:t> </a:t>
            </a:r>
            <a:endParaRPr lang="en-US">
              <a:solidFill>
                <a:srgbClr val="000000"/>
              </a:solidFill>
            </a:endParaRPr>
          </a:p>
          <a:p>
            <a:r>
              <a:rPr lang="en-US">
                <a:hlinkClick r:id="rId5" tooltip="What’s the Difference Between Data Sharing, Data Linking and Data Integration?"/>
              </a:rPr>
              <a:t>What’s the Difference Between Data Sharing, Data Linking and Data Integration?</a:t>
            </a:r>
            <a:r>
              <a:rPr lang="en-US">
                <a:solidFill>
                  <a:srgbClr val="000000"/>
                </a:solidFill>
                <a:hlinkClick r:id="rId5"/>
              </a:rPr>
              <a:t> </a:t>
            </a:r>
            <a:endParaRPr lang="en-US">
              <a:solidFill>
                <a:srgbClr val="000000"/>
              </a:solidFill>
            </a:endParaRPr>
          </a:p>
          <a:p>
            <a:r>
              <a:rPr lang="en-US">
                <a:solidFill>
                  <a:srgbClr val="000000"/>
                </a:solidFill>
                <a:hlinkClick r:id="rId6" tooltip="OSEP Response Letter to Nix 03-17-23"/>
              </a:rPr>
              <a:t>OSEP Response to Nix 03-17-23</a:t>
            </a:r>
            <a:endParaRPr lang="en-US">
              <a:solidFill>
                <a:srgbClr val="000000"/>
              </a:solidFill>
            </a:endParaRPr>
          </a:p>
          <a:p>
            <a:r>
              <a:rPr lang="en-US">
                <a:hlinkClick r:id="rId7" tooltip="Checklist and Tips for SPP/APR Indicator C-8(B) Early Childhood Transition Notification"/>
              </a:rPr>
              <a:t>Checklist and Tips for SPP/APR Indicator C-8(B) Early Childhood Transition Notification</a:t>
            </a:r>
            <a:endParaRPr lang="en-US"/>
          </a:p>
          <a:p>
            <a:r>
              <a:rPr lang="en-US">
                <a:hlinkClick r:id="rId8" tooltip="Checklist and Tips for SPP/APR Indicator B-12 Early Childhood Transition Timeliness"/>
              </a:rPr>
              <a:t>Checklist and Tips for SPP/APR Indicator B-12 Early Childhood Transition Timeliness</a:t>
            </a:r>
            <a:endParaRPr lang="en-US"/>
          </a:p>
        </p:txBody>
      </p:sp>
    </p:spTree>
    <p:extLst>
      <p:ext uri="{BB962C8B-B14F-4D97-AF65-F5344CB8AC3E}">
        <p14:creationId xmlns:p14="http://schemas.microsoft.com/office/powerpoint/2010/main" val="1040396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C76601-96DD-2C41-9A9C-E99CD7DD7AAC}"/>
              </a:ext>
            </a:extLst>
          </p:cNvPr>
          <p:cNvSpPr>
            <a:spLocks noGrp="1"/>
          </p:cNvSpPr>
          <p:nvPr>
            <p:ph type="title" idx="4294967295"/>
          </p:nvPr>
        </p:nvSpPr>
        <p:spPr>
          <a:xfrm>
            <a:off x="838200" y="365125"/>
            <a:ext cx="10515600" cy="1325563"/>
          </a:xfrm>
        </p:spPr>
        <p:txBody>
          <a:bodyPr/>
          <a:lstStyle/>
          <a:p>
            <a:pPr algn="ctr"/>
            <a:r>
              <a:rPr lang="en-US" b="1">
                <a:solidFill>
                  <a:schemeClr val="bg1"/>
                </a:solidFill>
              </a:rPr>
              <a:t>Thank you</a:t>
            </a:r>
          </a:p>
        </p:txBody>
      </p:sp>
      <p:sp>
        <p:nvSpPr>
          <p:cNvPr id="7" name="Title 1">
            <a:extLst>
              <a:ext uri="{FF2B5EF4-FFF2-40B4-BE49-F238E27FC236}">
                <a16:creationId xmlns:a16="http://schemas.microsoft.com/office/drawing/2014/main" id="{C52333B6-2FF6-D846-B637-E6799129F67A}"/>
              </a:ext>
            </a:extLst>
          </p:cNvPr>
          <p:cNvSpPr txBox="1">
            <a:spLocks/>
          </p:cNvSpPr>
          <p:nvPr/>
        </p:nvSpPr>
        <p:spPr>
          <a:xfrm>
            <a:off x="436094" y="1741953"/>
            <a:ext cx="11319812" cy="1273844"/>
          </a:xfrm>
          <a:prstGeom prst="rect">
            <a:avLst/>
          </a:prstGeom>
        </p:spPr>
        <p:txBody>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600">
                <a:solidFill>
                  <a:schemeClr val="bg1"/>
                </a:solidFill>
              </a:rPr>
              <a:t>Visit us at </a:t>
            </a:r>
            <a:r>
              <a:rPr lang="en-US" sz="2600">
                <a:solidFill>
                  <a:schemeClr val="bg1"/>
                </a:solidFill>
                <a:hlinkClick r:id="rId3" tooltip="DaSy Center website">
                  <a:extLst>
                    <a:ext uri="{A12FA001-AC4F-418D-AE19-62706E023703}">
                      <ahyp:hlinkClr xmlns:ahyp="http://schemas.microsoft.com/office/drawing/2018/hyperlinkcolor" val="tx"/>
                    </a:ext>
                  </a:extLst>
                </a:hlinkClick>
              </a:rPr>
              <a:t>http://dasycenter.org/</a:t>
            </a:r>
            <a:endParaRPr lang="en-US" sz="2600">
              <a:solidFill>
                <a:schemeClr val="bg1"/>
              </a:solidFill>
            </a:endParaRPr>
          </a:p>
          <a:p>
            <a:pPr algn="ctr">
              <a:spcBef>
                <a:spcPts val="2400"/>
              </a:spcBef>
            </a:pPr>
            <a:r>
              <a:rPr lang="en-US" sz="2600">
                <a:solidFill>
                  <a:schemeClr val="bg1"/>
                </a:solidFill>
              </a:rPr>
              <a:t>Follow us on Twitter: </a:t>
            </a:r>
            <a:r>
              <a:rPr lang="en-US" sz="2600" u="sng">
                <a:solidFill>
                  <a:schemeClr val="bg1"/>
                </a:solidFill>
                <a:hlinkClick r:id="rId4" tooltip="DaSy Center Twitter feed">
                  <a:extLst>
                    <a:ext uri="{A12FA001-AC4F-418D-AE19-62706E023703}">
                      <ahyp:hlinkClr xmlns:ahyp="http://schemas.microsoft.com/office/drawing/2018/hyperlinkcolor" val="tx"/>
                    </a:ext>
                  </a:extLst>
                </a:hlinkClick>
              </a:rPr>
              <a:t>@DaSyCenter</a:t>
            </a:r>
            <a:r>
              <a:rPr lang="en-US" sz="2600">
                <a:solidFill>
                  <a:schemeClr val="bg1"/>
                </a:solidFill>
              </a:rPr>
              <a:t>  </a:t>
            </a:r>
          </a:p>
          <a:p>
            <a:pPr algn="ctr"/>
            <a:endParaRPr lang="en-US">
              <a:solidFill>
                <a:schemeClr val="bg1"/>
              </a:solidFill>
            </a:endParaRPr>
          </a:p>
        </p:txBody>
      </p:sp>
      <p:pic>
        <p:nvPicPr>
          <p:cNvPr id="2" name="Picture 1" descr="Dasy Logo">
            <a:extLst>
              <a:ext uri="{FF2B5EF4-FFF2-40B4-BE49-F238E27FC236}">
                <a16:creationId xmlns:a16="http://schemas.microsoft.com/office/drawing/2014/main" id="{5FCC8E4B-9410-1846-9631-C6AE2E173A6F}"/>
              </a:ext>
            </a:extLst>
          </p:cNvPr>
          <p:cNvPicPr>
            <a:picLocks noChangeAspect="1"/>
          </p:cNvPicPr>
          <p:nvPr/>
        </p:nvPicPr>
        <p:blipFill>
          <a:blip r:embed="rId5"/>
          <a:stretch>
            <a:fillRect/>
          </a:stretch>
        </p:blipFill>
        <p:spPr>
          <a:xfrm>
            <a:off x="4171536" y="3269710"/>
            <a:ext cx="3848928" cy="1273844"/>
          </a:xfrm>
          <a:prstGeom prst="rect">
            <a:avLst/>
          </a:prstGeom>
        </p:spPr>
      </p:pic>
      <p:sp>
        <p:nvSpPr>
          <p:cNvPr id="9" name="Rectangle 8" descr="&quot; &quot;">
            <a:extLst>
              <a:ext uri="{FF2B5EF4-FFF2-40B4-BE49-F238E27FC236}">
                <a16:creationId xmlns:a16="http://schemas.microsoft.com/office/drawing/2014/main" id="{6C63B822-9323-2548-8D04-18100BC95202}"/>
              </a:ext>
            </a:extLst>
          </p:cNvPr>
          <p:cNvSpPr/>
          <p:nvPr/>
        </p:nvSpPr>
        <p:spPr>
          <a:xfrm>
            <a:off x="-13855" y="5306291"/>
            <a:ext cx="12216384" cy="1551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ndParaRPr>
          </a:p>
        </p:txBody>
      </p:sp>
      <p:sp>
        <p:nvSpPr>
          <p:cNvPr id="8" name="Title 1">
            <a:extLst>
              <a:ext uri="{FF2B5EF4-FFF2-40B4-BE49-F238E27FC236}">
                <a16:creationId xmlns:a16="http://schemas.microsoft.com/office/drawing/2014/main" id="{CE2C777A-643E-E341-B65D-7F673EF98944}"/>
              </a:ext>
            </a:extLst>
          </p:cNvPr>
          <p:cNvSpPr txBox="1">
            <a:spLocks/>
          </p:cNvSpPr>
          <p:nvPr/>
        </p:nvSpPr>
        <p:spPr>
          <a:xfrm>
            <a:off x="1981199" y="5500254"/>
            <a:ext cx="9899401" cy="1070091"/>
          </a:xfrm>
          <a:prstGeom prst="rect">
            <a:avLst/>
          </a:prstGeom>
        </p:spPr>
        <p:txBody>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pPr>
              <a:lnSpc>
                <a:spcPts val="2000"/>
              </a:lnSpc>
            </a:pPr>
            <a:r>
              <a:rPr lang="en-US" sz="1500"/>
              <a:t>The contents of this presentation were developed under a grant from the U.S. Department of Education, #H373Z190002. The contents and resources do not necessarily represent the policy of the U.S. Department of Education, and you should not assume endorsement by the Federal Government. Project Officers: Meredith Miceli and Amy Bae.</a:t>
            </a:r>
            <a:endParaRPr lang="en-US" sz="1500" b="1"/>
          </a:p>
        </p:txBody>
      </p:sp>
      <p:pic>
        <p:nvPicPr>
          <p:cNvPr id="10" name="Picture 9" descr="IDEAs that Work logo, U.S. Office of Special Education Programs.">
            <a:extLst>
              <a:ext uri="{FF2B5EF4-FFF2-40B4-BE49-F238E27FC236}">
                <a16:creationId xmlns:a16="http://schemas.microsoft.com/office/drawing/2014/main" id="{C10C30C0-6FA3-CA47-BE38-14956011A4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094" y="5415674"/>
            <a:ext cx="1351142" cy="1126962"/>
          </a:xfrm>
          <a:prstGeom prst="rect">
            <a:avLst/>
          </a:prstGeom>
        </p:spPr>
      </p:pic>
    </p:spTree>
    <p:extLst>
      <p:ext uri="{BB962C8B-B14F-4D97-AF65-F5344CB8AC3E}">
        <p14:creationId xmlns:p14="http://schemas.microsoft.com/office/powerpoint/2010/main" val="2261658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35265B-C314-D4E1-6820-04FD604AFF73}"/>
              </a:ext>
            </a:extLst>
          </p:cNvPr>
          <p:cNvSpPr>
            <a:spLocks noGrp="1"/>
          </p:cNvSpPr>
          <p:nvPr>
            <p:ph type="title"/>
          </p:nvPr>
        </p:nvSpPr>
        <p:spPr/>
        <p:txBody>
          <a:bodyPr/>
          <a:lstStyle/>
          <a:p>
            <a:r>
              <a:rPr lang="en-US"/>
              <a:t>Agenda</a:t>
            </a:r>
          </a:p>
        </p:txBody>
      </p:sp>
      <p:graphicFrame>
        <p:nvGraphicFramePr>
          <p:cNvPr id="2" name="Diagram 1" descr="Agenda">
            <a:extLst>
              <a:ext uri="{FF2B5EF4-FFF2-40B4-BE49-F238E27FC236}">
                <a16:creationId xmlns:a16="http://schemas.microsoft.com/office/drawing/2014/main" id="{7B8A0226-416A-7AA2-A580-7DF4982674C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42396208"/>
              </p:ext>
            </p:extLst>
          </p:nvPr>
        </p:nvGraphicFramePr>
        <p:xfrm>
          <a:off x="545830" y="1825625"/>
          <a:ext cx="11100341" cy="3767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8015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7CBC-5A75-F2C1-99C1-431106065458}"/>
              </a:ext>
            </a:extLst>
          </p:cNvPr>
          <p:cNvSpPr>
            <a:spLocks noGrp="1"/>
          </p:cNvSpPr>
          <p:nvPr>
            <p:ph type="title"/>
          </p:nvPr>
        </p:nvSpPr>
        <p:spPr/>
        <p:txBody>
          <a:bodyPr/>
          <a:lstStyle/>
          <a:p>
            <a:r>
              <a:rPr lang="en-US"/>
              <a:t>Purpose</a:t>
            </a:r>
          </a:p>
        </p:txBody>
      </p:sp>
      <p:sp>
        <p:nvSpPr>
          <p:cNvPr id="3" name="Text Placeholder 2">
            <a:extLst>
              <a:ext uri="{FF2B5EF4-FFF2-40B4-BE49-F238E27FC236}">
                <a16:creationId xmlns:a16="http://schemas.microsoft.com/office/drawing/2014/main" id="{411C933D-72F2-58FC-8309-C1FCB6849913}"/>
              </a:ext>
            </a:extLst>
          </p:cNvPr>
          <p:cNvSpPr>
            <a:spLocks noGrp="1"/>
          </p:cNvSpPr>
          <p:nvPr>
            <p:ph type="body" idx="1"/>
          </p:nvPr>
        </p:nvSpPr>
        <p:spPr/>
        <p:txBody>
          <a:bodyPr/>
          <a:lstStyle/>
          <a:p>
            <a:r>
              <a:rPr lang="en-US"/>
              <a:t>Participants will:</a:t>
            </a:r>
          </a:p>
          <a:p>
            <a:pPr lvl="1"/>
            <a:r>
              <a:rPr lang="en-US"/>
              <a:t>Enhance their understanding of data sharing, linking and integration for transition notification</a:t>
            </a:r>
          </a:p>
          <a:p>
            <a:pPr lvl="1"/>
            <a:r>
              <a:rPr lang="en-US"/>
              <a:t>Gain awareness of the tools and resources available to support transition notification and other transition data elements</a:t>
            </a:r>
          </a:p>
          <a:p>
            <a:pPr lvl="1"/>
            <a:r>
              <a:rPr lang="en-US"/>
              <a:t>Explore ways to improve data communication</a:t>
            </a:r>
          </a:p>
          <a:p>
            <a:pPr lvl="2"/>
            <a:r>
              <a:rPr lang="en-US"/>
              <a:t>Improving efficiency for staff and families</a:t>
            </a:r>
          </a:p>
          <a:p>
            <a:pPr lvl="2"/>
            <a:r>
              <a:rPr lang="en-US"/>
              <a:t>Increasing engagement and accountability</a:t>
            </a:r>
          </a:p>
        </p:txBody>
      </p:sp>
    </p:spTree>
    <p:extLst>
      <p:ext uri="{BB962C8B-B14F-4D97-AF65-F5344CB8AC3E}">
        <p14:creationId xmlns:p14="http://schemas.microsoft.com/office/powerpoint/2010/main" val="1657902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96C223-0569-446C-B403-669937592F70}"/>
              </a:ext>
            </a:extLst>
          </p:cNvPr>
          <p:cNvSpPr>
            <a:spLocks noGrp="1"/>
          </p:cNvSpPr>
          <p:nvPr>
            <p:ph type="title"/>
          </p:nvPr>
        </p:nvSpPr>
        <p:spPr/>
        <p:txBody>
          <a:bodyPr/>
          <a:lstStyle/>
          <a:p>
            <a:r>
              <a:rPr lang="en-US"/>
              <a:t>Why Improve Data Communication?</a:t>
            </a:r>
          </a:p>
        </p:txBody>
      </p:sp>
      <p:sp>
        <p:nvSpPr>
          <p:cNvPr id="4" name="Text Placeholder 3">
            <a:extLst>
              <a:ext uri="{FF2B5EF4-FFF2-40B4-BE49-F238E27FC236}">
                <a16:creationId xmlns:a16="http://schemas.microsoft.com/office/drawing/2014/main" id="{522A479E-F660-B247-6E68-457F12036108}"/>
              </a:ext>
            </a:extLst>
          </p:cNvPr>
          <p:cNvSpPr>
            <a:spLocks noGrp="1"/>
          </p:cNvSpPr>
          <p:nvPr>
            <p:ph type="body" idx="1"/>
          </p:nvPr>
        </p:nvSpPr>
        <p:spPr/>
        <p:txBody>
          <a:bodyPr>
            <a:normAutofit/>
          </a:bodyPr>
          <a:lstStyle/>
          <a:p>
            <a:r>
              <a:rPr lang="en-US"/>
              <a:t>Common challenges</a:t>
            </a:r>
          </a:p>
          <a:p>
            <a:pPr lvl="1"/>
            <a:r>
              <a:rPr lang="en-US"/>
              <a:t>Missing and late notifications</a:t>
            </a:r>
          </a:p>
          <a:p>
            <a:pPr lvl="1"/>
            <a:r>
              <a:rPr lang="en-US"/>
              <a:t>Disconnected LEA and SEA notification</a:t>
            </a:r>
          </a:p>
          <a:p>
            <a:pPr lvl="1"/>
            <a:r>
              <a:rPr lang="en-US"/>
              <a:t>Inefficient processes</a:t>
            </a:r>
          </a:p>
          <a:p>
            <a:pPr lvl="1"/>
            <a:r>
              <a:rPr lang="en-US"/>
              <a:t>Disorganized or wasteful documentation</a:t>
            </a:r>
          </a:p>
          <a:p>
            <a:pPr lvl="1"/>
            <a:r>
              <a:rPr lang="en-US"/>
              <a:t>Burdened families and lack of service continuity</a:t>
            </a:r>
          </a:p>
          <a:p>
            <a:r>
              <a:rPr lang="en-US"/>
              <a:t>Additional goals</a:t>
            </a:r>
          </a:p>
          <a:p>
            <a:pPr lvl="1"/>
            <a:r>
              <a:rPr lang="en-US"/>
              <a:t>Reduce staff workload</a:t>
            </a:r>
          </a:p>
          <a:p>
            <a:pPr lvl="1"/>
            <a:r>
              <a:rPr lang="en-US"/>
              <a:t>Increase LEA engagement</a:t>
            </a:r>
          </a:p>
          <a:p>
            <a:pPr lvl="1"/>
            <a:r>
              <a:rPr lang="en-US"/>
              <a:t>Answer more service and program critical questions</a:t>
            </a:r>
          </a:p>
        </p:txBody>
      </p:sp>
    </p:spTree>
    <p:extLst>
      <p:ext uri="{BB962C8B-B14F-4D97-AF65-F5344CB8AC3E}">
        <p14:creationId xmlns:p14="http://schemas.microsoft.com/office/powerpoint/2010/main" val="1261915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5287B-C438-EE2D-B6E4-C46F26C98821}"/>
              </a:ext>
            </a:extLst>
          </p:cNvPr>
          <p:cNvSpPr>
            <a:spLocks noGrp="1"/>
          </p:cNvSpPr>
          <p:nvPr>
            <p:ph type="title"/>
          </p:nvPr>
        </p:nvSpPr>
        <p:spPr/>
        <p:txBody>
          <a:bodyPr/>
          <a:lstStyle/>
          <a:p>
            <a:r>
              <a:rPr lang="en-US"/>
              <a:t>Critical Program Questions </a:t>
            </a:r>
          </a:p>
        </p:txBody>
      </p:sp>
      <p:sp>
        <p:nvSpPr>
          <p:cNvPr id="3" name="Content Placeholder 2">
            <a:extLst>
              <a:ext uri="{FF2B5EF4-FFF2-40B4-BE49-F238E27FC236}">
                <a16:creationId xmlns:a16="http://schemas.microsoft.com/office/drawing/2014/main" id="{DB9C0DBD-A025-ED74-BE18-263C66E9F1ED}"/>
              </a:ext>
            </a:extLst>
          </p:cNvPr>
          <p:cNvSpPr>
            <a:spLocks noGrp="1"/>
          </p:cNvSpPr>
          <p:nvPr>
            <p:ph type="body" idx="1"/>
          </p:nvPr>
        </p:nvSpPr>
        <p:spPr/>
        <p:txBody>
          <a:bodyPr/>
          <a:lstStyle/>
          <a:p>
            <a:r>
              <a:rPr lang="en-US"/>
              <a:t>What percent of notifications from Part C to Part B were made in a timely manner?</a:t>
            </a:r>
          </a:p>
          <a:p>
            <a:pPr lvl="1"/>
            <a:r>
              <a:rPr lang="en-US"/>
              <a:t>Why were notifications missing or late?  </a:t>
            </a:r>
          </a:p>
          <a:p>
            <a:r>
              <a:rPr lang="en-US"/>
              <a:t>What percent of the children exiting from Part C at age 3 were found eligible for Part B services? </a:t>
            </a:r>
          </a:p>
          <a:p>
            <a:pPr lvl="1"/>
            <a:r>
              <a:rPr lang="en-US"/>
              <a:t>How many subsequently had an IEP?</a:t>
            </a:r>
          </a:p>
          <a:p>
            <a:r>
              <a:rPr lang="en-US"/>
              <a:t>After notification, how many children did not have an IEP in place by the third birthday, and why?</a:t>
            </a:r>
          </a:p>
        </p:txBody>
      </p:sp>
      <p:pic>
        <p:nvPicPr>
          <p:cNvPr id="2052" name="Picture 4" descr="&quot; &quot;">
            <a:extLst>
              <a:ext uri="{FF2B5EF4-FFF2-40B4-BE49-F238E27FC236}">
                <a16:creationId xmlns:a16="http://schemas.microsoft.com/office/drawing/2014/main" id="{2C2F12CA-5AC8-BEB9-9C04-998178AD8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6147" y="230188"/>
            <a:ext cx="132556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44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AEB08D0-E326-95CF-93BF-C6A052990B0F}"/>
              </a:ext>
            </a:extLst>
          </p:cNvPr>
          <p:cNvSpPr>
            <a:spLocks noGrp="1"/>
          </p:cNvSpPr>
          <p:nvPr>
            <p:ph type="title"/>
          </p:nvPr>
        </p:nvSpPr>
        <p:spPr/>
        <p:txBody>
          <a:bodyPr/>
          <a:lstStyle/>
          <a:p>
            <a:r>
              <a:rPr lang="en-US"/>
              <a:t>Poll Questions </a:t>
            </a:r>
          </a:p>
        </p:txBody>
      </p:sp>
      <p:sp>
        <p:nvSpPr>
          <p:cNvPr id="8" name="Text Placeholder 7">
            <a:extLst>
              <a:ext uri="{FF2B5EF4-FFF2-40B4-BE49-F238E27FC236}">
                <a16:creationId xmlns:a16="http://schemas.microsoft.com/office/drawing/2014/main" id="{496C0F20-C590-2E5A-B70C-729F209BB7F9}"/>
              </a:ext>
            </a:extLst>
          </p:cNvPr>
          <p:cNvSpPr>
            <a:spLocks noGrp="1"/>
          </p:cNvSpPr>
          <p:nvPr>
            <p:ph type="body" idx="1"/>
          </p:nvPr>
        </p:nvSpPr>
        <p:spPr/>
        <p:txBody>
          <a:bodyPr/>
          <a:lstStyle/>
          <a:p>
            <a:r>
              <a:rPr lang="en-US"/>
              <a:t>Poll 1	</a:t>
            </a:r>
          </a:p>
        </p:txBody>
      </p:sp>
      <p:sp>
        <p:nvSpPr>
          <p:cNvPr id="9" name="Content Placeholder 8">
            <a:extLst>
              <a:ext uri="{FF2B5EF4-FFF2-40B4-BE49-F238E27FC236}">
                <a16:creationId xmlns:a16="http://schemas.microsoft.com/office/drawing/2014/main" id="{F824825B-60A5-FC48-4735-AB4A37804944}"/>
              </a:ext>
            </a:extLst>
          </p:cNvPr>
          <p:cNvSpPr>
            <a:spLocks noGrp="1"/>
          </p:cNvSpPr>
          <p:nvPr>
            <p:ph sz="half" idx="2"/>
          </p:nvPr>
        </p:nvSpPr>
        <p:spPr/>
        <p:txBody>
          <a:bodyPr/>
          <a:lstStyle/>
          <a:p>
            <a:r>
              <a:rPr lang="en-US"/>
              <a:t>What are you hoping to achieve?</a:t>
            </a:r>
          </a:p>
        </p:txBody>
      </p:sp>
      <p:sp>
        <p:nvSpPr>
          <p:cNvPr id="10" name="Text Placeholder 9">
            <a:extLst>
              <a:ext uri="{FF2B5EF4-FFF2-40B4-BE49-F238E27FC236}">
                <a16:creationId xmlns:a16="http://schemas.microsoft.com/office/drawing/2014/main" id="{385CD7A9-B963-AFB9-85E8-2386FC4E978F}"/>
              </a:ext>
            </a:extLst>
          </p:cNvPr>
          <p:cNvSpPr>
            <a:spLocks noGrp="1"/>
          </p:cNvSpPr>
          <p:nvPr>
            <p:ph type="body" sz="quarter" idx="3"/>
          </p:nvPr>
        </p:nvSpPr>
        <p:spPr/>
        <p:txBody>
          <a:bodyPr/>
          <a:lstStyle/>
          <a:p>
            <a:r>
              <a:rPr lang="en-US"/>
              <a:t>Poll 2</a:t>
            </a:r>
          </a:p>
        </p:txBody>
      </p:sp>
      <p:sp>
        <p:nvSpPr>
          <p:cNvPr id="11" name="Content Placeholder 10">
            <a:extLst>
              <a:ext uri="{FF2B5EF4-FFF2-40B4-BE49-F238E27FC236}">
                <a16:creationId xmlns:a16="http://schemas.microsoft.com/office/drawing/2014/main" id="{B827DF14-20FF-8005-EC6D-22AD72E14548}"/>
              </a:ext>
            </a:extLst>
          </p:cNvPr>
          <p:cNvSpPr>
            <a:spLocks noGrp="1"/>
          </p:cNvSpPr>
          <p:nvPr>
            <p:ph sz="quarter" idx="4"/>
          </p:nvPr>
        </p:nvSpPr>
        <p:spPr/>
        <p:txBody>
          <a:bodyPr/>
          <a:lstStyle/>
          <a:p>
            <a:r>
              <a:rPr lang="en-US"/>
              <a:t>Which critical question/purpose is motivating you today?</a:t>
            </a:r>
          </a:p>
        </p:txBody>
      </p:sp>
    </p:spTree>
    <p:extLst>
      <p:ext uri="{BB962C8B-B14F-4D97-AF65-F5344CB8AC3E}">
        <p14:creationId xmlns:p14="http://schemas.microsoft.com/office/powerpoint/2010/main" val="1102045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63D2A5-BF72-7C02-83AD-6EBEF1063D8C}"/>
              </a:ext>
            </a:extLst>
          </p:cNvPr>
          <p:cNvSpPr>
            <a:spLocks noGrp="1"/>
          </p:cNvSpPr>
          <p:nvPr>
            <p:ph type="title"/>
          </p:nvPr>
        </p:nvSpPr>
        <p:spPr>
          <a:xfrm>
            <a:off x="291548" y="2067225"/>
            <a:ext cx="5675761" cy="2530934"/>
          </a:xfrm>
        </p:spPr>
        <p:txBody>
          <a:bodyPr>
            <a:normAutofit/>
          </a:bodyPr>
          <a:lstStyle/>
          <a:p>
            <a:r>
              <a:rPr lang="en-US"/>
              <a:t>Transition Notification Context</a:t>
            </a:r>
          </a:p>
        </p:txBody>
      </p:sp>
      <p:pic>
        <p:nvPicPr>
          <p:cNvPr id="3" name="Picture 2" descr="&quot; &quot;">
            <a:extLst>
              <a:ext uri="{FF2B5EF4-FFF2-40B4-BE49-F238E27FC236}">
                <a16:creationId xmlns:a16="http://schemas.microsoft.com/office/drawing/2014/main" id="{89946986-47B6-E1A8-53A9-CC0CD353CB13}"/>
              </a:ext>
            </a:extLst>
          </p:cNvPr>
          <p:cNvPicPr>
            <a:picLocks noChangeAspect="1"/>
          </p:cNvPicPr>
          <p:nvPr/>
        </p:nvPicPr>
        <p:blipFill>
          <a:blip r:embed="rId3"/>
          <a:stretch>
            <a:fillRect/>
          </a:stretch>
        </p:blipFill>
        <p:spPr>
          <a:xfrm>
            <a:off x="6348930" y="1046231"/>
            <a:ext cx="5327892" cy="3551928"/>
          </a:xfrm>
          <a:prstGeom prst="rect">
            <a:avLst/>
          </a:prstGeom>
        </p:spPr>
      </p:pic>
    </p:spTree>
    <p:extLst>
      <p:ext uri="{BB962C8B-B14F-4D97-AF65-F5344CB8AC3E}">
        <p14:creationId xmlns:p14="http://schemas.microsoft.com/office/powerpoint/2010/main" val="1302014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p:txBody>
          <a:bodyPr/>
          <a:lstStyle/>
          <a:p>
            <a:r>
              <a:rPr lang="en-US"/>
              <a:t>Notification: The Basics</a:t>
            </a:r>
          </a:p>
        </p:txBody>
      </p:sp>
      <p:sp>
        <p:nvSpPr>
          <p:cNvPr id="3" name="Content Placeholder 2">
            <a:extLst>
              <a:ext uri="{FF2B5EF4-FFF2-40B4-BE49-F238E27FC236}">
                <a16:creationId xmlns:a16="http://schemas.microsoft.com/office/drawing/2014/main" id="{F6995323-A99A-B94A-8108-A011F80105B6}"/>
              </a:ext>
            </a:extLst>
          </p:cNvPr>
          <p:cNvSpPr>
            <a:spLocks noGrp="1"/>
          </p:cNvSpPr>
          <p:nvPr>
            <p:ph type="body" idx="1"/>
          </p:nvPr>
        </p:nvSpPr>
        <p:spPr>
          <a:xfrm>
            <a:off x="838200" y="1837982"/>
            <a:ext cx="10515600" cy="4351338"/>
          </a:xfrm>
        </p:spPr>
        <p:txBody>
          <a:bodyPr/>
          <a:lstStyle/>
          <a:p>
            <a:r>
              <a:rPr lang="en-US"/>
              <a:t>IDEA requirements </a:t>
            </a:r>
          </a:p>
          <a:p>
            <a:pPr lvl="1"/>
            <a:r>
              <a:rPr lang="en-US"/>
              <a:t>Updated guidance </a:t>
            </a:r>
          </a:p>
          <a:p>
            <a:r>
              <a:rPr lang="en-US"/>
              <a:t>Notification processes may vary by:</a:t>
            </a:r>
          </a:p>
          <a:p>
            <a:pPr lvl="1"/>
            <a:r>
              <a:rPr lang="en-US"/>
              <a:t>Frequency </a:t>
            </a:r>
          </a:p>
          <a:p>
            <a:pPr lvl="1"/>
            <a:r>
              <a:rPr lang="en-US"/>
              <a:t>Format and degree of automation</a:t>
            </a:r>
          </a:p>
          <a:p>
            <a:pPr lvl="1"/>
            <a:r>
              <a:rPr lang="en-US"/>
              <a:t>Data elements (required vs. extra options) </a:t>
            </a:r>
          </a:p>
          <a:p>
            <a:r>
              <a:rPr lang="en-US"/>
              <a:t>SEA and LEA notification</a:t>
            </a:r>
          </a:p>
        </p:txBody>
      </p:sp>
    </p:spTree>
    <p:extLst>
      <p:ext uri="{BB962C8B-B14F-4D97-AF65-F5344CB8AC3E}">
        <p14:creationId xmlns:p14="http://schemas.microsoft.com/office/powerpoint/2010/main" val="3292095436"/>
      </p:ext>
    </p:extLst>
  </p:cSld>
  <p:clrMapOvr>
    <a:masterClrMapping/>
  </p:clrMapOvr>
</p:sld>
</file>

<file path=ppt/theme/theme1.xml><?xml version="1.0" encoding="utf-8"?>
<a:theme xmlns:a="http://schemas.openxmlformats.org/drawingml/2006/main" name="DaSy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aSy Theme" id="{B347B33A-CD26-4598-AE5E-7BB85CFBE071}" vid="{EFDAA980-7C21-49A9-98B2-F8AADFC54E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A4CB5F5F44E564BA585E87F64221955" ma:contentTypeVersion="5" ma:contentTypeDescription="Create a new document." ma:contentTypeScope="" ma:versionID="c001be895cb4798a96213b89bec8c38b">
  <xsd:schema xmlns:xsd="http://www.w3.org/2001/XMLSchema" xmlns:xs="http://www.w3.org/2001/XMLSchema" xmlns:p="http://schemas.microsoft.com/office/2006/metadata/properties" xmlns:ns2="f788f178-a89f-4e3f-bfeb-f1becbe2374b" targetNamespace="http://schemas.microsoft.com/office/2006/metadata/properties" ma:root="true" ma:fieldsID="faa7970427fb4111ad5fe5a25bf80613" ns2:_="">
    <xsd:import namespace="f788f178-a89f-4e3f-bfeb-f1becbe2374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88f178-a89f-4e3f-bfeb-f1becbe237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868ADE-723D-4E89-9BCF-A8241344890A}">
  <ds:schemaRefs>
    <ds:schemaRef ds:uri="http://schemas.microsoft.com/sharepoint/v3/contenttype/forms"/>
  </ds:schemaRefs>
</ds:datastoreItem>
</file>

<file path=customXml/itemProps2.xml><?xml version="1.0" encoding="utf-8"?>
<ds:datastoreItem xmlns:ds="http://schemas.openxmlformats.org/officeDocument/2006/customXml" ds:itemID="{AFEF3101-F932-4456-9612-DE07477712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88f178-a89f-4e3f-bfeb-f1becbe237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A55D86-83A8-4A00-A882-E44A6296FAA3}">
  <ds:schemaRefs>
    <ds:schemaRef ds:uri="http://schemas.microsoft.com/office/2006/documentManagement/types"/>
    <ds:schemaRef ds:uri="f788f178-a89f-4e3f-bfeb-f1becbe2374b"/>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DaSy Theme</Template>
  <TotalTime>7</TotalTime>
  <Words>4469</Words>
  <Application>Microsoft Office PowerPoint</Application>
  <PresentationFormat>Widescreen</PresentationFormat>
  <Paragraphs>403</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Courier New</vt:lpstr>
      <vt:lpstr>Noto Sans Symbols</vt:lpstr>
      <vt:lpstr>NTR</vt:lpstr>
      <vt:lpstr>Tahoma</vt:lpstr>
      <vt:lpstr>DaSy Theme</vt:lpstr>
      <vt:lpstr>Exploring Notification: How Data are Communicated to Initiate Transition </vt:lpstr>
      <vt:lpstr>Welcome &amp; Introductions </vt:lpstr>
      <vt:lpstr>Agenda</vt:lpstr>
      <vt:lpstr>Purpose</vt:lpstr>
      <vt:lpstr>Why Improve Data Communication?</vt:lpstr>
      <vt:lpstr>Critical Program Questions </vt:lpstr>
      <vt:lpstr>Poll Questions </vt:lpstr>
      <vt:lpstr>Transition Notification Context</vt:lpstr>
      <vt:lpstr>Notification: The Basics</vt:lpstr>
      <vt:lpstr>IDEA Requirements </vt:lpstr>
      <vt:lpstr>Notification Data Elements</vt:lpstr>
      <vt:lpstr>State Variation in Notification Processes </vt:lpstr>
      <vt:lpstr>Mapping Automation by Frequency: Workload Implications</vt:lpstr>
      <vt:lpstr>Sharing? Linking? Integration? </vt:lpstr>
      <vt:lpstr>Terminology Level Setting </vt:lpstr>
      <vt:lpstr>Definitions</vt:lpstr>
      <vt:lpstr>Data Sharing In Context</vt:lpstr>
      <vt:lpstr>Data Linking In Context</vt:lpstr>
      <vt:lpstr>Data Integration In Context</vt:lpstr>
      <vt:lpstr>Poll Questions 2 </vt:lpstr>
      <vt:lpstr>Alaska Part C Early Intervention, the Infant Learning Program</vt:lpstr>
      <vt:lpstr>Automated SEA Notification Report</vt:lpstr>
      <vt:lpstr>Alaska's Challenges</vt:lpstr>
      <vt:lpstr>Alaska's Next Steps</vt:lpstr>
      <vt:lpstr>Next Steps: Linking and Integration</vt:lpstr>
      <vt:lpstr>Other Notification Practice Improvements</vt:lpstr>
      <vt:lpstr>Supports Available </vt:lpstr>
      <vt:lpstr>Resource Links</vt:lpstr>
      <vt:lpstr>Thank you</vt:lpstr>
    </vt:vector>
  </TitlesOfParts>
  <Manager/>
  <Company>SRI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Notification: How Data are Communicated to Initiate Transition </dc:title>
  <dc:subject/>
  <dc:creator>Ginger Elliott-Teague, Howard Morrison, Michelle Lewis, Ruth Littlefield, &amp; Susan Kessler</dc:creator>
  <cp:keywords/>
  <dc:description/>
  <cp:lastModifiedBy>Roxanne Jones</cp:lastModifiedBy>
  <cp:revision>1</cp:revision>
  <dcterms:created xsi:type="dcterms:W3CDTF">2020-09-01T15:49:59Z</dcterms:created>
  <dcterms:modified xsi:type="dcterms:W3CDTF">2023-08-16T01:19:00Z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0x0101002A4CB5F5F44E564BA585E87F64221955</vt:lpwstr>
  </property>
  <property fmtid="{D5CDD505-2E9C-101B-9397-08002B2CF9AE}" pid="3" name="Status">
    <vt:lpwstr>Final</vt:lpwstr>
  </property>
  <property fmtid="{D5CDD505-2E9C-101B-9397-08002B2CF9AE}" pid="4" name="Language">
    <vt:lpwstr>English</vt:lpwstr>
  </property>
</Properties>
</file>