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2"/>
  </p:notesMasterIdLst>
  <p:handoutMasterIdLst>
    <p:handoutMasterId r:id="rId33"/>
  </p:handoutMasterIdLst>
  <p:sldIdLst>
    <p:sldId id="275" r:id="rId5"/>
    <p:sldId id="276" r:id="rId6"/>
    <p:sldId id="277" r:id="rId7"/>
    <p:sldId id="278" r:id="rId8"/>
    <p:sldId id="279" r:id="rId9"/>
    <p:sldId id="280" r:id="rId10"/>
    <p:sldId id="281" r:id="rId11"/>
    <p:sldId id="282" r:id="rId12"/>
    <p:sldId id="303" r:id="rId13"/>
    <p:sldId id="304" r:id="rId14"/>
    <p:sldId id="285" r:id="rId15"/>
    <p:sldId id="286" r:id="rId16"/>
    <p:sldId id="287" r:id="rId17"/>
    <p:sldId id="288" r:id="rId18"/>
    <p:sldId id="289" r:id="rId19"/>
    <p:sldId id="290" r:id="rId20"/>
    <p:sldId id="305" r:id="rId21"/>
    <p:sldId id="293" r:id="rId22"/>
    <p:sldId id="294" r:id="rId23"/>
    <p:sldId id="295" r:id="rId24"/>
    <p:sldId id="296" r:id="rId25"/>
    <p:sldId id="297" r:id="rId26"/>
    <p:sldId id="298" r:id="rId27"/>
    <p:sldId id="301" r:id="rId28"/>
    <p:sldId id="306" r:id="rId29"/>
    <p:sldId id="300" r:id="rId30"/>
    <p:sldId id="30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C4C010-BD89-5D11-F3E3-2D018DC49A50}" name="Charles Harding" initials="CH" userId="S::charles.harding@sri.com::e7224828-7a4d-40fa-b71a-d8da92916921" providerId="AD"/>
  <p188:author id="{3110C261-E213-42B2-B1D6-4F3E04EE96E2}" name="Roxanne Jones" initials="RJ" userId="S::RJones@sriinternational.com::eee357d1-15dd-4a73-981c-b704138728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B54A"/>
    <a:srgbClr val="1045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ACF077-1E1F-44CF-9412-369435E3A1DF}" v="1112" dt="2023-04-25T20:37:32.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8" autoAdjust="0"/>
    <p:restoredTop sz="86423" autoAdjust="0"/>
  </p:normalViewPr>
  <p:slideViewPr>
    <p:cSldViewPr snapToGrid="0">
      <p:cViewPr>
        <p:scale>
          <a:sx n="60" d="100"/>
          <a:sy n="60" d="100"/>
        </p:scale>
        <p:origin x="234" y="414"/>
      </p:cViewPr>
      <p:guideLst/>
    </p:cSldViewPr>
  </p:slideViewPr>
  <p:outlineViewPr>
    <p:cViewPr>
      <p:scale>
        <a:sx n="33" d="100"/>
        <a:sy n="33" d="100"/>
      </p:scale>
      <p:origin x="0" y="-14076"/>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xanne Jones" userId="eee357d1-15dd-4a73-981c-b7041387288c" providerId="ADAL" clId="{8EACF077-1E1F-44CF-9412-369435E3A1DF}"/>
    <pc:docChg chg="modSld">
      <pc:chgData name="Roxanne Jones" userId="eee357d1-15dd-4a73-981c-b7041387288c" providerId="ADAL" clId="{8EACF077-1E1F-44CF-9412-369435E3A1DF}" dt="2023-04-25T20:21:49.697" v="1102" actId="962"/>
      <pc:docMkLst>
        <pc:docMk/>
      </pc:docMkLst>
      <pc:sldChg chg="modSp">
        <pc:chgData name="Roxanne Jones" userId="eee357d1-15dd-4a73-981c-b7041387288c" providerId="ADAL" clId="{8EACF077-1E1F-44CF-9412-369435E3A1DF}" dt="2023-04-25T20:04:02.603" v="19" actId="962"/>
        <pc:sldMkLst>
          <pc:docMk/>
          <pc:sldMk cId="2716376208" sldId="275"/>
        </pc:sldMkLst>
        <pc:spChg chg="mod">
          <ac:chgData name="Roxanne Jones" userId="eee357d1-15dd-4a73-981c-b7041387288c" providerId="ADAL" clId="{8EACF077-1E1F-44CF-9412-369435E3A1DF}" dt="2023-04-25T20:03:40.723" v="1"/>
          <ac:spMkLst>
            <pc:docMk/>
            <pc:sldMk cId="2716376208" sldId="275"/>
            <ac:spMk id="2" creationId="{C088334E-6C98-6746-9080-918888B03E0B}"/>
          </ac:spMkLst>
        </pc:spChg>
        <pc:picChg chg="mod">
          <ac:chgData name="Roxanne Jones" userId="eee357d1-15dd-4a73-981c-b7041387288c" providerId="ADAL" clId="{8EACF077-1E1F-44CF-9412-369435E3A1DF}" dt="2023-04-25T20:04:02.603" v="19" actId="962"/>
          <ac:picMkLst>
            <pc:docMk/>
            <pc:sldMk cId="2716376208" sldId="275"/>
            <ac:picMk id="10" creationId="{BC627164-A795-15CB-4A16-88D3A1513E9E}"/>
          </ac:picMkLst>
        </pc:picChg>
        <pc:picChg chg="mod">
          <ac:chgData name="Roxanne Jones" userId="eee357d1-15dd-4a73-981c-b7041387288c" providerId="ADAL" clId="{8EACF077-1E1F-44CF-9412-369435E3A1DF}" dt="2023-04-25T20:03:54.203" v="7" actId="962"/>
          <ac:picMkLst>
            <pc:docMk/>
            <pc:sldMk cId="2716376208" sldId="275"/>
            <ac:picMk id="12" creationId="{841051B0-F0E4-DA5D-8A6D-923BC723602D}"/>
          </ac:picMkLst>
        </pc:picChg>
        <pc:picChg chg="mod">
          <ac:chgData name="Roxanne Jones" userId="eee357d1-15dd-4a73-981c-b7041387288c" providerId="ADAL" clId="{8EACF077-1E1F-44CF-9412-369435E3A1DF}" dt="2023-04-25T20:03:58.396" v="13" actId="962"/>
          <ac:picMkLst>
            <pc:docMk/>
            <pc:sldMk cId="2716376208" sldId="275"/>
            <ac:picMk id="17" creationId="{8A20C5FE-423A-9C82-918E-189CB1B06EEE}"/>
          </ac:picMkLst>
        </pc:picChg>
      </pc:sldChg>
      <pc:sldChg chg="modSp">
        <pc:chgData name="Roxanne Jones" userId="eee357d1-15dd-4a73-981c-b7041387288c" providerId="ADAL" clId="{8EACF077-1E1F-44CF-9412-369435E3A1DF}" dt="2023-04-25T20:04:14.619" v="20"/>
        <pc:sldMkLst>
          <pc:docMk/>
          <pc:sldMk cId="673116312" sldId="276"/>
        </pc:sldMkLst>
        <pc:spChg chg="mod">
          <ac:chgData name="Roxanne Jones" userId="eee357d1-15dd-4a73-981c-b7041387288c" providerId="ADAL" clId="{8EACF077-1E1F-44CF-9412-369435E3A1DF}" dt="2023-04-25T20:04:14.619" v="20"/>
          <ac:spMkLst>
            <pc:docMk/>
            <pc:sldMk cId="673116312" sldId="276"/>
            <ac:spMk id="3" creationId="{F2E0D573-7E91-2CFC-F7DF-C973273FB3E5}"/>
          </ac:spMkLst>
        </pc:spChg>
      </pc:sldChg>
      <pc:sldChg chg="modSp">
        <pc:chgData name="Roxanne Jones" userId="eee357d1-15dd-4a73-981c-b7041387288c" providerId="ADAL" clId="{8EACF077-1E1F-44CF-9412-369435E3A1DF}" dt="2023-04-25T20:04:20.084" v="21"/>
        <pc:sldMkLst>
          <pc:docMk/>
          <pc:sldMk cId="1060123283" sldId="277"/>
        </pc:sldMkLst>
        <pc:spChg chg="mod">
          <ac:chgData name="Roxanne Jones" userId="eee357d1-15dd-4a73-981c-b7041387288c" providerId="ADAL" clId="{8EACF077-1E1F-44CF-9412-369435E3A1DF}" dt="2023-04-25T20:04:20.084" v="21"/>
          <ac:spMkLst>
            <pc:docMk/>
            <pc:sldMk cId="1060123283" sldId="277"/>
            <ac:spMk id="5" creationId="{52E63964-F6D0-3A43-F8C9-FA9DFB815CD5}"/>
          </ac:spMkLst>
        </pc:spChg>
      </pc:sldChg>
      <pc:sldChg chg="modSp">
        <pc:chgData name="Roxanne Jones" userId="eee357d1-15dd-4a73-981c-b7041387288c" providerId="ADAL" clId="{8EACF077-1E1F-44CF-9412-369435E3A1DF}" dt="2023-04-25T20:13:28.704" v="102" actId="962"/>
        <pc:sldMkLst>
          <pc:docMk/>
          <pc:sldMk cId="2943368725" sldId="278"/>
        </pc:sldMkLst>
        <pc:spChg chg="mod">
          <ac:chgData name="Roxanne Jones" userId="eee357d1-15dd-4a73-981c-b7041387288c" providerId="ADAL" clId="{8EACF077-1E1F-44CF-9412-369435E3A1DF}" dt="2023-04-25T20:04:25.484" v="22"/>
          <ac:spMkLst>
            <pc:docMk/>
            <pc:sldMk cId="2943368725" sldId="278"/>
            <ac:spMk id="2" creationId="{43E9CB86-401D-24A8-F72F-A321BA0E73B5}"/>
          </ac:spMkLst>
        </pc:spChg>
        <pc:picChg chg="mod">
          <ac:chgData name="Roxanne Jones" userId="eee357d1-15dd-4a73-981c-b7041387288c" providerId="ADAL" clId="{8EACF077-1E1F-44CF-9412-369435E3A1DF}" dt="2023-04-25T20:13:28.704" v="102" actId="962"/>
          <ac:picMkLst>
            <pc:docMk/>
            <pc:sldMk cId="2943368725" sldId="278"/>
            <ac:picMk id="7" creationId="{844BB3B4-8C18-CE98-1C34-60A01E9999EA}"/>
          </ac:picMkLst>
        </pc:picChg>
      </pc:sldChg>
      <pc:sldChg chg="modSp">
        <pc:chgData name="Roxanne Jones" userId="eee357d1-15dd-4a73-981c-b7041387288c" providerId="ADAL" clId="{8EACF077-1E1F-44CF-9412-369435E3A1DF}" dt="2023-04-25T20:13:35.549" v="108" actId="962"/>
        <pc:sldMkLst>
          <pc:docMk/>
          <pc:sldMk cId="2859446289" sldId="279"/>
        </pc:sldMkLst>
        <pc:spChg chg="mod">
          <ac:chgData name="Roxanne Jones" userId="eee357d1-15dd-4a73-981c-b7041387288c" providerId="ADAL" clId="{8EACF077-1E1F-44CF-9412-369435E3A1DF}" dt="2023-04-25T20:04:39.306" v="23"/>
          <ac:spMkLst>
            <pc:docMk/>
            <pc:sldMk cId="2859446289" sldId="279"/>
            <ac:spMk id="2" creationId="{43E9CB86-401D-24A8-F72F-A321BA0E73B5}"/>
          </ac:spMkLst>
        </pc:spChg>
        <pc:picChg chg="mod">
          <ac:chgData name="Roxanne Jones" userId="eee357d1-15dd-4a73-981c-b7041387288c" providerId="ADAL" clId="{8EACF077-1E1F-44CF-9412-369435E3A1DF}" dt="2023-04-25T20:13:35.549" v="108" actId="962"/>
          <ac:picMkLst>
            <pc:docMk/>
            <pc:sldMk cId="2859446289" sldId="279"/>
            <ac:picMk id="6" creationId="{4F375665-C53C-74A6-A086-86CF867A11FB}"/>
          </ac:picMkLst>
        </pc:picChg>
      </pc:sldChg>
      <pc:sldChg chg="modSp">
        <pc:chgData name="Roxanne Jones" userId="eee357d1-15dd-4a73-981c-b7041387288c" providerId="ADAL" clId="{8EACF077-1E1F-44CF-9412-369435E3A1DF}" dt="2023-04-25T20:13:42.695" v="114" actId="962"/>
        <pc:sldMkLst>
          <pc:docMk/>
          <pc:sldMk cId="2472826642" sldId="280"/>
        </pc:sldMkLst>
        <pc:spChg chg="mod">
          <ac:chgData name="Roxanne Jones" userId="eee357d1-15dd-4a73-981c-b7041387288c" providerId="ADAL" clId="{8EACF077-1E1F-44CF-9412-369435E3A1DF}" dt="2023-04-25T20:04:47.226" v="24"/>
          <ac:spMkLst>
            <pc:docMk/>
            <pc:sldMk cId="2472826642" sldId="280"/>
            <ac:spMk id="2" creationId="{643D1EB4-333D-3684-9956-A8A5B40735A3}"/>
          </ac:spMkLst>
        </pc:spChg>
        <pc:picChg chg="mod">
          <ac:chgData name="Roxanne Jones" userId="eee357d1-15dd-4a73-981c-b7041387288c" providerId="ADAL" clId="{8EACF077-1E1F-44CF-9412-369435E3A1DF}" dt="2023-04-25T20:13:42.695" v="114" actId="962"/>
          <ac:picMkLst>
            <pc:docMk/>
            <pc:sldMk cId="2472826642" sldId="280"/>
            <ac:picMk id="4" creationId="{C1F04447-6410-A2CA-790C-4FE1F4842C68}"/>
          </ac:picMkLst>
        </pc:picChg>
      </pc:sldChg>
      <pc:sldChg chg="modSp">
        <pc:chgData name="Roxanne Jones" userId="eee357d1-15dd-4a73-981c-b7041387288c" providerId="ADAL" clId="{8EACF077-1E1F-44CF-9412-369435E3A1DF}" dt="2023-04-25T20:13:49.326" v="121" actId="962"/>
        <pc:sldMkLst>
          <pc:docMk/>
          <pc:sldMk cId="3805001846" sldId="281"/>
        </pc:sldMkLst>
        <pc:spChg chg="mod">
          <ac:chgData name="Roxanne Jones" userId="eee357d1-15dd-4a73-981c-b7041387288c" providerId="ADAL" clId="{8EACF077-1E1F-44CF-9412-369435E3A1DF}" dt="2023-04-25T20:04:56.724" v="25"/>
          <ac:spMkLst>
            <pc:docMk/>
            <pc:sldMk cId="3805001846" sldId="281"/>
            <ac:spMk id="2" creationId="{A40A31CC-733F-9128-F6BA-15C404AC9736}"/>
          </ac:spMkLst>
        </pc:spChg>
        <pc:picChg chg="mod">
          <ac:chgData name="Roxanne Jones" userId="eee357d1-15dd-4a73-981c-b7041387288c" providerId="ADAL" clId="{8EACF077-1E1F-44CF-9412-369435E3A1DF}" dt="2023-04-25T20:13:49.326" v="121" actId="962"/>
          <ac:picMkLst>
            <pc:docMk/>
            <pc:sldMk cId="3805001846" sldId="281"/>
            <ac:picMk id="5" creationId="{47CC089C-3F1B-ED76-7BCC-C1244A099A77}"/>
          </ac:picMkLst>
        </pc:picChg>
      </pc:sldChg>
      <pc:sldChg chg="modSp">
        <pc:chgData name="Roxanne Jones" userId="eee357d1-15dd-4a73-981c-b7041387288c" providerId="ADAL" clId="{8EACF077-1E1F-44CF-9412-369435E3A1DF}" dt="2023-04-25T20:16:05.374" v="687" actId="962"/>
        <pc:sldMkLst>
          <pc:docMk/>
          <pc:sldMk cId="1618358822" sldId="282"/>
        </pc:sldMkLst>
        <pc:spChg chg="mod">
          <ac:chgData name="Roxanne Jones" userId="eee357d1-15dd-4a73-981c-b7041387288c" providerId="ADAL" clId="{8EACF077-1E1F-44CF-9412-369435E3A1DF}" dt="2023-04-25T20:06:06.251" v="27"/>
          <ac:spMkLst>
            <pc:docMk/>
            <pc:sldMk cId="1618358822" sldId="282"/>
            <ac:spMk id="5" creationId="{CD9F7801-3646-9444-D5A5-F7A59062FC4C}"/>
          </ac:spMkLst>
        </pc:spChg>
        <pc:spChg chg="mod">
          <ac:chgData name="Roxanne Jones" userId="eee357d1-15dd-4a73-981c-b7041387288c" providerId="ADAL" clId="{8EACF077-1E1F-44CF-9412-369435E3A1DF}" dt="2023-04-25T20:06:16.971" v="32"/>
          <ac:spMkLst>
            <pc:docMk/>
            <pc:sldMk cId="1618358822" sldId="282"/>
            <ac:spMk id="7" creationId="{94C043B3-D0F8-FC1C-6305-7CAFF48992BF}"/>
          </ac:spMkLst>
        </pc:spChg>
        <pc:spChg chg="mod">
          <ac:chgData name="Roxanne Jones" userId="eee357d1-15dd-4a73-981c-b7041387288c" providerId="ADAL" clId="{8EACF077-1E1F-44CF-9412-369435E3A1DF}" dt="2023-04-25T20:06:09.634" v="31"/>
          <ac:spMkLst>
            <pc:docMk/>
            <pc:sldMk cId="1618358822" sldId="282"/>
            <ac:spMk id="8" creationId="{B27BF6EA-0D35-EE1B-516E-4D435368802F}"/>
          </ac:spMkLst>
        </pc:spChg>
        <pc:spChg chg="mod">
          <ac:chgData name="Roxanne Jones" userId="eee357d1-15dd-4a73-981c-b7041387288c" providerId="ADAL" clId="{8EACF077-1E1F-44CF-9412-369435E3A1DF}" dt="2023-04-25T20:06:45.875" v="40"/>
          <ac:spMkLst>
            <pc:docMk/>
            <pc:sldMk cId="1618358822" sldId="282"/>
            <ac:spMk id="15" creationId="{9107DDF9-778B-064C-E5BE-0AE101389351}"/>
          </ac:spMkLst>
        </pc:spChg>
        <pc:spChg chg="mod">
          <ac:chgData name="Roxanne Jones" userId="eee357d1-15dd-4a73-981c-b7041387288c" providerId="ADAL" clId="{8EACF077-1E1F-44CF-9412-369435E3A1DF}" dt="2023-04-25T20:06:29.059" v="38"/>
          <ac:spMkLst>
            <pc:docMk/>
            <pc:sldMk cId="1618358822" sldId="282"/>
            <ac:spMk id="16" creationId="{33FA0E32-1133-7CD3-E337-0AE8CE8748B8}"/>
          </ac:spMkLst>
        </pc:spChg>
        <pc:spChg chg="mod">
          <ac:chgData name="Roxanne Jones" userId="eee357d1-15dd-4a73-981c-b7041387288c" providerId="ADAL" clId="{8EACF077-1E1F-44CF-9412-369435E3A1DF}" dt="2023-04-25T20:15:01.247" v="343" actId="962"/>
          <ac:spMkLst>
            <pc:docMk/>
            <pc:sldMk cId="1618358822" sldId="282"/>
            <ac:spMk id="17" creationId="{198D76AC-CB7B-D744-AF3C-58350FB00B52}"/>
          </ac:spMkLst>
        </pc:spChg>
        <pc:spChg chg="mod">
          <ac:chgData name="Roxanne Jones" userId="eee357d1-15dd-4a73-981c-b7041387288c" providerId="ADAL" clId="{8EACF077-1E1F-44CF-9412-369435E3A1DF}" dt="2023-04-25T20:15:26.318" v="475" actId="962"/>
          <ac:spMkLst>
            <pc:docMk/>
            <pc:sldMk cId="1618358822" sldId="282"/>
            <ac:spMk id="18" creationId="{6A452CC3-351B-52D0-C73C-C19A2621076F}"/>
          </ac:spMkLst>
        </pc:spChg>
        <pc:spChg chg="mod">
          <ac:chgData name="Roxanne Jones" userId="eee357d1-15dd-4a73-981c-b7041387288c" providerId="ADAL" clId="{8EACF077-1E1F-44CF-9412-369435E3A1DF}" dt="2023-04-25T20:16:05.374" v="687" actId="962"/>
          <ac:spMkLst>
            <pc:docMk/>
            <pc:sldMk cId="1618358822" sldId="282"/>
            <ac:spMk id="19" creationId="{31A110D6-0493-908F-4231-18DC98BD2B8D}"/>
          </ac:spMkLst>
        </pc:spChg>
        <pc:spChg chg="mod">
          <ac:chgData name="Roxanne Jones" userId="eee357d1-15dd-4a73-981c-b7041387288c" providerId="ADAL" clId="{8EACF077-1E1F-44CF-9412-369435E3A1DF}" dt="2023-04-25T20:14:29.742" v="211" actId="962"/>
          <ac:spMkLst>
            <pc:docMk/>
            <pc:sldMk cId="1618358822" sldId="282"/>
            <ac:spMk id="20" creationId="{CB2CBBC8-1F6F-19A0-8B6E-979482517300}"/>
          </ac:spMkLst>
        </pc:spChg>
        <pc:spChg chg="mod">
          <ac:chgData name="Roxanne Jones" userId="eee357d1-15dd-4a73-981c-b7041387288c" providerId="ADAL" clId="{8EACF077-1E1F-44CF-9412-369435E3A1DF}" dt="2023-04-25T20:07:07.491" v="48"/>
          <ac:spMkLst>
            <pc:docMk/>
            <pc:sldMk cId="1618358822" sldId="282"/>
            <ac:spMk id="33" creationId="{B382BFA6-3721-CE4A-83CC-35362289D820}"/>
          </ac:spMkLst>
        </pc:spChg>
      </pc:sldChg>
      <pc:sldChg chg="modSp">
        <pc:chgData name="Roxanne Jones" userId="eee357d1-15dd-4a73-981c-b7041387288c" providerId="ADAL" clId="{8EACF077-1E1F-44CF-9412-369435E3A1DF}" dt="2023-04-25T20:17:16.542" v="732" actId="962"/>
        <pc:sldMkLst>
          <pc:docMk/>
          <pc:sldMk cId="468661914" sldId="285"/>
        </pc:sldMkLst>
        <pc:spChg chg="mod">
          <ac:chgData name="Roxanne Jones" userId="eee357d1-15dd-4a73-981c-b7041387288c" providerId="ADAL" clId="{8EACF077-1E1F-44CF-9412-369435E3A1DF}" dt="2023-04-25T20:08:04.629" v="56"/>
          <ac:spMkLst>
            <pc:docMk/>
            <pc:sldMk cId="468661914" sldId="285"/>
            <ac:spMk id="2" creationId="{5077B165-5CD1-90CF-99B2-AD047F77071D}"/>
          </ac:spMkLst>
        </pc:spChg>
        <pc:picChg chg="mod">
          <ac:chgData name="Roxanne Jones" userId="eee357d1-15dd-4a73-981c-b7041387288c" providerId="ADAL" clId="{8EACF077-1E1F-44CF-9412-369435E3A1DF}" dt="2023-04-25T20:17:16.542" v="732" actId="962"/>
          <ac:picMkLst>
            <pc:docMk/>
            <pc:sldMk cId="468661914" sldId="285"/>
            <ac:picMk id="6" creationId="{93580A3D-249C-2B9D-C863-43AD772610AA}"/>
          </ac:picMkLst>
        </pc:picChg>
      </pc:sldChg>
      <pc:sldChg chg="modSp">
        <pc:chgData name="Roxanne Jones" userId="eee357d1-15dd-4a73-981c-b7041387288c" providerId="ADAL" clId="{8EACF077-1E1F-44CF-9412-369435E3A1DF}" dt="2023-04-25T20:17:24.639" v="738" actId="962"/>
        <pc:sldMkLst>
          <pc:docMk/>
          <pc:sldMk cId="4134034811" sldId="286"/>
        </pc:sldMkLst>
        <pc:spChg chg="mod">
          <ac:chgData name="Roxanne Jones" userId="eee357d1-15dd-4a73-981c-b7041387288c" providerId="ADAL" clId="{8EACF077-1E1F-44CF-9412-369435E3A1DF}" dt="2023-04-25T20:08:11.957" v="57"/>
          <ac:spMkLst>
            <pc:docMk/>
            <pc:sldMk cId="4134034811" sldId="286"/>
            <ac:spMk id="2" creationId="{894D836E-4277-AE80-4713-D6D0BD5D0F49}"/>
          </ac:spMkLst>
        </pc:spChg>
        <pc:picChg chg="mod">
          <ac:chgData name="Roxanne Jones" userId="eee357d1-15dd-4a73-981c-b7041387288c" providerId="ADAL" clId="{8EACF077-1E1F-44CF-9412-369435E3A1DF}" dt="2023-04-25T20:17:24.639" v="738" actId="962"/>
          <ac:picMkLst>
            <pc:docMk/>
            <pc:sldMk cId="4134034811" sldId="286"/>
            <ac:picMk id="4" creationId="{D048AEEC-C1A4-9A63-CA88-19C783346B77}"/>
          </ac:picMkLst>
        </pc:picChg>
      </pc:sldChg>
      <pc:sldChg chg="modSp">
        <pc:chgData name="Roxanne Jones" userId="eee357d1-15dd-4a73-981c-b7041387288c" providerId="ADAL" clId="{8EACF077-1E1F-44CF-9412-369435E3A1DF}" dt="2023-04-25T20:17:33.584" v="745" actId="962"/>
        <pc:sldMkLst>
          <pc:docMk/>
          <pc:sldMk cId="737559233" sldId="287"/>
        </pc:sldMkLst>
        <pc:spChg chg="mod">
          <ac:chgData name="Roxanne Jones" userId="eee357d1-15dd-4a73-981c-b7041387288c" providerId="ADAL" clId="{8EACF077-1E1F-44CF-9412-369435E3A1DF}" dt="2023-04-25T20:08:18.597" v="58"/>
          <ac:spMkLst>
            <pc:docMk/>
            <pc:sldMk cId="737559233" sldId="287"/>
            <ac:spMk id="9" creationId="{42E5D463-16DE-2878-F714-EA7CDEFFA889}"/>
          </ac:spMkLst>
        </pc:spChg>
        <pc:picChg chg="mod">
          <ac:chgData name="Roxanne Jones" userId="eee357d1-15dd-4a73-981c-b7041387288c" providerId="ADAL" clId="{8EACF077-1E1F-44CF-9412-369435E3A1DF}" dt="2023-04-25T20:17:33.584" v="745" actId="962"/>
          <ac:picMkLst>
            <pc:docMk/>
            <pc:sldMk cId="737559233" sldId="287"/>
            <ac:picMk id="4" creationId="{A45F05D2-D7C7-0187-106B-BF0F6397A531}"/>
          </ac:picMkLst>
        </pc:picChg>
      </pc:sldChg>
      <pc:sldChg chg="modSp">
        <pc:chgData name="Roxanne Jones" userId="eee357d1-15dd-4a73-981c-b7041387288c" providerId="ADAL" clId="{8EACF077-1E1F-44CF-9412-369435E3A1DF}" dt="2023-04-25T20:18:08.833" v="761" actId="962"/>
        <pc:sldMkLst>
          <pc:docMk/>
          <pc:sldMk cId="2778500089" sldId="288"/>
        </pc:sldMkLst>
        <pc:spChg chg="mod">
          <ac:chgData name="Roxanne Jones" userId="eee357d1-15dd-4a73-981c-b7041387288c" providerId="ADAL" clId="{8EACF077-1E1F-44CF-9412-369435E3A1DF}" dt="2023-04-25T20:08:33.195" v="61"/>
          <ac:spMkLst>
            <pc:docMk/>
            <pc:sldMk cId="2778500089" sldId="288"/>
            <ac:spMk id="2" creationId="{5A6619C5-1E7D-B535-D3FE-04B9EBAE9A70}"/>
          </ac:spMkLst>
        </pc:spChg>
        <pc:spChg chg="mod">
          <ac:chgData name="Roxanne Jones" userId="eee357d1-15dd-4a73-981c-b7041387288c" providerId="ADAL" clId="{8EACF077-1E1F-44CF-9412-369435E3A1DF}" dt="2023-04-25T20:08:28.907" v="60"/>
          <ac:spMkLst>
            <pc:docMk/>
            <pc:sldMk cId="2778500089" sldId="288"/>
            <ac:spMk id="3" creationId="{EA66BB6E-9874-9013-6206-73A79DF63642}"/>
          </ac:spMkLst>
        </pc:spChg>
        <pc:picChg chg="mod">
          <ac:chgData name="Roxanne Jones" userId="eee357d1-15dd-4a73-981c-b7041387288c" providerId="ADAL" clId="{8EACF077-1E1F-44CF-9412-369435E3A1DF}" dt="2023-04-25T20:18:08.833" v="761" actId="962"/>
          <ac:picMkLst>
            <pc:docMk/>
            <pc:sldMk cId="2778500089" sldId="288"/>
            <ac:picMk id="4" creationId="{8729BBB4-B4B7-630B-B794-23F9D077B02B}"/>
          </ac:picMkLst>
        </pc:picChg>
        <pc:picChg chg="mod">
          <ac:chgData name="Roxanne Jones" userId="eee357d1-15dd-4a73-981c-b7041387288c" providerId="ADAL" clId="{8EACF077-1E1F-44CF-9412-369435E3A1DF}" dt="2023-04-25T20:17:58.894" v="759" actId="962"/>
          <ac:picMkLst>
            <pc:docMk/>
            <pc:sldMk cId="2778500089" sldId="288"/>
            <ac:picMk id="6" creationId="{A9A68DDF-F2D1-1BAB-B4E8-B1FFB706FE2A}"/>
          </ac:picMkLst>
        </pc:picChg>
        <pc:picChg chg="mod">
          <ac:chgData name="Roxanne Jones" userId="eee357d1-15dd-4a73-981c-b7041387288c" providerId="ADAL" clId="{8EACF077-1E1F-44CF-9412-369435E3A1DF}" dt="2023-04-25T20:17:49.840" v="757" actId="962"/>
          <ac:picMkLst>
            <pc:docMk/>
            <pc:sldMk cId="2778500089" sldId="288"/>
            <ac:picMk id="10" creationId="{9B642ABB-BD5B-9520-307A-16E7E996D340}"/>
          </ac:picMkLst>
        </pc:picChg>
      </pc:sldChg>
      <pc:sldChg chg="modSp">
        <pc:chgData name="Roxanne Jones" userId="eee357d1-15dd-4a73-981c-b7041387288c" providerId="ADAL" clId="{8EACF077-1E1F-44CF-9412-369435E3A1DF}" dt="2023-04-25T20:18:19.392" v="767" actId="962"/>
        <pc:sldMkLst>
          <pc:docMk/>
          <pc:sldMk cId="3948616662" sldId="289"/>
        </pc:sldMkLst>
        <pc:spChg chg="mod">
          <ac:chgData name="Roxanne Jones" userId="eee357d1-15dd-4a73-981c-b7041387288c" providerId="ADAL" clId="{8EACF077-1E1F-44CF-9412-369435E3A1DF}" dt="2023-04-25T20:08:52.357" v="63"/>
          <ac:spMkLst>
            <pc:docMk/>
            <pc:sldMk cId="3948616662" sldId="289"/>
            <ac:spMk id="12" creationId="{4A55D1F2-0968-80CA-6754-084C9A8DB3F1}"/>
          </ac:spMkLst>
        </pc:spChg>
        <pc:picChg chg="mod">
          <ac:chgData name="Roxanne Jones" userId="eee357d1-15dd-4a73-981c-b7041387288c" providerId="ADAL" clId="{8EACF077-1E1F-44CF-9412-369435E3A1DF}" dt="2023-04-25T20:18:19.392" v="767" actId="962"/>
          <ac:picMkLst>
            <pc:docMk/>
            <pc:sldMk cId="3948616662" sldId="289"/>
            <ac:picMk id="7" creationId="{D2B26CAF-BA0D-ECDF-4ACD-5A8F12341809}"/>
          </ac:picMkLst>
        </pc:picChg>
      </pc:sldChg>
      <pc:sldChg chg="modSp">
        <pc:chgData name="Roxanne Jones" userId="eee357d1-15dd-4a73-981c-b7041387288c" providerId="ADAL" clId="{8EACF077-1E1F-44CF-9412-369435E3A1DF}" dt="2023-04-25T20:18:30.058" v="769" actId="962"/>
        <pc:sldMkLst>
          <pc:docMk/>
          <pc:sldMk cId="1107930945" sldId="290"/>
        </pc:sldMkLst>
        <pc:spChg chg="mod">
          <ac:chgData name="Roxanne Jones" userId="eee357d1-15dd-4a73-981c-b7041387288c" providerId="ADAL" clId="{8EACF077-1E1F-44CF-9412-369435E3A1DF}" dt="2023-04-25T20:09:01.948" v="64"/>
          <ac:spMkLst>
            <pc:docMk/>
            <pc:sldMk cId="1107930945" sldId="290"/>
            <ac:spMk id="2" creationId="{163967BD-9AF7-7DE3-27BB-B2A3BCC8AE4B}"/>
          </ac:spMkLst>
        </pc:spChg>
        <pc:picChg chg="mod">
          <ac:chgData name="Roxanne Jones" userId="eee357d1-15dd-4a73-981c-b7041387288c" providerId="ADAL" clId="{8EACF077-1E1F-44CF-9412-369435E3A1DF}" dt="2023-04-25T20:18:30.058" v="769" actId="962"/>
          <ac:picMkLst>
            <pc:docMk/>
            <pc:sldMk cId="1107930945" sldId="290"/>
            <ac:picMk id="4" creationId="{243F459D-5110-F031-49BD-CF39B492CA00}"/>
          </ac:picMkLst>
        </pc:picChg>
      </pc:sldChg>
      <pc:sldChg chg="modSp">
        <pc:chgData name="Roxanne Jones" userId="eee357d1-15dd-4a73-981c-b7041387288c" providerId="ADAL" clId="{8EACF077-1E1F-44CF-9412-369435E3A1DF}" dt="2023-04-25T20:19:31.017" v="825" actId="962"/>
        <pc:sldMkLst>
          <pc:docMk/>
          <pc:sldMk cId="3340598501" sldId="293"/>
        </pc:sldMkLst>
        <pc:spChg chg="mod">
          <ac:chgData name="Roxanne Jones" userId="eee357d1-15dd-4a73-981c-b7041387288c" providerId="ADAL" clId="{8EACF077-1E1F-44CF-9412-369435E3A1DF}" dt="2023-04-25T20:10:05.404" v="77"/>
          <ac:spMkLst>
            <pc:docMk/>
            <pc:sldMk cId="3340598501" sldId="293"/>
            <ac:spMk id="3" creationId="{E998E653-F1E9-E1C5-790C-C0397E132DAC}"/>
          </ac:spMkLst>
        </pc:spChg>
        <pc:picChg chg="mod">
          <ac:chgData name="Roxanne Jones" userId="eee357d1-15dd-4a73-981c-b7041387288c" providerId="ADAL" clId="{8EACF077-1E1F-44CF-9412-369435E3A1DF}" dt="2023-04-25T20:19:31.017" v="825" actId="962"/>
          <ac:picMkLst>
            <pc:docMk/>
            <pc:sldMk cId="3340598501" sldId="293"/>
            <ac:picMk id="4" creationId="{4A93A498-67BB-19A9-CD99-BFB0A05030D7}"/>
          </ac:picMkLst>
        </pc:picChg>
      </pc:sldChg>
      <pc:sldChg chg="modSp">
        <pc:chgData name="Roxanne Jones" userId="eee357d1-15dd-4a73-981c-b7041387288c" providerId="ADAL" clId="{8EACF077-1E1F-44CF-9412-369435E3A1DF}" dt="2023-04-25T20:20:15.336" v="1001" actId="962"/>
        <pc:sldMkLst>
          <pc:docMk/>
          <pc:sldMk cId="562281" sldId="294"/>
        </pc:sldMkLst>
        <pc:spChg chg="mod">
          <ac:chgData name="Roxanne Jones" userId="eee357d1-15dd-4a73-981c-b7041387288c" providerId="ADAL" clId="{8EACF077-1E1F-44CF-9412-369435E3A1DF}" dt="2023-04-25T20:10:13.422" v="79"/>
          <ac:spMkLst>
            <pc:docMk/>
            <pc:sldMk cId="562281" sldId="294"/>
            <ac:spMk id="6" creationId="{D16854AE-29AF-70FE-5861-3C80D6243484}"/>
          </ac:spMkLst>
        </pc:spChg>
        <pc:picChg chg="mod">
          <ac:chgData name="Roxanne Jones" userId="eee357d1-15dd-4a73-981c-b7041387288c" providerId="ADAL" clId="{8EACF077-1E1F-44CF-9412-369435E3A1DF}" dt="2023-04-25T20:20:15.336" v="1001" actId="962"/>
          <ac:picMkLst>
            <pc:docMk/>
            <pc:sldMk cId="562281" sldId="294"/>
            <ac:picMk id="4" creationId="{95961E97-DF48-0DA3-E82E-BCB5C025C4C6}"/>
          </ac:picMkLst>
        </pc:picChg>
      </pc:sldChg>
      <pc:sldChg chg="modSp">
        <pc:chgData name="Roxanne Jones" userId="eee357d1-15dd-4a73-981c-b7041387288c" providerId="ADAL" clId="{8EACF077-1E1F-44CF-9412-369435E3A1DF}" dt="2023-04-25T20:10:28.380" v="83"/>
        <pc:sldMkLst>
          <pc:docMk/>
          <pc:sldMk cId="3426495169" sldId="295"/>
        </pc:sldMkLst>
        <pc:spChg chg="mod">
          <ac:chgData name="Roxanne Jones" userId="eee357d1-15dd-4a73-981c-b7041387288c" providerId="ADAL" clId="{8EACF077-1E1F-44CF-9412-369435E3A1DF}" dt="2023-04-25T20:10:26.165" v="82"/>
          <ac:spMkLst>
            <pc:docMk/>
            <pc:sldMk cId="3426495169" sldId="295"/>
            <ac:spMk id="6" creationId="{43D7375A-3D1C-4BD4-BF8A-6B7A6172E258}"/>
          </ac:spMkLst>
        </pc:spChg>
        <pc:picChg chg="mod">
          <ac:chgData name="Roxanne Jones" userId="eee357d1-15dd-4a73-981c-b7041387288c" providerId="ADAL" clId="{8EACF077-1E1F-44CF-9412-369435E3A1DF}" dt="2023-04-25T20:10:28.380" v="83"/>
          <ac:picMkLst>
            <pc:docMk/>
            <pc:sldMk cId="3426495169" sldId="295"/>
            <ac:picMk id="13" creationId="{1C6C8BBA-EB62-3F07-262C-F4BC2B40A816}"/>
          </ac:picMkLst>
        </pc:picChg>
      </pc:sldChg>
      <pc:sldChg chg="modSp">
        <pc:chgData name="Roxanne Jones" userId="eee357d1-15dd-4a73-981c-b7041387288c" providerId="ADAL" clId="{8EACF077-1E1F-44CF-9412-369435E3A1DF}" dt="2023-04-25T20:20:53.657" v="1059" actId="962"/>
        <pc:sldMkLst>
          <pc:docMk/>
          <pc:sldMk cId="195592746" sldId="296"/>
        </pc:sldMkLst>
        <pc:spChg chg="mod">
          <ac:chgData name="Roxanne Jones" userId="eee357d1-15dd-4a73-981c-b7041387288c" providerId="ADAL" clId="{8EACF077-1E1F-44CF-9412-369435E3A1DF}" dt="2023-04-25T20:10:34.759" v="84"/>
          <ac:spMkLst>
            <pc:docMk/>
            <pc:sldMk cId="195592746" sldId="296"/>
            <ac:spMk id="2" creationId="{4E797029-2247-934D-C266-2504BC866A3A}"/>
          </ac:spMkLst>
        </pc:spChg>
        <pc:picChg chg="mod">
          <ac:chgData name="Roxanne Jones" userId="eee357d1-15dd-4a73-981c-b7041387288c" providerId="ADAL" clId="{8EACF077-1E1F-44CF-9412-369435E3A1DF}" dt="2023-04-25T20:20:53.657" v="1059" actId="962"/>
          <ac:picMkLst>
            <pc:docMk/>
            <pc:sldMk cId="195592746" sldId="296"/>
            <ac:picMk id="4" creationId="{F62BBD56-F50C-81FF-2857-3F009432989C}"/>
          </ac:picMkLst>
        </pc:picChg>
      </pc:sldChg>
      <pc:sldChg chg="modSp">
        <pc:chgData name="Roxanne Jones" userId="eee357d1-15dd-4a73-981c-b7041387288c" providerId="ADAL" clId="{8EACF077-1E1F-44CF-9412-369435E3A1DF}" dt="2023-04-25T20:21:01.697" v="1065" actId="962"/>
        <pc:sldMkLst>
          <pc:docMk/>
          <pc:sldMk cId="810793038" sldId="297"/>
        </pc:sldMkLst>
        <pc:spChg chg="mod">
          <ac:chgData name="Roxanne Jones" userId="eee357d1-15dd-4a73-981c-b7041387288c" providerId="ADAL" clId="{8EACF077-1E1F-44CF-9412-369435E3A1DF}" dt="2023-04-25T20:10:42.261" v="85"/>
          <ac:spMkLst>
            <pc:docMk/>
            <pc:sldMk cId="810793038" sldId="297"/>
            <ac:spMk id="6" creationId="{43D7375A-3D1C-4BD4-BF8A-6B7A6172E258}"/>
          </ac:spMkLst>
        </pc:spChg>
        <pc:picChg chg="mod">
          <ac:chgData name="Roxanne Jones" userId="eee357d1-15dd-4a73-981c-b7041387288c" providerId="ADAL" clId="{8EACF077-1E1F-44CF-9412-369435E3A1DF}" dt="2023-04-25T20:21:01.697" v="1065" actId="962"/>
          <ac:picMkLst>
            <pc:docMk/>
            <pc:sldMk cId="810793038" sldId="297"/>
            <ac:picMk id="5" creationId="{5846BF08-0D51-0EE6-7A04-5D75D7E1A2E8}"/>
          </ac:picMkLst>
        </pc:picChg>
      </pc:sldChg>
      <pc:sldChg chg="modSp">
        <pc:chgData name="Roxanne Jones" userId="eee357d1-15dd-4a73-981c-b7041387288c" providerId="ADAL" clId="{8EACF077-1E1F-44CF-9412-369435E3A1DF}" dt="2023-04-25T20:10:47.668" v="86"/>
        <pc:sldMkLst>
          <pc:docMk/>
          <pc:sldMk cId="4157509716" sldId="298"/>
        </pc:sldMkLst>
        <pc:spChg chg="mod">
          <ac:chgData name="Roxanne Jones" userId="eee357d1-15dd-4a73-981c-b7041387288c" providerId="ADAL" clId="{8EACF077-1E1F-44CF-9412-369435E3A1DF}" dt="2023-04-25T20:10:47.668" v="86"/>
          <ac:spMkLst>
            <pc:docMk/>
            <pc:sldMk cId="4157509716" sldId="298"/>
            <ac:spMk id="8" creationId="{E1F90087-6D11-963F-2991-3DE62ED7C6F6}"/>
          </ac:spMkLst>
        </pc:spChg>
      </pc:sldChg>
      <pc:sldChg chg="modSp">
        <pc:chgData name="Roxanne Jones" userId="eee357d1-15dd-4a73-981c-b7041387288c" providerId="ADAL" clId="{8EACF077-1E1F-44CF-9412-369435E3A1DF}" dt="2023-04-25T20:21:49.697" v="1102" actId="962"/>
        <pc:sldMkLst>
          <pc:docMk/>
          <pc:sldMk cId="2642150151" sldId="300"/>
        </pc:sldMkLst>
        <pc:spChg chg="mod">
          <ac:chgData name="Roxanne Jones" userId="eee357d1-15dd-4a73-981c-b7041387288c" providerId="ADAL" clId="{8EACF077-1E1F-44CF-9412-369435E3A1DF}" dt="2023-04-25T20:11:29.781" v="95"/>
          <ac:spMkLst>
            <pc:docMk/>
            <pc:sldMk cId="2642150151" sldId="300"/>
            <ac:spMk id="2" creationId="{158D683E-93E4-1708-1A7C-71F369CA39DE}"/>
          </ac:spMkLst>
        </pc:spChg>
        <pc:picChg chg="mod">
          <ac:chgData name="Roxanne Jones" userId="eee357d1-15dd-4a73-981c-b7041387288c" providerId="ADAL" clId="{8EACF077-1E1F-44CF-9412-369435E3A1DF}" dt="2023-04-25T20:21:49.697" v="1102" actId="962"/>
          <ac:picMkLst>
            <pc:docMk/>
            <pc:sldMk cId="2642150151" sldId="300"/>
            <ac:picMk id="5" creationId="{420BFEB0-CFFF-7B33-EF29-488C97C67422}"/>
          </ac:picMkLst>
        </pc:picChg>
      </pc:sldChg>
      <pc:sldChg chg="modSp">
        <pc:chgData name="Roxanne Jones" userId="eee357d1-15dd-4a73-981c-b7041387288c" providerId="ADAL" clId="{8EACF077-1E1F-44CF-9412-369435E3A1DF}" dt="2023-04-25T20:21:37.930" v="1100" actId="962"/>
        <pc:sldMkLst>
          <pc:docMk/>
          <pc:sldMk cId="1094025608" sldId="301"/>
        </pc:sldMkLst>
        <pc:spChg chg="mod">
          <ac:chgData name="Roxanne Jones" userId="eee357d1-15dd-4a73-981c-b7041387288c" providerId="ADAL" clId="{8EACF077-1E1F-44CF-9412-369435E3A1DF}" dt="2023-04-25T20:10:59.708" v="87"/>
          <ac:spMkLst>
            <pc:docMk/>
            <pc:sldMk cId="1094025608" sldId="301"/>
            <ac:spMk id="5" creationId="{2E41CDF3-9CDA-86B5-5B75-9468147FA947}"/>
          </ac:spMkLst>
        </pc:spChg>
        <pc:picChg chg="mod">
          <ac:chgData name="Roxanne Jones" userId="eee357d1-15dd-4a73-981c-b7041387288c" providerId="ADAL" clId="{8EACF077-1E1F-44CF-9412-369435E3A1DF}" dt="2023-04-25T20:21:28.280" v="1086" actId="962"/>
          <ac:picMkLst>
            <pc:docMk/>
            <pc:sldMk cId="1094025608" sldId="301"/>
            <ac:picMk id="7" creationId="{90EE958B-F507-7C0A-0869-33C2BEAA60D0}"/>
          </ac:picMkLst>
        </pc:picChg>
        <pc:picChg chg="mod">
          <ac:chgData name="Roxanne Jones" userId="eee357d1-15dd-4a73-981c-b7041387288c" providerId="ADAL" clId="{8EACF077-1E1F-44CF-9412-369435E3A1DF}" dt="2023-04-25T20:21:37.930" v="1100" actId="962"/>
          <ac:picMkLst>
            <pc:docMk/>
            <pc:sldMk cId="1094025608" sldId="301"/>
            <ac:picMk id="9" creationId="{89B89080-3780-BAF5-8AE7-F0F4014EFBD2}"/>
          </ac:picMkLst>
        </pc:picChg>
        <pc:picChg chg="mod">
          <ac:chgData name="Roxanne Jones" userId="eee357d1-15dd-4a73-981c-b7041387288c" providerId="ADAL" clId="{8EACF077-1E1F-44CF-9412-369435E3A1DF}" dt="2023-04-25T20:21:32.976" v="1093" actId="962"/>
          <ac:picMkLst>
            <pc:docMk/>
            <pc:sldMk cId="1094025608" sldId="301"/>
            <ac:picMk id="11" creationId="{D188EBD7-4417-3557-9493-98801EAF0CBC}"/>
          </ac:picMkLst>
        </pc:picChg>
        <pc:picChg chg="mod">
          <ac:chgData name="Roxanne Jones" userId="eee357d1-15dd-4a73-981c-b7041387288c" providerId="ADAL" clId="{8EACF077-1E1F-44CF-9412-369435E3A1DF}" dt="2023-04-25T20:21:23.687" v="1079" actId="962"/>
          <ac:picMkLst>
            <pc:docMk/>
            <pc:sldMk cId="1094025608" sldId="301"/>
            <ac:picMk id="15" creationId="{EF547759-6706-B0E5-3A98-CE92CB3BE5B4}"/>
          </ac:picMkLst>
        </pc:picChg>
        <pc:picChg chg="mod">
          <ac:chgData name="Roxanne Jones" userId="eee357d1-15dd-4a73-981c-b7041387288c" providerId="ADAL" clId="{8EACF077-1E1F-44CF-9412-369435E3A1DF}" dt="2023-04-25T20:21:18.617" v="1072" actId="962"/>
          <ac:picMkLst>
            <pc:docMk/>
            <pc:sldMk cId="1094025608" sldId="301"/>
            <ac:picMk id="17" creationId="{E1F9F8B2-EAF3-DAAF-FCA1-441EEA1E10B5}"/>
          </ac:picMkLst>
        </pc:picChg>
      </pc:sldChg>
      <pc:sldChg chg="modSp">
        <pc:chgData name="Roxanne Jones" userId="eee357d1-15dd-4a73-981c-b7041387288c" providerId="ADAL" clId="{8EACF077-1E1F-44CF-9412-369435E3A1DF}" dt="2023-04-25T20:16:54.601" v="719" actId="962"/>
        <pc:sldMkLst>
          <pc:docMk/>
          <pc:sldMk cId="124156418" sldId="303"/>
        </pc:sldMkLst>
        <pc:spChg chg="mod">
          <ac:chgData name="Roxanne Jones" userId="eee357d1-15dd-4a73-981c-b7041387288c" providerId="ADAL" clId="{8EACF077-1E1F-44CF-9412-369435E3A1DF}" dt="2023-04-25T20:07:30.415" v="49"/>
          <ac:spMkLst>
            <pc:docMk/>
            <pc:sldMk cId="124156418" sldId="303"/>
            <ac:spMk id="2" creationId="{A1D68C44-CB72-83A6-B6EF-FDEA3FB701B7}"/>
          </ac:spMkLst>
        </pc:spChg>
        <pc:picChg chg="mod">
          <ac:chgData name="Roxanne Jones" userId="eee357d1-15dd-4a73-981c-b7041387288c" providerId="ADAL" clId="{8EACF077-1E1F-44CF-9412-369435E3A1DF}" dt="2023-04-25T20:16:28.376" v="701" actId="962"/>
          <ac:picMkLst>
            <pc:docMk/>
            <pc:sldMk cId="124156418" sldId="303"/>
            <ac:picMk id="5" creationId="{D2A91B84-965B-9578-1AC1-50D08C8E7F6A}"/>
          </ac:picMkLst>
        </pc:picChg>
        <pc:picChg chg="mod">
          <ac:chgData name="Roxanne Jones" userId="eee357d1-15dd-4a73-981c-b7041387288c" providerId="ADAL" clId="{8EACF077-1E1F-44CF-9412-369435E3A1DF}" dt="2023-04-25T20:16:23.128" v="694" actId="962"/>
          <ac:picMkLst>
            <pc:docMk/>
            <pc:sldMk cId="124156418" sldId="303"/>
            <ac:picMk id="7" creationId="{F25FE44B-30E1-FE39-EDAB-C12C51D754F2}"/>
          </ac:picMkLst>
        </pc:picChg>
        <pc:picChg chg="mod">
          <ac:chgData name="Roxanne Jones" userId="eee357d1-15dd-4a73-981c-b7041387288c" providerId="ADAL" clId="{8EACF077-1E1F-44CF-9412-369435E3A1DF}" dt="2023-04-25T20:16:54.601" v="719" actId="962"/>
          <ac:picMkLst>
            <pc:docMk/>
            <pc:sldMk cId="124156418" sldId="303"/>
            <ac:picMk id="9" creationId="{8A4ECE0A-03E2-780A-7F90-D6F3561B33C1}"/>
          </ac:picMkLst>
        </pc:picChg>
        <pc:picChg chg="mod">
          <ac:chgData name="Roxanne Jones" userId="eee357d1-15dd-4a73-981c-b7041387288c" providerId="ADAL" clId="{8EACF077-1E1F-44CF-9412-369435E3A1DF}" dt="2023-04-25T20:16:35.510" v="708" actId="962"/>
          <ac:picMkLst>
            <pc:docMk/>
            <pc:sldMk cId="124156418" sldId="303"/>
            <ac:picMk id="11" creationId="{DE3B514D-F65A-C243-14D5-1DC394C64D4A}"/>
          </ac:picMkLst>
        </pc:picChg>
      </pc:sldChg>
      <pc:sldChg chg="modSp">
        <pc:chgData name="Roxanne Jones" userId="eee357d1-15dd-4a73-981c-b7041387288c" providerId="ADAL" clId="{8EACF077-1E1F-44CF-9412-369435E3A1DF}" dt="2023-04-25T20:17:01.407" v="726" actId="962"/>
        <pc:sldMkLst>
          <pc:docMk/>
          <pc:sldMk cId="469205247" sldId="304"/>
        </pc:sldMkLst>
        <pc:spChg chg="mod">
          <ac:chgData name="Roxanne Jones" userId="eee357d1-15dd-4a73-981c-b7041387288c" providerId="ADAL" clId="{8EACF077-1E1F-44CF-9412-369435E3A1DF}" dt="2023-04-25T20:07:50.179" v="52"/>
          <ac:spMkLst>
            <pc:docMk/>
            <pc:sldMk cId="469205247" sldId="304"/>
            <ac:spMk id="3" creationId="{C05556DD-35F7-90CF-43DD-1107E602BB0B}"/>
          </ac:spMkLst>
        </pc:spChg>
        <pc:picChg chg="mod">
          <ac:chgData name="Roxanne Jones" userId="eee357d1-15dd-4a73-981c-b7041387288c" providerId="ADAL" clId="{8EACF077-1E1F-44CF-9412-369435E3A1DF}" dt="2023-04-25T20:17:01.407" v="726" actId="962"/>
          <ac:picMkLst>
            <pc:docMk/>
            <pc:sldMk cId="469205247" sldId="304"/>
            <ac:picMk id="5" creationId="{3EF97D9E-407C-721A-080D-01C6C75876A6}"/>
          </ac:picMkLst>
        </pc:picChg>
      </pc:sldChg>
      <pc:sldChg chg="modSp">
        <pc:chgData name="Roxanne Jones" userId="eee357d1-15dd-4a73-981c-b7041387288c" providerId="ADAL" clId="{8EACF077-1E1F-44CF-9412-369435E3A1DF}" dt="2023-04-25T20:19:10.440" v="819" actId="962"/>
        <pc:sldMkLst>
          <pc:docMk/>
          <pc:sldMk cId="700035442" sldId="305"/>
        </pc:sldMkLst>
        <pc:spChg chg="mod">
          <ac:chgData name="Roxanne Jones" userId="eee357d1-15dd-4a73-981c-b7041387288c" providerId="ADAL" clId="{8EACF077-1E1F-44CF-9412-369435E3A1DF}" dt="2023-04-25T20:09:10.757" v="65"/>
          <ac:spMkLst>
            <pc:docMk/>
            <pc:sldMk cId="700035442" sldId="305"/>
            <ac:spMk id="2" creationId="{FF585C44-239F-50A9-8A53-3EB70E7D2742}"/>
          </ac:spMkLst>
        </pc:spChg>
        <pc:spChg chg="mod">
          <ac:chgData name="Roxanne Jones" userId="eee357d1-15dd-4a73-981c-b7041387288c" providerId="ADAL" clId="{8EACF077-1E1F-44CF-9412-369435E3A1DF}" dt="2023-04-25T20:09:19.427" v="69"/>
          <ac:spMkLst>
            <pc:docMk/>
            <pc:sldMk cId="700035442" sldId="305"/>
            <ac:spMk id="10" creationId="{7593EB17-62C2-CC38-C379-3DC0982C8B6A}"/>
          </ac:spMkLst>
        </pc:spChg>
        <pc:spChg chg="mod">
          <ac:chgData name="Roxanne Jones" userId="eee357d1-15dd-4a73-981c-b7041387288c" providerId="ADAL" clId="{8EACF077-1E1F-44CF-9412-369435E3A1DF}" dt="2023-04-25T20:09:32.715" v="73"/>
          <ac:spMkLst>
            <pc:docMk/>
            <pc:sldMk cId="700035442" sldId="305"/>
            <ac:spMk id="11" creationId="{D4CF854B-5D97-3C91-A8F2-B5A2705CCD93}"/>
          </ac:spMkLst>
        </pc:spChg>
        <pc:spChg chg="mod">
          <ac:chgData name="Roxanne Jones" userId="eee357d1-15dd-4a73-981c-b7041387288c" providerId="ADAL" clId="{8EACF077-1E1F-44CF-9412-369435E3A1DF}" dt="2023-04-25T20:09:44.475" v="75"/>
          <ac:spMkLst>
            <pc:docMk/>
            <pc:sldMk cId="700035442" sldId="305"/>
            <ac:spMk id="12" creationId="{69B7AF9E-70A4-9608-804E-1605FFDE9DB7}"/>
          </ac:spMkLst>
        </pc:spChg>
        <pc:spChg chg="mod">
          <ac:chgData name="Roxanne Jones" userId="eee357d1-15dd-4a73-981c-b7041387288c" providerId="ADAL" clId="{8EACF077-1E1F-44CF-9412-369435E3A1DF}" dt="2023-04-25T20:09:50.029" v="76"/>
          <ac:spMkLst>
            <pc:docMk/>
            <pc:sldMk cId="700035442" sldId="305"/>
            <ac:spMk id="13" creationId="{78D5CE86-9EC5-057D-32CC-F218BA2D8A9C}"/>
          </ac:spMkLst>
        </pc:spChg>
        <pc:picChg chg="mod">
          <ac:chgData name="Roxanne Jones" userId="eee357d1-15dd-4a73-981c-b7041387288c" providerId="ADAL" clId="{8EACF077-1E1F-44CF-9412-369435E3A1DF}" dt="2023-04-25T20:19:02.344" v="817" actId="962"/>
          <ac:picMkLst>
            <pc:docMk/>
            <pc:sldMk cId="700035442" sldId="305"/>
            <ac:picMk id="4" creationId="{AB89C824-1E40-A201-96C8-C264FC5C432C}"/>
          </ac:picMkLst>
        </pc:picChg>
        <pc:picChg chg="mod">
          <ac:chgData name="Roxanne Jones" userId="eee357d1-15dd-4a73-981c-b7041387288c" providerId="ADAL" clId="{8EACF077-1E1F-44CF-9412-369435E3A1DF}" dt="2023-04-25T20:19:10.440" v="819" actId="962"/>
          <ac:picMkLst>
            <pc:docMk/>
            <pc:sldMk cId="700035442" sldId="305"/>
            <ac:picMk id="7" creationId="{924DD44D-590F-45F4-E7E7-96536D3300A2}"/>
          </ac:picMkLst>
        </pc:picChg>
      </pc:sldChg>
      <pc:sldChg chg="modSp">
        <pc:chgData name="Roxanne Jones" userId="eee357d1-15dd-4a73-981c-b7041387288c" providerId="ADAL" clId="{8EACF077-1E1F-44CF-9412-369435E3A1DF}" dt="2023-04-25T20:11:23.669" v="94"/>
        <pc:sldMkLst>
          <pc:docMk/>
          <pc:sldMk cId="3502295279" sldId="306"/>
        </pc:sldMkLst>
        <pc:spChg chg="mod">
          <ac:chgData name="Roxanne Jones" userId="eee357d1-15dd-4a73-981c-b7041387288c" providerId="ADAL" clId="{8EACF077-1E1F-44CF-9412-369435E3A1DF}" dt="2023-04-25T20:11:23.669" v="94"/>
          <ac:spMkLst>
            <pc:docMk/>
            <pc:sldMk cId="3502295279" sldId="306"/>
            <ac:spMk id="2" creationId="{1AA29036-5312-4AF5-B51C-2396C35F19B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98058-8D94-324A-88BA-6357AD2FDE55}" type="datetimeFigureOut">
              <a:rPr lang="en-US" smtClean="0"/>
              <a:t>4/25/2023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2074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23FA6-E043-9F4E-99C7-7E8AF99961B7}" type="datetimeFigureOut">
              <a:rPr lang="en-US" smtClean="0"/>
              <a:t>4/25/2023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AE9E6-FC52-7F4E-B22E-76509B4751CB}" type="slidenum">
              <a:rPr lang="en-US" smtClean="0"/>
              <a:t>‹#›</a:t>
            </a:fld>
            <a:endParaRPr lang="en-US"/>
          </a:p>
        </p:txBody>
      </p:sp>
    </p:spTree>
    <p:extLst>
      <p:ext uri="{BB962C8B-B14F-4D97-AF65-F5344CB8AC3E}">
        <p14:creationId xmlns:p14="http://schemas.microsoft.com/office/powerpoint/2010/main" val="198839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early adopter states: </a:t>
            </a:r>
            <a:r>
              <a:rPr lang="en-US" sz="1200">
                <a:latin typeface="Arial"/>
                <a:cs typeface="Arial"/>
              </a:rPr>
              <a:t>– how they are implementing the COS-KC as part of larger strategies to improve child outcomes data</a:t>
            </a:r>
            <a:endParaRPr lang="en-US"/>
          </a:p>
        </p:txBody>
      </p:sp>
      <p:sp>
        <p:nvSpPr>
          <p:cNvPr id="4" name="Slide Number Placeholder 3"/>
          <p:cNvSpPr>
            <a:spLocks noGrp="1"/>
          </p:cNvSpPr>
          <p:nvPr>
            <p:ph type="sldNum" sz="quarter" idx="5"/>
          </p:nvPr>
        </p:nvSpPr>
        <p:spPr/>
        <p:txBody>
          <a:bodyPr/>
          <a:lstStyle/>
          <a:p>
            <a:fld id="{ABDCD83E-FB9E-4B2B-999A-3C4D4E05CB39}" type="slidenum">
              <a:rPr lang="en-US" smtClean="0"/>
              <a:t>3</a:t>
            </a:fld>
            <a:endParaRPr lang="en-US"/>
          </a:p>
        </p:txBody>
      </p:sp>
    </p:spTree>
    <p:extLst>
      <p:ext uri="{BB962C8B-B14F-4D97-AF65-F5344CB8AC3E}">
        <p14:creationId xmlns:p14="http://schemas.microsoft.com/office/powerpoint/2010/main" val="1976526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DCD83E-FB9E-4B2B-999A-3C4D4E05CB39}" type="slidenum">
              <a:rPr lang="en-US" smtClean="0"/>
              <a:t>15</a:t>
            </a:fld>
            <a:endParaRPr lang="en-US"/>
          </a:p>
        </p:txBody>
      </p:sp>
    </p:spTree>
    <p:extLst>
      <p:ext uri="{BB962C8B-B14F-4D97-AF65-F5344CB8AC3E}">
        <p14:creationId xmlns:p14="http://schemas.microsoft.com/office/powerpoint/2010/main" val="969718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are also reports in Excel that look at completion and passing by practitioner background and training characteristics, and reports that show individual practitioners' status, used especially for user management issues.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BDCD83E-FB9E-4B2B-999A-3C4D4E05CB39}" type="slidenum">
              <a:rPr lang="en-US" smtClean="0"/>
              <a:t>16</a:t>
            </a:fld>
            <a:endParaRPr lang="en-US"/>
          </a:p>
        </p:txBody>
      </p:sp>
    </p:spTree>
    <p:extLst>
      <p:ext uri="{BB962C8B-B14F-4D97-AF65-F5344CB8AC3E}">
        <p14:creationId xmlns:p14="http://schemas.microsoft.com/office/powerpoint/2010/main" val="3195044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DCD83E-FB9E-4B2B-999A-3C4D4E05CB39}" type="slidenum">
              <a:rPr lang="en-US" smtClean="0"/>
              <a:t>18</a:t>
            </a:fld>
            <a:endParaRPr lang="en-US"/>
          </a:p>
        </p:txBody>
      </p:sp>
    </p:spTree>
    <p:extLst>
      <p:ext uri="{BB962C8B-B14F-4D97-AF65-F5344CB8AC3E}">
        <p14:creationId xmlns:p14="http://schemas.microsoft.com/office/powerpoint/2010/main" val="2820642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DCD83E-FB9E-4B2B-999A-3C4D4E05CB39}" type="slidenum">
              <a:rPr lang="en-US" smtClean="0"/>
              <a:t>19</a:t>
            </a:fld>
            <a:endParaRPr lang="en-US"/>
          </a:p>
        </p:txBody>
      </p:sp>
    </p:spTree>
    <p:extLst>
      <p:ext uri="{BB962C8B-B14F-4D97-AF65-F5344CB8AC3E}">
        <p14:creationId xmlns:p14="http://schemas.microsoft.com/office/powerpoint/2010/main" val="2168446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DCD83E-FB9E-4B2B-999A-3C4D4E05CB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642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Statewide structure</a:t>
            </a:r>
            <a:r>
              <a:rPr lang="en-US" sz="1200"/>
              <a:t>: Program location set up for each regional EI program (15) with program coordinator designated as Local Administrator. </a:t>
            </a:r>
          </a:p>
          <a:p>
            <a:r>
              <a:rPr lang="en-US" sz="1200" b="1"/>
              <a:t>Target participants: </a:t>
            </a:r>
            <a:r>
              <a:rPr lang="en-US" sz="1200"/>
              <a:t>Providers who have previously completed the COS Process Online Module, according to state records and/or program coordinator attestation. </a:t>
            </a:r>
          </a:p>
          <a:p>
            <a:r>
              <a:rPr lang="en-US" sz="1200" b="1"/>
              <a:t>Rollout:</a:t>
            </a:r>
            <a:r>
              <a:rPr lang="en-US" sz="1400"/>
              <a:t> </a:t>
            </a:r>
            <a:r>
              <a:rPr lang="en-US" sz="1200"/>
              <a:t>Program locations were bulk uploaded with 3-digit location ID created. Local administrators were added manually by state staff. </a:t>
            </a:r>
          </a:p>
          <a:p>
            <a:r>
              <a:rPr lang="en-US" sz="1200" b="1"/>
              <a:t>Implementation: </a:t>
            </a:r>
            <a:r>
              <a:rPr lang="en-US" sz="1200"/>
              <a:t>Providers are currently completing KC. Feedback has varied across programs. More recent completion of training seems to lead to better outcomes on KC. After completion of COS modules, providers are directed to the COS-KC. May be difficult for second language learners. </a:t>
            </a:r>
          </a:p>
          <a:p>
            <a:r>
              <a:rPr lang="en-US" sz="1200" b="1"/>
              <a:t>Lessons learned: </a:t>
            </a:r>
            <a:r>
              <a:rPr lang="en-US" sz="1200"/>
              <a:t>It is better to have local administrators and providers create their own logins, so that they are immediately watching for the confirmation email. Good idea to give guidance that completion of background and COS experience section is required. May require periodic follow-up with local programs to ensure timely completion.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DCD83E-FB9E-4B2B-999A-3C4D4E05CB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642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Statewide structure</a:t>
            </a:r>
            <a:r>
              <a:rPr lang="en-US" sz="1200"/>
              <a:t>: Program location set up for each regional EI program (15) with program coordinator designated as local administrator. </a:t>
            </a:r>
          </a:p>
          <a:p>
            <a:r>
              <a:rPr lang="en-US" sz="1200" b="1"/>
              <a:t>Target participants: </a:t>
            </a:r>
            <a:r>
              <a:rPr lang="en-US" sz="1200"/>
              <a:t>Providers who have previously completed the COS Process Online Module, according to state records and/or program coordinator attestation. </a:t>
            </a:r>
          </a:p>
          <a:p>
            <a:r>
              <a:rPr lang="en-US" sz="1200" b="1"/>
              <a:t>Rollout:</a:t>
            </a:r>
            <a:r>
              <a:rPr lang="en-US" sz="1400"/>
              <a:t> </a:t>
            </a:r>
            <a:r>
              <a:rPr lang="en-US" sz="1200"/>
              <a:t>Program locations were bulk uploaded with 3-digit location ID created. Local administrators were added manually by state staff. </a:t>
            </a:r>
          </a:p>
          <a:p>
            <a:r>
              <a:rPr lang="en-US" sz="1200" b="1"/>
              <a:t>Implementation: </a:t>
            </a:r>
            <a:r>
              <a:rPr lang="en-US" sz="1200"/>
              <a:t>Providers are currently completing KC. Feedback has varied across programs. More recent completion of training seems to lead to better outcomes on KC. After completion of COS modules, providers are directed to the COS-KC. May be difficult for second language learners. </a:t>
            </a:r>
          </a:p>
          <a:p>
            <a:r>
              <a:rPr lang="en-US" sz="1200" b="1"/>
              <a:t>Lessons learned: </a:t>
            </a:r>
            <a:r>
              <a:rPr lang="en-US" sz="1200"/>
              <a:t>It is better to have local administrators and providers create their own logins, so that they are immediately watching for the confirmation email. Good idea to give guidance that completion of background and COS experience section is required. May require periodic follow-up with local programs to ensure timely completion.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DCD83E-FB9E-4B2B-999A-3C4D4E05CB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060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Shannon Foster from Alabama will try to be on the call. </a:t>
            </a:r>
            <a:endParaRPr lang="en-US"/>
          </a:p>
        </p:txBody>
      </p:sp>
      <p:sp>
        <p:nvSpPr>
          <p:cNvPr id="4" name="Slide Number Placeholder 3"/>
          <p:cNvSpPr>
            <a:spLocks noGrp="1"/>
          </p:cNvSpPr>
          <p:nvPr>
            <p:ph type="sldNum" sz="quarter" idx="5"/>
          </p:nvPr>
        </p:nvSpPr>
        <p:spPr/>
        <p:txBody>
          <a:bodyPr/>
          <a:lstStyle/>
          <a:p>
            <a:fld id="{ABDCD83E-FB9E-4B2B-999A-3C4D4E05CB39}" type="slidenum">
              <a:rPr lang="en-US" smtClean="0"/>
              <a:t>23</a:t>
            </a:fld>
            <a:endParaRPr lang="en-US"/>
          </a:p>
        </p:txBody>
      </p:sp>
    </p:spTree>
    <p:extLst>
      <p:ext uri="{BB962C8B-B14F-4D97-AF65-F5344CB8AC3E}">
        <p14:creationId xmlns:p14="http://schemas.microsoft.com/office/powerpoint/2010/main" val="2820642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DCD83E-FB9E-4B2B-999A-3C4D4E05CB39}" type="slidenum">
              <a:rPr lang="en-US" smtClean="0"/>
              <a:t>24</a:t>
            </a:fld>
            <a:endParaRPr lang="en-US"/>
          </a:p>
        </p:txBody>
      </p:sp>
    </p:spTree>
    <p:extLst>
      <p:ext uri="{BB962C8B-B14F-4D97-AF65-F5344CB8AC3E}">
        <p14:creationId xmlns:p14="http://schemas.microsoft.com/office/powerpoint/2010/main" val="1296604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Under development and improving regularly (based on feedback from users like you!)</a:t>
            </a:r>
          </a:p>
        </p:txBody>
      </p:sp>
      <p:sp>
        <p:nvSpPr>
          <p:cNvPr id="4" name="Slide Number Placeholder 3"/>
          <p:cNvSpPr>
            <a:spLocks noGrp="1"/>
          </p:cNvSpPr>
          <p:nvPr>
            <p:ph type="sldNum" sz="quarter" idx="5"/>
          </p:nvPr>
        </p:nvSpPr>
        <p:spPr/>
        <p:txBody>
          <a:bodyPr/>
          <a:lstStyle/>
          <a:p>
            <a:fld id="{ABDCD83E-FB9E-4B2B-999A-3C4D4E05CB39}" type="slidenum">
              <a:rPr lang="en-US" smtClean="0"/>
              <a:t>26</a:t>
            </a:fld>
            <a:endParaRPr lang="en-US"/>
          </a:p>
        </p:txBody>
      </p:sp>
    </p:spTree>
    <p:extLst>
      <p:ext uri="{BB962C8B-B14F-4D97-AF65-F5344CB8AC3E}">
        <p14:creationId xmlns:p14="http://schemas.microsoft.com/office/powerpoint/2010/main" val="2664936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by getting to know you</a:t>
            </a:r>
          </a:p>
        </p:txBody>
      </p:sp>
      <p:sp>
        <p:nvSpPr>
          <p:cNvPr id="4" name="Slide Number Placeholder 3"/>
          <p:cNvSpPr>
            <a:spLocks noGrp="1"/>
          </p:cNvSpPr>
          <p:nvPr>
            <p:ph type="sldNum" sz="quarter" idx="5"/>
          </p:nvPr>
        </p:nvSpPr>
        <p:spPr/>
        <p:txBody>
          <a:bodyPr/>
          <a:lstStyle/>
          <a:p>
            <a:fld id="{ABDCD83E-FB9E-4B2B-999A-3C4D4E05CB39}" type="slidenum">
              <a:rPr lang="en-US" smtClean="0"/>
              <a:t>4</a:t>
            </a:fld>
            <a:endParaRPr lang="en-US"/>
          </a:p>
        </p:txBody>
      </p:sp>
    </p:spTree>
    <p:extLst>
      <p:ext uri="{BB962C8B-B14F-4D97-AF65-F5344CB8AC3E}">
        <p14:creationId xmlns:p14="http://schemas.microsoft.com/office/powerpoint/2010/main" val="1140675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What is your familiarity with the COS-Knowledge Check?</a:t>
            </a:r>
          </a:p>
          <a:p>
            <a:pPr lvl="1"/>
            <a:r>
              <a:rPr lang="en-US"/>
              <a:t>Here to learn. When I first heard of COS-KC, I thought I might win a trip to Kansas City.</a:t>
            </a:r>
          </a:p>
          <a:p>
            <a:pPr lvl="1"/>
            <a:r>
              <a:rPr lang="en-US"/>
              <a:t>I’ve heard others mention it, but I don’t really know what it is.</a:t>
            </a:r>
          </a:p>
          <a:p>
            <a:pPr lvl="1"/>
            <a:r>
              <a:rPr lang="en-US"/>
              <a:t>I’ve been watching for updates about the development of this tool for years and am eager to hear the latest.</a:t>
            </a:r>
          </a:p>
          <a:p>
            <a:pPr lvl="1"/>
            <a:r>
              <a:rPr lang="en-US"/>
              <a:t>I have learned about the COS-KC. Pretty familiar.</a:t>
            </a:r>
          </a:p>
          <a:p>
            <a:endParaRPr lang="en-US"/>
          </a:p>
        </p:txBody>
      </p:sp>
      <p:sp>
        <p:nvSpPr>
          <p:cNvPr id="4" name="Slide Number Placeholder 3"/>
          <p:cNvSpPr>
            <a:spLocks noGrp="1"/>
          </p:cNvSpPr>
          <p:nvPr>
            <p:ph type="sldNum" sz="quarter" idx="5"/>
          </p:nvPr>
        </p:nvSpPr>
        <p:spPr/>
        <p:txBody>
          <a:bodyPr/>
          <a:lstStyle/>
          <a:p>
            <a:fld id="{ABDCD83E-FB9E-4B2B-999A-3C4D4E05CB39}" type="slidenum">
              <a:rPr lang="en-US" smtClean="0"/>
              <a:t>5</a:t>
            </a:fld>
            <a:endParaRPr lang="en-US"/>
          </a:p>
        </p:txBody>
      </p:sp>
    </p:spTree>
    <p:extLst>
      <p:ext uri="{BB962C8B-B14F-4D97-AF65-F5344CB8AC3E}">
        <p14:creationId xmlns:p14="http://schemas.microsoft.com/office/powerpoint/2010/main" val="3985944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Why do we care in the first place? If you don't know that the data is high quality, you can't use it for anything.</a:t>
            </a:r>
          </a:p>
          <a:p>
            <a:endParaRPr lang="en-US">
              <a:cs typeface="Calibri"/>
            </a:endParaRPr>
          </a:p>
          <a:p>
            <a:r>
              <a:rPr lang="en-US">
                <a:latin typeface="Arial"/>
                <a:cs typeface="Arial"/>
              </a:rPr>
              <a:t>Need confidence in data when using it to inform program improvement.</a:t>
            </a:r>
          </a:p>
          <a:p>
            <a:r>
              <a:rPr lang="en-US">
                <a:latin typeface="Arial"/>
                <a:cs typeface="Arial"/>
              </a:rPr>
              <a:t>Practitioners see it as a valuable activity to invest time in if confident of quality.</a:t>
            </a:r>
          </a:p>
          <a:p>
            <a:r>
              <a:rPr lang="en-US">
                <a:latin typeface="Arial"/>
                <a:cs typeface="Arial"/>
              </a:rPr>
              <a:t>Need consistency in how go about discussions with families and generating ratings from one team to another and one local area to another.</a:t>
            </a:r>
          </a:p>
          <a:p>
            <a:r>
              <a:rPr lang="en-US">
                <a:latin typeface="Arial"/>
                <a:cs typeface="Arial"/>
              </a:rPr>
              <a:t>It is visible in public reports at local, state, and national level.</a:t>
            </a:r>
          </a:p>
          <a:p>
            <a:r>
              <a:rPr lang="en-US">
                <a:latin typeface="Arial"/>
                <a:cs typeface="Arial"/>
              </a:rPr>
              <a:t>It may be part of determinations at state and/or local level (and comparing numbers year to year or region to region).</a:t>
            </a:r>
          </a:p>
          <a:p>
            <a:r>
              <a:rPr lang="en-US">
                <a:latin typeface="Arial"/>
                <a:cs typeface="Arial"/>
              </a:rPr>
              <a:t>It helps us tell the story about the difference our programs make. High-quality data tells us how well our program is making a difference to help all children in the state achieve overarching goals/outcomes.</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ABDCD83E-FB9E-4B2B-999A-3C4D4E05CB39}" type="slidenum">
              <a:rPr lang="en-US" smtClean="0"/>
              <a:t>7</a:t>
            </a:fld>
            <a:endParaRPr lang="en-US"/>
          </a:p>
        </p:txBody>
      </p:sp>
    </p:spTree>
    <p:extLst>
      <p:ext uri="{BB962C8B-B14F-4D97-AF65-F5344CB8AC3E}">
        <p14:creationId xmlns:p14="http://schemas.microsoft.com/office/powerpoint/2010/main" val="162326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out earlier version, successful items into a system that allows state and local reporting. History. Items performing well. Confident valid assessment.</a:t>
            </a:r>
          </a:p>
        </p:txBody>
      </p:sp>
      <p:sp>
        <p:nvSpPr>
          <p:cNvPr id="4" name="Slide Number Placeholder 3"/>
          <p:cNvSpPr>
            <a:spLocks noGrp="1"/>
          </p:cNvSpPr>
          <p:nvPr>
            <p:ph type="sldNum" sz="quarter" idx="5"/>
          </p:nvPr>
        </p:nvSpPr>
        <p:spPr/>
        <p:txBody>
          <a:bodyPr/>
          <a:lstStyle/>
          <a:p>
            <a:fld id="{ABDCD83E-FB9E-4B2B-999A-3C4D4E05CB39}" type="slidenum">
              <a:rPr lang="en-US" smtClean="0"/>
              <a:t>9</a:t>
            </a:fld>
            <a:endParaRPr lang="en-US"/>
          </a:p>
        </p:txBody>
      </p:sp>
    </p:spTree>
    <p:extLst>
      <p:ext uri="{BB962C8B-B14F-4D97-AF65-F5344CB8AC3E}">
        <p14:creationId xmlns:p14="http://schemas.microsoft.com/office/powerpoint/2010/main" val="2312903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Self-sign up....</a:t>
            </a:r>
            <a:endParaRPr lang="en-US"/>
          </a:p>
          <a:p>
            <a:pPr>
              <a:defRPr/>
            </a:pPr>
            <a:endParaRPr lang="en-US"/>
          </a:p>
          <a:p>
            <a:pPr>
              <a:defRPr/>
            </a:pPr>
            <a:r>
              <a:rPr lang="en-US"/>
              <a:t>Raise hand if involved in the field test  3 C 3 B….</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 reports provided to states because items under development)</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6 forms – 3 with children Part C age and 3 with children preschool age, 42 items per form</a:t>
            </a:r>
            <a:endParaRPr lang="en-US">
              <a:cs typeface="Calibri"/>
            </a:endParaRPr>
          </a:p>
          <a:p>
            <a:pPr lvl="1"/>
            <a:r>
              <a:rPr lang="en-US" sz="1200"/>
              <a:t>Same content assessed in each</a:t>
            </a:r>
            <a:endParaRPr lang="en-US" sz="1200">
              <a:cs typeface="Calibri"/>
            </a:endParaRPr>
          </a:p>
          <a:p>
            <a:pPr lvl="1"/>
            <a:r>
              <a:rPr lang="en-US" sz="1200"/>
              <a:t>Child examples use skills with children at different ages</a:t>
            </a: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ABDCD83E-FB9E-4B2B-999A-3C4D4E05CB39}" type="slidenum">
              <a:rPr lang="en-US" smtClean="0"/>
              <a:t>11</a:t>
            </a:fld>
            <a:endParaRPr lang="en-US"/>
          </a:p>
        </p:txBody>
      </p:sp>
    </p:spTree>
    <p:extLst>
      <p:ext uri="{BB962C8B-B14F-4D97-AF65-F5344CB8AC3E}">
        <p14:creationId xmlns:p14="http://schemas.microsoft.com/office/powerpoint/2010/main" val="2174714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Areas/topics/categories of information</a:t>
            </a:r>
          </a:p>
          <a:p>
            <a:endParaRPr lang="en-US"/>
          </a:p>
          <a:p>
            <a:r>
              <a:rPr lang="en-US"/>
              <a:t>It will not give you subtest scores on the indented bullets – only 30 items and that would require a lot more items. General assessment of knowledge of COS content</a:t>
            </a:r>
          </a:p>
          <a:p>
            <a:endParaRPr lang="en-US"/>
          </a:p>
          <a:p>
            <a:r>
              <a:rPr lang="en-US"/>
              <a:t>Put different versions to take it again in later….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A one-factor test to assess general knowledge of the COS process</a:t>
            </a:r>
          </a:p>
          <a:p>
            <a:endParaRPr lang="en-US"/>
          </a:p>
        </p:txBody>
      </p:sp>
      <p:sp>
        <p:nvSpPr>
          <p:cNvPr id="4" name="Slide Number Placeholder 3"/>
          <p:cNvSpPr>
            <a:spLocks noGrp="1"/>
          </p:cNvSpPr>
          <p:nvPr>
            <p:ph type="sldNum" sz="quarter" idx="5"/>
          </p:nvPr>
        </p:nvSpPr>
        <p:spPr/>
        <p:txBody>
          <a:bodyPr/>
          <a:lstStyle/>
          <a:p>
            <a:fld id="{ABDCD83E-FB9E-4B2B-999A-3C4D4E05CB39}" type="slidenum">
              <a:rPr lang="en-US" smtClean="0"/>
              <a:t>12</a:t>
            </a:fld>
            <a:endParaRPr lang="en-US"/>
          </a:p>
        </p:txBody>
      </p:sp>
    </p:spTree>
    <p:extLst>
      <p:ext uri="{BB962C8B-B14F-4D97-AF65-F5344CB8AC3E}">
        <p14:creationId xmlns:p14="http://schemas.microsoft.com/office/powerpoint/2010/main" val="2576705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Criteria differentiation C is correct</a:t>
            </a:r>
          </a:p>
        </p:txBody>
      </p:sp>
      <p:sp>
        <p:nvSpPr>
          <p:cNvPr id="4" name="Slide Number Placeholder 3"/>
          <p:cNvSpPr>
            <a:spLocks noGrp="1"/>
          </p:cNvSpPr>
          <p:nvPr>
            <p:ph type="sldNum" sz="quarter" idx="5"/>
          </p:nvPr>
        </p:nvSpPr>
        <p:spPr/>
        <p:txBody>
          <a:bodyPr/>
          <a:lstStyle/>
          <a:p>
            <a:fld id="{ABDCD83E-FB9E-4B2B-999A-3C4D4E05CB39}" type="slidenum">
              <a:rPr lang="en-US" smtClean="0"/>
              <a:t>13</a:t>
            </a:fld>
            <a:endParaRPr lang="en-US"/>
          </a:p>
        </p:txBody>
      </p:sp>
    </p:spTree>
    <p:extLst>
      <p:ext uri="{BB962C8B-B14F-4D97-AF65-F5344CB8AC3E}">
        <p14:creationId xmlns:p14="http://schemas.microsoft.com/office/powerpoint/2010/main" val="3490211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 have access to resources in everyday life when doing the COS … So allow them in this setting too….</a:t>
            </a:r>
          </a:p>
          <a:p>
            <a:endParaRPr lang="en-US"/>
          </a:p>
          <a:p>
            <a:r>
              <a:rPr lang="en-US"/>
              <a:t>Can save and come back to finish</a:t>
            </a:r>
          </a:p>
        </p:txBody>
      </p:sp>
      <p:sp>
        <p:nvSpPr>
          <p:cNvPr id="4" name="Slide Number Placeholder 3"/>
          <p:cNvSpPr>
            <a:spLocks noGrp="1"/>
          </p:cNvSpPr>
          <p:nvPr>
            <p:ph type="sldNum" sz="quarter" idx="5"/>
          </p:nvPr>
        </p:nvSpPr>
        <p:spPr/>
        <p:txBody>
          <a:bodyPr/>
          <a:lstStyle/>
          <a:p>
            <a:fld id="{ABDCD83E-FB9E-4B2B-999A-3C4D4E05CB39}" type="slidenum">
              <a:rPr lang="en-US" smtClean="0"/>
              <a:t>14</a:t>
            </a:fld>
            <a:endParaRPr lang="en-US"/>
          </a:p>
        </p:txBody>
      </p:sp>
    </p:spTree>
    <p:extLst>
      <p:ext uri="{BB962C8B-B14F-4D97-AF65-F5344CB8AC3E}">
        <p14:creationId xmlns:p14="http://schemas.microsoft.com/office/powerpoint/2010/main" val="42642137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ECTA">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183F405-385F-4347-8627-2FFAC5E4B36E}"/>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2" name="Picture 1" title="Logo: Early Childhood Technical Assistance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 y="891304"/>
            <a:ext cx="5305312" cy="782751"/>
          </a:xfrm>
          <a:prstGeom prst="rect">
            <a:avLst/>
          </a:prstGeom>
        </p:spPr>
      </p:pic>
      <p:pic>
        <p:nvPicPr>
          <p:cNvPr id="4" name="Picture 3" title="Logo: The Center for IDEA Early Childhood Data Systems (DaSy)">
            <a:extLst>
              <a:ext uri="{FF2B5EF4-FFF2-40B4-BE49-F238E27FC236}">
                <a16:creationId xmlns:a16="http://schemas.microsoft.com/office/drawing/2014/main" id="{593F925B-A6DF-B144-8BF5-61A1B8D83AFB}"/>
              </a:ext>
            </a:extLst>
          </p:cNvPr>
          <p:cNvPicPr>
            <a:picLocks noChangeAspect="1"/>
          </p:cNvPicPr>
          <p:nvPr userDrawn="1"/>
        </p:nvPicPr>
        <p:blipFill>
          <a:blip r:embed="rId3"/>
          <a:stretch>
            <a:fillRect/>
          </a:stretch>
        </p:blipFill>
        <p:spPr>
          <a:xfrm>
            <a:off x="6279052" y="587326"/>
            <a:ext cx="5319390" cy="1202499"/>
          </a:xfrm>
          <a:prstGeom prst="rect">
            <a:avLst/>
          </a:prstGeom>
        </p:spPr>
      </p:pic>
      <p:sp>
        <p:nvSpPr>
          <p:cNvPr id="8" name="Subtitle 2"/>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p:cNvSpPr>
            <a:spLocks noGrp="1"/>
          </p:cNvSpPr>
          <p:nvPr>
            <p:ph type="ctrTitle" hasCustomPrompt="1"/>
          </p:nvPr>
        </p:nvSpPr>
        <p:spPr>
          <a:xfrm>
            <a:off x="495300" y="1993311"/>
            <a:ext cx="11103142" cy="1841842"/>
          </a:xfrm>
        </p:spPr>
        <p:txBody>
          <a:bodyPr bIns="0" anchor="b">
            <a:normAutofit/>
          </a:bodyPr>
          <a:lstStyle>
            <a:lvl1pPr algn="l">
              <a:defRPr sz="5400" b="0" cap="none">
                <a:solidFill>
                  <a:schemeClr val="accent5">
                    <a:lumMod val="75000"/>
                  </a:schemeClr>
                </a:solidFill>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Content2: ECTA">
    <p:spTree>
      <p:nvGrpSpPr>
        <p:cNvPr id="1" name=""/>
        <p:cNvGrpSpPr/>
        <p:nvPr/>
      </p:nvGrpSpPr>
      <p:grpSpPr>
        <a:xfrm>
          <a:off x="0" y="0"/>
          <a:ext cx="0" cy="0"/>
          <a:chOff x="0" y="0"/>
          <a:chExt cx="0" cy="0"/>
        </a:xfrm>
      </p:grpSpPr>
      <p:pic>
        <p:nvPicPr>
          <p:cNvPr id="9" name="Picture 8" title="Logo: DaSy">
            <a:extLst>
              <a:ext uri="{FF2B5EF4-FFF2-40B4-BE49-F238E27FC236}">
                <a16:creationId xmlns:a16="http://schemas.microsoft.com/office/drawing/2014/main" id="{9A75216B-F3C0-0A41-A3DB-E796040CF3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10" name="Picture 9" title="Logo: ECTA">
            <a:extLst>
              <a:ext uri="{FF2B5EF4-FFF2-40B4-BE49-F238E27FC236}">
                <a16:creationId xmlns:a16="http://schemas.microsoft.com/office/drawing/2014/main" id="{74302E6B-5405-5D49-8373-ACF0C8A0E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70024"/>
          </a:xfrm>
        </p:spPr>
        <p:txBody>
          <a:bodyPr/>
          <a:lstStyle>
            <a:lvl1pPr>
              <a:buClr>
                <a:srgbClr val="467D32"/>
              </a:buClr>
              <a:defRPr/>
            </a:lvl1pPr>
            <a:lvl2pPr>
              <a:buClr>
                <a:srgbClr val="467D32"/>
              </a:buClr>
              <a:defRPr/>
            </a:lvl2pPr>
            <a:lvl3pPr>
              <a:buClr>
                <a:srgbClr val="467D32"/>
              </a:buClr>
              <a:defRPr/>
            </a:lvl3pPr>
            <a:lvl4pPr>
              <a:buClr>
                <a:srgbClr val="467D32"/>
              </a:buClr>
              <a:defRPr/>
            </a:lvl4pPr>
            <a:lvl5pPr>
              <a:buClr>
                <a:srgbClr val="467D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7"/>
            <a:ext cx="5388428" cy="4479213"/>
          </a:xfrm>
        </p:spPr>
        <p:txBody>
          <a:bodyPr/>
          <a:lstStyle>
            <a:lvl1pPr>
              <a:buClr>
                <a:srgbClr val="467D32"/>
              </a:buClr>
              <a:defRPr/>
            </a:lvl1pPr>
            <a:lvl2pPr>
              <a:buClr>
                <a:srgbClr val="467D32"/>
              </a:buClr>
              <a:defRPr/>
            </a:lvl2pPr>
            <a:lvl3pPr>
              <a:buClr>
                <a:srgbClr val="467D32"/>
              </a:buClr>
              <a:defRPr/>
            </a:lvl3pPr>
            <a:lvl4pPr>
              <a:buClr>
                <a:srgbClr val="467D32"/>
              </a:buClr>
              <a:defRPr/>
            </a:lvl4pPr>
            <a:lvl5pPr>
              <a:buClr>
                <a:srgbClr val="467D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Content2: DaSy">
    <p:spTree>
      <p:nvGrpSpPr>
        <p:cNvPr id="1" name=""/>
        <p:cNvGrpSpPr/>
        <p:nvPr/>
      </p:nvGrpSpPr>
      <p:grpSpPr>
        <a:xfrm>
          <a:off x="0" y="0"/>
          <a:ext cx="0" cy="0"/>
          <a:chOff x="0" y="0"/>
          <a:chExt cx="0" cy="0"/>
        </a:xfrm>
      </p:grpSpPr>
      <p:pic>
        <p:nvPicPr>
          <p:cNvPr id="13" name="Picture 12" title="Logo: ECTA">
            <a:extLst>
              <a:ext uri="{FF2B5EF4-FFF2-40B4-BE49-F238E27FC236}">
                <a16:creationId xmlns:a16="http://schemas.microsoft.com/office/drawing/2014/main" id="{6DC21DC3-FA2A-8947-AD46-863BD10708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2" name="Picture 11" title="Logo: DaSy">
            <a:extLst>
              <a:ext uri="{FF2B5EF4-FFF2-40B4-BE49-F238E27FC236}">
                <a16:creationId xmlns:a16="http://schemas.microsoft.com/office/drawing/2014/main" id="{B90E49D4-530B-6C45-A7BD-397A8BD473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68620"/>
          </a:xfrm>
        </p:spPr>
        <p:txBody>
          <a:bodyPr/>
          <a:lstStyle>
            <a:lvl1pPr>
              <a:buClr>
                <a:srgbClr val="467D32"/>
              </a:buClr>
              <a:defRPr/>
            </a:lvl1pPr>
            <a:lvl2pPr>
              <a:buClr>
                <a:srgbClr val="467D32"/>
              </a:buClr>
              <a:defRPr/>
            </a:lvl2pPr>
            <a:lvl3pPr>
              <a:buClr>
                <a:srgbClr val="467D32"/>
              </a:buClr>
              <a:defRPr/>
            </a:lvl3pPr>
            <a:lvl4pPr>
              <a:buClr>
                <a:srgbClr val="467D32"/>
              </a:buClr>
              <a:defRPr/>
            </a:lvl4pPr>
            <a:lvl5pPr>
              <a:buClr>
                <a:srgbClr val="467D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8"/>
            <a:ext cx="5388428" cy="4477806"/>
          </a:xfrm>
        </p:spPr>
        <p:txBody>
          <a:bodyPr/>
          <a:lstStyle>
            <a:lvl1pPr>
              <a:buClr>
                <a:srgbClr val="467D32"/>
              </a:buClr>
              <a:defRPr/>
            </a:lvl1pPr>
            <a:lvl2pPr>
              <a:buClr>
                <a:srgbClr val="467D32"/>
              </a:buClr>
              <a:defRPr/>
            </a:lvl2pPr>
            <a:lvl3pPr>
              <a:buClr>
                <a:srgbClr val="467D32"/>
              </a:buClr>
              <a:defRPr/>
            </a:lvl3pPr>
            <a:lvl4pPr>
              <a:buClr>
                <a:srgbClr val="467D32"/>
              </a:buClr>
              <a:defRPr/>
            </a:lvl4pPr>
            <a:lvl5pPr>
              <a:buClr>
                <a:srgbClr val="467D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332261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4: Color Block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DFC899-3EC5-DB43-A9CC-118545BCA960}"/>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1C2A460B-0C02-0947-B29B-910DB98C9E32}"/>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4">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4">
              <a:lumMod val="50000"/>
            </a:schemeClr>
          </a:solidFill>
          <a:ln w="50800">
            <a:solidFill>
              <a:schemeClr val="accent4">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5">
              <a:lumMod val="50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ntent4: Color Blocks 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587829" y="2148784"/>
            <a:ext cx="5388428" cy="4023415"/>
          </a:xfrm>
          <a:solidFill>
            <a:schemeClr val="accent2">
              <a:lumMod val="20000"/>
              <a:lumOff val="80000"/>
            </a:schemeClr>
          </a:solidFill>
          <a:effectLst>
            <a:softEdge rad="12700"/>
          </a:effectLst>
        </p:spPr>
        <p:txBody>
          <a:bodyPr/>
          <a:lstStyle>
            <a:lvl1pPr>
              <a:buClr>
                <a:schemeClr val="accent2">
                  <a:lumMod val="75000"/>
                </a:schemeClr>
              </a:buClr>
              <a:defRPr/>
            </a:lvl1pPr>
            <a:lvl2pPr>
              <a:buClr>
                <a:schemeClr val="accent2">
                  <a:lumMod val="75000"/>
                </a:schemeClr>
              </a:buClr>
              <a:defRPr/>
            </a:lvl2pPr>
            <a:lvl3pPr>
              <a:buClr>
                <a:schemeClr val="accent2">
                  <a:lumMod val="75000"/>
                </a:schemeClr>
              </a:buClr>
              <a:defRPr/>
            </a:lvl3pPr>
            <a:lvl4pPr>
              <a:buClr>
                <a:schemeClr val="accent2">
                  <a:lumMod val="75000"/>
                </a:schemeClr>
              </a:buClr>
              <a:defRPr/>
            </a:lvl4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2">
              <a:lumMod val="75000"/>
            </a:schemeClr>
          </a:solidFill>
          <a:ln w="50800">
            <a:solidFill>
              <a:schemeClr val="accent2">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4012634"/>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ntent4: Color Blocks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3">
              <a:lumMod val="20000"/>
              <a:lumOff val="80000"/>
            </a:schemeClr>
          </a:solidFill>
          <a:ln>
            <a:noFill/>
          </a:ln>
          <a:effectLst>
            <a:softEdge rad="12700"/>
          </a:effectLst>
        </p:spPr>
        <p:txBody>
          <a:bodyPr/>
          <a:lstStyle>
            <a:lvl1pPr>
              <a:buClr>
                <a:schemeClr val="accent3">
                  <a:lumMod val="75000"/>
                </a:schemeClr>
              </a:buClr>
              <a:defRPr/>
            </a:lvl1pPr>
            <a:lvl2pPr>
              <a:buClr>
                <a:schemeClr val="accent3">
                  <a:lumMod val="75000"/>
                </a:schemeClr>
              </a:buClr>
              <a:defRPr/>
            </a:lvl2pPr>
            <a:lvl3pPr>
              <a:buClr>
                <a:schemeClr val="accent3">
                  <a:lumMod val="75000"/>
                </a:schemeClr>
              </a:buClr>
              <a:defRPr/>
            </a:lvl3pPr>
            <a:lvl4pPr>
              <a:buClr>
                <a:schemeClr val="accent3">
                  <a:lumMod val="75000"/>
                </a:schemeClr>
              </a:buClr>
              <a:defRPr/>
            </a:lvl4pPr>
            <a:lvl5pPr>
              <a:buClr>
                <a:schemeClr val="accent3">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3">
              <a:lumMod val="75000"/>
            </a:schemeClr>
          </a:solidFill>
          <a:ln w="50800">
            <a:solidFill>
              <a:schemeClr val="accent3">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1">
              <a:lumMod val="20000"/>
              <a:lumOff val="80000"/>
            </a:schemeClr>
          </a:solidFill>
          <a:effectLst>
            <a:softEdge rad="12700"/>
          </a:effectLst>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1">
              <a:lumMod val="50000"/>
            </a:schemeClr>
          </a:solidFill>
          <a:ln w="50800">
            <a:solidFill>
              <a:schemeClr val="accent1">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280532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5: Complex; No Logos">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7F9705D-84BE-9B47-92B6-2C9E1EF227A6}"/>
              </a:ext>
            </a:extLst>
          </p:cNvPr>
          <p:cNvSpPr>
            <a:spLocks noGrp="1"/>
          </p:cNvSpPr>
          <p:nvPr>
            <p:ph type="sldNum" sz="quarter" idx="4"/>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7" name="Footer Placeholder 4">
            <a:extLst>
              <a:ext uri="{FF2B5EF4-FFF2-40B4-BE49-F238E27FC236}">
                <a16:creationId xmlns:a16="http://schemas.microsoft.com/office/drawing/2014/main" id="{E3E57410-020D-7546-9C85-5557049FC25D}"/>
              </a:ext>
            </a:extLst>
          </p:cNvPr>
          <p:cNvSpPr>
            <a:spLocks noGrp="1"/>
          </p:cNvSpPr>
          <p:nvPr>
            <p:ph type="ftr" sz="quarter" idx="3"/>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043714" y="798973"/>
            <a:ext cx="6549572" cy="5394997"/>
          </a:xfrm>
        </p:spPr>
        <p:txBody>
          <a:bodyPr anchor="ctr"/>
          <a:lstStyle>
            <a:lvl1pPr>
              <a:buClr>
                <a:srgbClr val="467D32"/>
              </a:buClr>
              <a:defRPr/>
            </a:lvl1pPr>
            <a:lvl2pPr>
              <a:buClr>
                <a:srgbClr val="467D32"/>
              </a:buClr>
              <a:defRPr/>
            </a:lvl2pPr>
            <a:lvl3pPr>
              <a:buClr>
                <a:srgbClr val="467D32"/>
              </a:buClr>
              <a:defRPr/>
            </a:lvl3pPr>
            <a:lvl4pPr>
              <a:buClr>
                <a:srgbClr val="467D32"/>
              </a:buClr>
              <a:defRPr/>
            </a:lvl4pPr>
            <a:lvl5pPr>
              <a:buClr>
                <a:srgbClr val="467D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98847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5">
                    <a:lumMod val="50000"/>
                  </a:schemeClr>
                </a:solidFill>
              </a:defRPr>
            </a:lvl1pPr>
          </a:lstStyle>
          <a:p>
            <a:r>
              <a:rPr lang="en-US"/>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lank: ECTA">
    <p:spTree>
      <p:nvGrpSpPr>
        <p:cNvPr id="1" name=""/>
        <p:cNvGrpSpPr/>
        <p:nvPr/>
      </p:nvGrpSpPr>
      <p:grpSpPr>
        <a:xfrm>
          <a:off x="0" y="0"/>
          <a:ext cx="0" cy="0"/>
          <a:chOff x="0" y="0"/>
          <a:chExt cx="0" cy="0"/>
        </a:xfrm>
      </p:grpSpPr>
      <p:pic>
        <p:nvPicPr>
          <p:cNvPr id="7" name="Picture 6" title="Logo: DaSy">
            <a:extLst>
              <a:ext uri="{FF2B5EF4-FFF2-40B4-BE49-F238E27FC236}">
                <a16:creationId xmlns:a16="http://schemas.microsoft.com/office/drawing/2014/main" id="{57FA37DA-13B6-714F-B5B5-B44257DAA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8" name="Picture 7" title="Logo: ECTA">
            <a:extLst>
              <a:ext uri="{FF2B5EF4-FFF2-40B4-BE49-F238E27FC236}">
                <a16:creationId xmlns:a16="http://schemas.microsoft.com/office/drawing/2014/main" id="{CDC2E725-B364-8B4E-ADC5-CA79FA137D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2" name="Slide Number Placeholder 5">
            <a:extLst>
              <a:ext uri="{FF2B5EF4-FFF2-40B4-BE49-F238E27FC236}">
                <a16:creationId xmlns:a16="http://schemas.microsoft.com/office/drawing/2014/main" id="{89DE2F01-BF07-1541-BAC6-892BA875643E}"/>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78896D6F-DBA9-4348-A229-82D25A72473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DaSy">
    <p:spTree>
      <p:nvGrpSpPr>
        <p:cNvPr id="1" name=""/>
        <p:cNvGrpSpPr/>
        <p:nvPr/>
      </p:nvGrpSpPr>
      <p:grpSpPr>
        <a:xfrm>
          <a:off x="0" y="0"/>
          <a:ext cx="0" cy="0"/>
          <a:chOff x="0" y="0"/>
          <a:chExt cx="0" cy="0"/>
        </a:xfrm>
      </p:grpSpPr>
      <p:pic>
        <p:nvPicPr>
          <p:cNvPr id="11" name="Picture 10" title="Logo: ECTA">
            <a:extLst>
              <a:ext uri="{FF2B5EF4-FFF2-40B4-BE49-F238E27FC236}">
                <a16:creationId xmlns:a16="http://schemas.microsoft.com/office/drawing/2014/main" id="{9DA26D44-7A0D-9E49-AE51-4F7EF2A69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0" name="Picture 9" title="Logo: DaSy">
            <a:extLst>
              <a:ext uri="{FF2B5EF4-FFF2-40B4-BE49-F238E27FC236}">
                <a16:creationId xmlns:a16="http://schemas.microsoft.com/office/drawing/2014/main" id="{54682CFA-0607-B241-8E73-0D62C07A24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9" name="Slide Number Placeholder 5">
            <a:extLst>
              <a:ext uri="{FF2B5EF4-FFF2-40B4-BE49-F238E27FC236}">
                <a16:creationId xmlns:a16="http://schemas.microsoft.com/office/drawing/2014/main" id="{54ABE0DE-2F54-FA4D-A82C-11F51AB13AE3}"/>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8" name="Footer Placeholder 4">
            <a:extLst>
              <a:ext uri="{FF2B5EF4-FFF2-40B4-BE49-F238E27FC236}">
                <a16:creationId xmlns:a16="http://schemas.microsoft.com/office/drawing/2014/main" id="{DEC3398F-E097-534F-AB11-120DEF5A7050}"/>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6" name="Title 1">
            <a:extLst>
              <a:ext uri="{FF2B5EF4-FFF2-40B4-BE49-F238E27FC236}">
                <a16:creationId xmlns:a16="http://schemas.microsoft.com/office/drawing/2014/main" id="{C245F5E8-80C8-524B-A9DF-4983789D51C0}"/>
              </a:ext>
            </a:extLst>
          </p:cNvPr>
          <p:cNvSpPr>
            <a:spLocks noGrp="1"/>
          </p:cNvSpPr>
          <p:nvPr>
            <p:ph type="title" hasCustomPrompt="1"/>
          </p:nvPr>
        </p:nvSpPr>
        <p:spPr>
          <a:xfrm>
            <a:off x="587828" y="226980"/>
            <a:ext cx="11005457" cy="914400"/>
          </a:xfrm>
        </p:spPr>
        <p:txBody>
          <a:bodyPr/>
          <a:lstStyle>
            <a:lvl1pPr>
              <a:defRPr cap="none"/>
            </a:lvl1p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e: ECTA">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5CC5FE8-12C2-FD46-820B-4130229A6D41}"/>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4B31A5-9F95-734E-8045-BD3BF0922473}"/>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title="Logo: OSEP: IDEAs that Work">
            <a:extLst>
              <a:ext uri="{FF2B5EF4-FFF2-40B4-BE49-F238E27FC236}">
                <a16:creationId xmlns:a16="http://schemas.microsoft.com/office/drawing/2014/main" id="{6390C289-AC1D-A143-ACE0-64A98DEF7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3"/>
          <a:stretch>
            <a:fillRect/>
          </a:stretch>
        </p:blipFill>
        <p:spPr>
          <a:xfrm>
            <a:off x="6523094" y="660584"/>
            <a:ext cx="3709833" cy="838644"/>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4"/>
          <a:stretch>
            <a:fillRect/>
          </a:stretch>
        </p:blipFill>
        <p:spPr>
          <a:xfrm>
            <a:off x="1973580" y="786003"/>
            <a:ext cx="4218498" cy="620041"/>
          </a:xfrm>
          <a:prstGeom prst="rect">
            <a:avLst/>
          </a:prstGeom>
        </p:spPr>
      </p:pic>
      <p:sp>
        <p:nvSpPr>
          <p:cNvPr id="3" name="TextBox 2">
            <a:extLst>
              <a:ext uri="{FF2B5EF4-FFF2-40B4-BE49-F238E27FC236}">
                <a16:creationId xmlns:a16="http://schemas.microsoft.com/office/drawing/2014/main" id="{4B4C06CB-4F94-5A40-9177-5C4E1F343A0D}"/>
              </a:ext>
            </a:extLst>
          </p:cNvPr>
          <p:cNvSpPr txBox="1"/>
          <p:nvPr userDrawn="1"/>
        </p:nvSpPr>
        <p:spPr>
          <a:xfrm>
            <a:off x="1973580" y="3613237"/>
            <a:ext cx="57988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The contents of this document were developed under a cooperative agreement, #H326P170001, and a grant, #H373Z190002,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Meredith Miceli and Amy Bae</a:t>
            </a:r>
          </a:p>
        </p:txBody>
      </p:sp>
      <p:sp>
        <p:nvSpPr>
          <p:cNvPr id="24" name="Title 1">
            <a:extLst>
              <a:ext uri="{FF2B5EF4-FFF2-40B4-BE49-F238E27FC236}">
                <a16:creationId xmlns:a16="http://schemas.microsoft.com/office/drawing/2014/main" id="{AA3EA1C7-F4F9-944F-B906-67B63B9C34C5}"/>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ectacenter.org</a:t>
            </a:r>
            <a:br>
              <a:rPr lang="en-US"/>
            </a:br>
            <a:r>
              <a:rPr lang="en-US" b="0"/>
              <a:t>and</a:t>
            </a:r>
            <a:r>
              <a:rPr lang="en-US"/>
              <a:t> </a:t>
            </a:r>
            <a:r>
              <a:rPr lang="en-US" err="1"/>
              <a:t>dasycenter.org</a:t>
            </a:r>
            <a:endParaRPr lang="en-US"/>
          </a:p>
        </p:txBody>
      </p:sp>
    </p:spTree>
    <p:extLst>
      <p:ext uri="{BB962C8B-B14F-4D97-AF65-F5344CB8AC3E}">
        <p14:creationId xmlns:p14="http://schemas.microsoft.com/office/powerpoint/2010/main" val="2370758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e: DaSy">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098D700-1770-E84C-870C-C000EF1C291B}"/>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175660-4F39-C347-AFC6-E25DE82FC7C0}"/>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title="Logo: OSEP: IDEAs that Work">
            <a:extLst>
              <a:ext uri="{FF2B5EF4-FFF2-40B4-BE49-F238E27FC236}">
                <a16:creationId xmlns:a16="http://schemas.microsoft.com/office/drawing/2014/main" id="{26DFEC1E-414E-CC44-AB2A-4684EC4FC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3"/>
          <a:stretch>
            <a:fillRect/>
          </a:stretch>
        </p:blipFill>
        <p:spPr>
          <a:xfrm>
            <a:off x="6014429" y="786003"/>
            <a:ext cx="4218498" cy="620041"/>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4"/>
          <a:stretch>
            <a:fillRect/>
          </a:stretch>
        </p:blipFill>
        <p:spPr>
          <a:xfrm>
            <a:off x="1975539" y="660584"/>
            <a:ext cx="3709833" cy="838644"/>
          </a:xfrm>
          <a:prstGeom prst="rect">
            <a:avLst/>
          </a:prstGeom>
        </p:spPr>
      </p:pic>
      <p:sp>
        <p:nvSpPr>
          <p:cNvPr id="9" name="TextBox 8">
            <a:extLst>
              <a:ext uri="{FF2B5EF4-FFF2-40B4-BE49-F238E27FC236}">
                <a16:creationId xmlns:a16="http://schemas.microsoft.com/office/drawing/2014/main" id="{5F2FE289-1EED-DF41-BE1B-9E86A92F7019}"/>
              </a:ext>
            </a:extLst>
          </p:cNvPr>
          <p:cNvSpPr txBox="1"/>
          <p:nvPr userDrawn="1"/>
        </p:nvSpPr>
        <p:spPr>
          <a:xfrm>
            <a:off x="1973580" y="3613237"/>
            <a:ext cx="5798820" cy="1754326"/>
          </a:xfrm>
          <a:prstGeom prst="rect">
            <a:avLst/>
          </a:prstGeom>
          <a:noFill/>
        </p:spPr>
        <p:txBody>
          <a:bodyPr wrap="square" rtlCol="0">
            <a:spAutoFit/>
          </a:bodyPr>
          <a:lstStyle/>
          <a:p>
            <a:pPr marL="0" indent="0">
              <a:buNone/>
            </a:pPr>
            <a:r>
              <a:rPr lang="en-US" sz="1200">
                <a:latin typeface="Arial" panose="020B0604020202020204" pitchFamily="34" charset="0"/>
                <a:cs typeface="Arial" panose="020B0604020202020204" pitchFamily="34" charset="0"/>
              </a:rPr>
              <a:t>The contents of this document were developed under a grant, #H373Z190002, and a cooperative agreement, #H326P170001,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Meredith Miceli and Amy Bae</a:t>
            </a:r>
          </a:p>
          <a:p>
            <a:pPr marL="0" indent="0">
              <a:buNone/>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466FE9D8-B2F8-F343-BB50-AC0590FAD917}"/>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dasycenter.org</a:t>
            </a:r>
            <a:br>
              <a:rPr lang="en-US"/>
            </a:br>
            <a:r>
              <a:rPr lang="en-US" b="0"/>
              <a:t>and</a:t>
            </a:r>
            <a:r>
              <a:rPr lang="en-US"/>
              <a:t> </a:t>
            </a:r>
            <a:r>
              <a:rPr lang="en-US" err="1"/>
              <a:t>ectacenter.org</a:t>
            </a:r>
            <a:endParaRPr lang="en-US"/>
          </a:p>
        </p:txBody>
      </p:sp>
    </p:spTree>
    <p:extLst>
      <p:ext uri="{BB962C8B-B14F-4D97-AF65-F5344CB8AC3E}">
        <p14:creationId xmlns:p14="http://schemas.microsoft.com/office/powerpoint/2010/main" val="414338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DaSy">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1334B48-82A9-CF47-99E7-279285FAC58A}"/>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14" name="Picture 13" title="Logo: Early Childhood Technical Assistance (ECTA) Center">
            <a:extLst>
              <a:ext uri="{FF2B5EF4-FFF2-40B4-BE49-F238E27FC236}">
                <a16:creationId xmlns:a16="http://schemas.microsoft.com/office/drawing/2014/main" id="{C896FB86-43F6-CE40-B89B-A5E05498E9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3130" y="891304"/>
            <a:ext cx="5305312" cy="782751"/>
          </a:xfrm>
          <a:prstGeom prst="rect">
            <a:avLst/>
          </a:prstGeom>
        </p:spPr>
      </p:pic>
      <p:pic>
        <p:nvPicPr>
          <p:cNvPr id="15" name="Picture 14" title="Logo: The Center for IDEA Early Childhood Data Systems (DaSy)">
            <a:extLst>
              <a:ext uri="{FF2B5EF4-FFF2-40B4-BE49-F238E27FC236}">
                <a16:creationId xmlns:a16="http://schemas.microsoft.com/office/drawing/2014/main" id="{040FF9C1-73D0-2742-9053-7A2DA44C370C}"/>
              </a:ext>
            </a:extLst>
          </p:cNvPr>
          <p:cNvPicPr>
            <a:picLocks noChangeAspect="1"/>
          </p:cNvPicPr>
          <p:nvPr userDrawn="1"/>
        </p:nvPicPr>
        <p:blipFill>
          <a:blip r:embed="rId3"/>
          <a:stretch>
            <a:fillRect/>
          </a:stretch>
        </p:blipFill>
        <p:spPr>
          <a:xfrm>
            <a:off x="495300" y="587326"/>
            <a:ext cx="5319390" cy="1202499"/>
          </a:xfrm>
          <a:prstGeom prst="rect">
            <a:avLst/>
          </a:prstGeom>
        </p:spPr>
      </p:pic>
      <p:sp>
        <p:nvSpPr>
          <p:cNvPr id="8" name="Subtitle 2">
            <a:extLst>
              <a:ext uri="{FF2B5EF4-FFF2-40B4-BE49-F238E27FC236}">
                <a16:creationId xmlns:a16="http://schemas.microsoft.com/office/drawing/2014/main" id="{8761A80A-1896-1341-AB24-ABE0BB635E64}"/>
              </a:ext>
            </a:extLst>
          </p:cNvPr>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a:extLst>
              <a:ext uri="{FF2B5EF4-FFF2-40B4-BE49-F238E27FC236}">
                <a16:creationId xmlns:a16="http://schemas.microsoft.com/office/drawing/2014/main" id="{913B8F30-4749-634F-BCF0-D0A3B22CB2D1}"/>
              </a:ext>
            </a:extLst>
          </p:cNvPr>
          <p:cNvSpPr>
            <a:spLocks noGrp="1"/>
          </p:cNvSpPr>
          <p:nvPr>
            <p:ph type="ctrTitle" hasCustomPrompt="1"/>
          </p:nvPr>
        </p:nvSpPr>
        <p:spPr>
          <a:xfrm>
            <a:off x="495300" y="1993311"/>
            <a:ext cx="11103142" cy="1841842"/>
          </a:xfrm>
        </p:spPr>
        <p:txBody>
          <a:bodyPr bIns="0" anchor="b">
            <a:normAutofit/>
          </a:bodyPr>
          <a:lstStyle>
            <a:lvl1pPr algn="l">
              <a:defRPr sz="5400" b="0" cap="none"/>
            </a:lvl1p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2: ECTA">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0002" y="964540"/>
            <a:ext cx="2210057" cy="1586849"/>
          </a:xfrm>
          <a:prstGeom prst="rect">
            <a:avLst/>
          </a:prstGeom>
        </p:spPr>
      </p:pic>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782" y="1292081"/>
            <a:ext cx="2937416" cy="1129775"/>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2: DaSy">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46518" y="1292081"/>
            <a:ext cx="2937416" cy="1129775"/>
          </a:xfrm>
          <a:prstGeom prst="rect">
            <a:avLst/>
          </a:prstGeom>
        </p:spPr>
      </p:pic>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964540"/>
            <a:ext cx="2210057" cy="1586849"/>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extLst>
      <p:ext uri="{BB962C8B-B14F-4D97-AF65-F5344CB8AC3E}">
        <p14:creationId xmlns:p14="http://schemas.microsoft.com/office/powerpoint/2010/main" val="4016102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over3: ECTA">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solidFill>
                  <a:srgbClr val="104578"/>
                </a:solidFill>
              </a:defRPr>
            </a:lvl1p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over3: DaSy">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B5B02B17-5D97-2644-97C5-C061AB48C6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802298"/>
            <a:ext cx="2392815" cy="1718072"/>
          </a:xfrm>
          <a:prstGeom prst="rect">
            <a:avLst/>
          </a:prstGeom>
        </p:spPr>
      </p:pic>
      <p:pic>
        <p:nvPicPr>
          <p:cNvPr id="9" name="Picture 8" title="Logo: ECTA">
            <a:extLst>
              <a:ext uri="{FF2B5EF4-FFF2-40B4-BE49-F238E27FC236}">
                <a16:creationId xmlns:a16="http://schemas.microsoft.com/office/drawing/2014/main" id="{71B0B65B-83C5-6A40-8F3D-059E802235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2715774"/>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No Logos">
    <p:spTree>
      <p:nvGrpSpPr>
        <p:cNvPr id="1" name=""/>
        <p:cNvGrpSpPr/>
        <p:nvPr/>
      </p:nvGrpSpPr>
      <p:grpSpPr>
        <a:xfrm>
          <a:off x="0" y="0"/>
          <a:ext cx="0" cy="0"/>
          <a:chOff x="0" y="0"/>
          <a:chExt cx="0" cy="0"/>
        </a:xfrm>
      </p:grpSpPr>
      <p:cxnSp>
        <p:nvCxnSpPr>
          <p:cNvPr id="8" name="Straight Connector 7"/>
          <p:cNvCxnSpPr/>
          <p:nvPr userDrawn="1"/>
        </p:nvCxnSpPr>
        <p:spPr>
          <a:xfrm>
            <a:off x="1941533" y="3713663"/>
            <a:ext cx="8299747" cy="0"/>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941679" y="3949888"/>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ECTA">
    <p:spTree>
      <p:nvGrpSpPr>
        <p:cNvPr id="1" name=""/>
        <p:cNvGrpSpPr/>
        <p:nvPr/>
      </p:nvGrpSpPr>
      <p:grpSpPr>
        <a:xfrm>
          <a:off x="0" y="0"/>
          <a:ext cx="0" cy="0"/>
          <a:chOff x="0" y="0"/>
          <a:chExt cx="0" cy="0"/>
        </a:xfrm>
      </p:grpSpPr>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1" name="Slide Number Placeholder 5">
            <a:extLst>
              <a:ext uri="{FF2B5EF4-FFF2-40B4-BE49-F238E27FC236}">
                <a16:creationId xmlns:a16="http://schemas.microsoft.com/office/drawing/2014/main" id="{D32A7D1F-55B1-8F42-9218-AFF4F6DB44DB}"/>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5A037DF-05AD-7B4D-A7ED-3FAE44DBCF0D}"/>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DaSy">
    <p:spTree>
      <p:nvGrpSpPr>
        <p:cNvPr id="1" name=""/>
        <p:cNvGrpSpPr/>
        <p:nvPr/>
      </p:nvGrpSpPr>
      <p:grpSpPr>
        <a:xfrm>
          <a:off x="0" y="0"/>
          <a:ext cx="0" cy="0"/>
          <a:chOff x="0" y="0"/>
          <a:chExt cx="0" cy="0"/>
        </a:xfrm>
      </p:grpSpPr>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1" name="Slide Number Placeholder 5">
            <a:extLst>
              <a:ext uri="{FF2B5EF4-FFF2-40B4-BE49-F238E27FC236}">
                <a16:creationId xmlns:a16="http://schemas.microsoft.com/office/drawing/2014/main" id="{1E7E2749-C774-FD43-A3E7-4BE38AA0A809}"/>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FFCE1D0-9637-2942-9FC0-5730A9A40C69}"/>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lvl1pPr>
              <a:buClr>
                <a:srgbClr val="467D32"/>
              </a:buClr>
              <a:defRPr/>
            </a:lvl1pPr>
            <a:lvl2pPr>
              <a:buClr>
                <a:srgbClr val="467D32"/>
              </a:buClr>
              <a:defRPr/>
            </a:lvl2pPr>
            <a:lvl3pPr>
              <a:buClr>
                <a:srgbClr val="467D32"/>
              </a:buClr>
              <a:defRPr/>
            </a:lvl3pPr>
            <a:lvl4pPr>
              <a:buClr>
                <a:srgbClr val="467D32"/>
              </a:buClr>
              <a:defRPr/>
            </a:lvl4pPr>
            <a:lvl5pPr>
              <a:buClr>
                <a:srgbClr val="467D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3276533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EA94B60-EE4C-FE4C-AFBC-B4BDBF4367A6}"/>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6" name="Footer Placeholder 4">
            <a:extLst>
              <a:ext uri="{FF2B5EF4-FFF2-40B4-BE49-F238E27FC236}">
                <a16:creationId xmlns:a16="http://schemas.microsoft.com/office/drawing/2014/main" id="{7511721A-BFCF-7348-B8A7-84C708CA93D7}"/>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3" name="Text Placeholder 2"/>
          <p:cNvSpPr>
            <a:spLocks noGrp="1"/>
          </p:cNvSpPr>
          <p:nvPr>
            <p:ph type="body" idx="1"/>
          </p:nvPr>
        </p:nvSpPr>
        <p:spPr>
          <a:xfrm>
            <a:off x="587829" y="1368358"/>
            <a:ext cx="11005457" cy="44778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76" r:id="rId1"/>
    <p:sldLayoutId id="2147483674" r:id="rId2"/>
    <p:sldLayoutId id="2147483672" r:id="rId3"/>
    <p:sldLayoutId id="2147483687" r:id="rId4"/>
    <p:sldLayoutId id="2147483661" r:id="rId5"/>
    <p:sldLayoutId id="2147483673" r:id="rId6"/>
    <p:sldLayoutId id="2147483663" r:id="rId7"/>
    <p:sldLayoutId id="2147483662" r:id="rId8"/>
    <p:sldLayoutId id="2147483682" r:id="rId9"/>
    <p:sldLayoutId id="2147483664" r:id="rId10"/>
    <p:sldLayoutId id="2147483684" r:id="rId11"/>
    <p:sldLayoutId id="2147483665" r:id="rId12"/>
    <p:sldLayoutId id="2147483671" r:id="rId13"/>
    <p:sldLayoutId id="2147483685" r:id="rId14"/>
    <p:sldLayoutId id="2147483668" r:id="rId15"/>
    <p:sldLayoutId id="2147483666" r:id="rId16"/>
    <p:sldLayoutId id="2147483667" r:id="rId17"/>
    <p:sldLayoutId id="2147483679" r:id="rId18"/>
    <p:sldLayoutId id="2147483686" r:id="rId19"/>
  </p:sldLayoutIdLst>
  <p:hf hdr="0"/>
  <p:txStyles>
    <p:titleStyle>
      <a:lvl1pPr algn="ctr" defTabSz="914400" rtl="0" eaLnBrk="1" latinLnBrk="0" hangingPunct="1">
        <a:lnSpc>
          <a:spcPct val="90000"/>
        </a:lnSpc>
        <a:spcBef>
          <a:spcPct val="0"/>
        </a:spcBef>
        <a:buNone/>
        <a:defRPr sz="3200" b="0" i="0" kern="1200" cap="none">
          <a:solidFill>
            <a:schemeClr val="accent5">
              <a:lumMod val="75000"/>
            </a:schemeClr>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ectacenter.org/~pdfs/eco/cos-resources.pdf"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hyperlink" Target="https://ectacenter.org/~pdfs/eco/cos-quick-reference-guide.pdf"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hyperlink" Target="https://dasycenter.org/technical-assistance/need-help/" TargetMode="Externa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coskc.dasyonline.org/" TargetMode="External"/><Relationship Id="rId7"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34E-6C98-6746-9080-918888B03E0B}"/>
              </a:ext>
            </a:extLst>
          </p:cNvPr>
          <p:cNvSpPr>
            <a:spLocks noGrp="1"/>
          </p:cNvSpPr>
          <p:nvPr>
            <p:ph type="ctrTitle"/>
          </p:nvPr>
        </p:nvSpPr>
        <p:spPr>
          <a:xfrm>
            <a:off x="495300" y="1993311"/>
            <a:ext cx="6266978" cy="1841842"/>
          </a:xfrm>
        </p:spPr>
        <p:txBody>
          <a:bodyPr>
            <a:noAutofit/>
          </a:bodyPr>
          <a:lstStyle/>
          <a:p>
            <a:r>
              <a:rPr lang="en-US" sz="3200" b="1" dirty="0">
                <a:latin typeface="Calibri"/>
                <a:ea typeface="Calibri" panose="020F0502020204030204" pitchFamily="34" charset="0"/>
                <a:cs typeface="Times New Roman"/>
              </a:rPr>
              <a:t>Improve Your Child Outcomes Data: Introducing</a:t>
            </a:r>
            <a:r>
              <a:rPr lang="en-US" sz="3200" b="1" dirty="0">
                <a:effectLst/>
                <a:latin typeface="Calibri"/>
                <a:ea typeface="Calibri" panose="020F0502020204030204" pitchFamily="34" charset="0"/>
                <a:cs typeface="Times New Roman"/>
              </a:rPr>
              <a:t> the Child Outcomes Summary Knowledge Check </a:t>
            </a:r>
            <a:br>
              <a:rPr lang="en-US" sz="3200" b="1" dirty="0">
                <a:effectLst/>
                <a:latin typeface="Calibri" panose="020F0502020204030204" pitchFamily="34" charset="0"/>
                <a:ea typeface="Calibri" panose="020F0502020204030204" pitchFamily="34" charset="0"/>
                <a:cs typeface="Times New Roman" panose="02020603050405020304" pitchFamily="18" charset="0"/>
              </a:rPr>
            </a:br>
            <a:r>
              <a:rPr lang="en-US" sz="3200" b="1" dirty="0">
                <a:effectLst/>
                <a:latin typeface="Calibri"/>
                <a:ea typeface="Calibri" panose="020F0502020204030204" pitchFamily="34" charset="0"/>
                <a:cs typeface="Times New Roman"/>
              </a:rPr>
              <a:t>(COS-KC)</a:t>
            </a:r>
            <a:endParaRPr lang="en-US" sz="3200" dirty="0">
              <a:latin typeface="Calibri"/>
              <a:cs typeface="Times New Roman"/>
            </a:endParaRPr>
          </a:p>
        </p:txBody>
      </p:sp>
      <p:sp>
        <p:nvSpPr>
          <p:cNvPr id="3" name="Subtitle 2">
            <a:extLst>
              <a:ext uri="{FF2B5EF4-FFF2-40B4-BE49-F238E27FC236}">
                <a16:creationId xmlns:a16="http://schemas.microsoft.com/office/drawing/2014/main" id="{2B19F451-67B2-1447-A6BD-5A8F88C47B7E}"/>
              </a:ext>
            </a:extLst>
          </p:cNvPr>
          <p:cNvSpPr>
            <a:spLocks noGrp="1"/>
          </p:cNvSpPr>
          <p:nvPr>
            <p:ph type="subTitle" idx="1"/>
          </p:nvPr>
        </p:nvSpPr>
        <p:spPr>
          <a:xfrm>
            <a:off x="495300" y="4436836"/>
            <a:ext cx="5943207" cy="2039378"/>
          </a:xfrm>
        </p:spPr>
        <p:txBody>
          <a:bodyPr vert="horz" lIns="91440" tIns="45720" rIns="91440" bIns="45720" rtlCol="0" anchor="t">
            <a:normAutofit/>
          </a:bodyPr>
          <a:lstStyle/>
          <a:p>
            <a:pPr algn="ctr"/>
            <a:r>
              <a:rPr lang="en-US" sz="2600" dirty="0">
                <a:latin typeface="Tahoma"/>
                <a:ea typeface="Tahoma"/>
                <a:cs typeface="Tahoma"/>
              </a:rPr>
              <a:t>Mary Lee Porterfield, Lauren Barton, Robin Rooney, Kathleen </a:t>
            </a:r>
            <a:r>
              <a:rPr lang="en-US" sz="2600" dirty="0" err="1">
                <a:latin typeface="Tahoma"/>
                <a:ea typeface="Tahoma"/>
                <a:cs typeface="Tahoma"/>
              </a:rPr>
              <a:t>Hebbeler</a:t>
            </a:r>
            <a:endParaRPr lang="en-US" dirty="0"/>
          </a:p>
          <a:p>
            <a:pPr algn="ctr"/>
            <a:endParaRPr lang="en-US" sz="100" dirty="0"/>
          </a:p>
          <a:p>
            <a:pPr algn="ctr"/>
            <a:r>
              <a:rPr lang="en-US" sz="2200" dirty="0">
                <a:solidFill>
                  <a:srgbClr val="154578"/>
                </a:solidFill>
                <a:latin typeface="Tahoma"/>
                <a:ea typeface="Tahoma"/>
                <a:cs typeface="Tahoma"/>
              </a:rPr>
              <a:t>April 20, 2023</a:t>
            </a:r>
            <a:endParaRPr lang="en-US" sz="2200" dirty="0">
              <a:latin typeface="Tahoma"/>
              <a:ea typeface="Tahoma"/>
              <a:cs typeface="Tahoma"/>
            </a:endParaRPr>
          </a:p>
        </p:txBody>
      </p:sp>
      <p:pic>
        <p:nvPicPr>
          <p:cNvPr id="12" name="Picture 11" descr="&quot; &quot;">
            <a:extLst>
              <a:ext uri="{FF2B5EF4-FFF2-40B4-BE49-F238E27FC236}">
                <a16:creationId xmlns:a16="http://schemas.microsoft.com/office/drawing/2014/main" id="{841051B0-F0E4-DA5D-8A6D-923BC7236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9656" y="2131450"/>
            <a:ext cx="2484329" cy="3726493"/>
          </a:xfrm>
          <a:prstGeom prst="rect">
            <a:avLst/>
          </a:prstGeom>
          <a:ln>
            <a:noFill/>
          </a:ln>
          <a:effectLst>
            <a:softEdge rad="112500"/>
          </a:effectLst>
        </p:spPr>
      </p:pic>
      <p:pic>
        <p:nvPicPr>
          <p:cNvPr id="17" name="Picture 16" descr="&quot; &quot;">
            <a:extLst>
              <a:ext uri="{FF2B5EF4-FFF2-40B4-BE49-F238E27FC236}">
                <a16:creationId xmlns:a16="http://schemas.microsoft.com/office/drawing/2014/main" id="{8A20C5FE-423A-9C82-918E-189CB1B06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8563" y="1659948"/>
            <a:ext cx="2924210" cy="4384110"/>
          </a:xfrm>
          <a:prstGeom prst="rect">
            <a:avLst/>
          </a:prstGeom>
          <a:ln>
            <a:noFill/>
          </a:ln>
          <a:effectLst>
            <a:softEdge rad="112500"/>
          </a:effectLst>
        </p:spPr>
      </p:pic>
      <p:pic>
        <p:nvPicPr>
          <p:cNvPr id="10" name="Picture 9" descr="&quot; &quot;">
            <a:extLst>
              <a:ext uri="{FF2B5EF4-FFF2-40B4-BE49-F238E27FC236}">
                <a16:creationId xmlns:a16="http://schemas.microsoft.com/office/drawing/2014/main" id="{BC627164-A795-15CB-4A16-88D3A1513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6157" y="4861874"/>
            <a:ext cx="3490563" cy="2327042"/>
          </a:xfrm>
          <a:prstGeom prst="rect">
            <a:avLst/>
          </a:prstGeom>
          <a:ln>
            <a:noFill/>
          </a:ln>
          <a:effectLst>
            <a:softEdge rad="112500"/>
          </a:effectLst>
        </p:spPr>
      </p:pic>
    </p:spTree>
    <p:extLst>
      <p:ext uri="{BB962C8B-B14F-4D97-AF65-F5344CB8AC3E}">
        <p14:creationId xmlns:p14="http://schemas.microsoft.com/office/powerpoint/2010/main" val="2716376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5556DD-35F7-90CF-43DD-1107E602BB0B}"/>
              </a:ext>
            </a:extLst>
          </p:cNvPr>
          <p:cNvSpPr>
            <a:spLocks noGrp="1"/>
          </p:cNvSpPr>
          <p:nvPr>
            <p:ph type="title"/>
          </p:nvPr>
        </p:nvSpPr>
        <p:spPr/>
        <p:txBody>
          <a:bodyPr/>
          <a:lstStyle/>
          <a:p>
            <a:r>
              <a:rPr lang="en-US" dirty="0"/>
              <a:t>The COS-KC Is a Valid Assessment</a:t>
            </a:r>
          </a:p>
        </p:txBody>
      </p:sp>
      <p:sp>
        <p:nvSpPr>
          <p:cNvPr id="2" name="Content Placeholder 1">
            <a:extLst>
              <a:ext uri="{FF2B5EF4-FFF2-40B4-BE49-F238E27FC236}">
                <a16:creationId xmlns:a16="http://schemas.microsoft.com/office/drawing/2014/main" id="{5077B165-5CD1-90CF-99B2-AD047F77071D}"/>
              </a:ext>
            </a:extLst>
          </p:cNvPr>
          <p:cNvSpPr>
            <a:spLocks noGrp="1"/>
          </p:cNvSpPr>
          <p:nvPr>
            <p:ph idx="1"/>
          </p:nvPr>
        </p:nvSpPr>
        <p:spPr>
          <a:xfrm>
            <a:off x="587829" y="1368358"/>
            <a:ext cx="7949485" cy="4477806"/>
          </a:xfrm>
        </p:spPr>
        <p:txBody>
          <a:bodyPr anchor="ctr"/>
          <a:lstStyle/>
          <a:p>
            <a:pPr>
              <a:spcAft>
                <a:spcPts val="1200"/>
              </a:spcAft>
            </a:pPr>
            <a:r>
              <a:rPr lang="en-US"/>
              <a:t>The COS-KC was field tested with early intervention and early childhood special education practitioners. </a:t>
            </a:r>
          </a:p>
          <a:p>
            <a:pPr>
              <a:spcAft>
                <a:spcPts val="1200"/>
              </a:spcAft>
            </a:pPr>
            <a:r>
              <a:rPr lang="en-US"/>
              <a:t> Results showed the assessment was valid:</a:t>
            </a:r>
          </a:p>
          <a:p>
            <a:pPr lvl="2">
              <a:spcAft>
                <a:spcPts val="1200"/>
              </a:spcAft>
            </a:pPr>
            <a:r>
              <a:rPr lang="en-US"/>
              <a:t>Items are strong.</a:t>
            </a:r>
          </a:p>
          <a:p>
            <a:pPr lvl="2">
              <a:spcAft>
                <a:spcPts val="1200"/>
              </a:spcAft>
            </a:pPr>
            <a:r>
              <a:rPr lang="en-US"/>
              <a:t>User training/experience/knowledge was related to assessment performance.</a:t>
            </a:r>
          </a:p>
          <a:p>
            <a:pPr lvl="2">
              <a:spcAft>
                <a:spcPts val="1200"/>
              </a:spcAft>
            </a:pPr>
            <a:r>
              <a:rPr lang="en-US"/>
              <a:t>Positive feedback from users.</a:t>
            </a:r>
          </a:p>
        </p:txBody>
      </p:sp>
      <p:sp>
        <p:nvSpPr>
          <p:cNvPr id="4" name="TextBox 3">
            <a:extLst>
              <a:ext uri="{FF2B5EF4-FFF2-40B4-BE49-F238E27FC236}">
                <a16:creationId xmlns:a16="http://schemas.microsoft.com/office/drawing/2014/main" id="{AAA1FB9A-E0BA-48D5-D5E4-AA401AFFBFC6}"/>
              </a:ext>
            </a:extLst>
          </p:cNvPr>
          <p:cNvSpPr txBox="1"/>
          <p:nvPr/>
        </p:nvSpPr>
        <p:spPr>
          <a:xfrm>
            <a:off x="8537314" y="3699101"/>
            <a:ext cx="326898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1D598B"/>
                </a:solidFill>
                <a:cs typeface="Arial"/>
              </a:rPr>
              <a:t>Thanks to all the states that participated in the field test!!</a:t>
            </a:r>
            <a:endParaRPr lang="en-US"/>
          </a:p>
        </p:txBody>
      </p:sp>
      <p:pic>
        <p:nvPicPr>
          <p:cNvPr id="5" name="Picture 4" descr="&quot; &quot;">
            <a:extLst>
              <a:ext uri="{FF2B5EF4-FFF2-40B4-BE49-F238E27FC236}">
                <a16:creationId xmlns:a16="http://schemas.microsoft.com/office/drawing/2014/main" id="{3EF97D9E-407C-721A-080D-01C6C75876A6}"/>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314" y="1482796"/>
            <a:ext cx="2890616" cy="1946204"/>
          </a:xfrm>
          <a:prstGeom prst="rect">
            <a:avLst/>
          </a:prstGeom>
          <a:ln>
            <a:noFill/>
          </a:ln>
          <a:effectLst>
            <a:softEdge rad="112500"/>
          </a:effectLst>
        </p:spPr>
      </p:pic>
    </p:spTree>
    <p:extLst>
      <p:ext uri="{BB962C8B-B14F-4D97-AF65-F5344CB8AC3E}">
        <p14:creationId xmlns:p14="http://schemas.microsoft.com/office/powerpoint/2010/main" val="4692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5556DD-35F7-90CF-43DD-1107E602BB0B}"/>
              </a:ext>
            </a:extLst>
          </p:cNvPr>
          <p:cNvSpPr>
            <a:spLocks noGrp="1"/>
          </p:cNvSpPr>
          <p:nvPr>
            <p:ph type="title"/>
          </p:nvPr>
        </p:nvSpPr>
        <p:spPr/>
        <p:txBody>
          <a:bodyPr/>
          <a:lstStyle/>
          <a:p>
            <a:r>
              <a:rPr lang="en-US" dirty="0"/>
              <a:t>Features of the COS-KC Assessment</a:t>
            </a:r>
          </a:p>
        </p:txBody>
      </p:sp>
      <p:sp>
        <p:nvSpPr>
          <p:cNvPr id="2" name="Content Placeholder 1">
            <a:extLst>
              <a:ext uri="{FF2B5EF4-FFF2-40B4-BE49-F238E27FC236}">
                <a16:creationId xmlns:a16="http://schemas.microsoft.com/office/drawing/2014/main" id="{5077B165-5CD1-90CF-99B2-AD047F77071D}"/>
              </a:ext>
            </a:extLst>
          </p:cNvPr>
          <p:cNvSpPr>
            <a:spLocks noGrp="1"/>
          </p:cNvSpPr>
          <p:nvPr>
            <p:ph idx="1"/>
          </p:nvPr>
        </p:nvSpPr>
        <p:spPr>
          <a:xfrm>
            <a:off x="6209517" y="1190096"/>
            <a:ext cx="5383769" cy="4477806"/>
          </a:xfrm>
        </p:spPr>
        <p:txBody>
          <a:bodyPr/>
          <a:lstStyle/>
          <a:p>
            <a:r>
              <a:rPr lang="en-US"/>
              <a:t>Six versions with 30 items each</a:t>
            </a:r>
          </a:p>
          <a:p>
            <a:pPr lvl="1"/>
            <a:r>
              <a:rPr lang="en-US"/>
              <a:t>Three versions for birth–3</a:t>
            </a:r>
          </a:p>
          <a:p>
            <a:pPr lvl="1"/>
            <a:r>
              <a:rPr lang="en-US"/>
              <a:t>Three versions for 3–5</a:t>
            </a:r>
          </a:p>
          <a:p>
            <a:r>
              <a:rPr lang="en-US"/>
              <a:t>Assessment is pass/fail </a:t>
            </a:r>
          </a:p>
          <a:p>
            <a:r>
              <a:rPr lang="en-US"/>
              <a:t>Certificate upon passing </a:t>
            </a:r>
          </a:p>
          <a:p>
            <a:r>
              <a:rPr lang="en-US"/>
              <a:t>Option to retake after 24 hours</a:t>
            </a:r>
          </a:p>
          <a:p>
            <a:pPr lvl="1"/>
            <a:r>
              <a:rPr lang="en-US"/>
              <a:t>Different version of the form when retaking</a:t>
            </a:r>
          </a:p>
        </p:txBody>
      </p:sp>
      <p:pic>
        <p:nvPicPr>
          <p:cNvPr id="6" name="Picture 5" descr="Screenshot of the login page to the Child Outcomes Summary Knowledge Check.">
            <a:extLst>
              <a:ext uri="{FF2B5EF4-FFF2-40B4-BE49-F238E27FC236}">
                <a16:creationId xmlns:a16="http://schemas.microsoft.com/office/drawing/2014/main" id="{93580A3D-249C-2B9D-C863-43AD77261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63" y="738938"/>
            <a:ext cx="5843222" cy="5380123"/>
          </a:xfrm>
          <a:prstGeom prst="rect">
            <a:avLst/>
          </a:prstGeom>
        </p:spPr>
      </p:pic>
    </p:spTree>
    <p:extLst>
      <p:ext uri="{BB962C8B-B14F-4D97-AF65-F5344CB8AC3E}">
        <p14:creationId xmlns:p14="http://schemas.microsoft.com/office/powerpoint/2010/main" val="468661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FAAA4C-F629-FEE4-8BEC-DCE7A8DA8000}"/>
              </a:ext>
            </a:extLst>
          </p:cNvPr>
          <p:cNvSpPr>
            <a:spLocks noGrp="1"/>
          </p:cNvSpPr>
          <p:nvPr>
            <p:ph type="title"/>
          </p:nvPr>
        </p:nvSpPr>
        <p:spPr/>
        <p:txBody>
          <a:bodyPr>
            <a:normAutofit/>
          </a:bodyPr>
          <a:lstStyle/>
          <a:p>
            <a:r>
              <a:rPr lang="en-US" dirty="0"/>
              <a:t>What does the COS-KC cover?</a:t>
            </a:r>
            <a:br>
              <a:rPr lang="en-US" dirty="0"/>
            </a:br>
            <a:r>
              <a:rPr lang="en-US" sz="2700" dirty="0"/>
              <a:t>(Content is aligned with the national COS Process Module)</a:t>
            </a:r>
          </a:p>
        </p:txBody>
      </p:sp>
      <p:sp>
        <p:nvSpPr>
          <p:cNvPr id="2" name="Content Placeholder 1">
            <a:extLst>
              <a:ext uri="{FF2B5EF4-FFF2-40B4-BE49-F238E27FC236}">
                <a16:creationId xmlns:a16="http://schemas.microsoft.com/office/drawing/2014/main" id="{894D836E-4277-AE80-4713-D6D0BD5D0F49}"/>
              </a:ext>
            </a:extLst>
          </p:cNvPr>
          <p:cNvSpPr>
            <a:spLocks noGrp="1"/>
          </p:cNvSpPr>
          <p:nvPr>
            <p:ph idx="1"/>
          </p:nvPr>
        </p:nvSpPr>
        <p:spPr>
          <a:xfrm>
            <a:off x="587830" y="1368358"/>
            <a:ext cx="5908664" cy="4477806"/>
          </a:xfrm>
        </p:spPr>
        <p:txBody>
          <a:bodyPr>
            <a:normAutofit lnSpcReduction="10000"/>
          </a:bodyPr>
          <a:lstStyle/>
          <a:p>
            <a:r>
              <a:rPr lang="en-US"/>
              <a:t>The three child outcomes and why they are measured </a:t>
            </a:r>
          </a:p>
          <a:p>
            <a:r>
              <a:rPr lang="en-US"/>
              <a:t>Functionality of skills and how they relate to the three child outcomes</a:t>
            </a:r>
          </a:p>
          <a:p>
            <a:r>
              <a:rPr lang="en-US"/>
              <a:t>COS teaming</a:t>
            </a:r>
          </a:p>
          <a:p>
            <a:r>
              <a:rPr lang="en-US"/>
              <a:t>The 1–7 COS rating scale</a:t>
            </a:r>
          </a:p>
          <a:p>
            <a:r>
              <a:rPr lang="en-US"/>
              <a:t>Age anchoring (AE, IF, and F)</a:t>
            </a:r>
          </a:p>
          <a:p>
            <a:r>
              <a:rPr lang="en-US"/>
              <a:t>Special considerations</a:t>
            </a:r>
          </a:p>
          <a:p>
            <a:r>
              <a:rPr lang="en-US"/>
              <a:t>Evidence/documentation</a:t>
            </a:r>
          </a:p>
        </p:txBody>
      </p:sp>
      <p:pic>
        <p:nvPicPr>
          <p:cNvPr id="4" name="Picture 3" descr="&quot; &quot;">
            <a:extLst>
              <a:ext uri="{FF2B5EF4-FFF2-40B4-BE49-F238E27FC236}">
                <a16:creationId xmlns:a16="http://schemas.microsoft.com/office/drawing/2014/main" id="{D048AEEC-C1A4-9A63-CA88-19C783346B77}"/>
              </a:ext>
            </a:extLst>
          </p:cNvPr>
          <p:cNvPicPr>
            <a:picLocks noChangeAspect="1"/>
          </p:cNvPicPr>
          <p:nvPr/>
        </p:nvPicPr>
        <p:blipFill rotWithShape="1">
          <a:blip r:embed="rId3"/>
          <a:srcRect r="14632"/>
          <a:stretch/>
        </p:blipFill>
        <p:spPr>
          <a:xfrm>
            <a:off x="6650950" y="1558845"/>
            <a:ext cx="5023087" cy="4261322"/>
          </a:xfrm>
          <a:prstGeom prst="rect">
            <a:avLst/>
          </a:prstGeom>
        </p:spPr>
      </p:pic>
    </p:spTree>
    <p:extLst>
      <p:ext uri="{BB962C8B-B14F-4D97-AF65-F5344CB8AC3E}">
        <p14:creationId xmlns:p14="http://schemas.microsoft.com/office/powerpoint/2010/main" val="4134034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FE659D-CAC4-9FC8-9F17-58B3C3EBE0AF}"/>
              </a:ext>
            </a:extLst>
          </p:cNvPr>
          <p:cNvSpPr>
            <a:spLocks noGrp="1"/>
          </p:cNvSpPr>
          <p:nvPr>
            <p:ph type="title"/>
          </p:nvPr>
        </p:nvSpPr>
        <p:spPr/>
        <p:txBody>
          <a:bodyPr/>
          <a:lstStyle/>
          <a:p>
            <a:r>
              <a:rPr lang="en-US" dirty="0"/>
              <a:t>Example Question</a:t>
            </a:r>
          </a:p>
        </p:txBody>
      </p:sp>
      <p:sp>
        <p:nvSpPr>
          <p:cNvPr id="9" name="Content Placeholder 8">
            <a:extLst>
              <a:ext uri="{FF2B5EF4-FFF2-40B4-BE49-F238E27FC236}">
                <a16:creationId xmlns:a16="http://schemas.microsoft.com/office/drawing/2014/main" id="{42E5D463-16DE-2878-F714-EA7CDEFFA889}"/>
              </a:ext>
            </a:extLst>
          </p:cNvPr>
          <p:cNvSpPr>
            <a:spLocks noGrp="1"/>
          </p:cNvSpPr>
          <p:nvPr>
            <p:ph idx="1"/>
          </p:nvPr>
        </p:nvSpPr>
        <p:spPr/>
        <p:txBody>
          <a:bodyPr anchor="ctr"/>
          <a:lstStyle/>
          <a:p>
            <a:pPr marL="0" indent="0">
              <a:spcAft>
                <a:spcPts val="1200"/>
              </a:spcAft>
              <a:buNone/>
            </a:pPr>
            <a:r>
              <a:rPr lang="en-US"/>
              <a:t>The team would assign a COS rating of 6, rather than 7, to:</a:t>
            </a:r>
          </a:p>
          <a:p>
            <a:pPr lvl="1">
              <a:spcAft>
                <a:spcPts val="1200"/>
              </a:spcAft>
            </a:pPr>
            <a:r>
              <a:rPr lang="en-US"/>
              <a:t>Be able to show progress at the next assessment point</a:t>
            </a:r>
          </a:p>
          <a:p>
            <a:pPr lvl="1">
              <a:spcAft>
                <a:spcPts val="1200"/>
              </a:spcAft>
            </a:pPr>
            <a:r>
              <a:rPr lang="en-US"/>
              <a:t>Ensure the child can continue to receive early intervention or early childhood special education services</a:t>
            </a:r>
          </a:p>
          <a:p>
            <a:pPr lvl="1">
              <a:spcAft>
                <a:spcPts val="1200"/>
              </a:spcAft>
            </a:pPr>
            <a:r>
              <a:rPr lang="en-US"/>
              <a:t>Indicate that the team has concerns about this child's development in this outcome area</a:t>
            </a:r>
          </a:p>
          <a:p>
            <a:pPr lvl="1">
              <a:spcAft>
                <a:spcPts val="1200"/>
              </a:spcAft>
            </a:pPr>
            <a:r>
              <a:rPr lang="en-US"/>
              <a:t>Indicate that the team feels that some aspects of this child's development are below an age-expected level in this outcome area</a:t>
            </a:r>
          </a:p>
        </p:txBody>
      </p:sp>
      <p:pic>
        <p:nvPicPr>
          <p:cNvPr id="4" name="Picture 3" descr="&quot; &quot;">
            <a:extLst>
              <a:ext uri="{FF2B5EF4-FFF2-40B4-BE49-F238E27FC236}">
                <a16:creationId xmlns:a16="http://schemas.microsoft.com/office/drawing/2014/main" id="{A45F05D2-D7C7-0187-106B-BF0F6397A531}"/>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715" y="105152"/>
            <a:ext cx="2571181" cy="1263206"/>
          </a:xfrm>
          <a:prstGeom prst="rect">
            <a:avLst/>
          </a:prstGeom>
          <a:ln>
            <a:noFill/>
          </a:ln>
          <a:effectLst>
            <a:softEdge rad="112500"/>
          </a:effectLst>
        </p:spPr>
      </p:pic>
    </p:spTree>
    <p:extLst>
      <p:ext uri="{BB962C8B-B14F-4D97-AF65-F5344CB8AC3E}">
        <p14:creationId xmlns:p14="http://schemas.microsoft.com/office/powerpoint/2010/main" val="737559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66BB6E-9874-9013-6206-73A79DF63642}"/>
              </a:ext>
            </a:extLst>
          </p:cNvPr>
          <p:cNvSpPr>
            <a:spLocks noGrp="1"/>
          </p:cNvSpPr>
          <p:nvPr>
            <p:ph type="title"/>
          </p:nvPr>
        </p:nvSpPr>
        <p:spPr/>
        <p:txBody>
          <a:bodyPr/>
          <a:lstStyle/>
          <a:p>
            <a:r>
              <a:rPr lang="en-US" dirty="0"/>
              <a:t>The COS-KC Is Open-Book</a:t>
            </a:r>
          </a:p>
        </p:txBody>
      </p:sp>
      <p:sp>
        <p:nvSpPr>
          <p:cNvPr id="2" name="Content Placeholder 1">
            <a:extLst>
              <a:ext uri="{FF2B5EF4-FFF2-40B4-BE49-F238E27FC236}">
                <a16:creationId xmlns:a16="http://schemas.microsoft.com/office/drawing/2014/main" id="{5A6619C5-1E7D-B535-D3FE-04B9EBAE9A70}"/>
              </a:ext>
            </a:extLst>
          </p:cNvPr>
          <p:cNvSpPr>
            <a:spLocks noGrp="1"/>
          </p:cNvSpPr>
          <p:nvPr>
            <p:ph idx="1"/>
          </p:nvPr>
        </p:nvSpPr>
        <p:spPr>
          <a:xfrm>
            <a:off x="475885" y="813335"/>
            <a:ext cx="11005457" cy="4477806"/>
          </a:xfrm>
        </p:spPr>
        <p:txBody>
          <a:bodyPr/>
          <a:lstStyle/>
          <a:p>
            <a:r>
              <a:rPr lang="en-US"/>
              <a:t>Users are encouraged to use resources during assessment</a:t>
            </a:r>
          </a:p>
          <a:p>
            <a:r>
              <a:rPr lang="en-US"/>
              <a:t>No time limit</a:t>
            </a:r>
          </a:p>
        </p:txBody>
      </p:sp>
      <p:pic>
        <p:nvPicPr>
          <p:cNvPr id="10" name="Picture 9" descr="Screenshot of the Child Outcomes Summary Process Quick Reference Guide resource.">
            <a:extLst>
              <a:ext uri="{FF2B5EF4-FFF2-40B4-BE49-F238E27FC236}">
                <a16:creationId xmlns:a16="http://schemas.microsoft.com/office/drawing/2014/main" id="{9B642ABB-BD5B-9520-307A-16E7E996D340}"/>
              </a:ext>
            </a:extLst>
          </p:cNvPr>
          <p:cNvPicPr>
            <a:picLocks noChangeAspect="1"/>
          </p:cNvPicPr>
          <p:nvPr/>
        </p:nvPicPr>
        <p:blipFill>
          <a:blip r:embed="rId3"/>
          <a:stretch>
            <a:fillRect/>
          </a:stretch>
        </p:blipFill>
        <p:spPr>
          <a:xfrm rot="20619692">
            <a:off x="921640" y="1985506"/>
            <a:ext cx="3218339" cy="3631126"/>
          </a:xfrm>
          <a:prstGeom prst="rect">
            <a:avLst/>
          </a:prstGeom>
          <a:ln>
            <a:solidFill>
              <a:schemeClr val="tx1"/>
            </a:solidFill>
          </a:ln>
        </p:spPr>
      </p:pic>
      <p:pic>
        <p:nvPicPr>
          <p:cNvPr id="6" name="Picture 5" descr="Screenshot of the Decision Tree for Child Outcomes Summary Rating Discussions resource.">
            <a:extLst>
              <a:ext uri="{FF2B5EF4-FFF2-40B4-BE49-F238E27FC236}">
                <a16:creationId xmlns:a16="http://schemas.microsoft.com/office/drawing/2014/main" id="{A9A68DDF-F2D1-1BAB-B4E8-B1FFB706FE2A}"/>
              </a:ext>
            </a:extLst>
          </p:cNvPr>
          <p:cNvPicPr>
            <a:picLocks noChangeAspect="1"/>
          </p:cNvPicPr>
          <p:nvPr/>
        </p:nvPicPr>
        <p:blipFill>
          <a:blip r:embed="rId4"/>
          <a:stretch>
            <a:fillRect/>
          </a:stretch>
        </p:blipFill>
        <p:spPr>
          <a:xfrm>
            <a:off x="4392877" y="1702308"/>
            <a:ext cx="3955256" cy="2699860"/>
          </a:xfrm>
          <a:prstGeom prst="rect">
            <a:avLst/>
          </a:prstGeom>
        </p:spPr>
      </p:pic>
      <p:pic>
        <p:nvPicPr>
          <p:cNvPr id="4" name="Google Shape;459;p62" descr="Screenshot of the Breadth of the Three Child Outcomes resource.">
            <a:extLst>
              <a:ext uri="{FF2B5EF4-FFF2-40B4-BE49-F238E27FC236}">
                <a16:creationId xmlns:a16="http://schemas.microsoft.com/office/drawing/2014/main" id="{8729BBB4-B4B7-630B-B794-23F9D077B02B}"/>
              </a:ext>
            </a:extLst>
          </p:cNvPr>
          <p:cNvPicPr preferRelativeResize="0"/>
          <p:nvPr/>
        </p:nvPicPr>
        <p:blipFill>
          <a:blip r:embed="rId5">
            <a:alphaModFix/>
          </a:blip>
          <a:stretch>
            <a:fillRect/>
          </a:stretch>
        </p:blipFill>
        <p:spPr>
          <a:xfrm rot="461576">
            <a:off x="8586970" y="1769396"/>
            <a:ext cx="3280756" cy="3788929"/>
          </a:xfrm>
          <a:prstGeom prst="rect">
            <a:avLst/>
          </a:prstGeom>
          <a:noFill/>
          <a:ln w="9525" cap="flat" cmpd="sng">
            <a:solidFill>
              <a:schemeClr val="accent5"/>
            </a:solidFill>
            <a:prstDash val="solid"/>
            <a:round/>
            <a:headEnd type="none" w="sm" len="sm"/>
            <a:tailEnd type="none" w="sm" len="sm"/>
          </a:ln>
        </p:spPr>
      </p:pic>
      <p:sp>
        <p:nvSpPr>
          <p:cNvPr id="12" name="TextBox 11">
            <a:extLst>
              <a:ext uri="{FF2B5EF4-FFF2-40B4-BE49-F238E27FC236}">
                <a16:creationId xmlns:a16="http://schemas.microsoft.com/office/drawing/2014/main" id="{58EA42E1-73BA-D99B-EF29-8CB8D0765D66}"/>
              </a:ext>
            </a:extLst>
          </p:cNvPr>
          <p:cNvSpPr txBox="1"/>
          <p:nvPr/>
        </p:nvSpPr>
        <p:spPr>
          <a:xfrm>
            <a:off x="3063381" y="5934670"/>
            <a:ext cx="8134888" cy="923330"/>
          </a:xfrm>
          <a:prstGeom prst="rect">
            <a:avLst/>
          </a:prstGeom>
          <a:noFill/>
        </p:spPr>
        <p:txBody>
          <a:bodyPr wrap="square">
            <a:spAutoFit/>
          </a:bodyPr>
          <a:lstStyle/>
          <a:p>
            <a:r>
              <a:rPr lang="en-US" dirty="0">
                <a:hlinkClick r:id="rId6" tooltip="Child Outcomes Summary (COS) Process Quick Reference Guide"/>
              </a:rPr>
              <a:t>https://ectacenter.org/~pdfs/eco/cos-quick-reference-guide.pdf</a:t>
            </a:r>
            <a:endParaRPr lang="en-US" dirty="0"/>
          </a:p>
          <a:p>
            <a:r>
              <a:rPr lang="en-US" dirty="0">
                <a:hlinkClick r:id="rId7" tooltip="Resources for More Information about the Child Outcomes Summary (COS) Process"/>
              </a:rPr>
              <a:t>https://ectacenter.org/~pdfs/eco/cos-resources.pdf</a:t>
            </a:r>
            <a:r>
              <a:rPr lang="en-US" dirty="0"/>
              <a:t>  (resource links by topic)</a:t>
            </a:r>
          </a:p>
          <a:p>
            <a:endParaRPr lang="en-US" dirty="0"/>
          </a:p>
        </p:txBody>
      </p:sp>
    </p:spTree>
    <p:extLst>
      <p:ext uri="{BB962C8B-B14F-4D97-AF65-F5344CB8AC3E}">
        <p14:creationId xmlns:p14="http://schemas.microsoft.com/office/powerpoint/2010/main" val="2778500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591122-E910-7F8D-AE03-6224D830E1F3}"/>
              </a:ext>
            </a:extLst>
          </p:cNvPr>
          <p:cNvSpPr>
            <a:spLocks noGrp="1"/>
          </p:cNvSpPr>
          <p:nvPr>
            <p:ph type="title"/>
          </p:nvPr>
        </p:nvSpPr>
        <p:spPr/>
        <p:txBody>
          <a:bodyPr/>
          <a:lstStyle/>
          <a:p>
            <a:r>
              <a:rPr lang="en-US" dirty="0"/>
              <a:t>Benefits of Participation: Individual Practitioners</a:t>
            </a:r>
          </a:p>
        </p:txBody>
      </p:sp>
      <p:sp>
        <p:nvSpPr>
          <p:cNvPr id="12" name="Content Placeholder 11">
            <a:extLst>
              <a:ext uri="{FF2B5EF4-FFF2-40B4-BE49-F238E27FC236}">
                <a16:creationId xmlns:a16="http://schemas.microsoft.com/office/drawing/2014/main" id="{4A55D1F2-0968-80CA-6754-084C9A8DB3F1}"/>
              </a:ext>
            </a:extLst>
          </p:cNvPr>
          <p:cNvSpPr>
            <a:spLocks noGrp="1"/>
          </p:cNvSpPr>
          <p:nvPr>
            <p:ph sz="half" idx="2"/>
          </p:nvPr>
        </p:nvSpPr>
        <p:spPr>
          <a:xfrm>
            <a:off x="6215742" y="1089269"/>
            <a:ext cx="5388429" cy="4284276"/>
          </a:xfrm>
        </p:spPr>
        <p:txBody>
          <a:bodyPr anchor="ctr">
            <a:normAutofit/>
          </a:bodyPr>
          <a:lstStyle/>
          <a:p>
            <a:pPr>
              <a:spcAft>
                <a:spcPts val="6000"/>
              </a:spcAft>
            </a:pPr>
            <a:r>
              <a:rPr lang="en-US" sz="2800" dirty="0"/>
              <a:t>Check your knowledge of the COS process</a:t>
            </a:r>
          </a:p>
          <a:p>
            <a:pPr>
              <a:spcAft>
                <a:spcPts val="1200"/>
              </a:spcAft>
            </a:pPr>
            <a:r>
              <a:rPr lang="en-US" sz="2800" dirty="0"/>
              <a:t>Identify areas where refresher professional development is needed</a:t>
            </a:r>
          </a:p>
        </p:txBody>
      </p:sp>
      <p:pic>
        <p:nvPicPr>
          <p:cNvPr id="7" name="Picture 2" descr="&quot; &quot;">
            <a:extLst>
              <a:ext uri="{FF2B5EF4-FFF2-40B4-BE49-F238E27FC236}">
                <a16:creationId xmlns:a16="http://schemas.microsoft.com/office/drawing/2014/main" id="{D2B26CAF-BA0D-ECDF-4ACD-5A8F12341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96" y="1379034"/>
            <a:ext cx="5492892" cy="365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616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591122-E910-7F8D-AE03-6224D830E1F3}"/>
              </a:ext>
            </a:extLst>
          </p:cNvPr>
          <p:cNvSpPr>
            <a:spLocks noGrp="1"/>
          </p:cNvSpPr>
          <p:nvPr>
            <p:ph type="title"/>
          </p:nvPr>
        </p:nvSpPr>
        <p:spPr/>
        <p:txBody>
          <a:bodyPr>
            <a:normAutofit fontScale="90000"/>
          </a:bodyPr>
          <a:lstStyle/>
          <a:p>
            <a:r>
              <a:rPr lang="en-US" dirty="0"/>
              <a:t>Benefits of State Participation: </a:t>
            </a:r>
            <a:br>
              <a:rPr lang="en-US" dirty="0"/>
            </a:br>
            <a:r>
              <a:rPr lang="en-US" dirty="0"/>
              <a:t>Improved Data and Outcomes!</a:t>
            </a:r>
          </a:p>
        </p:txBody>
      </p:sp>
      <p:sp>
        <p:nvSpPr>
          <p:cNvPr id="2" name="Content Placeholder 1">
            <a:extLst>
              <a:ext uri="{FF2B5EF4-FFF2-40B4-BE49-F238E27FC236}">
                <a16:creationId xmlns:a16="http://schemas.microsoft.com/office/drawing/2014/main" id="{163967BD-9AF7-7DE3-27BB-B2A3BCC8AE4B}"/>
              </a:ext>
            </a:extLst>
          </p:cNvPr>
          <p:cNvSpPr>
            <a:spLocks noGrp="1"/>
          </p:cNvSpPr>
          <p:nvPr>
            <p:ph idx="1"/>
          </p:nvPr>
        </p:nvSpPr>
        <p:spPr/>
        <p:txBody>
          <a:bodyPr/>
          <a:lstStyle/>
          <a:p>
            <a:r>
              <a:rPr lang="en-US"/>
              <a:t>State and local admins can run completion and passing reports.</a:t>
            </a:r>
          </a:p>
          <a:p>
            <a:pPr>
              <a:spcBef>
                <a:spcPts val="800"/>
              </a:spcBef>
            </a:pPr>
            <a:r>
              <a:rPr lang="en-US"/>
              <a:t>Reports can inform deployment of professional development.</a:t>
            </a:r>
          </a:p>
        </p:txBody>
      </p:sp>
      <p:pic>
        <p:nvPicPr>
          <p:cNvPr id="4" name="Picture 3" descr="Example of what a Completion and Passing Report would look like as generated by the COS-KC system.">
            <a:extLst>
              <a:ext uri="{FF2B5EF4-FFF2-40B4-BE49-F238E27FC236}">
                <a16:creationId xmlns:a16="http://schemas.microsoft.com/office/drawing/2014/main" id="{243F459D-5110-F031-49BD-CF39B492CA00}"/>
              </a:ext>
            </a:extLst>
          </p:cNvPr>
          <p:cNvPicPr>
            <a:picLocks noChangeAspect="1"/>
          </p:cNvPicPr>
          <p:nvPr/>
        </p:nvPicPr>
        <p:blipFill rotWithShape="1">
          <a:blip r:embed="rId3"/>
          <a:srcRect l="8878" t="29511" r="8843" b="29335"/>
          <a:stretch/>
        </p:blipFill>
        <p:spPr>
          <a:xfrm>
            <a:off x="310932" y="2282760"/>
            <a:ext cx="11559247" cy="4575240"/>
          </a:xfrm>
          <a:prstGeom prst="rect">
            <a:avLst/>
          </a:prstGeom>
        </p:spPr>
      </p:pic>
    </p:spTree>
    <p:extLst>
      <p:ext uri="{BB962C8B-B14F-4D97-AF65-F5344CB8AC3E}">
        <p14:creationId xmlns:p14="http://schemas.microsoft.com/office/powerpoint/2010/main" val="1107930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D6C6FF-47D0-D9A0-E158-341600445677}"/>
              </a:ext>
            </a:extLst>
          </p:cNvPr>
          <p:cNvSpPr>
            <a:spLocks noGrp="1"/>
          </p:cNvSpPr>
          <p:nvPr>
            <p:ph type="title"/>
          </p:nvPr>
        </p:nvSpPr>
        <p:spPr/>
        <p:txBody>
          <a:bodyPr/>
          <a:lstStyle/>
          <a:p>
            <a:r>
              <a:rPr lang="en-US" dirty="0"/>
              <a:t>Special Thanks to COS-KC Early Adopter States!</a:t>
            </a:r>
          </a:p>
        </p:txBody>
      </p:sp>
      <p:sp>
        <p:nvSpPr>
          <p:cNvPr id="2" name="Content Placeholder 1">
            <a:extLst>
              <a:ext uri="{FF2B5EF4-FFF2-40B4-BE49-F238E27FC236}">
                <a16:creationId xmlns:a16="http://schemas.microsoft.com/office/drawing/2014/main" id="{FF585C44-239F-50A9-8A53-3EB70E7D2742}"/>
              </a:ext>
            </a:extLst>
          </p:cNvPr>
          <p:cNvSpPr>
            <a:spLocks noGrp="1"/>
          </p:cNvSpPr>
          <p:nvPr>
            <p:ph idx="1"/>
          </p:nvPr>
        </p:nvSpPr>
        <p:spPr>
          <a:xfrm>
            <a:off x="587829" y="886442"/>
            <a:ext cx="11005457" cy="4477806"/>
          </a:xfrm>
        </p:spPr>
        <p:txBody>
          <a:bodyPr/>
          <a:lstStyle/>
          <a:p>
            <a:r>
              <a:rPr lang="en-US"/>
              <a:t>Early adopters helped us work out enrollment processes and identified needed technical improvements in the system:</a:t>
            </a:r>
          </a:p>
        </p:txBody>
      </p:sp>
      <p:sp>
        <p:nvSpPr>
          <p:cNvPr id="10" name="TextBox 9">
            <a:extLst>
              <a:ext uri="{FF2B5EF4-FFF2-40B4-BE49-F238E27FC236}">
                <a16:creationId xmlns:a16="http://schemas.microsoft.com/office/drawing/2014/main" id="{7593EB17-62C2-CC38-C379-3DC0982C8B6A}"/>
              </a:ext>
            </a:extLst>
          </p:cNvPr>
          <p:cNvSpPr txBox="1"/>
          <p:nvPr/>
        </p:nvSpPr>
        <p:spPr>
          <a:xfrm>
            <a:off x="1239998" y="1993710"/>
            <a:ext cx="2273644"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Alaska Part C</a:t>
            </a:r>
            <a:endParaRPr lang="en-US"/>
          </a:p>
        </p:txBody>
      </p:sp>
      <p:pic>
        <p:nvPicPr>
          <p:cNvPr id="4" name="Picture 3" descr="Early Intervention. ILP. Alaska Infant Learning Program">
            <a:extLst>
              <a:ext uri="{FF2B5EF4-FFF2-40B4-BE49-F238E27FC236}">
                <a16:creationId xmlns:a16="http://schemas.microsoft.com/office/drawing/2014/main" id="{AB89C824-1E40-A201-96C8-C264FC5C432C}"/>
              </a:ext>
            </a:extLst>
          </p:cNvPr>
          <p:cNvPicPr>
            <a:picLocks noChangeAspect="1"/>
          </p:cNvPicPr>
          <p:nvPr/>
        </p:nvPicPr>
        <p:blipFill>
          <a:blip r:embed="rId2"/>
          <a:stretch>
            <a:fillRect/>
          </a:stretch>
        </p:blipFill>
        <p:spPr>
          <a:xfrm>
            <a:off x="1327542" y="2460380"/>
            <a:ext cx="2098556" cy="1171821"/>
          </a:xfrm>
          <a:prstGeom prst="rect">
            <a:avLst/>
          </a:prstGeom>
        </p:spPr>
      </p:pic>
      <p:sp>
        <p:nvSpPr>
          <p:cNvPr id="11" name="TextBox 10">
            <a:extLst>
              <a:ext uri="{FF2B5EF4-FFF2-40B4-BE49-F238E27FC236}">
                <a16:creationId xmlns:a16="http://schemas.microsoft.com/office/drawing/2014/main" id="{D4CF854B-5D97-3C91-A8F2-B5A2705CCD93}"/>
              </a:ext>
            </a:extLst>
          </p:cNvPr>
          <p:cNvSpPr txBox="1"/>
          <p:nvPr/>
        </p:nvSpPr>
        <p:spPr>
          <a:xfrm>
            <a:off x="6824205" y="1993710"/>
            <a:ext cx="2542375" cy="461665"/>
          </a:xfrm>
          <a:prstGeom prst="rect">
            <a:avLst/>
          </a:prstGeom>
          <a:noFill/>
        </p:spPr>
        <p:txBody>
          <a:bodyPr wrap="square" rtlCol="0">
            <a:spAutoFit/>
          </a:bodyPr>
          <a:lstStyle/>
          <a:p>
            <a:r>
              <a:rPr lang="en-US" sz="2400"/>
              <a:t>Alabama Part C</a:t>
            </a:r>
            <a:endParaRPr lang="en-US"/>
          </a:p>
        </p:txBody>
      </p:sp>
      <p:pic>
        <p:nvPicPr>
          <p:cNvPr id="7" name="Picture 6" descr="Alabama's Early Intervention System">
            <a:extLst>
              <a:ext uri="{FF2B5EF4-FFF2-40B4-BE49-F238E27FC236}">
                <a16:creationId xmlns:a16="http://schemas.microsoft.com/office/drawing/2014/main" id="{924DD44D-590F-45F4-E7E7-96536D3300A2}"/>
              </a:ext>
            </a:extLst>
          </p:cNvPr>
          <p:cNvPicPr>
            <a:picLocks noChangeAspect="1"/>
          </p:cNvPicPr>
          <p:nvPr/>
        </p:nvPicPr>
        <p:blipFill>
          <a:blip r:embed="rId3"/>
          <a:stretch>
            <a:fillRect/>
          </a:stretch>
        </p:blipFill>
        <p:spPr>
          <a:xfrm>
            <a:off x="6604394" y="2564483"/>
            <a:ext cx="2981997" cy="963615"/>
          </a:xfrm>
          <a:prstGeom prst="rect">
            <a:avLst/>
          </a:prstGeom>
        </p:spPr>
      </p:pic>
      <p:sp>
        <p:nvSpPr>
          <p:cNvPr id="12" name="TextBox 11">
            <a:extLst>
              <a:ext uri="{FF2B5EF4-FFF2-40B4-BE49-F238E27FC236}">
                <a16:creationId xmlns:a16="http://schemas.microsoft.com/office/drawing/2014/main" id="{69B7AF9E-70A4-9608-804E-1605FFDE9DB7}"/>
              </a:ext>
            </a:extLst>
          </p:cNvPr>
          <p:cNvSpPr txBox="1"/>
          <p:nvPr/>
        </p:nvSpPr>
        <p:spPr>
          <a:xfrm>
            <a:off x="1105633" y="3876120"/>
            <a:ext cx="2542375" cy="461665"/>
          </a:xfrm>
          <a:prstGeom prst="rect">
            <a:avLst/>
          </a:prstGeom>
          <a:noFill/>
        </p:spPr>
        <p:txBody>
          <a:bodyPr wrap="square" rtlCol="0">
            <a:spAutoFit/>
          </a:bodyPr>
          <a:lstStyle/>
          <a:p>
            <a:pPr algn="ctr"/>
            <a:r>
              <a:rPr lang="en-US" sz="2400"/>
              <a:t>Hawaii Part C</a:t>
            </a:r>
            <a:endParaRPr lang="en-US"/>
          </a:p>
        </p:txBody>
      </p:sp>
      <p:pic>
        <p:nvPicPr>
          <p:cNvPr id="6" name="Picture 5" descr="Logo of Hawaii's Early Intervention Section program">
            <a:extLst>
              <a:ext uri="{FF2B5EF4-FFF2-40B4-BE49-F238E27FC236}">
                <a16:creationId xmlns:a16="http://schemas.microsoft.com/office/drawing/2014/main" id="{0F24F049-556E-98D0-66A1-D9E33B0AD412}"/>
              </a:ext>
            </a:extLst>
          </p:cNvPr>
          <p:cNvPicPr>
            <a:picLocks noChangeAspect="1"/>
          </p:cNvPicPr>
          <p:nvPr/>
        </p:nvPicPr>
        <p:blipFill rotWithShape="1">
          <a:blip r:embed="rId4"/>
          <a:srcRect t="7297"/>
          <a:stretch/>
        </p:blipFill>
        <p:spPr>
          <a:xfrm>
            <a:off x="1571958" y="4343306"/>
            <a:ext cx="1609725" cy="1156724"/>
          </a:xfrm>
          <a:prstGeom prst="rect">
            <a:avLst/>
          </a:prstGeom>
        </p:spPr>
      </p:pic>
      <p:sp>
        <p:nvSpPr>
          <p:cNvPr id="13" name="TextBox 12">
            <a:extLst>
              <a:ext uri="{FF2B5EF4-FFF2-40B4-BE49-F238E27FC236}">
                <a16:creationId xmlns:a16="http://schemas.microsoft.com/office/drawing/2014/main" id="{78D5CE86-9EC5-057D-32CC-F218BA2D8A9C}"/>
              </a:ext>
            </a:extLst>
          </p:cNvPr>
          <p:cNvSpPr txBox="1"/>
          <p:nvPr/>
        </p:nvSpPr>
        <p:spPr>
          <a:xfrm>
            <a:off x="6473039" y="3881641"/>
            <a:ext cx="3244705" cy="461665"/>
          </a:xfrm>
          <a:prstGeom prst="rect">
            <a:avLst/>
          </a:prstGeom>
          <a:noFill/>
        </p:spPr>
        <p:txBody>
          <a:bodyPr wrap="square" rtlCol="0">
            <a:spAutoFit/>
          </a:bodyPr>
          <a:lstStyle/>
          <a:p>
            <a:pPr algn="ctr"/>
            <a:r>
              <a:rPr lang="en-US" sz="2400"/>
              <a:t>Wisconsin Part B 619</a:t>
            </a:r>
            <a:endParaRPr lang="en-US"/>
          </a:p>
        </p:txBody>
      </p:sp>
      <p:pic>
        <p:nvPicPr>
          <p:cNvPr id="8" name="Content Placeholder 4" descr="Logo of Wisconsin's Early Learning Technical Assistance and Implementation (EL-TAI) grant">
            <a:extLst>
              <a:ext uri="{FF2B5EF4-FFF2-40B4-BE49-F238E27FC236}">
                <a16:creationId xmlns:a16="http://schemas.microsoft.com/office/drawing/2014/main" id="{778BA2B2-B66C-1C09-B858-A4CC0B6A60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4204" y="4463816"/>
            <a:ext cx="2762377" cy="915705"/>
          </a:xfrm>
          <a:prstGeom prst="rect">
            <a:avLst/>
          </a:prstGeom>
        </p:spPr>
      </p:pic>
    </p:spTree>
    <p:extLst>
      <p:ext uri="{BB962C8B-B14F-4D97-AF65-F5344CB8AC3E}">
        <p14:creationId xmlns:p14="http://schemas.microsoft.com/office/powerpoint/2010/main" val="700035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D7375A-3D1C-4BD4-BF8A-6B7A6172E258}"/>
              </a:ext>
            </a:extLst>
          </p:cNvPr>
          <p:cNvSpPr>
            <a:spLocks noGrp="1"/>
          </p:cNvSpPr>
          <p:nvPr>
            <p:ph type="title"/>
          </p:nvPr>
        </p:nvSpPr>
        <p:spPr/>
        <p:txBody>
          <a:bodyPr>
            <a:normAutofit/>
          </a:bodyPr>
          <a:lstStyle/>
          <a:p>
            <a:r>
              <a:rPr lang="en-US" dirty="0"/>
              <a:t>How States Are Using the COS-KC</a:t>
            </a:r>
          </a:p>
        </p:txBody>
      </p:sp>
      <p:sp>
        <p:nvSpPr>
          <p:cNvPr id="3" name="Content Placeholder 2">
            <a:extLst>
              <a:ext uri="{FF2B5EF4-FFF2-40B4-BE49-F238E27FC236}">
                <a16:creationId xmlns:a16="http://schemas.microsoft.com/office/drawing/2014/main" id="{E998E653-F1E9-E1C5-790C-C0397E132DAC}"/>
              </a:ext>
            </a:extLst>
          </p:cNvPr>
          <p:cNvSpPr>
            <a:spLocks noGrp="1"/>
          </p:cNvSpPr>
          <p:nvPr>
            <p:ph idx="1"/>
          </p:nvPr>
        </p:nvSpPr>
        <p:spPr>
          <a:xfrm>
            <a:off x="1042988" y="1368358"/>
            <a:ext cx="10550298" cy="3729125"/>
          </a:xfrm>
        </p:spPr>
        <p:txBody>
          <a:bodyPr anchor="ctr"/>
          <a:lstStyle/>
          <a:p>
            <a:pPr>
              <a:spcAft>
                <a:spcPts val="1200"/>
              </a:spcAft>
            </a:pPr>
            <a:r>
              <a:rPr lang="en-US"/>
              <a:t>Hawaii Part C</a:t>
            </a:r>
          </a:p>
          <a:p>
            <a:pPr>
              <a:spcAft>
                <a:spcPts val="1200"/>
              </a:spcAft>
            </a:pPr>
            <a:r>
              <a:rPr lang="en-US"/>
              <a:t>Wisconsin Part B 619</a:t>
            </a:r>
          </a:p>
          <a:p>
            <a:pPr>
              <a:spcAft>
                <a:spcPts val="1200"/>
              </a:spcAft>
            </a:pPr>
            <a:r>
              <a:rPr lang="en-US"/>
              <a:t>Alaska Part C</a:t>
            </a:r>
          </a:p>
          <a:p>
            <a:pPr>
              <a:spcAft>
                <a:spcPts val="1200"/>
              </a:spcAft>
            </a:pPr>
            <a:r>
              <a:rPr lang="en-US"/>
              <a:t>Alabama Part C</a:t>
            </a:r>
          </a:p>
        </p:txBody>
      </p:sp>
      <p:pic>
        <p:nvPicPr>
          <p:cNvPr id="4" name="Picture 3" descr="&quot; &quot;">
            <a:extLst>
              <a:ext uri="{FF2B5EF4-FFF2-40B4-BE49-F238E27FC236}">
                <a16:creationId xmlns:a16="http://schemas.microsoft.com/office/drawing/2014/main" id="{4A93A498-67BB-19A9-CD99-BFB0A05030D7}"/>
              </a:ext>
            </a:extLst>
          </p:cNvPr>
          <p:cNvPicPr>
            <a:picLocks noChangeAspect="1"/>
          </p:cNvPicPr>
          <p:nvPr/>
        </p:nvPicPr>
        <p:blipFill>
          <a:blip r:embed="rId3"/>
          <a:stretch>
            <a:fillRect/>
          </a:stretch>
        </p:blipFill>
        <p:spPr>
          <a:xfrm>
            <a:off x="6372799" y="1760517"/>
            <a:ext cx="5005915" cy="3336966"/>
          </a:xfrm>
          <a:prstGeom prst="rect">
            <a:avLst/>
          </a:prstGeom>
        </p:spPr>
      </p:pic>
    </p:spTree>
    <p:extLst>
      <p:ext uri="{BB962C8B-B14F-4D97-AF65-F5344CB8AC3E}">
        <p14:creationId xmlns:p14="http://schemas.microsoft.com/office/powerpoint/2010/main" val="3340598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6854AE-29AF-70FE-5861-3C80D6243484}"/>
              </a:ext>
            </a:extLst>
          </p:cNvPr>
          <p:cNvSpPr>
            <a:spLocks noGrp="1"/>
          </p:cNvSpPr>
          <p:nvPr>
            <p:ph type="title"/>
          </p:nvPr>
        </p:nvSpPr>
        <p:spPr>
          <a:xfrm>
            <a:off x="1378661" y="795517"/>
            <a:ext cx="11005457" cy="914400"/>
          </a:xfrm>
        </p:spPr>
        <p:txBody>
          <a:bodyPr/>
          <a:lstStyle/>
          <a:p>
            <a:r>
              <a:rPr lang="en-US" sz="4000" dirty="0">
                <a:solidFill>
                  <a:srgbClr val="1F497D"/>
                </a:solidFill>
                <a:effectLst/>
                <a:latin typeface="Maiandra GD" panose="020E0502030308020204" pitchFamily="34" charset="0"/>
                <a:ea typeface="Times New Roman" panose="02020603050405020304" pitchFamily="18" charset="0"/>
              </a:rPr>
              <a:t>Hawaii’s COS-KC Story: Kathy Kubo</a:t>
            </a:r>
            <a:endParaRPr lang="en-US" dirty="0"/>
          </a:p>
        </p:txBody>
      </p:sp>
      <p:sp>
        <p:nvSpPr>
          <p:cNvPr id="2" name="TextBox 1">
            <a:extLst>
              <a:ext uri="{FF2B5EF4-FFF2-40B4-BE49-F238E27FC236}">
                <a16:creationId xmlns:a16="http://schemas.microsoft.com/office/drawing/2014/main" id="{0907B35D-2333-0396-A959-CC830140C43C}"/>
              </a:ext>
            </a:extLst>
          </p:cNvPr>
          <p:cNvSpPr txBox="1"/>
          <p:nvPr/>
        </p:nvSpPr>
        <p:spPr>
          <a:xfrm>
            <a:off x="1983037" y="2527467"/>
            <a:ext cx="8890611" cy="2185214"/>
          </a:xfrm>
          <a:prstGeom prst="rect">
            <a:avLst/>
          </a:prstGeom>
          <a:noFill/>
        </p:spPr>
        <p:txBody>
          <a:bodyPr wrap="square" lIns="91440" tIns="45720" rIns="91440" bIns="45720" rtlCol="0" anchor="t">
            <a:spAutoFit/>
          </a:bodyPr>
          <a:lstStyle/>
          <a:p>
            <a:pPr marL="342900" marR="0" lvl="0" indent="-342900">
              <a:spcBef>
                <a:spcPts val="0"/>
              </a:spcBef>
              <a:spcAft>
                <a:spcPts val="2400"/>
              </a:spcAft>
              <a:buFont typeface="Symbol" panose="05050102010706020507" pitchFamily="18" charset="2"/>
              <a:buChar char=""/>
            </a:pPr>
            <a:r>
              <a:rPr lang="en-US" sz="3200">
                <a:solidFill>
                  <a:srgbClr val="1F497D"/>
                </a:solidFill>
                <a:effectLst/>
                <a:latin typeface="Maiandra GD"/>
                <a:ea typeface="Times New Roman" panose="02020603050405020304" pitchFamily="18" charset="0"/>
              </a:rPr>
              <a:t>Hawaii’s rollout of the COS-KC</a:t>
            </a:r>
            <a:endParaRPr lang="en-US" sz="3200">
              <a:solidFill>
                <a:srgbClr val="1F497D"/>
              </a:solidFill>
              <a:effectLst/>
              <a:latin typeface="Maiandra GD"/>
              <a:ea typeface="Calibri" panose="020F0502020204030204" pitchFamily="34" charset="0"/>
            </a:endParaRPr>
          </a:p>
          <a:p>
            <a:pPr marL="342900" marR="0" lvl="0" indent="-342900">
              <a:spcBef>
                <a:spcPts val="0"/>
              </a:spcBef>
              <a:spcAft>
                <a:spcPts val="2400"/>
              </a:spcAft>
              <a:buFont typeface="Symbol" panose="05050102010706020507" pitchFamily="18" charset="2"/>
              <a:buChar char=""/>
            </a:pPr>
            <a:r>
              <a:rPr lang="en-US" sz="3200">
                <a:solidFill>
                  <a:srgbClr val="1F497D"/>
                </a:solidFill>
                <a:effectLst/>
                <a:latin typeface="Maiandra GD"/>
                <a:ea typeface="Times New Roman" panose="02020603050405020304" pitchFamily="18" charset="0"/>
              </a:rPr>
              <a:t>Using data for program improvement</a:t>
            </a:r>
            <a:endParaRPr lang="en-US" sz="3200">
              <a:solidFill>
                <a:srgbClr val="1F497D"/>
              </a:solidFill>
              <a:effectLst/>
              <a:latin typeface="Maiandra GD"/>
              <a:ea typeface="Calibri" panose="020F0502020204030204" pitchFamily="34" charset="0"/>
            </a:endParaRPr>
          </a:p>
          <a:p>
            <a:pPr marL="342900" marR="0" lvl="0" indent="-342900">
              <a:spcBef>
                <a:spcPts val="0"/>
              </a:spcBef>
              <a:spcAft>
                <a:spcPts val="2400"/>
              </a:spcAft>
              <a:buFont typeface="Symbol" panose="05050102010706020507" pitchFamily="18" charset="2"/>
              <a:buChar char=""/>
            </a:pPr>
            <a:r>
              <a:rPr lang="en-US" sz="3200">
                <a:solidFill>
                  <a:srgbClr val="1F497D"/>
                </a:solidFill>
                <a:latin typeface="Maiandra GD"/>
                <a:ea typeface="Times New Roman" panose="02020603050405020304" pitchFamily="18" charset="0"/>
              </a:rPr>
              <a:t>Next</a:t>
            </a:r>
            <a:r>
              <a:rPr lang="en-US" sz="3200">
                <a:solidFill>
                  <a:srgbClr val="1F497D"/>
                </a:solidFill>
                <a:effectLst/>
                <a:latin typeface="Maiandra GD"/>
                <a:ea typeface="Times New Roman" panose="02020603050405020304" pitchFamily="18" charset="0"/>
              </a:rPr>
              <a:t> steps: COS-TC</a:t>
            </a:r>
            <a:endParaRPr lang="en-US" sz="3200">
              <a:solidFill>
                <a:srgbClr val="1F497D"/>
              </a:solidFill>
              <a:effectLst/>
              <a:latin typeface="Maiandra GD"/>
              <a:ea typeface="Calibri" panose="020F0502020204030204" pitchFamily="34" charset="0"/>
            </a:endParaRPr>
          </a:p>
        </p:txBody>
      </p:sp>
      <p:pic>
        <p:nvPicPr>
          <p:cNvPr id="4" name="Picture 3" descr="Logo of Hawaii's Early Intervention Section program. Malama ola punahele a ohana. &quot;To care for the health of the special one in the family&quot;">
            <a:extLst>
              <a:ext uri="{FF2B5EF4-FFF2-40B4-BE49-F238E27FC236}">
                <a16:creationId xmlns:a16="http://schemas.microsoft.com/office/drawing/2014/main" id="{95961E97-DF48-0DA3-E82E-BCB5C025C4C6}"/>
              </a:ext>
            </a:extLst>
          </p:cNvPr>
          <p:cNvPicPr>
            <a:picLocks noChangeAspect="1"/>
          </p:cNvPicPr>
          <p:nvPr/>
        </p:nvPicPr>
        <p:blipFill>
          <a:blip r:embed="rId3"/>
          <a:stretch>
            <a:fillRect/>
          </a:stretch>
        </p:blipFill>
        <p:spPr>
          <a:xfrm>
            <a:off x="191223" y="174552"/>
            <a:ext cx="2670896" cy="1632214"/>
          </a:xfrm>
          <a:prstGeom prst="rect">
            <a:avLst/>
          </a:prstGeom>
        </p:spPr>
      </p:pic>
    </p:spTree>
    <p:extLst>
      <p:ext uri="{BB962C8B-B14F-4D97-AF65-F5344CB8AC3E}">
        <p14:creationId xmlns:p14="http://schemas.microsoft.com/office/powerpoint/2010/main" val="562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253E1-588C-B800-9BF6-4D8631ADB24A}"/>
              </a:ext>
            </a:extLst>
          </p:cNvPr>
          <p:cNvSpPr>
            <a:spLocks noGrp="1"/>
          </p:cNvSpPr>
          <p:nvPr>
            <p:ph type="title"/>
          </p:nvPr>
        </p:nvSpPr>
        <p:spPr/>
        <p:txBody>
          <a:bodyPr/>
          <a:lstStyle/>
          <a:p>
            <a:r>
              <a:rPr lang="en-US" dirty="0">
                <a:latin typeface="Tahoma"/>
                <a:ea typeface="Tahoma"/>
                <a:cs typeface="Tahoma"/>
              </a:rPr>
              <a:t>Intended Outcomes</a:t>
            </a:r>
            <a:endParaRPr lang="en-US" dirty="0"/>
          </a:p>
        </p:txBody>
      </p:sp>
      <p:sp>
        <p:nvSpPr>
          <p:cNvPr id="3" name="Content Placeholder 2">
            <a:extLst>
              <a:ext uri="{FF2B5EF4-FFF2-40B4-BE49-F238E27FC236}">
                <a16:creationId xmlns:a16="http://schemas.microsoft.com/office/drawing/2014/main" id="{F2E0D573-7E91-2CFC-F7DF-C973273FB3E5}"/>
              </a:ext>
            </a:extLst>
          </p:cNvPr>
          <p:cNvSpPr>
            <a:spLocks noGrp="1"/>
          </p:cNvSpPr>
          <p:nvPr>
            <p:ph idx="1"/>
          </p:nvPr>
        </p:nvSpPr>
        <p:spPr>
          <a:xfrm>
            <a:off x="587829" y="1141380"/>
            <a:ext cx="11005457" cy="4504046"/>
          </a:xfrm>
        </p:spPr>
        <p:txBody>
          <a:bodyPr vert="horz" lIns="91440" tIns="45720" rIns="91440" bIns="45720" rtlCol="0" anchor="ctr">
            <a:normAutofit/>
          </a:bodyPr>
          <a:lstStyle/>
          <a:p>
            <a:pPr marL="0" indent="0">
              <a:spcAft>
                <a:spcPts val="1200"/>
              </a:spcAft>
              <a:buNone/>
            </a:pPr>
            <a:r>
              <a:rPr lang="en-US">
                <a:latin typeface="Tahoma"/>
                <a:ea typeface="Tahoma"/>
                <a:cs typeface="Tahoma"/>
              </a:rPr>
              <a:t>Participants will know:</a:t>
            </a:r>
          </a:p>
          <a:p>
            <a:pPr>
              <a:spcAft>
                <a:spcPts val="1200"/>
              </a:spcAft>
            </a:pPr>
            <a:r>
              <a:rPr lang="en-US">
                <a:latin typeface="Tahoma"/>
                <a:ea typeface="Tahoma"/>
                <a:cs typeface="Tahoma"/>
              </a:rPr>
              <a:t>The purpose and features of the Child Outcomes Summary Knowledge Check (COS-KC)</a:t>
            </a:r>
            <a:endParaRPr lang="en-US"/>
          </a:p>
          <a:p>
            <a:pPr>
              <a:spcAft>
                <a:spcPts val="1200"/>
              </a:spcAft>
            </a:pPr>
            <a:r>
              <a:rPr lang="en-US">
                <a:latin typeface="Tahoma"/>
                <a:ea typeface="Tahoma"/>
                <a:cs typeface="Tahoma"/>
              </a:rPr>
              <a:t>What they can learn through reports from the COS-KC system</a:t>
            </a:r>
            <a:endParaRPr lang="en-US"/>
          </a:p>
          <a:p>
            <a:pPr>
              <a:spcAft>
                <a:spcPts val="1200"/>
              </a:spcAft>
            </a:pPr>
            <a:r>
              <a:rPr lang="en-US">
                <a:latin typeface="Tahoma"/>
                <a:ea typeface="Tahoma"/>
                <a:cs typeface="Tahoma"/>
              </a:rPr>
              <a:t>How states have incorporated the COS-KC into their larger systems for improving data quality</a:t>
            </a:r>
          </a:p>
          <a:p>
            <a:pPr>
              <a:spcAft>
                <a:spcPts val="1200"/>
              </a:spcAft>
            </a:pPr>
            <a:r>
              <a:rPr lang="en-US">
                <a:latin typeface="Tahoma"/>
                <a:ea typeface="Tahoma"/>
                <a:cs typeface="Tahoma"/>
              </a:rPr>
              <a:t>How to sign up to use the COS-KC in their states</a:t>
            </a:r>
            <a:endParaRPr lang="en-US"/>
          </a:p>
        </p:txBody>
      </p:sp>
    </p:spTree>
    <p:extLst>
      <p:ext uri="{BB962C8B-B14F-4D97-AF65-F5344CB8AC3E}">
        <p14:creationId xmlns:p14="http://schemas.microsoft.com/office/powerpoint/2010/main" val="673116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D7375A-3D1C-4BD4-BF8A-6B7A6172E258}"/>
              </a:ext>
            </a:extLst>
          </p:cNvPr>
          <p:cNvSpPr>
            <a:spLocks noGrp="1"/>
          </p:cNvSpPr>
          <p:nvPr>
            <p:ph type="title"/>
          </p:nvPr>
        </p:nvSpPr>
        <p:spPr/>
        <p:txBody>
          <a:bodyPr/>
          <a:lstStyle/>
          <a:p>
            <a:r>
              <a:rPr lang="en-US" dirty="0"/>
              <a:t>Wisconsin’s COS-KC Story: Michelle </a:t>
            </a:r>
            <a:r>
              <a:rPr lang="en-US" dirty="0" err="1"/>
              <a:t>Ogorek</a:t>
            </a:r>
            <a:endParaRPr lang="en-US" dirty="0"/>
          </a:p>
        </p:txBody>
      </p:sp>
      <p:sp>
        <p:nvSpPr>
          <p:cNvPr id="12" name="Content Placeholder 11">
            <a:extLst>
              <a:ext uri="{FF2B5EF4-FFF2-40B4-BE49-F238E27FC236}">
                <a16:creationId xmlns:a16="http://schemas.microsoft.com/office/drawing/2014/main" id="{AA25C9B0-48F7-A6BE-D1B8-0EF0A9831ED3}"/>
              </a:ext>
            </a:extLst>
          </p:cNvPr>
          <p:cNvSpPr>
            <a:spLocks noGrp="1"/>
          </p:cNvSpPr>
          <p:nvPr>
            <p:ph sz="half" idx="1"/>
          </p:nvPr>
        </p:nvSpPr>
        <p:spPr/>
        <p:txBody>
          <a:bodyPr>
            <a:normAutofit/>
          </a:bodyPr>
          <a:lstStyle/>
          <a:p>
            <a:pPr lvl="0">
              <a:spcAft>
                <a:spcPts val="1200"/>
              </a:spcAft>
            </a:pPr>
            <a:r>
              <a:rPr lang="en-US"/>
              <a:t>Introducing the COS-KC as part of a child outcomes data quality professional development event</a:t>
            </a:r>
          </a:p>
          <a:p>
            <a:pPr lvl="0">
              <a:spcAft>
                <a:spcPts val="1200"/>
              </a:spcAft>
            </a:pPr>
            <a:r>
              <a:rPr lang="en-US"/>
              <a:t>COS-KC participation will be voluntary</a:t>
            </a:r>
          </a:p>
          <a:p>
            <a:pPr lvl="0">
              <a:spcAft>
                <a:spcPts val="1200"/>
              </a:spcAft>
            </a:pPr>
            <a:r>
              <a:rPr lang="en-US"/>
              <a:t>Program support teachers will be COS-KC local admins</a:t>
            </a:r>
          </a:p>
          <a:p>
            <a:pPr lvl="0">
              <a:spcAft>
                <a:spcPts val="1200"/>
              </a:spcAft>
            </a:pPr>
            <a:r>
              <a:rPr lang="en-US"/>
              <a:t>Will need to ‘sell’ the COS-KC</a:t>
            </a:r>
          </a:p>
        </p:txBody>
      </p:sp>
      <p:pic>
        <p:nvPicPr>
          <p:cNvPr id="13" name="Content Placeholder 4" descr="Logo of Wisconsin's Early Learning Technical Assistance and Implementation (EL-TAI) grant">
            <a:extLst>
              <a:ext uri="{FF2B5EF4-FFF2-40B4-BE49-F238E27FC236}">
                <a16:creationId xmlns:a16="http://schemas.microsoft.com/office/drawing/2014/main" id="{1C6C8BBA-EB62-3F07-262C-F4BC2B40A81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6196" y="2713289"/>
            <a:ext cx="5387975" cy="1786069"/>
          </a:xfrm>
        </p:spPr>
      </p:pic>
    </p:spTree>
    <p:extLst>
      <p:ext uri="{BB962C8B-B14F-4D97-AF65-F5344CB8AC3E}">
        <p14:creationId xmlns:p14="http://schemas.microsoft.com/office/powerpoint/2010/main" val="3426495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D7375A-3D1C-4BD4-BF8A-6B7A6172E258}"/>
              </a:ext>
            </a:extLst>
          </p:cNvPr>
          <p:cNvSpPr>
            <a:spLocks noGrp="1"/>
          </p:cNvSpPr>
          <p:nvPr>
            <p:ph type="title"/>
          </p:nvPr>
        </p:nvSpPr>
        <p:spPr/>
        <p:txBody>
          <a:bodyPr/>
          <a:lstStyle/>
          <a:p>
            <a:r>
              <a:rPr lang="en-US" dirty="0"/>
              <a:t>Alaska’s COS-KC Story: Susan Kessler</a:t>
            </a:r>
          </a:p>
        </p:txBody>
      </p:sp>
      <p:sp>
        <p:nvSpPr>
          <p:cNvPr id="2" name="Content Placeholder 1">
            <a:extLst>
              <a:ext uri="{FF2B5EF4-FFF2-40B4-BE49-F238E27FC236}">
                <a16:creationId xmlns:a16="http://schemas.microsoft.com/office/drawing/2014/main" id="{4E797029-2247-934D-C266-2504BC866A3A}"/>
              </a:ext>
            </a:extLst>
          </p:cNvPr>
          <p:cNvSpPr>
            <a:spLocks noGrp="1"/>
          </p:cNvSpPr>
          <p:nvPr>
            <p:ph sz="half" idx="2"/>
          </p:nvPr>
        </p:nvSpPr>
        <p:spPr/>
        <p:txBody>
          <a:bodyPr>
            <a:normAutofit lnSpcReduction="10000"/>
          </a:bodyPr>
          <a:lstStyle/>
          <a:p>
            <a:r>
              <a:rPr lang="en-US"/>
              <a:t>Program locations: Regional early intervention (EI) programs (15) </a:t>
            </a:r>
          </a:p>
          <a:p>
            <a:r>
              <a:rPr lang="en-US"/>
              <a:t>COS-KC local admins: Program coordinators </a:t>
            </a:r>
          </a:p>
          <a:p>
            <a:r>
              <a:rPr lang="en-US"/>
              <a:t>Target participants: Providers who have completed the COS Process Online Module</a:t>
            </a:r>
          </a:p>
          <a:p>
            <a:r>
              <a:rPr lang="en-US"/>
              <a:t>LMS: Module embedded in LMS; after completion, providers directed to the COS-KC</a:t>
            </a:r>
          </a:p>
        </p:txBody>
      </p:sp>
      <p:pic>
        <p:nvPicPr>
          <p:cNvPr id="4" name="Picture 3" descr="Early Intervention. ILP. Alaska Infant Learning Program">
            <a:extLst>
              <a:ext uri="{FF2B5EF4-FFF2-40B4-BE49-F238E27FC236}">
                <a16:creationId xmlns:a16="http://schemas.microsoft.com/office/drawing/2014/main" id="{F62BBD56-F50C-81FF-2857-3F009432989C}"/>
              </a:ext>
            </a:extLst>
          </p:cNvPr>
          <p:cNvPicPr>
            <a:picLocks noChangeAspect="1"/>
          </p:cNvPicPr>
          <p:nvPr/>
        </p:nvPicPr>
        <p:blipFill>
          <a:blip r:embed="rId3"/>
          <a:stretch>
            <a:fillRect/>
          </a:stretch>
        </p:blipFill>
        <p:spPr>
          <a:xfrm>
            <a:off x="1068130" y="2130939"/>
            <a:ext cx="3876165" cy="2164427"/>
          </a:xfrm>
          <a:prstGeom prst="rect">
            <a:avLst/>
          </a:prstGeom>
        </p:spPr>
      </p:pic>
    </p:spTree>
    <p:extLst>
      <p:ext uri="{BB962C8B-B14F-4D97-AF65-F5344CB8AC3E}">
        <p14:creationId xmlns:p14="http://schemas.microsoft.com/office/powerpoint/2010/main" val="195592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D7375A-3D1C-4BD4-BF8A-6B7A6172E258}"/>
              </a:ext>
            </a:extLst>
          </p:cNvPr>
          <p:cNvSpPr>
            <a:spLocks noGrp="1"/>
          </p:cNvSpPr>
          <p:nvPr>
            <p:ph type="title"/>
          </p:nvPr>
        </p:nvSpPr>
        <p:spPr/>
        <p:txBody>
          <a:bodyPr/>
          <a:lstStyle/>
          <a:p>
            <a:r>
              <a:rPr lang="en-US" dirty="0"/>
              <a:t>Alaska’s COS-KC Story (continued)</a:t>
            </a:r>
          </a:p>
        </p:txBody>
      </p:sp>
      <p:sp>
        <p:nvSpPr>
          <p:cNvPr id="3" name="Content Placeholder 2">
            <a:extLst>
              <a:ext uri="{FF2B5EF4-FFF2-40B4-BE49-F238E27FC236}">
                <a16:creationId xmlns:a16="http://schemas.microsoft.com/office/drawing/2014/main" id="{E998E653-F1E9-E1C5-790C-C0397E132DAC}"/>
              </a:ext>
            </a:extLst>
          </p:cNvPr>
          <p:cNvSpPr>
            <a:spLocks noGrp="1"/>
          </p:cNvSpPr>
          <p:nvPr>
            <p:ph idx="1"/>
          </p:nvPr>
        </p:nvSpPr>
        <p:spPr>
          <a:xfrm>
            <a:off x="587829" y="1368358"/>
            <a:ext cx="6628517" cy="4477806"/>
          </a:xfrm>
        </p:spPr>
        <p:txBody>
          <a:bodyPr>
            <a:normAutofit lnSpcReduction="10000"/>
          </a:bodyPr>
          <a:lstStyle/>
          <a:p>
            <a:r>
              <a:rPr lang="en-US"/>
              <a:t>Findings thus far: More recent completion of training seems to lead to better COS-KC outcome. May be difficult for second language learners. </a:t>
            </a:r>
          </a:p>
          <a:p>
            <a:r>
              <a:rPr lang="en-US"/>
              <a:t>Lessons we’re learning: Have users create their own logins, so they can immediately watch for the confirmation email. Remind users they must complete registration questions. May require periodic follow-up with local programs to ensure timely completion. </a:t>
            </a:r>
          </a:p>
        </p:txBody>
      </p:sp>
      <p:pic>
        <p:nvPicPr>
          <p:cNvPr id="5" name="Picture 4" descr="&quot; &quot;">
            <a:extLst>
              <a:ext uri="{FF2B5EF4-FFF2-40B4-BE49-F238E27FC236}">
                <a16:creationId xmlns:a16="http://schemas.microsoft.com/office/drawing/2014/main" id="{5846BF08-0D51-0EE6-7A04-5D75D7E1A2E8}"/>
              </a:ext>
            </a:extLst>
          </p:cNvPr>
          <p:cNvPicPr>
            <a:picLocks noChangeAspect="1"/>
          </p:cNvPicPr>
          <p:nvPr/>
        </p:nvPicPr>
        <p:blipFill rotWithShape="1">
          <a:blip r:embed="rId3"/>
          <a:srcRect r="560" b="-3"/>
          <a:stretch/>
        </p:blipFill>
        <p:spPr>
          <a:xfrm>
            <a:off x="7675658" y="2093976"/>
            <a:ext cx="3941064" cy="4096512"/>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10793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D7375A-3D1C-4BD4-BF8A-6B7A6172E258}"/>
              </a:ext>
            </a:extLst>
          </p:cNvPr>
          <p:cNvSpPr>
            <a:spLocks noGrp="1"/>
          </p:cNvSpPr>
          <p:nvPr>
            <p:ph type="title"/>
          </p:nvPr>
        </p:nvSpPr>
        <p:spPr/>
        <p:txBody>
          <a:bodyPr/>
          <a:lstStyle/>
          <a:p>
            <a:r>
              <a:rPr lang="en-US" dirty="0"/>
              <a:t>Alabama’s COS-KC Story</a:t>
            </a:r>
          </a:p>
        </p:txBody>
      </p:sp>
      <p:sp>
        <p:nvSpPr>
          <p:cNvPr id="8" name="Content Placeholder 7">
            <a:extLst>
              <a:ext uri="{FF2B5EF4-FFF2-40B4-BE49-F238E27FC236}">
                <a16:creationId xmlns:a16="http://schemas.microsoft.com/office/drawing/2014/main" id="{E1F90087-6D11-963F-2991-3DE62ED7C6F6}"/>
              </a:ext>
            </a:extLst>
          </p:cNvPr>
          <p:cNvSpPr>
            <a:spLocks noGrp="1"/>
          </p:cNvSpPr>
          <p:nvPr>
            <p:ph idx="1"/>
          </p:nvPr>
        </p:nvSpPr>
        <p:spPr>
          <a:xfrm>
            <a:off x="587829" y="1742302"/>
            <a:ext cx="11005457" cy="4103861"/>
          </a:xfrm>
        </p:spPr>
        <p:txBody>
          <a:bodyPr anchor="ctr"/>
          <a:lstStyle/>
          <a:p>
            <a:pPr>
              <a:spcAft>
                <a:spcPts val="1200"/>
              </a:spcAft>
            </a:pPr>
            <a:r>
              <a:rPr lang="en-US"/>
              <a:t>Providers are required to take the COS-KC</a:t>
            </a:r>
          </a:p>
          <a:p>
            <a:pPr>
              <a:spcAft>
                <a:spcPts val="1200"/>
              </a:spcAft>
            </a:pPr>
            <a:r>
              <a:rPr lang="en-US"/>
              <a:t>Guidance: If providers do not pass the COS-KC after taking it twice, they must complete COS Process Online Module</a:t>
            </a:r>
          </a:p>
          <a:p>
            <a:pPr>
              <a:spcAft>
                <a:spcPts val="1200"/>
              </a:spcAft>
            </a:pPr>
            <a:r>
              <a:rPr lang="en-US"/>
              <a:t>Building COS module and COS-KC into new hire orientation</a:t>
            </a:r>
          </a:p>
        </p:txBody>
      </p:sp>
      <p:pic>
        <p:nvPicPr>
          <p:cNvPr id="4" name="Picture 4" descr="Logo of Alabama's Early Intervention System">
            <a:extLst>
              <a:ext uri="{FF2B5EF4-FFF2-40B4-BE49-F238E27FC236}">
                <a16:creationId xmlns:a16="http://schemas.microsoft.com/office/drawing/2014/main" id="{0D364C79-66AC-40A1-93DD-0E49853990A6}"/>
              </a:ext>
            </a:extLst>
          </p:cNvPr>
          <p:cNvPicPr>
            <a:picLocks noChangeAspect="1"/>
          </p:cNvPicPr>
          <p:nvPr/>
        </p:nvPicPr>
        <p:blipFill>
          <a:blip r:embed="rId3"/>
          <a:stretch>
            <a:fillRect/>
          </a:stretch>
        </p:blipFill>
        <p:spPr>
          <a:xfrm>
            <a:off x="324692" y="223266"/>
            <a:ext cx="2356897" cy="1230200"/>
          </a:xfrm>
          <a:prstGeom prst="rect">
            <a:avLst/>
          </a:prstGeom>
          <a:ln>
            <a:solidFill>
              <a:schemeClr val="tx1"/>
            </a:solidFill>
          </a:ln>
        </p:spPr>
      </p:pic>
    </p:spTree>
    <p:extLst>
      <p:ext uri="{BB962C8B-B14F-4D97-AF65-F5344CB8AC3E}">
        <p14:creationId xmlns:p14="http://schemas.microsoft.com/office/powerpoint/2010/main" val="4157509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292310-39B2-EF3E-B6C0-E8CDD1BB7EF4}"/>
              </a:ext>
            </a:extLst>
          </p:cNvPr>
          <p:cNvSpPr>
            <a:spLocks noGrp="1"/>
          </p:cNvSpPr>
          <p:nvPr>
            <p:ph type="sldNum" sz="quarter" idx="4"/>
          </p:nvPr>
        </p:nvSpPr>
        <p:spPr/>
        <p:txBody>
          <a:bodyPr/>
          <a:lstStyle/>
          <a:p>
            <a:fld id="{8FF8BE51-C3B0-9B4F-9A06-4F809A9A7941}" type="slidenum">
              <a:rPr lang="en-US" smtClean="0"/>
              <a:pPr/>
              <a:t>24</a:t>
            </a:fld>
            <a:endParaRPr lang="en-US"/>
          </a:p>
        </p:txBody>
      </p:sp>
      <p:sp>
        <p:nvSpPr>
          <p:cNvPr id="5" name="Title 4">
            <a:extLst>
              <a:ext uri="{FF2B5EF4-FFF2-40B4-BE49-F238E27FC236}">
                <a16:creationId xmlns:a16="http://schemas.microsoft.com/office/drawing/2014/main" id="{2E41CDF3-9CDA-86B5-5B75-9468147FA947}"/>
              </a:ext>
            </a:extLst>
          </p:cNvPr>
          <p:cNvSpPr>
            <a:spLocks noGrp="1"/>
          </p:cNvSpPr>
          <p:nvPr>
            <p:ph type="title"/>
          </p:nvPr>
        </p:nvSpPr>
        <p:spPr/>
        <p:txBody>
          <a:bodyPr/>
          <a:lstStyle/>
          <a:p>
            <a:r>
              <a:rPr lang="en-US" dirty="0"/>
              <a:t>Questions or comments?</a:t>
            </a:r>
          </a:p>
        </p:txBody>
      </p:sp>
      <p:pic>
        <p:nvPicPr>
          <p:cNvPr id="7" name="Content Placeholder 6" descr="&quot; &quot;">
            <a:extLst>
              <a:ext uri="{FF2B5EF4-FFF2-40B4-BE49-F238E27FC236}">
                <a16:creationId xmlns:a16="http://schemas.microsoft.com/office/drawing/2014/main" id="{90EE958B-F507-7C0A-0869-33C2BEAA60D0}"/>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01659" y="1488771"/>
            <a:ext cx="5810567" cy="3880457"/>
          </a:xfrm>
        </p:spPr>
      </p:pic>
      <p:pic>
        <p:nvPicPr>
          <p:cNvPr id="17" name="Picture 16" descr="&quot; &quot;">
            <a:extLst>
              <a:ext uri="{FF2B5EF4-FFF2-40B4-BE49-F238E27FC236}">
                <a16:creationId xmlns:a16="http://schemas.microsoft.com/office/drawing/2014/main" id="{E1F9F8B2-EAF3-DAAF-FCA1-441EEA1E10B5}"/>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422" y="625745"/>
            <a:ext cx="3243237" cy="2162158"/>
          </a:xfrm>
          <a:prstGeom prst="rect">
            <a:avLst/>
          </a:prstGeom>
          <a:ln>
            <a:noFill/>
          </a:ln>
          <a:effectLst>
            <a:softEdge rad="112500"/>
          </a:effectLst>
        </p:spPr>
      </p:pic>
      <p:pic>
        <p:nvPicPr>
          <p:cNvPr id="15" name="Picture 14" descr="&quot; &quot;">
            <a:extLst>
              <a:ext uri="{FF2B5EF4-FFF2-40B4-BE49-F238E27FC236}">
                <a16:creationId xmlns:a16="http://schemas.microsoft.com/office/drawing/2014/main" id="{EF547759-6706-B0E5-3A98-CE92CB3BE5B4}"/>
              </a:ext>
              <a:ext uri="{C183D7F6-B498-43B3-948B-1728B52AA6E4}">
                <adec:decorative xmlns:adec="http://schemas.microsoft.com/office/drawing/2017/decorative" val="0"/>
              </a:ext>
            </a:extLst>
          </p:cNvPr>
          <p:cNvPicPr>
            <a:picLocks noChangeAspect="1"/>
          </p:cNvPicPr>
          <p:nvPr/>
        </p:nvPicPr>
        <p:blipFill rotWithShape="1">
          <a:blip r:embed="rId5">
            <a:extLst>
              <a:ext uri="{28A0092B-C50C-407E-A947-70E740481C1C}">
                <a14:useLocalDpi xmlns:a14="http://schemas.microsoft.com/office/drawing/2010/main" val="0"/>
              </a:ext>
            </a:extLst>
          </a:blip>
          <a:srcRect l="-6696" t="508" r="32860" b="-508"/>
          <a:stretch/>
        </p:blipFill>
        <p:spPr>
          <a:xfrm>
            <a:off x="210700" y="2727304"/>
            <a:ext cx="3566959" cy="3220577"/>
          </a:xfrm>
          <a:prstGeom prst="rect">
            <a:avLst/>
          </a:prstGeom>
          <a:ln>
            <a:noFill/>
          </a:ln>
          <a:effectLst>
            <a:softEdge rad="112500"/>
          </a:effectLst>
        </p:spPr>
      </p:pic>
      <p:pic>
        <p:nvPicPr>
          <p:cNvPr id="11" name="Picture 10" descr="&quot; &quot;">
            <a:extLst>
              <a:ext uri="{FF2B5EF4-FFF2-40B4-BE49-F238E27FC236}">
                <a16:creationId xmlns:a16="http://schemas.microsoft.com/office/drawing/2014/main" id="{D188EBD7-4417-3557-9493-98801EAF0CBC}"/>
              </a:ext>
              <a:ext uri="{C183D7F6-B498-43B3-948B-1728B52AA6E4}">
                <adec:decorative xmlns:adec="http://schemas.microsoft.com/office/drawing/2017/decorative" val="0"/>
              </a:ext>
            </a:extLst>
          </p:cNvPr>
          <p:cNvPicPr>
            <a:picLocks noChangeAspect="1"/>
          </p:cNvPicPr>
          <p:nvPr/>
        </p:nvPicPr>
        <p:blipFill rotWithShape="1">
          <a:blip r:embed="rId6">
            <a:extLst>
              <a:ext uri="{28A0092B-C50C-407E-A947-70E740481C1C}">
                <a14:useLocalDpi xmlns:a14="http://schemas.microsoft.com/office/drawing/2010/main" val="0"/>
              </a:ext>
            </a:extLst>
          </a:blip>
          <a:srcRect l="25072" t="11666" r="26161" b="22501"/>
          <a:stretch/>
        </p:blipFill>
        <p:spPr>
          <a:xfrm>
            <a:off x="8636226" y="145126"/>
            <a:ext cx="2868930" cy="2582178"/>
          </a:xfrm>
          <a:prstGeom prst="rect">
            <a:avLst/>
          </a:prstGeom>
          <a:ln>
            <a:noFill/>
          </a:ln>
          <a:effectLst>
            <a:softEdge rad="112500"/>
          </a:effectLst>
        </p:spPr>
      </p:pic>
      <p:pic>
        <p:nvPicPr>
          <p:cNvPr id="9" name="Picture 8" descr="&quot; &quot;">
            <a:extLst>
              <a:ext uri="{FF2B5EF4-FFF2-40B4-BE49-F238E27FC236}">
                <a16:creationId xmlns:a16="http://schemas.microsoft.com/office/drawing/2014/main" id="{89B89080-3780-BAF5-8AE7-F0F4014EFBD2}"/>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0531" y="2727304"/>
            <a:ext cx="2560320" cy="3840480"/>
          </a:xfrm>
          <a:prstGeom prst="rect">
            <a:avLst/>
          </a:prstGeom>
          <a:ln>
            <a:noFill/>
          </a:ln>
          <a:effectLst>
            <a:softEdge rad="112500"/>
          </a:effectLst>
        </p:spPr>
      </p:pic>
    </p:spTree>
    <p:extLst>
      <p:ext uri="{BB962C8B-B14F-4D97-AF65-F5344CB8AC3E}">
        <p14:creationId xmlns:p14="http://schemas.microsoft.com/office/powerpoint/2010/main" val="1094025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90DE70-3674-45D8-9BBD-ACA5ADE5F3F0}"/>
              </a:ext>
            </a:extLst>
          </p:cNvPr>
          <p:cNvSpPr>
            <a:spLocks noGrp="1"/>
          </p:cNvSpPr>
          <p:nvPr>
            <p:ph type="title"/>
          </p:nvPr>
        </p:nvSpPr>
        <p:spPr/>
        <p:txBody>
          <a:bodyPr>
            <a:normAutofit fontScale="90000"/>
          </a:bodyPr>
          <a:lstStyle/>
          <a:p>
            <a:r>
              <a:rPr lang="en-US" dirty="0"/>
              <a:t>Interested in Using the COS-KC …</a:t>
            </a:r>
            <a:br>
              <a:rPr lang="en-US" dirty="0"/>
            </a:br>
            <a:r>
              <a:rPr lang="en-US" dirty="0"/>
              <a:t>Now? In a few months? Next year?</a:t>
            </a:r>
          </a:p>
        </p:txBody>
      </p:sp>
      <p:sp>
        <p:nvSpPr>
          <p:cNvPr id="2" name="Content Placeholder 1">
            <a:extLst>
              <a:ext uri="{FF2B5EF4-FFF2-40B4-BE49-F238E27FC236}">
                <a16:creationId xmlns:a16="http://schemas.microsoft.com/office/drawing/2014/main" id="{1AA29036-5312-4AF5-B51C-2396C35F19B7}"/>
              </a:ext>
            </a:extLst>
          </p:cNvPr>
          <p:cNvSpPr>
            <a:spLocks noGrp="1"/>
          </p:cNvSpPr>
          <p:nvPr>
            <p:ph idx="1"/>
          </p:nvPr>
        </p:nvSpPr>
        <p:spPr/>
        <p:txBody>
          <a:bodyPr anchor="ctr">
            <a:normAutofit/>
          </a:bodyPr>
          <a:lstStyle/>
          <a:p>
            <a:pPr marL="0" indent="0" algn="ctr">
              <a:buNone/>
            </a:pPr>
            <a:r>
              <a:rPr lang="en-US" sz="3200" b="1" dirty="0"/>
              <a:t>Please reach out to your </a:t>
            </a:r>
            <a:r>
              <a:rPr lang="en-US" sz="3200" b="1" dirty="0" err="1"/>
              <a:t>DaSy</a:t>
            </a:r>
            <a:r>
              <a:rPr lang="en-US" sz="3200" b="1" dirty="0"/>
              <a:t> liaison or ECTA contact, or go to the following link to request TA: </a:t>
            </a:r>
            <a:r>
              <a:rPr lang="en-US" sz="3200" dirty="0">
                <a:hlinkClick r:id="rId2" tooltip="Request technical assistance from the DaSy center"/>
              </a:rPr>
              <a:t>https://dasycenter.org/technical-assistance/need-help/</a:t>
            </a:r>
            <a:endParaRPr lang="en-US" sz="3200" dirty="0"/>
          </a:p>
          <a:p>
            <a:pPr marL="0" indent="0" algn="ctr">
              <a:buNone/>
            </a:pPr>
            <a:r>
              <a:rPr lang="en-US" sz="3200" dirty="0"/>
              <a:t>We will reach out and set up a time to discuss the details and schedule enrollment.</a:t>
            </a:r>
          </a:p>
        </p:txBody>
      </p:sp>
    </p:spTree>
    <p:extLst>
      <p:ext uri="{BB962C8B-B14F-4D97-AF65-F5344CB8AC3E}">
        <p14:creationId xmlns:p14="http://schemas.microsoft.com/office/powerpoint/2010/main" val="3502295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25B0FC-DCD0-4096-AA10-944F8285F437}"/>
              </a:ext>
            </a:extLst>
          </p:cNvPr>
          <p:cNvSpPr>
            <a:spLocks noGrp="1"/>
          </p:cNvSpPr>
          <p:nvPr>
            <p:ph type="title"/>
          </p:nvPr>
        </p:nvSpPr>
        <p:spPr/>
        <p:txBody>
          <a:bodyPr/>
          <a:lstStyle/>
          <a:p>
            <a:r>
              <a:rPr lang="en-US" dirty="0"/>
              <a:t>For More Information</a:t>
            </a:r>
          </a:p>
        </p:txBody>
      </p:sp>
      <p:sp>
        <p:nvSpPr>
          <p:cNvPr id="2" name="Content Placeholder 1">
            <a:extLst>
              <a:ext uri="{FF2B5EF4-FFF2-40B4-BE49-F238E27FC236}">
                <a16:creationId xmlns:a16="http://schemas.microsoft.com/office/drawing/2014/main" id="{158D683E-93E4-1708-1A7C-71F369CA39DE}"/>
              </a:ext>
            </a:extLst>
          </p:cNvPr>
          <p:cNvSpPr>
            <a:spLocks noGrp="1"/>
          </p:cNvSpPr>
          <p:nvPr>
            <p:ph idx="1"/>
          </p:nvPr>
        </p:nvSpPr>
        <p:spPr/>
        <p:txBody>
          <a:bodyPr>
            <a:normAutofit/>
          </a:bodyPr>
          <a:lstStyle/>
          <a:p>
            <a:pPr algn="ctr"/>
            <a:r>
              <a:rPr lang="en-US" sz="3200"/>
              <a:t>Visit our webpage at </a:t>
            </a:r>
            <a:r>
              <a:rPr lang="en-US" sz="3200" b="1">
                <a:effectLst/>
                <a:latin typeface="+mn-lt"/>
                <a:cs typeface="Arial"/>
              </a:rPr>
              <a:t>https://dasycenter.org/cos-kc/</a:t>
            </a:r>
          </a:p>
        </p:txBody>
      </p:sp>
      <p:pic>
        <p:nvPicPr>
          <p:cNvPr id="5" name="Picture 4" descr="Screenshot of the Child Outcomes Summary Knowledge Check webpage.">
            <a:extLst>
              <a:ext uri="{FF2B5EF4-FFF2-40B4-BE49-F238E27FC236}">
                <a16:creationId xmlns:a16="http://schemas.microsoft.com/office/drawing/2014/main" id="{420BFEB0-CFFF-7B33-EF29-488C97C67422}"/>
              </a:ext>
            </a:extLst>
          </p:cNvPr>
          <p:cNvPicPr>
            <a:picLocks noChangeAspect="1"/>
          </p:cNvPicPr>
          <p:nvPr/>
        </p:nvPicPr>
        <p:blipFill>
          <a:blip r:embed="rId3"/>
          <a:stretch>
            <a:fillRect/>
          </a:stretch>
        </p:blipFill>
        <p:spPr>
          <a:xfrm>
            <a:off x="1840206" y="2074815"/>
            <a:ext cx="8745415" cy="4092625"/>
          </a:xfrm>
          <a:prstGeom prst="rect">
            <a:avLst/>
          </a:prstGeom>
        </p:spPr>
      </p:pic>
    </p:spTree>
    <p:extLst>
      <p:ext uri="{BB962C8B-B14F-4D97-AF65-F5344CB8AC3E}">
        <p14:creationId xmlns:p14="http://schemas.microsoft.com/office/powerpoint/2010/main" val="2642150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6EB770-2EF9-A141-B071-25BF286243FC}"/>
              </a:ext>
            </a:extLst>
          </p:cNvPr>
          <p:cNvSpPr>
            <a:spLocks noGrp="1"/>
          </p:cNvSpPr>
          <p:nvPr>
            <p:ph type="title"/>
          </p:nvPr>
        </p:nvSpPr>
        <p:spPr/>
        <p:txBody>
          <a:bodyPr>
            <a:normAutofit fontScale="90000"/>
          </a:bodyPr>
          <a:lstStyle/>
          <a:p>
            <a:r>
              <a:rPr lang="en-US" b="0" dirty="0"/>
              <a:t>Find out more at</a:t>
            </a:r>
            <a:r>
              <a:rPr lang="en-US" dirty="0"/>
              <a:t> dasycenter.org</a:t>
            </a:r>
            <a:br>
              <a:rPr lang="en-US" dirty="0"/>
            </a:br>
            <a:r>
              <a:rPr lang="en-US" b="0" dirty="0"/>
              <a:t>and</a:t>
            </a:r>
            <a:r>
              <a:rPr lang="en-US" dirty="0"/>
              <a:t> ectacenter.org</a:t>
            </a:r>
          </a:p>
        </p:txBody>
      </p:sp>
    </p:spTree>
    <p:extLst>
      <p:ext uri="{BB962C8B-B14F-4D97-AF65-F5344CB8AC3E}">
        <p14:creationId xmlns:p14="http://schemas.microsoft.com/office/powerpoint/2010/main" val="223734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AFB7D0-9826-C0CD-44FE-9C769B76C0A8}"/>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52E63964-F6D0-3A43-F8C9-FA9DFB815CD5}"/>
              </a:ext>
            </a:extLst>
          </p:cNvPr>
          <p:cNvSpPr>
            <a:spLocks noGrp="1"/>
          </p:cNvSpPr>
          <p:nvPr>
            <p:ph idx="1"/>
          </p:nvPr>
        </p:nvSpPr>
        <p:spPr>
          <a:xfrm>
            <a:off x="587829" y="1368358"/>
            <a:ext cx="11005457" cy="4065033"/>
          </a:xfrm>
        </p:spPr>
        <p:txBody>
          <a:bodyPr anchor="ctr"/>
          <a:lstStyle/>
          <a:p>
            <a:pPr>
              <a:spcAft>
                <a:spcPts val="1800"/>
              </a:spcAft>
            </a:pPr>
            <a:r>
              <a:rPr lang="en-US"/>
              <a:t>Introduction to the COS-KC system: what it is</a:t>
            </a:r>
          </a:p>
          <a:p>
            <a:pPr>
              <a:spcAft>
                <a:spcPts val="1800"/>
              </a:spcAft>
            </a:pPr>
            <a:r>
              <a:rPr lang="en-US"/>
              <a:t>Review of examples of data available from COS-KC reports</a:t>
            </a:r>
          </a:p>
          <a:p>
            <a:pPr>
              <a:spcAft>
                <a:spcPts val="1800"/>
              </a:spcAft>
            </a:pPr>
            <a:r>
              <a:rPr lang="en-US"/>
              <a:t>Implementation glimpses from early adopter states</a:t>
            </a:r>
          </a:p>
          <a:p>
            <a:pPr>
              <a:spcAft>
                <a:spcPts val="1800"/>
              </a:spcAft>
            </a:pPr>
            <a:r>
              <a:rPr lang="en-US"/>
              <a:t>Next steps: how to sign up</a:t>
            </a:r>
          </a:p>
        </p:txBody>
      </p:sp>
    </p:spTree>
    <p:extLst>
      <p:ext uri="{BB962C8B-B14F-4D97-AF65-F5344CB8AC3E}">
        <p14:creationId xmlns:p14="http://schemas.microsoft.com/office/powerpoint/2010/main" val="1060123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F34147-4F93-0209-5F85-E9D2D7C94537}"/>
              </a:ext>
            </a:extLst>
          </p:cNvPr>
          <p:cNvSpPr>
            <a:spLocks noGrp="1"/>
          </p:cNvSpPr>
          <p:nvPr>
            <p:ph type="title"/>
          </p:nvPr>
        </p:nvSpPr>
        <p:spPr>
          <a:xfrm>
            <a:off x="4997884" y="226980"/>
            <a:ext cx="7064679" cy="914400"/>
          </a:xfrm>
        </p:spPr>
        <p:txBody>
          <a:bodyPr>
            <a:normAutofit/>
          </a:bodyPr>
          <a:lstStyle/>
          <a:p>
            <a:r>
              <a:rPr lang="en-US" dirty="0">
                <a:latin typeface="Arial"/>
                <a:cs typeface="Arial"/>
              </a:rPr>
              <a:t>Poll Question: Who is in the room?</a:t>
            </a:r>
          </a:p>
        </p:txBody>
      </p:sp>
      <p:sp>
        <p:nvSpPr>
          <p:cNvPr id="2" name="Content Placeholder 1">
            <a:extLst>
              <a:ext uri="{FF2B5EF4-FFF2-40B4-BE49-F238E27FC236}">
                <a16:creationId xmlns:a16="http://schemas.microsoft.com/office/drawing/2014/main" id="{43E9CB86-401D-24A8-F72F-A321BA0E73B5}"/>
              </a:ext>
            </a:extLst>
          </p:cNvPr>
          <p:cNvSpPr>
            <a:spLocks noGrp="1"/>
          </p:cNvSpPr>
          <p:nvPr>
            <p:ph idx="1"/>
          </p:nvPr>
        </p:nvSpPr>
        <p:spPr>
          <a:xfrm>
            <a:off x="4997885" y="1141380"/>
            <a:ext cx="7064679" cy="5489640"/>
          </a:xfrm>
        </p:spPr>
        <p:txBody>
          <a:bodyPr>
            <a:normAutofit fontScale="85000" lnSpcReduction="20000"/>
          </a:bodyPr>
          <a:lstStyle/>
          <a:p>
            <a:r>
              <a:rPr lang="en-US" sz="2600" dirty="0"/>
              <a:t>What is your primary role?</a:t>
            </a:r>
          </a:p>
          <a:p>
            <a:pPr lvl="1"/>
            <a:r>
              <a:rPr lang="en-US" sz="2600" dirty="0">
                <a:latin typeface="Arial"/>
                <a:cs typeface="Arial"/>
              </a:rPr>
              <a:t>Part C Coordinator </a:t>
            </a:r>
          </a:p>
          <a:p>
            <a:pPr lvl="1"/>
            <a:r>
              <a:rPr lang="en-US" sz="2600" dirty="0">
                <a:latin typeface="Arial"/>
                <a:cs typeface="Arial"/>
              </a:rPr>
              <a:t>Part C Data Manager</a:t>
            </a:r>
            <a:endParaRPr lang="en-US" dirty="0"/>
          </a:p>
          <a:p>
            <a:pPr lvl="1"/>
            <a:r>
              <a:rPr lang="en-US" sz="2600" dirty="0">
                <a:latin typeface="Arial"/>
                <a:cs typeface="Arial"/>
              </a:rPr>
              <a:t>Other Part C State Staff</a:t>
            </a:r>
            <a:endParaRPr lang="en-US" dirty="0"/>
          </a:p>
          <a:p>
            <a:pPr lvl="1"/>
            <a:r>
              <a:rPr lang="en-US" sz="2600" dirty="0">
                <a:latin typeface="Arial"/>
                <a:cs typeface="Arial"/>
              </a:rPr>
              <a:t>Part B Preschool Coordinator </a:t>
            </a:r>
          </a:p>
          <a:p>
            <a:pPr lvl="1"/>
            <a:r>
              <a:rPr lang="en-US" sz="2600" dirty="0">
                <a:latin typeface="Arial"/>
                <a:cs typeface="Arial"/>
              </a:rPr>
              <a:t>Part B Data Manager</a:t>
            </a:r>
          </a:p>
          <a:p>
            <a:pPr lvl="1"/>
            <a:r>
              <a:rPr lang="en-US" sz="2600" dirty="0">
                <a:latin typeface="Arial"/>
                <a:cs typeface="Arial"/>
              </a:rPr>
              <a:t>Other Part B State Staff</a:t>
            </a:r>
            <a:endParaRPr lang="en-US" dirty="0">
              <a:latin typeface="Arial"/>
              <a:cs typeface="Arial"/>
            </a:endParaRPr>
          </a:p>
          <a:p>
            <a:pPr lvl="1"/>
            <a:r>
              <a:rPr lang="en-US" sz="2600" dirty="0">
                <a:latin typeface="Arial"/>
                <a:cs typeface="Arial"/>
              </a:rPr>
              <a:t>National or State TA Provider</a:t>
            </a:r>
          </a:p>
          <a:p>
            <a:pPr lvl="1"/>
            <a:r>
              <a:rPr lang="en-US" sz="2600" dirty="0">
                <a:latin typeface="Arial"/>
                <a:cs typeface="Arial"/>
              </a:rPr>
              <a:t>Parent/Family Member</a:t>
            </a:r>
          </a:p>
          <a:p>
            <a:pPr lvl="1"/>
            <a:r>
              <a:rPr lang="en-US" sz="2600" dirty="0">
                <a:latin typeface="Arial"/>
                <a:cs typeface="Arial"/>
              </a:rPr>
              <a:t>Practitioner</a:t>
            </a:r>
          </a:p>
          <a:p>
            <a:pPr lvl="1"/>
            <a:r>
              <a:rPr lang="en-US" sz="2600" dirty="0">
                <a:latin typeface="Arial"/>
                <a:cs typeface="Arial"/>
              </a:rPr>
              <a:t>Federal Government</a:t>
            </a:r>
          </a:p>
          <a:p>
            <a:pPr lvl="1"/>
            <a:r>
              <a:rPr lang="en-US" sz="2600" dirty="0"/>
              <a:t>Higher Education</a:t>
            </a:r>
          </a:p>
          <a:p>
            <a:pPr lvl="1"/>
            <a:r>
              <a:rPr lang="en-US" sz="2600" dirty="0"/>
              <a:t>Other</a:t>
            </a:r>
          </a:p>
        </p:txBody>
      </p:sp>
      <p:pic>
        <p:nvPicPr>
          <p:cNvPr id="7" name="Picture 6" descr="&quot; &quot;">
            <a:extLst>
              <a:ext uri="{FF2B5EF4-FFF2-40B4-BE49-F238E27FC236}">
                <a16:creationId xmlns:a16="http://schemas.microsoft.com/office/drawing/2014/main" id="{844BB3B4-8C18-CE98-1C34-60A01E9999EA}"/>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83" y="0"/>
            <a:ext cx="4572801" cy="6995786"/>
          </a:xfrm>
          <a:prstGeom prst="rect">
            <a:avLst/>
          </a:prstGeom>
        </p:spPr>
      </p:pic>
    </p:spTree>
    <p:extLst>
      <p:ext uri="{BB962C8B-B14F-4D97-AF65-F5344CB8AC3E}">
        <p14:creationId xmlns:p14="http://schemas.microsoft.com/office/powerpoint/2010/main" val="2943368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F34147-4F93-0209-5F85-E9D2D7C94537}"/>
              </a:ext>
            </a:extLst>
          </p:cNvPr>
          <p:cNvSpPr>
            <a:spLocks noGrp="1"/>
          </p:cNvSpPr>
          <p:nvPr>
            <p:ph type="title"/>
          </p:nvPr>
        </p:nvSpPr>
        <p:spPr/>
        <p:txBody>
          <a:bodyPr>
            <a:normAutofit fontScale="90000"/>
          </a:bodyPr>
          <a:lstStyle/>
          <a:p>
            <a:r>
              <a:rPr lang="en-US" dirty="0"/>
              <a:t>Poll Question: </a:t>
            </a:r>
            <a:br>
              <a:rPr lang="en-US" dirty="0"/>
            </a:br>
            <a:r>
              <a:rPr lang="en-US" dirty="0"/>
              <a:t>How familiar are you with the COS-KC?</a:t>
            </a:r>
          </a:p>
        </p:txBody>
      </p:sp>
      <p:sp>
        <p:nvSpPr>
          <p:cNvPr id="2" name="Content Placeholder 1">
            <a:extLst>
              <a:ext uri="{FF2B5EF4-FFF2-40B4-BE49-F238E27FC236}">
                <a16:creationId xmlns:a16="http://schemas.microsoft.com/office/drawing/2014/main" id="{43E9CB86-401D-24A8-F72F-A321BA0E73B5}"/>
              </a:ext>
            </a:extLst>
          </p:cNvPr>
          <p:cNvSpPr>
            <a:spLocks noGrp="1"/>
          </p:cNvSpPr>
          <p:nvPr>
            <p:ph idx="1"/>
          </p:nvPr>
        </p:nvSpPr>
        <p:spPr>
          <a:xfrm>
            <a:off x="587829" y="1368358"/>
            <a:ext cx="5508171" cy="4477806"/>
          </a:xfrm>
        </p:spPr>
        <p:txBody>
          <a:bodyPr anchor="ctr"/>
          <a:lstStyle/>
          <a:p>
            <a:pPr marL="457200" indent="-457200">
              <a:spcAft>
                <a:spcPts val="1200"/>
              </a:spcAft>
              <a:buClr>
                <a:srgbClr val="467D32"/>
              </a:buClr>
              <a:buFont typeface="+mj-lt"/>
              <a:buAutoNum type="arabicPeriod"/>
            </a:pPr>
            <a:r>
              <a:rPr lang="en-US"/>
              <a:t>Here to learn!</a:t>
            </a:r>
          </a:p>
          <a:p>
            <a:pPr marL="457200" indent="-457200">
              <a:spcAft>
                <a:spcPts val="1200"/>
              </a:spcAft>
              <a:buClr>
                <a:srgbClr val="467D32"/>
              </a:buClr>
              <a:buFont typeface="+mj-lt"/>
              <a:buAutoNum type="arabicPeriod"/>
            </a:pPr>
            <a:r>
              <a:rPr lang="en-US"/>
              <a:t>Heard about it – need more information.</a:t>
            </a:r>
          </a:p>
          <a:p>
            <a:pPr marL="457200" indent="-457200">
              <a:spcAft>
                <a:spcPts val="1200"/>
              </a:spcAft>
              <a:buClr>
                <a:srgbClr val="467D32"/>
              </a:buClr>
              <a:buFont typeface="+mj-lt"/>
              <a:buAutoNum type="arabicPeriod"/>
            </a:pPr>
            <a:r>
              <a:rPr lang="en-US"/>
              <a:t>Somewhat familiar with it – have been watching for updates.</a:t>
            </a:r>
          </a:p>
          <a:p>
            <a:pPr marL="457200" indent="-457200">
              <a:spcAft>
                <a:spcPts val="1200"/>
              </a:spcAft>
              <a:buClr>
                <a:srgbClr val="467D32"/>
              </a:buClr>
              <a:buFont typeface="+mj-lt"/>
              <a:buAutoNum type="arabicPeriod"/>
            </a:pPr>
            <a:r>
              <a:rPr lang="en-US"/>
              <a:t>Pretty familiar with it.</a:t>
            </a:r>
          </a:p>
        </p:txBody>
      </p:sp>
      <p:pic>
        <p:nvPicPr>
          <p:cNvPr id="6" name="Picture 5" descr="&quot; &quot;">
            <a:extLst>
              <a:ext uri="{FF2B5EF4-FFF2-40B4-BE49-F238E27FC236}">
                <a16:creationId xmlns:a16="http://schemas.microsoft.com/office/drawing/2014/main" id="{4F375665-C53C-74A6-A086-86CF867A11FB}"/>
              </a:ext>
            </a:extLst>
          </p:cNvPr>
          <p:cNvPicPr>
            <a:picLocks noChangeAspect="1"/>
          </p:cNvPicPr>
          <p:nvPr/>
        </p:nvPicPr>
        <p:blipFill rotWithShape="1">
          <a:blip r:embed="rId3"/>
          <a:srcRect r="11473"/>
          <a:stretch/>
        </p:blipFill>
        <p:spPr>
          <a:xfrm>
            <a:off x="6356266" y="1454727"/>
            <a:ext cx="5647619" cy="4257304"/>
          </a:xfrm>
          <a:prstGeom prst="rect">
            <a:avLst/>
          </a:prstGeom>
        </p:spPr>
      </p:pic>
    </p:spTree>
    <p:extLst>
      <p:ext uri="{BB962C8B-B14F-4D97-AF65-F5344CB8AC3E}">
        <p14:creationId xmlns:p14="http://schemas.microsoft.com/office/powerpoint/2010/main" val="2859446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763E3D-6C93-D0E7-8D56-89CABB9681C5}"/>
              </a:ext>
            </a:extLst>
          </p:cNvPr>
          <p:cNvSpPr>
            <a:spLocks noGrp="1"/>
          </p:cNvSpPr>
          <p:nvPr>
            <p:ph type="title"/>
          </p:nvPr>
        </p:nvSpPr>
        <p:spPr/>
        <p:txBody>
          <a:bodyPr/>
          <a:lstStyle/>
          <a:p>
            <a:r>
              <a:rPr lang="en-US" dirty="0"/>
              <a:t>What are the child outcomes?</a:t>
            </a:r>
          </a:p>
        </p:txBody>
      </p:sp>
      <p:sp>
        <p:nvSpPr>
          <p:cNvPr id="2" name="Content Placeholder 1">
            <a:extLst>
              <a:ext uri="{FF2B5EF4-FFF2-40B4-BE49-F238E27FC236}">
                <a16:creationId xmlns:a16="http://schemas.microsoft.com/office/drawing/2014/main" id="{643D1EB4-333D-3684-9956-A8A5B40735A3}"/>
              </a:ext>
            </a:extLst>
          </p:cNvPr>
          <p:cNvSpPr>
            <a:spLocks noGrp="1"/>
          </p:cNvSpPr>
          <p:nvPr>
            <p:ph idx="1"/>
          </p:nvPr>
        </p:nvSpPr>
        <p:spPr>
          <a:xfrm>
            <a:off x="5295014" y="1368358"/>
            <a:ext cx="6298272" cy="4477806"/>
          </a:xfrm>
        </p:spPr>
        <p:txBody>
          <a:bodyPr anchor="ctr"/>
          <a:lstStyle/>
          <a:p>
            <a:pPr>
              <a:spcAft>
                <a:spcPts val="1200"/>
              </a:spcAft>
              <a:buClr>
                <a:srgbClr val="467D32"/>
              </a:buClr>
            </a:pPr>
            <a:r>
              <a:rPr lang="en-US">
                <a:latin typeface="Arial"/>
                <a:cs typeface="Arial"/>
              </a:rPr>
              <a:t>Part C Indicator 3, Part B 619 Indicator 7:</a:t>
            </a:r>
          </a:p>
          <a:p>
            <a:pPr marL="914400" lvl="1" indent="-457200">
              <a:spcAft>
                <a:spcPts val="1200"/>
              </a:spcAft>
              <a:buClr>
                <a:srgbClr val="467D32"/>
              </a:buClr>
              <a:buAutoNum type="alphaUcPeriod"/>
            </a:pPr>
            <a:r>
              <a:rPr lang="en-US">
                <a:latin typeface="Arial"/>
                <a:cs typeface="Arial"/>
              </a:rPr>
              <a:t>Positive Social-Emotional Skills</a:t>
            </a:r>
            <a:endParaRPr lang="en-US">
              <a:cs typeface="Arial"/>
            </a:endParaRPr>
          </a:p>
          <a:p>
            <a:pPr marL="914400" lvl="1" indent="-457200">
              <a:spcAft>
                <a:spcPts val="1200"/>
              </a:spcAft>
              <a:buClr>
                <a:srgbClr val="467D32"/>
              </a:buClr>
              <a:buAutoNum type="alphaUcPeriod"/>
            </a:pPr>
            <a:r>
              <a:rPr lang="en-US">
                <a:latin typeface="Arial"/>
                <a:cs typeface="Arial"/>
              </a:rPr>
              <a:t>Acquisition and Use of Knowledge and Skills</a:t>
            </a:r>
            <a:endParaRPr lang="en-US">
              <a:cs typeface="Arial"/>
            </a:endParaRPr>
          </a:p>
          <a:p>
            <a:pPr marL="914400" lvl="1" indent="-457200">
              <a:spcAft>
                <a:spcPts val="1200"/>
              </a:spcAft>
              <a:buClr>
                <a:srgbClr val="467D32"/>
              </a:buClr>
              <a:buAutoNum type="alphaUcPeriod"/>
            </a:pPr>
            <a:r>
              <a:rPr lang="en-US">
                <a:latin typeface="Arial"/>
                <a:cs typeface="Arial"/>
              </a:rPr>
              <a:t>Use of Appropriate Behaviors to Meet Needs</a:t>
            </a:r>
            <a:endParaRPr lang="en-US"/>
          </a:p>
        </p:txBody>
      </p:sp>
      <p:pic>
        <p:nvPicPr>
          <p:cNvPr id="4" name="Picture 3" descr="&quot; &quot;">
            <a:extLst>
              <a:ext uri="{FF2B5EF4-FFF2-40B4-BE49-F238E27FC236}">
                <a16:creationId xmlns:a16="http://schemas.microsoft.com/office/drawing/2014/main" id="{C1F04447-6410-A2CA-790C-4FE1F4842C68}"/>
              </a:ext>
            </a:extLst>
          </p:cNvPr>
          <p:cNvPicPr>
            <a:picLocks noChangeAspect="1"/>
          </p:cNvPicPr>
          <p:nvPr/>
        </p:nvPicPr>
        <p:blipFill rotWithShape="1">
          <a:blip r:embed="rId2"/>
          <a:srcRect t="11852" r="13062"/>
          <a:stretch/>
        </p:blipFill>
        <p:spPr>
          <a:xfrm>
            <a:off x="261620" y="1838960"/>
            <a:ext cx="4704648" cy="3180080"/>
          </a:xfrm>
          <a:prstGeom prst="rect">
            <a:avLst/>
          </a:prstGeom>
        </p:spPr>
      </p:pic>
    </p:spTree>
    <p:extLst>
      <p:ext uri="{BB962C8B-B14F-4D97-AF65-F5344CB8AC3E}">
        <p14:creationId xmlns:p14="http://schemas.microsoft.com/office/powerpoint/2010/main" val="2472826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DE0148-ABA4-0D51-8B07-BC1F050D4AD2}"/>
              </a:ext>
            </a:extLst>
          </p:cNvPr>
          <p:cNvSpPr>
            <a:spLocks noGrp="1"/>
          </p:cNvSpPr>
          <p:nvPr>
            <p:ph type="title"/>
          </p:nvPr>
        </p:nvSpPr>
        <p:spPr/>
        <p:txBody>
          <a:bodyPr>
            <a:normAutofit fontScale="90000"/>
          </a:bodyPr>
          <a:lstStyle/>
          <a:p>
            <a:r>
              <a:rPr lang="en-US" dirty="0"/>
              <a:t>Why do we care about the quality of our </a:t>
            </a:r>
            <a:br>
              <a:rPr lang="en-US" dirty="0"/>
            </a:br>
            <a:r>
              <a:rPr lang="en-US" dirty="0"/>
              <a:t>child outcomes data?</a:t>
            </a:r>
          </a:p>
        </p:txBody>
      </p:sp>
      <p:sp>
        <p:nvSpPr>
          <p:cNvPr id="2" name="Content Placeholder 1">
            <a:extLst>
              <a:ext uri="{FF2B5EF4-FFF2-40B4-BE49-F238E27FC236}">
                <a16:creationId xmlns:a16="http://schemas.microsoft.com/office/drawing/2014/main" id="{A40A31CC-733F-9128-F6BA-15C404AC9736}"/>
              </a:ext>
            </a:extLst>
          </p:cNvPr>
          <p:cNvSpPr>
            <a:spLocks noGrp="1"/>
          </p:cNvSpPr>
          <p:nvPr>
            <p:ph idx="1"/>
          </p:nvPr>
        </p:nvSpPr>
        <p:spPr/>
        <p:txBody>
          <a:bodyPr anchor="ctr"/>
          <a:lstStyle/>
          <a:p>
            <a:pPr>
              <a:spcAft>
                <a:spcPts val="1200"/>
              </a:spcAft>
            </a:pPr>
            <a:r>
              <a:rPr lang="en-US"/>
              <a:t>Know whether the program is making a difference </a:t>
            </a:r>
          </a:p>
          <a:p>
            <a:pPr>
              <a:spcAft>
                <a:spcPts val="1200"/>
              </a:spcAft>
            </a:pPr>
            <a:r>
              <a:rPr lang="en-US"/>
              <a:t>Confidence using data for program improvement</a:t>
            </a:r>
          </a:p>
          <a:p>
            <a:pPr>
              <a:spcAft>
                <a:spcPts val="1200"/>
              </a:spcAft>
            </a:pPr>
            <a:r>
              <a:rPr lang="en-US"/>
              <a:t>Data used in high-visibility public reports </a:t>
            </a:r>
          </a:p>
          <a:p>
            <a:pPr>
              <a:spcAft>
                <a:spcPts val="1200"/>
              </a:spcAft>
            </a:pPr>
            <a:r>
              <a:rPr lang="en-US"/>
              <a:t>May be comparing numbers in determinations (local or state)</a:t>
            </a:r>
          </a:p>
          <a:p>
            <a:pPr>
              <a:spcAft>
                <a:spcPts val="1200"/>
              </a:spcAft>
            </a:pPr>
            <a:r>
              <a:rPr lang="en-US"/>
              <a:t>Helps tell the story about the difference programs make in helping all children achieve overarching goals/outcomes</a:t>
            </a:r>
          </a:p>
        </p:txBody>
      </p:sp>
      <p:pic>
        <p:nvPicPr>
          <p:cNvPr id="5" name="Picture 4" descr="&quot; &quot;">
            <a:extLst>
              <a:ext uri="{FF2B5EF4-FFF2-40B4-BE49-F238E27FC236}">
                <a16:creationId xmlns:a16="http://schemas.microsoft.com/office/drawing/2014/main" id="{47CC089C-3F1B-ED76-7BCC-C1244A099A77}"/>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0758" y="109993"/>
            <a:ext cx="2086858" cy="1734605"/>
          </a:xfrm>
          <a:prstGeom prst="rect">
            <a:avLst/>
          </a:prstGeom>
          <a:ln>
            <a:noFill/>
          </a:ln>
          <a:effectLst>
            <a:softEdge rad="112500"/>
          </a:effectLst>
        </p:spPr>
      </p:pic>
    </p:spTree>
    <p:extLst>
      <p:ext uri="{BB962C8B-B14F-4D97-AF65-F5344CB8AC3E}">
        <p14:creationId xmlns:p14="http://schemas.microsoft.com/office/powerpoint/2010/main" val="3805001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018051-2F76-EB65-6877-1BBAC7D466FC}"/>
              </a:ext>
            </a:extLst>
          </p:cNvPr>
          <p:cNvSpPr>
            <a:spLocks noGrp="1"/>
          </p:cNvSpPr>
          <p:nvPr>
            <p:ph type="title"/>
          </p:nvPr>
        </p:nvSpPr>
        <p:spPr/>
        <p:txBody>
          <a:bodyPr/>
          <a:lstStyle/>
          <a:p>
            <a:r>
              <a:rPr lang="en-US" dirty="0"/>
              <a:t>Where does the COS-KC fit in improving data quality?</a:t>
            </a:r>
          </a:p>
        </p:txBody>
      </p:sp>
      <p:sp>
        <p:nvSpPr>
          <p:cNvPr id="8" name="Rectangle 7">
            <a:extLst>
              <a:ext uri="{FF2B5EF4-FFF2-40B4-BE49-F238E27FC236}">
                <a16:creationId xmlns:a16="http://schemas.microsoft.com/office/drawing/2014/main" id="{B27BF6EA-0D35-EE1B-516E-4D435368802F}"/>
              </a:ext>
            </a:extLst>
          </p:cNvPr>
          <p:cNvSpPr/>
          <p:nvPr/>
        </p:nvSpPr>
        <p:spPr>
          <a:xfrm>
            <a:off x="653143" y="1078301"/>
            <a:ext cx="3222172" cy="43803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COS supports</a:t>
            </a:r>
          </a:p>
        </p:txBody>
      </p:sp>
      <p:sp>
        <p:nvSpPr>
          <p:cNvPr id="4" name="Rectangle 3">
            <a:extLst>
              <a:ext uri="{FF2B5EF4-FFF2-40B4-BE49-F238E27FC236}">
                <a16:creationId xmlns:a16="http://schemas.microsoft.com/office/drawing/2014/main" id="{67A93DAF-BB99-A19D-8731-85566805596C}"/>
              </a:ext>
            </a:extLst>
          </p:cNvPr>
          <p:cNvSpPr/>
          <p:nvPr/>
        </p:nvSpPr>
        <p:spPr>
          <a:xfrm>
            <a:off x="838528" y="1645841"/>
            <a:ext cx="2634343" cy="10123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Professional development </a:t>
            </a:r>
          </a:p>
          <a:p>
            <a:pPr algn="ctr"/>
            <a:r>
              <a:rPr lang="en-US" sz="1400" i="1"/>
              <a:t>(on many related topics)</a:t>
            </a:r>
          </a:p>
        </p:txBody>
      </p:sp>
      <p:sp>
        <p:nvSpPr>
          <p:cNvPr id="7" name="Rectangle 6">
            <a:extLst>
              <a:ext uri="{FF2B5EF4-FFF2-40B4-BE49-F238E27FC236}">
                <a16:creationId xmlns:a16="http://schemas.microsoft.com/office/drawing/2014/main" id="{94C043B3-D0F8-FC1C-6305-7CAFF48992BF}"/>
              </a:ext>
            </a:extLst>
          </p:cNvPr>
          <p:cNvSpPr/>
          <p:nvPr/>
        </p:nvSpPr>
        <p:spPr>
          <a:xfrm>
            <a:off x="853847" y="2774363"/>
            <a:ext cx="2634343" cy="75817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Guidance and policies</a:t>
            </a:r>
          </a:p>
        </p:txBody>
      </p:sp>
      <p:sp>
        <p:nvSpPr>
          <p:cNvPr id="16" name="Rectangle 15">
            <a:extLst>
              <a:ext uri="{FF2B5EF4-FFF2-40B4-BE49-F238E27FC236}">
                <a16:creationId xmlns:a16="http://schemas.microsoft.com/office/drawing/2014/main" id="{33FA0E32-1133-7CD3-E337-0AE8CE8748B8}"/>
              </a:ext>
            </a:extLst>
          </p:cNvPr>
          <p:cNvSpPr/>
          <p:nvPr/>
        </p:nvSpPr>
        <p:spPr>
          <a:xfrm>
            <a:off x="859606" y="3635247"/>
            <a:ext cx="2634343" cy="69493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Leadership investment and culture of data use</a:t>
            </a:r>
          </a:p>
        </p:txBody>
      </p:sp>
      <p:sp>
        <p:nvSpPr>
          <p:cNvPr id="6" name="Rectangle 5">
            <a:extLst>
              <a:ext uri="{FF2B5EF4-FFF2-40B4-BE49-F238E27FC236}">
                <a16:creationId xmlns:a16="http://schemas.microsoft.com/office/drawing/2014/main" id="{23139D5E-1A86-F763-3AB7-36F39DDA9856}"/>
              </a:ext>
            </a:extLst>
          </p:cNvPr>
          <p:cNvSpPr/>
          <p:nvPr/>
        </p:nvSpPr>
        <p:spPr>
          <a:xfrm>
            <a:off x="855193" y="4407215"/>
            <a:ext cx="2634343" cy="69493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Monitoring and feedback</a:t>
            </a:r>
          </a:p>
        </p:txBody>
      </p:sp>
      <p:sp>
        <p:nvSpPr>
          <p:cNvPr id="5" name="Rectangle 4">
            <a:extLst>
              <a:ext uri="{FF2B5EF4-FFF2-40B4-BE49-F238E27FC236}">
                <a16:creationId xmlns:a16="http://schemas.microsoft.com/office/drawing/2014/main" id="{CD9F7801-3646-9444-D5A5-F7A59062FC4C}"/>
              </a:ext>
            </a:extLst>
          </p:cNvPr>
          <p:cNvSpPr/>
          <p:nvPr/>
        </p:nvSpPr>
        <p:spPr>
          <a:xfrm>
            <a:off x="859961" y="5216315"/>
            <a:ext cx="2634343" cy="86260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Data use and review of data quality</a:t>
            </a:r>
          </a:p>
        </p:txBody>
      </p:sp>
      <p:sp>
        <p:nvSpPr>
          <p:cNvPr id="33" name="TextBox 32">
            <a:extLst>
              <a:ext uri="{FF2B5EF4-FFF2-40B4-BE49-F238E27FC236}">
                <a16:creationId xmlns:a16="http://schemas.microsoft.com/office/drawing/2014/main" id="{B382BFA6-3721-CE4A-83CC-35362289D820}"/>
              </a:ext>
            </a:extLst>
          </p:cNvPr>
          <p:cNvSpPr txBox="1"/>
          <p:nvPr/>
        </p:nvSpPr>
        <p:spPr>
          <a:xfrm>
            <a:off x="4256915" y="1345218"/>
            <a:ext cx="2434724" cy="523220"/>
          </a:xfrm>
          <a:prstGeom prst="rect">
            <a:avLst/>
          </a:prstGeom>
          <a:noFill/>
        </p:spPr>
        <p:txBody>
          <a:bodyPr wrap="square">
            <a:spAutoFit/>
          </a:bodyPr>
          <a:lstStyle/>
          <a:p>
            <a:pPr marL="0" indent="0" algn="ctr">
              <a:buNone/>
            </a:pPr>
            <a:r>
              <a:rPr lang="en-US" sz="2800" b="1" dirty="0">
                <a:solidFill>
                  <a:srgbClr val="C00000"/>
                </a:solidFill>
                <a:latin typeface="Arial" panose="020B0604020202020204" pitchFamily="34" charset="0"/>
                <a:cs typeface="Arial" panose="020B0604020202020204" pitchFamily="34" charset="0"/>
              </a:rPr>
              <a:t>COS-KC</a:t>
            </a:r>
          </a:p>
        </p:txBody>
      </p:sp>
      <p:sp>
        <p:nvSpPr>
          <p:cNvPr id="9" name="Rectangle: Rounded Corners 8">
            <a:extLst>
              <a:ext uri="{FF2B5EF4-FFF2-40B4-BE49-F238E27FC236}">
                <a16:creationId xmlns:a16="http://schemas.microsoft.com/office/drawing/2014/main" id="{498C36D3-22A7-5ED2-A264-24133A24C57C}"/>
              </a:ext>
            </a:extLst>
          </p:cNvPr>
          <p:cNvSpPr/>
          <p:nvPr/>
        </p:nvSpPr>
        <p:spPr>
          <a:xfrm>
            <a:off x="4332740" y="2275039"/>
            <a:ext cx="2373086" cy="12575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t>Practitioner knowledge</a:t>
            </a:r>
          </a:p>
        </p:txBody>
      </p:sp>
      <p:sp>
        <p:nvSpPr>
          <p:cNvPr id="15" name="Rectangle: Rounded Corners 14">
            <a:extLst>
              <a:ext uri="{FF2B5EF4-FFF2-40B4-BE49-F238E27FC236}">
                <a16:creationId xmlns:a16="http://schemas.microsoft.com/office/drawing/2014/main" id="{9107DDF9-778B-064C-E5BE-0AE101389351}"/>
              </a:ext>
            </a:extLst>
          </p:cNvPr>
          <p:cNvSpPr/>
          <p:nvPr/>
        </p:nvSpPr>
        <p:spPr>
          <a:xfrm>
            <a:off x="4334494" y="3728167"/>
            <a:ext cx="2425809" cy="12830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t>Infrastructure supporting quality COS implementation</a:t>
            </a:r>
          </a:p>
        </p:txBody>
      </p:sp>
      <p:sp>
        <p:nvSpPr>
          <p:cNvPr id="13" name="Rectangle: Rounded Corners 12">
            <a:extLst>
              <a:ext uri="{FF2B5EF4-FFF2-40B4-BE49-F238E27FC236}">
                <a16:creationId xmlns:a16="http://schemas.microsoft.com/office/drawing/2014/main" id="{AC0FB7B5-F470-7869-45E9-5E5266359837}"/>
              </a:ext>
            </a:extLst>
          </p:cNvPr>
          <p:cNvSpPr/>
          <p:nvPr/>
        </p:nvSpPr>
        <p:spPr>
          <a:xfrm>
            <a:off x="7097767" y="2729326"/>
            <a:ext cx="2143134" cy="20318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t>Quality COS implementation</a:t>
            </a:r>
          </a:p>
        </p:txBody>
      </p:sp>
      <p:sp>
        <p:nvSpPr>
          <p:cNvPr id="14" name="Rectangle: Rounded Corners 13">
            <a:extLst>
              <a:ext uri="{FF2B5EF4-FFF2-40B4-BE49-F238E27FC236}">
                <a16:creationId xmlns:a16="http://schemas.microsoft.com/office/drawing/2014/main" id="{A849F121-BB29-1A26-8E06-1D2F3341B15C}"/>
              </a:ext>
            </a:extLst>
          </p:cNvPr>
          <p:cNvSpPr/>
          <p:nvPr/>
        </p:nvSpPr>
        <p:spPr>
          <a:xfrm>
            <a:off x="9557792" y="2729326"/>
            <a:ext cx="2405744" cy="195295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t>Quality data useful for federal reporting and program improvement</a:t>
            </a:r>
          </a:p>
        </p:txBody>
      </p:sp>
      <p:sp>
        <p:nvSpPr>
          <p:cNvPr id="17" name="Arrow: Right 16" descr="Arrow pointing from COS supports to COS-KC">
            <a:extLst>
              <a:ext uri="{FF2B5EF4-FFF2-40B4-BE49-F238E27FC236}">
                <a16:creationId xmlns:a16="http://schemas.microsoft.com/office/drawing/2014/main" id="{198D76AC-CB7B-D744-AF3C-58350FB00B52}"/>
              </a:ext>
            </a:extLst>
          </p:cNvPr>
          <p:cNvSpPr/>
          <p:nvPr/>
        </p:nvSpPr>
        <p:spPr>
          <a:xfrm>
            <a:off x="3568080" y="3123347"/>
            <a:ext cx="1107234" cy="128301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descr="Arrow pointing from COS-KC to quality COS implementation">
            <a:extLst>
              <a:ext uri="{FF2B5EF4-FFF2-40B4-BE49-F238E27FC236}">
                <a16:creationId xmlns:a16="http://schemas.microsoft.com/office/drawing/2014/main" id="{6A452CC3-351B-52D0-C73C-C19A2621076F}"/>
              </a:ext>
            </a:extLst>
          </p:cNvPr>
          <p:cNvSpPr/>
          <p:nvPr/>
        </p:nvSpPr>
        <p:spPr>
          <a:xfrm>
            <a:off x="6455220" y="3213107"/>
            <a:ext cx="859970" cy="9144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descr="Arrow pointing from COS-KC to quality COS implementation to quality data useful for federal reporting and program improvement">
            <a:extLst>
              <a:ext uri="{FF2B5EF4-FFF2-40B4-BE49-F238E27FC236}">
                <a16:creationId xmlns:a16="http://schemas.microsoft.com/office/drawing/2014/main" id="{31A110D6-0493-908F-4231-18DC98BD2B8D}"/>
              </a:ext>
            </a:extLst>
          </p:cNvPr>
          <p:cNvSpPr/>
          <p:nvPr/>
        </p:nvSpPr>
        <p:spPr>
          <a:xfrm>
            <a:off x="9095096" y="3288028"/>
            <a:ext cx="705042" cy="91440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descr="Circle highlighting practitioner knowledge">
            <a:extLst>
              <a:ext uri="{FF2B5EF4-FFF2-40B4-BE49-F238E27FC236}">
                <a16:creationId xmlns:a16="http://schemas.microsoft.com/office/drawing/2014/main" id="{CB2CBBC8-1F6F-19A0-8B6E-979482517300}"/>
              </a:ext>
            </a:extLst>
          </p:cNvPr>
          <p:cNvSpPr/>
          <p:nvPr/>
        </p:nvSpPr>
        <p:spPr>
          <a:xfrm>
            <a:off x="3914028" y="2060061"/>
            <a:ext cx="3028208" cy="154029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35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3" grpId="0" animBg="1"/>
      <p:bldP spid="14"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FDE9F-D846-B726-1C7C-489A0F223D52}"/>
              </a:ext>
            </a:extLst>
          </p:cNvPr>
          <p:cNvSpPr>
            <a:spLocks noGrp="1"/>
          </p:cNvSpPr>
          <p:nvPr>
            <p:ph type="title"/>
          </p:nvPr>
        </p:nvSpPr>
        <p:spPr/>
        <p:txBody>
          <a:bodyPr>
            <a:normAutofit fontScale="90000"/>
          </a:bodyPr>
          <a:lstStyle/>
          <a:p>
            <a:r>
              <a:rPr lang="en-US" dirty="0"/>
              <a:t>The Child Outcomes Summary Knowledge Check</a:t>
            </a:r>
            <a:br>
              <a:rPr lang="en-US" dirty="0"/>
            </a:br>
            <a:r>
              <a:rPr lang="en-US" dirty="0"/>
              <a:t>(COS-KC)</a:t>
            </a:r>
          </a:p>
        </p:txBody>
      </p:sp>
      <p:sp>
        <p:nvSpPr>
          <p:cNvPr id="2" name="Content Placeholder 1">
            <a:extLst>
              <a:ext uri="{FF2B5EF4-FFF2-40B4-BE49-F238E27FC236}">
                <a16:creationId xmlns:a16="http://schemas.microsoft.com/office/drawing/2014/main" id="{A1D68C44-CB72-83A6-B6EF-FDEA3FB701B7}"/>
              </a:ext>
            </a:extLst>
          </p:cNvPr>
          <p:cNvSpPr>
            <a:spLocks noGrp="1"/>
          </p:cNvSpPr>
          <p:nvPr>
            <p:ph idx="1"/>
          </p:nvPr>
        </p:nvSpPr>
        <p:spPr>
          <a:xfrm>
            <a:off x="587830" y="1368358"/>
            <a:ext cx="9566264" cy="4477806"/>
          </a:xfrm>
        </p:spPr>
        <p:txBody>
          <a:bodyPr anchor="ctr"/>
          <a:lstStyle/>
          <a:p>
            <a:pPr>
              <a:spcAft>
                <a:spcPts val="1200"/>
              </a:spcAft>
            </a:pPr>
            <a:r>
              <a:rPr lang="en-US" b="1" dirty="0"/>
              <a:t>Why:</a:t>
            </a:r>
            <a:r>
              <a:rPr lang="en-US" dirty="0"/>
              <a:t> It provides a way for states and local programs to know whether practitioners have the basic knowledge they need to participate effectively in the COS process.</a:t>
            </a:r>
          </a:p>
          <a:p>
            <a:pPr>
              <a:spcAft>
                <a:spcPts val="1200"/>
              </a:spcAft>
            </a:pPr>
            <a:r>
              <a:rPr lang="en-US" b="1" dirty="0"/>
              <a:t>What:</a:t>
            </a:r>
            <a:r>
              <a:rPr lang="en-US" dirty="0"/>
              <a:t> It’s a free, open-book, 30 multiple-choice question assessment about the COS process. Takes 45 minutes to 1 hour.</a:t>
            </a:r>
          </a:p>
          <a:p>
            <a:pPr lvl="1">
              <a:spcAft>
                <a:spcPts val="1200"/>
              </a:spcAft>
            </a:pPr>
            <a:r>
              <a:rPr lang="en-US" b="1" i="1" dirty="0"/>
              <a:t>Assessment items may not be shared.</a:t>
            </a:r>
          </a:p>
          <a:p>
            <a:pPr>
              <a:spcAft>
                <a:spcPts val="1200"/>
              </a:spcAft>
            </a:pPr>
            <a:r>
              <a:rPr lang="en-US" b="1" dirty="0"/>
              <a:t>Where:</a:t>
            </a:r>
            <a:r>
              <a:rPr lang="en-US" dirty="0"/>
              <a:t> It’s online at </a:t>
            </a:r>
            <a:r>
              <a:rPr lang="en-US" dirty="0">
                <a:hlinkClick r:id="rId3" tooltip="Child Outcomes Summary Knowledge Check (COS-KC)"/>
              </a:rPr>
              <a:t>https://coskc.dasyonline.org/</a:t>
            </a:r>
            <a:r>
              <a:rPr lang="en-US" dirty="0"/>
              <a:t>.</a:t>
            </a:r>
          </a:p>
        </p:txBody>
      </p:sp>
      <p:pic>
        <p:nvPicPr>
          <p:cNvPr id="7" name="Graphic 6" descr="&quot; &quot;">
            <a:extLst>
              <a:ext uri="{FF2B5EF4-FFF2-40B4-BE49-F238E27FC236}">
                <a16:creationId xmlns:a16="http://schemas.microsoft.com/office/drawing/2014/main" id="{F25FE44B-30E1-FE39-EDAB-C12C51D754F2}"/>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91804" y="1346368"/>
            <a:ext cx="1624706" cy="1624706"/>
          </a:xfrm>
          <a:prstGeom prst="rect">
            <a:avLst/>
          </a:prstGeom>
        </p:spPr>
      </p:pic>
      <p:pic>
        <p:nvPicPr>
          <p:cNvPr id="5" name="Graphic 4" descr="&quot; &quot;">
            <a:extLst>
              <a:ext uri="{FF2B5EF4-FFF2-40B4-BE49-F238E27FC236}">
                <a16:creationId xmlns:a16="http://schemas.microsoft.com/office/drawing/2014/main" id="{D2A91B84-965B-9578-1AC1-50D08C8E7F6A}"/>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60142" y="2988908"/>
            <a:ext cx="1088029" cy="1088029"/>
          </a:xfrm>
          <a:prstGeom prst="rect">
            <a:avLst/>
          </a:prstGeom>
        </p:spPr>
      </p:pic>
      <p:pic>
        <p:nvPicPr>
          <p:cNvPr id="11" name="Graphic 10" descr="&quot; &quot;">
            <a:extLst>
              <a:ext uri="{FF2B5EF4-FFF2-40B4-BE49-F238E27FC236}">
                <a16:creationId xmlns:a16="http://schemas.microsoft.com/office/drawing/2014/main" id="{DE3B514D-F65A-C243-14D5-1DC394C64D4A}"/>
              </a:ext>
              <a:ext uri="{C183D7F6-B498-43B3-948B-1728B52AA6E4}">
                <adec:decorative xmlns:adec="http://schemas.microsoft.com/office/drawing/2017/decorative" val="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46956" y="4232259"/>
            <a:ext cx="914400" cy="914400"/>
          </a:xfrm>
          <a:prstGeom prst="rect">
            <a:avLst/>
          </a:prstGeom>
        </p:spPr>
      </p:pic>
      <p:pic>
        <p:nvPicPr>
          <p:cNvPr id="9" name="Graphic 8" descr="&quot; &quot;">
            <a:extLst>
              <a:ext uri="{FF2B5EF4-FFF2-40B4-BE49-F238E27FC236}">
                <a16:creationId xmlns:a16="http://schemas.microsoft.com/office/drawing/2014/main" id="{8A4ECE0A-03E2-780A-7F90-D6F3561B33C1}"/>
              </a:ext>
              <a:ext uri="{C183D7F6-B498-43B3-948B-1728B52AA6E4}">
                <adec:decorative xmlns:adec="http://schemas.microsoft.com/office/drawing/2017/decorative" val="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33771" y="5146659"/>
            <a:ext cx="914400" cy="914400"/>
          </a:xfrm>
          <a:prstGeom prst="rect">
            <a:avLst/>
          </a:prstGeom>
        </p:spPr>
      </p:pic>
    </p:spTree>
    <p:extLst>
      <p:ext uri="{BB962C8B-B14F-4D97-AF65-F5344CB8AC3E}">
        <p14:creationId xmlns:p14="http://schemas.microsoft.com/office/powerpoint/2010/main" val="124156418"/>
      </p:ext>
    </p:extLst>
  </p:cSld>
  <p:clrMapOvr>
    <a:masterClrMapping/>
  </p:clrMapOvr>
</p:sld>
</file>

<file path=ppt/theme/theme1.xml><?xml version="1.0" encoding="utf-8"?>
<a:theme xmlns:a="http://schemas.openxmlformats.org/drawingml/2006/main" name="Gallery">
  <a:themeElements>
    <a:clrScheme name="ECTA-DaSy">
      <a:dk1>
        <a:srgbClr val="000000"/>
      </a:dk1>
      <a:lt1>
        <a:srgbClr val="FFFFFF"/>
      </a:lt1>
      <a:dk2>
        <a:srgbClr val="222222"/>
      </a:dk2>
      <a:lt2>
        <a:srgbClr val="CCCCCC"/>
      </a:lt2>
      <a:accent1>
        <a:srgbClr val="ED3232"/>
      </a:accent1>
      <a:accent2>
        <a:srgbClr val="FF6600"/>
      </a:accent2>
      <a:accent3>
        <a:srgbClr val="FFBE00"/>
      </a:accent3>
      <a:accent4>
        <a:srgbClr val="38B549"/>
      </a:accent4>
      <a:accent5>
        <a:srgbClr val="2777B9"/>
      </a:accent5>
      <a:accent6>
        <a:srgbClr val="982C78"/>
      </a:accent6>
      <a:hlink>
        <a:srgbClr val="007BFF"/>
      </a:hlink>
      <a:folHlink>
        <a:srgbClr val="007B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C7E56517FBFCE4A9A20773E66EB0241" ma:contentTypeVersion="4" ma:contentTypeDescription="Create a new document." ma:contentTypeScope="" ma:versionID="d107c074a8a672c4d1220b3f5089c400">
  <xsd:schema xmlns:xsd="http://www.w3.org/2001/XMLSchema" xmlns:xs="http://www.w3.org/2001/XMLSchema" xmlns:p="http://schemas.microsoft.com/office/2006/metadata/properties" xmlns:ns2="3ccd3bbe-7149-4b12-92a8-a463c64779c4" targetNamespace="http://schemas.microsoft.com/office/2006/metadata/properties" ma:root="true" ma:fieldsID="b1a21bf27a344a05585c14c48945d8a2" ns2:_="">
    <xsd:import namespace="3ccd3bbe-7149-4b12-92a8-a463c64779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cd3bbe-7149-4b12-92a8-a463c64779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97BB4A-2583-418C-B318-B2081ED201AE}">
  <ds:schemaRefs>
    <ds:schemaRef ds:uri="http://purl.org/dc/terms/"/>
    <ds:schemaRef ds:uri="http://schemas.microsoft.com/office/2006/documentManagement/types"/>
    <ds:schemaRef ds:uri="3ccd3bbe-7149-4b12-92a8-a463c64779c4"/>
    <ds:schemaRef ds:uri="http://www.w3.org/XML/1998/namespace"/>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9DA24817-BC3D-464B-9306-A48710BB89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cd3bbe-7149-4b12-92a8-a463c64779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EDFB18-B309-4C57-A094-79E7199066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ecta2-template-v1</Template>
  <TotalTime>42</TotalTime>
  <Words>2048</Words>
  <Application>Microsoft Office PowerPoint</Application>
  <PresentationFormat>Widescreen</PresentationFormat>
  <Paragraphs>211</Paragraphs>
  <Slides>27</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Maiandra GD</vt:lpstr>
      <vt:lpstr>Symbol</vt:lpstr>
      <vt:lpstr>Tahoma</vt:lpstr>
      <vt:lpstr>Gallery</vt:lpstr>
      <vt:lpstr>Improve Your Child Outcomes Data: Introducing the Child Outcomes Summary Knowledge Check  (COS-KC)</vt:lpstr>
      <vt:lpstr>Intended Outcomes</vt:lpstr>
      <vt:lpstr>Agenda</vt:lpstr>
      <vt:lpstr>Poll Question: Who is in the room?</vt:lpstr>
      <vt:lpstr>Poll Question:  How familiar are you with the COS-KC?</vt:lpstr>
      <vt:lpstr>What are the child outcomes?</vt:lpstr>
      <vt:lpstr>Why do we care about the quality of our  child outcomes data?</vt:lpstr>
      <vt:lpstr>Where does the COS-KC fit in improving data quality?</vt:lpstr>
      <vt:lpstr>The Child Outcomes Summary Knowledge Check (COS-KC)</vt:lpstr>
      <vt:lpstr>The COS-KC Is a Valid Assessment</vt:lpstr>
      <vt:lpstr>Features of the COS-KC Assessment</vt:lpstr>
      <vt:lpstr>What does the COS-KC cover? (Content is aligned with the national COS Process Module)</vt:lpstr>
      <vt:lpstr>Example Question</vt:lpstr>
      <vt:lpstr>The COS-KC Is Open-Book</vt:lpstr>
      <vt:lpstr>Benefits of Participation: Individual Practitioners</vt:lpstr>
      <vt:lpstr>Benefits of State Participation:  Improved Data and Outcomes!</vt:lpstr>
      <vt:lpstr>Special Thanks to COS-KC Early Adopter States!</vt:lpstr>
      <vt:lpstr>How States Are Using the COS-KC</vt:lpstr>
      <vt:lpstr>Hawaii’s COS-KC Story: Kathy Kubo</vt:lpstr>
      <vt:lpstr>Wisconsin’s COS-KC Story: Michelle Ogorek</vt:lpstr>
      <vt:lpstr>Alaska’s COS-KC Story: Susan Kessler</vt:lpstr>
      <vt:lpstr>Alaska’s COS-KC Story (continued)</vt:lpstr>
      <vt:lpstr>Alabama’s COS-KC Story</vt:lpstr>
      <vt:lpstr>Questions or comments?</vt:lpstr>
      <vt:lpstr>Interested in Using the COS-KC … Now? In a few months? Next year?</vt:lpstr>
      <vt:lpstr>For More Information</vt:lpstr>
      <vt:lpstr>Find out more at dasycenter.org and ectacenter.org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 Logo and Powerpoint Template</dc:title>
  <dc:creator>Lazara, Alexander Morris</dc:creator>
  <cp:lastModifiedBy>Roxanne Jones</cp:lastModifiedBy>
  <cp:revision>2</cp:revision>
  <dcterms:created xsi:type="dcterms:W3CDTF">2017-11-28T16:39:02Z</dcterms:created>
  <dcterms:modified xsi:type="dcterms:W3CDTF">2023-04-25T20:37:43Z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0x0101009C7E56517FBFCE4A9A20773E66EB0241</vt:lpwstr>
  </property>
</Properties>
</file>