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3"/>
  </p:notesMasterIdLst>
  <p:handoutMasterIdLst>
    <p:handoutMasterId r:id="rId44"/>
  </p:handoutMasterIdLst>
  <p:sldIdLst>
    <p:sldId id="257" r:id="rId5"/>
    <p:sldId id="262" r:id="rId6"/>
    <p:sldId id="264" r:id="rId7"/>
    <p:sldId id="630" r:id="rId8"/>
    <p:sldId id="637" r:id="rId9"/>
    <p:sldId id="636" r:id="rId10"/>
    <p:sldId id="261" r:id="rId11"/>
    <p:sldId id="643" r:id="rId12"/>
    <p:sldId id="642" r:id="rId13"/>
    <p:sldId id="650" r:id="rId14"/>
    <p:sldId id="288" r:id="rId15"/>
    <p:sldId id="289" r:id="rId16"/>
    <p:sldId id="635" r:id="rId17"/>
    <p:sldId id="616" r:id="rId18"/>
    <p:sldId id="285" r:id="rId19"/>
    <p:sldId id="639" r:id="rId20"/>
    <p:sldId id="276" r:id="rId21"/>
    <p:sldId id="277" r:id="rId22"/>
    <p:sldId id="278" r:id="rId23"/>
    <p:sldId id="279" r:id="rId24"/>
    <p:sldId id="280" r:id="rId25"/>
    <p:sldId id="284" r:id="rId26"/>
    <p:sldId id="641" r:id="rId27"/>
    <p:sldId id="628" r:id="rId28"/>
    <p:sldId id="621" r:id="rId29"/>
    <p:sldId id="644" r:id="rId30"/>
    <p:sldId id="627" r:id="rId31"/>
    <p:sldId id="619" r:id="rId32"/>
    <p:sldId id="622" r:id="rId33"/>
    <p:sldId id="290" r:id="rId34"/>
    <p:sldId id="282" r:id="rId35"/>
    <p:sldId id="281" r:id="rId36"/>
    <p:sldId id="645" r:id="rId37"/>
    <p:sldId id="647" r:id="rId38"/>
    <p:sldId id="648" r:id="rId39"/>
    <p:sldId id="319" r:id="rId40"/>
    <p:sldId id="272" r:id="rId41"/>
    <p:sldId id="27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4899419-AE08-F343-1CD0-0C066AE0D1C5}" name="Grace Kelley" initials="GK" userId="Grace Kelley" providerId="None"/>
  <p188:author id="{08ACA5BA-3F14-429E-B4DF-AEE3A3AF0B06}" name="Betsy Mercier" initials="BM" userId="S::bmercier@sriinternational.com::3d0560f5-fc45-464e-b660-843e380390de" providerId="AD"/>
  <p188:author id="{03896CCA-0F0A-0B02-0C3B-18F6E2136E3D}" name="McGhee, Thomas II" initials="MI" userId="S::tmcghee1_ad.unc.edu#ext#@sriit.onmicrosoft.com::6ecda4d9-daf2-407b-a8fe-e98095a9304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2C92"/>
    <a:srgbClr val="2E8540"/>
    <a:srgbClr val="981B1E"/>
    <a:srgbClr val="154578"/>
    <a:srgbClr val="046B99"/>
    <a:srgbClr val="5B616B"/>
    <a:srgbClr val="104578"/>
    <a:srgbClr val="39B5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E87A87-F45A-4191-9D51-552057AFE46C}" v="868" dt="2022-10-20T19:20:30.5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97" autoAdjust="0"/>
    <p:restoredTop sz="86462" autoAdjust="0"/>
  </p:normalViewPr>
  <p:slideViewPr>
    <p:cSldViewPr snapToGrid="0">
      <p:cViewPr varScale="1">
        <p:scale>
          <a:sx n="66" d="100"/>
          <a:sy n="66" d="100"/>
        </p:scale>
        <p:origin x="72" y="534"/>
      </p:cViewPr>
      <p:guideLst/>
    </p:cSldViewPr>
  </p:slideViewPr>
  <p:outlineViewPr>
    <p:cViewPr>
      <p:scale>
        <a:sx n="33" d="100"/>
        <a:sy n="33" d="100"/>
      </p:scale>
      <p:origin x="0" y="-21348"/>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sy Mercier" userId="S::bmercier@sriinternational.com::3d0560f5-fc45-464e-b660-843e380390de" providerId="AD" clId="Web-{29E9B147-7D95-2E84-93CA-FDA6A1E2E789}"/>
    <pc:docChg chg="modSld">
      <pc:chgData name="Betsy Mercier" userId="S::bmercier@sriinternational.com::3d0560f5-fc45-464e-b660-843e380390de" providerId="AD" clId="Web-{29E9B147-7D95-2E84-93CA-FDA6A1E2E789}" dt="2022-10-03T12:54:55.348" v="5" actId="20577"/>
      <pc:docMkLst>
        <pc:docMk/>
      </pc:docMkLst>
      <pc:sldChg chg="modSp">
        <pc:chgData name="Betsy Mercier" userId="S::bmercier@sriinternational.com::3d0560f5-fc45-464e-b660-843e380390de" providerId="AD" clId="Web-{29E9B147-7D95-2E84-93CA-FDA6A1E2E789}" dt="2022-10-03T12:54:55.348" v="5" actId="20577"/>
        <pc:sldMkLst>
          <pc:docMk/>
          <pc:sldMk cId="3208258806" sldId="272"/>
        </pc:sldMkLst>
        <pc:spChg chg="mod">
          <ac:chgData name="Betsy Mercier" userId="S::bmercier@sriinternational.com::3d0560f5-fc45-464e-b660-843e380390de" providerId="AD" clId="Web-{29E9B147-7D95-2E84-93CA-FDA6A1E2E789}" dt="2022-10-03T12:54:55.348" v="5" actId="20577"/>
          <ac:spMkLst>
            <pc:docMk/>
            <pc:sldMk cId="3208258806" sldId="272"/>
            <ac:spMk id="4" creationId="{BA369499-0F54-3332-4BE7-F06C9C12F779}"/>
          </ac:spMkLst>
        </pc:spChg>
      </pc:sldChg>
    </pc:docChg>
  </pc:docChgLst>
  <pc:docChgLst>
    <pc:chgData name="Betsy Mercier" userId="S::bmercier@sriinternational.com::3d0560f5-fc45-464e-b660-843e380390de" providerId="AD" clId="Web-{9BDD38A2-A458-6615-CF7E-9F80EE46905E}"/>
    <pc:docChg chg="">
      <pc:chgData name="Betsy Mercier" userId="S::bmercier@sriinternational.com::3d0560f5-fc45-464e-b660-843e380390de" providerId="AD" clId="Web-{9BDD38A2-A458-6615-CF7E-9F80EE46905E}" dt="2022-09-30T04:29:24.595" v="0"/>
      <pc:docMkLst>
        <pc:docMk/>
      </pc:docMkLst>
      <pc:sldChg chg="delCm">
        <pc:chgData name="Betsy Mercier" userId="S::bmercier@sriinternational.com::3d0560f5-fc45-464e-b660-843e380390de" providerId="AD" clId="Web-{9BDD38A2-A458-6615-CF7E-9F80EE46905E}" dt="2022-09-30T04:29:24.595" v="0"/>
        <pc:sldMkLst>
          <pc:docMk/>
          <pc:sldMk cId="3797393967" sldId="277"/>
        </pc:sldMkLst>
      </pc:sldChg>
    </pc:docChg>
  </pc:docChgLst>
  <pc:docChgLst>
    <pc:chgData name="Betsy Mercier" userId="S::bmercier@sriinternational.com::3d0560f5-fc45-464e-b660-843e380390de" providerId="AD" clId="Web-{B1C031CE-8E39-5A76-D8DE-9208FF37DEB3}"/>
    <pc:docChg chg="">
      <pc:chgData name="Betsy Mercier" userId="S::bmercier@sriinternational.com::3d0560f5-fc45-464e-b660-843e380390de" providerId="AD" clId="Web-{B1C031CE-8E39-5A76-D8DE-9208FF37DEB3}" dt="2022-10-03T12:55:38.829" v="0"/>
      <pc:docMkLst>
        <pc:docMk/>
      </pc:docMkLst>
      <pc:sldChg chg="delCm">
        <pc:chgData name="Betsy Mercier" userId="S::bmercier@sriinternational.com::3d0560f5-fc45-464e-b660-843e380390de" providerId="AD" clId="Web-{B1C031CE-8E39-5A76-D8DE-9208FF37DEB3}" dt="2022-10-03T12:55:38.829" v="0"/>
        <pc:sldMkLst>
          <pc:docMk/>
          <pc:sldMk cId="3439020015" sldId="643"/>
        </pc:sldMkLst>
      </pc:sldChg>
    </pc:docChg>
  </pc:docChgLst>
  <pc:docChgLst>
    <pc:chgData name="Betsy Mercier" userId="S::bmercier@sriinternational.com::3d0560f5-fc45-464e-b660-843e380390de" providerId="AD" clId="Web-{AA686188-AD2D-26FB-B937-EA3F03F29860}"/>
    <pc:docChg chg="modSld">
      <pc:chgData name="Betsy Mercier" userId="S::bmercier@sriinternational.com::3d0560f5-fc45-464e-b660-843e380390de" providerId="AD" clId="Web-{AA686188-AD2D-26FB-B937-EA3F03F29860}" dt="2022-10-03T13:06:09.800" v="37" actId="20577"/>
      <pc:docMkLst>
        <pc:docMk/>
      </pc:docMkLst>
      <pc:sldChg chg="modSp">
        <pc:chgData name="Betsy Mercier" userId="S::bmercier@sriinternational.com::3d0560f5-fc45-464e-b660-843e380390de" providerId="AD" clId="Web-{AA686188-AD2D-26FB-B937-EA3F03F29860}" dt="2022-10-03T13:06:09.800" v="37" actId="20577"/>
        <pc:sldMkLst>
          <pc:docMk/>
          <pc:sldMk cId="3208258806" sldId="272"/>
        </pc:sldMkLst>
        <pc:spChg chg="mod">
          <ac:chgData name="Betsy Mercier" userId="S::bmercier@sriinternational.com::3d0560f5-fc45-464e-b660-843e380390de" providerId="AD" clId="Web-{AA686188-AD2D-26FB-B937-EA3F03F29860}" dt="2022-10-03T13:06:09.800" v="37" actId="20577"/>
          <ac:spMkLst>
            <pc:docMk/>
            <pc:sldMk cId="3208258806" sldId="272"/>
            <ac:spMk id="4" creationId="{BA369499-0F54-3332-4BE7-F06C9C12F779}"/>
          </ac:spMkLst>
        </pc:spChg>
      </pc:sldChg>
    </pc:docChg>
  </pc:docChgLst>
  <pc:docChgLst>
    <pc:chgData name="Grace Kelley" userId="05501824-1d16-43a2-830c-5b0632cbb6ef" providerId="ADAL" clId="{87DE21F7-2DD2-4611-8662-0D41F5E14514}"/>
    <pc:docChg chg="modSld">
      <pc:chgData name="Grace Kelley" userId="05501824-1d16-43a2-830c-5b0632cbb6ef" providerId="ADAL" clId="{87DE21F7-2DD2-4611-8662-0D41F5E14514}" dt="2022-09-30T04:31:27.317" v="0" actId="729"/>
      <pc:docMkLst>
        <pc:docMk/>
      </pc:docMkLst>
      <pc:sldChg chg="mod modShow">
        <pc:chgData name="Grace Kelley" userId="05501824-1d16-43a2-830c-5b0632cbb6ef" providerId="ADAL" clId="{87DE21F7-2DD2-4611-8662-0D41F5E14514}" dt="2022-09-30T04:31:27.317" v="0" actId="729"/>
        <pc:sldMkLst>
          <pc:docMk/>
          <pc:sldMk cId="174771160" sldId="289"/>
        </pc:sldMkLst>
      </pc:sldChg>
    </pc:docChg>
  </pc:docChgLst>
  <pc:docChgLst>
    <pc:chgData name="Ciearra Norwood-Williams" userId="61a26a7c-c72a-49f4-822c-e42405c6e5ec" providerId="ADAL" clId="{6A4D68B7-F0C5-4AD6-A430-0E86243472FC}"/>
    <pc:docChg chg="undo custSel modSld">
      <pc:chgData name="Ciearra Norwood-Williams" userId="61a26a7c-c72a-49f4-822c-e42405c6e5ec" providerId="ADAL" clId="{6A4D68B7-F0C5-4AD6-A430-0E86243472FC}" dt="2022-10-14T02:46:46.938" v="1040" actId="962"/>
      <pc:docMkLst>
        <pc:docMk/>
      </pc:docMkLst>
      <pc:sldChg chg="modSp mod">
        <pc:chgData name="Ciearra Norwood-Williams" userId="61a26a7c-c72a-49f4-822c-e42405c6e5ec" providerId="ADAL" clId="{6A4D68B7-F0C5-4AD6-A430-0E86243472FC}" dt="2022-10-14T02:46:46.938" v="1040" actId="962"/>
        <pc:sldMkLst>
          <pc:docMk/>
          <pc:sldMk cId="3905395710" sldId="257"/>
        </pc:sldMkLst>
        <pc:spChg chg="mod">
          <ac:chgData name="Ciearra Norwood-Williams" userId="61a26a7c-c72a-49f4-822c-e42405c6e5ec" providerId="ADAL" clId="{6A4D68B7-F0C5-4AD6-A430-0E86243472FC}" dt="2022-10-14T02:46:46.938" v="1040" actId="962"/>
          <ac:spMkLst>
            <pc:docMk/>
            <pc:sldMk cId="3905395710" sldId="257"/>
            <ac:spMk id="2" creationId="{0A5128FB-E35B-DF44-BEB5-AB10CD37621E}"/>
          </ac:spMkLst>
        </pc:spChg>
      </pc:sldChg>
      <pc:sldChg chg="addSp delSp modSp mod">
        <pc:chgData name="Ciearra Norwood-Williams" userId="61a26a7c-c72a-49f4-822c-e42405c6e5ec" providerId="ADAL" clId="{6A4D68B7-F0C5-4AD6-A430-0E86243472FC}" dt="2022-10-04T22:04:17.412" v="1" actId="27309"/>
        <pc:sldMkLst>
          <pc:docMk/>
          <pc:sldMk cId="605731485" sldId="262"/>
        </pc:sldMkLst>
        <pc:graphicFrameChg chg="add del modGraphic">
          <ac:chgData name="Ciearra Norwood-Williams" userId="61a26a7c-c72a-49f4-822c-e42405c6e5ec" providerId="ADAL" clId="{6A4D68B7-F0C5-4AD6-A430-0E86243472FC}" dt="2022-10-04T22:04:17.412" v="1" actId="27309"/>
          <ac:graphicFrameMkLst>
            <pc:docMk/>
            <pc:sldMk cId="605731485" sldId="262"/>
            <ac:graphicFrameMk id="3" creationId="{AFAAEE0A-75CE-5421-8D46-B0F1EC73384E}"/>
          </ac:graphicFrameMkLst>
        </pc:graphicFrameChg>
      </pc:sldChg>
      <pc:sldChg chg="modSp mod delCm modCm">
        <pc:chgData name="Ciearra Norwood-Williams" userId="61a26a7c-c72a-49f4-822c-e42405c6e5ec" providerId="ADAL" clId="{6A4D68B7-F0C5-4AD6-A430-0E86243472FC}" dt="2022-10-13T15:25:18.011" v="600" actId="962"/>
        <pc:sldMkLst>
          <pc:docMk/>
          <pc:sldMk cId="2914662919" sldId="276"/>
        </pc:sldMkLst>
        <pc:picChg chg="mod">
          <ac:chgData name="Ciearra Norwood-Williams" userId="61a26a7c-c72a-49f4-822c-e42405c6e5ec" providerId="ADAL" clId="{6A4D68B7-F0C5-4AD6-A430-0E86243472FC}" dt="2022-10-13T15:25:18.011" v="600" actId="962"/>
          <ac:picMkLst>
            <pc:docMk/>
            <pc:sldMk cId="2914662919" sldId="276"/>
            <ac:picMk id="9" creationId="{16C37E86-5F42-ECA7-2319-8B1F35874F41}"/>
          </ac:picMkLst>
        </pc:picChg>
      </pc:sldChg>
      <pc:sldChg chg="modSp mod">
        <pc:chgData name="Ciearra Norwood-Williams" userId="61a26a7c-c72a-49f4-822c-e42405c6e5ec" providerId="ADAL" clId="{6A4D68B7-F0C5-4AD6-A430-0E86243472FC}" dt="2022-10-13T15:27:44.007" v="768" actId="962"/>
        <pc:sldMkLst>
          <pc:docMk/>
          <pc:sldMk cId="2956441738" sldId="281"/>
        </pc:sldMkLst>
        <pc:graphicFrameChg chg="mod">
          <ac:chgData name="Ciearra Norwood-Williams" userId="61a26a7c-c72a-49f4-822c-e42405c6e5ec" providerId="ADAL" clId="{6A4D68B7-F0C5-4AD6-A430-0E86243472FC}" dt="2022-10-13T15:27:44.007" v="768" actId="962"/>
          <ac:graphicFrameMkLst>
            <pc:docMk/>
            <pc:sldMk cId="2956441738" sldId="281"/>
            <ac:graphicFrameMk id="10" creationId="{E42771B3-A5B0-5AAD-6237-C4094AF8FB18}"/>
          </ac:graphicFrameMkLst>
        </pc:graphicFrameChg>
      </pc:sldChg>
      <pc:sldChg chg="modSp mod">
        <pc:chgData name="Ciearra Norwood-Williams" userId="61a26a7c-c72a-49f4-822c-e42405c6e5ec" providerId="ADAL" clId="{6A4D68B7-F0C5-4AD6-A430-0E86243472FC}" dt="2022-10-13T15:27:17.151" v="750" actId="962"/>
        <pc:sldMkLst>
          <pc:docMk/>
          <pc:sldMk cId="2852137520" sldId="282"/>
        </pc:sldMkLst>
        <pc:picChg chg="mod">
          <ac:chgData name="Ciearra Norwood-Williams" userId="61a26a7c-c72a-49f4-822c-e42405c6e5ec" providerId="ADAL" clId="{6A4D68B7-F0C5-4AD6-A430-0E86243472FC}" dt="2022-10-13T15:27:17.151" v="750" actId="962"/>
          <ac:picMkLst>
            <pc:docMk/>
            <pc:sldMk cId="2852137520" sldId="282"/>
            <ac:picMk id="16" creationId="{B013A421-7D25-8D04-FA6D-51B3CE85501A}"/>
          </ac:picMkLst>
        </pc:picChg>
      </pc:sldChg>
      <pc:sldChg chg="modSp mod">
        <pc:chgData name="Ciearra Norwood-Williams" userId="61a26a7c-c72a-49f4-822c-e42405c6e5ec" providerId="ADAL" clId="{6A4D68B7-F0C5-4AD6-A430-0E86243472FC}" dt="2022-10-13T15:22:48.575" v="178" actId="962"/>
        <pc:sldMkLst>
          <pc:docMk/>
          <pc:sldMk cId="2687008782" sldId="288"/>
        </pc:sldMkLst>
        <pc:picChg chg="mod">
          <ac:chgData name="Ciearra Norwood-Williams" userId="61a26a7c-c72a-49f4-822c-e42405c6e5ec" providerId="ADAL" clId="{6A4D68B7-F0C5-4AD6-A430-0E86243472FC}" dt="2022-10-13T15:22:48.575" v="178" actId="962"/>
          <ac:picMkLst>
            <pc:docMk/>
            <pc:sldMk cId="2687008782" sldId="288"/>
            <ac:picMk id="5" creationId="{E1531C86-724C-F9B7-F669-0D9B54B891C1}"/>
          </ac:picMkLst>
        </pc:picChg>
      </pc:sldChg>
      <pc:sldChg chg="modSp">
        <pc:chgData name="Ciearra Norwood-Williams" userId="61a26a7c-c72a-49f4-822c-e42405c6e5ec" providerId="ADAL" clId="{6A4D68B7-F0C5-4AD6-A430-0E86243472FC}" dt="2022-10-14T02:42:15.392" v="960" actId="962"/>
        <pc:sldMkLst>
          <pc:docMk/>
          <pc:sldMk cId="117702426" sldId="319"/>
        </pc:sldMkLst>
        <pc:graphicFrameChg chg="mod">
          <ac:chgData name="Ciearra Norwood-Williams" userId="61a26a7c-c72a-49f4-822c-e42405c6e5ec" providerId="ADAL" clId="{6A4D68B7-F0C5-4AD6-A430-0E86243472FC}" dt="2022-10-14T02:42:15.392" v="960" actId="962"/>
          <ac:graphicFrameMkLst>
            <pc:docMk/>
            <pc:sldMk cId="117702426" sldId="319"/>
            <ac:graphicFrameMk id="5" creationId="{D37F499F-2D7E-4EC0-A697-27E2C76D1498}"/>
          </ac:graphicFrameMkLst>
        </pc:graphicFrameChg>
      </pc:sldChg>
      <pc:sldChg chg="modSp mod">
        <pc:chgData name="Ciearra Norwood-Williams" userId="61a26a7c-c72a-49f4-822c-e42405c6e5ec" providerId="ADAL" clId="{6A4D68B7-F0C5-4AD6-A430-0E86243472FC}" dt="2022-10-13T15:23:08.920" v="195" actId="962"/>
        <pc:sldMkLst>
          <pc:docMk/>
          <pc:sldMk cId="2754667900" sldId="616"/>
        </pc:sldMkLst>
        <pc:grpChg chg="mod">
          <ac:chgData name="Ciearra Norwood-Williams" userId="61a26a7c-c72a-49f4-822c-e42405c6e5ec" providerId="ADAL" clId="{6A4D68B7-F0C5-4AD6-A430-0E86243472FC}" dt="2022-10-13T15:23:08.920" v="195" actId="962"/>
          <ac:grpSpMkLst>
            <pc:docMk/>
            <pc:sldMk cId="2754667900" sldId="616"/>
            <ac:grpSpMk id="24" creationId="{9BF21F7C-012A-4D5A-B348-E7C1DA2888AA}"/>
          </ac:grpSpMkLst>
        </pc:grpChg>
      </pc:sldChg>
      <pc:sldChg chg="modSp mod">
        <pc:chgData name="Ciearra Norwood-Williams" userId="61a26a7c-c72a-49f4-822c-e42405c6e5ec" providerId="ADAL" clId="{6A4D68B7-F0C5-4AD6-A430-0E86243472FC}" dt="2022-10-13T15:26:24.242" v="645" actId="962"/>
        <pc:sldMkLst>
          <pc:docMk/>
          <pc:sldMk cId="1793989327" sldId="619"/>
        </pc:sldMkLst>
        <pc:picChg chg="mod">
          <ac:chgData name="Ciearra Norwood-Williams" userId="61a26a7c-c72a-49f4-822c-e42405c6e5ec" providerId="ADAL" clId="{6A4D68B7-F0C5-4AD6-A430-0E86243472FC}" dt="2022-10-13T15:26:24.242" v="645" actId="962"/>
          <ac:picMkLst>
            <pc:docMk/>
            <pc:sldMk cId="1793989327" sldId="619"/>
            <ac:picMk id="4" creationId="{4E685867-A451-43AA-5255-08628243623B}"/>
          </ac:picMkLst>
        </pc:picChg>
      </pc:sldChg>
      <pc:sldChg chg="modSp mod">
        <pc:chgData name="Ciearra Norwood-Williams" userId="61a26a7c-c72a-49f4-822c-e42405c6e5ec" providerId="ADAL" clId="{6A4D68B7-F0C5-4AD6-A430-0E86243472FC}" dt="2022-10-13T15:25:52.564" v="633" actId="962"/>
        <pc:sldMkLst>
          <pc:docMk/>
          <pc:sldMk cId="2452678579" sldId="621"/>
        </pc:sldMkLst>
        <pc:picChg chg="mod">
          <ac:chgData name="Ciearra Norwood-Williams" userId="61a26a7c-c72a-49f4-822c-e42405c6e5ec" providerId="ADAL" clId="{6A4D68B7-F0C5-4AD6-A430-0E86243472FC}" dt="2022-10-13T15:25:52.564" v="633" actId="962"/>
          <ac:picMkLst>
            <pc:docMk/>
            <pc:sldMk cId="2452678579" sldId="621"/>
            <ac:picMk id="4" creationId="{87ECB449-C161-95C5-6FE1-8035646BFADD}"/>
          </ac:picMkLst>
        </pc:picChg>
      </pc:sldChg>
      <pc:sldChg chg="modSp mod">
        <pc:chgData name="Ciearra Norwood-Williams" userId="61a26a7c-c72a-49f4-822c-e42405c6e5ec" providerId="ADAL" clId="{6A4D68B7-F0C5-4AD6-A430-0E86243472FC}" dt="2022-10-13T15:27:04.666" v="740" actId="1076"/>
        <pc:sldMkLst>
          <pc:docMk/>
          <pc:sldMk cId="990641543" sldId="622"/>
        </pc:sldMkLst>
        <pc:spChg chg="mod">
          <ac:chgData name="Ciearra Norwood-Williams" userId="61a26a7c-c72a-49f4-822c-e42405c6e5ec" providerId="ADAL" clId="{6A4D68B7-F0C5-4AD6-A430-0E86243472FC}" dt="2022-10-13T15:27:01.269" v="739" actId="962"/>
          <ac:spMkLst>
            <pc:docMk/>
            <pc:sldMk cId="990641543" sldId="622"/>
            <ac:spMk id="9" creationId="{02FD3A49-2AAE-76D9-C229-AB95CE20666D}"/>
          </ac:spMkLst>
        </pc:spChg>
        <pc:spChg chg="mod">
          <ac:chgData name="Ciearra Norwood-Williams" userId="61a26a7c-c72a-49f4-822c-e42405c6e5ec" providerId="ADAL" clId="{6A4D68B7-F0C5-4AD6-A430-0E86243472FC}" dt="2022-10-13T15:26:44.538" v="675" actId="962"/>
          <ac:spMkLst>
            <pc:docMk/>
            <pc:sldMk cId="990641543" sldId="622"/>
            <ac:spMk id="10" creationId="{B261F117-45DD-5442-8FD5-9B5E2E9FF59D}"/>
          </ac:spMkLst>
        </pc:spChg>
        <pc:spChg chg="mod">
          <ac:chgData name="Ciearra Norwood-Williams" userId="61a26a7c-c72a-49f4-822c-e42405c6e5ec" providerId="ADAL" clId="{6A4D68B7-F0C5-4AD6-A430-0E86243472FC}" dt="2022-10-13T15:27:04.666" v="740" actId="1076"/>
          <ac:spMkLst>
            <pc:docMk/>
            <pc:sldMk cId="990641543" sldId="622"/>
            <ac:spMk id="12" creationId="{165AC502-3EBF-2F50-86FB-262CFBAC3890}"/>
          </ac:spMkLst>
        </pc:spChg>
      </pc:sldChg>
      <pc:sldChg chg="modSp mod">
        <pc:chgData name="Ciearra Norwood-Williams" userId="61a26a7c-c72a-49f4-822c-e42405c6e5ec" providerId="ADAL" clId="{6A4D68B7-F0C5-4AD6-A430-0E86243472FC}" dt="2022-10-13T15:26:15.402" v="639" actId="962"/>
        <pc:sldMkLst>
          <pc:docMk/>
          <pc:sldMk cId="2102156260" sldId="627"/>
        </pc:sldMkLst>
        <pc:picChg chg="mod">
          <ac:chgData name="Ciearra Norwood-Williams" userId="61a26a7c-c72a-49f4-822c-e42405c6e5ec" providerId="ADAL" clId="{6A4D68B7-F0C5-4AD6-A430-0E86243472FC}" dt="2022-10-13T15:26:15.402" v="639" actId="962"/>
          <ac:picMkLst>
            <pc:docMk/>
            <pc:sldMk cId="2102156260" sldId="627"/>
            <ac:picMk id="46" creationId="{27116098-BF41-5745-A5C2-7F25BF3490ED}"/>
          </ac:picMkLst>
        </pc:picChg>
      </pc:sldChg>
      <pc:sldChg chg="modSp mod">
        <pc:chgData name="Ciearra Norwood-Williams" userId="61a26a7c-c72a-49f4-822c-e42405c6e5ec" providerId="ADAL" clId="{6A4D68B7-F0C5-4AD6-A430-0E86243472FC}" dt="2022-10-13T15:25:44.037" v="619" actId="962"/>
        <pc:sldMkLst>
          <pc:docMk/>
          <pc:sldMk cId="3942532670" sldId="628"/>
        </pc:sldMkLst>
        <pc:picChg chg="mod">
          <ac:chgData name="Ciearra Norwood-Williams" userId="61a26a7c-c72a-49f4-822c-e42405c6e5ec" providerId="ADAL" clId="{6A4D68B7-F0C5-4AD6-A430-0E86243472FC}" dt="2022-10-13T15:25:44.037" v="619" actId="962"/>
          <ac:picMkLst>
            <pc:docMk/>
            <pc:sldMk cId="3942532670" sldId="628"/>
            <ac:picMk id="10" creationId="{30CC5F4E-221C-51F2-4FE9-CD67C928A784}"/>
          </ac:picMkLst>
        </pc:picChg>
      </pc:sldChg>
      <pc:sldChg chg="modSp mod">
        <pc:chgData name="Ciearra Norwood-Williams" userId="61a26a7c-c72a-49f4-822c-e42405c6e5ec" providerId="ADAL" clId="{6A4D68B7-F0C5-4AD6-A430-0E86243472FC}" dt="2022-10-04T22:04:49.453" v="7" actId="962"/>
        <pc:sldMkLst>
          <pc:docMk/>
          <pc:sldMk cId="1797819245" sldId="630"/>
        </pc:sldMkLst>
        <pc:picChg chg="mod">
          <ac:chgData name="Ciearra Norwood-Williams" userId="61a26a7c-c72a-49f4-822c-e42405c6e5ec" providerId="ADAL" clId="{6A4D68B7-F0C5-4AD6-A430-0E86243472FC}" dt="2022-10-04T22:04:49.453" v="7" actId="962"/>
          <ac:picMkLst>
            <pc:docMk/>
            <pc:sldMk cId="1797819245" sldId="630"/>
            <ac:picMk id="9" creationId="{09B90C54-4058-D2F3-DD72-EC9500F338D0}"/>
          </ac:picMkLst>
        </pc:picChg>
      </pc:sldChg>
      <pc:sldChg chg="modSp mod">
        <pc:chgData name="Ciearra Norwood-Williams" userId="61a26a7c-c72a-49f4-822c-e42405c6e5ec" providerId="ADAL" clId="{6A4D68B7-F0C5-4AD6-A430-0E86243472FC}" dt="2022-10-13T15:22:54.584" v="184" actId="962"/>
        <pc:sldMkLst>
          <pc:docMk/>
          <pc:sldMk cId="2108429182" sldId="635"/>
        </pc:sldMkLst>
        <pc:picChg chg="mod">
          <ac:chgData name="Ciearra Norwood-Williams" userId="61a26a7c-c72a-49f4-822c-e42405c6e5ec" providerId="ADAL" clId="{6A4D68B7-F0C5-4AD6-A430-0E86243472FC}" dt="2022-10-13T15:22:54.584" v="184" actId="962"/>
          <ac:picMkLst>
            <pc:docMk/>
            <pc:sldMk cId="2108429182" sldId="635"/>
            <ac:picMk id="6" creationId="{094243A4-7D7D-DF0E-43FC-A2E9FE389FC8}"/>
          </ac:picMkLst>
        </pc:picChg>
      </pc:sldChg>
      <pc:sldChg chg="modSp mod">
        <pc:chgData name="Ciearra Norwood-Williams" userId="61a26a7c-c72a-49f4-822c-e42405c6e5ec" providerId="ADAL" clId="{6A4D68B7-F0C5-4AD6-A430-0E86243472FC}" dt="2022-10-13T15:21:26.659" v="64" actId="1076"/>
        <pc:sldMkLst>
          <pc:docMk/>
          <pc:sldMk cId="2224439773" sldId="636"/>
        </pc:sldMkLst>
        <pc:picChg chg="mod">
          <ac:chgData name="Ciearra Norwood-Williams" userId="61a26a7c-c72a-49f4-822c-e42405c6e5ec" providerId="ADAL" clId="{6A4D68B7-F0C5-4AD6-A430-0E86243472FC}" dt="2022-10-13T15:21:26.659" v="64" actId="1076"/>
          <ac:picMkLst>
            <pc:docMk/>
            <pc:sldMk cId="2224439773" sldId="636"/>
            <ac:picMk id="9" creationId="{311E1D45-4630-B0B6-29FC-06C922CB6700}"/>
          </ac:picMkLst>
        </pc:picChg>
      </pc:sldChg>
      <pc:sldChg chg="modSp mod">
        <pc:chgData name="Ciearra Norwood-Williams" userId="61a26a7c-c72a-49f4-822c-e42405c6e5ec" providerId="ADAL" clId="{6A4D68B7-F0C5-4AD6-A430-0E86243472FC}" dt="2022-10-13T15:24:45.207" v="592" actId="962"/>
        <pc:sldMkLst>
          <pc:docMk/>
          <pc:sldMk cId="2773650362" sldId="639"/>
        </pc:sldMkLst>
        <pc:graphicFrameChg chg="mod">
          <ac:chgData name="Ciearra Norwood-Williams" userId="61a26a7c-c72a-49f4-822c-e42405c6e5ec" providerId="ADAL" clId="{6A4D68B7-F0C5-4AD6-A430-0E86243472FC}" dt="2022-10-13T15:24:45.207" v="592" actId="962"/>
          <ac:graphicFrameMkLst>
            <pc:docMk/>
            <pc:sldMk cId="2773650362" sldId="639"/>
            <ac:graphicFrameMk id="8" creationId="{B349362D-9478-B224-2E5D-B78611906DC8}"/>
          </ac:graphicFrameMkLst>
        </pc:graphicFrameChg>
      </pc:sldChg>
      <pc:sldChg chg="modSp mod">
        <pc:chgData name="Ciearra Norwood-Williams" userId="61a26a7c-c72a-49f4-822c-e42405c6e5ec" providerId="ADAL" clId="{6A4D68B7-F0C5-4AD6-A430-0E86243472FC}" dt="2022-10-13T15:25:33.650" v="613" actId="962"/>
        <pc:sldMkLst>
          <pc:docMk/>
          <pc:sldMk cId="1309676112" sldId="641"/>
        </pc:sldMkLst>
        <pc:picChg chg="mod">
          <ac:chgData name="Ciearra Norwood-Williams" userId="61a26a7c-c72a-49f4-822c-e42405c6e5ec" providerId="ADAL" clId="{6A4D68B7-F0C5-4AD6-A430-0E86243472FC}" dt="2022-10-13T15:25:33.650" v="613" actId="962"/>
          <ac:picMkLst>
            <pc:docMk/>
            <pc:sldMk cId="1309676112" sldId="641"/>
            <ac:picMk id="5" creationId="{2DFA9830-AA48-1A3C-3E29-DEF066F12033}"/>
          </ac:picMkLst>
        </pc:picChg>
        <pc:picChg chg="mod">
          <ac:chgData name="Ciearra Norwood-Williams" userId="61a26a7c-c72a-49f4-822c-e42405c6e5ec" providerId="ADAL" clId="{6A4D68B7-F0C5-4AD6-A430-0E86243472FC}" dt="2022-10-13T15:25:28.599" v="607" actId="962"/>
          <ac:picMkLst>
            <pc:docMk/>
            <pc:sldMk cId="1309676112" sldId="641"/>
            <ac:picMk id="16" creationId="{D8DDD5E8-3318-2B97-DA08-1F2B7B92330F}"/>
          </ac:picMkLst>
        </pc:picChg>
      </pc:sldChg>
      <pc:sldChg chg="modSp mod">
        <pc:chgData name="Ciearra Norwood-Williams" userId="61a26a7c-c72a-49f4-822c-e42405c6e5ec" providerId="ADAL" clId="{6A4D68B7-F0C5-4AD6-A430-0E86243472FC}" dt="2022-10-04T22:31:20.835" v="26" actId="1076"/>
        <pc:sldMkLst>
          <pc:docMk/>
          <pc:sldMk cId="684633690" sldId="642"/>
        </pc:sldMkLst>
        <pc:picChg chg="mod">
          <ac:chgData name="Ciearra Norwood-Williams" userId="61a26a7c-c72a-49f4-822c-e42405c6e5ec" providerId="ADAL" clId="{6A4D68B7-F0C5-4AD6-A430-0E86243472FC}" dt="2022-10-04T22:31:20.835" v="26" actId="1076"/>
          <ac:picMkLst>
            <pc:docMk/>
            <pc:sldMk cId="684633690" sldId="642"/>
            <ac:picMk id="12" creationId="{489EB057-6583-7803-755A-24EC66402731}"/>
          </ac:picMkLst>
        </pc:picChg>
      </pc:sldChg>
      <pc:sldChg chg="modSp mod">
        <pc:chgData name="Ciearra Norwood-Williams" userId="61a26a7c-c72a-49f4-822c-e42405c6e5ec" providerId="ADAL" clId="{6A4D68B7-F0C5-4AD6-A430-0E86243472FC}" dt="2022-10-04T22:05:14.278" v="19" actId="962"/>
        <pc:sldMkLst>
          <pc:docMk/>
          <pc:sldMk cId="3439020015" sldId="643"/>
        </pc:sldMkLst>
        <pc:picChg chg="mod">
          <ac:chgData name="Ciearra Norwood-Williams" userId="61a26a7c-c72a-49f4-822c-e42405c6e5ec" providerId="ADAL" clId="{6A4D68B7-F0C5-4AD6-A430-0E86243472FC}" dt="2022-10-04T22:05:14.278" v="19" actId="962"/>
          <ac:picMkLst>
            <pc:docMk/>
            <pc:sldMk cId="3439020015" sldId="643"/>
            <ac:picMk id="4" creationId="{44F78342-1AD4-94C4-2822-17913A58272F}"/>
          </ac:picMkLst>
        </pc:picChg>
      </pc:sldChg>
      <pc:sldChg chg="modSp mod">
        <pc:chgData name="Ciearra Norwood-Williams" userId="61a26a7c-c72a-49f4-822c-e42405c6e5ec" providerId="ADAL" clId="{6A4D68B7-F0C5-4AD6-A430-0E86243472FC}" dt="2022-10-04T22:34:33.004" v="44" actId="962"/>
        <pc:sldMkLst>
          <pc:docMk/>
          <pc:sldMk cId="1461743241" sldId="648"/>
        </pc:sldMkLst>
        <pc:picChg chg="mod">
          <ac:chgData name="Ciearra Norwood-Williams" userId="61a26a7c-c72a-49f4-822c-e42405c6e5ec" providerId="ADAL" clId="{6A4D68B7-F0C5-4AD6-A430-0E86243472FC}" dt="2022-10-04T22:34:33.004" v="44" actId="962"/>
          <ac:picMkLst>
            <pc:docMk/>
            <pc:sldMk cId="1461743241" sldId="648"/>
            <ac:picMk id="12" creationId="{FEF70D53-3AAF-4DD8-DE2F-4A8D3E351290}"/>
          </ac:picMkLst>
        </pc:picChg>
      </pc:sldChg>
    </pc:docChg>
  </pc:docChgLst>
  <pc:docChgLst>
    <pc:chgData name="Roxanne Jones" userId="eee357d1-15dd-4a73-981c-b7041387288c" providerId="ADAL" clId="{B3E87A87-F45A-4191-9D51-552057AFE46C}"/>
    <pc:docChg chg="modSld">
      <pc:chgData name="Roxanne Jones" userId="eee357d1-15dd-4a73-981c-b7041387288c" providerId="ADAL" clId="{B3E87A87-F45A-4191-9D51-552057AFE46C}" dt="2022-10-20T19:11:16.162" v="852" actId="962"/>
      <pc:docMkLst>
        <pc:docMk/>
      </pc:docMkLst>
      <pc:sldChg chg="modSp">
        <pc:chgData name="Roxanne Jones" userId="eee357d1-15dd-4a73-981c-b7041387288c" providerId="ADAL" clId="{B3E87A87-F45A-4191-9D51-552057AFE46C}" dt="2022-10-20T18:45:04.487" v="22"/>
        <pc:sldMkLst>
          <pc:docMk/>
          <pc:sldMk cId="3905395710" sldId="257"/>
        </pc:sldMkLst>
        <pc:spChg chg="mod">
          <ac:chgData name="Roxanne Jones" userId="eee357d1-15dd-4a73-981c-b7041387288c" providerId="ADAL" clId="{B3E87A87-F45A-4191-9D51-552057AFE46C}" dt="2022-10-20T18:45:04.487" v="22"/>
          <ac:spMkLst>
            <pc:docMk/>
            <pc:sldMk cId="3905395710" sldId="257"/>
            <ac:spMk id="2" creationId="{0A5128FB-E35B-DF44-BEB5-AB10CD37621E}"/>
          </ac:spMkLst>
        </pc:spChg>
      </pc:sldChg>
      <pc:sldChg chg="modSp">
        <pc:chgData name="Roxanne Jones" userId="eee357d1-15dd-4a73-981c-b7041387288c" providerId="ADAL" clId="{B3E87A87-F45A-4191-9D51-552057AFE46C}" dt="2022-10-20T18:45:11.411" v="23"/>
        <pc:sldMkLst>
          <pc:docMk/>
          <pc:sldMk cId="2353343699" sldId="264"/>
        </pc:sldMkLst>
        <pc:spChg chg="mod">
          <ac:chgData name="Roxanne Jones" userId="eee357d1-15dd-4a73-981c-b7041387288c" providerId="ADAL" clId="{B3E87A87-F45A-4191-9D51-552057AFE46C}" dt="2022-10-20T18:45:11.411" v="23"/>
          <ac:spMkLst>
            <pc:docMk/>
            <pc:sldMk cId="2353343699" sldId="264"/>
            <ac:spMk id="6" creationId="{E9FE4C71-7220-A14B-A836-149CE5651A1D}"/>
          </ac:spMkLst>
        </pc:spChg>
      </pc:sldChg>
      <pc:sldChg chg="modSp">
        <pc:chgData name="Roxanne Jones" userId="eee357d1-15dd-4a73-981c-b7041387288c" providerId="ADAL" clId="{B3E87A87-F45A-4191-9D51-552057AFE46C}" dt="2022-10-20T19:09:11.411" v="704" actId="962"/>
        <pc:sldMkLst>
          <pc:docMk/>
          <pc:sldMk cId="2914662919" sldId="276"/>
        </pc:sldMkLst>
        <pc:grpChg chg="mod">
          <ac:chgData name="Roxanne Jones" userId="eee357d1-15dd-4a73-981c-b7041387288c" providerId="ADAL" clId="{B3E87A87-F45A-4191-9D51-552057AFE46C}" dt="2022-10-20T19:09:11.411" v="704" actId="962"/>
          <ac:grpSpMkLst>
            <pc:docMk/>
            <pc:sldMk cId="2914662919" sldId="276"/>
            <ac:grpSpMk id="5" creationId="{25706322-6072-72A9-EDB0-583C427877F0}"/>
          </ac:grpSpMkLst>
        </pc:grpChg>
      </pc:sldChg>
      <pc:sldChg chg="modSp">
        <pc:chgData name="Roxanne Jones" userId="eee357d1-15dd-4a73-981c-b7041387288c" providerId="ADAL" clId="{B3E87A87-F45A-4191-9D51-552057AFE46C}" dt="2022-10-20T19:09:30.463" v="728" actId="962"/>
        <pc:sldMkLst>
          <pc:docMk/>
          <pc:sldMk cId="3797393967" sldId="277"/>
        </pc:sldMkLst>
        <pc:grpChg chg="mod">
          <ac:chgData name="Roxanne Jones" userId="eee357d1-15dd-4a73-981c-b7041387288c" providerId="ADAL" clId="{B3E87A87-F45A-4191-9D51-552057AFE46C}" dt="2022-10-20T19:09:30.463" v="728" actId="962"/>
          <ac:grpSpMkLst>
            <pc:docMk/>
            <pc:sldMk cId="3797393967" sldId="277"/>
            <ac:grpSpMk id="5" creationId="{65AA0D8D-97A9-16C7-A4DA-3202258F21CF}"/>
          </ac:grpSpMkLst>
        </pc:grpChg>
      </pc:sldChg>
      <pc:sldChg chg="modSp">
        <pc:chgData name="Roxanne Jones" userId="eee357d1-15dd-4a73-981c-b7041387288c" providerId="ADAL" clId="{B3E87A87-F45A-4191-9D51-552057AFE46C}" dt="2022-10-20T19:09:47.570" v="758" actId="962"/>
        <pc:sldMkLst>
          <pc:docMk/>
          <pc:sldMk cId="2139034138" sldId="278"/>
        </pc:sldMkLst>
        <pc:grpChg chg="mod">
          <ac:chgData name="Roxanne Jones" userId="eee357d1-15dd-4a73-981c-b7041387288c" providerId="ADAL" clId="{B3E87A87-F45A-4191-9D51-552057AFE46C}" dt="2022-10-20T19:09:47.570" v="758" actId="962"/>
          <ac:grpSpMkLst>
            <pc:docMk/>
            <pc:sldMk cId="2139034138" sldId="278"/>
            <ac:grpSpMk id="5" creationId="{B5421D3F-442B-1F65-D6D8-369845FCFB34}"/>
          </ac:grpSpMkLst>
        </pc:grpChg>
      </pc:sldChg>
      <pc:sldChg chg="modSp">
        <pc:chgData name="Roxanne Jones" userId="eee357d1-15dd-4a73-981c-b7041387288c" providerId="ADAL" clId="{B3E87A87-F45A-4191-9D51-552057AFE46C}" dt="2022-10-20T19:10:02.714" v="794" actId="962"/>
        <pc:sldMkLst>
          <pc:docMk/>
          <pc:sldMk cId="3201341148" sldId="279"/>
        </pc:sldMkLst>
        <pc:grpChg chg="mod">
          <ac:chgData name="Roxanne Jones" userId="eee357d1-15dd-4a73-981c-b7041387288c" providerId="ADAL" clId="{B3E87A87-F45A-4191-9D51-552057AFE46C}" dt="2022-10-20T19:10:02.714" v="794" actId="962"/>
          <ac:grpSpMkLst>
            <pc:docMk/>
            <pc:sldMk cId="3201341148" sldId="279"/>
            <ac:grpSpMk id="5" creationId="{2C4FBE4F-CD8C-BB10-F88F-548487275636}"/>
          </ac:grpSpMkLst>
        </pc:grpChg>
      </pc:sldChg>
      <pc:sldChg chg="modSp delCm">
        <pc:chgData name="Roxanne Jones" userId="eee357d1-15dd-4a73-981c-b7041387288c" providerId="ADAL" clId="{B3E87A87-F45A-4191-9D51-552057AFE46C}" dt="2022-10-20T19:10:27.744" v="848" actId="962"/>
        <pc:sldMkLst>
          <pc:docMk/>
          <pc:sldMk cId="1889020433" sldId="280"/>
        </pc:sldMkLst>
        <pc:spChg chg="mod">
          <ac:chgData name="Roxanne Jones" userId="eee357d1-15dd-4a73-981c-b7041387288c" providerId="ADAL" clId="{B3E87A87-F45A-4191-9D51-552057AFE46C}" dt="2022-10-20T19:10:16.011" v="798" actId="962"/>
          <ac:spMkLst>
            <pc:docMk/>
            <pc:sldMk cId="1889020433" sldId="280"/>
            <ac:spMk id="7" creationId="{2A3CA0CE-5590-2116-7840-1D59033A5879}"/>
          </ac:spMkLst>
        </pc:spChg>
        <pc:grpChg chg="mod">
          <ac:chgData name="Roxanne Jones" userId="eee357d1-15dd-4a73-981c-b7041387288c" providerId="ADAL" clId="{B3E87A87-F45A-4191-9D51-552057AFE46C}" dt="2022-10-20T19:10:27.744" v="848" actId="962"/>
          <ac:grpSpMkLst>
            <pc:docMk/>
            <pc:sldMk cId="1889020433" sldId="280"/>
            <ac:grpSpMk id="5" creationId="{408A4323-D0C5-C611-CC88-7E22B052AF83}"/>
          </ac:grpSpMkLst>
        </pc:grpChg>
      </pc:sldChg>
      <pc:sldChg chg="modSp">
        <pc:chgData name="Roxanne Jones" userId="eee357d1-15dd-4a73-981c-b7041387288c" providerId="ADAL" clId="{B3E87A87-F45A-4191-9D51-552057AFE46C}" dt="2022-10-20T18:55:16.664" v="102"/>
        <pc:sldMkLst>
          <pc:docMk/>
          <pc:sldMk cId="2852137520" sldId="282"/>
        </pc:sldMkLst>
        <pc:spChg chg="mod">
          <ac:chgData name="Roxanne Jones" userId="eee357d1-15dd-4a73-981c-b7041387288c" providerId="ADAL" clId="{B3E87A87-F45A-4191-9D51-552057AFE46C}" dt="2022-10-20T18:55:08.003" v="98"/>
          <ac:spMkLst>
            <pc:docMk/>
            <pc:sldMk cId="2852137520" sldId="282"/>
            <ac:spMk id="7" creationId="{8990F888-53FA-D24A-B5B9-C3B902FC028B}"/>
          </ac:spMkLst>
        </pc:spChg>
        <pc:spChg chg="mod">
          <ac:chgData name="Roxanne Jones" userId="eee357d1-15dd-4a73-981c-b7041387288c" providerId="ADAL" clId="{B3E87A87-F45A-4191-9D51-552057AFE46C}" dt="2022-10-20T18:55:15.013" v="100"/>
          <ac:spMkLst>
            <pc:docMk/>
            <pc:sldMk cId="2852137520" sldId="282"/>
            <ac:spMk id="17" creationId="{EFB84E80-B81D-3F21-2499-85DBACFC68A1}"/>
          </ac:spMkLst>
        </pc:spChg>
        <pc:spChg chg="mod">
          <ac:chgData name="Roxanne Jones" userId="eee357d1-15dd-4a73-981c-b7041387288c" providerId="ADAL" clId="{B3E87A87-F45A-4191-9D51-552057AFE46C}" dt="2022-10-20T18:55:16.664" v="102"/>
          <ac:spMkLst>
            <pc:docMk/>
            <pc:sldMk cId="2852137520" sldId="282"/>
            <ac:spMk id="18" creationId="{C853E573-C5C6-9355-948B-08FEB9537645}"/>
          </ac:spMkLst>
        </pc:spChg>
        <pc:picChg chg="mod">
          <ac:chgData name="Roxanne Jones" userId="eee357d1-15dd-4a73-981c-b7041387288c" providerId="ADAL" clId="{B3E87A87-F45A-4191-9D51-552057AFE46C}" dt="2022-10-20T18:55:12.367" v="99"/>
          <ac:picMkLst>
            <pc:docMk/>
            <pc:sldMk cId="2852137520" sldId="282"/>
            <ac:picMk id="16" creationId="{B013A421-7D25-8D04-FA6D-51B3CE85501A}"/>
          </ac:picMkLst>
        </pc:picChg>
      </pc:sldChg>
      <pc:sldChg chg="modSp">
        <pc:chgData name="Roxanne Jones" userId="eee357d1-15dd-4a73-981c-b7041387288c" providerId="ADAL" clId="{B3E87A87-F45A-4191-9D51-552057AFE46C}" dt="2022-10-20T18:48:42.481" v="39"/>
        <pc:sldMkLst>
          <pc:docMk/>
          <pc:sldMk cId="1898464023" sldId="284"/>
        </pc:sldMkLst>
        <pc:spChg chg="mod">
          <ac:chgData name="Roxanne Jones" userId="eee357d1-15dd-4a73-981c-b7041387288c" providerId="ADAL" clId="{B3E87A87-F45A-4191-9D51-552057AFE46C}" dt="2022-10-20T18:48:42.481" v="39"/>
          <ac:spMkLst>
            <pc:docMk/>
            <pc:sldMk cId="1898464023" sldId="284"/>
            <ac:spMk id="5" creationId="{163266C5-9A85-B841-B26C-47F9337EDD6B}"/>
          </ac:spMkLst>
        </pc:spChg>
      </pc:sldChg>
      <pc:sldChg chg="modSp">
        <pc:chgData name="Roxanne Jones" userId="eee357d1-15dd-4a73-981c-b7041387288c" providerId="ADAL" clId="{B3E87A87-F45A-4191-9D51-552057AFE46C}" dt="2022-10-20T18:46:44.298" v="30"/>
        <pc:sldMkLst>
          <pc:docMk/>
          <pc:sldMk cId="2855464377" sldId="285"/>
        </pc:sldMkLst>
        <pc:spChg chg="mod">
          <ac:chgData name="Roxanne Jones" userId="eee357d1-15dd-4a73-981c-b7041387288c" providerId="ADAL" clId="{B3E87A87-F45A-4191-9D51-552057AFE46C}" dt="2022-10-20T18:46:44.298" v="30"/>
          <ac:spMkLst>
            <pc:docMk/>
            <pc:sldMk cId="2855464377" sldId="285"/>
            <ac:spMk id="5" creationId="{163266C5-9A85-B841-B26C-47F9337EDD6B}"/>
          </ac:spMkLst>
        </pc:spChg>
      </pc:sldChg>
      <pc:sldChg chg="modSp">
        <pc:chgData name="Roxanne Jones" userId="eee357d1-15dd-4a73-981c-b7041387288c" providerId="ADAL" clId="{B3E87A87-F45A-4191-9D51-552057AFE46C}" dt="2022-10-20T18:56:02.595" v="108"/>
        <pc:sldMkLst>
          <pc:docMk/>
          <pc:sldMk cId="117702426" sldId="319"/>
        </pc:sldMkLst>
        <pc:graphicFrameChg chg="mod">
          <ac:chgData name="Roxanne Jones" userId="eee357d1-15dd-4a73-981c-b7041387288c" providerId="ADAL" clId="{B3E87A87-F45A-4191-9D51-552057AFE46C}" dt="2022-10-20T18:56:02.595" v="108"/>
          <ac:graphicFrameMkLst>
            <pc:docMk/>
            <pc:sldMk cId="117702426" sldId="319"/>
            <ac:graphicFrameMk id="5" creationId="{D37F499F-2D7E-4EC0-A697-27E2C76D1498}"/>
          </ac:graphicFrameMkLst>
        </pc:graphicFrameChg>
      </pc:sldChg>
      <pc:sldChg chg="modSp">
        <pc:chgData name="Roxanne Jones" userId="eee357d1-15dd-4a73-981c-b7041387288c" providerId="ADAL" clId="{B3E87A87-F45A-4191-9D51-552057AFE46C}" dt="2022-10-20T19:08:23.106" v="640" actId="962"/>
        <pc:sldMkLst>
          <pc:docMk/>
          <pc:sldMk cId="2754667900" sldId="616"/>
        </pc:sldMkLst>
        <pc:spChg chg="mod">
          <ac:chgData name="Roxanne Jones" userId="eee357d1-15dd-4a73-981c-b7041387288c" providerId="ADAL" clId="{B3E87A87-F45A-4191-9D51-552057AFE46C}" dt="2022-10-20T19:08:06.726" v="622" actId="962"/>
          <ac:spMkLst>
            <pc:docMk/>
            <pc:sldMk cId="2754667900" sldId="616"/>
            <ac:spMk id="6" creationId="{336A9957-BAE5-40E5-BABA-0720E450E693}"/>
          </ac:spMkLst>
        </pc:spChg>
        <pc:spChg chg="mod">
          <ac:chgData name="Roxanne Jones" userId="eee357d1-15dd-4a73-981c-b7041387288c" providerId="ADAL" clId="{B3E87A87-F45A-4191-9D51-552057AFE46C}" dt="2022-10-20T19:08:12.309" v="628" actId="962"/>
          <ac:spMkLst>
            <pc:docMk/>
            <pc:sldMk cId="2754667900" sldId="616"/>
            <ac:spMk id="7" creationId="{D471ED05-B5D7-4D78-8081-E1ABB5F0C1B7}"/>
          </ac:spMkLst>
        </pc:spChg>
        <pc:spChg chg="mod">
          <ac:chgData name="Roxanne Jones" userId="eee357d1-15dd-4a73-981c-b7041387288c" providerId="ADAL" clId="{B3E87A87-F45A-4191-9D51-552057AFE46C}" dt="2022-10-20T19:08:18.359" v="634" actId="962"/>
          <ac:spMkLst>
            <pc:docMk/>
            <pc:sldMk cId="2754667900" sldId="616"/>
            <ac:spMk id="8" creationId="{F1580E61-04B4-4C73-B725-7A592EB6FA69}"/>
          </ac:spMkLst>
        </pc:spChg>
        <pc:spChg chg="mod">
          <ac:chgData name="Roxanne Jones" userId="eee357d1-15dd-4a73-981c-b7041387288c" providerId="ADAL" clId="{B3E87A87-F45A-4191-9D51-552057AFE46C}" dt="2022-10-20T19:08:23.106" v="640" actId="962"/>
          <ac:spMkLst>
            <pc:docMk/>
            <pc:sldMk cId="2754667900" sldId="616"/>
            <ac:spMk id="9" creationId="{702E40FC-C282-4E76-A02D-2C3AFC1E795E}"/>
          </ac:spMkLst>
        </pc:spChg>
      </pc:sldChg>
      <pc:sldChg chg="modSp">
        <pc:chgData name="Roxanne Jones" userId="eee357d1-15dd-4a73-981c-b7041387288c" providerId="ADAL" clId="{B3E87A87-F45A-4191-9D51-552057AFE46C}" dt="2022-10-20T18:50:22.536" v="66"/>
        <pc:sldMkLst>
          <pc:docMk/>
          <pc:sldMk cId="1793989327" sldId="619"/>
        </pc:sldMkLst>
        <pc:spChg chg="mod">
          <ac:chgData name="Roxanne Jones" userId="eee357d1-15dd-4a73-981c-b7041387288c" providerId="ADAL" clId="{B3E87A87-F45A-4191-9D51-552057AFE46C}" dt="2022-10-20T18:50:22.536" v="66"/>
          <ac:spMkLst>
            <pc:docMk/>
            <pc:sldMk cId="1793989327" sldId="619"/>
            <ac:spMk id="7" creationId="{8990F888-53FA-D24A-B5B9-C3B902FC028B}"/>
          </ac:spMkLst>
        </pc:spChg>
      </pc:sldChg>
      <pc:sldChg chg="modSp">
        <pc:chgData name="Roxanne Jones" userId="eee357d1-15dd-4a73-981c-b7041387288c" providerId="ADAL" clId="{B3E87A87-F45A-4191-9D51-552057AFE46C}" dt="2022-10-20T18:49:15.563" v="44"/>
        <pc:sldMkLst>
          <pc:docMk/>
          <pc:sldMk cId="2452678579" sldId="621"/>
        </pc:sldMkLst>
        <pc:spChg chg="mod">
          <ac:chgData name="Roxanne Jones" userId="eee357d1-15dd-4a73-981c-b7041387288c" providerId="ADAL" clId="{B3E87A87-F45A-4191-9D51-552057AFE46C}" dt="2022-10-20T18:49:15.563" v="44"/>
          <ac:spMkLst>
            <pc:docMk/>
            <pc:sldMk cId="2452678579" sldId="621"/>
            <ac:spMk id="6" creationId="{E9FE4C71-7220-A14B-A836-149CE5651A1D}"/>
          </ac:spMkLst>
        </pc:spChg>
        <pc:spChg chg="mod">
          <ac:chgData name="Roxanne Jones" userId="eee357d1-15dd-4a73-981c-b7041387288c" providerId="ADAL" clId="{B3E87A87-F45A-4191-9D51-552057AFE46C}" dt="2022-10-20T18:43:41.348" v="12" actId="27636"/>
          <ac:spMkLst>
            <pc:docMk/>
            <pc:sldMk cId="2452678579" sldId="621"/>
            <ac:spMk id="8" creationId="{683C148E-927F-64D8-C38A-375832AE33D5}"/>
          </ac:spMkLst>
        </pc:spChg>
      </pc:sldChg>
      <pc:sldChg chg="delSp modSp">
        <pc:chgData name="Roxanne Jones" userId="eee357d1-15dd-4a73-981c-b7041387288c" providerId="ADAL" clId="{B3E87A87-F45A-4191-9D51-552057AFE46C}" dt="2022-10-20T18:54:53.223" v="97"/>
        <pc:sldMkLst>
          <pc:docMk/>
          <pc:sldMk cId="990641543" sldId="622"/>
        </pc:sldMkLst>
        <pc:spChg chg="del mod">
          <ac:chgData name="Roxanne Jones" userId="eee357d1-15dd-4a73-981c-b7041387288c" providerId="ADAL" clId="{B3E87A87-F45A-4191-9D51-552057AFE46C}" dt="2022-10-20T18:44:17.975" v="21" actId="478"/>
          <ac:spMkLst>
            <pc:docMk/>
            <pc:sldMk cId="990641543" sldId="622"/>
            <ac:spMk id="8" creationId="{683C148E-927F-64D8-C38A-375832AE33D5}"/>
          </ac:spMkLst>
        </pc:spChg>
        <pc:spChg chg="mod">
          <ac:chgData name="Roxanne Jones" userId="eee357d1-15dd-4a73-981c-b7041387288c" providerId="ADAL" clId="{B3E87A87-F45A-4191-9D51-552057AFE46C}" dt="2022-10-20T18:54:45.709" v="92"/>
          <ac:spMkLst>
            <pc:docMk/>
            <pc:sldMk cId="990641543" sldId="622"/>
            <ac:spMk id="9" creationId="{02FD3A49-2AAE-76D9-C229-AB95CE20666D}"/>
          </ac:spMkLst>
        </pc:spChg>
        <pc:spChg chg="mod">
          <ac:chgData name="Roxanne Jones" userId="eee357d1-15dd-4a73-981c-b7041387288c" providerId="ADAL" clId="{B3E87A87-F45A-4191-9D51-552057AFE46C}" dt="2022-10-20T18:54:48.588" v="93"/>
          <ac:spMkLst>
            <pc:docMk/>
            <pc:sldMk cId="990641543" sldId="622"/>
            <ac:spMk id="10" creationId="{B261F117-45DD-5442-8FD5-9B5E2E9FF59D}"/>
          </ac:spMkLst>
        </pc:spChg>
        <pc:spChg chg="mod">
          <ac:chgData name="Roxanne Jones" userId="eee357d1-15dd-4a73-981c-b7041387288c" providerId="ADAL" clId="{B3E87A87-F45A-4191-9D51-552057AFE46C}" dt="2022-10-20T18:54:53.223" v="97"/>
          <ac:spMkLst>
            <pc:docMk/>
            <pc:sldMk cId="990641543" sldId="622"/>
            <ac:spMk id="13" creationId="{321258A8-6C01-F984-C24B-24F763D8B835}"/>
          </ac:spMkLst>
        </pc:spChg>
        <pc:spChg chg="mod">
          <ac:chgData name="Roxanne Jones" userId="eee357d1-15dd-4a73-981c-b7041387288c" providerId="ADAL" clId="{B3E87A87-F45A-4191-9D51-552057AFE46C}" dt="2022-10-20T18:54:29.309" v="71"/>
          <ac:spMkLst>
            <pc:docMk/>
            <pc:sldMk cId="990641543" sldId="622"/>
            <ac:spMk id="14" creationId="{E6C8947A-5DE4-2F5C-4A43-46F6F833D4C6}"/>
          </ac:spMkLst>
        </pc:spChg>
        <pc:spChg chg="mod">
          <ac:chgData name="Roxanne Jones" userId="eee357d1-15dd-4a73-981c-b7041387288c" providerId="ADAL" clId="{B3E87A87-F45A-4191-9D51-552057AFE46C}" dt="2022-10-20T18:54:33.969" v="76"/>
          <ac:spMkLst>
            <pc:docMk/>
            <pc:sldMk cId="990641543" sldId="622"/>
            <ac:spMk id="15" creationId="{5A83A73C-9F26-3B12-8233-94FDA2029BF3}"/>
          </ac:spMkLst>
        </pc:spChg>
        <pc:spChg chg="mod">
          <ac:chgData name="Roxanne Jones" userId="eee357d1-15dd-4a73-981c-b7041387288c" providerId="ADAL" clId="{B3E87A87-F45A-4191-9D51-552057AFE46C}" dt="2022-10-20T18:54:37.137" v="81"/>
          <ac:spMkLst>
            <pc:docMk/>
            <pc:sldMk cId="990641543" sldId="622"/>
            <ac:spMk id="16" creationId="{F638B4AD-DA76-0DD1-E92E-D8497F9153CF}"/>
          </ac:spMkLst>
        </pc:spChg>
        <pc:spChg chg="mod">
          <ac:chgData name="Roxanne Jones" userId="eee357d1-15dd-4a73-981c-b7041387288c" providerId="ADAL" clId="{B3E87A87-F45A-4191-9D51-552057AFE46C}" dt="2022-10-20T18:54:40.183" v="86"/>
          <ac:spMkLst>
            <pc:docMk/>
            <pc:sldMk cId="990641543" sldId="622"/>
            <ac:spMk id="17" creationId="{F55EEB7F-B3DF-18A1-8E46-BD6EBFDBCD54}"/>
          </ac:spMkLst>
        </pc:spChg>
        <pc:spChg chg="mod">
          <ac:chgData name="Roxanne Jones" userId="eee357d1-15dd-4a73-981c-b7041387288c" providerId="ADAL" clId="{B3E87A87-F45A-4191-9D51-552057AFE46C}" dt="2022-10-20T18:54:43.418" v="91"/>
          <ac:spMkLst>
            <pc:docMk/>
            <pc:sldMk cId="990641543" sldId="622"/>
            <ac:spMk id="18" creationId="{63232611-F526-8E7E-D54E-2A7F4B8FF15F}"/>
          </ac:spMkLst>
        </pc:spChg>
      </pc:sldChg>
      <pc:sldChg chg="delSp modSp">
        <pc:chgData name="Roxanne Jones" userId="eee357d1-15dd-4a73-981c-b7041387288c" providerId="ADAL" clId="{B3E87A87-F45A-4191-9D51-552057AFE46C}" dt="2022-10-20T18:50:12.708" v="65"/>
        <pc:sldMkLst>
          <pc:docMk/>
          <pc:sldMk cId="2102156260" sldId="627"/>
        </pc:sldMkLst>
        <pc:spChg chg="mod">
          <ac:chgData name="Roxanne Jones" userId="eee357d1-15dd-4a73-981c-b7041387288c" providerId="ADAL" clId="{B3E87A87-F45A-4191-9D51-552057AFE46C}" dt="2022-10-20T18:50:08.452" v="64"/>
          <ac:spMkLst>
            <pc:docMk/>
            <pc:sldMk cId="2102156260" sldId="627"/>
            <ac:spMk id="2" creationId="{B7EE416C-0B08-D846-B55A-C71E05D1C08E}"/>
          </ac:spMkLst>
        </pc:spChg>
        <pc:spChg chg="mod">
          <ac:chgData name="Roxanne Jones" userId="eee357d1-15dd-4a73-981c-b7041387288c" providerId="ADAL" clId="{B3E87A87-F45A-4191-9D51-552057AFE46C}" dt="2022-10-20T18:50:12.708" v="65"/>
          <ac:spMkLst>
            <pc:docMk/>
            <pc:sldMk cId="2102156260" sldId="627"/>
            <ac:spMk id="6" creationId="{E9FE4C71-7220-A14B-A836-149CE5651A1D}"/>
          </ac:spMkLst>
        </pc:spChg>
        <pc:spChg chg="del mod">
          <ac:chgData name="Roxanne Jones" userId="eee357d1-15dd-4a73-981c-b7041387288c" providerId="ADAL" clId="{B3E87A87-F45A-4191-9D51-552057AFE46C}" dt="2022-10-20T18:44:06.099" v="18" actId="478"/>
          <ac:spMkLst>
            <pc:docMk/>
            <pc:sldMk cId="2102156260" sldId="627"/>
            <ac:spMk id="8" creationId="{683C148E-927F-64D8-C38A-375832AE33D5}"/>
          </ac:spMkLst>
        </pc:spChg>
      </pc:sldChg>
      <pc:sldChg chg="delSp modSp">
        <pc:chgData name="Roxanne Jones" userId="eee357d1-15dd-4a73-981c-b7041387288c" providerId="ADAL" clId="{B3E87A87-F45A-4191-9D51-552057AFE46C}" dt="2022-10-20T18:43:01.320" v="3" actId="478"/>
        <pc:sldMkLst>
          <pc:docMk/>
          <pc:sldMk cId="3942532670" sldId="628"/>
        </pc:sldMkLst>
        <pc:spChg chg="del mod">
          <ac:chgData name="Roxanne Jones" userId="eee357d1-15dd-4a73-981c-b7041387288c" providerId="ADAL" clId="{B3E87A87-F45A-4191-9D51-552057AFE46C}" dt="2022-10-20T18:43:01.320" v="3" actId="478"/>
          <ac:spMkLst>
            <pc:docMk/>
            <pc:sldMk cId="3942532670" sldId="628"/>
            <ac:spMk id="8" creationId="{683C148E-927F-64D8-C38A-375832AE33D5}"/>
          </ac:spMkLst>
        </pc:spChg>
      </pc:sldChg>
      <pc:sldChg chg="modSp">
        <pc:chgData name="Roxanne Jones" userId="eee357d1-15dd-4a73-981c-b7041387288c" providerId="ADAL" clId="{B3E87A87-F45A-4191-9D51-552057AFE46C}" dt="2022-10-20T18:45:19.417" v="24"/>
        <pc:sldMkLst>
          <pc:docMk/>
          <pc:sldMk cId="1797819245" sldId="630"/>
        </pc:sldMkLst>
        <pc:spChg chg="mod">
          <ac:chgData name="Roxanne Jones" userId="eee357d1-15dd-4a73-981c-b7041387288c" providerId="ADAL" clId="{B3E87A87-F45A-4191-9D51-552057AFE46C}" dt="2022-10-20T18:45:19.417" v="24"/>
          <ac:spMkLst>
            <pc:docMk/>
            <pc:sldMk cId="1797819245" sldId="630"/>
            <ac:spMk id="5" creationId="{D2DF32B3-C746-065D-2792-A0E6685F5F12}"/>
          </ac:spMkLst>
        </pc:spChg>
      </pc:sldChg>
      <pc:sldChg chg="modSp">
        <pc:chgData name="Roxanne Jones" userId="eee357d1-15dd-4a73-981c-b7041387288c" providerId="ADAL" clId="{B3E87A87-F45A-4191-9D51-552057AFE46C}" dt="2022-10-20T18:46:19.978" v="29"/>
        <pc:sldMkLst>
          <pc:docMk/>
          <pc:sldMk cId="2108429182" sldId="635"/>
        </pc:sldMkLst>
        <pc:spChg chg="mod">
          <ac:chgData name="Roxanne Jones" userId="eee357d1-15dd-4a73-981c-b7041387288c" providerId="ADAL" clId="{B3E87A87-F45A-4191-9D51-552057AFE46C}" dt="2022-10-20T18:46:19.978" v="29"/>
          <ac:spMkLst>
            <pc:docMk/>
            <pc:sldMk cId="2108429182" sldId="635"/>
            <ac:spMk id="5" creationId="{C6F82CEE-2B28-89CA-3CF4-E266EB2064A0}"/>
          </ac:spMkLst>
        </pc:spChg>
      </pc:sldChg>
      <pc:sldChg chg="modSp">
        <pc:chgData name="Roxanne Jones" userId="eee357d1-15dd-4a73-981c-b7041387288c" providerId="ADAL" clId="{B3E87A87-F45A-4191-9D51-552057AFE46C}" dt="2022-10-20T18:45:40.463" v="28"/>
        <pc:sldMkLst>
          <pc:docMk/>
          <pc:sldMk cId="2224439773" sldId="636"/>
        </pc:sldMkLst>
        <pc:spChg chg="mod">
          <ac:chgData name="Roxanne Jones" userId="eee357d1-15dd-4a73-981c-b7041387288c" providerId="ADAL" clId="{B3E87A87-F45A-4191-9D51-552057AFE46C}" dt="2022-10-20T18:45:36.771" v="27"/>
          <ac:spMkLst>
            <pc:docMk/>
            <pc:sldMk cId="2224439773" sldId="636"/>
            <ac:spMk id="6" creationId="{667F2D59-EB82-E38A-08DA-420DBB1B6762}"/>
          </ac:spMkLst>
        </pc:spChg>
        <pc:picChg chg="mod">
          <ac:chgData name="Roxanne Jones" userId="eee357d1-15dd-4a73-981c-b7041387288c" providerId="ADAL" clId="{B3E87A87-F45A-4191-9D51-552057AFE46C}" dt="2022-10-20T18:45:40.463" v="28"/>
          <ac:picMkLst>
            <pc:docMk/>
            <pc:sldMk cId="2224439773" sldId="636"/>
            <ac:picMk id="9" creationId="{311E1D45-4630-B0B6-29FC-06C922CB6700}"/>
          </ac:picMkLst>
        </pc:picChg>
      </pc:sldChg>
      <pc:sldChg chg="modSp">
        <pc:chgData name="Roxanne Jones" userId="eee357d1-15dd-4a73-981c-b7041387288c" providerId="ADAL" clId="{B3E87A87-F45A-4191-9D51-552057AFE46C}" dt="2022-10-20T19:05:05.818" v="114" actId="962"/>
        <pc:sldMkLst>
          <pc:docMk/>
          <pc:sldMk cId="1155118703" sldId="637"/>
        </pc:sldMkLst>
        <pc:spChg chg="mod">
          <ac:chgData name="Roxanne Jones" userId="eee357d1-15dd-4a73-981c-b7041387288c" providerId="ADAL" clId="{B3E87A87-F45A-4191-9D51-552057AFE46C}" dt="2022-10-20T19:05:05.818" v="114" actId="962"/>
          <ac:spMkLst>
            <pc:docMk/>
            <pc:sldMk cId="1155118703" sldId="637"/>
            <ac:spMk id="4" creationId="{F8C1CE64-605E-EC07-5E41-1666C795C94D}"/>
          </ac:spMkLst>
        </pc:spChg>
        <pc:spChg chg="mod">
          <ac:chgData name="Roxanne Jones" userId="eee357d1-15dd-4a73-981c-b7041387288c" providerId="ADAL" clId="{B3E87A87-F45A-4191-9D51-552057AFE46C}" dt="2022-10-20T18:45:28.178" v="25"/>
          <ac:spMkLst>
            <pc:docMk/>
            <pc:sldMk cId="1155118703" sldId="637"/>
            <ac:spMk id="6" creationId="{C25C7F00-1388-D79C-EA4E-8692F9EABAB2}"/>
          </ac:spMkLst>
        </pc:spChg>
      </pc:sldChg>
      <pc:sldChg chg="modSp">
        <pc:chgData name="Roxanne Jones" userId="eee357d1-15dd-4a73-981c-b7041387288c" providerId="ADAL" clId="{B3E87A87-F45A-4191-9D51-552057AFE46C}" dt="2022-10-20T18:46:54.798" v="32"/>
        <pc:sldMkLst>
          <pc:docMk/>
          <pc:sldMk cId="2773650362" sldId="639"/>
        </pc:sldMkLst>
        <pc:spChg chg="mod">
          <ac:chgData name="Roxanne Jones" userId="eee357d1-15dd-4a73-981c-b7041387288c" providerId="ADAL" clId="{B3E87A87-F45A-4191-9D51-552057AFE46C}" dt="2022-10-20T18:46:50.523" v="31"/>
          <ac:spMkLst>
            <pc:docMk/>
            <pc:sldMk cId="2773650362" sldId="639"/>
            <ac:spMk id="4" creationId="{DA01E6D1-39BE-6C01-A31E-790C0E3CC2FA}"/>
          </ac:spMkLst>
        </pc:spChg>
        <pc:spChg chg="mod">
          <ac:chgData name="Roxanne Jones" userId="eee357d1-15dd-4a73-981c-b7041387288c" providerId="ADAL" clId="{B3E87A87-F45A-4191-9D51-552057AFE46C}" dt="2022-10-20T18:46:54.798" v="32"/>
          <ac:spMkLst>
            <pc:docMk/>
            <pc:sldMk cId="2773650362" sldId="639"/>
            <ac:spMk id="12" creationId="{51C28BA7-FCCC-2B4E-1DB7-8583EF5527F8}"/>
          </ac:spMkLst>
        </pc:spChg>
      </pc:sldChg>
      <pc:sldChg chg="modSp">
        <pc:chgData name="Roxanne Jones" userId="eee357d1-15dd-4a73-981c-b7041387288c" providerId="ADAL" clId="{B3E87A87-F45A-4191-9D51-552057AFE46C}" dt="2022-10-20T18:48:58.083" v="43"/>
        <pc:sldMkLst>
          <pc:docMk/>
          <pc:sldMk cId="1309676112" sldId="641"/>
        </pc:sldMkLst>
        <pc:spChg chg="mod">
          <ac:chgData name="Roxanne Jones" userId="eee357d1-15dd-4a73-981c-b7041387288c" providerId="ADAL" clId="{B3E87A87-F45A-4191-9D51-552057AFE46C}" dt="2022-10-20T18:48:53.493" v="42"/>
          <ac:spMkLst>
            <pc:docMk/>
            <pc:sldMk cId="1309676112" sldId="641"/>
            <ac:spMk id="7" creationId="{8990F888-53FA-D24A-B5B9-C3B902FC028B}"/>
          </ac:spMkLst>
        </pc:spChg>
        <pc:spChg chg="mod">
          <ac:chgData name="Roxanne Jones" userId="eee357d1-15dd-4a73-981c-b7041387288c" providerId="ADAL" clId="{B3E87A87-F45A-4191-9D51-552057AFE46C}" dt="2022-10-20T18:48:49.634" v="40"/>
          <ac:spMkLst>
            <pc:docMk/>
            <pc:sldMk cId="1309676112" sldId="641"/>
            <ac:spMk id="9" creationId="{D1229ABA-79A3-594A-947D-0CCFE79D1051}"/>
          </ac:spMkLst>
        </pc:spChg>
        <pc:picChg chg="mod">
          <ac:chgData name="Roxanne Jones" userId="eee357d1-15dd-4a73-981c-b7041387288c" providerId="ADAL" clId="{B3E87A87-F45A-4191-9D51-552057AFE46C}" dt="2022-10-20T18:48:58.083" v="43"/>
          <ac:picMkLst>
            <pc:docMk/>
            <pc:sldMk cId="1309676112" sldId="641"/>
            <ac:picMk id="5" creationId="{2DFA9830-AA48-1A3C-3E29-DEF066F12033}"/>
          </ac:picMkLst>
        </pc:picChg>
      </pc:sldChg>
      <pc:sldChg chg="delSp modSp">
        <pc:chgData name="Roxanne Jones" userId="eee357d1-15dd-4a73-981c-b7041387288c" providerId="ADAL" clId="{B3E87A87-F45A-4191-9D51-552057AFE46C}" dt="2022-10-20T19:11:16.162" v="852" actId="962"/>
        <pc:sldMkLst>
          <pc:docMk/>
          <pc:sldMk cId="2429549646" sldId="644"/>
        </pc:sldMkLst>
        <pc:spChg chg="del mod">
          <ac:chgData name="Roxanne Jones" userId="eee357d1-15dd-4a73-981c-b7041387288c" providerId="ADAL" clId="{B3E87A87-F45A-4191-9D51-552057AFE46C}" dt="2022-10-20T18:43:53.849" v="15" actId="478"/>
          <ac:spMkLst>
            <pc:docMk/>
            <pc:sldMk cId="2429549646" sldId="644"/>
            <ac:spMk id="8" creationId="{683C148E-927F-64D8-C38A-375832AE33D5}"/>
          </ac:spMkLst>
        </pc:spChg>
        <pc:spChg chg="mod">
          <ac:chgData name="Roxanne Jones" userId="eee357d1-15dd-4a73-981c-b7041387288c" providerId="ADAL" clId="{B3E87A87-F45A-4191-9D51-552057AFE46C}" dt="2022-10-20T18:49:54.471" v="62"/>
          <ac:spMkLst>
            <pc:docMk/>
            <pc:sldMk cId="2429549646" sldId="644"/>
            <ac:spMk id="13" creationId="{321258A8-6C01-F984-C24B-24F763D8B835}"/>
          </ac:spMkLst>
        </pc:spChg>
        <pc:spChg chg="mod">
          <ac:chgData name="Roxanne Jones" userId="eee357d1-15dd-4a73-981c-b7041387288c" providerId="ADAL" clId="{B3E87A87-F45A-4191-9D51-552057AFE46C}" dt="2022-10-20T18:49:31.861" v="47"/>
          <ac:spMkLst>
            <pc:docMk/>
            <pc:sldMk cId="2429549646" sldId="644"/>
            <ac:spMk id="14" creationId="{E6C8947A-5DE4-2F5C-4A43-46F6F833D4C6}"/>
          </ac:spMkLst>
        </pc:spChg>
        <pc:spChg chg="mod">
          <ac:chgData name="Roxanne Jones" userId="eee357d1-15dd-4a73-981c-b7041387288c" providerId="ADAL" clId="{B3E87A87-F45A-4191-9D51-552057AFE46C}" dt="2022-10-20T18:49:35.599" v="50"/>
          <ac:spMkLst>
            <pc:docMk/>
            <pc:sldMk cId="2429549646" sldId="644"/>
            <ac:spMk id="15" creationId="{5A83A73C-9F26-3B12-8233-94FDA2029BF3}"/>
          </ac:spMkLst>
        </pc:spChg>
        <pc:spChg chg="mod">
          <ac:chgData name="Roxanne Jones" userId="eee357d1-15dd-4a73-981c-b7041387288c" providerId="ADAL" clId="{B3E87A87-F45A-4191-9D51-552057AFE46C}" dt="2022-10-20T18:49:39.197" v="53"/>
          <ac:spMkLst>
            <pc:docMk/>
            <pc:sldMk cId="2429549646" sldId="644"/>
            <ac:spMk id="16" creationId="{F638B4AD-DA76-0DD1-E92E-D8497F9153CF}"/>
          </ac:spMkLst>
        </pc:spChg>
        <pc:spChg chg="mod">
          <ac:chgData name="Roxanne Jones" userId="eee357d1-15dd-4a73-981c-b7041387288c" providerId="ADAL" clId="{B3E87A87-F45A-4191-9D51-552057AFE46C}" dt="2022-10-20T18:49:42.101" v="56"/>
          <ac:spMkLst>
            <pc:docMk/>
            <pc:sldMk cId="2429549646" sldId="644"/>
            <ac:spMk id="17" creationId="{F55EEB7F-B3DF-18A1-8E46-BD6EBFDBCD54}"/>
          </ac:spMkLst>
        </pc:spChg>
        <pc:spChg chg="mod">
          <ac:chgData name="Roxanne Jones" userId="eee357d1-15dd-4a73-981c-b7041387288c" providerId="ADAL" clId="{B3E87A87-F45A-4191-9D51-552057AFE46C}" dt="2022-10-20T18:49:45.494" v="59"/>
          <ac:spMkLst>
            <pc:docMk/>
            <pc:sldMk cId="2429549646" sldId="644"/>
            <ac:spMk id="18" creationId="{63232611-F526-8E7E-D54E-2A7F4B8FF15F}"/>
          </ac:spMkLst>
        </pc:spChg>
        <pc:picChg chg="mod">
          <ac:chgData name="Roxanne Jones" userId="eee357d1-15dd-4a73-981c-b7041387288c" providerId="ADAL" clId="{B3E87A87-F45A-4191-9D51-552057AFE46C}" dt="2022-10-20T19:11:16.162" v="852" actId="962"/>
          <ac:picMkLst>
            <pc:docMk/>
            <pc:sldMk cId="2429549646" sldId="644"/>
            <ac:picMk id="21" creationId="{54061EF0-55CB-7DA8-9FB0-AF716B72647D}"/>
          </ac:picMkLst>
        </pc:picChg>
        <pc:picChg chg="mod">
          <ac:chgData name="Roxanne Jones" userId="eee357d1-15dd-4a73-981c-b7041387288c" providerId="ADAL" clId="{B3E87A87-F45A-4191-9D51-552057AFE46C}" dt="2022-10-20T19:11:10.341" v="850" actId="962"/>
          <ac:picMkLst>
            <pc:docMk/>
            <pc:sldMk cId="2429549646" sldId="644"/>
            <ac:picMk id="23" creationId="{27F68DB5-3D69-F01B-60CD-741985CDA2D7}"/>
          </ac:picMkLst>
        </pc:picChg>
      </pc:sldChg>
      <pc:sldChg chg="modSp">
        <pc:chgData name="Roxanne Jones" userId="eee357d1-15dd-4a73-981c-b7041387288c" providerId="ADAL" clId="{B3E87A87-F45A-4191-9D51-552057AFE46C}" dt="2022-10-20T18:55:31.216" v="103"/>
        <pc:sldMkLst>
          <pc:docMk/>
          <pc:sldMk cId="2646648106" sldId="645"/>
        </pc:sldMkLst>
        <pc:spChg chg="mod">
          <ac:chgData name="Roxanne Jones" userId="eee357d1-15dd-4a73-981c-b7041387288c" providerId="ADAL" clId="{B3E87A87-F45A-4191-9D51-552057AFE46C}" dt="2022-10-20T18:55:31.216" v="103"/>
          <ac:spMkLst>
            <pc:docMk/>
            <pc:sldMk cId="2646648106" sldId="645"/>
            <ac:spMk id="7" creationId="{8990F888-53FA-D24A-B5B9-C3B902FC028B}"/>
          </ac:spMkLst>
        </pc:spChg>
      </pc:sldChg>
      <pc:sldChg chg="modSp">
        <pc:chgData name="Roxanne Jones" userId="eee357d1-15dd-4a73-981c-b7041387288c" providerId="ADAL" clId="{B3E87A87-F45A-4191-9D51-552057AFE46C}" dt="2022-10-20T18:55:37.652" v="104"/>
        <pc:sldMkLst>
          <pc:docMk/>
          <pc:sldMk cId="2007229547" sldId="647"/>
        </pc:sldMkLst>
        <pc:spChg chg="mod">
          <ac:chgData name="Roxanne Jones" userId="eee357d1-15dd-4a73-981c-b7041387288c" providerId="ADAL" clId="{B3E87A87-F45A-4191-9D51-552057AFE46C}" dt="2022-10-20T18:55:37.652" v="104"/>
          <ac:spMkLst>
            <pc:docMk/>
            <pc:sldMk cId="2007229547" sldId="647"/>
            <ac:spMk id="7" creationId="{8990F888-53FA-D24A-B5B9-C3B902FC028B}"/>
          </ac:spMkLst>
        </pc:spChg>
      </pc:sldChg>
      <pc:sldChg chg="modSp">
        <pc:chgData name="Roxanne Jones" userId="eee357d1-15dd-4a73-981c-b7041387288c" providerId="ADAL" clId="{B3E87A87-F45A-4191-9D51-552057AFE46C}" dt="2022-10-20T18:55:49.386" v="107"/>
        <pc:sldMkLst>
          <pc:docMk/>
          <pc:sldMk cId="1461743241" sldId="648"/>
        </pc:sldMkLst>
        <pc:spChg chg="mod">
          <ac:chgData name="Roxanne Jones" userId="eee357d1-15dd-4a73-981c-b7041387288c" providerId="ADAL" clId="{B3E87A87-F45A-4191-9D51-552057AFE46C}" dt="2022-10-20T18:55:46.832" v="106"/>
          <ac:spMkLst>
            <pc:docMk/>
            <pc:sldMk cId="1461743241" sldId="648"/>
            <ac:spMk id="7" creationId="{8990F888-53FA-D24A-B5B9-C3B902FC028B}"/>
          </ac:spMkLst>
        </pc:spChg>
        <pc:spChg chg="mod">
          <ac:chgData name="Roxanne Jones" userId="eee357d1-15dd-4a73-981c-b7041387288c" providerId="ADAL" clId="{B3E87A87-F45A-4191-9D51-552057AFE46C}" dt="2022-10-20T18:55:49.386" v="107"/>
          <ac:spMkLst>
            <pc:docMk/>
            <pc:sldMk cId="1461743241" sldId="648"/>
            <ac:spMk id="9" creationId="{D1229ABA-79A3-594A-947D-0CCFE79D1051}"/>
          </ac:spMkLst>
        </pc:spChg>
      </pc:sldChg>
      <pc:sldChg chg="modSp">
        <pc:chgData name="Roxanne Jones" userId="eee357d1-15dd-4a73-981c-b7041387288c" providerId="ADAL" clId="{B3E87A87-F45A-4191-9D51-552057AFE46C}" dt="2022-10-20T19:07:07.428" v="616" actId="962"/>
        <pc:sldMkLst>
          <pc:docMk/>
          <pc:sldMk cId="2472691841" sldId="650"/>
        </pc:sldMkLst>
        <pc:picChg chg="mod">
          <ac:chgData name="Roxanne Jones" userId="eee357d1-15dd-4a73-981c-b7041387288c" providerId="ADAL" clId="{B3E87A87-F45A-4191-9D51-552057AFE46C}" dt="2022-10-20T19:07:07.428" v="616" actId="962"/>
          <ac:picMkLst>
            <pc:docMk/>
            <pc:sldMk cId="2472691841" sldId="650"/>
            <ac:picMk id="9" creationId="{15991F42-1756-AB2F-1961-8172905A8653}"/>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sriit.sharepoint.com/sites/Education/projects/DaSy/Parent%20Data%20Leadership/Sample%20Part%20C%20Data%20for%20FLDP%20Session%203%20Data%20Activity%207-21-2021.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a:t>State X December 1 Child Count, by Age Group and Year </a:t>
            </a:r>
          </a:p>
        </c:rich>
      </c:tx>
      <c:layout>
        <c:manualLayout>
          <c:xMode val="edge"/>
          <c:yMode val="edge"/>
          <c:x val="0.2258917442553677"/>
          <c:y val="9.017059349990636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2.0520086397360721E-2"/>
          <c:y val="5.4639705578760696E-2"/>
          <c:w val="0.97850275786380503"/>
          <c:h val="0.77702980970691193"/>
        </c:manualLayout>
      </c:layout>
      <c:barChart>
        <c:barDir val="col"/>
        <c:grouping val="clustered"/>
        <c:varyColors val="0"/>
        <c:ser>
          <c:idx val="3"/>
          <c:order val="0"/>
          <c:tx>
            <c:strRef>
              <c:f>'Tables - State X CC-S Data'!$A$10</c:f>
              <c:strCache>
                <c:ptCount val="1"/>
                <c:pt idx="0">
                  <c:v>2017</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'Tables - State X CC-S Data'!$C$10:$F$10</c:f>
              <c:numCache>
                <c:formatCode>General</c:formatCode>
                <c:ptCount val="4"/>
                <c:pt idx="0">
                  <c:v>1557</c:v>
                </c:pt>
                <c:pt idx="1">
                  <c:v>4468</c:v>
                </c:pt>
                <c:pt idx="2">
                  <c:v>9591</c:v>
                </c:pt>
                <c:pt idx="3">
                  <c:v>15616</c:v>
                </c:pt>
              </c:numCache>
            </c:numRef>
          </c:val>
          <c:extLst>
            <c:ext xmlns:c16="http://schemas.microsoft.com/office/drawing/2014/chart" uri="{C3380CC4-5D6E-409C-BE32-E72D297353CC}">
              <c16:uniqueId val="{00000000-2580-AD4F-8F5A-28285F440EE8}"/>
            </c:ext>
          </c:extLst>
        </c:ser>
        <c:ser>
          <c:idx val="0"/>
          <c:order val="1"/>
          <c:tx>
            <c:strRef>
              <c:f>'Tables - State X CC-S Data'!$A$11</c:f>
              <c:strCache>
                <c:ptCount val="1"/>
                <c:pt idx="0">
                  <c:v>2018</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'Tables - State X CC-S Data'!$C$8:$F$8</c:f>
              <c:strCache>
                <c:ptCount val="4"/>
                <c:pt idx="0">
                  <c:v>Number served birth
 to 1 year</c:v>
                </c:pt>
                <c:pt idx="1">
                  <c:v>Number served 1 year 
to 2 years</c:v>
                </c:pt>
                <c:pt idx="2">
                  <c:v>Number served 2 years to 3 years</c:v>
                </c:pt>
                <c:pt idx="3">
                  <c:v>Total number served birth through 2 years</c:v>
                </c:pt>
              </c:strCache>
            </c:strRef>
          </c:cat>
          <c:val>
            <c:numRef>
              <c:f>'Tables - State X CC-S Data'!$C$11:$F$11</c:f>
              <c:numCache>
                <c:formatCode>General</c:formatCode>
                <c:ptCount val="4"/>
                <c:pt idx="0">
                  <c:v>1583</c:v>
                </c:pt>
                <c:pt idx="1">
                  <c:v>4689</c:v>
                </c:pt>
                <c:pt idx="2">
                  <c:v>10552</c:v>
                </c:pt>
                <c:pt idx="3">
                  <c:v>16824</c:v>
                </c:pt>
              </c:numCache>
            </c:numRef>
          </c:val>
          <c:extLst>
            <c:ext xmlns:c16="http://schemas.microsoft.com/office/drawing/2014/chart" uri="{C3380CC4-5D6E-409C-BE32-E72D297353CC}">
              <c16:uniqueId val="{00000001-2580-AD4F-8F5A-28285F440EE8}"/>
            </c:ext>
          </c:extLst>
        </c:ser>
        <c:ser>
          <c:idx val="1"/>
          <c:order val="2"/>
          <c:tx>
            <c:strRef>
              <c:f>'Tables - State X CC-S Data'!$A$12</c:f>
              <c:strCache>
                <c:ptCount val="1"/>
                <c:pt idx="0">
                  <c:v>2019</c:v>
                </c:pt>
              </c:strCache>
            </c:strRef>
          </c:tx>
          <c:spPr>
            <a:solidFill>
              <a:schemeClr val="bg1">
                <a:lumMod val="65000"/>
              </a:schemeClr>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'Tables - State X CC-S Data'!$C$8:$F$8</c:f>
              <c:strCache>
                <c:ptCount val="4"/>
                <c:pt idx="0">
                  <c:v>Number served birth
 to 1 year</c:v>
                </c:pt>
                <c:pt idx="1">
                  <c:v>Number served 1 year 
to 2 years</c:v>
                </c:pt>
                <c:pt idx="2">
                  <c:v>Number served 2 years to 3 years</c:v>
                </c:pt>
                <c:pt idx="3">
                  <c:v>Total number served birth through 2 years</c:v>
                </c:pt>
              </c:strCache>
            </c:strRef>
          </c:cat>
          <c:val>
            <c:numRef>
              <c:f>'Tables - State X CC-S Data'!$C$12:$F$12</c:f>
              <c:numCache>
                <c:formatCode>General</c:formatCode>
                <c:ptCount val="4"/>
                <c:pt idx="0">
                  <c:v>1925</c:v>
                </c:pt>
                <c:pt idx="1">
                  <c:v>5742</c:v>
                </c:pt>
                <c:pt idx="2">
                  <c:v>11519</c:v>
                </c:pt>
                <c:pt idx="3">
                  <c:v>19186</c:v>
                </c:pt>
              </c:numCache>
            </c:numRef>
          </c:val>
          <c:extLst>
            <c:ext xmlns:c16="http://schemas.microsoft.com/office/drawing/2014/chart" uri="{C3380CC4-5D6E-409C-BE32-E72D297353CC}">
              <c16:uniqueId val="{00000002-2580-AD4F-8F5A-28285F440EE8}"/>
            </c:ext>
          </c:extLst>
        </c:ser>
        <c:ser>
          <c:idx val="2"/>
          <c:order val="3"/>
          <c:tx>
            <c:strRef>
              <c:f>'Tables - State X CC-S Data'!$A$13</c:f>
              <c:strCache>
                <c:ptCount val="1"/>
                <c:pt idx="0">
                  <c:v>2020</c:v>
                </c:pt>
              </c:strCache>
            </c:strRef>
          </c:tx>
          <c:spPr>
            <a:solidFill>
              <a:srgbClr val="EB6C15"/>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'Tables - State X CC-S Data'!$C$8:$F$8</c:f>
              <c:strCache>
                <c:ptCount val="4"/>
                <c:pt idx="0">
                  <c:v>Number served birth
 to 1 year</c:v>
                </c:pt>
                <c:pt idx="1">
                  <c:v>Number served 1 year 
to 2 years</c:v>
                </c:pt>
                <c:pt idx="2">
                  <c:v>Number served 2 years to 3 years</c:v>
                </c:pt>
                <c:pt idx="3">
                  <c:v>Total number served birth through 2 years</c:v>
                </c:pt>
              </c:strCache>
            </c:strRef>
          </c:cat>
          <c:val>
            <c:numRef>
              <c:f>'Tables - State X CC-S Data'!$C$13:$F$13</c:f>
              <c:numCache>
                <c:formatCode>General</c:formatCode>
                <c:ptCount val="4"/>
                <c:pt idx="0">
                  <c:v>1480</c:v>
                </c:pt>
                <c:pt idx="1">
                  <c:v>4835</c:v>
                </c:pt>
                <c:pt idx="2">
                  <c:v>9397</c:v>
                </c:pt>
                <c:pt idx="3">
                  <c:v>15712</c:v>
                </c:pt>
              </c:numCache>
            </c:numRef>
          </c:val>
          <c:extLst>
            <c:ext xmlns:c16="http://schemas.microsoft.com/office/drawing/2014/chart" uri="{C3380CC4-5D6E-409C-BE32-E72D297353CC}">
              <c16:uniqueId val="{00000003-2580-AD4F-8F5A-28285F440EE8}"/>
            </c:ext>
          </c:extLst>
        </c:ser>
        <c:dLbls>
          <c:dLblPos val="outEnd"/>
          <c:showLegendKey val="0"/>
          <c:showVal val="1"/>
          <c:showCatName val="0"/>
          <c:showSerName val="0"/>
          <c:showPercent val="0"/>
          <c:showBubbleSize val="0"/>
        </c:dLbls>
        <c:gapWidth val="219"/>
        <c:overlap val="-27"/>
        <c:axId val="1737693312"/>
        <c:axId val="1737691232"/>
      </c:barChart>
      <c:catAx>
        <c:axId val="1737693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737691232"/>
        <c:crosses val="autoZero"/>
        <c:auto val="1"/>
        <c:lblAlgn val="ctr"/>
        <c:lblOffset val="100"/>
        <c:noMultiLvlLbl val="0"/>
      </c:catAx>
      <c:valAx>
        <c:axId val="1737691232"/>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1737693312"/>
        <c:crosses val="autoZero"/>
        <c:crossBetween val="between"/>
      </c:valAx>
      <c:spPr>
        <a:noFill/>
        <a:ln>
          <a:noFill/>
        </a:ln>
        <a:effectLst/>
      </c:spPr>
    </c:plotArea>
    <c:legend>
      <c:legendPos val="t"/>
      <c:layout>
        <c:manualLayout>
          <c:xMode val="edge"/>
          <c:yMode val="edge"/>
          <c:x val="0.19877783471963886"/>
          <c:y val="0.95860998072392378"/>
          <c:w val="0.63351075717457783"/>
          <c:h val="4.0576761888221673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06E687-639C-46E3-A760-C326667F5783}" type="doc">
      <dgm:prSet loTypeId="urn:microsoft.com/office/officeart/2005/8/layout/cycle2" loCatId="cycle" qsTypeId="urn:microsoft.com/office/officeart/2005/8/quickstyle/simple1" qsCatId="simple" csTypeId="urn:microsoft.com/office/officeart/2005/8/colors/accent5_2" csCatId="accent5" phldr="1"/>
      <dgm:spPr/>
      <dgm:t>
        <a:bodyPr/>
        <a:lstStyle/>
        <a:p>
          <a:endParaRPr lang="en-US"/>
        </a:p>
      </dgm:t>
    </dgm:pt>
    <dgm:pt modelId="{7025DBCF-7FD5-4E51-87EB-5448CFEC4D7A}">
      <dgm:prSet phldrT="[Text]"/>
      <dgm:spPr>
        <a:solidFill>
          <a:srgbClr val="104578"/>
        </a:solidFill>
      </dgm:spPr>
      <dgm:t>
        <a:bodyPr/>
        <a:lstStyle/>
        <a:p>
          <a:r>
            <a:rPr lang="en-US" dirty="0"/>
            <a:t>Define Your Question</a:t>
          </a:r>
        </a:p>
      </dgm:t>
    </dgm:pt>
    <dgm:pt modelId="{3F36AC13-04EE-4A69-9D21-68F0D5451E04}" type="parTrans" cxnId="{E20B0FAD-5262-4021-A056-7B26E2611AAE}">
      <dgm:prSet/>
      <dgm:spPr/>
      <dgm:t>
        <a:bodyPr/>
        <a:lstStyle/>
        <a:p>
          <a:endParaRPr lang="en-US"/>
        </a:p>
      </dgm:t>
    </dgm:pt>
    <dgm:pt modelId="{F4EC8385-150F-4E6A-8BC0-91E2B0E17990}" type="sibTrans" cxnId="{E20B0FAD-5262-4021-A056-7B26E2611AAE}">
      <dgm:prSet/>
      <dgm:spPr>
        <a:solidFill>
          <a:srgbClr val="104578"/>
        </a:solidFill>
      </dgm:spPr>
      <dgm:t>
        <a:bodyPr/>
        <a:lstStyle/>
        <a:p>
          <a:endParaRPr lang="en-US"/>
        </a:p>
      </dgm:t>
    </dgm:pt>
    <dgm:pt modelId="{06E795BF-02CB-490E-B33B-9D39D8ACB390}">
      <dgm:prSet phldrT="[Text]"/>
      <dgm:spPr>
        <a:solidFill>
          <a:srgbClr val="104578"/>
        </a:solidFill>
      </dgm:spPr>
      <dgm:t>
        <a:bodyPr/>
        <a:lstStyle/>
        <a:p>
          <a:r>
            <a:rPr lang="en-US"/>
            <a:t>Gather Data</a:t>
          </a:r>
        </a:p>
      </dgm:t>
    </dgm:pt>
    <dgm:pt modelId="{B80E64AA-4450-4A69-AC24-1182DD5F94AC}" type="parTrans" cxnId="{C0495352-0FEB-46A3-A5F7-CCF4413F177C}">
      <dgm:prSet/>
      <dgm:spPr/>
      <dgm:t>
        <a:bodyPr/>
        <a:lstStyle/>
        <a:p>
          <a:endParaRPr lang="en-US"/>
        </a:p>
      </dgm:t>
    </dgm:pt>
    <dgm:pt modelId="{EC6E1D96-C02A-4ADD-960E-7F5F85DA0CB8}" type="sibTrans" cxnId="{C0495352-0FEB-46A3-A5F7-CCF4413F177C}">
      <dgm:prSet/>
      <dgm:spPr>
        <a:solidFill>
          <a:srgbClr val="104578"/>
        </a:solidFill>
      </dgm:spPr>
      <dgm:t>
        <a:bodyPr/>
        <a:lstStyle/>
        <a:p>
          <a:endParaRPr lang="en-US"/>
        </a:p>
      </dgm:t>
    </dgm:pt>
    <dgm:pt modelId="{CA8B257C-99EC-4906-821D-C4B7D825AB28}">
      <dgm:prSet phldrT="[Text]"/>
      <dgm:spPr>
        <a:solidFill>
          <a:srgbClr val="104578"/>
        </a:solidFill>
      </dgm:spPr>
      <dgm:t>
        <a:bodyPr/>
        <a:lstStyle/>
        <a:p>
          <a:r>
            <a:rPr lang="en-US"/>
            <a:t>Analyze Data</a:t>
          </a:r>
        </a:p>
      </dgm:t>
    </dgm:pt>
    <dgm:pt modelId="{9A5DFB76-C72D-45BF-8C32-779D6D1F71C4}" type="parTrans" cxnId="{9E539C19-97D3-45DE-BDE0-59FCEE8B8E24}">
      <dgm:prSet/>
      <dgm:spPr/>
      <dgm:t>
        <a:bodyPr/>
        <a:lstStyle/>
        <a:p>
          <a:endParaRPr lang="en-US"/>
        </a:p>
      </dgm:t>
    </dgm:pt>
    <dgm:pt modelId="{D77B15C1-F513-4A5D-A1AE-7747EC1B5B44}" type="sibTrans" cxnId="{9E539C19-97D3-45DE-BDE0-59FCEE8B8E24}">
      <dgm:prSet/>
      <dgm:spPr>
        <a:solidFill>
          <a:srgbClr val="104578"/>
        </a:solidFill>
      </dgm:spPr>
      <dgm:t>
        <a:bodyPr/>
        <a:lstStyle/>
        <a:p>
          <a:endParaRPr lang="en-US"/>
        </a:p>
      </dgm:t>
    </dgm:pt>
    <dgm:pt modelId="{89A7E1EC-6126-4C87-B1ED-1D11F77ABD2C}">
      <dgm:prSet phldrT="[Text]"/>
      <dgm:spPr>
        <a:solidFill>
          <a:srgbClr val="104578"/>
        </a:solidFill>
      </dgm:spPr>
      <dgm:t>
        <a:bodyPr/>
        <a:lstStyle/>
        <a:p>
          <a:r>
            <a:rPr lang="en-US"/>
            <a:t>Interpret Results</a:t>
          </a:r>
        </a:p>
      </dgm:t>
    </dgm:pt>
    <dgm:pt modelId="{782A1386-8EE7-4E51-A548-79415E8E017D}" type="parTrans" cxnId="{ED67FC27-0A60-43D7-9E65-1D93FCC13076}">
      <dgm:prSet/>
      <dgm:spPr/>
      <dgm:t>
        <a:bodyPr/>
        <a:lstStyle/>
        <a:p>
          <a:endParaRPr lang="en-US"/>
        </a:p>
      </dgm:t>
    </dgm:pt>
    <dgm:pt modelId="{6E9D32EA-98AD-4279-86B0-5CCF4EEF5D62}" type="sibTrans" cxnId="{ED67FC27-0A60-43D7-9E65-1D93FCC13076}">
      <dgm:prSet/>
      <dgm:spPr>
        <a:solidFill>
          <a:srgbClr val="104578"/>
        </a:solidFill>
      </dgm:spPr>
      <dgm:t>
        <a:bodyPr/>
        <a:lstStyle/>
        <a:p>
          <a:endParaRPr lang="en-US"/>
        </a:p>
      </dgm:t>
    </dgm:pt>
    <dgm:pt modelId="{33790C2F-5095-4269-8F34-3467DF146F41}">
      <dgm:prSet phldrT="[Text]"/>
      <dgm:spPr>
        <a:solidFill>
          <a:srgbClr val="104578"/>
        </a:solidFill>
      </dgm:spPr>
      <dgm:t>
        <a:bodyPr/>
        <a:lstStyle/>
        <a:p>
          <a:r>
            <a:rPr lang="en-US"/>
            <a:t>Share and Apply Findings</a:t>
          </a:r>
        </a:p>
      </dgm:t>
    </dgm:pt>
    <dgm:pt modelId="{AC7F0A2C-9318-45B3-A556-14FBEA2E1BCD}" type="parTrans" cxnId="{5495B5F7-4F78-4923-AE9A-A2C40EA22399}">
      <dgm:prSet/>
      <dgm:spPr/>
      <dgm:t>
        <a:bodyPr/>
        <a:lstStyle/>
        <a:p>
          <a:endParaRPr lang="en-US"/>
        </a:p>
      </dgm:t>
    </dgm:pt>
    <dgm:pt modelId="{712FAA27-453A-4A34-8DA6-06F139460728}" type="sibTrans" cxnId="{5495B5F7-4F78-4923-AE9A-A2C40EA22399}">
      <dgm:prSet/>
      <dgm:spPr>
        <a:solidFill>
          <a:srgbClr val="104578"/>
        </a:solidFill>
      </dgm:spPr>
      <dgm:t>
        <a:bodyPr/>
        <a:lstStyle/>
        <a:p>
          <a:endParaRPr lang="en-US"/>
        </a:p>
      </dgm:t>
    </dgm:pt>
    <dgm:pt modelId="{E87C3C7D-0204-47C9-BA09-A9C28CA50390}" type="pres">
      <dgm:prSet presAssocID="{C906E687-639C-46E3-A760-C326667F5783}" presName="cycle" presStyleCnt="0">
        <dgm:presLayoutVars>
          <dgm:dir/>
          <dgm:resizeHandles val="exact"/>
        </dgm:presLayoutVars>
      </dgm:prSet>
      <dgm:spPr/>
    </dgm:pt>
    <dgm:pt modelId="{C980A4AC-8DFF-4DDC-A8D1-FB5D80A1F203}" type="pres">
      <dgm:prSet presAssocID="{7025DBCF-7FD5-4E51-87EB-5448CFEC4D7A}" presName="node" presStyleLbl="node1" presStyleIdx="0" presStyleCnt="5">
        <dgm:presLayoutVars>
          <dgm:bulletEnabled val="1"/>
        </dgm:presLayoutVars>
      </dgm:prSet>
      <dgm:spPr/>
    </dgm:pt>
    <dgm:pt modelId="{4CB0AE36-F0DD-4833-93B7-B901D42BB84E}" type="pres">
      <dgm:prSet presAssocID="{F4EC8385-150F-4E6A-8BC0-91E2B0E17990}" presName="sibTrans" presStyleLbl="sibTrans2D1" presStyleIdx="0" presStyleCnt="5"/>
      <dgm:spPr/>
    </dgm:pt>
    <dgm:pt modelId="{3BC5ACFA-7657-4EC9-9AA5-B453E859CEFC}" type="pres">
      <dgm:prSet presAssocID="{F4EC8385-150F-4E6A-8BC0-91E2B0E17990}" presName="connectorText" presStyleLbl="sibTrans2D1" presStyleIdx="0" presStyleCnt="5"/>
      <dgm:spPr/>
    </dgm:pt>
    <dgm:pt modelId="{6DB5EFD0-6703-4580-8C7A-941DBA85ABAF}" type="pres">
      <dgm:prSet presAssocID="{06E795BF-02CB-490E-B33B-9D39D8ACB390}" presName="node" presStyleLbl="node1" presStyleIdx="1" presStyleCnt="5">
        <dgm:presLayoutVars>
          <dgm:bulletEnabled val="1"/>
        </dgm:presLayoutVars>
      </dgm:prSet>
      <dgm:spPr/>
    </dgm:pt>
    <dgm:pt modelId="{833C06A8-9194-4F01-BD5E-DF0A15985B6B}" type="pres">
      <dgm:prSet presAssocID="{EC6E1D96-C02A-4ADD-960E-7F5F85DA0CB8}" presName="sibTrans" presStyleLbl="sibTrans2D1" presStyleIdx="1" presStyleCnt="5"/>
      <dgm:spPr/>
    </dgm:pt>
    <dgm:pt modelId="{8910CC7B-C50D-4284-A3CE-214DB3CF9669}" type="pres">
      <dgm:prSet presAssocID="{EC6E1D96-C02A-4ADD-960E-7F5F85DA0CB8}" presName="connectorText" presStyleLbl="sibTrans2D1" presStyleIdx="1" presStyleCnt="5"/>
      <dgm:spPr/>
    </dgm:pt>
    <dgm:pt modelId="{3BB5E9D8-BD6B-48DF-921E-F446364E2212}" type="pres">
      <dgm:prSet presAssocID="{CA8B257C-99EC-4906-821D-C4B7D825AB28}" presName="node" presStyleLbl="node1" presStyleIdx="2" presStyleCnt="5">
        <dgm:presLayoutVars>
          <dgm:bulletEnabled val="1"/>
        </dgm:presLayoutVars>
      </dgm:prSet>
      <dgm:spPr/>
    </dgm:pt>
    <dgm:pt modelId="{4E54218D-D2C4-4FB9-946B-577280AFFF1A}" type="pres">
      <dgm:prSet presAssocID="{D77B15C1-F513-4A5D-A1AE-7747EC1B5B44}" presName="sibTrans" presStyleLbl="sibTrans2D1" presStyleIdx="2" presStyleCnt="5"/>
      <dgm:spPr/>
    </dgm:pt>
    <dgm:pt modelId="{83C29673-B650-411C-B398-B9F7ABFE51CE}" type="pres">
      <dgm:prSet presAssocID="{D77B15C1-F513-4A5D-A1AE-7747EC1B5B44}" presName="connectorText" presStyleLbl="sibTrans2D1" presStyleIdx="2" presStyleCnt="5"/>
      <dgm:spPr/>
    </dgm:pt>
    <dgm:pt modelId="{BADBE05B-9CD5-48F7-9E2F-2F6E1263ECAC}" type="pres">
      <dgm:prSet presAssocID="{89A7E1EC-6126-4C87-B1ED-1D11F77ABD2C}" presName="node" presStyleLbl="node1" presStyleIdx="3" presStyleCnt="5">
        <dgm:presLayoutVars>
          <dgm:bulletEnabled val="1"/>
        </dgm:presLayoutVars>
      </dgm:prSet>
      <dgm:spPr/>
    </dgm:pt>
    <dgm:pt modelId="{9FC77732-D4A7-4866-B756-B637E274E2CE}" type="pres">
      <dgm:prSet presAssocID="{6E9D32EA-98AD-4279-86B0-5CCF4EEF5D62}" presName="sibTrans" presStyleLbl="sibTrans2D1" presStyleIdx="3" presStyleCnt="5"/>
      <dgm:spPr/>
    </dgm:pt>
    <dgm:pt modelId="{709709BD-8ACD-40EB-AE12-FDF4B450562D}" type="pres">
      <dgm:prSet presAssocID="{6E9D32EA-98AD-4279-86B0-5CCF4EEF5D62}" presName="connectorText" presStyleLbl="sibTrans2D1" presStyleIdx="3" presStyleCnt="5"/>
      <dgm:spPr/>
    </dgm:pt>
    <dgm:pt modelId="{93E73BA8-65D1-489C-B567-AE59ECF411E0}" type="pres">
      <dgm:prSet presAssocID="{33790C2F-5095-4269-8F34-3467DF146F41}" presName="node" presStyleLbl="node1" presStyleIdx="4" presStyleCnt="5">
        <dgm:presLayoutVars>
          <dgm:bulletEnabled val="1"/>
        </dgm:presLayoutVars>
      </dgm:prSet>
      <dgm:spPr/>
    </dgm:pt>
    <dgm:pt modelId="{D4475C34-3C48-4E7B-B17A-4B8FEE0DDB75}" type="pres">
      <dgm:prSet presAssocID="{712FAA27-453A-4A34-8DA6-06F139460728}" presName="sibTrans" presStyleLbl="sibTrans2D1" presStyleIdx="4" presStyleCnt="5"/>
      <dgm:spPr/>
    </dgm:pt>
    <dgm:pt modelId="{2A8D08F7-EC89-43BE-A57A-64A94190960E}" type="pres">
      <dgm:prSet presAssocID="{712FAA27-453A-4A34-8DA6-06F139460728}" presName="connectorText" presStyleLbl="sibTrans2D1" presStyleIdx="4" presStyleCnt="5"/>
      <dgm:spPr/>
    </dgm:pt>
  </dgm:ptLst>
  <dgm:cxnLst>
    <dgm:cxn modelId="{392EB316-DECB-43C4-94D8-4C6614C951C0}" type="presOf" srcId="{6E9D32EA-98AD-4279-86B0-5CCF4EEF5D62}" destId="{709709BD-8ACD-40EB-AE12-FDF4B450562D}" srcOrd="1" destOrd="0" presId="urn:microsoft.com/office/officeart/2005/8/layout/cycle2"/>
    <dgm:cxn modelId="{A17F8719-5D75-4074-BB5A-2F1D038979F2}" type="presOf" srcId="{C906E687-639C-46E3-A760-C326667F5783}" destId="{E87C3C7D-0204-47C9-BA09-A9C28CA50390}" srcOrd="0" destOrd="0" presId="urn:microsoft.com/office/officeart/2005/8/layout/cycle2"/>
    <dgm:cxn modelId="{9E539C19-97D3-45DE-BDE0-59FCEE8B8E24}" srcId="{C906E687-639C-46E3-A760-C326667F5783}" destId="{CA8B257C-99EC-4906-821D-C4B7D825AB28}" srcOrd="2" destOrd="0" parTransId="{9A5DFB76-C72D-45BF-8C32-779D6D1F71C4}" sibTransId="{D77B15C1-F513-4A5D-A1AE-7747EC1B5B44}"/>
    <dgm:cxn modelId="{ED67FC27-0A60-43D7-9E65-1D93FCC13076}" srcId="{C906E687-639C-46E3-A760-C326667F5783}" destId="{89A7E1EC-6126-4C87-B1ED-1D11F77ABD2C}" srcOrd="3" destOrd="0" parTransId="{782A1386-8EE7-4E51-A548-79415E8E017D}" sibTransId="{6E9D32EA-98AD-4279-86B0-5CCF4EEF5D62}"/>
    <dgm:cxn modelId="{2934FB28-217F-4380-81B6-3EBDC832A552}" type="presOf" srcId="{D77B15C1-F513-4A5D-A1AE-7747EC1B5B44}" destId="{4E54218D-D2C4-4FB9-946B-577280AFFF1A}" srcOrd="0" destOrd="0" presId="urn:microsoft.com/office/officeart/2005/8/layout/cycle2"/>
    <dgm:cxn modelId="{3A8F9929-C898-47BA-BE03-F056E17D5521}" type="presOf" srcId="{6E9D32EA-98AD-4279-86B0-5CCF4EEF5D62}" destId="{9FC77732-D4A7-4866-B756-B637E274E2CE}" srcOrd="0" destOrd="0" presId="urn:microsoft.com/office/officeart/2005/8/layout/cycle2"/>
    <dgm:cxn modelId="{85B7883A-2EBA-4D28-9C85-B61CD049E28A}" type="presOf" srcId="{06E795BF-02CB-490E-B33B-9D39D8ACB390}" destId="{6DB5EFD0-6703-4580-8C7A-941DBA85ABAF}" srcOrd="0" destOrd="0" presId="urn:microsoft.com/office/officeart/2005/8/layout/cycle2"/>
    <dgm:cxn modelId="{FF30DE40-2341-448B-BA22-10741400E163}" type="presOf" srcId="{33790C2F-5095-4269-8F34-3467DF146F41}" destId="{93E73BA8-65D1-489C-B567-AE59ECF411E0}" srcOrd="0" destOrd="0" presId="urn:microsoft.com/office/officeart/2005/8/layout/cycle2"/>
    <dgm:cxn modelId="{017A205E-818F-4AA7-8BC0-FF315B573889}" type="presOf" srcId="{F4EC8385-150F-4E6A-8BC0-91E2B0E17990}" destId="{3BC5ACFA-7657-4EC9-9AA5-B453E859CEFC}" srcOrd="1" destOrd="0" presId="urn:microsoft.com/office/officeart/2005/8/layout/cycle2"/>
    <dgm:cxn modelId="{556B765E-926F-4999-9ADB-F8C4AB94FCAA}" type="presOf" srcId="{D77B15C1-F513-4A5D-A1AE-7747EC1B5B44}" destId="{83C29673-B650-411C-B398-B9F7ABFE51CE}" srcOrd="1" destOrd="0" presId="urn:microsoft.com/office/officeart/2005/8/layout/cycle2"/>
    <dgm:cxn modelId="{FE335364-44D1-4B29-B247-3ABE606076E9}" type="presOf" srcId="{7025DBCF-7FD5-4E51-87EB-5448CFEC4D7A}" destId="{C980A4AC-8DFF-4DDC-A8D1-FB5D80A1F203}" srcOrd="0" destOrd="0" presId="urn:microsoft.com/office/officeart/2005/8/layout/cycle2"/>
    <dgm:cxn modelId="{C0495352-0FEB-46A3-A5F7-CCF4413F177C}" srcId="{C906E687-639C-46E3-A760-C326667F5783}" destId="{06E795BF-02CB-490E-B33B-9D39D8ACB390}" srcOrd="1" destOrd="0" parTransId="{B80E64AA-4450-4A69-AC24-1182DD5F94AC}" sibTransId="{EC6E1D96-C02A-4ADD-960E-7F5F85DA0CB8}"/>
    <dgm:cxn modelId="{9005DA5A-4C7E-4045-A7AB-FCF02B600681}" type="presOf" srcId="{712FAA27-453A-4A34-8DA6-06F139460728}" destId="{2A8D08F7-EC89-43BE-A57A-64A94190960E}" srcOrd="1" destOrd="0" presId="urn:microsoft.com/office/officeart/2005/8/layout/cycle2"/>
    <dgm:cxn modelId="{EF4748A3-CFDF-41B0-AF66-60A128AD0CF8}" type="presOf" srcId="{EC6E1D96-C02A-4ADD-960E-7F5F85DA0CB8}" destId="{8910CC7B-C50D-4284-A3CE-214DB3CF9669}" srcOrd="1" destOrd="0" presId="urn:microsoft.com/office/officeart/2005/8/layout/cycle2"/>
    <dgm:cxn modelId="{E20B0FAD-5262-4021-A056-7B26E2611AAE}" srcId="{C906E687-639C-46E3-A760-C326667F5783}" destId="{7025DBCF-7FD5-4E51-87EB-5448CFEC4D7A}" srcOrd="0" destOrd="0" parTransId="{3F36AC13-04EE-4A69-9D21-68F0D5451E04}" sibTransId="{F4EC8385-150F-4E6A-8BC0-91E2B0E17990}"/>
    <dgm:cxn modelId="{5890B1AD-C4B5-40FE-89E6-EA91FF9B0FA3}" type="presOf" srcId="{CA8B257C-99EC-4906-821D-C4B7D825AB28}" destId="{3BB5E9D8-BD6B-48DF-921E-F446364E2212}" srcOrd="0" destOrd="0" presId="urn:microsoft.com/office/officeart/2005/8/layout/cycle2"/>
    <dgm:cxn modelId="{04AFFEDB-DADE-40B4-A736-9803758583ED}" type="presOf" srcId="{89A7E1EC-6126-4C87-B1ED-1D11F77ABD2C}" destId="{BADBE05B-9CD5-48F7-9E2F-2F6E1263ECAC}" srcOrd="0" destOrd="0" presId="urn:microsoft.com/office/officeart/2005/8/layout/cycle2"/>
    <dgm:cxn modelId="{57F1F8DC-5B2C-41B2-8764-14A4E9DDD1BB}" type="presOf" srcId="{F4EC8385-150F-4E6A-8BC0-91E2B0E17990}" destId="{4CB0AE36-F0DD-4833-93B7-B901D42BB84E}" srcOrd="0" destOrd="0" presId="urn:microsoft.com/office/officeart/2005/8/layout/cycle2"/>
    <dgm:cxn modelId="{99AE5AE0-B1BE-49F8-A108-17053BF715BD}" type="presOf" srcId="{712FAA27-453A-4A34-8DA6-06F139460728}" destId="{D4475C34-3C48-4E7B-B17A-4B8FEE0DDB75}" srcOrd="0" destOrd="0" presId="urn:microsoft.com/office/officeart/2005/8/layout/cycle2"/>
    <dgm:cxn modelId="{6E92B7F6-D7F5-4945-9649-0AE31D7FC912}" type="presOf" srcId="{EC6E1D96-C02A-4ADD-960E-7F5F85DA0CB8}" destId="{833C06A8-9194-4F01-BD5E-DF0A15985B6B}" srcOrd="0" destOrd="0" presId="urn:microsoft.com/office/officeart/2005/8/layout/cycle2"/>
    <dgm:cxn modelId="{5495B5F7-4F78-4923-AE9A-A2C40EA22399}" srcId="{C906E687-639C-46E3-A760-C326667F5783}" destId="{33790C2F-5095-4269-8F34-3467DF146F41}" srcOrd="4" destOrd="0" parTransId="{AC7F0A2C-9318-45B3-A556-14FBEA2E1BCD}" sibTransId="{712FAA27-453A-4A34-8DA6-06F139460728}"/>
    <dgm:cxn modelId="{AC0E1364-2CAB-470E-87CC-ABD64DD041FF}" type="presParOf" srcId="{E87C3C7D-0204-47C9-BA09-A9C28CA50390}" destId="{C980A4AC-8DFF-4DDC-A8D1-FB5D80A1F203}" srcOrd="0" destOrd="0" presId="urn:microsoft.com/office/officeart/2005/8/layout/cycle2"/>
    <dgm:cxn modelId="{78BD5B7A-1EC8-49C6-9021-AFCFCBC141C5}" type="presParOf" srcId="{E87C3C7D-0204-47C9-BA09-A9C28CA50390}" destId="{4CB0AE36-F0DD-4833-93B7-B901D42BB84E}" srcOrd="1" destOrd="0" presId="urn:microsoft.com/office/officeart/2005/8/layout/cycle2"/>
    <dgm:cxn modelId="{B190F4D9-AAF4-48D5-9A7F-4E61C5E5FB21}" type="presParOf" srcId="{4CB0AE36-F0DD-4833-93B7-B901D42BB84E}" destId="{3BC5ACFA-7657-4EC9-9AA5-B453E859CEFC}" srcOrd="0" destOrd="0" presId="urn:microsoft.com/office/officeart/2005/8/layout/cycle2"/>
    <dgm:cxn modelId="{0DFB2D04-0CE4-4CD2-8DD7-9B1E736D07E6}" type="presParOf" srcId="{E87C3C7D-0204-47C9-BA09-A9C28CA50390}" destId="{6DB5EFD0-6703-4580-8C7A-941DBA85ABAF}" srcOrd="2" destOrd="0" presId="urn:microsoft.com/office/officeart/2005/8/layout/cycle2"/>
    <dgm:cxn modelId="{1C605BB4-E725-485F-92CE-C98F6A29F3A9}" type="presParOf" srcId="{E87C3C7D-0204-47C9-BA09-A9C28CA50390}" destId="{833C06A8-9194-4F01-BD5E-DF0A15985B6B}" srcOrd="3" destOrd="0" presId="urn:microsoft.com/office/officeart/2005/8/layout/cycle2"/>
    <dgm:cxn modelId="{CDBB09E6-3A81-448F-A2F3-4EE377ADE02A}" type="presParOf" srcId="{833C06A8-9194-4F01-BD5E-DF0A15985B6B}" destId="{8910CC7B-C50D-4284-A3CE-214DB3CF9669}" srcOrd="0" destOrd="0" presId="urn:microsoft.com/office/officeart/2005/8/layout/cycle2"/>
    <dgm:cxn modelId="{6AF5AC33-DD4A-422E-964D-D5FC9AC618B9}" type="presParOf" srcId="{E87C3C7D-0204-47C9-BA09-A9C28CA50390}" destId="{3BB5E9D8-BD6B-48DF-921E-F446364E2212}" srcOrd="4" destOrd="0" presId="urn:microsoft.com/office/officeart/2005/8/layout/cycle2"/>
    <dgm:cxn modelId="{E07E4A43-30C2-4F04-8EBE-FD86366213EC}" type="presParOf" srcId="{E87C3C7D-0204-47C9-BA09-A9C28CA50390}" destId="{4E54218D-D2C4-4FB9-946B-577280AFFF1A}" srcOrd="5" destOrd="0" presId="urn:microsoft.com/office/officeart/2005/8/layout/cycle2"/>
    <dgm:cxn modelId="{E5756CCA-52C8-4068-8247-44F901CD3BE5}" type="presParOf" srcId="{4E54218D-D2C4-4FB9-946B-577280AFFF1A}" destId="{83C29673-B650-411C-B398-B9F7ABFE51CE}" srcOrd="0" destOrd="0" presId="urn:microsoft.com/office/officeart/2005/8/layout/cycle2"/>
    <dgm:cxn modelId="{EA81735C-9C74-4746-BC8E-2F5AFAE4E0B6}" type="presParOf" srcId="{E87C3C7D-0204-47C9-BA09-A9C28CA50390}" destId="{BADBE05B-9CD5-48F7-9E2F-2F6E1263ECAC}" srcOrd="6" destOrd="0" presId="urn:microsoft.com/office/officeart/2005/8/layout/cycle2"/>
    <dgm:cxn modelId="{873AC097-FF04-4B28-B768-2056F22E2064}" type="presParOf" srcId="{E87C3C7D-0204-47C9-BA09-A9C28CA50390}" destId="{9FC77732-D4A7-4866-B756-B637E274E2CE}" srcOrd="7" destOrd="0" presId="urn:microsoft.com/office/officeart/2005/8/layout/cycle2"/>
    <dgm:cxn modelId="{D7B74D7E-43D7-4EA2-9737-5CCB360DBBA2}" type="presParOf" srcId="{9FC77732-D4A7-4866-B756-B637E274E2CE}" destId="{709709BD-8ACD-40EB-AE12-FDF4B450562D}" srcOrd="0" destOrd="0" presId="urn:microsoft.com/office/officeart/2005/8/layout/cycle2"/>
    <dgm:cxn modelId="{42BA5F30-2E28-49B2-902B-0C567A6FD003}" type="presParOf" srcId="{E87C3C7D-0204-47C9-BA09-A9C28CA50390}" destId="{93E73BA8-65D1-489C-B567-AE59ECF411E0}" srcOrd="8" destOrd="0" presId="urn:microsoft.com/office/officeart/2005/8/layout/cycle2"/>
    <dgm:cxn modelId="{D5AF8B1F-0EA6-4340-A02F-DD6D0EF091CA}" type="presParOf" srcId="{E87C3C7D-0204-47C9-BA09-A9C28CA50390}" destId="{D4475C34-3C48-4E7B-B17A-4B8FEE0DDB75}" srcOrd="9" destOrd="0" presId="urn:microsoft.com/office/officeart/2005/8/layout/cycle2"/>
    <dgm:cxn modelId="{E3EDFE3D-7EA0-403F-B090-5FC66F4A7E52}" type="presParOf" srcId="{D4475C34-3C48-4E7B-B17A-4B8FEE0DDB75}" destId="{2A8D08F7-EC89-43BE-A57A-64A94190960E}"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18BFA1-35D7-4000-9A83-6BCBF965A82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20C1A208-9428-46E3-B7A3-1C0C92C60E56}">
      <dgm:prSet/>
      <dgm:spPr>
        <a:solidFill>
          <a:srgbClr val="154578"/>
        </a:solidFill>
      </dgm:spPr>
      <dgm:t>
        <a:bodyPr/>
        <a:lstStyle/>
        <a:p>
          <a:r>
            <a:rPr lang="en-US">
              <a:latin typeface="Tahoma" panose="020B0604030504040204" pitchFamily="34" charset="0"/>
              <a:ea typeface="Tahoma" panose="020B0604030504040204" pitchFamily="34" charset="0"/>
              <a:cs typeface="Tahoma" panose="020B0604030504040204" pitchFamily="34" charset="0"/>
            </a:rPr>
            <a:t>Data leaders: </a:t>
          </a:r>
        </a:p>
      </dgm:t>
    </dgm:pt>
    <dgm:pt modelId="{DA2EA5F1-390E-4753-B8FB-D047F5B30691}" type="parTrans" cxnId="{BE332B58-032A-42B8-9247-04AD5EED7533}">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48915DB2-CE6A-44DA-BB3E-C7919462D108}" type="sibTrans" cxnId="{BE332B58-032A-42B8-9247-04AD5EED7533}">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5813205F-1D44-48EE-8565-AFD6A50C9B50}">
      <dgm:prSet/>
      <dgm:spPr>
        <a:solidFill>
          <a:srgbClr val="154578"/>
        </a:solidFill>
      </dgm:spPr>
      <dgm:t>
        <a:bodyPr/>
        <a:lstStyle/>
        <a:p>
          <a:r>
            <a:rPr lang="en-US" dirty="0">
              <a:latin typeface="Tahoma" panose="020B0604030504040204" pitchFamily="34" charset="0"/>
              <a:ea typeface="Tahoma" panose="020B0604030504040204" pitchFamily="34" charset="0"/>
              <a:cs typeface="Tahoma" panose="020B0604030504040204" pitchFamily="34" charset="0"/>
            </a:rPr>
            <a:t>Practice inclusive leadership</a:t>
          </a:r>
        </a:p>
      </dgm:t>
    </dgm:pt>
    <dgm:pt modelId="{1CF5735D-14E0-4F91-9EB4-C3AC06B71D64}" type="parTrans" cxnId="{7CF53262-4C2A-4192-890B-50BA5B41839C}">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E12EAD84-C5EF-4484-AFAE-D71B210E5192}" type="sibTrans" cxnId="{7CF53262-4C2A-4192-890B-50BA5B41839C}">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A38E83B7-95B4-4855-A123-EF113CB52875}">
      <dgm:prSet/>
      <dgm:spPr>
        <a:solidFill>
          <a:srgbClr val="154578"/>
        </a:solidFill>
      </dgm:spPr>
      <dgm:t>
        <a:bodyPr/>
        <a:lstStyle/>
        <a:p>
          <a:r>
            <a:rPr lang="en-US" dirty="0">
              <a:latin typeface="Tahoma" panose="020B0604030504040204" pitchFamily="34" charset="0"/>
              <a:ea typeface="Tahoma" panose="020B0604030504040204" pitchFamily="34" charset="0"/>
              <a:cs typeface="Tahoma" panose="020B0604030504040204" pitchFamily="34" charset="0"/>
            </a:rPr>
            <a:t>Support how people think, consider, speak and act around data—embed in the culture</a:t>
          </a:r>
        </a:p>
      </dgm:t>
    </dgm:pt>
    <dgm:pt modelId="{6A0F0D5A-F63F-4422-9C2E-382D2CC8C332}" type="parTrans" cxnId="{DB3D7304-4E5A-47EF-BC80-B8CAF3326BA6}">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13D3BA71-2874-4C25-ACB5-50FBF516FBB1}" type="sibTrans" cxnId="{DB3D7304-4E5A-47EF-BC80-B8CAF3326BA6}">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15A478DD-A17A-4CD7-9CCA-9A2287F996DA}">
      <dgm:prSet/>
      <dgm:spPr>
        <a:solidFill>
          <a:srgbClr val="154578"/>
        </a:solidFill>
      </dgm:spPr>
      <dgm:t>
        <a:bodyPr/>
        <a:lstStyle/>
        <a:p>
          <a:r>
            <a:rPr lang="en-US" dirty="0">
              <a:latin typeface="Tahoma" panose="020B0604030504040204" pitchFamily="34" charset="0"/>
              <a:ea typeface="Tahoma" panose="020B0604030504040204" pitchFamily="34" charset="0"/>
              <a:cs typeface="Tahoma" panose="020B0604030504040204" pitchFamily="34" charset="0"/>
            </a:rPr>
            <a:t>Model commitment to using data by making data- informed decisions</a:t>
          </a:r>
        </a:p>
      </dgm:t>
    </dgm:pt>
    <dgm:pt modelId="{411203FF-DEF2-4704-B9BF-A89E6868EDBC}" type="parTrans" cxnId="{434A4340-FE15-401C-8004-1701405009FC}">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262B42B3-CEA2-4E99-816B-8209DC98A2D5}" type="sibTrans" cxnId="{434A4340-FE15-401C-8004-1701405009FC}">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40B1AAEA-DD21-4A85-B68C-64C7662D7BE0}" type="pres">
      <dgm:prSet presAssocID="{EB18BFA1-35D7-4000-9A83-6BCBF965A821}" presName="hierChild1" presStyleCnt="0">
        <dgm:presLayoutVars>
          <dgm:orgChart val="1"/>
          <dgm:chPref val="1"/>
          <dgm:dir/>
          <dgm:animOne val="branch"/>
          <dgm:animLvl val="lvl"/>
          <dgm:resizeHandles/>
        </dgm:presLayoutVars>
      </dgm:prSet>
      <dgm:spPr/>
    </dgm:pt>
    <dgm:pt modelId="{7DD3F096-656F-424F-8501-46F53995C998}" type="pres">
      <dgm:prSet presAssocID="{20C1A208-9428-46E3-B7A3-1C0C92C60E56}" presName="hierRoot1" presStyleCnt="0">
        <dgm:presLayoutVars>
          <dgm:hierBranch val="init"/>
        </dgm:presLayoutVars>
      </dgm:prSet>
      <dgm:spPr/>
    </dgm:pt>
    <dgm:pt modelId="{82B9DBBF-1A05-4075-81EA-DAF6B002669C}" type="pres">
      <dgm:prSet presAssocID="{20C1A208-9428-46E3-B7A3-1C0C92C60E56}" presName="rootComposite1" presStyleCnt="0"/>
      <dgm:spPr/>
    </dgm:pt>
    <dgm:pt modelId="{4CEC99C9-3B95-42D0-9717-B29990038809}" type="pres">
      <dgm:prSet presAssocID="{20C1A208-9428-46E3-B7A3-1C0C92C60E56}" presName="rootText1" presStyleLbl="node0" presStyleIdx="0" presStyleCnt="1">
        <dgm:presLayoutVars>
          <dgm:chPref val="3"/>
        </dgm:presLayoutVars>
      </dgm:prSet>
      <dgm:spPr/>
    </dgm:pt>
    <dgm:pt modelId="{B151E82F-EFF1-4532-806E-4E003CB632CE}" type="pres">
      <dgm:prSet presAssocID="{20C1A208-9428-46E3-B7A3-1C0C92C60E56}" presName="rootConnector1" presStyleLbl="node1" presStyleIdx="0" presStyleCnt="0"/>
      <dgm:spPr/>
    </dgm:pt>
    <dgm:pt modelId="{F22C86A3-C00A-42B8-ACE8-96429DB4B857}" type="pres">
      <dgm:prSet presAssocID="{20C1A208-9428-46E3-B7A3-1C0C92C60E56}" presName="hierChild2" presStyleCnt="0"/>
      <dgm:spPr/>
    </dgm:pt>
    <dgm:pt modelId="{BA988DB6-10D4-4794-ACF7-2659B2531724}" type="pres">
      <dgm:prSet presAssocID="{1CF5735D-14E0-4F91-9EB4-C3AC06B71D64}" presName="Name37" presStyleLbl="parChTrans1D2" presStyleIdx="0" presStyleCnt="3"/>
      <dgm:spPr/>
    </dgm:pt>
    <dgm:pt modelId="{E34B4B1B-6236-4ADE-BA66-696C57B2A61D}" type="pres">
      <dgm:prSet presAssocID="{5813205F-1D44-48EE-8565-AFD6A50C9B50}" presName="hierRoot2" presStyleCnt="0">
        <dgm:presLayoutVars>
          <dgm:hierBranch val="init"/>
        </dgm:presLayoutVars>
      </dgm:prSet>
      <dgm:spPr/>
    </dgm:pt>
    <dgm:pt modelId="{28BA7447-3864-4FC6-9E43-7B87E8FBE456}" type="pres">
      <dgm:prSet presAssocID="{5813205F-1D44-48EE-8565-AFD6A50C9B50}" presName="rootComposite" presStyleCnt="0"/>
      <dgm:spPr/>
    </dgm:pt>
    <dgm:pt modelId="{ADAF794E-E6DD-4023-9ED1-2245F879BEF7}" type="pres">
      <dgm:prSet presAssocID="{5813205F-1D44-48EE-8565-AFD6A50C9B50}" presName="rootText" presStyleLbl="node2" presStyleIdx="0" presStyleCnt="3">
        <dgm:presLayoutVars>
          <dgm:chPref val="3"/>
        </dgm:presLayoutVars>
      </dgm:prSet>
      <dgm:spPr/>
    </dgm:pt>
    <dgm:pt modelId="{601A277C-E32C-4A92-8520-0B1773B00FE0}" type="pres">
      <dgm:prSet presAssocID="{5813205F-1D44-48EE-8565-AFD6A50C9B50}" presName="rootConnector" presStyleLbl="node2" presStyleIdx="0" presStyleCnt="3"/>
      <dgm:spPr/>
    </dgm:pt>
    <dgm:pt modelId="{1715CFB2-7851-4634-9CE5-677E3A36D574}" type="pres">
      <dgm:prSet presAssocID="{5813205F-1D44-48EE-8565-AFD6A50C9B50}" presName="hierChild4" presStyleCnt="0"/>
      <dgm:spPr/>
    </dgm:pt>
    <dgm:pt modelId="{5E07D62B-2BAD-4983-8030-1411076403FC}" type="pres">
      <dgm:prSet presAssocID="{5813205F-1D44-48EE-8565-AFD6A50C9B50}" presName="hierChild5" presStyleCnt="0"/>
      <dgm:spPr/>
    </dgm:pt>
    <dgm:pt modelId="{0705D748-91F5-47A3-A95E-11079962D3D7}" type="pres">
      <dgm:prSet presAssocID="{6A0F0D5A-F63F-4422-9C2E-382D2CC8C332}" presName="Name37" presStyleLbl="parChTrans1D2" presStyleIdx="1" presStyleCnt="3"/>
      <dgm:spPr/>
    </dgm:pt>
    <dgm:pt modelId="{B51BAE2F-2A3D-4375-97AB-C591D19C9C41}" type="pres">
      <dgm:prSet presAssocID="{A38E83B7-95B4-4855-A123-EF113CB52875}" presName="hierRoot2" presStyleCnt="0">
        <dgm:presLayoutVars>
          <dgm:hierBranch val="init"/>
        </dgm:presLayoutVars>
      </dgm:prSet>
      <dgm:spPr/>
    </dgm:pt>
    <dgm:pt modelId="{1D1D1C29-69F2-449C-B972-7EB8AABABD65}" type="pres">
      <dgm:prSet presAssocID="{A38E83B7-95B4-4855-A123-EF113CB52875}" presName="rootComposite" presStyleCnt="0"/>
      <dgm:spPr/>
    </dgm:pt>
    <dgm:pt modelId="{63A93A9D-849A-4499-8A11-427B0F71A9A4}" type="pres">
      <dgm:prSet presAssocID="{A38E83B7-95B4-4855-A123-EF113CB52875}" presName="rootText" presStyleLbl="node2" presStyleIdx="1" presStyleCnt="3">
        <dgm:presLayoutVars>
          <dgm:chPref val="3"/>
        </dgm:presLayoutVars>
      </dgm:prSet>
      <dgm:spPr/>
    </dgm:pt>
    <dgm:pt modelId="{FAD53261-7905-4032-AFDA-D3D1E8662AC6}" type="pres">
      <dgm:prSet presAssocID="{A38E83B7-95B4-4855-A123-EF113CB52875}" presName="rootConnector" presStyleLbl="node2" presStyleIdx="1" presStyleCnt="3"/>
      <dgm:spPr/>
    </dgm:pt>
    <dgm:pt modelId="{331E01D9-792A-4727-A49A-827F2594D66A}" type="pres">
      <dgm:prSet presAssocID="{A38E83B7-95B4-4855-A123-EF113CB52875}" presName="hierChild4" presStyleCnt="0"/>
      <dgm:spPr/>
    </dgm:pt>
    <dgm:pt modelId="{8EEEF549-EEDF-43BE-A295-445C53F020D9}" type="pres">
      <dgm:prSet presAssocID="{A38E83B7-95B4-4855-A123-EF113CB52875}" presName="hierChild5" presStyleCnt="0"/>
      <dgm:spPr/>
    </dgm:pt>
    <dgm:pt modelId="{6B599638-FE83-4E8A-8783-F7E50A0C6CBF}" type="pres">
      <dgm:prSet presAssocID="{411203FF-DEF2-4704-B9BF-A89E6868EDBC}" presName="Name37" presStyleLbl="parChTrans1D2" presStyleIdx="2" presStyleCnt="3"/>
      <dgm:spPr/>
    </dgm:pt>
    <dgm:pt modelId="{395045D3-414D-4C39-BB22-93A7DEF9184C}" type="pres">
      <dgm:prSet presAssocID="{15A478DD-A17A-4CD7-9CCA-9A2287F996DA}" presName="hierRoot2" presStyleCnt="0">
        <dgm:presLayoutVars>
          <dgm:hierBranch val="init"/>
        </dgm:presLayoutVars>
      </dgm:prSet>
      <dgm:spPr/>
    </dgm:pt>
    <dgm:pt modelId="{1F7C1E42-818C-4DA6-B151-1DE6AA89013D}" type="pres">
      <dgm:prSet presAssocID="{15A478DD-A17A-4CD7-9CCA-9A2287F996DA}" presName="rootComposite" presStyleCnt="0"/>
      <dgm:spPr/>
    </dgm:pt>
    <dgm:pt modelId="{77517015-432F-4751-B70C-A3FF68476029}" type="pres">
      <dgm:prSet presAssocID="{15A478DD-A17A-4CD7-9CCA-9A2287F996DA}" presName="rootText" presStyleLbl="node2" presStyleIdx="2" presStyleCnt="3">
        <dgm:presLayoutVars>
          <dgm:chPref val="3"/>
        </dgm:presLayoutVars>
      </dgm:prSet>
      <dgm:spPr/>
    </dgm:pt>
    <dgm:pt modelId="{60F49541-DF77-4669-B92B-73549671626A}" type="pres">
      <dgm:prSet presAssocID="{15A478DD-A17A-4CD7-9CCA-9A2287F996DA}" presName="rootConnector" presStyleLbl="node2" presStyleIdx="2" presStyleCnt="3"/>
      <dgm:spPr/>
    </dgm:pt>
    <dgm:pt modelId="{79537EB9-A5F2-4902-9BFD-F27CA387347C}" type="pres">
      <dgm:prSet presAssocID="{15A478DD-A17A-4CD7-9CCA-9A2287F996DA}" presName="hierChild4" presStyleCnt="0"/>
      <dgm:spPr/>
    </dgm:pt>
    <dgm:pt modelId="{EBFC21B7-A1B7-4F66-A340-6568D52F4E6B}" type="pres">
      <dgm:prSet presAssocID="{15A478DD-A17A-4CD7-9CCA-9A2287F996DA}" presName="hierChild5" presStyleCnt="0"/>
      <dgm:spPr/>
    </dgm:pt>
    <dgm:pt modelId="{65288751-433B-40FE-B8A6-AF7BC228015E}" type="pres">
      <dgm:prSet presAssocID="{20C1A208-9428-46E3-B7A3-1C0C92C60E56}" presName="hierChild3" presStyleCnt="0"/>
      <dgm:spPr/>
    </dgm:pt>
  </dgm:ptLst>
  <dgm:cxnLst>
    <dgm:cxn modelId="{DB3D7304-4E5A-47EF-BC80-B8CAF3326BA6}" srcId="{20C1A208-9428-46E3-B7A3-1C0C92C60E56}" destId="{A38E83B7-95B4-4855-A123-EF113CB52875}" srcOrd="1" destOrd="0" parTransId="{6A0F0D5A-F63F-4422-9C2E-382D2CC8C332}" sibTransId="{13D3BA71-2874-4C25-ACB5-50FBF516FBB1}"/>
    <dgm:cxn modelId="{39377128-A6A7-496A-BA56-1534145C471F}" type="presOf" srcId="{EB18BFA1-35D7-4000-9A83-6BCBF965A821}" destId="{40B1AAEA-DD21-4A85-B68C-64C7662D7BE0}" srcOrd="0" destOrd="0" presId="urn:microsoft.com/office/officeart/2005/8/layout/orgChart1"/>
    <dgm:cxn modelId="{434A4340-FE15-401C-8004-1701405009FC}" srcId="{20C1A208-9428-46E3-B7A3-1C0C92C60E56}" destId="{15A478DD-A17A-4CD7-9CCA-9A2287F996DA}" srcOrd="2" destOrd="0" parTransId="{411203FF-DEF2-4704-B9BF-A89E6868EDBC}" sibTransId="{262B42B3-CEA2-4E99-816B-8209DC98A2D5}"/>
    <dgm:cxn modelId="{7CF53262-4C2A-4192-890B-50BA5B41839C}" srcId="{20C1A208-9428-46E3-B7A3-1C0C92C60E56}" destId="{5813205F-1D44-48EE-8565-AFD6A50C9B50}" srcOrd="0" destOrd="0" parTransId="{1CF5735D-14E0-4F91-9EB4-C3AC06B71D64}" sibTransId="{E12EAD84-C5EF-4484-AFAE-D71B210E5192}"/>
    <dgm:cxn modelId="{76F4516D-5B26-42A9-8D63-FEF6F7FE75DA}" type="presOf" srcId="{20C1A208-9428-46E3-B7A3-1C0C92C60E56}" destId="{4CEC99C9-3B95-42D0-9717-B29990038809}" srcOrd="0" destOrd="0" presId="urn:microsoft.com/office/officeart/2005/8/layout/orgChart1"/>
    <dgm:cxn modelId="{D0D7816F-43AB-4ACB-A858-7BF1557AC14C}" type="presOf" srcId="{A38E83B7-95B4-4855-A123-EF113CB52875}" destId="{FAD53261-7905-4032-AFDA-D3D1E8662AC6}" srcOrd="1" destOrd="0" presId="urn:microsoft.com/office/officeart/2005/8/layout/orgChart1"/>
    <dgm:cxn modelId="{E31C4950-4926-40E2-B389-B00A7E0167E8}" type="presOf" srcId="{1CF5735D-14E0-4F91-9EB4-C3AC06B71D64}" destId="{BA988DB6-10D4-4794-ACF7-2659B2531724}" srcOrd="0" destOrd="0" presId="urn:microsoft.com/office/officeart/2005/8/layout/orgChart1"/>
    <dgm:cxn modelId="{38343276-9BB5-4F27-82B2-2D411C713858}" type="presOf" srcId="{5813205F-1D44-48EE-8565-AFD6A50C9B50}" destId="{601A277C-E32C-4A92-8520-0B1773B00FE0}" srcOrd="1" destOrd="0" presId="urn:microsoft.com/office/officeart/2005/8/layout/orgChart1"/>
    <dgm:cxn modelId="{BE332B58-032A-42B8-9247-04AD5EED7533}" srcId="{EB18BFA1-35D7-4000-9A83-6BCBF965A821}" destId="{20C1A208-9428-46E3-B7A3-1C0C92C60E56}" srcOrd="0" destOrd="0" parTransId="{DA2EA5F1-390E-4753-B8FB-D047F5B30691}" sibTransId="{48915DB2-CE6A-44DA-BB3E-C7919462D108}"/>
    <dgm:cxn modelId="{F12F458D-8B1A-488E-AA5F-BCD660DFB466}" type="presOf" srcId="{20C1A208-9428-46E3-B7A3-1C0C92C60E56}" destId="{B151E82F-EFF1-4532-806E-4E003CB632CE}" srcOrd="1" destOrd="0" presId="urn:microsoft.com/office/officeart/2005/8/layout/orgChart1"/>
    <dgm:cxn modelId="{30776299-4AE3-495E-BA14-253C52E3E5B5}" type="presOf" srcId="{411203FF-DEF2-4704-B9BF-A89E6868EDBC}" destId="{6B599638-FE83-4E8A-8783-F7E50A0C6CBF}" srcOrd="0" destOrd="0" presId="urn:microsoft.com/office/officeart/2005/8/layout/orgChart1"/>
    <dgm:cxn modelId="{C1C302C3-7111-47FF-840C-5AEC439DCB86}" type="presOf" srcId="{15A478DD-A17A-4CD7-9CCA-9A2287F996DA}" destId="{77517015-432F-4751-B70C-A3FF68476029}" srcOrd="0" destOrd="0" presId="urn:microsoft.com/office/officeart/2005/8/layout/orgChart1"/>
    <dgm:cxn modelId="{98B3F9D2-77E4-449D-94BA-8883E1DB4BA1}" type="presOf" srcId="{5813205F-1D44-48EE-8565-AFD6A50C9B50}" destId="{ADAF794E-E6DD-4023-9ED1-2245F879BEF7}" srcOrd="0" destOrd="0" presId="urn:microsoft.com/office/officeart/2005/8/layout/orgChart1"/>
    <dgm:cxn modelId="{6AD7DBD3-A6DE-4573-BF36-8956C74D3BB3}" type="presOf" srcId="{15A478DD-A17A-4CD7-9CCA-9A2287F996DA}" destId="{60F49541-DF77-4669-B92B-73549671626A}" srcOrd="1" destOrd="0" presId="urn:microsoft.com/office/officeart/2005/8/layout/orgChart1"/>
    <dgm:cxn modelId="{09D58CF5-2008-47D2-A2FB-9EF73786FAC7}" type="presOf" srcId="{A38E83B7-95B4-4855-A123-EF113CB52875}" destId="{63A93A9D-849A-4499-8A11-427B0F71A9A4}" srcOrd="0" destOrd="0" presId="urn:microsoft.com/office/officeart/2005/8/layout/orgChart1"/>
    <dgm:cxn modelId="{F164F3FB-EFEF-49C2-8B36-9CB03BC2D1D2}" type="presOf" srcId="{6A0F0D5A-F63F-4422-9C2E-382D2CC8C332}" destId="{0705D748-91F5-47A3-A95E-11079962D3D7}" srcOrd="0" destOrd="0" presId="urn:microsoft.com/office/officeart/2005/8/layout/orgChart1"/>
    <dgm:cxn modelId="{93980657-62E5-4B10-9134-5F41636C7DD4}" type="presParOf" srcId="{40B1AAEA-DD21-4A85-B68C-64C7662D7BE0}" destId="{7DD3F096-656F-424F-8501-46F53995C998}" srcOrd="0" destOrd="0" presId="urn:microsoft.com/office/officeart/2005/8/layout/orgChart1"/>
    <dgm:cxn modelId="{38B125B9-DC62-4067-9C4D-9032E10D7713}" type="presParOf" srcId="{7DD3F096-656F-424F-8501-46F53995C998}" destId="{82B9DBBF-1A05-4075-81EA-DAF6B002669C}" srcOrd="0" destOrd="0" presId="urn:microsoft.com/office/officeart/2005/8/layout/orgChart1"/>
    <dgm:cxn modelId="{2E294DB7-2AE7-4691-8047-8684EF16FBA1}" type="presParOf" srcId="{82B9DBBF-1A05-4075-81EA-DAF6B002669C}" destId="{4CEC99C9-3B95-42D0-9717-B29990038809}" srcOrd="0" destOrd="0" presId="urn:microsoft.com/office/officeart/2005/8/layout/orgChart1"/>
    <dgm:cxn modelId="{516B3DE7-04E7-4A1D-B343-103B35A89821}" type="presParOf" srcId="{82B9DBBF-1A05-4075-81EA-DAF6B002669C}" destId="{B151E82F-EFF1-4532-806E-4E003CB632CE}" srcOrd="1" destOrd="0" presId="urn:microsoft.com/office/officeart/2005/8/layout/orgChart1"/>
    <dgm:cxn modelId="{2F30FD4B-1769-453B-88C4-AA795DE9F59D}" type="presParOf" srcId="{7DD3F096-656F-424F-8501-46F53995C998}" destId="{F22C86A3-C00A-42B8-ACE8-96429DB4B857}" srcOrd="1" destOrd="0" presId="urn:microsoft.com/office/officeart/2005/8/layout/orgChart1"/>
    <dgm:cxn modelId="{D4F7DE91-AC9C-4265-82A3-9AB0CF5C3F19}" type="presParOf" srcId="{F22C86A3-C00A-42B8-ACE8-96429DB4B857}" destId="{BA988DB6-10D4-4794-ACF7-2659B2531724}" srcOrd="0" destOrd="0" presId="urn:microsoft.com/office/officeart/2005/8/layout/orgChart1"/>
    <dgm:cxn modelId="{1CE20D9A-FFCB-48F0-926C-C68BA68B950D}" type="presParOf" srcId="{F22C86A3-C00A-42B8-ACE8-96429DB4B857}" destId="{E34B4B1B-6236-4ADE-BA66-696C57B2A61D}" srcOrd="1" destOrd="0" presId="urn:microsoft.com/office/officeart/2005/8/layout/orgChart1"/>
    <dgm:cxn modelId="{0F84099F-AAF2-498A-80DE-2E298E768E72}" type="presParOf" srcId="{E34B4B1B-6236-4ADE-BA66-696C57B2A61D}" destId="{28BA7447-3864-4FC6-9E43-7B87E8FBE456}" srcOrd="0" destOrd="0" presId="urn:microsoft.com/office/officeart/2005/8/layout/orgChart1"/>
    <dgm:cxn modelId="{F1D480AD-BCBB-40A4-82F5-97D8FBB8F035}" type="presParOf" srcId="{28BA7447-3864-4FC6-9E43-7B87E8FBE456}" destId="{ADAF794E-E6DD-4023-9ED1-2245F879BEF7}" srcOrd="0" destOrd="0" presId="urn:microsoft.com/office/officeart/2005/8/layout/orgChart1"/>
    <dgm:cxn modelId="{C58DD41B-CC7B-4463-9EFC-6711312AF2B8}" type="presParOf" srcId="{28BA7447-3864-4FC6-9E43-7B87E8FBE456}" destId="{601A277C-E32C-4A92-8520-0B1773B00FE0}" srcOrd="1" destOrd="0" presId="urn:microsoft.com/office/officeart/2005/8/layout/orgChart1"/>
    <dgm:cxn modelId="{D7D40AA6-892C-461B-B706-C125D058739E}" type="presParOf" srcId="{E34B4B1B-6236-4ADE-BA66-696C57B2A61D}" destId="{1715CFB2-7851-4634-9CE5-677E3A36D574}" srcOrd="1" destOrd="0" presId="urn:microsoft.com/office/officeart/2005/8/layout/orgChart1"/>
    <dgm:cxn modelId="{C8B6239E-D3B9-4887-9D02-916678772039}" type="presParOf" srcId="{E34B4B1B-6236-4ADE-BA66-696C57B2A61D}" destId="{5E07D62B-2BAD-4983-8030-1411076403FC}" srcOrd="2" destOrd="0" presId="urn:microsoft.com/office/officeart/2005/8/layout/orgChart1"/>
    <dgm:cxn modelId="{942F2DB2-321F-4A20-9481-4E59B48A7E85}" type="presParOf" srcId="{F22C86A3-C00A-42B8-ACE8-96429DB4B857}" destId="{0705D748-91F5-47A3-A95E-11079962D3D7}" srcOrd="2" destOrd="0" presId="urn:microsoft.com/office/officeart/2005/8/layout/orgChart1"/>
    <dgm:cxn modelId="{F261881C-A49A-4FA6-A2DD-4A9E817DE49C}" type="presParOf" srcId="{F22C86A3-C00A-42B8-ACE8-96429DB4B857}" destId="{B51BAE2F-2A3D-4375-97AB-C591D19C9C41}" srcOrd="3" destOrd="0" presId="urn:microsoft.com/office/officeart/2005/8/layout/orgChart1"/>
    <dgm:cxn modelId="{C2498837-6CB9-4FC2-AE9F-5CE5AB916A82}" type="presParOf" srcId="{B51BAE2F-2A3D-4375-97AB-C591D19C9C41}" destId="{1D1D1C29-69F2-449C-B972-7EB8AABABD65}" srcOrd="0" destOrd="0" presId="urn:microsoft.com/office/officeart/2005/8/layout/orgChart1"/>
    <dgm:cxn modelId="{55200409-2FFF-4A62-8612-45B8D85C4908}" type="presParOf" srcId="{1D1D1C29-69F2-449C-B972-7EB8AABABD65}" destId="{63A93A9D-849A-4499-8A11-427B0F71A9A4}" srcOrd="0" destOrd="0" presId="urn:microsoft.com/office/officeart/2005/8/layout/orgChart1"/>
    <dgm:cxn modelId="{D6019CDB-3E31-49FF-8B7F-6F3C54CCFFAF}" type="presParOf" srcId="{1D1D1C29-69F2-449C-B972-7EB8AABABD65}" destId="{FAD53261-7905-4032-AFDA-D3D1E8662AC6}" srcOrd="1" destOrd="0" presId="urn:microsoft.com/office/officeart/2005/8/layout/orgChart1"/>
    <dgm:cxn modelId="{8EE70055-A995-478E-A3E6-9AA38F57E451}" type="presParOf" srcId="{B51BAE2F-2A3D-4375-97AB-C591D19C9C41}" destId="{331E01D9-792A-4727-A49A-827F2594D66A}" srcOrd="1" destOrd="0" presId="urn:microsoft.com/office/officeart/2005/8/layout/orgChart1"/>
    <dgm:cxn modelId="{65FCC0DF-DB5C-4B2D-8CF5-605FBFA3110D}" type="presParOf" srcId="{B51BAE2F-2A3D-4375-97AB-C591D19C9C41}" destId="{8EEEF549-EEDF-43BE-A295-445C53F020D9}" srcOrd="2" destOrd="0" presId="urn:microsoft.com/office/officeart/2005/8/layout/orgChart1"/>
    <dgm:cxn modelId="{287F481B-FAF6-4CBC-8BC6-0DCAE84A02EF}" type="presParOf" srcId="{F22C86A3-C00A-42B8-ACE8-96429DB4B857}" destId="{6B599638-FE83-4E8A-8783-F7E50A0C6CBF}" srcOrd="4" destOrd="0" presId="urn:microsoft.com/office/officeart/2005/8/layout/orgChart1"/>
    <dgm:cxn modelId="{F691D140-1071-42A2-AC4C-B9A0779BB9DF}" type="presParOf" srcId="{F22C86A3-C00A-42B8-ACE8-96429DB4B857}" destId="{395045D3-414D-4C39-BB22-93A7DEF9184C}" srcOrd="5" destOrd="0" presId="urn:microsoft.com/office/officeart/2005/8/layout/orgChart1"/>
    <dgm:cxn modelId="{9FFBEAD2-4A8D-45AD-B715-626000DB3DFA}" type="presParOf" srcId="{395045D3-414D-4C39-BB22-93A7DEF9184C}" destId="{1F7C1E42-818C-4DA6-B151-1DE6AA89013D}" srcOrd="0" destOrd="0" presId="urn:microsoft.com/office/officeart/2005/8/layout/orgChart1"/>
    <dgm:cxn modelId="{91473A84-EDC7-4F73-88DA-8270F7970F66}" type="presParOf" srcId="{1F7C1E42-818C-4DA6-B151-1DE6AA89013D}" destId="{77517015-432F-4751-B70C-A3FF68476029}" srcOrd="0" destOrd="0" presId="urn:microsoft.com/office/officeart/2005/8/layout/orgChart1"/>
    <dgm:cxn modelId="{EA8ACDF7-42F3-4518-967B-AAA91F3ABB07}" type="presParOf" srcId="{1F7C1E42-818C-4DA6-B151-1DE6AA89013D}" destId="{60F49541-DF77-4669-B92B-73549671626A}" srcOrd="1" destOrd="0" presId="urn:microsoft.com/office/officeart/2005/8/layout/orgChart1"/>
    <dgm:cxn modelId="{F275845E-394F-4246-9A8B-0F5D9D1413B7}" type="presParOf" srcId="{395045D3-414D-4C39-BB22-93A7DEF9184C}" destId="{79537EB9-A5F2-4902-9BFD-F27CA387347C}" srcOrd="1" destOrd="0" presId="urn:microsoft.com/office/officeart/2005/8/layout/orgChart1"/>
    <dgm:cxn modelId="{B38C49F5-5980-43EC-95C1-8A27F5672563}" type="presParOf" srcId="{395045D3-414D-4C39-BB22-93A7DEF9184C}" destId="{EBFC21B7-A1B7-4F66-A340-6568D52F4E6B}" srcOrd="2" destOrd="0" presId="urn:microsoft.com/office/officeart/2005/8/layout/orgChart1"/>
    <dgm:cxn modelId="{1649FA64-82E4-4893-854D-E438E7891F17}" type="presParOf" srcId="{7DD3F096-656F-424F-8501-46F53995C998}" destId="{65288751-433B-40FE-B8A6-AF7BC228015E}"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80A4AC-8DFF-4DDC-A8D1-FB5D80A1F203}">
      <dsp:nvSpPr>
        <dsp:cNvPr id="0" name=""/>
        <dsp:cNvSpPr/>
      </dsp:nvSpPr>
      <dsp:spPr>
        <a:xfrm>
          <a:off x="2813557" y="1290"/>
          <a:ext cx="1357328" cy="1357328"/>
        </a:xfrm>
        <a:prstGeom prst="ellipse">
          <a:avLst/>
        </a:prstGeom>
        <a:solidFill>
          <a:srgbClr val="104578"/>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Define Your Question</a:t>
          </a:r>
        </a:p>
      </dsp:txBody>
      <dsp:txXfrm>
        <a:off x="3012333" y="200066"/>
        <a:ext cx="959776" cy="959776"/>
      </dsp:txXfrm>
    </dsp:sp>
    <dsp:sp modelId="{4CB0AE36-F0DD-4833-93B7-B901D42BB84E}">
      <dsp:nvSpPr>
        <dsp:cNvPr id="0" name=""/>
        <dsp:cNvSpPr/>
      </dsp:nvSpPr>
      <dsp:spPr>
        <a:xfrm rot="2160000">
          <a:off x="4128286" y="1044563"/>
          <a:ext cx="362067" cy="458098"/>
        </a:xfrm>
        <a:prstGeom prst="rightArrow">
          <a:avLst>
            <a:gd name="adj1" fmla="val 60000"/>
            <a:gd name="adj2" fmla="val 50000"/>
          </a:avLst>
        </a:prstGeom>
        <a:solidFill>
          <a:srgbClr val="10457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138658" y="1104260"/>
        <a:ext cx="253447" cy="274858"/>
      </dsp:txXfrm>
    </dsp:sp>
    <dsp:sp modelId="{6DB5EFD0-6703-4580-8C7A-941DBA85ABAF}">
      <dsp:nvSpPr>
        <dsp:cNvPr id="0" name=""/>
        <dsp:cNvSpPr/>
      </dsp:nvSpPr>
      <dsp:spPr>
        <a:xfrm>
          <a:off x="4464335" y="1200651"/>
          <a:ext cx="1357328" cy="1357328"/>
        </a:xfrm>
        <a:prstGeom prst="ellipse">
          <a:avLst/>
        </a:prstGeom>
        <a:solidFill>
          <a:srgbClr val="104578"/>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Gather Data</a:t>
          </a:r>
        </a:p>
      </dsp:txBody>
      <dsp:txXfrm>
        <a:off x="4663111" y="1399427"/>
        <a:ext cx="959776" cy="959776"/>
      </dsp:txXfrm>
    </dsp:sp>
    <dsp:sp modelId="{833C06A8-9194-4F01-BD5E-DF0A15985B6B}">
      <dsp:nvSpPr>
        <dsp:cNvPr id="0" name=""/>
        <dsp:cNvSpPr/>
      </dsp:nvSpPr>
      <dsp:spPr>
        <a:xfrm rot="6480000">
          <a:off x="4649862" y="2610824"/>
          <a:ext cx="362067" cy="458098"/>
        </a:xfrm>
        <a:prstGeom prst="rightArrow">
          <a:avLst>
            <a:gd name="adj1" fmla="val 60000"/>
            <a:gd name="adj2" fmla="val 50000"/>
          </a:avLst>
        </a:prstGeom>
        <a:solidFill>
          <a:srgbClr val="10457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4720955" y="2650792"/>
        <a:ext cx="253447" cy="274858"/>
      </dsp:txXfrm>
    </dsp:sp>
    <dsp:sp modelId="{3BB5E9D8-BD6B-48DF-921E-F446364E2212}">
      <dsp:nvSpPr>
        <dsp:cNvPr id="0" name=""/>
        <dsp:cNvSpPr/>
      </dsp:nvSpPr>
      <dsp:spPr>
        <a:xfrm>
          <a:off x="3833794" y="3141257"/>
          <a:ext cx="1357328" cy="1357328"/>
        </a:xfrm>
        <a:prstGeom prst="ellipse">
          <a:avLst/>
        </a:prstGeom>
        <a:solidFill>
          <a:srgbClr val="104578"/>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Analyze Data</a:t>
          </a:r>
        </a:p>
      </dsp:txBody>
      <dsp:txXfrm>
        <a:off x="4032570" y="3340033"/>
        <a:ext cx="959776" cy="959776"/>
      </dsp:txXfrm>
    </dsp:sp>
    <dsp:sp modelId="{4E54218D-D2C4-4FB9-946B-577280AFFF1A}">
      <dsp:nvSpPr>
        <dsp:cNvPr id="0" name=""/>
        <dsp:cNvSpPr/>
      </dsp:nvSpPr>
      <dsp:spPr>
        <a:xfrm rot="10800000">
          <a:off x="3321434" y="3590872"/>
          <a:ext cx="362067" cy="458098"/>
        </a:xfrm>
        <a:prstGeom prst="rightArrow">
          <a:avLst>
            <a:gd name="adj1" fmla="val 60000"/>
            <a:gd name="adj2" fmla="val 50000"/>
          </a:avLst>
        </a:prstGeom>
        <a:solidFill>
          <a:srgbClr val="10457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3430054" y="3682492"/>
        <a:ext cx="253447" cy="274858"/>
      </dsp:txXfrm>
    </dsp:sp>
    <dsp:sp modelId="{BADBE05B-9CD5-48F7-9E2F-2F6E1263ECAC}">
      <dsp:nvSpPr>
        <dsp:cNvPr id="0" name=""/>
        <dsp:cNvSpPr/>
      </dsp:nvSpPr>
      <dsp:spPr>
        <a:xfrm>
          <a:off x="1793320" y="3141257"/>
          <a:ext cx="1357328" cy="1357328"/>
        </a:xfrm>
        <a:prstGeom prst="ellipse">
          <a:avLst/>
        </a:prstGeom>
        <a:solidFill>
          <a:srgbClr val="104578"/>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Interpret Results</a:t>
          </a:r>
        </a:p>
      </dsp:txBody>
      <dsp:txXfrm>
        <a:off x="1992096" y="3340033"/>
        <a:ext cx="959776" cy="959776"/>
      </dsp:txXfrm>
    </dsp:sp>
    <dsp:sp modelId="{9FC77732-D4A7-4866-B756-B637E274E2CE}">
      <dsp:nvSpPr>
        <dsp:cNvPr id="0" name=""/>
        <dsp:cNvSpPr/>
      </dsp:nvSpPr>
      <dsp:spPr>
        <a:xfrm rot="15120000">
          <a:off x="1978846" y="2630315"/>
          <a:ext cx="362067" cy="458098"/>
        </a:xfrm>
        <a:prstGeom prst="rightArrow">
          <a:avLst>
            <a:gd name="adj1" fmla="val 60000"/>
            <a:gd name="adj2" fmla="val 50000"/>
          </a:avLst>
        </a:prstGeom>
        <a:solidFill>
          <a:srgbClr val="10457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2049939" y="2773587"/>
        <a:ext cx="253447" cy="274858"/>
      </dsp:txXfrm>
    </dsp:sp>
    <dsp:sp modelId="{93E73BA8-65D1-489C-B567-AE59ECF411E0}">
      <dsp:nvSpPr>
        <dsp:cNvPr id="0" name=""/>
        <dsp:cNvSpPr/>
      </dsp:nvSpPr>
      <dsp:spPr>
        <a:xfrm>
          <a:off x="1162778" y="1200651"/>
          <a:ext cx="1357328" cy="1357328"/>
        </a:xfrm>
        <a:prstGeom prst="ellipse">
          <a:avLst/>
        </a:prstGeom>
        <a:solidFill>
          <a:srgbClr val="104578"/>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Share and Apply Findings</a:t>
          </a:r>
        </a:p>
      </dsp:txBody>
      <dsp:txXfrm>
        <a:off x="1361554" y="1399427"/>
        <a:ext cx="959776" cy="959776"/>
      </dsp:txXfrm>
    </dsp:sp>
    <dsp:sp modelId="{D4475C34-3C48-4E7B-B17A-4B8FEE0DDB75}">
      <dsp:nvSpPr>
        <dsp:cNvPr id="0" name=""/>
        <dsp:cNvSpPr/>
      </dsp:nvSpPr>
      <dsp:spPr>
        <a:xfrm rot="19440000">
          <a:off x="2477508" y="1056609"/>
          <a:ext cx="362067" cy="458098"/>
        </a:xfrm>
        <a:prstGeom prst="rightArrow">
          <a:avLst>
            <a:gd name="adj1" fmla="val 60000"/>
            <a:gd name="adj2" fmla="val 50000"/>
          </a:avLst>
        </a:prstGeom>
        <a:solidFill>
          <a:srgbClr val="10457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487880" y="1180152"/>
        <a:ext cx="253447" cy="2748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599638-FE83-4E8A-8783-F7E50A0C6CBF}">
      <dsp:nvSpPr>
        <dsp:cNvPr id="0" name=""/>
        <dsp:cNvSpPr/>
      </dsp:nvSpPr>
      <dsp:spPr>
        <a:xfrm>
          <a:off x="5503069" y="1901306"/>
          <a:ext cx="3893461" cy="675724"/>
        </a:xfrm>
        <a:custGeom>
          <a:avLst/>
          <a:gdLst/>
          <a:ahLst/>
          <a:cxnLst/>
          <a:rect l="0" t="0" r="0" b="0"/>
          <a:pathLst>
            <a:path>
              <a:moveTo>
                <a:pt x="0" y="0"/>
              </a:moveTo>
              <a:lnTo>
                <a:pt x="0" y="337862"/>
              </a:lnTo>
              <a:lnTo>
                <a:pt x="3893461" y="337862"/>
              </a:lnTo>
              <a:lnTo>
                <a:pt x="3893461" y="67572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05D748-91F5-47A3-A95E-11079962D3D7}">
      <dsp:nvSpPr>
        <dsp:cNvPr id="0" name=""/>
        <dsp:cNvSpPr/>
      </dsp:nvSpPr>
      <dsp:spPr>
        <a:xfrm>
          <a:off x="5457348" y="1901306"/>
          <a:ext cx="91440" cy="675724"/>
        </a:xfrm>
        <a:custGeom>
          <a:avLst/>
          <a:gdLst/>
          <a:ahLst/>
          <a:cxnLst/>
          <a:rect l="0" t="0" r="0" b="0"/>
          <a:pathLst>
            <a:path>
              <a:moveTo>
                <a:pt x="45720" y="0"/>
              </a:moveTo>
              <a:lnTo>
                <a:pt x="45720" y="67572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988DB6-10D4-4794-ACF7-2659B2531724}">
      <dsp:nvSpPr>
        <dsp:cNvPr id="0" name=""/>
        <dsp:cNvSpPr/>
      </dsp:nvSpPr>
      <dsp:spPr>
        <a:xfrm>
          <a:off x="1609607" y="1901306"/>
          <a:ext cx="3893461" cy="675724"/>
        </a:xfrm>
        <a:custGeom>
          <a:avLst/>
          <a:gdLst/>
          <a:ahLst/>
          <a:cxnLst/>
          <a:rect l="0" t="0" r="0" b="0"/>
          <a:pathLst>
            <a:path>
              <a:moveTo>
                <a:pt x="3893461" y="0"/>
              </a:moveTo>
              <a:lnTo>
                <a:pt x="3893461" y="337862"/>
              </a:lnTo>
              <a:lnTo>
                <a:pt x="0" y="337862"/>
              </a:lnTo>
              <a:lnTo>
                <a:pt x="0" y="67572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EC99C9-3B95-42D0-9717-B29990038809}">
      <dsp:nvSpPr>
        <dsp:cNvPr id="0" name=""/>
        <dsp:cNvSpPr/>
      </dsp:nvSpPr>
      <dsp:spPr>
        <a:xfrm>
          <a:off x="3894200" y="292438"/>
          <a:ext cx="3217736" cy="1608868"/>
        </a:xfrm>
        <a:prstGeom prst="rect">
          <a:avLst/>
        </a:prstGeom>
        <a:solidFill>
          <a:srgbClr val="154578"/>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latin typeface="Tahoma" panose="020B0604030504040204" pitchFamily="34" charset="0"/>
              <a:ea typeface="Tahoma" panose="020B0604030504040204" pitchFamily="34" charset="0"/>
              <a:cs typeface="Tahoma" panose="020B0604030504040204" pitchFamily="34" charset="0"/>
            </a:rPr>
            <a:t>Data leaders: </a:t>
          </a:r>
        </a:p>
      </dsp:txBody>
      <dsp:txXfrm>
        <a:off x="3894200" y="292438"/>
        <a:ext cx="3217736" cy="1608868"/>
      </dsp:txXfrm>
    </dsp:sp>
    <dsp:sp modelId="{ADAF794E-E6DD-4023-9ED1-2245F879BEF7}">
      <dsp:nvSpPr>
        <dsp:cNvPr id="0" name=""/>
        <dsp:cNvSpPr/>
      </dsp:nvSpPr>
      <dsp:spPr>
        <a:xfrm>
          <a:off x="738" y="2577031"/>
          <a:ext cx="3217736" cy="1608868"/>
        </a:xfrm>
        <a:prstGeom prst="rect">
          <a:avLst/>
        </a:prstGeom>
        <a:solidFill>
          <a:srgbClr val="154578"/>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Tahoma" panose="020B0604030504040204" pitchFamily="34" charset="0"/>
              <a:ea typeface="Tahoma" panose="020B0604030504040204" pitchFamily="34" charset="0"/>
              <a:cs typeface="Tahoma" panose="020B0604030504040204" pitchFamily="34" charset="0"/>
            </a:rPr>
            <a:t>Practice inclusive leadership</a:t>
          </a:r>
        </a:p>
      </dsp:txBody>
      <dsp:txXfrm>
        <a:off x="738" y="2577031"/>
        <a:ext cx="3217736" cy="1608868"/>
      </dsp:txXfrm>
    </dsp:sp>
    <dsp:sp modelId="{63A93A9D-849A-4499-8A11-427B0F71A9A4}">
      <dsp:nvSpPr>
        <dsp:cNvPr id="0" name=""/>
        <dsp:cNvSpPr/>
      </dsp:nvSpPr>
      <dsp:spPr>
        <a:xfrm>
          <a:off x="3894200" y="2577031"/>
          <a:ext cx="3217736" cy="1608868"/>
        </a:xfrm>
        <a:prstGeom prst="rect">
          <a:avLst/>
        </a:prstGeom>
        <a:solidFill>
          <a:srgbClr val="154578"/>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Tahoma" panose="020B0604030504040204" pitchFamily="34" charset="0"/>
              <a:ea typeface="Tahoma" panose="020B0604030504040204" pitchFamily="34" charset="0"/>
              <a:cs typeface="Tahoma" panose="020B0604030504040204" pitchFamily="34" charset="0"/>
            </a:rPr>
            <a:t>Support how people think, consider, speak and act around data—embed in the culture</a:t>
          </a:r>
        </a:p>
      </dsp:txBody>
      <dsp:txXfrm>
        <a:off x="3894200" y="2577031"/>
        <a:ext cx="3217736" cy="1608868"/>
      </dsp:txXfrm>
    </dsp:sp>
    <dsp:sp modelId="{77517015-432F-4751-B70C-A3FF68476029}">
      <dsp:nvSpPr>
        <dsp:cNvPr id="0" name=""/>
        <dsp:cNvSpPr/>
      </dsp:nvSpPr>
      <dsp:spPr>
        <a:xfrm>
          <a:off x="7787662" y="2577031"/>
          <a:ext cx="3217736" cy="1608868"/>
        </a:xfrm>
        <a:prstGeom prst="rect">
          <a:avLst/>
        </a:prstGeom>
        <a:solidFill>
          <a:srgbClr val="154578"/>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Tahoma" panose="020B0604030504040204" pitchFamily="34" charset="0"/>
              <a:ea typeface="Tahoma" panose="020B0604030504040204" pitchFamily="34" charset="0"/>
              <a:cs typeface="Tahoma" panose="020B0604030504040204" pitchFamily="34" charset="0"/>
            </a:rPr>
            <a:t>Model commitment to using data by making data- informed decisions</a:t>
          </a:r>
        </a:p>
      </dsp:txBody>
      <dsp:txXfrm>
        <a:off x="7787662" y="2577031"/>
        <a:ext cx="3217736" cy="1608868"/>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0.74815</cdr:x>
      <cdr:y>0.15965</cdr:y>
    </cdr:from>
    <cdr:to>
      <cdr:x>0.7516</cdr:x>
      <cdr:y>0.88906</cdr:y>
    </cdr:to>
    <cdr:cxnSp macro="">
      <cdr:nvCxnSpPr>
        <cdr:cNvPr id="2" name="Straight Connector 1">
          <a:extLst xmlns:a="http://schemas.openxmlformats.org/drawingml/2006/main">
            <a:ext uri="{FF2B5EF4-FFF2-40B4-BE49-F238E27FC236}">
              <a16:creationId xmlns:a16="http://schemas.microsoft.com/office/drawing/2014/main" id="{3A652CAD-69B4-4FCE-A916-2D90D8890BB1}"/>
            </a:ext>
          </a:extLst>
        </cdr:cNvPr>
        <cdr:cNvCxnSpPr/>
      </cdr:nvCxnSpPr>
      <cdr:spPr>
        <a:xfrm xmlns:a="http://schemas.openxmlformats.org/drawingml/2006/main" flipH="1">
          <a:off x="9723766" y="1507564"/>
          <a:ext cx="44840" cy="6887866"/>
        </a:xfrm>
        <a:prstGeom xmlns:a="http://schemas.openxmlformats.org/drawingml/2006/main" prst="line">
          <a:avLst/>
        </a:prstGeom>
        <a:ln xmlns:a="http://schemas.openxmlformats.org/drawingml/2006/main" w="38100">
          <a:solidFill>
            <a:schemeClr val="bg1">
              <a:lumMod val="65000"/>
            </a:schemeClr>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98058-8D94-324A-88BA-6357AD2FDE55}" type="datetimeFigureOut">
              <a:rPr lang="en-US" smtClean="0"/>
              <a:t>10/20/2022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20747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523FA6-E043-9F4E-99C7-7E8AF99961B7}" type="datetimeFigureOut">
              <a:rPr lang="en-US" smtClean="0"/>
              <a:t>10/20/2022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AE9E6-FC52-7F4E-B22E-76509B4751CB}" type="slidenum">
              <a:rPr lang="en-US" smtClean="0"/>
              <a:t>‹#›</a:t>
            </a:fld>
            <a:endParaRPr lang="en-US"/>
          </a:p>
        </p:txBody>
      </p:sp>
    </p:spTree>
    <p:extLst>
      <p:ext uri="{BB962C8B-B14F-4D97-AF65-F5344CB8AC3E}">
        <p14:creationId xmlns:p14="http://schemas.microsoft.com/office/powerpoint/2010/main" val="1988391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ervingongroups.org/sites/default/files/presentations/Section%207%20The%20Role%20of%20Families%20on%20Groups/story.html"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dasyonline.org/DaSyStakeholders2014" TargetMode="External"/><Relationship Id="rId5" Type="http://schemas.openxmlformats.org/officeDocument/2006/relationships/hyperlink" Target="https://servingongroups.org/sites/default/files/presentations/Section%201%20Opportunities%20to%20Get%20Involved/story.html" TargetMode="External"/><Relationship Id="rId4" Type="http://schemas.openxmlformats.org/officeDocument/2006/relationships/hyperlink" Target="https://dasycenter.org/authentic-stakeholder-engagement-why-how-and-what-purpose-process-and-result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ervingongroups.org/sites/default/files/presentations/Section%207%20The%20Role%20of%20Families%20on%20Groups/story.html"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dasyonline.org/DaSyStakeholders2014" TargetMode="External"/><Relationship Id="rId5" Type="http://schemas.openxmlformats.org/officeDocument/2006/relationships/hyperlink" Target="https://servingongroups.org/sites/default/files/presentations/Section%201%20Opportunities%20to%20Get%20Involved/story.html" TargetMode="External"/><Relationship Id="rId4" Type="http://schemas.openxmlformats.org/officeDocument/2006/relationships/hyperlink" Target="https://dasycenter.org/authentic-stakeholder-engagement-why-how-and-what-purpose-process-and-result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ideapartnership.org/documents/NovUploads/Leading%20by%20Convening%20508.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symposium presents resources for engaging diverse stakeholders in understanding and using data to make informed decisions about programs. Data play a role in every aspect of early intervention and early childhood special education programs. Successful use of data involves bringing people together to examine data, reflect on its meaning and create solutions together. Stakeholders are often asked to review data about a programmatic and policy data; however, they do not always have the knowledge to participate fully and meaningfully in conversations. What if we used a collaborative process to engage stakeholders and built stakeholder expertise to understand qualitative and quantitative data? Our papers share information and strategies to engage stakeholders in using analytic approaches to improve programs.</a:t>
            </a: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1</a:t>
            </a:fld>
            <a:endParaRPr lang="en-US"/>
          </a:p>
        </p:txBody>
      </p:sp>
    </p:spTree>
    <p:extLst>
      <p:ext uri="{BB962C8B-B14F-4D97-AF65-F5344CB8AC3E}">
        <p14:creationId xmlns:p14="http://schemas.microsoft.com/office/powerpoint/2010/main" val="3322094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Come up with better title</a:t>
            </a:r>
          </a:p>
        </p:txBody>
      </p:sp>
      <p:sp>
        <p:nvSpPr>
          <p:cNvPr id="4" name="Slide Number Placeholder 3"/>
          <p:cNvSpPr>
            <a:spLocks noGrp="1"/>
          </p:cNvSpPr>
          <p:nvPr>
            <p:ph type="sldNum" sz="quarter" idx="5"/>
          </p:nvPr>
        </p:nvSpPr>
        <p:spPr/>
        <p:txBody>
          <a:bodyPr/>
          <a:lstStyle/>
          <a:p>
            <a:fld id="{44BAE9E6-FC52-7F4E-B22E-76509B4751CB}" type="slidenum">
              <a:rPr lang="en-US" smtClean="0"/>
              <a:t>15</a:t>
            </a:fld>
            <a:endParaRPr lang="en-US"/>
          </a:p>
        </p:txBody>
      </p:sp>
    </p:spTree>
    <p:extLst>
      <p:ext uri="{BB962C8B-B14F-4D97-AF65-F5344CB8AC3E}">
        <p14:creationId xmlns:p14="http://schemas.microsoft.com/office/powerpoint/2010/main" val="3490747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16</a:t>
            </a:fld>
            <a:endParaRPr lang="en-US"/>
          </a:p>
        </p:txBody>
      </p:sp>
    </p:spTree>
    <p:extLst>
      <p:ext uri="{BB962C8B-B14F-4D97-AF65-F5344CB8AC3E}">
        <p14:creationId xmlns:p14="http://schemas.microsoft.com/office/powerpoint/2010/main" val="2469591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panose="020F0502020204030204" pitchFamily="34" charset="0"/>
              </a:rPr>
              <a:t>We have to reframe our questions to challenge deficit assumptions of children and families</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Our question should not put the onus on children and families to change but for the system to change.</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Our questions should be defined and detailed.</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For instance: “How many instances of social conflict are experienced by boys with autism in program delivery area out side of school time?”  Instances per what?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17</a:t>
            </a:fld>
            <a:endParaRPr lang="en-US"/>
          </a:p>
        </p:txBody>
      </p:sp>
    </p:spTree>
    <p:extLst>
      <p:ext uri="{BB962C8B-B14F-4D97-AF65-F5344CB8AC3E}">
        <p14:creationId xmlns:p14="http://schemas.microsoft.com/office/powerpoint/2010/main" val="3696645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Calibri" panose="020F0502020204030204" pitchFamily="34" charset="0"/>
              </a:rPr>
              <a:t>Collecting data can be an expression of respect” and we want to respect the families we serve by making sure they are all included both within our data and in our work with data.</a:t>
            </a:r>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18</a:t>
            </a:fld>
            <a:endParaRPr lang="en-US"/>
          </a:p>
        </p:txBody>
      </p:sp>
    </p:spTree>
    <p:extLst>
      <p:ext uri="{BB962C8B-B14F-4D97-AF65-F5344CB8AC3E}">
        <p14:creationId xmlns:p14="http://schemas.microsoft.com/office/powerpoint/2010/main" val="2066428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Arial" panose="020B0604020202020204" pitchFamily="34" charset="0"/>
              </a:rPr>
              <a:t>Ensure that data and results are communicated in a way that stakeholders can use and understand is an important step toward equity</a:t>
            </a:r>
            <a:r>
              <a:rPr lang="en-US" b="0" i="0">
                <a:solidFill>
                  <a:srgbClr val="000000"/>
                </a:solidFill>
                <a:effectLst/>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Arial" panose="020B0604020202020204" pitchFamily="34" charset="0"/>
              </a:rPr>
              <a:t>Address barriers and discrepancies in equity and representativeness</a:t>
            </a:r>
            <a:endParaRPr lang="en-US" b="0" i="0">
              <a:solidFill>
                <a:srgbClr val="000000"/>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19</a:t>
            </a:fld>
            <a:endParaRPr lang="en-US"/>
          </a:p>
        </p:txBody>
      </p:sp>
    </p:spTree>
    <p:extLst>
      <p:ext uri="{BB962C8B-B14F-4D97-AF65-F5344CB8AC3E}">
        <p14:creationId xmlns:p14="http://schemas.microsoft.com/office/powerpoint/2010/main" val="3985473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20</a:t>
            </a:fld>
            <a:endParaRPr lang="en-US"/>
          </a:p>
        </p:txBody>
      </p:sp>
    </p:spTree>
    <p:extLst>
      <p:ext uri="{BB962C8B-B14F-4D97-AF65-F5344CB8AC3E}">
        <p14:creationId xmlns:p14="http://schemas.microsoft.com/office/powerpoint/2010/main" val="1909460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Remember Achievement would not be possible without stakeholders (note for slide)</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Show appreciation for all stakeholders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21</a:t>
            </a:fld>
            <a:endParaRPr lang="en-US"/>
          </a:p>
        </p:txBody>
      </p:sp>
    </p:spTree>
    <p:extLst>
      <p:ext uri="{BB962C8B-B14F-4D97-AF65-F5344CB8AC3E}">
        <p14:creationId xmlns:p14="http://schemas.microsoft.com/office/powerpoint/2010/main" val="291988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Come up with better title</a:t>
            </a:r>
          </a:p>
        </p:txBody>
      </p:sp>
      <p:sp>
        <p:nvSpPr>
          <p:cNvPr id="4" name="Slide Number Placeholder 3"/>
          <p:cNvSpPr>
            <a:spLocks noGrp="1"/>
          </p:cNvSpPr>
          <p:nvPr>
            <p:ph type="sldNum" sz="quarter" idx="5"/>
          </p:nvPr>
        </p:nvSpPr>
        <p:spPr/>
        <p:txBody>
          <a:bodyPr/>
          <a:lstStyle/>
          <a:p>
            <a:fld id="{44BAE9E6-FC52-7F4E-B22E-76509B4751CB}" type="slidenum">
              <a:rPr lang="en-US" smtClean="0"/>
              <a:t>22</a:t>
            </a:fld>
            <a:endParaRPr lang="en-US"/>
          </a:p>
        </p:txBody>
      </p:sp>
    </p:spTree>
    <p:extLst>
      <p:ext uri="{BB962C8B-B14F-4D97-AF65-F5344CB8AC3E}">
        <p14:creationId xmlns:p14="http://schemas.microsoft.com/office/powerpoint/2010/main" val="1360923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Fira Sans" panose="020B0503050000020004" pitchFamily="34" charset="0"/>
              </a:rPr>
              <a:t>Quantitative data is the value of data in the form of counts or numbers where each data set has a unique numerical value. This data is any quantifiable information that researchers can use for mathematical calculations and statistical analysis to make real-life decisions based on these mathematical derivations.</a:t>
            </a:r>
            <a:endParaRPr lang="en-US"/>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23</a:t>
            </a:fld>
            <a:endParaRPr lang="en-US"/>
          </a:p>
        </p:txBody>
      </p:sp>
    </p:spTree>
    <p:extLst>
      <p:ext uri="{BB962C8B-B14F-4D97-AF65-F5344CB8AC3E}">
        <p14:creationId xmlns:p14="http://schemas.microsoft.com/office/powerpoint/2010/main" val="1226801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24</a:t>
            </a:fld>
            <a:endParaRPr lang="en-US"/>
          </a:p>
        </p:txBody>
      </p:sp>
    </p:spTree>
    <p:extLst>
      <p:ext uri="{BB962C8B-B14F-4D97-AF65-F5344CB8AC3E}">
        <p14:creationId xmlns:p14="http://schemas.microsoft.com/office/powerpoint/2010/main" val="1755186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Our question should not put the onus on children and families to change but for the system to change.</a:t>
            </a:r>
          </a:p>
          <a:p>
            <a:r>
              <a:rPr lang="en-US"/>
              <a:t>We have to reframe our questions to challenge deficit assumptions of children and families</a:t>
            </a:r>
          </a:p>
          <a:p>
            <a:pPr lvl="2"/>
            <a:r>
              <a:rPr lang="en-US"/>
              <a:t>Our question should not put the onus on children and families to change but for the system to change.</a:t>
            </a:r>
          </a:p>
          <a:p>
            <a:pPr lvl="2"/>
            <a:r>
              <a:rPr lang="en-US"/>
              <a:t>Our questions should be defined and detailed.</a:t>
            </a:r>
          </a:p>
          <a:p>
            <a:pPr lvl="2"/>
            <a:r>
              <a:rPr lang="en-US"/>
              <a:t>We should include stakeholders in all aspect of our program evaluations, research projects and quality improvement activities.</a:t>
            </a:r>
          </a:p>
          <a:p>
            <a:pPr lvl="3"/>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4</a:t>
            </a:fld>
            <a:endParaRPr lang="en-US"/>
          </a:p>
        </p:txBody>
      </p:sp>
    </p:spTree>
    <p:extLst>
      <p:ext uri="{BB962C8B-B14F-4D97-AF65-F5344CB8AC3E}">
        <p14:creationId xmlns:p14="http://schemas.microsoft.com/office/powerpoint/2010/main" val="3600737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fontAlgn="base">
              <a:lnSpc>
                <a:spcPct val="150000"/>
              </a:lnSpc>
              <a:buFont typeface="Arial" panose="020B0604020202020204" pitchFamily="34" charset="0"/>
              <a:buChar char="•"/>
            </a:pPr>
            <a:endParaRPr lang="en-US"/>
          </a:p>
          <a:p>
            <a:r>
              <a:rPr lang="en-US"/>
              <a:t> </a:t>
            </a:r>
          </a:p>
        </p:txBody>
      </p:sp>
      <p:sp>
        <p:nvSpPr>
          <p:cNvPr id="4" name="Slide Number Placeholder 3"/>
          <p:cNvSpPr>
            <a:spLocks noGrp="1"/>
          </p:cNvSpPr>
          <p:nvPr>
            <p:ph type="sldNum" sz="quarter" idx="5"/>
          </p:nvPr>
        </p:nvSpPr>
        <p:spPr/>
        <p:txBody>
          <a:bodyPr/>
          <a:lstStyle/>
          <a:p>
            <a:fld id="{44BAE9E6-FC52-7F4E-B22E-76509B4751CB}" type="slidenum">
              <a:rPr lang="en-US" smtClean="0"/>
              <a:t>25</a:t>
            </a:fld>
            <a:endParaRPr lang="en-US"/>
          </a:p>
        </p:txBody>
      </p:sp>
    </p:spTree>
    <p:extLst>
      <p:ext uri="{BB962C8B-B14F-4D97-AF65-F5344CB8AC3E}">
        <p14:creationId xmlns:p14="http://schemas.microsoft.com/office/powerpoint/2010/main" val="67502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26</a:t>
            </a:fld>
            <a:endParaRPr lang="en-US"/>
          </a:p>
        </p:txBody>
      </p:sp>
    </p:spTree>
    <p:extLst>
      <p:ext uri="{BB962C8B-B14F-4D97-AF65-F5344CB8AC3E}">
        <p14:creationId xmlns:p14="http://schemas.microsoft.com/office/powerpoint/2010/main" val="2964957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27</a:t>
            </a:fld>
            <a:endParaRPr lang="en-US"/>
          </a:p>
        </p:txBody>
      </p:sp>
    </p:spTree>
    <p:extLst>
      <p:ext uri="{BB962C8B-B14F-4D97-AF65-F5344CB8AC3E}">
        <p14:creationId xmlns:p14="http://schemas.microsoft.com/office/powerpoint/2010/main" val="4223248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a:latin typeface="Tahoma"/>
                <a:ea typeface="Tahoma"/>
                <a:cs typeface="Tahoma"/>
              </a:rPr>
              <a:t>To </a:t>
            </a:r>
            <a:r>
              <a:rPr lang="en-US" b="1">
                <a:latin typeface="Tahoma"/>
                <a:ea typeface="Tahoma"/>
                <a:cs typeface="Tahoma"/>
              </a:rPr>
              <a:t>explore</a:t>
            </a:r>
            <a:r>
              <a:rPr lang="en-US">
                <a:latin typeface="Tahoma"/>
                <a:ea typeface="Tahoma"/>
                <a:cs typeface="Tahoma"/>
              </a:rPr>
              <a:t>, </a:t>
            </a:r>
            <a:r>
              <a:rPr lang="en-US" b="1">
                <a:latin typeface="Tahoma"/>
                <a:ea typeface="Tahoma"/>
                <a:cs typeface="Tahoma"/>
              </a:rPr>
              <a:t>understand</a:t>
            </a:r>
            <a:r>
              <a:rPr lang="en-US">
                <a:latin typeface="Tahoma"/>
                <a:ea typeface="Tahoma"/>
                <a:cs typeface="Tahoma"/>
              </a:rPr>
              <a:t>, and </a:t>
            </a:r>
            <a:r>
              <a:rPr lang="en-US" b="1">
                <a:latin typeface="Tahoma"/>
                <a:ea typeface="Tahoma"/>
                <a:cs typeface="Tahoma"/>
              </a:rPr>
              <a:t>explain</a:t>
            </a:r>
            <a:r>
              <a:rPr lang="en-US">
                <a:latin typeface="Tahoma"/>
                <a:ea typeface="Tahoma"/>
                <a:cs typeface="Tahoma"/>
              </a:rPr>
              <a:t> what is happening, especially that which cannot be easily or fully understood through numbers.</a:t>
            </a:r>
            <a:endParaRPr lang="en-US"/>
          </a:p>
          <a:p>
            <a:pPr>
              <a:spcAft>
                <a:spcPts val="1200"/>
              </a:spcAft>
            </a:pPr>
            <a:r>
              <a:rPr lang="en-US">
                <a:latin typeface="Tahoma"/>
                <a:ea typeface="Tahoma"/>
                <a:cs typeface="Tahoma"/>
              </a:rPr>
              <a:t>To </a:t>
            </a:r>
            <a:r>
              <a:rPr lang="en-US" b="1">
                <a:latin typeface="Tahoma"/>
                <a:ea typeface="Tahoma"/>
                <a:cs typeface="Tahoma"/>
              </a:rPr>
              <a:t>bring numbers to life </a:t>
            </a:r>
            <a:r>
              <a:rPr lang="en-US">
                <a:latin typeface="Tahoma"/>
                <a:ea typeface="Tahoma"/>
                <a:cs typeface="Tahoma"/>
              </a:rPr>
              <a:t>and help stakeholders relate to the findings.</a:t>
            </a:r>
            <a:endParaRPr lang="en-US"/>
          </a:p>
          <a:p>
            <a:pPr>
              <a:spcAft>
                <a:spcPts val="1200"/>
              </a:spcAft>
            </a:pPr>
            <a:r>
              <a:rPr lang="en-US"/>
              <a:t>Including qualitative data is a </a:t>
            </a:r>
            <a:r>
              <a:rPr lang="en-US" b="1"/>
              <a:t>best practice </a:t>
            </a:r>
            <a:r>
              <a:rPr lang="en-US"/>
              <a:t>for collecting, analyzing, and using data with an equity lens.</a:t>
            </a: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28</a:t>
            </a:fld>
            <a:endParaRPr lang="en-US"/>
          </a:p>
        </p:txBody>
      </p:sp>
    </p:spTree>
    <p:extLst>
      <p:ext uri="{BB962C8B-B14F-4D97-AF65-F5344CB8AC3E}">
        <p14:creationId xmlns:p14="http://schemas.microsoft.com/office/powerpoint/2010/main" val="743952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Open-ended surveys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t>Interviews allow you to gain perspectives without influence of others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t>Focus groups draw on the synergy between members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p>
          <a:p>
            <a:endParaRPr lang="en-US"/>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29</a:t>
            </a:fld>
            <a:endParaRPr lang="en-US"/>
          </a:p>
        </p:txBody>
      </p:sp>
    </p:spTree>
    <p:extLst>
      <p:ext uri="{BB962C8B-B14F-4D97-AF65-F5344CB8AC3E}">
        <p14:creationId xmlns:p14="http://schemas.microsoft.com/office/powerpoint/2010/main" val="747605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Come up with better title</a:t>
            </a:r>
          </a:p>
        </p:txBody>
      </p:sp>
      <p:sp>
        <p:nvSpPr>
          <p:cNvPr id="4" name="Slide Number Placeholder 3"/>
          <p:cNvSpPr>
            <a:spLocks noGrp="1"/>
          </p:cNvSpPr>
          <p:nvPr>
            <p:ph type="sldNum" sz="quarter" idx="5"/>
          </p:nvPr>
        </p:nvSpPr>
        <p:spPr/>
        <p:txBody>
          <a:bodyPr/>
          <a:lstStyle/>
          <a:p>
            <a:fld id="{44BAE9E6-FC52-7F4E-B22E-76509B4751CB}" type="slidenum">
              <a:rPr lang="en-US" smtClean="0"/>
              <a:t>30</a:t>
            </a:fld>
            <a:endParaRPr lang="en-US"/>
          </a:p>
        </p:txBody>
      </p:sp>
    </p:spTree>
    <p:extLst>
      <p:ext uri="{BB962C8B-B14F-4D97-AF65-F5344CB8AC3E}">
        <p14:creationId xmlns:p14="http://schemas.microsoft.com/office/powerpoint/2010/main" val="1638422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We’re going to have a group activity to give you some practice working with quantitative and qualitative data. Let’s break into small groups and imagine that you are a group of stakeholders working together to understand the impact of COVID on early intervention services. You have an idea that the numbers of children served dropped during COVID, but you don’t know the extent of the problem or why the numbers may have dropped. We’re providing some quantitative data on the numbers of children served in 2017-2018. We also have some qualitative data collected from interviews of parents in 2020. Together, have a data discussion about what you’re seeing in the different types of data. </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31</a:t>
            </a:fld>
            <a:endParaRPr lang="en-US"/>
          </a:p>
        </p:txBody>
      </p:sp>
    </p:spTree>
    <p:extLst>
      <p:ext uri="{BB962C8B-B14F-4D97-AF65-F5344CB8AC3E}">
        <p14:creationId xmlns:p14="http://schemas.microsoft.com/office/powerpoint/2010/main" val="29267731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presents some quantitative data on the numbers of children served in early intervention during the years 2017-2020. The data to the left of the broken line shows number of children served.</a:t>
            </a:r>
          </a:p>
        </p:txBody>
      </p:sp>
      <p:sp>
        <p:nvSpPr>
          <p:cNvPr id="4" name="Slide Number Placeholder 3"/>
          <p:cNvSpPr>
            <a:spLocks noGrp="1"/>
          </p:cNvSpPr>
          <p:nvPr>
            <p:ph type="sldNum" sz="quarter" idx="5"/>
          </p:nvPr>
        </p:nvSpPr>
        <p:spPr/>
        <p:txBody>
          <a:bodyPr/>
          <a:lstStyle/>
          <a:p>
            <a:fld id="{44BAE9E6-FC52-7F4E-B22E-76509B4751CB}" type="slidenum">
              <a:rPr lang="en-US" smtClean="0"/>
              <a:t>32</a:t>
            </a:fld>
            <a:endParaRPr lang="en-US"/>
          </a:p>
        </p:txBody>
      </p:sp>
    </p:spTree>
    <p:extLst>
      <p:ext uri="{BB962C8B-B14F-4D97-AF65-F5344CB8AC3E}">
        <p14:creationId xmlns:p14="http://schemas.microsoft.com/office/powerpoint/2010/main" val="3911933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Calibri" panose="020F0502020204030204"/>
              </a:rPr>
              <a:t>We have some examples of parent responses to our open-ended survey questions. As we read them, see if you see any patterns or themes \in the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Calibri" panose="020F0502020204030204"/>
              </a:rPr>
              <a:t>Here’s what parent #1 wrote: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a:latin typeface="Tahoma"/>
              <a:ea typeface="Tahom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Tahoma"/>
                <a:ea typeface="Tahoma"/>
                <a:cs typeface="Tahoma"/>
              </a:rPr>
              <a:t>“I had concerns about our daughter but didn’t know who to talk to. I wanted to ask the pediatrician, but we had so much going on during COVID. Working remotely, trying to deal with the kids.</a:t>
            </a:r>
            <a:r>
              <a:rPr lang="en-US" sz="1200">
                <a:latin typeface="Tahoma"/>
                <a:ea typeface="Tahoma"/>
                <a:cs typeface="Tahoma"/>
              </a:rPr>
              <a:t> </a:t>
            </a:r>
            <a:r>
              <a:rPr lang="en-US" sz="1200">
                <a:effectLst/>
                <a:latin typeface="Tahoma"/>
                <a:ea typeface="Tahoma"/>
                <a:cs typeface="Tahoma"/>
              </a:rPr>
              <a:t>When we finally got around to </a:t>
            </a:r>
            <a:r>
              <a:rPr lang="en-US" sz="1200">
                <a:latin typeface="Tahoma"/>
                <a:ea typeface="Tahoma"/>
                <a:cs typeface="Tahoma"/>
              </a:rPr>
              <a:t>calling the doctor</a:t>
            </a:r>
            <a:r>
              <a:rPr lang="en-US" sz="1200">
                <a:effectLst/>
                <a:latin typeface="Tahoma"/>
                <a:ea typeface="Tahoma"/>
                <a:cs typeface="Tahoma"/>
              </a:rPr>
              <a:t>, they weren’t taking appointments for well care visits. I finally got in last week and the doctor told me about early intervention.”</a:t>
            </a:r>
            <a:r>
              <a:rPr lang="en-US" sz="1200">
                <a:latin typeface="Tahoma"/>
                <a:ea typeface="Tahoma"/>
                <a:cs typeface="Tahoma"/>
              </a:rPr>
              <a:t> </a:t>
            </a:r>
            <a:endParaRPr lang="en-US" sz="12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a:latin typeface="Tahoma"/>
              <a:ea typeface="Tahoma"/>
              <a:cs typeface="Tahoma"/>
            </a:endParaRP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33</a:t>
            </a:fld>
            <a:endParaRPr lang="en-US"/>
          </a:p>
        </p:txBody>
      </p:sp>
    </p:spTree>
    <p:extLst>
      <p:ext uri="{BB962C8B-B14F-4D97-AF65-F5344CB8AC3E}">
        <p14:creationId xmlns:p14="http://schemas.microsoft.com/office/powerpoint/2010/main" val="200344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Calibri" panose="020F0502020204030204"/>
              </a:rPr>
              <a:t>Here are two more parent responses</a:t>
            </a:r>
            <a:endParaRPr lang="en-US" sz="12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a:latin typeface="Tahoma"/>
              <a:ea typeface="Tahoma"/>
              <a:cs typeface="Tahoma"/>
            </a:endParaRP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34</a:t>
            </a:fld>
            <a:endParaRPr lang="en-US"/>
          </a:p>
        </p:txBody>
      </p:sp>
    </p:spTree>
    <p:extLst>
      <p:ext uri="{BB962C8B-B14F-4D97-AF65-F5344CB8AC3E}">
        <p14:creationId xmlns:p14="http://schemas.microsoft.com/office/powerpoint/2010/main" val="1704354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5</a:t>
            </a:fld>
            <a:endParaRPr lang="en-US"/>
          </a:p>
        </p:txBody>
      </p:sp>
    </p:spTree>
    <p:extLst>
      <p:ext uri="{BB962C8B-B14F-4D97-AF65-F5344CB8AC3E}">
        <p14:creationId xmlns:p14="http://schemas.microsoft.com/office/powerpoint/2010/main" val="4079623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35</a:t>
            </a:fld>
            <a:endParaRPr lang="en-US"/>
          </a:p>
        </p:txBody>
      </p:sp>
    </p:spTree>
    <p:extLst>
      <p:ext uri="{BB962C8B-B14F-4D97-AF65-F5344CB8AC3E}">
        <p14:creationId xmlns:p14="http://schemas.microsoft.com/office/powerpoint/2010/main" val="3816366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Data Culture Toolkit -  </a:t>
            </a:r>
          </a:p>
        </p:txBody>
      </p:sp>
      <p:sp>
        <p:nvSpPr>
          <p:cNvPr id="4" name="Slide Number Placeholder 3"/>
          <p:cNvSpPr>
            <a:spLocks noGrp="1"/>
          </p:cNvSpPr>
          <p:nvPr>
            <p:ph type="sldNum" sz="quarter" idx="5"/>
          </p:nvPr>
        </p:nvSpPr>
        <p:spPr/>
        <p:txBody>
          <a:bodyPr/>
          <a:lstStyle/>
          <a:p>
            <a:fld id="{D260FBFB-7613-4272-BB94-6DC79A87DC34}" type="slidenum">
              <a:rPr lang="en-US" smtClean="0"/>
              <a:t>36</a:t>
            </a:fld>
            <a:endParaRPr lang="en-US"/>
          </a:p>
        </p:txBody>
      </p:sp>
    </p:spTree>
    <p:extLst>
      <p:ext uri="{BB962C8B-B14F-4D97-AF65-F5344CB8AC3E}">
        <p14:creationId xmlns:p14="http://schemas.microsoft.com/office/powerpoint/2010/main" val="39425946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Working on Critical Questions for Equity</a:t>
            </a:r>
          </a:p>
        </p:txBody>
      </p:sp>
      <p:sp>
        <p:nvSpPr>
          <p:cNvPr id="4" name="Slide Number Placeholder 3"/>
          <p:cNvSpPr>
            <a:spLocks noGrp="1"/>
          </p:cNvSpPr>
          <p:nvPr>
            <p:ph type="sldNum" sz="quarter" idx="5"/>
          </p:nvPr>
        </p:nvSpPr>
        <p:spPr/>
        <p:txBody>
          <a:bodyPr/>
          <a:lstStyle/>
          <a:p>
            <a:fld id="{44BAE9E6-FC52-7F4E-B22E-76509B4751CB}" type="slidenum">
              <a:rPr lang="en-US" smtClean="0"/>
              <a:t>37</a:t>
            </a:fld>
            <a:endParaRPr lang="en-US"/>
          </a:p>
        </p:txBody>
      </p:sp>
    </p:spTree>
    <p:extLst>
      <p:ext uri="{BB962C8B-B14F-4D97-AF65-F5344CB8AC3E}">
        <p14:creationId xmlns:p14="http://schemas.microsoft.com/office/powerpoint/2010/main" val="118901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discussion of use of the term “stakeholder” – why we are thinking about changing it. </a:t>
            </a:r>
          </a:p>
        </p:txBody>
      </p:sp>
      <p:sp>
        <p:nvSpPr>
          <p:cNvPr id="4" name="Slide Number Placeholder 3"/>
          <p:cNvSpPr>
            <a:spLocks noGrp="1"/>
          </p:cNvSpPr>
          <p:nvPr>
            <p:ph type="sldNum" sz="quarter" idx="5"/>
          </p:nvPr>
        </p:nvSpPr>
        <p:spPr/>
        <p:txBody>
          <a:bodyPr/>
          <a:lstStyle/>
          <a:p>
            <a:fld id="{44BAE9E6-FC52-7F4E-B22E-76509B4751CB}" type="slidenum">
              <a:rPr lang="en-US" smtClean="0"/>
              <a:t>7</a:t>
            </a:fld>
            <a:endParaRPr lang="en-US"/>
          </a:p>
        </p:txBody>
      </p:sp>
    </p:spTree>
    <p:extLst>
      <p:ext uri="{BB962C8B-B14F-4D97-AF65-F5344CB8AC3E}">
        <p14:creationId xmlns:p14="http://schemas.microsoft.com/office/powerpoint/2010/main" val="2747080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How we can ensure that our data reflect the real people we serve. Heather Krause says that “Collecting data can be an expression of respect” and we want to respect the families we serve by making sure they are all included both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within</a:t>
            </a:r>
            <a:r>
              <a:rPr lang="en-US" sz="1200" dirty="0">
                <a:effectLst/>
                <a:latin typeface="Calibri" panose="020F0502020204030204" pitchFamily="34" charset="0"/>
                <a:ea typeface="Calibri" panose="020F0502020204030204" pitchFamily="34" charset="0"/>
                <a:cs typeface="Times New Roman" panose="02020603050405020304" pitchFamily="18" charset="0"/>
              </a:rPr>
              <a:t> our data and in our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work</a:t>
            </a:r>
            <a:r>
              <a:rPr lang="en-US" sz="1200" dirty="0">
                <a:effectLst/>
                <a:latin typeface="Calibri" panose="020F0502020204030204" pitchFamily="34" charset="0"/>
                <a:ea typeface="Calibri" panose="020F0502020204030204" pitchFamily="34" charset="0"/>
                <a:cs typeface="Times New Roman" panose="02020603050405020304" pitchFamily="18" charset="0"/>
              </a:rPr>
              <a:t> with data.</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So in addition to making sure the people we serve are represented in our data, we also want to make sure that they are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engaging </a:t>
            </a:r>
            <a:r>
              <a:rPr lang="en-US" sz="1200" dirty="0">
                <a:effectLst/>
                <a:latin typeface="Calibri" panose="020F0502020204030204" pitchFamily="34" charset="0"/>
                <a:ea typeface="Calibri" panose="020F0502020204030204" pitchFamily="34" charset="0"/>
                <a:cs typeface="Times New Roman" panose="02020603050405020304" pitchFamily="18" charset="0"/>
              </a:rPr>
              <a:t>with data in meaningful ways. For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DaSy’s</a:t>
            </a:r>
            <a:r>
              <a:rPr lang="en-US" sz="1200" dirty="0">
                <a:effectLst/>
                <a:latin typeface="Calibri" panose="020F0502020204030204" pitchFamily="34" charset="0"/>
                <a:ea typeface="Calibri" panose="020F0502020204030204" pitchFamily="34" charset="0"/>
                <a:cs typeface="Times New Roman" panose="02020603050405020304" pitchFamily="18" charset="0"/>
              </a:rPr>
              <a:t> work, that means giving families of children with disabilities access to data and opportunities to share their interpretations of the data.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cs typeface="Calibri"/>
            </a:endParaRPr>
          </a:p>
          <a:p>
            <a:endParaRPr lang="en-US" dirty="0"/>
          </a:p>
          <a:p>
            <a:r>
              <a:rPr lang="en-US" dirty="0"/>
              <a:t>Add the various type of ways of providing feedback…. Focus groups, committees, surveys task forces  </a:t>
            </a:r>
            <a:endParaRPr lang="en-US" dirty="0">
              <a:cs typeface="Calibri"/>
            </a:endParaRPr>
          </a:p>
          <a:p>
            <a:r>
              <a:rPr lang="en-US" dirty="0">
                <a:ea typeface="+mn-lt"/>
                <a:cs typeface="+mn-lt"/>
              </a:rPr>
              <a:t>Why is it important that families are involved in data discussions  - </a:t>
            </a:r>
          </a:p>
          <a:p>
            <a:endParaRPr lang="en-US" dirty="0">
              <a:ea typeface="+mn-lt"/>
              <a:cs typeface="+mn-lt"/>
            </a:endParaRPr>
          </a:p>
          <a:p>
            <a:r>
              <a:rPr lang="en-US" b="1" dirty="0">
                <a:ea typeface="+mn-lt"/>
                <a:cs typeface="+mn-lt"/>
              </a:rPr>
              <a:t>Convert the links to http links that can be copied and pasted into the chat easily</a:t>
            </a:r>
          </a:p>
          <a:p>
            <a:endParaRPr lang="en-US" b="1" dirty="0">
              <a:ea typeface="+mn-lt"/>
              <a:cs typeface="+mn-lt"/>
            </a:endParaRPr>
          </a:p>
          <a:p>
            <a:r>
              <a:rPr lang="en-US" dirty="0">
                <a:ea typeface="+mn-lt"/>
                <a:cs typeface="+mn-lt"/>
              </a:rPr>
              <a:t>These needs </a:t>
            </a:r>
            <a:r>
              <a:rPr lang="en-US" dirty="0">
                <a:cs typeface="Calibri"/>
              </a:rPr>
              <a:t> </a:t>
            </a:r>
            <a:r>
              <a:rPr lang="en-US" dirty="0">
                <a:cs typeface="Calibri"/>
                <a:hlinkClick r:id="rId3"/>
              </a:rPr>
              <a:t>Section 7: The Role of Families on Groups (approx. 17 min.) (servingongroups.org)</a:t>
            </a:r>
            <a:r>
              <a:rPr lang="en-US" dirty="0">
                <a:cs typeface="Calibri"/>
              </a:rPr>
              <a:t> </a:t>
            </a:r>
            <a:endParaRPr lang="en-US" dirty="0">
              <a:ea typeface="+mn-lt"/>
              <a:cs typeface="+mn-lt"/>
            </a:endParaRPr>
          </a:p>
          <a:p>
            <a:r>
              <a:rPr lang="en-US" dirty="0"/>
              <a:t>Authentic family involvement Diversity Inclusion  - </a:t>
            </a:r>
            <a:r>
              <a:rPr lang="en-US" dirty="0">
                <a:ea typeface="+mn-lt"/>
                <a:cs typeface="+mn-lt"/>
                <a:hlinkClick r:id="rId4"/>
              </a:rPr>
              <a:t>Authentic Stakeholder Engagement: Why, How and What (Purpose, Process and Results) | </a:t>
            </a:r>
            <a:r>
              <a:rPr lang="en-US" dirty="0" err="1">
                <a:ea typeface="+mn-lt"/>
                <a:cs typeface="+mn-lt"/>
                <a:hlinkClick r:id="rId4"/>
              </a:rPr>
              <a:t>DaSy</a:t>
            </a:r>
            <a:r>
              <a:rPr lang="en-US" dirty="0">
                <a:ea typeface="+mn-lt"/>
                <a:cs typeface="+mn-lt"/>
                <a:hlinkClick r:id="rId4"/>
              </a:rPr>
              <a:t> Center</a:t>
            </a:r>
            <a:endParaRPr lang="en-US" dirty="0">
              <a:cs typeface="Calibri"/>
            </a:endParaRPr>
          </a:p>
          <a:p>
            <a:r>
              <a:rPr lang="en-US" dirty="0">
                <a:ea typeface="+mn-lt"/>
                <a:cs typeface="+mn-lt"/>
                <a:hlinkClick r:id="rId5"/>
              </a:rPr>
              <a:t>Section 1: Opportunities to Get Involved (approx. 16 mins.) (servingongroups.org</a:t>
            </a:r>
            <a:r>
              <a:rPr lang="en-US" u="sng" dirty="0">
                <a:ea typeface="+mn-lt"/>
                <a:cs typeface="+mn-lt"/>
              </a:rPr>
              <a:t>)</a:t>
            </a:r>
            <a:r>
              <a:rPr lang="en-US" dirty="0">
                <a:ea typeface="+mn-lt"/>
                <a:cs typeface="+mn-lt"/>
              </a:rPr>
              <a:t>   </a:t>
            </a:r>
          </a:p>
          <a:p>
            <a:r>
              <a:rPr lang="en-US" u="sng" dirty="0">
                <a:ea typeface="+mn-lt"/>
                <a:cs typeface="+mn-lt"/>
                <a:hlinkClick r:id="rId6"/>
              </a:rPr>
              <a:t>Introduction : </a:t>
            </a:r>
            <a:r>
              <a:rPr lang="en-US" u="sng" dirty="0" err="1">
                <a:ea typeface="+mn-lt"/>
                <a:cs typeface="+mn-lt"/>
                <a:hlinkClick r:id="rId6"/>
              </a:rPr>
              <a:t>DaSy</a:t>
            </a:r>
            <a:r>
              <a:rPr lang="en-US" u="sng" dirty="0">
                <a:ea typeface="+mn-lt"/>
                <a:cs typeface="+mn-lt"/>
                <a:hlinkClick r:id="rId6"/>
              </a:rPr>
              <a:t> Stakeholders Module 2014 (dasyonline.org)</a:t>
            </a:r>
            <a:r>
              <a:rPr lang="en-US" dirty="0">
                <a:ea typeface="+mn-lt"/>
                <a:cs typeface="+mn-lt"/>
              </a:rPr>
              <a:t>  </a:t>
            </a:r>
          </a:p>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8</a:t>
            </a:fld>
            <a:endParaRPr lang="en-US"/>
          </a:p>
        </p:txBody>
      </p:sp>
    </p:spTree>
    <p:extLst>
      <p:ext uri="{BB962C8B-B14F-4D97-AF65-F5344CB8AC3E}">
        <p14:creationId xmlns:p14="http://schemas.microsoft.com/office/powerpoint/2010/main" val="4181998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Including stakeholders at each step in the process of working with data enables us to center our work in equity considerations and demonstrate our respect for the people we serve. </a:t>
            </a:r>
          </a:p>
          <a:p>
            <a:endParaRPr lang="en-US"/>
          </a:p>
          <a:p>
            <a:r>
              <a:rPr lang="en-US"/>
              <a:t>This slide lists some of the benefits that states and programs  gain by including stakeholders in many aspects of data use, such as giving you access to diverse perspectives and providing new insights in your data findings. Stakeholders who have been well integrated into data work can also help agencies and programs make more informed decisions and determine the next steps that will be most impactful for children and families. </a:t>
            </a: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9</a:t>
            </a:fld>
            <a:endParaRPr lang="en-US"/>
          </a:p>
        </p:txBody>
      </p:sp>
    </p:spTree>
    <p:extLst>
      <p:ext uri="{BB962C8B-B14F-4D97-AF65-F5344CB8AC3E}">
        <p14:creationId xmlns:p14="http://schemas.microsoft.com/office/powerpoint/2010/main" val="921919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171450" indent="-171450">
              <a:buFont typeface="Arial"/>
              <a:buChar char="•"/>
            </a:pPr>
            <a:r>
              <a:rPr lang="en-US">
                <a:cs typeface="Calibri"/>
              </a:rPr>
              <a:t>Families participating in data discussions have differing motivation. </a:t>
            </a:r>
          </a:p>
          <a:p>
            <a:pPr marL="171450" indent="-171450">
              <a:buFont typeface="Arial"/>
              <a:buChar char="•"/>
            </a:pPr>
            <a:r>
              <a:rPr lang="en-US">
                <a:cs typeface="Calibri"/>
              </a:rPr>
              <a:t>They have a personal perspective with the systems but understand that it is beyond their own child. </a:t>
            </a:r>
          </a:p>
          <a:p>
            <a:pPr marL="171450" indent="-171450">
              <a:buFont typeface="Arial"/>
              <a:buChar char="•"/>
            </a:pPr>
            <a:r>
              <a:rPr lang="en-US">
                <a:cs typeface="Calibri"/>
              </a:rPr>
              <a:t>It is an opportunity for families to be a part of the thinking and systems improvement. </a:t>
            </a:r>
          </a:p>
          <a:p>
            <a:pPr marL="171450" indent="-171450">
              <a:buFont typeface="Arial"/>
              <a:buChar char="•"/>
            </a:pPr>
            <a:r>
              <a:rPr lang="en-US">
                <a:cs typeface="Calibri"/>
              </a:rPr>
              <a:t>Parents centers help families by giving them the knowledge and skills related to early intervention and preschool special education data. </a:t>
            </a:r>
          </a:p>
          <a:p>
            <a:pPr marL="171450" indent="-171450">
              <a:buFont typeface="Arial"/>
              <a:buChar char="•"/>
            </a:pPr>
            <a:r>
              <a:rPr lang="en-US">
                <a:cs typeface="Calibri"/>
              </a:rPr>
              <a:t>Families have varied life experiences that contribute to the conversation but they have different levels of experience and access to information and support. </a:t>
            </a:r>
          </a:p>
          <a:p>
            <a:pPr marL="171450" indent="-171450">
              <a:buFont typeface="Arial"/>
              <a:buChar char="•"/>
            </a:pPr>
            <a:r>
              <a:rPr lang="en-US">
                <a:cs typeface="Calibri"/>
              </a:rPr>
              <a:t>Families also have differing feelings on today's "data rich" culture as data is always coming at them and it is hard to know what is "fact" or "accurate." </a:t>
            </a:r>
          </a:p>
          <a:p>
            <a:pPr marL="171450" indent="-171450">
              <a:buFont typeface="Arial"/>
              <a:buChar char="•"/>
            </a:pPr>
            <a:r>
              <a:rPr lang="en-US">
                <a:cs typeface="Calibri"/>
              </a:rPr>
              <a:t>Diverse voices are critical to having rich data conversations. </a:t>
            </a:r>
          </a:p>
          <a:p>
            <a:pPr marL="171450" indent="-171450">
              <a:buFont typeface="Arial"/>
              <a:buChar char="•"/>
            </a:pPr>
            <a:r>
              <a:rPr lang="en-US">
                <a:cs typeface="Calibri"/>
              </a:rPr>
              <a:t>Intersectionality is a framework for understanding different people's varying experiences in the world. </a:t>
            </a:r>
          </a:p>
          <a:p>
            <a:pPr marL="171450" indent="-171450">
              <a:buFont typeface="Arial"/>
              <a:buChar char="•"/>
            </a:pPr>
            <a:r>
              <a:rPr lang="en-US">
                <a:cs typeface="Calibri"/>
              </a:rPr>
              <a:t>Families Intersectionality that informs understanding of the data. </a:t>
            </a:r>
          </a:p>
          <a:p>
            <a:endParaRPr lang="en-US" b="1"/>
          </a:p>
          <a:p>
            <a:r>
              <a:rPr lang="en-US" b="1"/>
              <a:t>Links to be used during sessions (to paste into chat): </a:t>
            </a:r>
            <a:endParaRPr lang="en-US"/>
          </a:p>
          <a:p>
            <a:endParaRPr lang="en-US"/>
          </a:p>
          <a:p>
            <a:r>
              <a:rPr lang="en-US" b="1"/>
              <a:t>Supplemental activities/resources to support FDL trainers to share with families, as appropriate (i.e. PDF fact sheets, indicator cards, </a:t>
            </a:r>
            <a:r>
              <a:rPr lang="en-US" b="1" err="1"/>
              <a:t>DaSy</a:t>
            </a:r>
            <a:r>
              <a:rPr lang="en-US" b="1"/>
              <a:t> materials, videos, additional PowerPoints, </a:t>
            </a:r>
            <a:r>
              <a:rPr lang="en-US" b="1" err="1"/>
              <a:t>etc</a:t>
            </a:r>
            <a:r>
              <a:rPr lang="en-US" b="1"/>
              <a:t>):</a:t>
            </a:r>
            <a:endParaRPr lang="en-US"/>
          </a:p>
          <a:p>
            <a:endParaRPr lang="en-US">
              <a:cs typeface="Calibri"/>
            </a:endParaRPr>
          </a:p>
          <a:p>
            <a:r>
              <a:rPr lang="en-US" b="1">
                <a:cs typeface="Calibri"/>
              </a:rPr>
              <a:t>Find the links for these below and put them in the links to be shared in the chat section of this notes slide</a:t>
            </a:r>
          </a:p>
          <a:p>
            <a:endParaRPr lang="en-US" b="1">
              <a:cs typeface="Calibri"/>
            </a:endParaRPr>
          </a:p>
          <a:p>
            <a:r>
              <a:rPr lang="en-US"/>
              <a:t>“Why” it’s important from multiple perspectives, with a focus on families and systems. We will look at slides and we can insert here </a:t>
            </a:r>
            <a:endParaRPr lang="en-US">
              <a:cs typeface="Calibri" panose="020F0502020204030204"/>
            </a:endParaRPr>
          </a:p>
          <a:p>
            <a:r>
              <a:rPr lang="en-US"/>
              <a:t>- Shared Decision Making, Guiding Principles, Guiding Principles in Real Life (IEP meeting), Words of Wisdom sections of Serving on Groups – Section 1 (see link in notes)- can </a:t>
            </a:r>
            <a:r>
              <a:rPr lang="en-US" err="1"/>
              <a:t>DaSy</a:t>
            </a:r>
            <a:r>
              <a:rPr lang="en-US"/>
              <a:t> cut and paste videos together</a:t>
            </a:r>
            <a:endParaRPr lang="en-US">
              <a:cs typeface="Calibri"/>
            </a:endParaRPr>
          </a:p>
          <a:p>
            <a:r>
              <a:rPr lang="en-US"/>
              <a:t>*Principles of engagement</a:t>
            </a:r>
            <a:endParaRPr lang="en-US">
              <a:cs typeface="Calibri"/>
            </a:endParaRPr>
          </a:p>
          <a:p>
            <a:r>
              <a:rPr lang="en-US"/>
              <a:t>*Authentic stakeholder engagement/involvement   (we have this in session 2 should we move it here or touch on it here and do it more in depth in session 2?)</a:t>
            </a:r>
            <a:endParaRPr lang="en-US">
              <a:cs typeface="Calibri"/>
            </a:endParaRPr>
          </a:p>
          <a:p>
            <a:r>
              <a:rPr lang="en-US"/>
              <a:t>*Opportunities to get involved</a:t>
            </a:r>
            <a:endParaRPr lang="en-US">
              <a:cs typeface="Calibri"/>
            </a:endParaRPr>
          </a:p>
          <a:p>
            <a:endParaRPr lang="en-US">
              <a:cs typeface="Calibri"/>
            </a:endParaRPr>
          </a:p>
          <a:p>
            <a:endParaRPr lang="en-US"/>
          </a:p>
          <a:p>
            <a:r>
              <a:rPr lang="en-US"/>
              <a:t>Add the various type of ways of providing feedback…. Focus groups, committees, surveys task forces  </a:t>
            </a:r>
            <a:endParaRPr lang="en-US">
              <a:cs typeface="Calibri"/>
            </a:endParaRPr>
          </a:p>
          <a:p>
            <a:r>
              <a:rPr lang="en-US">
                <a:ea typeface="+mn-lt"/>
                <a:cs typeface="+mn-lt"/>
              </a:rPr>
              <a:t>Why is it important that families are involved in data discussions  - </a:t>
            </a:r>
          </a:p>
          <a:p>
            <a:endParaRPr lang="en-US">
              <a:ea typeface="+mn-lt"/>
              <a:cs typeface="+mn-lt"/>
            </a:endParaRPr>
          </a:p>
          <a:p>
            <a:r>
              <a:rPr lang="en-US" b="1">
                <a:ea typeface="+mn-lt"/>
                <a:cs typeface="+mn-lt"/>
              </a:rPr>
              <a:t>Convert the links to http links that can be copied and pasted into the chat easily</a:t>
            </a:r>
          </a:p>
          <a:p>
            <a:endParaRPr lang="en-US" b="1">
              <a:ea typeface="+mn-lt"/>
              <a:cs typeface="+mn-lt"/>
            </a:endParaRPr>
          </a:p>
          <a:p>
            <a:r>
              <a:rPr lang="en-US">
                <a:ea typeface="+mn-lt"/>
                <a:cs typeface="+mn-lt"/>
              </a:rPr>
              <a:t>These needs </a:t>
            </a:r>
            <a:r>
              <a:rPr lang="en-US">
                <a:cs typeface="Calibri"/>
              </a:rPr>
              <a:t> </a:t>
            </a:r>
            <a:r>
              <a:rPr lang="en-US">
                <a:cs typeface="Calibri"/>
                <a:hlinkClick r:id="rId3"/>
              </a:rPr>
              <a:t>Section 7: The Role of Families on Groups (approx. 17 min.) (servingongroups.org)</a:t>
            </a:r>
            <a:r>
              <a:rPr lang="en-US">
                <a:cs typeface="Calibri"/>
              </a:rPr>
              <a:t> </a:t>
            </a:r>
            <a:endParaRPr lang="en-US">
              <a:ea typeface="+mn-lt"/>
              <a:cs typeface="+mn-lt"/>
            </a:endParaRPr>
          </a:p>
          <a:p>
            <a:r>
              <a:rPr lang="en-US"/>
              <a:t>Authentic family involvement Diversity Inclusion  - </a:t>
            </a:r>
            <a:r>
              <a:rPr lang="en-US">
                <a:ea typeface="+mn-lt"/>
                <a:cs typeface="+mn-lt"/>
                <a:hlinkClick r:id="rId4"/>
              </a:rPr>
              <a:t>Authentic Stakeholder Engagement: Why, How and What (Purpose, Process and Results) | DaSy Center</a:t>
            </a:r>
            <a:endParaRPr lang="en-US">
              <a:cs typeface="Calibri"/>
            </a:endParaRPr>
          </a:p>
          <a:p>
            <a:r>
              <a:rPr lang="en-US">
                <a:ea typeface="+mn-lt"/>
                <a:cs typeface="+mn-lt"/>
                <a:hlinkClick r:id="rId5"/>
              </a:rPr>
              <a:t>Section 1: Opportunities to Get Involved (approx. 16 mins.) (servingongroups.org</a:t>
            </a:r>
            <a:r>
              <a:rPr lang="en-US" u="sng">
                <a:ea typeface="+mn-lt"/>
                <a:cs typeface="+mn-lt"/>
              </a:rPr>
              <a:t>)</a:t>
            </a:r>
            <a:r>
              <a:rPr lang="en-US">
                <a:ea typeface="+mn-lt"/>
                <a:cs typeface="+mn-lt"/>
              </a:rPr>
              <a:t>   </a:t>
            </a:r>
          </a:p>
          <a:p>
            <a:r>
              <a:rPr lang="en-US" u="sng">
                <a:ea typeface="+mn-lt"/>
                <a:cs typeface="+mn-lt"/>
                <a:hlinkClick r:id="rId6"/>
              </a:rPr>
              <a:t>Introduction : DaSy Stakeholders Module 2014 (dasyonline.org)</a:t>
            </a:r>
            <a:r>
              <a:rPr lang="en-US">
                <a:ea typeface="+mn-lt"/>
                <a:cs typeface="+mn-lt"/>
              </a:rPr>
              <a:t>  </a:t>
            </a:r>
          </a:p>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10</a:t>
            </a:fld>
            <a:endParaRPr lang="en-US"/>
          </a:p>
        </p:txBody>
      </p:sp>
    </p:spTree>
    <p:extLst>
      <p:ext uri="{BB962C8B-B14F-4D97-AF65-F5344CB8AC3E}">
        <p14:creationId xmlns:p14="http://schemas.microsoft.com/office/powerpoint/2010/main" val="3544628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11</a:t>
            </a:fld>
            <a:endParaRPr lang="en-US"/>
          </a:p>
        </p:txBody>
      </p:sp>
    </p:spTree>
    <p:extLst>
      <p:ext uri="{BB962C8B-B14F-4D97-AF65-F5344CB8AC3E}">
        <p14:creationId xmlns:p14="http://schemas.microsoft.com/office/powerpoint/2010/main" val="2536366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Leading by Convening full resource: </a:t>
            </a:r>
            <a:r>
              <a:rPr lang="en-US">
                <a:hlinkClick r:id="rId3"/>
              </a:rPr>
              <a:t>http://www.ideapartnership.org/documents/NovUploads/Leading%20by%20Convening%20508.pdf</a:t>
            </a:r>
            <a:endParaRPr lang="en-US" baseline="0"/>
          </a:p>
        </p:txBody>
      </p:sp>
      <p:sp>
        <p:nvSpPr>
          <p:cNvPr id="4" name="Slide Number Placeholder 3"/>
          <p:cNvSpPr>
            <a:spLocks noGrp="1"/>
          </p:cNvSpPr>
          <p:nvPr>
            <p:ph type="sldNum" sz="quarter" idx="10"/>
          </p:nvPr>
        </p:nvSpPr>
        <p:spPr/>
        <p:txBody>
          <a:bodyPr/>
          <a:lstStyle/>
          <a:p>
            <a:pPr>
              <a:defRPr/>
            </a:pPr>
            <a:fld id="{1D3EA0A9-7D49-4679-9EBC-83B34F80AC3A}" type="slidenum">
              <a:rPr lang="en-US" smtClean="0"/>
              <a:pPr>
                <a:defRPr/>
              </a:pPr>
              <a:t>14</a:t>
            </a:fld>
            <a:endParaRPr lang="en-US"/>
          </a:p>
        </p:txBody>
      </p:sp>
    </p:spTree>
    <p:extLst>
      <p:ext uri="{BB962C8B-B14F-4D97-AF65-F5344CB8AC3E}">
        <p14:creationId xmlns:p14="http://schemas.microsoft.com/office/powerpoint/2010/main" val="33017126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ECTA">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183F405-385F-4347-8627-2FFAC5E4B36E}"/>
              </a:ext>
            </a:extLst>
          </p:cNvPr>
          <p:cNvCxnSpPr>
            <a:cxnSpLocks/>
          </p:cNvCxnSpPr>
          <p:nvPr userDrawn="1"/>
        </p:nvCxnSpPr>
        <p:spPr>
          <a:xfrm flipV="1">
            <a:off x="495300" y="4135995"/>
            <a:ext cx="11103142" cy="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2" name="Picture 1" title="Logo: Early Childhood Technical Assistance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300" y="891304"/>
            <a:ext cx="5305312" cy="782751"/>
          </a:xfrm>
          <a:prstGeom prst="rect">
            <a:avLst/>
          </a:prstGeom>
        </p:spPr>
      </p:pic>
      <p:pic>
        <p:nvPicPr>
          <p:cNvPr id="4" name="Picture 3" title="Logo: The Center for IDEA Early Childhood Data Systems (DaSy)">
            <a:extLst>
              <a:ext uri="{FF2B5EF4-FFF2-40B4-BE49-F238E27FC236}">
                <a16:creationId xmlns:a16="http://schemas.microsoft.com/office/drawing/2014/main" id="{593F925B-A6DF-B144-8BF5-61A1B8D83AFB}"/>
              </a:ext>
            </a:extLst>
          </p:cNvPr>
          <p:cNvPicPr>
            <a:picLocks noChangeAspect="1"/>
          </p:cNvPicPr>
          <p:nvPr userDrawn="1"/>
        </p:nvPicPr>
        <p:blipFill>
          <a:blip r:embed="rId3"/>
          <a:stretch>
            <a:fillRect/>
          </a:stretch>
        </p:blipFill>
        <p:spPr>
          <a:xfrm>
            <a:off x="6279052" y="587326"/>
            <a:ext cx="5319390" cy="1202499"/>
          </a:xfrm>
          <a:prstGeom prst="rect">
            <a:avLst/>
          </a:prstGeom>
        </p:spPr>
      </p:pic>
      <p:sp>
        <p:nvSpPr>
          <p:cNvPr id="8" name="Subtitle 2"/>
          <p:cNvSpPr>
            <a:spLocks noGrp="1"/>
          </p:cNvSpPr>
          <p:nvPr>
            <p:ph type="subTitle" idx="1" hasCustomPrompt="1"/>
          </p:nvPr>
        </p:nvSpPr>
        <p:spPr>
          <a:xfrm>
            <a:off x="495300" y="4436836"/>
            <a:ext cx="11103142"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1"/>
          <p:cNvSpPr>
            <a:spLocks noGrp="1"/>
          </p:cNvSpPr>
          <p:nvPr>
            <p:ph type="ctrTitle" hasCustomPrompt="1"/>
          </p:nvPr>
        </p:nvSpPr>
        <p:spPr>
          <a:xfrm>
            <a:off x="495300" y="1993311"/>
            <a:ext cx="11103142" cy="1841842"/>
          </a:xfrm>
        </p:spPr>
        <p:txBody>
          <a:bodyPr bIns="0" anchor="b">
            <a:normAutofit/>
          </a:bodyPr>
          <a:lstStyle>
            <a:lvl1pPr algn="l">
              <a:defRPr sz="5400" b="0" cap="none">
                <a:solidFill>
                  <a:schemeClr val="accent5">
                    <a:lumMod val="75000"/>
                  </a:schemeClr>
                </a:solidFill>
              </a:defRPr>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Content2: ECTA">
    <p:spTree>
      <p:nvGrpSpPr>
        <p:cNvPr id="1" name=""/>
        <p:cNvGrpSpPr/>
        <p:nvPr/>
      </p:nvGrpSpPr>
      <p:grpSpPr>
        <a:xfrm>
          <a:off x="0" y="0"/>
          <a:ext cx="0" cy="0"/>
          <a:chOff x="0" y="0"/>
          <a:chExt cx="0" cy="0"/>
        </a:xfrm>
      </p:grpSpPr>
      <p:pic>
        <p:nvPicPr>
          <p:cNvPr id="9" name="Picture 8" title="Logo: DaSy">
            <a:extLst>
              <a:ext uri="{FF2B5EF4-FFF2-40B4-BE49-F238E27FC236}">
                <a16:creationId xmlns:a16="http://schemas.microsoft.com/office/drawing/2014/main" id="{9A75216B-F3C0-0A41-A3DB-E796040CF3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10" name="Picture 9" title="Logo: ECTA">
            <a:extLst>
              <a:ext uri="{FF2B5EF4-FFF2-40B4-BE49-F238E27FC236}">
                <a16:creationId xmlns:a16="http://schemas.microsoft.com/office/drawing/2014/main" id="{74302E6B-5405-5D49-8373-ACF0C8A0E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4" name="Slide Number Placeholder 5">
            <a:extLst>
              <a:ext uri="{FF2B5EF4-FFF2-40B4-BE49-F238E27FC236}">
                <a16:creationId xmlns:a16="http://schemas.microsoft.com/office/drawing/2014/main" id="{E4D7F0D2-857C-7A42-A2C9-10B1AD0DC8BD}"/>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FC22B58D-2202-A346-8FF6-EC023667125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6204856" y="1376140"/>
            <a:ext cx="5388429" cy="4470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587829" y="1368357"/>
            <a:ext cx="5388428" cy="4479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Content2: DaSy">
    <p:spTree>
      <p:nvGrpSpPr>
        <p:cNvPr id="1" name=""/>
        <p:cNvGrpSpPr/>
        <p:nvPr/>
      </p:nvGrpSpPr>
      <p:grpSpPr>
        <a:xfrm>
          <a:off x="0" y="0"/>
          <a:ext cx="0" cy="0"/>
          <a:chOff x="0" y="0"/>
          <a:chExt cx="0" cy="0"/>
        </a:xfrm>
      </p:grpSpPr>
      <p:pic>
        <p:nvPicPr>
          <p:cNvPr id="13" name="Picture 12" title="Logo: ECTA">
            <a:extLst>
              <a:ext uri="{FF2B5EF4-FFF2-40B4-BE49-F238E27FC236}">
                <a16:creationId xmlns:a16="http://schemas.microsoft.com/office/drawing/2014/main" id="{6DC21DC3-FA2A-8947-AD46-863BD10708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12" name="Picture 11" title="Logo: DaSy">
            <a:extLst>
              <a:ext uri="{FF2B5EF4-FFF2-40B4-BE49-F238E27FC236}">
                <a16:creationId xmlns:a16="http://schemas.microsoft.com/office/drawing/2014/main" id="{B90E49D4-530B-6C45-A7BD-397A8BD473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14" name="Slide Number Placeholder 5">
            <a:extLst>
              <a:ext uri="{FF2B5EF4-FFF2-40B4-BE49-F238E27FC236}">
                <a16:creationId xmlns:a16="http://schemas.microsoft.com/office/drawing/2014/main" id="{E4D7F0D2-857C-7A42-A2C9-10B1AD0DC8BD}"/>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FC22B58D-2202-A346-8FF6-EC023667125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6204856" y="1376140"/>
            <a:ext cx="5388429" cy="44686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587829" y="1368358"/>
            <a:ext cx="5388428" cy="4477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2332261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4: Color Blocks 1">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E5DFC899-3EC5-DB43-A9CC-118545BCA960}"/>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1C2A460B-0C02-0947-B29B-910DB98C9E32}"/>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6" name="Content Placeholder 5"/>
          <p:cNvSpPr>
            <a:spLocks noGrp="1"/>
          </p:cNvSpPr>
          <p:nvPr>
            <p:ph sz="quarter" idx="4"/>
          </p:nvPr>
        </p:nvSpPr>
        <p:spPr>
          <a:xfrm>
            <a:off x="6204857" y="2147817"/>
            <a:ext cx="5388429" cy="4012634"/>
          </a:xfrm>
          <a:solidFill>
            <a:schemeClr val="accent4">
              <a:lumMod val="20000"/>
              <a:lumOff val="80000"/>
            </a:schemeClr>
          </a:solidFill>
          <a:effectLst>
            <a:softEdge rad="12700"/>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4">
              <a:lumMod val="50000"/>
            </a:schemeClr>
          </a:solidFill>
          <a:ln w="50800">
            <a:solidFill>
              <a:schemeClr val="accent4">
                <a:lumMod val="75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4"/>
            <a:ext cx="5388428" cy="4023415"/>
          </a:xfrm>
          <a:solidFill>
            <a:schemeClr val="accent5">
              <a:lumMod val="20000"/>
              <a:lumOff val="80000"/>
            </a:schemeClr>
          </a:solidFill>
          <a:effectLst>
            <a:softEdge rad="12700"/>
          </a:effectLst>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5">
              <a:lumMod val="50000"/>
            </a:schemeClr>
          </a:solidFill>
          <a:ln w="50800">
            <a:solidFill>
              <a:schemeClr val="accent5"/>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ntent4: Color Blocks 2">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5F550C6-E3F1-3B41-A219-010D2B67CB95}"/>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5CED27E4-1CB0-884A-BB5B-AE76B59F9324}"/>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587829" y="2148784"/>
            <a:ext cx="5388428" cy="4023415"/>
          </a:xfrm>
          <a:solidFill>
            <a:schemeClr val="accent2">
              <a:lumMod val="20000"/>
              <a:lumOff val="80000"/>
            </a:schemeClr>
          </a:solidFill>
          <a:effectLst>
            <a:softEdge rad="12700"/>
          </a:effectLst>
        </p:spPr>
        <p:txBody>
          <a:bodyPr/>
          <a:lstStyle>
            <a:lvl1pPr>
              <a:buClr>
                <a:schemeClr val="accent2">
                  <a:lumMod val="75000"/>
                </a:schemeClr>
              </a:buClr>
              <a:defRPr/>
            </a:lvl1pPr>
            <a:lvl2pPr>
              <a:buClr>
                <a:schemeClr val="accent2">
                  <a:lumMod val="75000"/>
                </a:schemeClr>
              </a:buClr>
              <a:defRPr/>
            </a:lvl2pPr>
            <a:lvl3pPr>
              <a:buClr>
                <a:schemeClr val="accent2">
                  <a:lumMod val="75000"/>
                </a:schemeClr>
              </a:buClr>
              <a:defRPr/>
            </a:lvl3pPr>
            <a:lvl4pPr>
              <a:buClr>
                <a:schemeClr val="accent2">
                  <a:lumMod val="75000"/>
                </a:schemeClr>
              </a:buClr>
              <a:defRPr/>
            </a:lvl4pPr>
            <a:lvl5pPr>
              <a:buClr>
                <a:schemeClr val="accent2">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2">
              <a:lumMod val="75000"/>
            </a:schemeClr>
          </a:solidFill>
          <a:ln w="50800">
            <a:solidFill>
              <a:schemeClr val="accent2">
                <a:lumMod val="60000"/>
                <a:lumOff val="40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4857" y="2147817"/>
            <a:ext cx="5388429" cy="4012634"/>
          </a:xfrm>
          <a:solidFill>
            <a:schemeClr val="accent6">
              <a:lumMod val="20000"/>
              <a:lumOff val="80000"/>
            </a:schemeClr>
          </a:solidFill>
          <a:effectLst>
            <a:softEdge rad="12700"/>
          </a:effectLst>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6">
              <a:lumMod val="75000"/>
            </a:schemeClr>
          </a:solidFill>
          <a:ln w="50800">
            <a:solidFill>
              <a:schemeClr val="accent6"/>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ntent4: Color Blocks 3">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5F550C6-E3F1-3B41-A219-010D2B67CB95}"/>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5CED27E4-1CB0-884A-BB5B-AE76B59F9324}"/>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6" name="Content Placeholder 5"/>
          <p:cNvSpPr>
            <a:spLocks noGrp="1"/>
          </p:cNvSpPr>
          <p:nvPr>
            <p:ph sz="quarter" idx="4"/>
          </p:nvPr>
        </p:nvSpPr>
        <p:spPr>
          <a:xfrm>
            <a:off x="6204857" y="2147817"/>
            <a:ext cx="5388429" cy="4012634"/>
          </a:xfrm>
          <a:solidFill>
            <a:schemeClr val="accent3">
              <a:lumMod val="20000"/>
              <a:lumOff val="80000"/>
            </a:schemeClr>
          </a:solidFill>
          <a:ln>
            <a:noFill/>
          </a:ln>
          <a:effectLst>
            <a:softEdge rad="12700"/>
          </a:effectLst>
        </p:spPr>
        <p:txBody>
          <a:bodyPr/>
          <a:lstStyle>
            <a:lvl1pPr>
              <a:buClr>
                <a:schemeClr val="accent3">
                  <a:lumMod val="75000"/>
                </a:schemeClr>
              </a:buClr>
              <a:defRPr/>
            </a:lvl1pPr>
            <a:lvl2pPr>
              <a:buClr>
                <a:schemeClr val="accent3">
                  <a:lumMod val="75000"/>
                </a:schemeClr>
              </a:buClr>
              <a:defRPr/>
            </a:lvl2pPr>
            <a:lvl3pPr>
              <a:buClr>
                <a:schemeClr val="accent3">
                  <a:lumMod val="75000"/>
                </a:schemeClr>
              </a:buClr>
              <a:defRPr/>
            </a:lvl3pPr>
            <a:lvl4pPr>
              <a:buClr>
                <a:schemeClr val="accent3">
                  <a:lumMod val="75000"/>
                </a:schemeClr>
              </a:buClr>
              <a:defRPr/>
            </a:lvl4pPr>
            <a:lvl5pPr>
              <a:buClr>
                <a:schemeClr val="accent3">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3">
              <a:lumMod val="75000"/>
            </a:schemeClr>
          </a:solidFill>
          <a:ln w="50800">
            <a:solidFill>
              <a:schemeClr val="accent3">
                <a:lumMod val="60000"/>
                <a:lumOff val="40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4"/>
            <a:ext cx="5388428" cy="4023415"/>
          </a:xfrm>
          <a:solidFill>
            <a:schemeClr val="accent1">
              <a:lumMod val="20000"/>
              <a:lumOff val="80000"/>
            </a:schemeClr>
          </a:solidFill>
          <a:effectLst>
            <a:softEdge rad="12700"/>
          </a:effectLst>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1">
              <a:lumMod val="50000"/>
            </a:schemeClr>
          </a:solidFill>
          <a:ln w="50800">
            <a:solidFill>
              <a:schemeClr val="accent1">
                <a:lumMod val="75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2280532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5: Complex; No Logos">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A7F9705D-84BE-9B47-92B6-2C9E1EF227A6}"/>
              </a:ext>
            </a:extLst>
          </p:cNvPr>
          <p:cNvSpPr>
            <a:spLocks noGrp="1"/>
          </p:cNvSpPr>
          <p:nvPr>
            <p:ph type="sldNum" sz="quarter" idx="4"/>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7" name="Footer Placeholder 4">
            <a:extLst>
              <a:ext uri="{FF2B5EF4-FFF2-40B4-BE49-F238E27FC236}">
                <a16:creationId xmlns:a16="http://schemas.microsoft.com/office/drawing/2014/main" id="{E3E57410-020D-7546-9C85-5557049FC25D}"/>
              </a:ext>
            </a:extLst>
          </p:cNvPr>
          <p:cNvSpPr>
            <a:spLocks noGrp="1"/>
          </p:cNvSpPr>
          <p:nvPr>
            <p:ph type="ftr" sz="quarter" idx="3"/>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043714" y="798973"/>
            <a:ext cx="6549572" cy="539499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87329" y="3205491"/>
            <a:ext cx="4132356" cy="298847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p:cNvSpPr>
            <a:spLocks noGrp="1"/>
          </p:cNvSpPr>
          <p:nvPr>
            <p:ph type="title" hasCustomPrompt="1"/>
          </p:nvPr>
        </p:nvSpPr>
        <p:spPr>
          <a:xfrm>
            <a:off x="587829" y="798973"/>
            <a:ext cx="4129941" cy="2247117"/>
          </a:xfrm>
        </p:spPr>
        <p:txBody>
          <a:bodyPr anchor="b">
            <a:normAutofit/>
          </a:bodyPr>
          <a:lstStyle>
            <a:lvl1pPr algn="ctr">
              <a:defRPr sz="2400" cap="none">
                <a:solidFill>
                  <a:schemeClr val="accent5">
                    <a:lumMod val="50000"/>
                  </a:schemeClr>
                </a:solidFill>
              </a:defRPr>
            </a:lvl1pPr>
          </a:lstStyle>
          <a:p>
            <a:r>
              <a:rPr lang="en-US"/>
              <a:t>Click to edit master title style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Blank: ECTA">
    <p:spTree>
      <p:nvGrpSpPr>
        <p:cNvPr id="1" name=""/>
        <p:cNvGrpSpPr/>
        <p:nvPr/>
      </p:nvGrpSpPr>
      <p:grpSpPr>
        <a:xfrm>
          <a:off x="0" y="0"/>
          <a:ext cx="0" cy="0"/>
          <a:chOff x="0" y="0"/>
          <a:chExt cx="0" cy="0"/>
        </a:xfrm>
      </p:grpSpPr>
      <p:pic>
        <p:nvPicPr>
          <p:cNvPr id="7" name="Picture 6" title="Logo: DaSy">
            <a:extLst>
              <a:ext uri="{FF2B5EF4-FFF2-40B4-BE49-F238E27FC236}">
                <a16:creationId xmlns:a16="http://schemas.microsoft.com/office/drawing/2014/main" id="{57FA37DA-13B6-714F-B5B5-B44257DAA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8" name="Picture 7" title="Logo: ECTA">
            <a:extLst>
              <a:ext uri="{FF2B5EF4-FFF2-40B4-BE49-F238E27FC236}">
                <a16:creationId xmlns:a16="http://schemas.microsoft.com/office/drawing/2014/main" id="{CDC2E725-B364-8B4E-ADC5-CA79FA137D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2" name="Slide Number Placeholder 5">
            <a:extLst>
              <a:ext uri="{FF2B5EF4-FFF2-40B4-BE49-F238E27FC236}">
                <a16:creationId xmlns:a16="http://schemas.microsoft.com/office/drawing/2014/main" id="{89DE2F01-BF07-1541-BAC6-892BA875643E}"/>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78896D6F-DBA9-4348-A229-82D25A72473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DaSy">
    <p:spTree>
      <p:nvGrpSpPr>
        <p:cNvPr id="1" name=""/>
        <p:cNvGrpSpPr/>
        <p:nvPr/>
      </p:nvGrpSpPr>
      <p:grpSpPr>
        <a:xfrm>
          <a:off x="0" y="0"/>
          <a:ext cx="0" cy="0"/>
          <a:chOff x="0" y="0"/>
          <a:chExt cx="0" cy="0"/>
        </a:xfrm>
      </p:grpSpPr>
      <p:pic>
        <p:nvPicPr>
          <p:cNvPr id="11" name="Picture 10" title="Logo: ECTA">
            <a:extLst>
              <a:ext uri="{FF2B5EF4-FFF2-40B4-BE49-F238E27FC236}">
                <a16:creationId xmlns:a16="http://schemas.microsoft.com/office/drawing/2014/main" id="{9DA26D44-7A0D-9E49-AE51-4F7EF2A694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10" name="Picture 9" title="Logo: DaSy">
            <a:extLst>
              <a:ext uri="{FF2B5EF4-FFF2-40B4-BE49-F238E27FC236}">
                <a16:creationId xmlns:a16="http://schemas.microsoft.com/office/drawing/2014/main" id="{54682CFA-0607-B241-8E73-0D62C07A24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9" name="Slide Number Placeholder 5">
            <a:extLst>
              <a:ext uri="{FF2B5EF4-FFF2-40B4-BE49-F238E27FC236}">
                <a16:creationId xmlns:a16="http://schemas.microsoft.com/office/drawing/2014/main" id="{54ABE0DE-2F54-FA4D-A82C-11F51AB13AE3}"/>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8" name="Footer Placeholder 4">
            <a:extLst>
              <a:ext uri="{FF2B5EF4-FFF2-40B4-BE49-F238E27FC236}">
                <a16:creationId xmlns:a16="http://schemas.microsoft.com/office/drawing/2014/main" id="{DEC3398F-E097-534F-AB11-120DEF5A7050}"/>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6" name="Title 1">
            <a:extLst>
              <a:ext uri="{FF2B5EF4-FFF2-40B4-BE49-F238E27FC236}">
                <a16:creationId xmlns:a16="http://schemas.microsoft.com/office/drawing/2014/main" id="{C245F5E8-80C8-524B-A9DF-4983789D51C0}"/>
              </a:ext>
            </a:extLst>
          </p:cNvPr>
          <p:cNvSpPr>
            <a:spLocks noGrp="1"/>
          </p:cNvSpPr>
          <p:nvPr>
            <p:ph type="title" hasCustomPrompt="1"/>
          </p:nvPr>
        </p:nvSpPr>
        <p:spPr>
          <a:xfrm>
            <a:off x="587828" y="226980"/>
            <a:ext cx="11005457" cy="914400"/>
          </a:xfrm>
        </p:spPr>
        <p:txBody>
          <a:bodyPr/>
          <a:lstStyle>
            <a:lvl1pPr>
              <a:defRPr cap="none"/>
            </a:lvl1pPr>
          </a:lstStyle>
          <a:p>
            <a:r>
              <a:rPr lang="en-US"/>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e: ECTA">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5CC5FE8-12C2-FD46-820B-4130229A6D41}"/>
              </a:ext>
            </a:extLst>
          </p:cNvPr>
          <p:cNvCxnSpPr/>
          <p:nvPr userDrawn="1"/>
        </p:nvCxnSpPr>
        <p:spPr>
          <a:xfrm>
            <a:off x="1973580" y="3349278"/>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4B31A5-9F95-734E-8045-BD3BF0922473}"/>
              </a:ext>
            </a:extLst>
          </p:cNvPr>
          <p:cNvCxnSpPr/>
          <p:nvPr userDrawn="1"/>
        </p:nvCxnSpPr>
        <p:spPr>
          <a:xfrm>
            <a:off x="1973580" y="1863907"/>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2" name="Picture 11" title="Logo: OSEP: IDEAs that Work">
            <a:extLst>
              <a:ext uri="{FF2B5EF4-FFF2-40B4-BE49-F238E27FC236}">
                <a16:creationId xmlns:a16="http://schemas.microsoft.com/office/drawing/2014/main" id="{6390C289-AC1D-A143-ACE0-64A98DEF7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9800" y="3613237"/>
            <a:ext cx="2183128" cy="1285333"/>
          </a:xfrm>
          <a:prstGeom prst="rect">
            <a:avLst/>
          </a:prstGeom>
        </p:spPr>
      </p:pic>
      <p:pic>
        <p:nvPicPr>
          <p:cNvPr id="19" name="Picture 18" title="Logo: DaSy">
            <a:extLst>
              <a:ext uri="{FF2B5EF4-FFF2-40B4-BE49-F238E27FC236}">
                <a16:creationId xmlns:a16="http://schemas.microsoft.com/office/drawing/2014/main" id="{122C5A05-9BF7-1742-8E7B-6DF6927D50FD}"/>
              </a:ext>
            </a:extLst>
          </p:cNvPr>
          <p:cNvPicPr>
            <a:picLocks noChangeAspect="1"/>
          </p:cNvPicPr>
          <p:nvPr userDrawn="1"/>
        </p:nvPicPr>
        <p:blipFill>
          <a:blip r:embed="rId3"/>
          <a:stretch>
            <a:fillRect/>
          </a:stretch>
        </p:blipFill>
        <p:spPr>
          <a:xfrm>
            <a:off x="6523094" y="660584"/>
            <a:ext cx="3709833" cy="838644"/>
          </a:xfrm>
          <a:prstGeom prst="rect">
            <a:avLst/>
          </a:prstGeom>
        </p:spPr>
      </p:pic>
      <p:pic>
        <p:nvPicPr>
          <p:cNvPr id="20" name="Picture 19" title="Logo: ECTA">
            <a:extLst>
              <a:ext uri="{FF2B5EF4-FFF2-40B4-BE49-F238E27FC236}">
                <a16:creationId xmlns:a16="http://schemas.microsoft.com/office/drawing/2014/main" id="{02C35E5C-BD99-5744-8777-5028F3250FB7}"/>
              </a:ext>
            </a:extLst>
          </p:cNvPr>
          <p:cNvPicPr>
            <a:picLocks noChangeAspect="1"/>
          </p:cNvPicPr>
          <p:nvPr userDrawn="1"/>
        </p:nvPicPr>
        <p:blipFill>
          <a:blip r:embed="rId4"/>
          <a:stretch>
            <a:fillRect/>
          </a:stretch>
        </p:blipFill>
        <p:spPr>
          <a:xfrm>
            <a:off x="1973580" y="786003"/>
            <a:ext cx="4218498" cy="620041"/>
          </a:xfrm>
          <a:prstGeom prst="rect">
            <a:avLst/>
          </a:prstGeom>
        </p:spPr>
      </p:pic>
      <p:sp>
        <p:nvSpPr>
          <p:cNvPr id="3" name="TextBox 2">
            <a:extLst>
              <a:ext uri="{FF2B5EF4-FFF2-40B4-BE49-F238E27FC236}">
                <a16:creationId xmlns:a16="http://schemas.microsoft.com/office/drawing/2014/main" id="{4B4C06CB-4F94-5A40-9177-5C4E1F343A0D}"/>
              </a:ext>
            </a:extLst>
          </p:cNvPr>
          <p:cNvSpPr txBox="1"/>
          <p:nvPr userDrawn="1"/>
        </p:nvSpPr>
        <p:spPr>
          <a:xfrm>
            <a:off x="1973580" y="3613237"/>
            <a:ext cx="579882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The contents of this document were developed under a cooperative agreement, #H326P170001, and a grant, #H373Z190002, from the Office of Special Education Programs, U.S. Department of Education. However, the content does not necessarily represent the policy of the U.S. Department of Education, and you should not assume endorsement by the Federal Government.</a:t>
            </a: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a:latin typeface="Arial" panose="020B0604020202020204" pitchFamily="34" charset="0"/>
                <a:cs typeface="Arial" panose="020B0604020202020204" pitchFamily="34" charset="0"/>
              </a:rPr>
              <a:t>ECTA Center Project Officer: Julia Martin </a:t>
            </a:r>
            <a:r>
              <a:rPr lang="en-US" sz="1200" err="1">
                <a:latin typeface="Arial" panose="020B0604020202020204" pitchFamily="34" charset="0"/>
                <a:cs typeface="Arial" panose="020B0604020202020204" pitchFamily="34" charset="0"/>
              </a:rPr>
              <a:t>Eile</a:t>
            </a:r>
            <a:endParaRPr lang="en-US" sz="1200">
              <a:latin typeface="Arial" panose="020B0604020202020204" pitchFamily="34" charset="0"/>
              <a:cs typeface="Arial" panose="020B0604020202020204" pitchFamily="34" charset="0"/>
            </a:endParaRP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err="1">
                <a:latin typeface="Arial" panose="020B0604020202020204" pitchFamily="34" charset="0"/>
                <a:cs typeface="Arial" panose="020B0604020202020204" pitchFamily="34" charset="0"/>
              </a:rPr>
              <a:t>DaSy</a:t>
            </a:r>
            <a:r>
              <a:rPr lang="en-US" sz="1200">
                <a:latin typeface="Arial" panose="020B0604020202020204" pitchFamily="34" charset="0"/>
                <a:cs typeface="Arial" panose="020B0604020202020204" pitchFamily="34" charset="0"/>
              </a:rPr>
              <a:t> Center Project Officers: Meredith Miceli and Amy Bae</a:t>
            </a:r>
          </a:p>
        </p:txBody>
      </p:sp>
      <p:sp>
        <p:nvSpPr>
          <p:cNvPr id="24" name="Title 1">
            <a:extLst>
              <a:ext uri="{FF2B5EF4-FFF2-40B4-BE49-F238E27FC236}">
                <a16:creationId xmlns:a16="http://schemas.microsoft.com/office/drawing/2014/main" id="{AA3EA1C7-F4F9-944F-B906-67B63B9C34C5}"/>
              </a:ext>
            </a:extLst>
          </p:cNvPr>
          <p:cNvSpPr>
            <a:spLocks noGrp="1"/>
          </p:cNvSpPr>
          <p:nvPr>
            <p:ph type="title" hasCustomPrompt="1"/>
          </p:nvPr>
        </p:nvSpPr>
        <p:spPr>
          <a:xfrm>
            <a:off x="1973580" y="2170919"/>
            <a:ext cx="8259347" cy="914400"/>
          </a:xfrm>
        </p:spPr>
        <p:txBody>
          <a:bodyPr anchor="ctr" anchorCtr="0">
            <a:normAutofit fontScale="90000"/>
          </a:bodyPr>
          <a:lstStyle>
            <a:lvl1pPr>
              <a:defRPr b="1"/>
            </a:lvl1pPr>
          </a:lstStyle>
          <a:p>
            <a:r>
              <a:rPr lang="en-US" b="0"/>
              <a:t>Find out more at</a:t>
            </a:r>
            <a:r>
              <a:rPr lang="en-US"/>
              <a:t> </a:t>
            </a:r>
            <a:r>
              <a:rPr lang="en-US" err="1"/>
              <a:t>ectacenter.org</a:t>
            </a:r>
            <a:br>
              <a:rPr lang="en-US"/>
            </a:br>
            <a:r>
              <a:rPr lang="en-US" b="0"/>
              <a:t>and</a:t>
            </a:r>
            <a:r>
              <a:rPr lang="en-US"/>
              <a:t> </a:t>
            </a:r>
            <a:r>
              <a:rPr lang="en-US" err="1"/>
              <a:t>dasycenter.org</a:t>
            </a:r>
            <a:endParaRPr lang="en-US"/>
          </a:p>
        </p:txBody>
      </p:sp>
    </p:spTree>
    <p:extLst>
      <p:ext uri="{BB962C8B-B14F-4D97-AF65-F5344CB8AC3E}">
        <p14:creationId xmlns:p14="http://schemas.microsoft.com/office/powerpoint/2010/main" val="2370758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e: DaSy">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098D700-1770-E84C-870C-C000EF1C291B}"/>
              </a:ext>
            </a:extLst>
          </p:cNvPr>
          <p:cNvCxnSpPr/>
          <p:nvPr userDrawn="1"/>
        </p:nvCxnSpPr>
        <p:spPr>
          <a:xfrm>
            <a:off x="1973580" y="1863907"/>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E175660-4F39-C347-AFC6-E25DE82FC7C0}"/>
              </a:ext>
            </a:extLst>
          </p:cNvPr>
          <p:cNvCxnSpPr/>
          <p:nvPr userDrawn="1"/>
        </p:nvCxnSpPr>
        <p:spPr>
          <a:xfrm>
            <a:off x="1973580" y="3349278"/>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Picture 9" title="Logo: OSEP: IDEAs that Work">
            <a:extLst>
              <a:ext uri="{FF2B5EF4-FFF2-40B4-BE49-F238E27FC236}">
                <a16:creationId xmlns:a16="http://schemas.microsoft.com/office/drawing/2014/main" id="{26DFEC1E-414E-CC44-AB2A-4684EC4FC1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9800" y="3613237"/>
            <a:ext cx="2183128" cy="1285333"/>
          </a:xfrm>
          <a:prstGeom prst="rect">
            <a:avLst/>
          </a:prstGeom>
        </p:spPr>
      </p:pic>
      <p:pic>
        <p:nvPicPr>
          <p:cNvPr id="20" name="Picture 19" title="Logo: ECTA">
            <a:extLst>
              <a:ext uri="{FF2B5EF4-FFF2-40B4-BE49-F238E27FC236}">
                <a16:creationId xmlns:a16="http://schemas.microsoft.com/office/drawing/2014/main" id="{02C35E5C-BD99-5744-8777-5028F3250FB7}"/>
              </a:ext>
            </a:extLst>
          </p:cNvPr>
          <p:cNvPicPr>
            <a:picLocks noChangeAspect="1"/>
          </p:cNvPicPr>
          <p:nvPr userDrawn="1"/>
        </p:nvPicPr>
        <p:blipFill>
          <a:blip r:embed="rId3"/>
          <a:stretch>
            <a:fillRect/>
          </a:stretch>
        </p:blipFill>
        <p:spPr>
          <a:xfrm>
            <a:off x="6014429" y="786003"/>
            <a:ext cx="4218498" cy="620041"/>
          </a:xfrm>
          <a:prstGeom prst="rect">
            <a:avLst/>
          </a:prstGeom>
        </p:spPr>
      </p:pic>
      <p:pic>
        <p:nvPicPr>
          <p:cNvPr id="19" name="Picture 18" title="Logo: DaSy">
            <a:extLst>
              <a:ext uri="{FF2B5EF4-FFF2-40B4-BE49-F238E27FC236}">
                <a16:creationId xmlns:a16="http://schemas.microsoft.com/office/drawing/2014/main" id="{122C5A05-9BF7-1742-8E7B-6DF6927D50FD}"/>
              </a:ext>
            </a:extLst>
          </p:cNvPr>
          <p:cNvPicPr>
            <a:picLocks noChangeAspect="1"/>
          </p:cNvPicPr>
          <p:nvPr userDrawn="1"/>
        </p:nvPicPr>
        <p:blipFill>
          <a:blip r:embed="rId4"/>
          <a:stretch>
            <a:fillRect/>
          </a:stretch>
        </p:blipFill>
        <p:spPr>
          <a:xfrm>
            <a:off x="1975539" y="660584"/>
            <a:ext cx="3709833" cy="838644"/>
          </a:xfrm>
          <a:prstGeom prst="rect">
            <a:avLst/>
          </a:prstGeom>
        </p:spPr>
      </p:pic>
      <p:sp>
        <p:nvSpPr>
          <p:cNvPr id="9" name="TextBox 8">
            <a:extLst>
              <a:ext uri="{FF2B5EF4-FFF2-40B4-BE49-F238E27FC236}">
                <a16:creationId xmlns:a16="http://schemas.microsoft.com/office/drawing/2014/main" id="{5F2FE289-1EED-DF41-BE1B-9E86A92F7019}"/>
              </a:ext>
            </a:extLst>
          </p:cNvPr>
          <p:cNvSpPr txBox="1"/>
          <p:nvPr userDrawn="1"/>
        </p:nvSpPr>
        <p:spPr>
          <a:xfrm>
            <a:off x="1973580" y="3613237"/>
            <a:ext cx="5798820" cy="1754326"/>
          </a:xfrm>
          <a:prstGeom prst="rect">
            <a:avLst/>
          </a:prstGeom>
          <a:noFill/>
        </p:spPr>
        <p:txBody>
          <a:bodyPr wrap="square" rtlCol="0">
            <a:spAutoFit/>
          </a:bodyPr>
          <a:lstStyle/>
          <a:p>
            <a:pPr marL="0" indent="0">
              <a:buNone/>
            </a:pPr>
            <a:r>
              <a:rPr lang="en-US" sz="1200">
                <a:latin typeface="Arial" panose="020B0604020202020204" pitchFamily="34" charset="0"/>
                <a:cs typeface="Arial" panose="020B0604020202020204" pitchFamily="34" charset="0"/>
              </a:rPr>
              <a:t>The contents of this document were developed under a grant, #H373Z190002, and a cooperative agreement, #H326P170001, from the Office of Special Education Programs, U.S. Department of Education. However, the content does not necessarily represent the policy of the U.S. Department of Education, and you should not assume endorsement by the Federal Government.</a:t>
            </a: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err="1">
                <a:latin typeface="Arial" panose="020B0604020202020204" pitchFamily="34" charset="0"/>
                <a:cs typeface="Arial" panose="020B0604020202020204" pitchFamily="34" charset="0"/>
              </a:rPr>
              <a:t>DaSy</a:t>
            </a:r>
            <a:r>
              <a:rPr lang="en-US" sz="1200">
                <a:latin typeface="Arial" panose="020B0604020202020204" pitchFamily="34" charset="0"/>
                <a:cs typeface="Arial" panose="020B0604020202020204" pitchFamily="34" charset="0"/>
              </a:rPr>
              <a:t> Center Project Officers: Meredith Miceli and Amy Bae</a:t>
            </a:r>
          </a:p>
          <a:p>
            <a:pPr marL="0" indent="0">
              <a:buNone/>
            </a:pPr>
            <a:endParaRPr 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ECTA Center Project Officer: Julia Martin </a:t>
            </a:r>
            <a:r>
              <a:rPr lang="en-US" sz="1200" err="1">
                <a:latin typeface="Arial" panose="020B0604020202020204" pitchFamily="34" charset="0"/>
                <a:cs typeface="Arial" panose="020B0604020202020204" pitchFamily="34" charset="0"/>
              </a:rPr>
              <a:t>Eile</a:t>
            </a:r>
            <a:endParaRPr lang="en-US" sz="1200">
              <a:latin typeface="Arial" panose="020B0604020202020204" pitchFamily="34" charset="0"/>
              <a:cs typeface="Arial" panose="020B0604020202020204" pitchFamily="34" charset="0"/>
            </a:endParaRPr>
          </a:p>
        </p:txBody>
      </p:sp>
      <p:sp>
        <p:nvSpPr>
          <p:cNvPr id="22" name="Title 1">
            <a:extLst>
              <a:ext uri="{FF2B5EF4-FFF2-40B4-BE49-F238E27FC236}">
                <a16:creationId xmlns:a16="http://schemas.microsoft.com/office/drawing/2014/main" id="{466FE9D8-B2F8-F343-BB50-AC0590FAD917}"/>
              </a:ext>
            </a:extLst>
          </p:cNvPr>
          <p:cNvSpPr>
            <a:spLocks noGrp="1"/>
          </p:cNvSpPr>
          <p:nvPr>
            <p:ph type="title" hasCustomPrompt="1"/>
          </p:nvPr>
        </p:nvSpPr>
        <p:spPr>
          <a:xfrm>
            <a:off x="1973580" y="2170919"/>
            <a:ext cx="8259347" cy="914400"/>
          </a:xfrm>
        </p:spPr>
        <p:txBody>
          <a:bodyPr anchor="ctr" anchorCtr="0">
            <a:normAutofit fontScale="90000"/>
          </a:bodyPr>
          <a:lstStyle>
            <a:lvl1pPr>
              <a:defRPr b="1"/>
            </a:lvl1pPr>
          </a:lstStyle>
          <a:p>
            <a:r>
              <a:rPr lang="en-US" b="0"/>
              <a:t>Find out more at</a:t>
            </a:r>
            <a:r>
              <a:rPr lang="en-US"/>
              <a:t> dasycenter.org</a:t>
            </a:r>
            <a:br>
              <a:rPr lang="en-US"/>
            </a:br>
            <a:r>
              <a:rPr lang="en-US" b="0"/>
              <a:t>and</a:t>
            </a:r>
            <a:r>
              <a:rPr lang="en-US"/>
              <a:t> ectacenter.org</a:t>
            </a:r>
          </a:p>
        </p:txBody>
      </p:sp>
    </p:spTree>
    <p:extLst>
      <p:ext uri="{BB962C8B-B14F-4D97-AF65-F5344CB8AC3E}">
        <p14:creationId xmlns:p14="http://schemas.microsoft.com/office/powerpoint/2010/main" val="4143380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DaSy">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1334B48-82A9-CF47-99E7-279285FAC58A}"/>
              </a:ext>
            </a:extLst>
          </p:cNvPr>
          <p:cNvCxnSpPr>
            <a:cxnSpLocks/>
          </p:cNvCxnSpPr>
          <p:nvPr userDrawn="1"/>
        </p:nvCxnSpPr>
        <p:spPr>
          <a:xfrm flipV="1">
            <a:off x="495300" y="4135995"/>
            <a:ext cx="11103142" cy="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14" name="Picture 13" title="Logo: Early Childhood Technical Assistance (ECTA) Center">
            <a:extLst>
              <a:ext uri="{FF2B5EF4-FFF2-40B4-BE49-F238E27FC236}">
                <a16:creationId xmlns:a16="http://schemas.microsoft.com/office/drawing/2014/main" id="{C896FB86-43F6-CE40-B89B-A5E05498E9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3130" y="891304"/>
            <a:ext cx="5305312" cy="782751"/>
          </a:xfrm>
          <a:prstGeom prst="rect">
            <a:avLst/>
          </a:prstGeom>
        </p:spPr>
      </p:pic>
      <p:pic>
        <p:nvPicPr>
          <p:cNvPr id="15" name="Picture 14" title="Logo: The Center for IDEA Early Childhood Data Systems (DaSy)">
            <a:extLst>
              <a:ext uri="{FF2B5EF4-FFF2-40B4-BE49-F238E27FC236}">
                <a16:creationId xmlns:a16="http://schemas.microsoft.com/office/drawing/2014/main" id="{040FF9C1-73D0-2742-9053-7A2DA44C370C}"/>
              </a:ext>
            </a:extLst>
          </p:cNvPr>
          <p:cNvPicPr>
            <a:picLocks noChangeAspect="1"/>
          </p:cNvPicPr>
          <p:nvPr userDrawn="1"/>
        </p:nvPicPr>
        <p:blipFill>
          <a:blip r:embed="rId3"/>
          <a:stretch>
            <a:fillRect/>
          </a:stretch>
        </p:blipFill>
        <p:spPr>
          <a:xfrm>
            <a:off x="495300" y="587326"/>
            <a:ext cx="5319390" cy="1202499"/>
          </a:xfrm>
          <a:prstGeom prst="rect">
            <a:avLst/>
          </a:prstGeom>
        </p:spPr>
      </p:pic>
      <p:sp>
        <p:nvSpPr>
          <p:cNvPr id="8" name="Subtitle 2">
            <a:extLst>
              <a:ext uri="{FF2B5EF4-FFF2-40B4-BE49-F238E27FC236}">
                <a16:creationId xmlns:a16="http://schemas.microsoft.com/office/drawing/2014/main" id="{8761A80A-1896-1341-AB24-ABE0BB635E64}"/>
              </a:ext>
            </a:extLst>
          </p:cNvPr>
          <p:cNvSpPr>
            <a:spLocks noGrp="1"/>
          </p:cNvSpPr>
          <p:nvPr>
            <p:ph type="subTitle" idx="1" hasCustomPrompt="1"/>
          </p:nvPr>
        </p:nvSpPr>
        <p:spPr>
          <a:xfrm>
            <a:off x="495300" y="4436836"/>
            <a:ext cx="11103142"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1">
            <a:extLst>
              <a:ext uri="{FF2B5EF4-FFF2-40B4-BE49-F238E27FC236}">
                <a16:creationId xmlns:a16="http://schemas.microsoft.com/office/drawing/2014/main" id="{913B8F30-4749-634F-BCF0-D0A3B22CB2D1}"/>
              </a:ext>
            </a:extLst>
          </p:cNvPr>
          <p:cNvSpPr>
            <a:spLocks noGrp="1"/>
          </p:cNvSpPr>
          <p:nvPr>
            <p:ph type="ctrTitle" hasCustomPrompt="1"/>
          </p:nvPr>
        </p:nvSpPr>
        <p:spPr>
          <a:xfrm>
            <a:off x="495300" y="1993311"/>
            <a:ext cx="11103142" cy="1841842"/>
          </a:xfrm>
        </p:spPr>
        <p:txBody>
          <a:bodyPr bIns="0" anchor="b">
            <a:normAutofit/>
          </a:bodyPr>
          <a:lstStyle>
            <a:lvl1pPr algn="l">
              <a:defRPr sz="5400" b="0" cap="none"/>
            </a:lvl1p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2: ECTA">
    <p:spTree>
      <p:nvGrpSpPr>
        <p:cNvPr id="1" name=""/>
        <p:cNvGrpSpPr/>
        <p:nvPr/>
      </p:nvGrpSpPr>
      <p:grpSpPr>
        <a:xfrm>
          <a:off x="0" y="0"/>
          <a:ext cx="0" cy="0"/>
          <a:chOff x="0" y="0"/>
          <a:chExt cx="0" cy="0"/>
        </a:xfrm>
      </p:grpSpPr>
      <p:cxnSp>
        <p:nvCxnSpPr>
          <p:cNvPr id="7" name="Straight Connector 6"/>
          <p:cNvCxnSpPr/>
          <p:nvPr userDrawn="1"/>
        </p:nvCxnSpPr>
        <p:spPr>
          <a:xfrm flipV="1">
            <a:off x="571154" y="2743200"/>
            <a:ext cx="11009158"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Picture 7" title="Logo: DaSy">
            <a:extLst>
              <a:ext uri="{FF2B5EF4-FFF2-40B4-BE49-F238E27FC236}">
                <a16:creationId xmlns:a16="http://schemas.microsoft.com/office/drawing/2014/main" id="{C0A80A36-3B90-0A44-96A3-F09C55CDC5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0002" y="964540"/>
            <a:ext cx="2210057" cy="1586849"/>
          </a:xfrm>
          <a:prstGeom prst="rect">
            <a:avLst/>
          </a:prstGeom>
        </p:spPr>
      </p:pic>
      <p:pic>
        <p:nvPicPr>
          <p:cNvPr id="9" name="Picture 8" title="Logo: ECTA">
            <a:extLst>
              <a:ext uri="{FF2B5EF4-FFF2-40B4-BE49-F238E27FC236}">
                <a16:creationId xmlns:a16="http://schemas.microsoft.com/office/drawing/2014/main" id="{ABAE5F31-12CD-8642-8344-62FA90A8B5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2782" y="1292081"/>
            <a:ext cx="2937416" cy="1129775"/>
          </a:xfrm>
          <a:prstGeom prst="rect">
            <a:avLst/>
          </a:prstGeom>
        </p:spPr>
      </p:pic>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2: DaSy">
    <p:spTree>
      <p:nvGrpSpPr>
        <p:cNvPr id="1" name=""/>
        <p:cNvGrpSpPr/>
        <p:nvPr/>
      </p:nvGrpSpPr>
      <p:grpSpPr>
        <a:xfrm>
          <a:off x="0" y="0"/>
          <a:ext cx="0" cy="0"/>
          <a:chOff x="0" y="0"/>
          <a:chExt cx="0" cy="0"/>
        </a:xfrm>
      </p:grpSpPr>
      <p:cxnSp>
        <p:nvCxnSpPr>
          <p:cNvPr id="7" name="Straight Connector 6"/>
          <p:cNvCxnSpPr/>
          <p:nvPr userDrawn="1"/>
        </p:nvCxnSpPr>
        <p:spPr>
          <a:xfrm flipV="1">
            <a:off x="571154" y="2743200"/>
            <a:ext cx="11009158"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title="Logo: ECTA">
            <a:extLst>
              <a:ext uri="{FF2B5EF4-FFF2-40B4-BE49-F238E27FC236}">
                <a16:creationId xmlns:a16="http://schemas.microsoft.com/office/drawing/2014/main" id="{ABAE5F31-12CD-8642-8344-62FA90A8B5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46518" y="1292081"/>
            <a:ext cx="2937416" cy="1129775"/>
          </a:xfrm>
          <a:prstGeom prst="rect">
            <a:avLst/>
          </a:prstGeom>
        </p:spPr>
      </p:pic>
      <p:pic>
        <p:nvPicPr>
          <p:cNvPr id="8" name="Picture 7" title="Logo: DaSy">
            <a:extLst>
              <a:ext uri="{FF2B5EF4-FFF2-40B4-BE49-F238E27FC236}">
                <a16:creationId xmlns:a16="http://schemas.microsoft.com/office/drawing/2014/main" id="{C0A80A36-3B90-0A44-96A3-F09C55CDC5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964540"/>
            <a:ext cx="2210057" cy="1586849"/>
          </a:xfrm>
          <a:prstGeom prst="rect">
            <a:avLst/>
          </a:prstGeom>
        </p:spPr>
      </p:pic>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spTree>
    <p:extLst>
      <p:ext uri="{BB962C8B-B14F-4D97-AF65-F5344CB8AC3E}">
        <p14:creationId xmlns:p14="http://schemas.microsoft.com/office/powerpoint/2010/main" val="4016102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Cover3: ECTA">
    <p:spTree>
      <p:nvGrpSpPr>
        <p:cNvPr id="1" name=""/>
        <p:cNvGrpSpPr/>
        <p:nvPr/>
      </p:nvGrpSpPr>
      <p:grpSpPr>
        <a:xfrm>
          <a:off x="0" y="0"/>
          <a:ext cx="0" cy="0"/>
          <a:chOff x="0" y="0"/>
          <a:chExt cx="0" cy="0"/>
        </a:xfrm>
      </p:grpSpPr>
      <p:cxnSp>
        <p:nvCxnSpPr>
          <p:cNvPr id="7" name="Straight Connector 6"/>
          <p:cNvCxnSpPr/>
          <p:nvPr userDrawn="1"/>
        </p:nvCxnSpPr>
        <p:spPr>
          <a:xfrm flipV="1">
            <a:off x="3497580" y="802299"/>
            <a:ext cx="0" cy="466124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4" name="Picture 13" title="Logo: DaSy"/>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035" y="2273883"/>
            <a:ext cx="2392815" cy="1718072"/>
          </a:xfrm>
          <a:prstGeom prst="rect">
            <a:avLst/>
          </a:prstGeom>
        </p:spPr>
      </p:pic>
      <p:pic>
        <p:nvPicPr>
          <p:cNvPr id="9" name="Picture 8" title="Logo: ECTA"/>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841" y="720762"/>
            <a:ext cx="2937416" cy="1129775"/>
          </a:xfrm>
          <a:prstGeom prst="rect">
            <a:avLst/>
          </a:prstGeom>
        </p:spPr>
      </p:pic>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solidFill>
                  <a:srgbClr val="104578"/>
                </a:solidFill>
              </a:defRPr>
            </a:lvl1p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Cover3: DaSy">
    <p:spTree>
      <p:nvGrpSpPr>
        <p:cNvPr id="1" name=""/>
        <p:cNvGrpSpPr/>
        <p:nvPr/>
      </p:nvGrpSpPr>
      <p:grpSpPr>
        <a:xfrm>
          <a:off x="0" y="0"/>
          <a:ext cx="0" cy="0"/>
          <a:chOff x="0" y="0"/>
          <a:chExt cx="0" cy="0"/>
        </a:xfrm>
      </p:grpSpPr>
      <p:cxnSp>
        <p:nvCxnSpPr>
          <p:cNvPr id="7" name="Straight Connector 6"/>
          <p:cNvCxnSpPr/>
          <p:nvPr userDrawn="1"/>
        </p:nvCxnSpPr>
        <p:spPr>
          <a:xfrm flipV="1">
            <a:off x="3497580" y="802299"/>
            <a:ext cx="0" cy="466124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8" name="Picture 7" title="Logo: DaSy">
            <a:extLst>
              <a:ext uri="{FF2B5EF4-FFF2-40B4-BE49-F238E27FC236}">
                <a16:creationId xmlns:a16="http://schemas.microsoft.com/office/drawing/2014/main" id="{B5B02B17-5D97-2644-97C5-C061AB48C6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035" y="802298"/>
            <a:ext cx="2392815" cy="1718072"/>
          </a:xfrm>
          <a:prstGeom prst="rect">
            <a:avLst/>
          </a:prstGeom>
        </p:spPr>
      </p:pic>
      <p:pic>
        <p:nvPicPr>
          <p:cNvPr id="9" name="Picture 8" title="Logo: ECTA">
            <a:extLst>
              <a:ext uri="{FF2B5EF4-FFF2-40B4-BE49-F238E27FC236}">
                <a16:creationId xmlns:a16="http://schemas.microsoft.com/office/drawing/2014/main" id="{71B0B65B-83C5-6A40-8F3D-059E802235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841" y="2715774"/>
            <a:ext cx="2937416" cy="1129775"/>
          </a:xfrm>
          <a:prstGeom prst="rect">
            <a:avLst/>
          </a:prstGeom>
        </p:spPr>
      </p:pic>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lvl1p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No Logos">
    <p:spTree>
      <p:nvGrpSpPr>
        <p:cNvPr id="1" name=""/>
        <p:cNvGrpSpPr/>
        <p:nvPr/>
      </p:nvGrpSpPr>
      <p:grpSpPr>
        <a:xfrm>
          <a:off x="0" y="0"/>
          <a:ext cx="0" cy="0"/>
          <a:chOff x="0" y="0"/>
          <a:chExt cx="0" cy="0"/>
        </a:xfrm>
      </p:grpSpPr>
      <p:cxnSp>
        <p:nvCxnSpPr>
          <p:cNvPr id="8" name="Straight Connector 7"/>
          <p:cNvCxnSpPr/>
          <p:nvPr userDrawn="1"/>
        </p:nvCxnSpPr>
        <p:spPr>
          <a:xfrm>
            <a:off x="1941533" y="3713663"/>
            <a:ext cx="8299747" cy="0"/>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941679" y="3949888"/>
            <a:ext cx="8287544"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p:cNvSpPr>
            <a:spLocks noGrp="1"/>
          </p:cNvSpPr>
          <p:nvPr>
            <p:ph type="title" hasCustomPrompt="1"/>
          </p:nvPr>
        </p:nvSpPr>
        <p:spPr>
          <a:xfrm>
            <a:off x="1941533" y="1609738"/>
            <a:ext cx="8299747" cy="1887950"/>
          </a:xfrm>
        </p:spPr>
        <p:txBody>
          <a:bodyPr anchor="b">
            <a:normAutofit/>
          </a:bodyPr>
          <a:lstStyle>
            <a:lvl1pPr algn="ctr">
              <a:defRPr sz="3600" cap="none"/>
            </a:lvl1p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ECTA">
    <p:spTree>
      <p:nvGrpSpPr>
        <p:cNvPr id="1" name=""/>
        <p:cNvGrpSpPr/>
        <p:nvPr/>
      </p:nvGrpSpPr>
      <p:grpSpPr>
        <a:xfrm>
          <a:off x="0" y="0"/>
          <a:ext cx="0" cy="0"/>
          <a:chOff x="0" y="0"/>
          <a:chExt cx="0" cy="0"/>
        </a:xfrm>
      </p:grpSpPr>
      <p:pic>
        <p:nvPicPr>
          <p:cNvPr id="8" name="Picture 7" title="Logo: DaSy">
            <a:extLst>
              <a:ext uri="{FF2B5EF4-FFF2-40B4-BE49-F238E27FC236}">
                <a16:creationId xmlns:a16="http://schemas.microsoft.com/office/drawing/2014/main" id="{E119EBA2-A20F-F444-BAF3-F0B1372CFA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9" name="Picture 8" title="Logo: ECTA">
            <a:extLst>
              <a:ext uri="{FF2B5EF4-FFF2-40B4-BE49-F238E27FC236}">
                <a16:creationId xmlns:a16="http://schemas.microsoft.com/office/drawing/2014/main" id="{2B16A54A-755C-A442-BD08-132F837F29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1" name="Slide Number Placeholder 5">
            <a:extLst>
              <a:ext uri="{FF2B5EF4-FFF2-40B4-BE49-F238E27FC236}">
                <a16:creationId xmlns:a16="http://schemas.microsoft.com/office/drawing/2014/main" id="{D32A7D1F-55B1-8F42-9218-AFF4F6DB44DB}"/>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0" name="Footer Placeholder 4">
            <a:extLst>
              <a:ext uri="{FF2B5EF4-FFF2-40B4-BE49-F238E27FC236}">
                <a16:creationId xmlns:a16="http://schemas.microsoft.com/office/drawing/2014/main" id="{65A037DF-05AD-7B4D-A7ED-3FAE44DBCF0D}"/>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87829" y="1368358"/>
            <a:ext cx="11005457" cy="447780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DaSy">
    <p:spTree>
      <p:nvGrpSpPr>
        <p:cNvPr id="1" name=""/>
        <p:cNvGrpSpPr/>
        <p:nvPr/>
      </p:nvGrpSpPr>
      <p:grpSpPr>
        <a:xfrm>
          <a:off x="0" y="0"/>
          <a:ext cx="0" cy="0"/>
          <a:chOff x="0" y="0"/>
          <a:chExt cx="0" cy="0"/>
        </a:xfrm>
      </p:grpSpPr>
      <p:pic>
        <p:nvPicPr>
          <p:cNvPr id="9" name="Picture 8" title="Logo: ECTA">
            <a:extLst>
              <a:ext uri="{FF2B5EF4-FFF2-40B4-BE49-F238E27FC236}">
                <a16:creationId xmlns:a16="http://schemas.microsoft.com/office/drawing/2014/main" id="{2B16A54A-755C-A442-BD08-132F837F29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8" name="Picture 7" title="Logo: DaSy">
            <a:extLst>
              <a:ext uri="{FF2B5EF4-FFF2-40B4-BE49-F238E27FC236}">
                <a16:creationId xmlns:a16="http://schemas.microsoft.com/office/drawing/2014/main" id="{E119EBA2-A20F-F444-BAF3-F0B1372CFA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11" name="Slide Number Placeholder 5">
            <a:extLst>
              <a:ext uri="{FF2B5EF4-FFF2-40B4-BE49-F238E27FC236}">
                <a16:creationId xmlns:a16="http://schemas.microsoft.com/office/drawing/2014/main" id="{1E7E2749-C774-FD43-A3E7-4BE38AA0A809}"/>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0" name="Footer Placeholder 4">
            <a:extLst>
              <a:ext uri="{FF2B5EF4-FFF2-40B4-BE49-F238E27FC236}">
                <a16:creationId xmlns:a16="http://schemas.microsoft.com/office/drawing/2014/main" id="{6FFCE1D0-9637-2942-9FC0-5730A9A40C69}"/>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87829" y="1368358"/>
            <a:ext cx="11005457" cy="447780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3276533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EA94B60-EE4C-FE4C-AFBC-B4BDBF4367A6}"/>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6" name="Footer Placeholder 4">
            <a:extLst>
              <a:ext uri="{FF2B5EF4-FFF2-40B4-BE49-F238E27FC236}">
                <a16:creationId xmlns:a16="http://schemas.microsoft.com/office/drawing/2014/main" id="{7511721A-BFCF-7348-B8A7-84C708CA93D7}"/>
              </a:ext>
            </a:extLst>
          </p:cNvPr>
          <p:cNvSpPr>
            <a:spLocks noGrp="1"/>
          </p:cNvSpPr>
          <p:nvPr>
            <p:ph type="ftr" sz="quarter" idx="3"/>
          </p:nvPr>
        </p:nvSpPr>
        <p:spPr>
          <a:xfrm>
            <a:off x="587829" y="6319553"/>
            <a:ext cx="9772682" cy="496463"/>
          </a:xfrm>
          <a:prstGeom prst="rect">
            <a:avLst/>
          </a:prstGeom>
        </p:spPr>
        <p:txBody>
          <a:bodyPr anchor="ctr" anchorCtr="0"/>
          <a:lstStyle>
            <a:lvl1pPr>
              <a:defRPr sz="1400">
                <a:solidFill>
                  <a:srgbClr val="104578"/>
                </a:solidFill>
              </a:defRPr>
            </a:lvl1pPr>
          </a:lstStyle>
          <a:p>
            <a:endParaRPr lang="en-US"/>
          </a:p>
        </p:txBody>
      </p:sp>
      <p:sp>
        <p:nvSpPr>
          <p:cNvPr id="3" name="Text Placeholder 2"/>
          <p:cNvSpPr>
            <a:spLocks noGrp="1"/>
          </p:cNvSpPr>
          <p:nvPr>
            <p:ph type="body" idx="1"/>
          </p:nvPr>
        </p:nvSpPr>
        <p:spPr>
          <a:xfrm>
            <a:off x="587829" y="1368358"/>
            <a:ext cx="11005457" cy="447780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87828" y="226980"/>
            <a:ext cx="11005457" cy="914400"/>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76" r:id="rId1"/>
    <p:sldLayoutId id="2147483674" r:id="rId2"/>
    <p:sldLayoutId id="2147483672" r:id="rId3"/>
    <p:sldLayoutId id="2147483681" r:id="rId4"/>
    <p:sldLayoutId id="2147483661" r:id="rId5"/>
    <p:sldLayoutId id="2147483673" r:id="rId6"/>
    <p:sldLayoutId id="2147483663" r:id="rId7"/>
    <p:sldLayoutId id="2147483662" r:id="rId8"/>
    <p:sldLayoutId id="2147483682" r:id="rId9"/>
    <p:sldLayoutId id="2147483664" r:id="rId10"/>
    <p:sldLayoutId id="2147483684" r:id="rId11"/>
    <p:sldLayoutId id="2147483665" r:id="rId12"/>
    <p:sldLayoutId id="2147483671" r:id="rId13"/>
    <p:sldLayoutId id="2147483685" r:id="rId14"/>
    <p:sldLayoutId id="2147483668" r:id="rId15"/>
    <p:sldLayoutId id="2147483666" r:id="rId16"/>
    <p:sldLayoutId id="2147483667" r:id="rId17"/>
    <p:sldLayoutId id="2147483679" r:id="rId18"/>
    <p:sldLayoutId id="2147483680" r:id="rId19"/>
  </p:sldLayoutIdLst>
  <p:hf hdr="0"/>
  <p:txStyles>
    <p:titleStyle>
      <a:lvl1pPr algn="ctr" defTabSz="914400" rtl="0" eaLnBrk="1" latinLnBrk="0" hangingPunct="1">
        <a:lnSpc>
          <a:spcPct val="90000"/>
        </a:lnSpc>
        <a:spcBef>
          <a:spcPct val="0"/>
        </a:spcBef>
        <a:buNone/>
        <a:defRPr sz="3200" b="0" i="0" kern="1200" cap="none">
          <a:solidFill>
            <a:schemeClr val="accent5">
              <a:lumMod val="75000"/>
            </a:schemeClr>
          </a:solidFill>
          <a:effectLst/>
          <a:latin typeface="Arial" charset="0"/>
          <a:ea typeface="Arial" charset="0"/>
          <a:cs typeface="Arial" charset="0"/>
        </a:defRPr>
      </a:lvl1pPr>
    </p:titleStyle>
    <p:body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hyperlink" Target="https://osepideasthatwork.org/resources-grantees/program-areas/monitoring-and-state-improvement-planning-msip?tab=measurement"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hyperlink" Target="https://thetoolkit.me/123-method/metrics-based-evaluation/metrics-step-3/qualitative-techniques/" TargetMode="Externa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hyperlink" Target="https://creativecommons.org/licenses/by-nc-sa/3.0/" TargetMode="External"/><Relationship Id="rId4" Type="http://schemas.openxmlformats.org/officeDocument/2006/relationships/hyperlink" Target="https://gsouto-digitalteacher.blogspot.com/2011/08/new-words-in-concise-oxford-dictionary.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33.sv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31.svg"/><Relationship Id="rId11" Type="http://schemas.openxmlformats.org/officeDocument/2006/relationships/image" Target="../media/image32.png"/><Relationship Id="rId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hyperlink" Target="https://creativecommons.org/licenses/by-nc-sa/3.0/" TargetMode="External"/><Relationship Id="rId4" Type="http://schemas.openxmlformats.org/officeDocument/2006/relationships/hyperlink" Target="http://www.duperrin.com/english/2015/06/30/collaboration-is-a-collective-activity-and-why-you-should-care/" TargetMode="Externa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hyperlink" Target="https://www.publicdomainpictures.net/view-image.php?image=158418&amp;picture=&amp;jazyk=DE" TargetMode="Externa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s://dasycenter.org/data-culture-toolkit/" TargetMode="External"/><Relationship Id="rId3" Type="http://schemas.openxmlformats.org/officeDocument/2006/relationships/hyperlink" Target="https://dasycenter.org/" TargetMode="External"/><Relationship Id="rId7" Type="http://schemas.openxmlformats.org/officeDocument/2006/relationships/hyperlink" Target="https://dasycenter.org/data-vis-toolkit/" TargetMode="External"/><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hyperlink" Target="https://dasycenter.org/stakeholder-knowledge-toolkit/" TargetMode="External"/><Relationship Id="rId5" Type="http://schemas.openxmlformats.org/officeDocument/2006/relationships/hyperlink" Target="NULL" TargetMode="External"/><Relationship Id="rId4" Type="http://schemas.openxmlformats.org/officeDocument/2006/relationships/hyperlink" Target="https://dasycenter.org/wp-content/uploads/2020/12/DaSy_Critical_Questions_2020.pdf"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4E91DF-9B54-3A44-971F-FFDFA9C7DC3C}"/>
              </a:ext>
            </a:extLst>
          </p:cNvPr>
          <p:cNvSpPr>
            <a:spLocks noGrp="1"/>
          </p:cNvSpPr>
          <p:nvPr>
            <p:ph type="ctrTitle"/>
          </p:nvPr>
        </p:nvSpPr>
        <p:spPr/>
        <p:txBody>
          <a:bodyPr/>
          <a:lstStyle/>
          <a:p>
            <a:r>
              <a:rPr lang="en-US" sz="5400" dirty="0">
                <a:effectLst/>
                <a:latin typeface="Helvetica" panose="020B0604020202020204" pitchFamily="34" charset="0"/>
                <a:ea typeface="Calibri" panose="020F0502020204030204" pitchFamily="34" charset="0"/>
                <a:cs typeface="Times New Roman" panose="02020603050405020304" pitchFamily="18" charset="0"/>
              </a:rPr>
              <a:t>Empowering Stakeholders to Make a Difference with Data</a:t>
            </a:r>
            <a:endParaRPr lang="en-US" dirty="0"/>
          </a:p>
        </p:txBody>
      </p:sp>
      <p:sp>
        <p:nvSpPr>
          <p:cNvPr id="2" name="Subtitle 1">
            <a:extLst>
              <a:ext uri="{FF2B5EF4-FFF2-40B4-BE49-F238E27FC236}">
                <a16:creationId xmlns:a16="http://schemas.microsoft.com/office/drawing/2014/main" id="{0A5128FB-E35B-DF44-BEB5-AB10CD37621E}"/>
              </a:ext>
            </a:extLst>
          </p:cNvPr>
          <p:cNvSpPr>
            <a:spLocks noGrp="1"/>
          </p:cNvSpPr>
          <p:nvPr>
            <p:ph type="subTitle" idx="1"/>
          </p:nvPr>
        </p:nvSpPr>
        <p:spPr>
          <a:xfrm>
            <a:off x="495300" y="4405305"/>
            <a:ext cx="11103142" cy="1702399"/>
          </a:xfrm>
        </p:spPr>
        <p:txBody>
          <a:bodyPr/>
          <a:lstStyle/>
          <a:p>
            <a:pPr>
              <a:spcBef>
                <a:spcPts val="0"/>
              </a:spcBef>
            </a:pPr>
            <a:r>
              <a:rPr lang="en-US" sz="2400" dirty="0"/>
              <a:t>Betsy Davies-Mercier, DaSy </a:t>
            </a:r>
          </a:p>
          <a:p>
            <a:pPr>
              <a:spcBef>
                <a:spcPts val="0"/>
              </a:spcBef>
            </a:pPr>
            <a:r>
              <a:rPr lang="en-US" sz="2400" dirty="0"/>
              <a:t>Grace Kelley, DaSy, ECTA</a:t>
            </a:r>
          </a:p>
          <a:p>
            <a:pPr>
              <a:spcBef>
                <a:spcPts val="0"/>
              </a:spcBef>
            </a:pPr>
            <a:r>
              <a:rPr lang="en-US" sz="2400" dirty="0"/>
              <a:t>Thomas McGhee, DaSy, ECTA</a:t>
            </a:r>
          </a:p>
        </p:txBody>
      </p:sp>
    </p:spTree>
    <p:extLst>
      <p:ext uri="{BB962C8B-B14F-4D97-AF65-F5344CB8AC3E}">
        <p14:creationId xmlns:p14="http://schemas.microsoft.com/office/powerpoint/2010/main" val="3905395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EE416C-0B08-D846-B55A-C71E05D1C08E}"/>
              </a:ext>
            </a:extLst>
          </p:cNvPr>
          <p:cNvSpPr>
            <a:spLocks noGrp="1"/>
          </p:cNvSpPr>
          <p:nvPr>
            <p:ph type="sldNum" sz="quarter" idx="4"/>
          </p:nvPr>
        </p:nvSpPr>
        <p:spPr/>
        <p:txBody>
          <a:bodyPr/>
          <a:lstStyle/>
          <a:p>
            <a:fld id="{8FF8BE51-C3B0-9B4F-9A06-4F809A9A7941}" type="slidenum">
              <a:rPr lang="en-US" smtClean="0"/>
              <a:pPr/>
              <a:t>10</a:t>
            </a:fld>
            <a:endParaRPr lang="en-US"/>
          </a:p>
        </p:txBody>
      </p:sp>
      <p:sp>
        <p:nvSpPr>
          <p:cNvPr id="6" name="Title 5">
            <a:extLst>
              <a:ext uri="{FF2B5EF4-FFF2-40B4-BE49-F238E27FC236}">
                <a16:creationId xmlns:a16="http://schemas.microsoft.com/office/drawing/2014/main" id="{E9FE4C71-7220-A14B-A836-149CE5651A1D}"/>
              </a:ext>
            </a:extLst>
          </p:cNvPr>
          <p:cNvSpPr>
            <a:spLocks noGrp="1"/>
          </p:cNvSpPr>
          <p:nvPr>
            <p:ph type="title"/>
          </p:nvPr>
        </p:nvSpPr>
        <p:spPr/>
        <p:txBody>
          <a:bodyPr>
            <a:normAutofit/>
          </a:bodyPr>
          <a:lstStyle/>
          <a:p>
            <a:r>
              <a:rPr lang="en-US" sz="3200" dirty="0">
                <a:latin typeface="Tahoma"/>
                <a:ea typeface="Tahoma"/>
                <a:cs typeface="Tahoma"/>
              </a:rPr>
              <a:t>Why Involve Stakeholders in Data </a:t>
            </a:r>
            <a:r>
              <a:rPr lang="en-US" dirty="0">
                <a:latin typeface="Tahoma"/>
                <a:ea typeface="Tahoma"/>
                <a:cs typeface="Tahoma"/>
              </a:rPr>
              <a:t>D</a:t>
            </a:r>
            <a:r>
              <a:rPr lang="en-US" sz="3200" dirty="0">
                <a:latin typeface="Tahoma"/>
                <a:ea typeface="Tahoma"/>
                <a:cs typeface="Tahoma"/>
              </a:rPr>
              <a:t>iscussions?</a:t>
            </a:r>
            <a:endParaRPr lang="en-US" dirty="0"/>
          </a:p>
        </p:txBody>
      </p:sp>
      <p:sp>
        <p:nvSpPr>
          <p:cNvPr id="8" name="Content Placeholder 2">
            <a:extLst>
              <a:ext uri="{FF2B5EF4-FFF2-40B4-BE49-F238E27FC236}">
                <a16:creationId xmlns:a16="http://schemas.microsoft.com/office/drawing/2014/main" id="{58496FC7-99C0-E4A2-274B-A35E09B8D252}"/>
              </a:ext>
            </a:extLst>
          </p:cNvPr>
          <p:cNvSpPr>
            <a:spLocks noGrp="1"/>
          </p:cNvSpPr>
          <p:nvPr>
            <p:ph idx="1"/>
          </p:nvPr>
        </p:nvSpPr>
        <p:spPr>
          <a:xfrm>
            <a:off x="461298" y="1220282"/>
            <a:ext cx="10515600" cy="4417436"/>
          </a:xfrm>
        </p:spPr>
        <p:txBody>
          <a:bodyPr>
            <a:normAutofit fontScale="92500"/>
          </a:bodyPr>
          <a:lstStyle/>
          <a:p>
            <a:pPr marL="0" indent="0">
              <a:lnSpc>
                <a:spcPct val="110000"/>
              </a:lnSpc>
              <a:buNone/>
            </a:pPr>
            <a:r>
              <a:rPr lang="en-US">
                <a:ea typeface="+mn-lt"/>
                <a:cs typeface="+mn-lt"/>
              </a:rPr>
              <a:t>Stakeholders bring:</a:t>
            </a:r>
          </a:p>
          <a:p>
            <a:pPr marL="457200">
              <a:lnSpc>
                <a:spcPct val="110000"/>
              </a:lnSpc>
            </a:pPr>
            <a:r>
              <a:rPr lang="en-US">
                <a:ea typeface="+mn-lt"/>
                <a:cs typeface="+mn-lt"/>
              </a:rPr>
              <a:t>Unique life stories that give them motivation to serve as thought leaders and change agents on behalf of </a:t>
            </a:r>
            <a:r>
              <a:rPr lang="en-US" i="1">
                <a:ea typeface="+mn-lt"/>
                <a:cs typeface="+mn-lt"/>
              </a:rPr>
              <a:t>all </a:t>
            </a:r>
            <a:r>
              <a:rPr lang="en-US">
                <a:ea typeface="+mn-lt"/>
                <a:cs typeface="+mn-lt"/>
              </a:rPr>
              <a:t>children and families, not just their own.</a:t>
            </a:r>
            <a:endParaRPr lang="en-US">
              <a:cs typeface="Calibri"/>
            </a:endParaRPr>
          </a:p>
          <a:p>
            <a:pPr marL="457200">
              <a:lnSpc>
                <a:spcPct val="110000"/>
              </a:lnSpc>
            </a:pPr>
            <a:r>
              <a:rPr lang="en-US">
                <a:ea typeface="+mn-lt"/>
                <a:cs typeface="+mn-lt"/>
              </a:rPr>
              <a:t>Different levels of access to information and support.</a:t>
            </a:r>
          </a:p>
          <a:p>
            <a:pPr marL="457200">
              <a:lnSpc>
                <a:spcPct val="110000"/>
              </a:lnSpc>
            </a:pPr>
            <a:r>
              <a:rPr lang="en-US">
                <a:ea typeface="+mn-lt"/>
                <a:cs typeface="+mn-lt"/>
              </a:rPr>
              <a:t>Different experiences with using data in their personal and professional lives.</a:t>
            </a:r>
            <a:endParaRPr lang="en-US"/>
          </a:p>
          <a:p>
            <a:pPr marL="457200">
              <a:lnSpc>
                <a:spcPct val="110000"/>
              </a:lnSpc>
            </a:pPr>
            <a:r>
              <a:rPr lang="en-US">
                <a:ea typeface="+mn-lt"/>
                <a:cs typeface="+mn-lt"/>
              </a:rPr>
              <a:t>Intersectional identities that inform their understanding of the data (e.g., identifying as female </a:t>
            </a:r>
            <a:r>
              <a:rPr lang="en-US" i="1">
                <a:ea typeface="+mn-lt"/>
                <a:cs typeface="+mn-lt"/>
              </a:rPr>
              <a:t>and</a:t>
            </a:r>
            <a:r>
              <a:rPr lang="en-US">
                <a:ea typeface="+mn-lt"/>
                <a:cs typeface="+mn-lt"/>
              </a:rPr>
              <a:t> Asian American).</a:t>
            </a:r>
            <a:endParaRPr lang="en-US"/>
          </a:p>
          <a:p>
            <a:pPr marL="457200">
              <a:lnSpc>
                <a:spcPct val="110000"/>
              </a:lnSpc>
            </a:pPr>
            <a:r>
              <a:rPr lang="en-US">
                <a:ea typeface="+mn-lt"/>
                <a:cs typeface="+mn-lt"/>
              </a:rPr>
              <a:t>Varied feelings about today’s “data-rich” culture.</a:t>
            </a:r>
            <a:endParaRPr lang="en-US"/>
          </a:p>
          <a:p>
            <a:pPr marL="457200">
              <a:lnSpc>
                <a:spcPct val="110000"/>
              </a:lnSpc>
            </a:pPr>
            <a:r>
              <a:rPr lang="en-US">
                <a:ea typeface="+mn-lt"/>
                <a:cs typeface="+mn-lt"/>
              </a:rPr>
              <a:t>Diverse voices</a:t>
            </a:r>
            <a:endParaRPr lang="en-US"/>
          </a:p>
        </p:txBody>
      </p:sp>
      <p:pic>
        <p:nvPicPr>
          <p:cNvPr id="9" name="Picture 5" descr="Considering intersectional identities is not about adding one aspect of identify to another. It is about how people with overlapping identities experience systems of power. (Catalyst, 2020)">
            <a:extLst>
              <a:ext uri="{FF2B5EF4-FFF2-40B4-BE49-F238E27FC236}">
                <a16:creationId xmlns:a16="http://schemas.microsoft.com/office/drawing/2014/main" id="{15991F42-1756-AB2F-1961-8172905A8653}"/>
              </a:ext>
            </a:extLst>
          </p:cNvPr>
          <p:cNvPicPr>
            <a:picLocks noChangeAspect="1"/>
          </p:cNvPicPr>
          <p:nvPr/>
        </p:nvPicPr>
        <p:blipFill>
          <a:blip r:embed="rId3"/>
          <a:stretch>
            <a:fillRect/>
          </a:stretch>
        </p:blipFill>
        <p:spPr>
          <a:xfrm>
            <a:off x="2953061" y="5471491"/>
            <a:ext cx="8961591" cy="840946"/>
          </a:xfrm>
          <a:prstGeom prst="rect">
            <a:avLst/>
          </a:prstGeom>
        </p:spPr>
      </p:pic>
    </p:spTree>
    <p:extLst>
      <p:ext uri="{BB962C8B-B14F-4D97-AF65-F5344CB8AC3E}">
        <p14:creationId xmlns:p14="http://schemas.microsoft.com/office/powerpoint/2010/main" val="2472691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EE416C-0B08-D846-B55A-C71E05D1C08E}"/>
              </a:ext>
            </a:extLst>
          </p:cNvPr>
          <p:cNvSpPr>
            <a:spLocks noGrp="1"/>
          </p:cNvSpPr>
          <p:nvPr>
            <p:ph type="sldNum" sz="quarter" idx="4"/>
          </p:nvPr>
        </p:nvSpPr>
        <p:spPr/>
        <p:txBody>
          <a:bodyPr/>
          <a:lstStyle/>
          <a:p>
            <a:fld id="{8FF8BE51-C3B0-9B4F-9A06-4F809A9A7941}" type="slidenum">
              <a:rPr lang="en-US" smtClean="0"/>
              <a:pPr/>
              <a:t>11</a:t>
            </a:fld>
            <a:endParaRPr lang="en-US"/>
          </a:p>
        </p:txBody>
      </p:sp>
      <p:sp>
        <p:nvSpPr>
          <p:cNvPr id="6" name="Title 5">
            <a:extLst>
              <a:ext uri="{FF2B5EF4-FFF2-40B4-BE49-F238E27FC236}">
                <a16:creationId xmlns:a16="http://schemas.microsoft.com/office/drawing/2014/main" id="{E9FE4C71-7220-A14B-A836-149CE5651A1D}"/>
              </a:ext>
            </a:extLst>
          </p:cNvPr>
          <p:cNvSpPr>
            <a:spLocks noGrp="1"/>
          </p:cNvSpPr>
          <p:nvPr>
            <p:ph type="title"/>
          </p:nvPr>
        </p:nvSpPr>
        <p:spPr/>
        <p:txBody>
          <a:bodyPr/>
          <a:lstStyle/>
          <a:p>
            <a:r>
              <a:rPr lang="en-US" dirty="0"/>
              <a:t>OSEP Stakeholder Requirements</a:t>
            </a:r>
          </a:p>
        </p:txBody>
      </p:sp>
      <p:pic>
        <p:nvPicPr>
          <p:cNvPr id="5" name="Picture 6" descr="List of OSEP Stakeholder Requirements from the OSEP MSIP Presentation, https://osepideasthatwork.org/resources-grantees/program-areas/monitoring-and-state-improvement-planning-msip?tab=measurement">
            <a:extLst>
              <a:ext uri="{FF2B5EF4-FFF2-40B4-BE49-F238E27FC236}">
                <a16:creationId xmlns:a16="http://schemas.microsoft.com/office/drawing/2014/main" id="{E1531C86-724C-F9B7-F669-0D9B54B891C1}"/>
              </a:ext>
            </a:extLst>
          </p:cNvPr>
          <p:cNvPicPr>
            <a:picLocks noGrp="1" noChangeAspect="1"/>
          </p:cNvPicPr>
          <p:nvPr>
            <p:ph idx="1"/>
          </p:nvPr>
        </p:nvPicPr>
        <p:blipFill>
          <a:blip r:embed="rId3"/>
          <a:stretch>
            <a:fillRect/>
          </a:stretch>
        </p:blipFill>
        <p:spPr>
          <a:xfrm>
            <a:off x="0" y="1403350"/>
            <a:ext cx="7975600" cy="4051300"/>
          </a:xfrm>
          <a:prstGeom prst="rect">
            <a:avLst/>
          </a:prstGeom>
        </p:spPr>
      </p:pic>
      <p:sp>
        <p:nvSpPr>
          <p:cNvPr id="10" name="TextBox 9">
            <a:extLst>
              <a:ext uri="{FF2B5EF4-FFF2-40B4-BE49-F238E27FC236}">
                <a16:creationId xmlns:a16="http://schemas.microsoft.com/office/drawing/2014/main" id="{BE9AE164-B85D-21DC-CCCB-B7E6F3D2CEE7}"/>
              </a:ext>
            </a:extLst>
          </p:cNvPr>
          <p:cNvSpPr txBox="1"/>
          <p:nvPr/>
        </p:nvSpPr>
        <p:spPr>
          <a:xfrm>
            <a:off x="7501403" y="1379354"/>
            <a:ext cx="3475495" cy="2031325"/>
          </a:xfrm>
          <a:prstGeom prst="rect">
            <a:avLst/>
          </a:prstGeom>
          <a:noFill/>
        </p:spPr>
        <p:txBody>
          <a:bodyPr wrap="square">
            <a:spAutoFit/>
          </a:bodyPr>
          <a:lstStyle/>
          <a:p>
            <a:r>
              <a:rPr lang="en-US" sz="1800" b="1" dirty="0"/>
              <a:t>Source</a:t>
            </a:r>
            <a:r>
              <a:rPr lang="en-US" sz="1800" dirty="0"/>
              <a:t>: OSEP MSIP Presentation, </a:t>
            </a:r>
            <a:r>
              <a:rPr lang="en-US" sz="1800" dirty="0">
                <a:hlinkClick r:id="rId4" tooltip="Monitoring and State Improvement Planning (MSIP)"/>
              </a:rPr>
              <a:t>https://osepideasthatwork.org/resources-grantees/program-areas/monitoring-and-state-improvement-planning-msip?tab=measurement</a:t>
            </a:r>
            <a:endParaRPr lang="en-US" sz="1800" dirty="0">
              <a:hlinkClick r:id="rId4"/>
            </a:endParaRPr>
          </a:p>
        </p:txBody>
      </p:sp>
    </p:spTree>
    <p:extLst>
      <p:ext uri="{BB962C8B-B14F-4D97-AF65-F5344CB8AC3E}">
        <p14:creationId xmlns:p14="http://schemas.microsoft.com/office/powerpoint/2010/main" val="2687008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EE416C-0B08-D846-B55A-C71E05D1C08E}"/>
              </a:ext>
            </a:extLst>
          </p:cNvPr>
          <p:cNvSpPr>
            <a:spLocks noGrp="1"/>
          </p:cNvSpPr>
          <p:nvPr>
            <p:ph type="sldNum" sz="quarter" idx="4"/>
          </p:nvPr>
        </p:nvSpPr>
        <p:spPr/>
        <p:txBody>
          <a:bodyPr/>
          <a:lstStyle/>
          <a:p>
            <a:fld id="{8FF8BE51-C3B0-9B4F-9A06-4F809A9A7941}" type="slidenum">
              <a:rPr lang="en-US" smtClean="0"/>
              <a:pPr/>
              <a:t>12</a:t>
            </a:fld>
            <a:endParaRPr lang="en-US"/>
          </a:p>
        </p:txBody>
      </p:sp>
      <p:sp>
        <p:nvSpPr>
          <p:cNvPr id="6" name="Title 5">
            <a:extLst>
              <a:ext uri="{FF2B5EF4-FFF2-40B4-BE49-F238E27FC236}">
                <a16:creationId xmlns:a16="http://schemas.microsoft.com/office/drawing/2014/main" id="{E9FE4C71-7220-A14B-A836-149CE5651A1D}"/>
              </a:ext>
            </a:extLst>
          </p:cNvPr>
          <p:cNvSpPr>
            <a:spLocks noGrp="1"/>
          </p:cNvSpPr>
          <p:nvPr>
            <p:ph type="title"/>
          </p:nvPr>
        </p:nvSpPr>
        <p:spPr/>
        <p:txBody>
          <a:bodyPr/>
          <a:lstStyle/>
          <a:p>
            <a:r>
              <a:rPr lang="en-US" dirty="0" err="1"/>
              <a:t>OSEP</a:t>
            </a:r>
            <a:r>
              <a:rPr lang="en-US" dirty="0"/>
              <a:t> Stakeholder Requirements</a:t>
            </a:r>
          </a:p>
        </p:txBody>
      </p:sp>
      <p:sp>
        <p:nvSpPr>
          <p:cNvPr id="8" name="Content Placeholder 3">
            <a:extLst>
              <a:ext uri="{FF2B5EF4-FFF2-40B4-BE49-F238E27FC236}">
                <a16:creationId xmlns:a16="http://schemas.microsoft.com/office/drawing/2014/main" id="{683C148E-927F-64D8-C38A-375832AE33D5}"/>
              </a:ext>
            </a:extLst>
          </p:cNvPr>
          <p:cNvSpPr>
            <a:spLocks noGrp="1"/>
          </p:cNvSpPr>
          <p:nvPr>
            <p:ph idx="1"/>
          </p:nvPr>
        </p:nvSpPr>
        <p:spPr>
          <a:xfrm>
            <a:off x="806450" y="1141413"/>
            <a:ext cx="10631488" cy="4716462"/>
          </a:xfrm>
        </p:spPr>
        <p:txBody>
          <a:bodyPr>
            <a:normAutofit fontScale="77500" lnSpcReduction="20000"/>
          </a:bodyPr>
          <a:lstStyle/>
          <a:p>
            <a:pPr marL="0" marR="0" lvl="0" indent="0">
              <a:lnSpc>
                <a:spcPct val="107000"/>
              </a:lnSpc>
              <a:spcBef>
                <a:spcPts val="0"/>
              </a:spcBef>
              <a:spcAft>
                <a:spcPts val="0"/>
              </a:spcAft>
              <a:buNone/>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3600"/>
              </a:spcAft>
              <a:buNone/>
            </a:pPr>
            <a:r>
              <a:rPr lang="en-US" sz="2200">
                <a:effectLst/>
                <a:latin typeface="Calibri" panose="020F0502020204030204" pitchFamily="34" charset="0"/>
                <a:ea typeface="Calibri" panose="020F0502020204030204" pitchFamily="34" charset="0"/>
                <a:cs typeface="Times New Roman" panose="02020603050405020304" pitchFamily="18" charset="0"/>
              </a:rPr>
              <a:t>Stakeholder Involvement: The mechanisms for soliciting broad stakeholder input on the State’s targets in the SPP/APR and any subsequent revisions that the State has made to those targets, and the development and implementation of Indicator 11, the State Systemic Improvement Plan (SSIP). This must include: </a:t>
            </a:r>
          </a:p>
          <a:p>
            <a:pPr>
              <a:lnSpc>
                <a:spcPct val="107000"/>
              </a:lnSpc>
              <a:spcBef>
                <a:spcPts val="0"/>
              </a:spcBef>
              <a:spcAft>
                <a:spcPts val="2400"/>
              </a:spcAft>
            </a:pPr>
            <a:r>
              <a:rPr lang="en-US" sz="2100">
                <a:effectLst/>
                <a:latin typeface="Calibri" panose="020F0502020204030204" pitchFamily="34" charset="0"/>
                <a:ea typeface="Calibri" panose="020F0502020204030204" pitchFamily="34" charset="0"/>
                <a:cs typeface="Times New Roman" panose="02020603050405020304" pitchFamily="18" charset="0"/>
              </a:rPr>
              <a:t>The </a:t>
            </a:r>
            <a:r>
              <a:rPr lang="en-US" sz="2100" i="1">
                <a:effectLst/>
                <a:latin typeface="Calibri" panose="020F0502020204030204" pitchFamily="34" charset="0"/>
                <a:ea typeface="Calibri" panose="020F0502020204030204" pitchFamily="34" charset="0"/>
                <a:cs typeface="Times New Roman" panose="02020603050405020304" pitchFamily="18" charset="0"/>
              </a:rPr>
              <a:t>number of parent members who provided stakeholder input and a description </a:t>
            </a:r>
            <a:r>
              <a:rPr lang="en-US" sz="2100">
                <a:effectLst/>
                <a:latin typeface="Calibri" panose="020F0502020204030204" pitchFamily="34" charset="0"/>
                <a:ea typeface="Calibri" panose="020F0502020204030204" pitchFamily="34" charset="0"/>
                <a:cs typeface="Times New Roman" panose="02020603050405020304" pitchFamily="18" charset="0"/>
              </a:rPr>
              <a:t>of how the parent members of the Interagency Coordinating Council, parent center staff, parents from local and statewide advocacy and advisory committees, and individual parents were engaged in setting targets, analyzing data, developing improvement strategies, and evaluating progress. </a:t>
            </a:r>
          </a:p>
          <a:p>
            <a:pPr>
              <a:lnSpc>
                <a:spcPct val="107000"/>
              </a:lnSpc>
              <a:spcBef>
                <a:spcPts val="0"/>
              </a:spcBef>
              <a:spcAft>
                <a:spcPts val="2400"/>
              </a:spcAft>
            </a:pPr>
            <a:r>
              <a:rPr lang="en-US" sz="2100">
                <a:effectLst/>
                <a:latin typeface="Calibri" panose="020F0502020204030204" pitchFamily="34" charset="0"/>
                <a:ea typeface="Calibri" panose="020F0502020204030204" pitchFamily="34" charset="0"/>
                <a:cs typeface="Times New Roman" panose="02020603050405020304" pitchFamily="18" charset="0"/>
              </a:rPr>
              <a:t>Description of the activities conducted to </a:t>
            </a:r>
            <a:r>
              <a:rPr lang="en-US" sz="2100" i="1">
                <a:effectLst/>
                <a:latin typeface="Calibri" panose="020F0502020204030204" pitchFamily="34" charset="0"/>
                <a:ea typeface="Calibri" panose="020F0502020204030204" pitchFamily="34" charset="0"/>
                <a:cs typeface="Times New Roman" panose="02020603050405020304" pitchFamily="18" charset="0"/>
              </a:rPr>
              <a:t>increase the capacity of diverse groups of parents </a:t>
            </a:r>
            <a:r>
              <a:rPr lang="en-US" sz="2100">
                <a:effectLst/>
                <a:latin typeface="Calibri" panose="020F0502020204030204" pitchFamily="34" charset="0"/>
                <a:ea typeface="Calibri" panose="020F0502020204030204" pitchFamily="34" charset="0"/>
                <a:cs typeface="Times New Roman" panose="02020603050405020304" pitchFamily="18" charset="0"/>
              </a:rPr>
              <a:t>to support the development of implementation activities designed to improve outcomes for infants and toddlers with disabilities and their families. </a:t>
            </a:r>
          </a:p>
          <a:p>
            <a:pPr>
              <a:lnSpc>
                <a:spcPct val="107000"/>
              </a:lnSpc>
              <a:spcBef>
                <a:spcPts val="0"/>
              </a:spcBef>
              <a:spcAft>
                <a:spcPts val="2400"/>
              </a:spcAft>
            </a:pPr>
            <a:r>
              <a:rPr lang="en-US" sz="2100">
                <a:effectLst/>
                <a:latin typeface="Calibri" panose="020F0502020204030204" pitchFamily="34" charset="0"/>
                <a:ea typeface="Calibri" panose="020F0502020204030204" pitchFamily="34" charset="0"/>
                <a:cs typeface="Times New Roman" panose="02020603050405020304" pitchFamily="18" charset="0"/>
              </a:rPr>
              <a:t>The </a:t>
            </a:r>
            <a:r>
              <a:rPr lang="en-US" sz="2100" i="1">
                <a:effectLst/>
                <a:latin typeface="Calibri" panose="020F0502020204030204" pitchFamily="34" charset="0"/>
                <a:ea typeface="Calibri" panose="020F0502020204030204" pitchFamily="34" charset="0"/>
                <a:cs typeface="Times New Roman" panose="02020603050405020304" pitchFamily="18" charset="0"/>
              </a:rPr>
              <a:t>mechanisms and timelines for soliciting public input </a:t>
            </a:r>
            <a:r>
              <a:rPr lang="en-US" sz="2100">
                <a:effectLst/>
                <a:latin typeface="Calibri" panose="020F0502020204030204" pitchFamily="34" charset="0"/>
                <a:ea typeface="Calibri" panose="020F0502020204030204" pitchFamily="34" charset="0"/>
                <a:cs typeface="Times New Roman" panose="02020603050405020304" pitchFamily="18" charset="0"/>
              </a:rPr>
              <a:t>for target setting, analyzing data, developing improvement strategies, and evaluating progress.  </a:t>
            </a:r>
          </a:p>
          <a:p>
            <a:pPr>
              <a:lnSpc>
                <a:spcPct val="107000"/>
              </a:lnSpc>
              <a:spcBef>
                <a:spcPts val="0"/>
              </a:spcBef>
            </a:pPr>
            <a:r>
              <a:rPr lang="en-US" sz="2100">
                <a:latin typeface="Calibri" panose="020F0502020204030204" pitchFamily="34" charset="0"/>
                <a:ea typeface="Calibri" panose="020F0502020204030204" pitchFamily="34" charset="0"/>
                <a:cs typeface="Times New Roman" panose="02020603050405020304" pitchFamily="18" charset="0"/>
              </a:rPr>
              <a:t>T</a:t>
            </a:r>
            <a:r>
              <a:rPr lang="en-US" sz="2100">
                <a:effectLst/>
                <a:latin typeface="Calibri" panose="020F0502020204030204" pitchFamily="34" charset="0"/>
                <a:ea typeface="Calibri" panose="020F0502020204030204" pitchFamily="34" charset="0"/>
                <a:cs typeface="Times New Roman" panose="02020603050405020304" pitchFamily="18" charset="0"/>
              </a:rPr>
              <a:t>he mechanisms and timelines for making the results of the setting targets, data analysis, development of the improvement strategies, and evaluation </a:t>
            </a:r>
            <a:r>
              <a:rPr lang="en-US" sz="2100" i="1">
                <a:effectLst/>
                <a:latin typeface="Calibri" panose="020F0502020204030204" pitchFamily="34" charset="0"/>
                <a:ea typeface="Calibri" panose="020F0502020204030204" pitchFamily="34" charset="0"/>
                <a:cs typeface="Times New Roman" panose="02020603050405020304" pitchFamily="18" charset="0"/>
              </a:rPr>
              <a:t>available to the public.</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771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B204F7-9460-7CDB-D0F6-FE7894282E78}"/>
              </a:ext>
            </a:extLst>
          </p:cNvPr>
          <p:cNvSpPr>
            <a:spLocks noGrp="1"/>
          </p:cNvSpPr>
          <p:nvPr>
            <p:ph type="sldNum" sz="quarter" idx="4"/>
          </p:nvPr>
        </p:nvSpPr>
        <p:spPr/>
        <p:txBody>
          <a:bodyPr/>
          <a:lstStyle/>
          <a:p>
            <a:fld id="{8FF8BE51-C3B0-9B4F-9A06-4F809A9A7941}" type="slidenum">
              <a:rPr lang="en-US" smtClean="0"/>
              <a:pPr/>
              <a:t>13</a:t>
            </a:fld>
            <a:endParaRPr lang="en-US"/>
          </a:p>
        </p:txBody>
      </p:sp>
      <p:sp>
        <p:nvSpPr>
          <p:cNvPr id="5" name="Title 4">
            <a:extLst>
              <a:ext uri="{FF2B5EF4-FFF2-40B4-BE49-F238E27FC236}">
                <a16:creationId xmlns:a16="http://schemas.microsoft.com/office/drawing/2014/main" id="{C6F82CEE-2B28-89CA-3CF4-E266EB2064A0}"/>
              </a:ext>
            </a:extLst>
          </p:cNvPr>
          <p:cNvSpPr>
            <a:spLocks noGrp="1"/>
          </p:cNvSpPr>
          <p:nvPr>
            <p:ph type="title"/>
          </p:nvPr>
        </p:nvSpPr>
        <p:spPr/>
        <p:txBody>
          <a:bodyPr/>
          <a:lstStyle/>
          <a:p>
            <a:r>
              <a:rPr lang="en-US" dirty="0">
                <a:latin typeface="Tahoma"/>
                <a:ea typeface="Tahoma"/>
                <a:cs typeface="Tahoma"/>
              </a:rPr>
              <a:t>Effective Engagement</a:t>
            </a:r>
            <a:endParaRPr lang="en-US" dirty="0"/>
          </a:p>
        </p:txBody>
      </p:sp>
      <p:sp>
        <p:nvSpPr>
          <p:cNvPr id="4" name="Content Placeholder 3">
            <a:extLst>
              <a:ext uri="{FF2B5EF4-FFF2-40B4-BE49-F238E27FC236}">
                <a16:creationId xmlns:a16="http://schemas.microsoft.com/office/drawing/2014/main" id="{79CE3725-0510-6091-0487-7377C6EEDBC1}"/>
              </a:ext>
            </a:extLst>
          </p:cNvPr>
          <p:cNvSpPr>
            <a:spLocks noGrp="1"/>
          </p:cNvSpPr>
          <p:nvPr>
            <p:ph idx="1"/>
          </p:nvPr>
        </p:nvSpPr>
        <p:spPr/>
        <p:txBody>
          <a:bodyPr/>
          <a:lstStyle/>
          <a:p>
            <a:pPr marL="0" indent="0">
              <a:lnSpc>
                <a:spcPct val="100000"/>
              </a:lnSpc>
              <a:buNone/>
            </a:pPr>
            <a:r>
              <a:rPr lang="en-US">
                <a:latin typeface="Tahoma"/>
                <a:ea typeface="Tahoma"/>
                <a:cs typeface="Tahoma"/>
              </a:rPr>
              <a:t>To be effective, stakeholders need to:</a:t>
            </a:r>
          </a:p>
          <a:p>
            <a:pPr marL="695325">
              <a:lnSpc>
                <a:spcPct val="100000"/>
              </a:lnSpc>
            </a:pPr>
            <a:r>
              <a:rPr lang="en-US">
                <a:latin typeface="Tahoma"/>
                <a:ea typeface="Tahoma"/>
                <a:cs typeface="Tahoma"/>
              </a:rPr>
              <a:t>Understand why data are important;</a:t>
            </a:r>
            <a:endParaRPr lang="en-US"/>
          </a:p>
          <a:p>
            <a:pPr marL="695325">
              <a:lnSpc>
                <a:spcPct val="100000"/>
              </a:lnSpc>
            </a:pPr>
            <a:r>
              <a:rPr lang="en-US">
                <a:latin typeface="Tahoma"/>
                <a:ea typeface="Tahoma"/>
                <a:cs typeface="Tahoma"/>
              </a:rPr>
              <a:t>Understand what data are being collected and how those data are used;</a:t>
            </a:r>
          </a:p>
          <a:p>
            <a:pPr marL="695325">
              <a:lnSpc>
                <a:spcPct val="100000"/>
              </a:lnSpc>
            </a:pPr>
            <a:r>
              <a:rPr lang="en-US">
                <a:latin typeface="Tahoma"/>
                <a:ea typeface="Tahoma"/>
                <a:cs typeface="Tahoma"/>
              </a:rPr>
              <a:t>Know who is involved in data conversations and their roles in decision-making; </a:t>
            </a:r>
            <a:endParaRPr lang="en-US"/>
          </a:p>
          <a:p>
            <a:pPr marL="695325">
              <a:lnSpc>
                <a:spcPct val="100000"/>
              </a:lnSpc>
            </a:pPr>
            <a:r>
              <a:rPr lang="en-US">
                <a:latin typeface="Tahoma"/>
                <a:ea typeface="Tahoma"/>
                <a:cs typeface="Tahoma"/>
              </a:rPr>
              <a:t>Understand how they are/can be involved in data use.</a:t>
            </a:r>
          </a:p>
          <a:p>
            <a:pPr marL="0" indent="0">
              <a:lnSpc>
                <a:spcPct val="100000"/>
              </a:lnSpc>
              <a:spcBef>
                <a:spcPts val="2400"/>
              </a:spcBef>
              <a:buNone/>
            </a:pPr>
            <a:r>
              <a:rPr lang="en-US" b="1">
                <a:solidFill>
                  <a:srgbClr val="002060"/>
                </a:solidFill>
                <a:latin typeface="Tahoma"/>
                <a:ea typeface="Tahoma"/>
                <a:cs typeface="Tahoma"/>
              </a:rPr>
              <a:t>It is essential for all to feel comfortable asking questions about data.</a:t>
            </a:r>
            <a:endParaRPr lang="en-US">
              <a:solidFill>
                <a:srgbClr val="002060"/>
              </a:solidFill>
              <a:latin typeface="Tahoma"/>
              <a:ea typeface="Tahoma"/>
              <a:cs typeface="Tahoma"/>
            </a:endParaRPr>
          </a:p>
        </p:txBody>
      </p:sp>
      <p:pic>
        <p:nvPicPr>
          <p:cNvPr id="6" name="Picture 5" descr="&quot; &quot;">
            <a:extLst>
              <a:ext uri="{FF2B5EF4-FFF2-40B4-BE49-F238E27FC236}">
                <a16:creationId xmlns:a16="http://schemas.microsoft.com/office/drawing/2014/main" id="{094243A4-7D7D-DF0E-43FC-A2E9FE389FC8}"/>
              </a:ext>
            </a:extLst>
          </p:cNvPr>
          <p:cNvPicPr>
            <a:picLocks noChangeAspect="1"/>
          </p:cNvPicPr>
          <p:nvPr/>
        </p:nvPicPr>
        <p:blipFill>
          <a:blip r:embed="rId2"/>
          <a:stretch>
            <a:fillRect/>
          </a:stretch>
        </p:blipFill>
        <p:spPr>
          <a:xfrm>
            <a:off x="7143451" y="1361242"/>
            <a:ext cx="3749365" cy="951058"/>
          </a:xfrm>
          <a:prstGeom prst="rect">
            <a:avLst/>
          </a:prstGeom>
        </p:spPr>
      </p:pic>
    </p:spTree>
    <p:extLst>
      <p:ext uri="{BB962C8B-B14F-4D97-AF65-F5344CB8AC3E}">
        <p14:creationId xmlns:p14="http://schemas.microsoft.com/office/powerpoint/2010/main" val="2108429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Levels of Engagement</a:t>
            </a:r>
          </a:p>
        </p:txBody>
      </p:sp>
      <p:sp>
        <p:nvSpPr>
          <p:cNvPr id="6" name="Rectangle 5" descr="&quot; &quot;">
            <a:extLst>
              <a:ext uri="{FF2B5EF4-FFF2-40B4-BE49-F238E27FC236}">
                <a16:creationId xmlns:a16="http://schemas.microsoft.com/office/drawing/2014/main" id="{336A9957-BAE5-40E5-BABA-0720E450E693}"/>
              </a:ext>
            </a:extLst>
          </p:cNvPr>
          <p:cNvSpPr/>
          <p:nvPr/>
        </p:nvSpPr>
        <p:spPr>
          <a:xfrm>
            <a:off x="606701" y="1800014"/>
            <a:ext cx="5577840" cy="244722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descr="&quot; &quot;">
            <a:extLst>
              <a:ext uri="{FF2B5EF4-FFF2-40B4-BE49-F238E27FC236}">
                <a16:creationId xmlns:a16="http://schemas.microsoft.com/office/drawing/2014/main" id="{D471ED05-B5D7-4D78-8081-E1ABB5F0C1B7}"/>
              </a:ext>
            </a:extLst>
          </p:cNvPr>
          <p:cNvSpPr/>
          <p:nvPr/>
        </p:nvSpPr>
        <p:spPr>
          <a:xfrm>
            <a:off x="590371" y="4344984"/>
            <a:ext cx="5577840" cy="2447223"/>
          </a:xfrm>
          <a:prstGeom prst="rect">
            <a:avLst/>
          </a:prstGeom>
          <a:solidFill>
            <a:schemeClr val="accent5">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descr="&quot; &quot;">
            <a:extLst>
              <a:ext uri="{FF2B5EF4-FFF2-40B4-BE49-F238E27FC236}">
                <a16:creationId xmlns:a16="http://schemas.microsoft.com/office/drawing/2014/main" id="{F1580E61-04B4-4C73-B725-7A592EB6FA69}"/>
              </a:ext>
            </a:extLst>
          </p:cNvPr>
          <p:cNvSpPr/>
          <p:nvPr/>
        </p:nvSpPr>
        <p:spPr>
          <a:xfrm>
            <a:off x="6324599" y="1800014"/>
            <a:ext cx="5577840" cy="245059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descr="&quot; &quot;">
            <a:extLst>
              <a:ext uri="{FF2B5EF4-FFF2-40B4-BE49-F238E27FC236}">
                <a16:creationId xmlns:a16="http://schemas.microsoft.com/office/drawing/2014/main" id="{702E40FC-C282-4E76-A02D-2C3AFC1E795E}"/>
              </a:ext>
            </a:extLst>
          </p:cNvPr>
          <p:cNvSpPr/>
          <p:nvPr/>
        </p:nvSpPr>
        <p:spPr>
          <a:xfrm>
            <a:off x="6324599" y="4353393"/>
            <a:ext cx="5577840" cy="245059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939665"/>
            <a:ext cx="4914900" cy="5078070"/>
          </a:xfrm>
        </p:spPr>
        <p:txBody>
          <a:bodyPr>
            <a:normAutofit lnSpcReduction="10000"/>
          </a:bodyPr>
          <a:lstStyle/>
          <a:p>
            <a:pPr marL="0" indent="0">
              <a:buNone/>
            </a:pPr>
            <a:r>
              <a:rPr lang="en-US" b="1" dirty="0">
                <a:solidFill>
                  <a:srgbClr val="154578"/>
                </a:solidFill>
              </a:rPr>
              <a:t>Informing</a:t>
            </a:r>
          </a:p>
          <a:p>
            <a:pPr marL="457200" lvl="1" indent="0">
              <a:lnSpc>
                <a:spcPct val="100000"/>
              </a:lnSpc>
              <a:buClr>
                <a:srgbClr val="39B54A"/>
              </a:buClr>
              <a:buNone/>
            </a:pPr>
            <a:r>
              <a:rPr lang="en-US" dirty="0"/>
              <a:t>Sharing or disseminating information with others who care about the issue; top-down, one-way communication</a:t>
            </a:r>
          </a:p>
          <a:p>
            <a:pPr marL="457200" lvl="1" indent="0">
              <a:buNone/>
            </a:pPr>
            <a:br>
              <a:rPr lang="en-US" dirty="0"/>
            </a:br>
            <a:endParaRPr lang="en-US" dirty="0"/>
          </a:p>
          <a:p>
            <a:pPr marL="0" indent="0">
              <a:buNone/>
            </a:pPr>
            <a:r>
              <a:rPr lang="en-US" b="1" dirty="0">
                <a:solidFill>
                  <a:srgbClr val="154578"/>
                </a:solidFill>
              </a:rPr>
              <a:t>Networking</a:t>
            </a:r>
          </a:p>
          <a:p>
            <a:pPr marL="457200" lvl="1" indent="0">
              <a:lnSpc>
                <a:spcPct val="100000"/>
              </a:lnSpc>
              <a:buClr>
                <a:srgbClr val="39B54A"/>
              </a:buClr>
              <a:buNone/>
            </a:pPr>
            <a:r>
              <a:rPr lang="en-US" dirty="0"/>
              <a:t>Asking a select group what they think about this issue &amp; listening to what they say; limited two-way communication</a:t>
            </a:r>
          </a:p>
        </p:txBody>
      </p:sp>
      <p:sp>
        <p:nvSpPr>
          <p:cNvPr id="4" name="Content Placeholder 3"/>
          <p:cNvSpPr>
            <a:spLocks noGrp="1"/>
          </p:cNvSpPr>
          <p:nvPr>
            <p:ph sz="half" idx="4294967295"/>
          </p:nvPr>
        </p:nvSpPr>
        <p:spPr>
          <a:xfrm>
            <a:off x="6359070" y="1939664"/>
            <a:ext cx="5181600" cy="4896022"/>
          </a:xfrm>
          <a:prstGeom prst="rect">
            <a:avLst/>
          </a:prstGeom>
        </p:spPr>
        <p:txBody>
          <a:bodyPr>
            <a:normAutofit fontScale="92500" lnSpcReduction="20000"/>
          </a:bodyPr>
          <a:lstStyle/>
          <a:p>
            <a:pPr marL="0" indent="0">
              <a:lnSpc>
                <a:spcPct val="120000"/>
              </a:lnSpc>
              <a:buNone/>
            </a:pPr>
            <a:r>
              <a:rPr lang="en-US" sz="2600" b="1" dirty="0">
                <a:solidFill>
                  <a:schemeClr val="tx2">
                    <a:lumMod val="20000"/>
                    <a:lumOff val="80000"/>
                  </a:schemeClr>
                </a:solidFill>
              </a:rPr>
              <a:t>Collaborating</a:t>
            </a:r>
          </a:p>
          <a:p>
            <a:pPr marL="457200" lvl="1" indent="0">
              <a:lnSpc>
                <a:spcPct val="120000"/>
              </a:lnSpc>
              <a:buClr>
                <a:srgbClr val="39B54A"/>
              </a:buClr>
              <a:buNone/>
            </a:pPr>
            <a:r>
              <a:rPr lang="en-US" sz="2600" dirty="0">
                <a:solidFill>
                  <a:schemeClr val="bg1"/>
                </a:solidFill>
              </a:rPr>
              <a:t>Engaging a more representative group of stakeholders who care about the issue in trying to working together around the issue to make change</a:t>
            </a:r>
            <a:br>
              <a:rPr lang="en-US" sz="2600" dirty="0"/>
            </a:br>
            <a:endParaRPr lang="en-US" sz="900" dirty="0">
              <a:solidFill>
                <a:srgbClr val="297ABB"/>
              </a:solidFill>
            </a:endParaRPr>
          </a:p>
          <a:p>
            <a:pPr marL="0" indent="0">
              <a:lnSpc>
                <a:spcPct val="120000"/>
              </a:lnSpc>
              <a:buNone/>
            </a:pPr>
            <a:r>
              <a:rPr lang="en-US" sz="2600" b="1" dirty="0">
                <a:solidFill>
                  <a:schemeClr val="tx2">
                    <a:lumMod val="20000"/>
                    <a:lumOff val="80000"/>
                  </a:schemeClr>
                </a:solidFill>
              </a:rPr>
              <a:t>Transforming</a:t>
            </a:r>
          </a:p>
          <a:p>
            <a:pPr marL="457200" lvl="1" indent="0">
              <a:lnSpc>
                <a:spcPct val="120000"/>
              </a:lnSpc>
              <a:buClr>
                <a:srgbClr val="39B54A"/>
              </a:buClr>
              <a:buNone/>
            </a:pPr>
            <a:r>
              <a:rPr lang="en-US" sz="2600" dirty="0">
                <a:solidFill>
                  <a:schemeClr val="bg1"/>
                </a:solidFill>
              </a:rPr>
              <a:t>Leading by convening, facilitating deep cross-stakeholder engagement &amp; leadership, sharing leadership, building consensus</a:t>
            </a:r>
          </a:p>
        </p:txBody>
      </p:sp>
      <p:grpSp>
        <p:nvGrpSpPr>
          <p:cNvPr id="24" name="Group 23" descr="&quot; &quot;">
            <a:extLst>
              <a:ext uri="{FF2B5EF4-FFF2-40B4-BE49-F238E27FC236}">
                <a16:creationId xmlns:a16="http://schemas.microsoft.com/office/drawing/2014/main" id="{9BF21F7C-012A-4D5A-B348-E7C1DA2888AA}"/>
              </a:ext>
            </a:extLst>
          </p:cNvPr>
          <p:cNvGrpSpPr/>
          <p:nvPr/>
        </p:nvGrpSpPr>
        <p:grpSpPr>
          <a:xfrm>
            <a:off x="8420281" y="235683"/>
            <a:ext cx="2644139" cy="945812"/>
            <a:chOff x="6800849" y="456268"/>
            <a:chExt cx="2644139" cy="945812"/>
          </a:xfrm>
        </p:grpSpPr>
        <p:sp>
          <p:nvSpPr>
            <p:cNvPr id="15" name="Rectangle 14">
              <a:extLst>
                <a:ext uri="{FF2B5EF4-FFF2-40B4-BE49-F238E27FC236}">
                  <a16:creationId xmlns:a16="http://schemas.microsoft.com/office/drawing/2014/main" id="{FE884BF6-477A-427E-BC51-E75098EB5013}"/>
                </a:ext>
              </a:extLst>
            </p:cNvPr>
            <p:cNvSpPr/>
            <p:nvPr/>
          </p:nvSpPr>
          <p:spPr>
            <a:xfrm>
              <a:off x="6949440" y="853440"/>
              <a:ext cx="365760" cy="36576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B8C58BA-9BC6-45BA-80F8-E1156FAC9AF4}"/>
                </a:ext>
              </a:extLst>
            </p:cNvPr>
            <p:cNvSpPr/>
            <p:nvPr/>
          </p:nvSpPr>
          <p:spPr>
            <a:xfrm>
              <a:off x="7482840" y="853440"/>
              <a:ext cx="365760" cy="36576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FDC8000-DF96-4EDF-AC10-C06B132DE151}"/>
                </a:ext>
              </a:extLst>
            </p:cNvPr>
            <p:cNvSpPr/>
            <p:nvPr/>
          </p:nvSpPr>
          <p:spPr>
            <a:xfrm>
              <a:off x="8016240" y="860266"/>
              <a:ext cx="365760" cy="36576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AE0A257-3676-46F5-B2DC-B8A666F4E256}"/>
                </a:ext>
              </a:extLst>
            </p:cNvPr>
            <p:cNvSpPr/>
            <p:nvPr/>
          </p:nvSpPr>
          <p:spPr>
            <a:xfrm>
              <a:off x="8549640" y="860266"/>
              <a:ext cx="365760" cy="36576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4C358D5D-7F0A-4461-9A52-B6846CCB01C7}"/>
                </a:ext>
              </a:extLst>
            </p:cNvPr>
            <p:cNvCxnSpPr>
              <a:cxnSpLocks/>
            </p:cNvCxnSpPr>
            <p:nvPr/>
          </p:nvCxnSpPr>
          <p:spPr>
            <a:xfrm>
              <a:off x="6934200" y="1402080"/>
              <a:ext cx="2164079"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6EC5AF8-1B5B-4517-B17F-A568C5D1FC2F}"/>
                </a:ext>
              </a:extLst>
            </p:cNvPr>
            <p:cNvSpPr txBox="1"/>
            <p:nvPr/>
          </p:nvSpPr>
          <p:spPr>
            <a:xfrm>
              <a:off x="6800849" y="456268"/>
              <a:ext cx="2644139" cy="400110"/>
            </a:xfrm>
            <a:prstGeom prst="rect">
              <a:avLst/>
            </a:prstGeom>
            <a:noFill/>
          </p:spPr>
          <p:txBody>
            <a:bodyPr wrap="square" rtlCol="0">
              <a:spAutoFit/>
            </a:bodyPr>
            <a:lstStyle/>
            <a:p>
              <a:r>
                <a:rPr lang="en-US" sz="2000"/>
                <a:t>Depth of interaction </a:t>
              </a:r>
            </a:p>
          </p:txBody>
        </p:sp>
      </p:grpSp>
    </p:spTree>
    <p:extLst>
      <p:ext uri="{BB962C8B-B14F-4D97-AF65-F5344CB8AC3E}">
        <p14:creationId xmlns:p14="http://schemas.microsoft.com/office/powerpoint/2010/main" val="2754667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636655-ED85-9C4B-9B10-9D9CB346F781}"/>
              </a:ext>
            </a:extLst>
          </p:cNvPr>
          <p:cNvSpPr>
            <a:spLocks noGrp="1"/>
          </p:cNvSpPr>
          <p:nvPr>
            <p:ph type="ctrTitle"/>
          </p:nvPr>
        </p:nvSpPr>
        <p:spPr/>
        <p:txBody>
          <a:bodyPr>
            <a:normAutofit/>
          </a:bodyPr>
          <a:lstStyle/>
          <a:p>
            <a:r>
              <a:rPr lang="en-US" dirty="0"/>
              <a:t>The Data Life Cycle</a:t>
            </a:r>
          </a:p>
        </p:txBody>
      </p:sp>
      <p:sp>
        <p:nvSpPr>
          <p:cNvPr id="5" name="Subtitle 4">
            <a:extLst>
              <a:ext uri="{FF2B5EF4-FFF2-40B4-BE49-F238E27FC236}">
                <a16:creationId xmlns:a16="http://schemas.microsoft.com/office/drawing/2014/main" id="{163266C5-9A85-B841-B26C-47F9337EDD6B}"/>
              </a:ext>
            </a:extLst>
          </p:cNvPr>
          <p:cNvSpPr>
            <a:spLocks noGrp="1"/>
          </p:cNvSpPr>
          <p:nvPr>
            <p:ph type="subTitle" idx="1"/>
          </p:nvPr>
        </p:nvSpPr>
        <p:spPr/>
        <p:txBody>
          <a:bodyPr/>
          <a:lstStyle/>
          <a:p>
            <a:r>
              <a:rPr lang="en-US"/>
              <a:t>Engage Stakeholders at each step</a:t>
            </a:r>
          </a:p>
        </p:txBody>
      </p:sp>
    </p:spTree>
    <p:extLst>
      <p:ext uri="{BB962C8B-B14F-4D97-AF65-F5344CB8AC3E}">
        <p14:creationId xmlns:p14="http://schemas.microsoft.com/office/powerpoint/2010/main" val="2855464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EE416C-0B08-D846-B55A-C71E05D1C08E}"/>
              </a:ext>
            </a:extLst>
          </p:cNvPr>
          <p:cNvSpPr>
            <a:spLocks noGrp="1"/>
          </p:cNvSpPr>
          <p:nvPr>
            <p:ph type="sldNum" sz="quarter" idx="4"/>
          </p:nvPr>
        </p:nvSpPr>
        <p:spPr/>
        <p:txBody>
          <a:bodyPr/>
          <a:lstStyle/>
          <a:p>
            <a:fld id="{8FF8BE51-C3B0-9B4F-9A06-4F809A9A7941}" type="slidenum">
              <a:rPr lang="en-US" smtClean="0"/>
              <a:pPr/>
              <a:t>16</a:t>
            </a:fld>
            <a:endParaRPr lang="en-US"/>
          </a:p>
        </p:txBody>
      </p:sp>
      <p:sp>
        <p:nvSpPr>
          <p:cNvPr id="4" name="Title 3">
            <a:extLst>
              <a:ext uri="{FF2B5EF4-FFF2-40B4-BE49-F238E27FC236}">
                <a16:creationId xmlns:a16="http://schemas.microsoft.com/office/drawing/2014/main" id="{DA01E6D1-39BE-6C01-A31E-790C0E3CC2FA}"/>
              </a:ext>
            </a:extLst>
          </p:cNvPr>
          <p:cNvSpPr>
            <a:spLocks noGrp="1"/>
          </p:cNvSpPr>
          <p:nvPr>
            <p:ph type="title"/>
          </p:nvPr>
        </p:nvSpPr>
        <p:spPr/>
        <p:txBody>
          <a:bodyPr/>
          <a:lstStyle/>
          <a:p>
            <a:r>
              <a:rPr lang="en-US" dirty="0"/>
              <a:t>Engage in a Cycle of Inquiry</a:t>
            </a:r>
          </a:p>
        </p:txBody>
      </p:sp>
      <p:sp>
        <p:nvSpPr>
          <p:cNvPr id="12" name="TextBox 11">
            <a:extLst>
              <a:ext uri="{FF2B5EF4-FFF2-40B4-BE49-F238E27FC236}">
                <a16:creationId xmlns:a16="http://schemas.microsoft.com/office/drawing/2014/main" id="{51C28BA7-FCCC-2B4E-1DB7-8583EF5527F8}"/>
              </a:ext>
            </a:extLst>
          </p:cNvPr>
          <p:cNvSpPr txBox="1"/>
          <p:nvPr/>
        </p:nvSpPr>
        <p:spPr>
          <a:xfrm>
            <a:off x="558727" y="1614169"/>
            <a:ext cx="3716711" cy="3416320"/>
          </a:xfrm>
          <a:prstGeom prst="rect">
            <a:avLst/>
          </a:prstGeom>
          <a:noFill/>
        </p:spPr>
        <p:txBody>
          <a:bodyPr wrap="square">
            <a:spAutoFit/>
          </a:bodyPr>
          <a:lstStyle/>
          <a:p>
            <a:r>
              <a:rPr lang="en-US" sz="1800"/>
              <a:t>Inquiry is </a:t>
            </a:r>
            <a:r>
              <a:rPr lang="en-US" sz="1800" b="1"/>
              <a:t>a cyclical process </a:t>
            </a:r>
            <a:r>
              <a:rPr lang="en-US" sz="1800"/>
              <a:t>that takes time, and it’s important for data teams and communities to work together throughout. </a:t>
            </a:r>
          </a:p>
          <a:p>
            <a:endParaRPr lang="en-US" sz="1800"/>
          </a:p>
          <a:p>
            <a:r>
              <a:rPr lang="en-US" sz="1800"/>
              <a:t>Applying an </a:t>
            </a:r>
            <a:r>
              <a:rPr lang="en-US" sz="1800" b="1"/>
              <a:t>equity-focused approach to inquiry </a:t>
            </a:r>
            <a:r>
              <a:rPr lang="en-US" sz="1800"/>
              <a:t>prompts data teams to reexamine and assess power dynamics, policies, practices, mental models, and beliefs, that perpetuate systemic barriers and inequalities.</a:t>
            </a:r>
          </a:p>
        </p:txBody>
      </p:sp>
      <p:graphicFrame>
        <p:nvGraphicFramePr>
          <p:cNvPr id="8" name="Content Placeholder 7" descr="The components of the cycle of inquiry with arrows putting to the next step: define you question, gather data, analyze data, interpret results, share and apply findings, and repeat">
            <a:extLst>
              <a:ext uri="{FF2B5EF4-FFF2-40B4-BE49-F238E27FC236}">
                <a16:creationId xmlns:a16="http://schemas.microsoft.com/office/drawing/2014/main" id="{B349362D-9478-B224-2E5D-B78611906DC8}"/>
              </a:ext>
            </a:extLst>
          </p:cNvPr>
          <p:cNvGraphicFramePr>
            <a:graphicFrameLocks noGrp="1"/>
          </p:cNvGraphicFramePr>
          <p:nvPr>
            <p:ph idx="1"/>
            <p:extLst>
              <p:ext uri="{D42A27DB-BD31-4B8C-83A1-F6EECF244321}">
                <p14:modId xmlns:p14="http://schemas.microsoft.com/office/powerpoint/2010/main" val="1954415745"/>
              </p:ext>
            </p:extLst>
          </p:nvPr>
        </p:nvGraphicFramePr>
        <p:xfrm>
          <a:off x="4608842" y="1346886"/>
          <a:ext cx="6984443" cy="44998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3650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EE416C-0B08-D846-B55A-C71E05D1C08E}"/>
              </a:ext>
            </a:extLst>
          </p:cNvPr>
          <p:cNvSpPr>
            <a:spLocks noGrp="1"/>
          </p:cNvSpPr>
          <p:nvPr>
            <p:ph type="sldNum" sz="quarter" idx="4"/>
          </p:nvPr>
        </p:nvSpPr>
        <p:spPr/>
        <p:txBody>
          <a:bodyPr/>
          <a:lstStyle/>
          <a:p>
            <a:fld id="{8FF8BE51-C3B0-9B4F-9A06-4F809A9A7941}" type="slidenum">
              <a:rPr lang="en-US" smtClean="0"/>
              <a:pPr/>
              <a:t>17</a:t>
            </a:fld>
            <a:endParaRPr lang="en-US"/>
          </a:p>
        </p:txBody>
      </p:sp>
      <p:sp>
        <p:nvSpPr>
          <p:cNvPr id="4" name="Title 3">
            <a:extLst>
              <a:ext uri="{FF2B5EF4-FFF2-40B4-BE49-F238E27FC236}">
                <a16:creationId xmlns:a16="http://schemas.microsoft.com/office/drawing/2014/main" id="{DA01E6D1-39BE-6C01-A31E-790C0E3CC2FA}"/>
              </a:ext>
            </a:extLst>
          </p:cNvPr>
          <p:cNvSpPr>
            <a:spLocks noGrp="1"/>
          </p:cNvSpPr>
          <p:nvPr>
            <p:ph type="title"/>
          </p:nvPr>
        </p:nvSpPr>
        <p:spPr/>
        <p:txBody>
          <a:bodyPr/>
          <a:lstStyle/>
          <a:p>
            <a:r>
              <a:rPr lang="en-US" dirty="0"/>
              <a:t>Ask the Right Questions</a:t>
            </a:r>
          </a:p>
        </p:txBody>
      </p:sp>
      <p:grpSp>
        <p:nvGrpSpPr>
          <p:cNvPr id="5" name="Group 4" descr="From the Engage in a Cycle of Inquiry: Define Your Question">
            <a:extLst>
              <a:ext uri="{FF2B5EF4-FFF2-40B4-BE49-F238E27FC236}">
                <a16:creationId xmlns:a16="http://schemas.microsoft.com/office/drawing/2014/main" id="{25706322-6072-72A9-EDB0-583C427877F0}"/>
              </a:ext>
            </a:extLst>
          </p:cNvPr>
          <p:cNvGrpSpPr/>
          <p:nvPr/>
        </p:nvGrpSpPr>
        <p:grpSpPr>
          <a:xfrm>
            <a:off x="10164333" y="176145"/>
            <a:ext cx="1351583" cy="1351583"/>
            <a:chOff x="4827277" y="601"/>
            <a:chExt cx="1351583" cy="1351583"/>
          </a:xfrm>
        </p:grpSpPr>
        <p:sp>
          <p:nvSpPr>
            <p:cNvPr id="6" name="Oval 5">
              <a:extLst>
                <a:ext uri="{FF2B5EF4-FFF2-40B4-BE49-F238E27FC236}">
                  <a16:creationId xmlns:a16="http://schemas.microsoft.com/office/drawing/2014/main" id="{014BE2A7-BFD0-A914-D4E1-1DC020A405F5}"/>
                </a:ext>
              </a:extLst>
            </p:cNvPr>
            <p:cNvSpPr/>
            <p:nvPr/>
          </p:nvSpPr>
          <p:spPr>
            <a:xfrm>
              <a:off x="4827277" y="601"/>
              <a:ext cx="1351583" cy="1351583"/>
            </a:xfrm>
            <a:prstGeom prst="ellipse">
              <a:avLst/>
            </a:prstGeom>
            <a:solidFill>
              <a:srgbClr val="104578"/>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7" name="Oval 4">
              <a:extLst>
                <a:ext uri="{FF2B5EF4-FFF2-40B4-BE49-F238E27FC236}">
                  <a16:creationId xmlns:a16="http://schemas.microsoft.com/office/drawing/2014/main" id="{79CE55F1-C0BE-66E5-063E-9A9B197502A4}"/>
                </a:ext>
              </a:extLst>
            </p:cNvPr>
            <p:cNvSpPr txBox="1"/>
            <p:nvPr/>
          </p:nvSpPr>
          <p:spPr>
            <a:xfrm>
              <a:off x="5025212" y="198536"/>
              <a:ext cx="955713" cy="9557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Define Your Question</a:t>
              </a:r>
            </a:p>
          </p:txBody>
        </p:sp>
      </p:grpSp>
      <p:sp>
        <p:nvSpPr>
          <p:cNvPr id="11" name="Content Placeholder 10">
            <a:extLst>
              <a:ext uri="{FF2B5EF4-FFF2-40B4-BE49-F238E27FC236}">
                <a16:creationId xmlns:a16="http://schemas.microsoft.com/office/drawing/2014/main" id="{3323DD9F-9F1A-E094-19A4-9E30F126889C}"/>
              </a:ext>
            </a:extLst>
          </p:cNvPr>
          <p:cNvSpPr>
            <a:spLocks noGrp="1"/>
          </p:cNvSpPr>
          <p:nvPr>
            <p:ph idx="1"/>
          </p:nvPr>
        </p:nvSpPr>
        <p:spPr>
          <a:xfrm>
            <a:off x="458085" y="1455399"/>
            <a:ext cx="6529312" cy="4477806"/>
          </a:xfrm>
        </p:spPr>
        <p:txBody>
          <a:bodyPr>
            <a:normAutofit fontScale="85000" lnSpcReduction="10000"/>
          </a:bodyPr>
          <a:lstStyle/>
          <a:p>
            <a:pPr algn="l" rtl="0" fontAlgn="base">
              <a:buFont typeface="Arial" panose="020B0604020202020204" pitchFamily="34" charset="0"/>
              <a:buChar char="•"/>
            </a:pPr>
            <a:r>
              <a:rPr lang="en-US" b="0" i="0">
                <a:solidFill>
                  <a:srgbClr val="000000"/>
                </a:solidFill>
                <a:effectLst/>
                <a:latin typeface="+mn-lt"/>
              </a:rPr>
              <a:t>U</a:t>
            </a:r>
            <a:r>
              <a:rPr lang="en-US" b="0" i="0" u="none" strike="noStrike">
                <a:solidFill>
                  <a:srgbClr val="000000"/>
                </a:solidFill>
                <a:effectLst/>
                <a:latin typeface="+mn-lt"/>
              </a:rPr>
              <a:t>nderstand </a:t>
            </a:r>
            <a:r>
              <a:rPr lang="en-US" b="0" i="1" u="none" strike="noStrike">
                <a:solidFill>
                  <a:srgbClr val="000000"/>
                </a:solidFill>
                <a:effectLst/>
                <a:latin typeface="+mn-lt"/>
              </a:rPr>
              <a:t>who</a:t>
            </a:r>
            <a:r>
              <a:rPr lang="en-US" b="0" i="0" u="none" strike="noStrike">
                <a:solidFill>
                  <a:srgbClr val="000000"/>
                </a:solidFill>
                <a:effectLst/>
                <a:latin typeface="+mn-lt"/>
              </a:rPr>
              <a:t> is privileged by the data to be collected</a:t>
            </a:r>
          </a:p>
          <a:p>
            <a:pPr algn="l" rtl="0" fontAlgn="base">
              <a:buFont typeface="Arial" panose="020B0604020202020204" pitchFamily="34" charset="0"/>
              <a:buChar char="•"/>
            </a:pPr>
            <a:r>
              <a:rPr lang="en-US" b="0" i="0" u="none" strike="noStrike">
                <a:solidFill>
                  <a:srgbClr val="000000"/>
                </a:solidFill>
                <a:effectLst/>
                <a:latin typeface="+mn-lt"/>
              </a:rPr>
              <a:t>Ensure the people defining the questions represent the people who will answer the question</a:t>
            </a:r>
            <a:r>
              <a:rPr lang="en-US" b="0" i="0">
                <a:solidFill>
                  <a:srgbClr val="000000"/>
                </a:solidFill>
                <a:effectLst/>
                <a:latin typeface="+mn-lt"/>
              </a:rPr>
              <a:t>​s</a:t>
            </a:r>
          </a:p>
          <a:p>
            <a:pPr fontAlgn="base"/>
            <a:r>
              <a:rPr lang="en-US" b="0" i="0" u="none" strike="noStrike">
                <a:solidFill>
                  <a:srgbClr val="000000"/>
                </a:solidFill>
                <a:effectLst/>
                <a:latin typeface="+mn-lt"/>
              </a:rPr>
              <a:t> </a:t>
            </a:r>
            <a:r>
              <a:rPr lang="en-US" b="0" i="0">
                <a:solidFill>
                  <a:srgbClr val="000000"/>
                </a:solidFill>
                <a:effectLst/>
                <a:latin typeface="+mn-lt"/>
              </a:rPr>
              <a:t>​</a:t>
            </a:r>
            <a:r>
              <a:rPr lang="en-US" b="0" i="0" u="none" strike="noStrike">
                <a:solidFill>
                  <a:srgbClr val="000000"/>
                </a:solidFill>
                <a:effectLst/>
                <a:latin typeface="+mn-lt"/>
              </a:rPr>
              <a:t>Engage stakeholders who are impacted by the data to define the questions that get asked. </a:t>
            </a:r>
            <a:r>
              <a:rPr lang="en-US" b="0" i="0">
                <a:solidFill>
                  <a:srgbClr val="000000"/>
                </a:solidFill>
                <a:effectLst/>
                <a:latin typeface="+mn-lt"/>
              </a:rPr>
              <a:t>​</a:t>
            </a:r>
          </a:p>
          <a:p>
            <a:pPr algn="l" rtl="0" fontAlgn="base">
              <a:buFont typeface="Arial" panose="020B0604020202020204" pitchFamily="34" charset="0"/>
              <a:buChar char="•"/>
            </a:pPr>
            <a:r>
              <a:rPr lang="en-US" b="0" i="0">
                <a:solidFill>
                  <a:srgbClr val="000000"/>
                </a:solidFill>
                <a:effectLst/>
                <a:latin typeface="+mn-lt"/>
              </a:rPr>
              <a:t>Design questions that reflect the lived experiences for those impacted by the data</a:t>
            </a:r>
            <a:endParaRPr lang="en-US">
              <a:solidFill>
                <a:srgbClr val="000000"/>
              </a:solidFill>
              <a:latin typeface="+mn-lt"/>
            </a:endParaRPr>
          </a:p>
          <a:p>
            <a:pPr algn="l" rtl="0" fontAlgn="base">
              <a:buFont typeface="Arial" panose="020B0604020202020204" pitchFamily="34" charset="0"/>
              <a:buChar char="•"/>
            </a:pPr>
            <a:r>
              <a:rPr lang="en-US">
                <a:solidFill>
                  <a:srgbClr val="000000"/>
                </a:solidFill>
                <a:latin typeface="+mn-lt"/>
              </a:rPr>
              <a:t>Consider questions about how the system/ program addresses the needs of children and families</a:t>
            </a:r>
            <a:r>
              <a:rPr lang="en-US" b="0" i="0">
                <a:solidFill>
                  <a:srgbClr val="000000"/>
                </a:solidFill>
                <a:effectLst/>
                <a:latin typeface="+mn-lt"/>
              </a:rPr>
              <a:t>​</a:t>
            </a:r>
          </a:p>
        </p:txBody>
      </p:sp>
      <p:pic>
        <p:nvPicPr>
          <p:cNvPr id="9" name="Picture 8" descr="&quot; &quot;">
            <a:extLst>
              <a:ext uri="{FF2B5EF4-FFF2-40B4-BE49-F238E27FC236}">
                <a16:creationId xmlns:a16="http://schemas.microsoft.com/office/drawing/2014/main" id="{16C37E86-5F42-ECA7-2319-8B1F35874F41}"/>
              </a:ext>
            </a:extLst>
          </p:cNvPr>
          <p:cNvPicPr>
            <a:picLocks noChangeAspect="1"/>
          </p:cNvPicPr>
          <p:nvPr/>
        </p:nvPicPr>
        <p:blipFill>
          <a:blip r:embed="rId3"/>
          <a:stretch>
            <a:fillRect/>
          </a:stretch>
        </p:blipFill>
        <p:spPr>
          <a:xfrm>
            <a:off x="7262681" y="2203890"/>
            <a:ext cx="4471234" cy="2980823"/>
          </a:xfrm>
          <a:prstGeom prst="rect">
            <a:avLst/>
          </a:prstGeom>
        </p:spPr>
      </p:pic>
    </p:spTree>
    <p:extLst>
      <p:ext uri="{BB962C8B-B14F-4D97-AF65-F5344CB8AC3E}">
        <p14:creationId xmlns:p14="http://schemas.microsoft.com/office/powerpoint/2010/main" val="2914662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EE416C-0B08-D846-B55A-C71E05D1C08E}"/>
              </a:ext>
            </a:extLst>
          </p:cNvPr>
          <p:cNvSpPr>
            <a:spLocks noGrp="1"/>
          </p:cNvSpPr>
          <p:nvPr>
            <p:ph type="sldNum" sz="quarter" idx="4"/>
          </p:nvPr>
        </p:nvSpPr>
        <p:spPr/>
        <p:txBody>
          <a:bodyPr/>
          <a:lstStyle/>
          <a:p>
            <a:fld id="{8FF8BE51-C3B0-9B4F-9A06-4F809A9A7941}" type="slidenum">
              <a:rPr lang="en-US" smtClean="0"/>
              <a:pPr/>
              <a:t>18</a:t>
            </a:fld>
            <a:endParaRPr lang="en-US"/>
          </a:p>
        </p:txBody>
      </p:sp>
      <p:sp>
        <p:nvSpPr>
          <p:cNvPr id="4" name="Title 3">
            <a:extLst>
              <a:ext uri="{FF2B5EF4-FFF2-40B4-BE49-F238E27FC236}">
                <a16:creationId xmlns:a16="http://schemas.microsoft.com/office/drawing/2014/main" id="{DA01E6D1-39BE-6C01-A31E-790C0E3CC2FA}"/>
              </a:ext>
            </a:extLst>
          </p:cNvPr>
          <p:cNvSpPr>
            <a:spLocks noGrp="1"/>
          </p:cNvSpPr>
          <p:nvPr>
            <p:ph type="title"/>
          </p:nvPr>
        </p:nvSpPr>
        <p:spPr/>
        <p:txBody>
          <a:bodyPr/>
          <a:lstStyle/>
          <a:p>
            <a:pPr lvl="0"/>
            <a:r>
              <a:rPr lang="en-US" dirty="0"/>
              <a:t>Engage Stakeholders to Collect Data</a:t>
            </a:r>
          </a:p>
        </p:txBody>
      </p:sp>
      <p:grpSp>
        <p:nvGrpSpPr>
          <p:cNvPr id="5" name="Group 4" descr="From the Engage in a Cycle of Inquiry: Gather Data">
            <a:extLst>
              <a:ext uri="{FF2B5EF4-FFF2-40B4-BE49-F238E27FC236}">
                <a16:creationId xmlns:a16="http://schemas.microsoft.com/office/drawing/2014/main" id="{65AA0D8D-97A9-16C7-A4DA-3202258F21CF}"/>
              </a:ext>
            </a:extLst>
          </p:cNvPr>
          <p:cNvGrpSpPr/>
          <p:nvPr/>
        </p:nvGrpSpPr>
        <p:grpSpPr>
          <a:xfrm>
            <a:off x="10168128" y="173736"/>
            <a:ext cx="1351583" cy="1351583"/>
            <a:chOff x="6470476" y="1194455"/>
            <a:chExt cx="1351583" cy="1351583"/>
          </a:xfrm>
        </p:grpSpPr>
        <p:sp>
          <p:nvSpPr>
            <p:cNvPr id="6" name="Oval 5">
              <a:extLst>
                <a:ext uri="{FF2B5EF4-FFF2-40B4-BE49-F238E27FC236}">
                  <a16:creationId xmlns:a16="http://schemas.microsoft.com/office/drawing/2014/main" id="{1B3E48E9-49CC-54E9-2BFF-94D7E2ED8639}"/>
                </a:ext>
              </a:extLst>
            </p:cNvPr>
            <p:cNvSpPr/>
            <p:nvPr/>
          </p:nvSpPr>
          <p:spPr>
            <a:xfrm>
              <a:off x="6470476" y="1194455"/>
              <a:ext cx="1351583" cy="1351583"/>
            </a:xfrm>
            <a:prstGeom prst="ellipse">
              <a:avLst/>
            </a:prstGeom>
            <a:solidFill>
              <a:srgbClr val="104578"/>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7" name="Oval 4">
              <a:extLst>
                <a:ext uri="{FF2B5EF4-FFF2-40B4-BE49-F238E27FC236}">
                  <a16:creationId xmlns:a16="http://schemas.microsoft.com/office/drawing/2014/main" id="{16F25E4D-5FF2-4A64-9841-4B4D0D744DB8}"/>
                </a:ext>
              </a:extLst>
            </p:cNvPr>
            <p:cNvSpPr txBox="1"/>
            <p:nvPr/>
          </p:nvSpPr>
          <p:spPr>
            <a:xfrm>
              <a:off x="6668411" y="1392390"/>
              <a:ext cx="955713" cy="9557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Gather Data</a:t>
              </a:r>
            </a:p>
          </p:txBody>
        </p:sp>
      </p:grpSp>
      <p:sp>
        <p:nvSpPr>
          <p:cNvPr id="11" name="Content Placeholder 10">
            <a:extLst>
              <a:ext uri="{FF2B5EF4-FFF2-40B4-BE49-F238E27FC236}">
                <a16:creationId xmlns:a16="http://schemas.microsoft.com/office/drawing/2014/main" id="{3323DD9F-9F1A-E094-19A4-9E30F126889C}"/>
              </a:ext>
            </a:extLst>
          </p:cNvPr>
          <p:cNvSpPr>
            <a:spLocks noGrp="1"/>
          </p:cNvSpPr>
          <p:nvPr>
            <p:ph idx="1"/>
          </p:nvPr>
        </p:nvSpPr>
        <p:spPr>
          <a:xfrm>
            <a:off x="587829" y="1368358"/>
            <a:ext cx="10931881" cy="4477806"/>
          </a:xfrm>
        </p:spPr>
        <p:txBody>
          <a:bodyPr/>
          <a:lstStyle/>
          <a:p>
            <a:pPr marL="0" indent="0" algn="l" rtl="0" fontAlgn="base">
              <a:buNone/>
            </a:pPr>
            <a:r>
              <a:rPr lang="en-US" b="0" i="0" strike="sngStrike">
                <a:solidFill>
                  <a:srgbClr val="000000"/>
                </a:solidFill>
                <a:effectLst/>
                <a:latin typeface="Calibri" panose="020F0502020204030204" pitchFamily="34" charset="0"/>
              </a:rPr>
              <a:t>.  </a:t>
            </a:r>
            <a:endParaRPr lang="en-US" strike="sngStrike">
              <a:solidFill>
                <a:srgbClr val="000000"/>
              </a:solidFill>
              <a:latin typeface="Arial" panose="020B0604020202020204" pitchFamily="34" charset="0"/>
            </a:endParaRPr>
          </a:p>
          <a:p>
            <a:pPr algn="l" rtl="0" fontAlgn="base">
              <a:buFont typeface="Arial" panose="020B0604020202020204" pitchFamily="34" charset="0"/>
              <a:buChar char="•"/>
            </a:pPr>
            <a:r>
              <a:rPr lang="en-US" b="0" i="0" u="none" strike="noStrike">
                <a:solidFill>
                  <a:srgbClr val="000000"/>
                </a:solidFill>
                <a:effectLst/>
                <a:latin typeface="Arial" panose="020B0604020202020204" pitchFamily="34" charset="0"/>
              </a:rPr>
              <a:t>Be thoughtful about who collects data</a:t>
            </a:r>
            <a:r>
              <a:rPr lang="en-US" b="0" i="0">
                <a:solidFill>
                  <a:srgbClr val="000000"/>
                </a:solidFill>
                <a:effectLst/>
                <a:latin typeface="Arial" panose="020B0604020202020204" pitchFamily="34" charset="0"/>
              </a:rPr>
              <a:t>​</a:t>
            </a:r>
          </a:p>
          <a:p>
            <a:pPr algn="l" rtl="0" fontAlgn="base">
              <a:buFont typeface="Arial" panose="020B0604020202020204" pitchFamily="34" charset="0"/>
              <a:buChar char="•"/>
            </a:pPr>
            <a:r>
              <a:rPr lang="en-US" b="0" i="0" u="none" strike="noStrike">
                <a:solidFill>
                  <a:srgbClr val="000000"/>
                </a:solidFill>
                <a:effectLst/>
                <a:latin typeface="Arial" panose="020B0604020202020204" pitchFamily="34" charset="0"/>
              </a:rPr>
              <a:t>Use stakeholders to collect data</a:t>
            </a:r>
            <a:r>
              <a:rPr lang="en-US" b="0" i="0">
                <a:solidFill>
                  <a:srgbClr val="000000"/>
                </a:solidFill>
                <a:effectLst/>
                <a:latin typeface="Arial" panose="020B0604020202020204" pitchFamily="34" charset="0"/>
              </a:rPr>
              <a:t>​ from people whose lived experiences are similar</a:t>
            </a:r>
          </a:p>
          <a:p>
            <a:pPr algn="l" rtl="0" fontAlgn="base">
              <a:buFont typeface="Arial" panose="020B0604020202020204" pitchFamily="34" charset="0"/>
              <a:buChar char="•"/>
            </a:pPr>
            <a:r>
              <a:rPr lang="en-US" b="0" i="0" u="none" strike="noStrike">
                <a:solidFill>
                  <a:srgbClr val="000000"/>
                </a:solidFill>
                <a:effectLst/>
                <a:latin typeface="Arial" panose="020B0604020202020204" pitchFamily="34" charset="0"/>
              </a:rPr>
              <a:t>Train stakeholders on how to ask questions</a:t>
            </a:r>
            <a:r>
              <a:rPr lang="en-US" b="0" i="0">
                <a:solidFill>
                  <a:srgbClr val="000000"/>
                </a:solidFill>
                <a:effectLst/>
                <a:latin typeface="Arial" panose="020B0604020202020204" pitchFamily="34" charset="0"/>
              </a:rPr>
              <a:t>​</a:t>
            </a:r>
          </a:p>
          <a:p>
            <a:pPr algn="l" rtl="0" fontAlgn="base">
              <a:buFont typeface="Arial" panose="020B0604020202020204" pitchFamily="34" charset="0"/>
              <a:buChar char="•"/>
            </a:pPr>
            <a:r>
              <a:rPr lang="en-US" b="0" i="0" u="none" strike="noStrike">
                <a:solidFill>
                  <a:srgbClr val="000000"/>
                </a:solidFill>
                <a:effectLst/>
                <a:latin typeface="Arial" panose="020B0604020202020204" pitchFamily="34" charset="0"/>
              </a:rPr>
              <a:t>Use quantitative and qualitative approaches</a:t>
            </a:r>
            <a:r>
              <a:rPr lang="en-US" b="0" i="0">
                <a:solidFill>
                  <a:srgbClr val="000000"/>
                </a:solidFill>
                <a:effectLst/>
                <a:latin typeface="Arial" panose="020B0604020202020204" pitchFamily="34" charset="0"/>
              </a:rPr>
              <a:t>​</a:t>
            </a:r>
          </a:p>
        </p:txBody>
      </p:sp>
    </p:spTree>
    <p:extLst>
      <p:ext uri="{BB962C8B-B14F-4D97-AF65-F5344CB8AC3E}">
        <p14:creationId xmlns:p14="http://schemas.microsoft.com/office/powerpoint/2010/main" val="3797393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EE416C-0B08-D846-B55A-C71E05D1C08E}"/>
              </a:ext>
            </a:extLst>
          </p:cNvPr>
          <p:cNvSpPr>
            <a:spLocks noGrp="1"/>
          </p:cNvSpPr>
          <p:nvPr>
            <p:ph type="sldNum" sz="quarter" idx="4"/>
          </p:nvPr>
        </p:nvSpPr>
        <p:spPr/>
        <p:txBody>
          <a:bodyPr/>
          <a:lstStyle/>
          <a:p>
            <a:fld id="{8FF8BE51-C3B0-9B4F-9A06-4F809A9A7941}" type="slidenum">
              <a:rPr lang="en-US" smtClean="0"/>
              <a:pPr/>
              <a:t>19</a:t>
            </a:fld>
            <a:endParaRPr lang="en-US"/>
          </a:p>
        </p:txBody>
      </p:sp>
      <p:sp>
        <p:nvSpPr>
          <p:cNvPr id="4" name="Title 3">
            <a:extLst>
              <a:ext uri="{FF2B5EF4-FFF2-40B4-BE49-F238E27FC236}">
                <a16:creationId xmlns:a16="http://schemas.microsoft.com/office/drawing/2014/main" id="{DA01E6D1-39BE-6C01-A31E-790C0E3CC2FA}"/>
              </a:ext>
            </a:extLst>
          </p:cNvPr>
          <p:cNvSpPr>
            <a:spLocks noGrp="1"/>
          </p:cNvSpPr>
          <p:nvPr>
            <p:ph type="title"/>
          </p:nvPr>
        </p:nvSpPr>
        <p:spPr/>
        <p:txBody>
          <a:bodyPr/>
          <a:lstStyle/>
          <a:p>
            <a:pPr lvl="0"/>
            <a:r>
              <a:rPr lang="en-US" dirty="0"/>
              <a:t>Analyze Data Thoughtfully</a:t>
            </a:r>
          </a:p>
        </p:txBody>
      </p:sp>
      <p:grpSp>
        <p:nvGrpSpPr>
          <p:cNvPr id="5" name="Group 4" descr="From the Engage in a Cycle of Inquiry: Analyze Data">
            <a:extLst>
              <a:ext uri="{FF2B5EF4-FFF2-40B4-BE49-F238E27FC236}">
                <a16:creationId xmlns:a16="http://schemas.microsoft.com/office/drawing/2014/main" id="{B5421D3F-442B-1F65-D6D8-369845FCFB34}"/>
              </a:ext>
            </a:extLst>
          </p:cNvPr>
          <p:cNvGrpSpPr/>
          <p:nvPr/>
        </p:nvGrpSpPr>
        <p:grpSpPr>
          <a:xfrm>
            <a:off x="10168128" y="173736"/>
            <a:ext cx="1351583" cy="1351583"/>
            <a:chOff x="5842830" y="3126152"/>
            <a:chExt cx="1351583" cy="1351583"/>
          </a:xfrm>
        </p:grpSpPr>
        <p:sp>
          <p:nvSpPr>
            <p:cNvPr id="6" name="Oval 5">
              <a:extLst>
                <a:ext uri="{FF2B5EF4-FFF2-40B4-BE49-F238E27FC236}">
                  <a16:creationId xmlns:a16="http://schemas.microsoft.com/office/drawing/2014/main" id="{D845B9DE-5AA9-87DA-56E0-61732A3C5CB8}"/>
                </a:ext>
              </a:extLst>
            </p:cNvPr>
            <p:cNvSpPr/>
            <p:nvPr/>
          </p:nvSpPr>
          <p:spPr>
            <a:xfrm>
              <a:off x="5842830" y="3126152"/>
              <a:ext cx="1351583" cy="1351583"/>
            </a:xfrm>
            <a:prstGeom prst="ellipse">
              <a:avLst/>
            </a:prstGeom>
            <a:solidFill>
              <a:srgbClr val="104578"/>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7" name="Oval 4">
              <a:extLst>
                <a:ext uri="{FF2B5EF4-FFF2-40B4-BE49-F238E27FC236}">
                  <a16:creationId xmlns:a16="http://schemas.microsoft.com/office/drawing/2014/main" id="{7E0B8DCC-8DA7-1A0F-AF68-6C56982E5204}"/>
                </a:ext>
              </a:extLst>
            </p:cNvPr>
            <p:cNvSpPr txBox="1"/>
            <p:nvPr/>
          </p:nvSpPr>
          <p:spPr>
            <a:xfrm>
              <a:off x="6040765" y="3324087"/>
              <a:ext cx="955713" cy="9557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Analyze Data</a:t>
              </a:r>
            </a:p>
          </p:txBody>
        </p:sp>
      </p:grpSp>
      <p:sp>
        <p:nvSpPr>
          <p:cNvPr id="11" name="Content Placeholder 10">
            <a:extLst>
              <a:ext uri="{FF2B5EF4-FFF2-40B4-BE49-F238E27FC236}">
                <a16:creationId xmlns:a16="http://schemas.microsoft.com/office/drawing/2014/main" id="{3323DD9F-9F1A-E094-19A4-9E30F126889C}"/>
              </a:ext>
            </a:extLst>
          </p:cNvPr>
          <p:cNvSpPr>
            <a:spLocks noGrp="1"/>
          </p:cNvSpPr>
          <p:nvPr>
            <p:ph idx="1"/>
          </p:nvPr>
        </p:nvSpPr>
        <p:spPr/>
        <p:txBody>
          <a:bodyPr/>
          <a:lstStyle/>
          <a:p>
            <a:pPr algn="l" rtl="0" fontAlgn="base">
              <a:buFont typeface="Arial" panose="020B0604020202020204" pitchFamily="34" charset="0"/>
              <a:buChar char="•"/>
            </a:pPr>
            <a:endParaRPr lang="en-US" b="0" i="0" u="none" strike="noStrike">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000000"/>
                </a:solidFill>
                <a:effectLst/>
                <a:latin typeface="Arial" panose="020B0604020202020204" pitchFamily="34" charset="0"/>
              </a:rPr>
              <a:t>Provide training to ensure that stakeholders are comfortable analyzing data</a:t>
            </a:r>
            <a:r>
              <a:rPr lang="en-US" b="0" i="0">
                <a:solidFill>
                  <a:srgbClr val="000000"/>
                </a:solidFill>
                <a:effectLst/>
                <a:latin typeface="Arial" panose="020B0604020202020204" pitchFamily="34" charset="0"/>
              </a:rPr>
              <a:t>​</a:t>
            </a:r>
          </a:p>
          <a:p>
            <a:pPr algn="l" rtl="0" fontAlgn="base">
              <a:buFont typeface="Arial" panose="020B0604020202020204" pitchFamily="34" charset="0"/>
              <a:buChar char="•"/>
            </a:pPr>
            <a:r>
              <a:rPr lang="en-US" b="0" i="0" u="none" strike="noStrike">
                <a:solidFill>
                  <a:srgbClr val="000000"/>
                </a:solidFill>
                <a:effectLst/>
                <a:latin typeface="Arial" panose="020B0604020202020204" pitchFamily="34" charset="0"/>
              </a:rPr>
              <a:t>Use data visualization techniques to make the data meaningful and interesting</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000000"/>
                </a:solidFill>
                <a:effectLst/>
                <a:latin typeface="Arial" panose="020B0604020202020204" pitchFamily="34" charset="0"/>
              </a:rPr>
              <a:t>Disaggregate your data to show who is represented and who is missing</a:t>
            </a:r>
          </a:p>
          <a:p>
            <a:pPr fontAlgn="base"/>
            <a:r>
              <a:rPr lang="en-US" b="0" i="0">
                <a:solidFill>
                  <a:srgbClr val="000000"/>
                </a:solidFill>
                <a:effectLst/>
                <a:latin typeface="Arial" panose="020B0604020202020204" pitchFamily="34" charset="0"/>
              </a:rPr>
              <a:t>​Include stakeholders in discussions about what the data means to them</a:t>
            </a:r>
          </a:p>
        </p:txBody>
      </p:sp>
    </p:spTree>
    <p:extLst>
      <p:ext uri="{BB962C8B-B14F-4D97-AF65-F5344CB8AC3E}">
        <p14:creationId xmlns:p14="http://schemas.microsoft.com/office/powerpoint/2010/main" val="2139034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208658-D4C9-6941-8077-BE005220E330}"/>
              </a:ext>
            </a:extLst>
          </p:cNvPr>
          <p:cNvSpPr>
            <a:spLocks noGrp="1"/>
          </p:cNvSpPr>
          <p:nvPr>
            <p:ph type="title"/>
          </p:nvPr>
        </p:nvSpPr>
        <p:spPr/>
        <p:txBody>
          <a:bodyPr/>
          <a:lstStyle/>
          <a:p>
            <a:r>
              <a:rPr lang="en-US" dirty="0">
                <a:latin typeface="Arial"/>
                <a:cs typeface="Arial"/>
              </a:rPr>
              <a:t>Welcome </a:t>
            </a:r>
          </a:p>
        </p:txBody>
      </p:sp>
    </p:spTree>
    <p:extLst>
      <p:ext uri="{BB962C8B-B14F-4D97-AF65-F5344CB8AC3E}">
        <p14:creationId xmlns:p14="http://schemas.microsoft.com/office/powerpoint/2010/main" val="605731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EE416C-0B08-D846-B55A-C71E05D1C08E}"/>
              </a:ext>
            </a:extLst>
          </p:cNvPr>
          <p:cNvSpPr>
            <a:spLocks noGrp="1"/>
          </p:cNvSpPr>
          <p:nvPr>
            <p:ph type="sldNum" sz="quarter" idx="4"/>
          </p:nvPr>
        </p:nvSpPr>
        <p:spPr/>
        <p:txBody>
          <a:bodyPr/>
          <a:lstStyle/>
          <a:p>
            <a:fld id="{8FF8BE51-C3B0-9B4F-9A06-4F809A9A7941}" type="slidenum">
              <a:rPr lang="en-US" smtClean="0"/>
              <a:pPr/>
              <a:t>20</a:t>
            </a:fld>
            <a:endParaRPr lang="en-US"/>
          </a:p>
        </p:txBody>
      </p:sp>
      <p:sp>
        <p:nvSpPr>
          <p:cNvPr id="4" name="Title 3">
            <a:extLst>
              <a:ext uri="{FF2B5EF4-FFF2-40B4-BE49-F238E27FC236}">
                <a16:creationId xmlns:a16="http://schemas.microsoft.com/office/drawing/2014/main" id="{DA01E6D1-39BE-6C01-A31E-790C0E3CC2FA}"/>
              </a:ext>
            </a:extLst>
          </p:cNvPr>
          <p:cNvSpPr>
            <a:spLocks noGrp="1"/>
          </p:cNvSpPr>
          <p:nvPr>
            <p:ph type="title"/>
          </p:nvPr>
        </p:nvSpPr>
        <p:spPr/>
        <p:txBody>
          <a:bodyPr/>
          <a:lstStyle/>
          <a:p>
            <a:pPr lvl="0"/>
            <a:r>
              <a:rPr lang="en-US" dirty="0"/>
              <a:t>Find Meaning in Your Data</a:t>
            </a:r>
          </a:p>
        </p:txBody>
      </p:sp>
      <p:grpSp>
        <p:nvGrpSpPr>
          <p:cNvPr id="5" name="Group 4" descr="From the Engage in a Cycle of Inquiry: Interpret Results">
            <a:extLst>
              <a:ext uri="{FF2B5EF4-FFF2-40B4-BE49-F238E27FC236}">
                <a16:creationId xmlns:a16="http://schemas.microsoft.com/office/drawing/2014/main" id="{2C4FBE4F-CD8C-BB10-F88F-548487275636}"/>
              </a:ext>
            </a:extLst>
          </p:cNvPr>
          <p:cNvGrpSpPr/>
          <p:nvPr/>
        </p:nvGrpSpPr>
        <p:grpSpPr>
          <a:xfrm>
            <a:off x="10168128" y="173736"/>
            <a:ext cx="1351583" cy="1351583"/>
            <a:chOff x="3811723" y="3126152"/>
            <a:chExt cx="1351583" cy="1351583"/>
          </a:xfrm>
        </p:grpSpPr>
        <p:sp>
          <p:nvSpPr>
            <p:cNvPr id="6" name="Oval 5">
              <a:extLst>
                <a:ext uri="{FF2B5EF4-FFF2-40B4-BE49-F238E27FC236}">
                  <a16:creationId xmlns:a16="http://schemas.microsoft.com/office/drawing/2014/main" id="{6A596303-944F-852A-F69E-15247FA0FD09}"/>
                </a:ext>
              </a:extLst>
            </p:cNvPr>
            <p:cNvSpPr/>
            <p:nvPr/>
          </p:nvSpPr>
          <p:spPr>
            <a:xfrm>
              <a:off x="3811723" y="3126152"/>
              <a:ext cx="1351583" cy="1351583"/>
            </a:xfrm>
            <a:prstGeom prst="ellipse">
              <a:avLst/>
            </a:prstGeom>
            <a:solidFill>
              <a:srgbClr val="104578"/>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7" name="Oval 4">
              <a:extLst>
                <a:ext uri="{FF2B5EF4-FFF2-40B4-BE49-F238E27FC236}">
                  <a16:creationId xmlns:a16="http://schemas.microsoft.com/office/drawing/2014/main" id="{79EB6E08-DB35-8720-3936-AEA7775413CD}"/>
                </a:ext>
              </a:extLst>
            </p:cNvPr>
            <p:cNvSpPr txBox="1"/>
            <p:nvPr/>
          </p:nvSpPr>
          <p:spPr>
            <a:xfrm>
              <a:off x="4009658" y="3324087"/>
              <a:ext cx="955713" cy="9557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Interpret Results</a:t>
              </a:r>
            </a:p>
          </p:txBody>
        </p:sp>
      </p:grpSp>
      <p:sp>
        <p:nvSpPr>
          <p:cNvPr id="11" name="Content Placeholder 10">
            <a:extLst>
              <a:ext uri="{FF2B5EF4-FFF2-40B4-BE49-F238E27FC236}">
                <a16:creationId xmlns:a16="http://schemas.microsoft.com/office/drawing/2014/main" id="{3323DD9F-9F1A-E094-19A4-9E30F126889C}"/>
              </a:ext>
            </a:extLst>
          </p:cNvPr>
          <p:cNvSpPr>
            <a:spLocks noGrp="1"/>
          </p:cNvSpPr>
          <p:nvPr>
            <p:ph idx="1"/>
          </p:nvPr>
        </p:nvSpPr>
        <p:spPr/>
        <p:txBody>
          <a:bodyPr/>
          <a:lstStyle/>
          <a:p>
            <a:r>
              <a:rPr lang="en-US" b="0" i="0">
                <a:solidFill>
                  <a:srgbClr val="444444"/>
                </a:solidFill>
                <a:effectLst/>
                <a:latin typeface="Calibri" panose="020F0502020204030204" pitchFamily="34" charset="0"/>
              </a:rPr>
              <a:t>Value the different perspectives and contributions of all stakeholders (lived experiences and qualitative data helps bring meaning to quantitative data)​</a:t>
            </a:r>
            <a:endParaRPr lang="en-US" b="0" i="0">
              <a:solidFill>
                <a:srgbClr val="444444"/>
              </a:solidFill>
              <a:effectLst/>
              <a:latin typeface="Arial" panose="020B0604020202020204" pitchFamily="34" charset="0"/>
            </a:endParaRPr>
          </a:p>
          <a:p>
            <a:r>
              <a:rPr lang="en-US" b="0" i="0">
                <a:solidFill>
                  <a:srgbClr val="444444"/>
                </a:solidFill>
                <a:effectLst/>
                <a:latin typeface="Calibri" panose="020F0502020204030204" pitchFamily="34" charset="0"/>
              </a:rPr>
              <a:t>Encourage ideas and take all recommendations seriously ​</a:t>
            </a:r>
            <a:endParaRPr lang="en-US" b="0" i="0">
              <a:solidFill>
                <a:srgbClr val="444444"/>
              </a:solidFill>
              <a:effectLst/>
              <a:latin typeface="Arial" panose="020B0604020202020204" pitchFamily="34" charset="0"/>
            </a:endParaRPr>
          </a:p>
          <a:p>
            <a:r>
              <a:rPr lang="en-US" b="0" i="0">
                <a:solidFill>
                  <a:srgbClr val="444444"/>
                </a:solidFill>
                <a:effectLst/>
                <a:latin typeface="Calibri" panose="020F0502020204030204" pitchFamily="34" charset="0"/>
              </a:rPr>
              <a:t>Define what the data can realistically tell you​</a:t>
            </a:r>
            <a:endParaRPr lang="en-US" b="0" i="0">
              <a:solidFill>
                <a:srgbClr val="444444"/>
              </a:solidFill>
              <a:effectLst/>
              <a:latin typeface="Arial" panose="020B0604020202020204" pitchFamily="34" charset="0"/>
            </a:endParaRPr>
          </a:p>
          <a:p>
            <a:r>
              <a:rPr lang="en-US" b="0" i="0">
                <a:solidFill>
                  <a:srgbClr val="000000"/>
                </a:solidFill>
                <a:effectLst/>
                <a:latin typeface="Calibri" panose="020F0502020204030204" pitchFamily="34" charset="0"/>
              </a:rPr>
              <a:t>Expand a group of people who get to make meaningful decisions about the data</a:t>
            </a:r>
          </a:p>
          <a:p>
            <a:r>
              <a:rPr lang="en-US" b="0" i="0">
                <a:solidFill>
                  <a:srgbClr val="444444"/>
                </a:solidFill>
                <a:effectLst/>
                <a:latin typeface="Calibri" panose="020F0502020204030204" pitchFamily="34" charset="0"/>
              </a:rPr>
              <a:t>Involve stakeholders in interpreting the findings​</a:t>
            </a:r>
            <a:endParaRPr lang="en-US" b="0" i="0">
              <a:solidFill>
                <a:srgbClr val="444444"/>
              </a:solidFill>
              <a:effectLst/>
              <a:latin typeface="Arial" panose="020B0604020202020204" pitchFamily="34" charset="0"/>
            </a:endParaRPr>
          </a:p>
        </p:txBody>
      </p:sp>
    </p:spTree>
    <p:extLst>
      <p:ext uri="{BB962C8B-B14F-4D97-AF65-F5344CB8AC3E}">
        <p14:creationId xmlns:p14="http://schemas.microsoft.com/office/powerpoint/2010/main" val="3201341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EE416C-0B08-D846-B55A-C71E05D1C08E}"/>
              </a:ext>
            </a:extLst>
          </p:cNvPr>
          <p:cNvSpPr>
            <a:spLocks noGrp="1"/>
          </p:cNvSpPr>
          <p:nvPr>
            <p:ph type="sldNum" sz="quarter" idx="4"/>
          </p:nvPr>
        </p:nvSpPr>
        <p:spPr/>
        <p:txBody>
          <a:bodyPr/>
          <a:lstStyle/>
          <a:p>
            <a:fld id="{8FF8BE51-C3B0-9B4F-9A06-4F809A9A7941}" type="slidenum">
              <a:rPr lang="en-US" smtClean="0"/>
              <a:pPr/>
              <a:t>21</a:t>
            </a:fld>
            <a:endParaRPr lang="en-US"/>
          </a:p>
        </p:txBody>
      </p:sp>
      <p:sp>
        <p:nvSpPr>
          <p:cNvPr id="4" name="Title 3">
            <a:extLst>
              <a:ext uri="{FF2B5EF4-FFF2-40B4-BE49-F238E27FC236}">
                <a16:creationId xmlns:a16="http://schemas.microsoft.com/office/drawing/2014/main" id="{DA01E6D1-39BE-6C01-A31E-790C0E3CC2FA}"/>
              </a:ext>
            </a:extLst>
          </p:cNvPr>
          <p:cNvSpPr>
            <a:spLocks noGrp="1"/>
          </p:cNvSpPr>
          <p:nvPr>
            <p:ph type="title"/>
          </p:nvPr>
        </p:nvSpPr>
        <p:spPr/>
        <p:txBody>
          <a:bodyPr/>
          <a:lstStyle/>
          <a:p>
            <a:pPr lvl="0"/>
            <a:r>
              <a:rPr lang="en-US" dirty="0"/>
              <a:t>Share and Use Your Data Findings</a:t>
            </a:r>
          </a:p>
        </p:txBody>
      </p:sp>
      <p:grpSp>
        <p:nvGrpSpPr>
          <p:cNvPr id="5" name="Group 4" descr="From the Engage in a Cycle of Inquiry: Share and Apply Findings">
            <a:extLst>
              <a:ext uri="{FF2B5EF4-FFF2-40B4-BE49-F238E27FC236}">
                <a16:creationId xmlns:a16="http://schemas.microsoft.com/office/drawing/2014/main" id="{408A4323-D0C5-C611-CC88-7E22B052AF83}"/>
              </a:ext>
            </a:extLst>
          </p:cNvPr>
          <p:cNvGrpSpPr/>
          <p:nvPr/>
        </p:nvGrpSpPr>
        <p:grpSpPr>
          <a:xfrm>
            <a:off x="10168128" y="173736"/>
            <a:ext cx="1351583" cy="1351583"/>
            <a:chOff x="3184077" y="1194455"/>
            <a:chExt cx="1351583" cy="1351583"/>
          </a:xfrm>
        </p:grpSpPr>
        <p:sp>
          <p:nvSpPr>
            <p:cNvPr id="6" name="Oval 5">
              <a:extLst>
                <a:ext uri="{FF2B5EF4-FFF2-40B4-BE49-F238E27FC236}">
                  <a16:creationId xmlns:a16="http://schemas.microsoft.com/office/drawing/2014/main" id="{68532850-FE5D-1315-ACE8-5F5085ECFDF4}"/>
                </a:ext>
              </a:extLst>
            </p:cNvPr>
            <p:cNvSpPr/>
            <p:nvPr/>
          </p:nvSpPr>
          <p:spPr>
            <a:xfrm>
              <a:off x="3184077" y="1194455"/>
              <a:ext cx="1351583" cy="1351583"/>
            </a:xfrm>
            <a:prstGeom prst="ellipse">
              <a:avLst/>
            </a:prstGeom>
            <a:solidFill>
              <a:srgbClr val="104578"/>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7" name="Oval 4">
              <a:extLst>
                <a:ext uri="{FF2B5EF4-FFF2-40B4-BE49-F238E27FC236}">
                  <a16:creationId xmlns:a16="http://schemas.microsoft.com/office/drawing/2014/main" id="{2A3CA0CE-5590-2116-7840-1D59033A5879}"/>
                </a:ext>
              </a:extLst>
            </p:cNvPr>
            <p:cNvSpPr txBox="1"/>
            <p:nvPr/>
          </p:nvSpPr>
          <p:spPr>
            <a:xfrm>
              <a:off x="3382012" y="1392390"/>
              <a:ext cx="955713" cy="9557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Share and Apply Findings</a:t>
              </a:r>
            </a:p>
          </p:txBody>
        </p:sp>
      </p:grpSp>
      <p:sp>
        <p:nvSpPr>
          <p:cNvPr id="11" name="Content Placeholder 10">
            <a:extLst>
              <a:ext uri="{FF2B5EF4-FFF2-40B4-BE49-F238E27FC236}">
                <a16:creationId xmlns:a16="http://schemas.microsoft.com/office/drawing/2014/main" id="{3323DD9F-9F1A-E094-19A4-9E30F126889C}"/>
              </a:ext>
            </a:extLst>
          </p:cNvPr>
          <p:cNvSpPr>
            <a:spLocks noGrp="1"/>
          </p:cNvSpPr>
          <p:nvPr>
            <p:ph idx="1"/>
          </p:nvPr>
        </p:nvSpPr>
        <p:spPr/>
        <p:txBody>
          <a:bodyPr/>
          <a:lstStyle/>
          <a:p>
            <a:endParaRPr lang="en-US" b="0" i="0" dirty="0">
              <a:solidFill>
                <a:srgbClr val="000000"/>
              </a:solidFill>
              <a:effectLst/>
              <a:latin typeface="Calibri" panose="020F0502020204030204" pitchFamily="34" charset="0"/>
            </a:endParaRPr>
          </a:p>
          <a:p>
            <a:r>
              <a:rPr lang="en-US" b="0" i="0" dirty="0">
                <a:solidFill>
                  <a:srgbClr val="000000"/>
                </a:solidFill>
                <a:effectLst/>
                <a:latin typeface="Calibri" panose="020F0502020204030204" pitchFamily="34" charset="0"/>
              </a:rPr>
              <a:t>Highlight and share achievements, big and small</a:t>
            </a:r>
          </a:p>
          <a:p>
            <a:r>
              <a:rPr lang="en-US" b="0" i="0" dirty="0">
                <a:solidFill>
                  <a:srgbClr val="444444"/>
                </a:solidFill>
                <a:effectLst/>
                <a:latin typeface="Calibri" panose="020F0502020204030204" pitchFamily="34" charset="0"/>
              </a:rPr>
              <a:t>Explain why stakeholders are essential for guiding and implementing improvement​</a:t>
            </a:r>
            <a:endParaRPr lang="en-US" b="0" i="0" dirty="0">
              <a:solidFill>
                <a:srgbClr val="444444"/>
              </a:solidFill>
              <a:effectLst/>
              <a:latin typeface="Arial" panose="020B0604020202020204" pitchFamily="34" charset="0"/>
            </a:endParaRPr>
          </a:p>
          <a:p>
            <a:r>
              <a:rPr lang="en-US" b="0" i="0" dirty="0">
                <a:solidFill>
                  <a:srgbClr val="444444"/>
                </a:solidFill>
                <a:effectLst/>
                <a:latin typeface="Calibri" panose="020F0502020204030204" pitchFamily="34" charset="0"/>
              </a:rPr>
              <a:t>Ensure that those who provided the data receive the findings​ in an understandable format</a:t>
            </a:r>
            <a:endParaRPr lang="en-US" b="0" i="0" dirty="0">
              <a:solidFill>
                <a:srgbClr val="444444"/>
              </a:solidFill>
              <a:effectLst/>
              <a:latin typeface="Arial" panose="020B0604020202020204" pitchFamily="34" charset="0"/>
            </a:endParaRPr>
          </a:p>
        </p:txBody>
      </p:sp>
    </p:spTree>
    <p:extLst>
      <p:ext uri="{BB962C8B-B14F-4D97-AF65-F5344CB8AC3E}">
        <p14:creationId xmlns:p14="http://schemas.microsoft.com/office/powerpoint/2010/main" val="1889020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636655-ED85-9C4B-9B10-9D9CB346F781}"/>
              </a:ext>
            </a:extLst>
          </p:cNvPr>
          <p:cNvSpPr>
            <a:spLocks noGrp="1"/>
          </p:cNvSpPr>
          <p:nvPr>
            <p:ph type="ctrTitle"/>
          </p:nvPr>
        </p:nvSpPr>
        <p:spPr/>
        <p:txBody>
          <a:bodyPr>
            <a:normAutofit/>
          </a:bodyPr>
          <a:lstStyle/>
          <a:p>
            <a:r>
              <a:rPr lang="en-US" dirty="0"/>
              <a:t>Telling Your Story with Data</a:t>
            </a:r>
          </a:p>
        </p:txBody>
      </p:sp>
      <p:sp>
        <p:nvSpPr>
          <p:cNvPr id="5" name="Subtitle 4">
            <a:extLst>
              <a:ext uri="{FF2B5EF4-FFF2-40B4-BE49-F238E27FC236}">
                <a16:creationId xmlns:a16="http://schemas.microsoft.com/office/drawing/2014/main" id="{163266C5-9A85-B841-B26C-47F9337EDD6B}"/>
              </a:ext>
            </a:extLst>
          </p:cNvPr>
          <p:cNvSpPr>
            <a:spLocks noGrp="1"/>
          </p:cNvSpPr>
          <p:nvPr>
            <p:ph type="subTitle" idx="1"/>
          </p:nvPr>
        </p:nvSpPr>
        <p:spPr/>
        <p:txBody>
          <a:bodyPr/>
          <a:lstStyle/>
          <a:p>
            <a:r>
              <a:rPr lang="en-US"/>
              <a:t>Quantitative and Qualitative Approaches</a:t>
            </a:r>
          </a:p>
        </p:txBody>
      </p:sp>
    </p:spTree>
    <p:extLst>
      <p:ext uri="{BB962C8B-B14F-4D97-AF65-F5344CB8AC3E}">
        <p14:creationId xmlns:p14="http://schemas.microsoft.com/office/powerpoint/2010/main" val="1898464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DA90F8-3FCB-A645-8CEA-5E7C7B9C474D}"/>
              </a:ext>
            </a:extLst>
          </p:cNvPr>
          <p:cNvSpPr>
            <a:spLocks noGrp="1"/>
          </p:cNvSpPr>
          <p:nvPr>
            <p:ph type="sldNum" sz="quarter" idx="4"/>
          </p:nvPr>
        </p:nvSpPr>
        <p:spPr/>
        <p:txBody>
          <a:bodyPr/>
          <a:lstStyle/>
          <a:p>
            <a:fld id="{8FF8BE51-C3B0-9B4F-9A06-4F809A9A7941}" type="slidenum">
              <a:rPr lang="en-US" smtClean="0"/>
              <a:pPr/>
              <a:t>23</a:t>
            </a:fld>
            <a:endParaRPr lang="en-US"/>
          </a:p>
        </p:txBody>
      </p:sp>
      <p:sp>
        <p:nvSpPr>
          <p:cNvPr id="7" name="Title 6">
            <a:extLst>
              <a:ext uri="{FF2B5EF4-FFF2-40B4-BE49-F238E27FC236}">
                <a16:creationId xmlns:a16="http://schemas.microsoft.com/office/drawing/2014/main" id="{8990F888-53FA-D24A-B5B9-C3B902FC028B}"/>
              </a:ext>
            </a:extLst>
          </p:cNvPr>
          <p:cNvSpPr>
            <a:spLocks noGrp="1"/>
          </p:cNvSpPr>
          <p:nvPr>
            <p:ph type="title"/>
          </p:nvPr>
        </p:nvSpPr>
        <p:spPr>
          <a:xfrm>
            <a:off x="587829" y="226979"/>
            <a:ext cx="11005456" cy="496463"/>
          </a:xfrm>
        </p:spPr>
        <p:txBody>
          <a:bodyPr>
            <a:normAutofit fontScale="90000"/>
          </a:bodyPr>
          <a:lstStyle/>
          <a:p>
            <a:r>
              <a:rPr lang="en-US" dirty="0"/>
              <a:t>Two Main Types of Data</a:t>
            </a:r>
          </a:p>
        </p:txBody>
      </p:sp>
      <p:sp>
        <p:nvSpPr>
          <p:cNvPr id="8" name="Content Placeholder 7">
            <a:extLst>
              <a:ext uri="{FF2B5EF4-FFF2-40B4-BE49-F238E27FC236}">
                <a16:creationId xmlns:a16="http://schemas.microsoft.com/office/drawing/2014/main" id="{7794D221-BFBF-9E46-BC8C-8EE592DF87F7}"/>
              </a:ext>
            </a:extLst>
          </p:cNvPr>
          <p:cNvSpPr>
            <a:spLocks noGrp="1"/>
          </p:cNvSpPr>
          <p:nvPr>
            <p:ph sz="half" idx="1"/>
          </p:nvPr>
        </p:nvSpPr>
        <p:spPr>
          <a:xfrm>
            <a:off x="587829" y="1135200"/>
            <a:ext cx="5388428" cy="4477806"/>
          </a:xfrm>
          <a:ln>
            <a:solidFill>
              <a:schemeClr val="accent5"/>
            </a:solidFill>
          </a:ln>
        </p:spPr>
        <p:txBody>
          <a:bodyPr/>
          <a:lstStyle/>
          <a:p>
            <a:pPr marL="0" indent="0">
              <a:buNone/>
            </a:pPr>
            <a:r>
              <a:rPr lang="en-US" b="1">
                <a:latin typeface="Tahoma"/>
                <a:ea typeface="Tahoma"/>
                <a:cs typeface="Tahoma"/>
              </a:rPr>
              <a:t>Quantitative data </a:t>
            </a:r>
            <a:r>
              <a:rPr lang="en-US">
                <a:latin typeface="Tahoma"/>
                <a:ea typeface="Tahoma"/>
                <a:cs typeface="Tahoma"/>
              </a:rPr>
              <a:t>can either be counted or compared on a numeric scale. This type of data tends to answer questions focused on </a:t>
            </a:r>
            <a:r>
              <a:rPr lang="en-US" i="1">
                <a:latin typeface="Tahoma"/>
                <a:ea typeface="Tahoma"/>
                <a:cs typeface="Tahoma"/>
              </a:rPr>
              <a:t>what</a:t>
            </a:r>
            <a:r>
              <a:rPr lang="en-US">
                <a:latin typeface="Tahoma"/>
                <a:ea typeface="Tahoma"/>
                <a:cs typeface="Tahoma"/>
              </a:rPr>
              <a:t> or </a:t>
            </a:r>
            <a:r>
              <a:rPr lang="en-US" i="1">
                <a:latin typeface="Tahoma"/>
                <a:ea typeface="Tahoma"/>
                <a:cs typeface="Tahoma"/>
              </a:rPr>
              <a:t>how many</a:t>
            </a:r>
            <a:r>
              <a:rPr lang="en-US">
                <a:latin typeface="Tahoma"/>
                <a:ea typeface="Tahoma"/>
                <a:cs typeface="Tahoma"/>
              </a:rPr>
              <a:t>. </a:t>
            </a:r>
            <a:endParaRPr lang="en-US"/>
          </a:p>
          <a:p>
            <a:endParaRPr lang="en-US"/>
          </a:p>
        </p:txBody>
      </p:sp>
      <p:sp>
        <p:nvSpPr>
          <p:cNvPr id="9" name="Content Placeholder 8">
            <a:extLst>
              <a:ext uri="{FF2B5EF4-FFF2-40B4-BE49-F238E27FC236}">
                <a16:creationId xmlns:a16="http://schemas.microsoft.com/office/drawing/2014/main" id="{D1229ABA-79A3-594A-947D-0CCFE79D1051}"/>
              </a:ext>
            </a:extLst>
          </p:cNvPr>
          <p:cNvSpPr>
            <a:spLocks noGrp="1"/>
          </p:cNvSpPr>
          <p:nvPr>
            <p:ph sz="half" idx="2"/>
          </p:nvPr>
        </p:nvSpPr>
        <p:spPr>
          <a:xfrm>
            <a:off x="6204856" y="1135200"/>
            <a:ext cx="5388429" cy="4477806"/>
          </a:xfrm>
          <a:ln>
            <a:solidFill>
              <a:schemeClr val="accent5"/>
            </a:solidFill>
          </a:ln>
        </p:spPr>
        <p:txBody>
          <a:bodyPr/>
          <a:lstStyle/>
          <a:p>
            <a:pPr marL="0" indent="0">
              <a:buNone/>
            </a:pPr>
            <a:r>
              <a:rPr lang="en-US" b="1">
                <a:latin typeface="Tahoma"/>
                <a:ea typeface="Tahoma"/>
                <a:cs typeface="Tahoma"/>
              </a:rPr>
              <a:t>Qualitative data </a:t>
            </a:r>
            <a:r>
              <a:rPr lang="en-US">
                <a:latin typeface="Tahoma"/>
                <a:ea typeface="Tahoma"/>
                <a:cs typeface="Tahoma"/>
              </a:rPr>
              <a:t>describe qualities or characteristics. This type of data tends to answer questions about the </a:t>
            </a:r>
            <a:r>
              <a:rPr lang="en-US" i="1">
                <a:latin typeface="Tahoma"/>
                <a:ea typeface="Tahoma"/>
                <a:cs typeface="Tahoma"/>
              </a:rPr>
              <a:t>how</a:t>
            </a:r>
            <a:r>
              <a:rPr lang="en-US">
                <a:latin typeface="Tahoma"/>
                <a:ea typeface="Tahoma"/>
                <a:cs typeface="Tahoma"/>
              </a:rPr>
              <a:t> and </a:t>
            </a:r>
            <a:r>
              <a:rPr lang="en-US" i="1">
                <a:latin typeface="Tahoma"/>
                <a:ea typeface="Tahoma"/>
                <a:cs typeface="Tahoma"/>
              </a:rPr>
              <a:t>why</a:t>
            </a:r>
            <a:r>
              <a:rPr lang="en-US">
                <a:latin typeface="Tahoma"/>
                <a:ea typeface="Tahoma"/>
                <a:cs typeface="Tahoma"/>
              </a:rPr>
              <a:t> of a phenomenon.</a:t>
            </a:r>
          </a:p>
        </p:txBody>
      </p:sp>
      <p:pic>
        <p:nvPicPr>
          <p:cNvPr id="16" name="Picture 15" descr="&quot; &quot;">
            <a:extLst>
              <a:ext uri="{FF2B5EF4-FFF2-40B4-BE49-F238E27FC236}">
                <a16:creationId xmlns:a16="http://schemas.microsoft.com/office/drawing/2014/main" id="{D8DDD5E8-3318-2B97-DA08-1F2B7B92330F}"/>
              </a:ext>
            </a:extLst>
          </p:cNvPr>
          <p:cNvPicPr>
            <a:picLocks noChangeAspect="1"/>
          </p:cNvPicPr>
          <p:nvPr/>
        </p:nvPicPr>
        <p:blipFill>
          <a:blip r:embed="rId3"/>
          <a:stretch>
            <a:fillRect/>
          </a:stretch>
        </p:blipFill>
        <p:spPr>
          <a:xfrm>
            <a:off x="1842703" y="3465717"/>
            <a:ext cx="2934231" cy="1843064"/>
          </a:xfrm>
          <a:prstGeom prst="rect">
            <a:avLst/>
          </a:prstGeom>
        </p:spPr>
      </p:pic>
      <p:pic>
        <p:nvPicPr>
          <p:cNvPr id="5" name="Picture 4" descr="&quot; &quot;">
            <a:extLst>
              <a:ext uri="{FF2B5EF4-FFF2-40B4-BE49-F238E27FC236}">
                <a16:creationId xmlns:a16="http://schemas.microsoft.com/office/drawing/2014/main" id="{2DFA9830-AA48-1A3C-3E29-DEF066F1203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219103" y="3336143"/>
            <a:ext cx="3130194" cy="1972638"/>
          </a:xfrm>
          <a:prstGeom prst="rect">
            <a:avLst/>
          </a:prstGeom>
        </p:spPr>
      </p:pic>
    </p:spTree>
    <p:extLst>
      <p:ext uri="{BB962C8B-B14F-4D97-AF65-F5344CB8AC3E}">
        <p14:creationId xmlns:p14="http://schemas.microsoft.com/office/powerpoint/2010/main" val="1309676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EE416C-0B08-D846-B55A-C71E05D1C08E}"/>
              </a:ext>
            </a:extLst>
          </p:cNvPr>
          <p:cNvSpPr>
            <a:spLocks noGrp="1"/>
          </p:cNvSpPr>
          <p:nvPr>
            <p:ph type="sldNum" sz="quarter" idx="4"/>
          </p:nvPr>
        </p:nvSpPr>
        <p:spPr/>
        <p:txBody>
          <a:bodyPr/>
          <a:lstStyle/>
          <a:p>
            <a:fld id="{8FF8BE51-C3B0-9B4F-9A06-4F809A9A7941}" type="slidenum">
              <a:rPr lang="en-US" smtClean="0"/>
              <a:pPr/>
              <a:t>24</a:t>
            </a:fld>
            <a:endParaRPr lang="en-US"/>
          </a:p>
        </p:txBody>
      </p:sp>
      <p:sp>
        <p:nvSpPr>
          <p:cNvPr id="6" name="Title 5">
            <a:extLst>
              <a:ext uri="{FF2B5EF4-FFF2-40B4-BE49-F238E27FC236}">
                <a16:creationId xmlns:a16="http://schemas.microsoft.com/office/drawing/2014/main" id="{E9FE4C71-7220-A14B-A836-149CE5651A1D}"/>
              </a:ext>
            </a:extLst>
          </p:cNvPr>
          <p:cNvSpPr>
            <a:spLocks noGrp="1"/>
          </p:cNvSpPr>
          <p:nvPr>
            <p:ph type="title"/>
          </p:nvPr>
        </p:nvSpPr>
        <p:spPr/>
        <p:txBody>
          <a:bodyPr/>
          <a:lstStyle/>
          <a:p>
            <a:r>
              <a:rPr lang="en-US" dirty="0"/>
              <a:t>Quantitative Data</a:t>
            </a:r>
          </a:p>
        </p:txBody>
      </p:sp>
      <p:sp>
        <p:nvSpPr>
          <p:cNvPr id="5" name="TextBox 4">
            <a:extLst>
              <a:ext uri="{FF2B5EF4-FFF2-40B4-BE49-F238E27FC236}">
                <a16:creationId xmlns:a16="http://schemas.microsoft.com/office/drawing/2014/main" id="{C2D4540D-7CFC-3FAE-AA71-057EB491D689}"/>
              </a:ext>
            </a:extLst>
          </p:cNvPr>
          <p:cNvSpPr txBox="1"/>
          <p:nvPr/>
        </p:nvSpPr>
        <p:spPr>
          <a:xfrm>
            <a:off x="806450" y="1000125"/>
            <a:ext cx="7316197" cy="6273449"/>
          </a:xfrm>
          <a:prstGeom prst="rect">
            <a:avLst/>
          </a:prstGeom>
          <a:noFill/>
        </p:spPr>
        <p:txBody>
          <a:bodyPr wrap="square">
            <a:spAutoFit/>
          </a:bodyPr>
          <a:lstStyle/>
          <a:p>
            <a:pPr fontAlgn="base">
              <a:lnSpc>
                <a:spcPct val="150000"/>
              </a:lnSpc>
            </a:pPr>
            <a:r>
              <a:rPr lang="en-US" b="0" i="0" dirty="0">
                <a:solidFill>
                  <a:srgbClr val="424446"/>
                </a:solidFill>
              </a:rPr>
              <a:t>Are numerical</a:t>
            </a:r>
          </a:p>
          <a:p>
            <a:pPr fontAlgn="base">
              <a:lnSpc>
                <a:spcPct val="150000"/>
              </a:lnSpc>
            </a:pPr>
            <a:r>
              <a:rPr lang="en-US" dirty="0">
                <a:solidFill>
                  <a:srgbClr val="424446"/>
                </a:solidFill>
              </a:rPr>
              <a:t>Represent </a:t>
            </a:r>
            <a:r>
              <a:rPr lang="en-US" b="0" i="0" dirty="0">
                <a:solidFill>
                  <a:srgbClr val="424446"/>
                </a:solidFill>
                <a:effectLst/>
              </a:rPr>
              <a:t>things you can measure objectively: </a:t>
            </a:r>
          </a:p>
          <a:p>
            <a:pPr marL="742950" lvl="1" indent="-285750" fontAlgn="base">
              <a:buFont typeface="Arial" panose="020B0604020202020204" pitchFamily="34" charset="0"/>
              <a:buChar char="•"/>
            </a:pPr>
            <a:r>
              <a:rPr lang="en-US" dirty="0"/>
              <a:t>numbers of children served</a:t>
            </a:r>
          </a:p>
          <a:p>
            <a:pPr marL="742950" lvl="1" indent="-285750" fontAlgn="base">
              <a:buFont typeface="Arial" panose="020B0604020202020204" pitchFamily="34" charset="0"/>
              <a:buChar char="•"/>
            </a:pPr>
            <a:r>
              <a:rPr lang="en-US" dirty="0"/>
              <a:t>frequency of services delivered </a:t>
            </a:r>
          </a:p>
          <a:p>
            <a:pPr marL="742950" lvl="1" indent="-285750" fontAlgn="base">
              <a:buFont typeface="Arial" panose="020B0604020202020204" pitchFamily="34" charset="0"/>
              <a:buChar char="•"/>
            </a:pPr>
            <a:r>
              <a:rPr lang="en-US" dirty="0"/>
              <a:t>numbers of trainings</a:t>
            </a:r>
          </a:p>
          <a:p>
            <a:pPr lvl="1" fontAlgn="base"/>
            <a:endParaRPr lang="en-US" dirty="0"/>
          </a:p>
          <a:p>
            <a:pPr algn="l" rtl="0" fontAlgn="base">
              <a:lnSpc>
                <a:spcPct val="150000"/>
              </a:lnSpc>
            </a:pPr>
            <a:r>
              <a:rPr lang="en-US" dirty="0">
                <a:solidFill>
                  <a:srgbClr val="000000"/>
                </a:solidFill>
              </a:rPr>
              <a:t>Answer these types of</a:t>
            </a:r>
            <a:r>
              <a:rPr lang="en-US" b="0" i="0" u="none" strike="noStrike" dirty="0">
                <a:solidFill>
                  <a:srgbClr val="000000"/>
                </a:solidFill>
                <a:effectLst/>
              </a:rPr>
              <a:t> questions: </a:t>
            </a:r>
            <a:r>
              <a:rPr lang="en-US" b="0" i="0" dirty="0">
                <a:solidFill>
                  <a:srgbClr val="000000"/>
                </a:solidFill>
                <a:effectLst/>
              </a:rPr>
              <a:t>​</a:t>
            </a:r>
          </a:p>
          <a:p>
            <a:pPr marL="742950" lvl="1" indent="-285750" fontAlgn="base">
              <a:buFont typeface="Arial" panose="020B0604020202020204" pitchFamily="34" charset="0"/>
              <a:buChar char="•"/>
            </a:pPr>
            <a:r>
              <a:rPr lang="en-US" dirty="0"/>
              <a:t>Is there a problem?</a:t>
            </a:r>
          </a:p>
          <a:p>
            <a:pPr marL="742950" lvl="1" indent="-285750" fontAlgn="base">
              <a:buFont typeface="Arial" panose="020B0604020202020204" pitchFamily="34" charset="0"/>
              <a:buChar char="•"/>
            </a:pPr>
            <a:r>
              <a:rPr lang="en-US" dirty="0"/>
              <a:t>How many?</a:t>
            </a:r>
          </a:p>
          <a:p>
            <a:pPr marL="742950" lvl="1" indent="-285750" fontAlgn="base">
              <a:buFont typeface="Arial" panose="020B0604020202020204" pitchFamily="34" charset="0"/>
              <a:buChar char="•"/>
            </a:pPr>
            <a:r>
              <a:rPr lang="en-US" dirty="0"/>
              <a:t>How much?</a:t>
            </a:r>
          </a:p>
          <a:p>
            <a:pPr marL="742950" lvl="1" indent="-285750" fontAlgn="base">
              <a:buFont typeface="Arial" panose="020B0604020202020204" pitchFamily="34" charset="0"/>
              <a:buChar char="•"/>
            </a:pPr>
            <a:r>
              <a:rPr lang="en-US" dirty="0"/>
              <a:t>How often? </a:t>
            </a:r>
          </a:p>
          <a:p>
            <a:pPr lvl="1" fontAlgn="base"/>
            <a:endParaRPr lang="en-US" dirty="0"/>
          </a:p>
          <a:p>
            <a:r>
              <a:rPr lang="en-US" dirty="0"/>
              <a:t>Do</a:t>
            </a:r>
            <a:r>
              <a:rPr lang="en-US" i="1" dirty="0"/>
              <a:t> not </a:t>
            </a:r>
            <a:r>
              <a:rPr lang="en-US" dirty="0"/>
              <a:t>answer these types of questions </a:t>
            </a:r>
          </a:p>
          <a:p>
            <a:pPr marL="742950" lvl="1" indent="-285750" fontAlgn="base">
              <a:buFont typeface="Arial" panose="020B0604020202020204" pitchFamily="34" charset="0"/>
              <a:buChar char="•"/>
            </a:pPr>
            <a:r>
              <a:rPr lang="en-US" dirty="0"/>
              <a:t>Why?</a:t>
            </a:r>
          </a:p>
          <a:p>
            <a:pPr marL="742950" lvl="1" indent="-285750" fontAlgn="base">
              <a:buFont typeface="Arial" panose="020B0604020202020204" pitchFamily="34" charset="0"/>
              <a:buChar char="•"/>
            </a:pPr>
            <a:r>
              <a:rPr lang="en-US" dirty="0"/>
              <a:t>How?</a:t>
            </a:r>
          </a:p>
          <a:p>
            <a:pPr algn="l" rtl="0" fontAlgn="base">
              <a:lnSpc>
                <a:spcPct val="150000"/>
              </a:lnSpc>
              <a:buFont typeface="Arial" panose="020B0604020202020204" pitchFamily="34" charset="0"/>
              <a:buChar char="•"/>
            </a:pPr>
            <a:endParaRPr lang="en-US" b="0" i="0" dirty="0">
              <a:solidFill>
                <a:srgbClr val="000000"/>
              </a:solidFill>
              <a:effectLst/>
            </a:endParaRPr>
          </a:p>
          <a:p>
            <a:pPr lvl="1" fontAlgn="base">
              <a:lnSpc>
                <a:spcPct val="150000"/>
              </a:lnSpc>
            </a:pPr>
            <a:endParaRPr lang="en-US" dirty="0">
              <a:solidFill>
                <a:srgbClr val="000000"/>
              </a:solidFill>
            </a:endParaRPr>
          </a:p>
          <a:p>
            <a:pPr lvl="1" fontAlgn="base">
              <a:lnSpc>
                <a:spcPct val="150000"/>
              </a:lnSpc>
              <a:buFont typeface="Arial" panose="020B0604020202020204" pitchFamily="34" charset="0"/>
              <a:buChar char="•"/>
            </a:pPr>
            <a:endParaRPr lang="en-US" b="0" i="0" dirty="0">
              <a:solidFill>
                <a:srgbClr val="000000"/>
              </a:solidFill>
              <a:effectLst/>
            </a:endParaRPr>
          </a:p>
          <a:p>
            <a:pPr lvl="1" fontAlgn="base">
              <a:lnSpc>
                <a:spcPct val="150000"/>
              </a:lnSpc>
            </a:pPr>
            <a:endParaRPr lang="en-US" b="0" i="0" dirty="0">
              <a:solidFill>
                <a:srgbClr val="000000"/>
              </a:solidFill>
              <a:effectLst/>
            </a:endParaRPr>
          </a:p>
        </p:txBody>
      </p:sp>
      <p:pic>
        <p:nvPicPr>
          <p:cNvPr id="10" name="Picture 9" descr="&quot; &quot;">
            <a:extLst>
              <a:ext uri="{FF2B5EF4-FFF2-40B4-BE49-F238E27FC236}">
                <a16:creationId xmlns:a16="http://schemas.microsoft.com/office/drawing/2014/main" id="{30CC5F4E-221C-51F2-4FE9-CD67C928A784}"/>
              </a:ext>
            </a:extLst>
          </p:cNvPr>
          <p:cNvPicPr>
            <a:picLocks noChangeAspect="1"/>
          </p:cNvPicPr>
          <p:nvPr/>
        </p:nvPicPr>
        <p:blipFill>
          <a:blip r:embed="rId3"/>
          <a:stretch>
            <a:fillRect/>
          </a:stretch>
        </p:blipFill>
        <p:spPr>
          <a:xfrm>
            <a:off x="5858538" y="1603058"/>
            <a:ext cx="5024468" cy="3346313"/>
          </a:xfrm>
          <a:prstGeom prst="rect">
            <a:avLst/>
          </a:prstGeom>
        </p:spPr>
      </p:pic>
    </p:spTree>
    <p:extLst>
      <p:ext uri="{BB962C8B-B14F-4D97-AF65-F5344CB8AC3E}">
        <p14:creationId xmlns:p14="http://schemas.microsoft.com/office/powerpoint/2010/main" val="3942532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EE416C-0B08-D846-B55A-C71E05D1C08E}"/>
              </a:ext>
            </a:extLst>
          </p:cNvPr>
          <p:cNvSpPr>
            <a:spLocks noGrp="1"/>
          </p:cNvSpPr>
          <p:nvPr>
            <p:ph type="sldNum" sz="quarter" idx="4"/>
          </p:nvPr>
        </p:nvSpPr>
        <p:spPr/>
        <p:txBody>
          <a:bodyPr/>
          <a:lstStyle/>
          <a:p>
            <a:fld id="{8FF8BE51-C3B0-9B4F-9A06-4F809A9A7941}" type="slidenum">
              <a:rPr lang="en-US" smtClean="0"/>
              <a:pPr/>
              <a:t>25</a:t>
            </a:fld>
            <a:endParaRPr lang="en-US"/>
          </a:p>
        </p:txBody>
      </p:sp>
      <p:sp>
        <p:nvSpPr>
          <p:cNvPr id="6" name="Title 5">
            <a:extLst>
              <a:ext uri="{FF2B5EF4-FFF2-40B4-BE49-F238E27FC236}">
                <a16:creationId xmlns:a16="http://schemas.microsoft.com/office/drawing/2014/main" id="{E9FE4C71-7220-A14B-A836-149CE5651A1D}"/>
              </a:ext>
            </a:extLst>
          </p:cNvPr>
          <p:cNvSpPr>
            <a:spLocks noGrp="1"/>
          </p:cNvSpPr>
          <p:nvPr>
            <p:ph type="title"/>
          </p:nvPr>
        </p:nvSpPr>
        <p:spPr/>
        <p:txBody>
          <a:bodyPr/>
          <a:lstStyle/>
          <a:p>
            <a:r>
              <a:rPr lang="en-US" dirty="0"/>
              <a:t>Why Use Quantitative Data?</a:t>
            </a:r>
          </a:p>
        </p:txBody>
      </p:sp>
      <p:sp>
        <p:nvSpPr>
          <p:cNvPr id="8" name="Content Placeholder 3">
            <a:extLst>
              <a:ext uri="{FF2B5EF4-FFF2-40B4-BE49-F238E27FC236}">
                <a16:creationId xmlns:a16="http://schemas.microsoft.com/office/drawing/2014/main" id="{683C148E-927F-64D8-C38A-375832AE33D5}"/>
              </a:ext>
            </a:extLst>
          </p:cNvPr>
          <p:cNvSpPr>
            <a:spLocks noGrp="1"/>
          </p:cNvSpPr>
          <p:nvPr>
            <p:ph idx="1"/>
          </p:nvPr>
        </p:nvSpPr>
        <p:spPr>
          <a:xfrm>
            <a:off x="598715" y="1011836"/>
            <a:ext cx="6542020" cy="4477806"/>
          </a:xfrm>
        </p:spPr>
        <p:txBody>
          <a:bodyPr>
            <a:normAutofit/>
          </a:bodyPr>
          <a:lstStyle/>
          <a:p>
            <a:pPr marL="0" indent="0">
              <a:lnSpc>
                <a:spcPct val="107000"/>
              </a:lnSpc>
              <a:spcBef>
                <a:spcPts val="0"/>
              </a:spcBef>
              <a:buNone/>
            </a:pPr>
            <a:endParaRPr lang="en-US" sz="2000" dirty="0">
              <a:latin typeface="+mj-lt"/>
              <a:ea typeface="Calibri" panose="020F0502020204030204" pitchFamily="34" charset="0"/>
              <a:cs typeface="Times New Roman" panose="02020603050405020304" pitchFamily="18" charset="0"/>
            </a:endParaRPr>
          </a:p>
          <a:p>
            <a:pPr>
              <a:lnSpc>
                <a:spcPct val="107000"/>
              </a:lnSpc>
              <a:spcBef>
                <a:spcPts val="0"/>
              </a:spcBef>
              <a:spcAft>
                <a:spcPts val="2400"/>
              </a:spcAft>
            </a:pPr>
            <a:r>
              <a:rPr lang="en-US" sz="2000" dirty="0">
                <a:latin typeface="+mj-lt"/>
                <a:ea typeface="Calibri" panose="020F0502020204030204" pitchFamily="34" charset="0"/>
                <a:cs typeface="Times New Roman" panose="02020603050405020304" pitchFamily="18" charset="0"/>
              </a:rPr>
              <a:t>Provides information that is concrete and specific </a:t>
            </a:r>
            <a:endParaRPr lang="en-US" sz="2000" dirty="0">
              <a:effectLst/>
              <a:latin typeface="+mj-lt"/>
              <a:ea typeface="Calibri" panose="020F0502020204030204" pitchFamily="34" charset="0"/>
              <a:cs typeface="Times New Roman" panose="02020603050405020304" pitchFamily="18" charset="0"/>
            </a:endParaRPr>
          </a:p>
          <a:p>
            <a:pPr>
              <a:lnSpc>
                <a:spcPct val="107000"/>
              </a:lnSpc>
              <a:spcBef>
                <a:spcPts val="0"/>
              </a:spcBef>
            </a:pPr>
            <a:r>
              <a:rPr lang="en-US" sz="2000" dirty="0">
                <a:latin typeface="+mj-lt"/>
                <a:ea typeface="Calibri" panose="020F0502020204030204" pitchFamily="34" charset="0"/>
                <a:cs typeface="Times New Roman" panose="02020603050405020304" pitchFamily="18" charset="0"/>
              </a:rPr>
              <a:t>Efficient</a:t>
            </a:r>
          </a:p>
          <a:p>
            <a:pPr lvl="1">
              <a:lnSpc>
                <a:spcPct val="107000"/>
              </a:lnSpc>
              <a:spcBef>
                <a:spcPts val="0"/>
              </a:spcBef>
              <a:spcAft>
                <a:spcPts val="1800"/>
              </a:spcAft>
            </a:pPr>
            <a:r>
              <a:rPr lang="en-US" sz="2000" dirty="0">
                <a:latin typeface="+mj-lt"/>
                <a:ea typeface="Calibri" panose="020F0502020204030204" pitchFamily="34" charset="0"/>
                <a:cs typeface="Times New Roman" panose="02020603050405020304" pitchFamily="18" charset="0"/>
              </a:rPr>
              <a:t>Allows for efficient collection of large amounts of data (e.g., national or statewide surveys)</a:t>
            </a:r>
          </a:p>
          <a:p>
            <a:pPr lvl="1">
              <a:lnSpc>
                <a:spcPct val="107000"/>
              </a:lnSpc>
              <a:spcBef>
                <a:spcPts val="0"/>
              </a:spcBef>
              <a:spcAft>
                <a:spcPts val="1800"/>
              </a:spcAft>
            </a:pPr>
            <a:r>
              <a:rPr lang="en-US" sz="2000" dirty="0">
                <a:effectLst/>
                <a:latin typeface="+mj-lt"/>
                <a:ea typeface="Calibri" panose="020F0502020204030204" pitchFamily="34" charset="0"/>
                <a:cs typeface="Times New Roman" panose="02020603050405020304" pitchFamily="18" charset="0"/>
              </a:rPr>
              <a:t>Can often be analyzed quickly using technology</a:t>
            </a:r>
          </a:p>
          <a:p>
            <a:pPr lvl="1">
              <a:lnSpc>
                <a:spcPct val="107000"/>
              </a:lnSpc>
              <a:spcBef>
                <a:spcPts val="0"/>
              </a:spcBef>
              <a:spcAft>
                <a:spcPts val="1800"/>
              </a:spcAft>
            </a:pPr>
            <a:r>
              <a:rPr lang="en-US" sz="2000" dirty="0">
                <a:effectLst/>
                <a:latin typeface="+mj-lt"/>
                <a:ea typeface="Calibri" panose="020F0502020204030204" pitchFamily="34" charset="0"/>
                <a:cs typeface="Times New Roman" panose="02020603050405020304" pitchFamily="18" charset="0"/>
              </a:rPr>
              <a:t>Allows for summar</a:t>
            </a:r>
            <a:r>
              <a:rPr lang="en-US" sz="2000" dirty="0">
                <a:latin typeface="+mj-lt"/>
                <a:ea typeface="Calibri" panose="020F0502020204030204" pitchFamily="34" charset="0"/>
                <a:cs typeface="Times New Roman" panose="02020603050405020304" pitchFamily="18" charset="0"/>
              </a:rPr>
              <a:t>izing </a:t>
            </a:r>
            <a:r>
              <a:rPr lang="en-US" sz="2000" dirty="0">
                <a:effectLst/>
                <a:latin typeface="+mj-lt"/>
                <a:ea typeface="Calibri" panose="020F0502020204030204" pitchFamily="34" charset="0"/>
                <a:cs typeface="Times New Roman" panose="02020603050405020304" pitchFamily="18" charset="0"/>
              </a:rPr>
              <a:t>a lot of information concisely</a:t>
            </a:r>
          </a:p>
          <a:p>
            <a:pPr>
              <a:lnSpc>
                <a:spcPct val="107000"/>
              </a:lnSpc>
              <a:spcBef>
                <a:spcPts val="0"/>
              </a:spcBef>
            </a:pPr>
            <a:r>
              <a:rPr lang="en-US" sz="2000" dirty="0">
                <a:effectLst/>
                <a:latin typeface="+mj-lt"/>
                <a:ea typeface="Calibri" panose="020F0502020204030204" pitchFamily="34" charset="0"/>
                <a:cs typeface="Times New Roman" panose="02020603050405020304" pitchFamily="18" charset="0"/>
              </a:rPr>
              <a:t>Often required for accountability, reporting back to funders</a:t>
            </a:r>
          </a:p>
        </p:txBody>
      </p:sp>
      <p:pic>
        <p:nvPicPr>
          <p:cNvPr id="4" name="Picture 3" descr="&quot; &quot;">
            <a:extLst>
              <a:ext uri="{FF2B5EF4-FFF2-40B4-BE49-F238E27FC236}">
                <a16:creationId xmlns:a16="http://schemas.microsoft.com/office/drawing/2014/main" id="{87ECB449-C161-95C5-6FE1-8035646BFADD}"/>
              </a:ext>
            </a:extLst>
          </p:cNvPr>
          <p:cNvPicPr>
            <a:picLocks noChangeAspect="1"/>
          </p:cNvPicPr>
          <p:nvPr/>
        </p:nvPicPr>
        <p:blipFill>
          <a:blip r:embed="rId3"/>
          <a:stretch>
            <a:fillRect/>
          </a:stretch>
        </p:blipFill>
        <p:spPr>
          <a:xfrm>
            <a:off x="7480801" y="1011836"/>
            <a:ext cx="4123370" cy="4261477"/>
          </a:xfrm>
          <a:prstGeom prst="rect">
            <a:avLst/>
          </a:prstGeom>
        </p:spPr>
      </p:pic>
    </p:spTree>
    <p:extLst>
      <p:ext uri="{BB962C8B-B14F-4D97-AF65-F5344CB8AC3E}">
        <p14:creationId xmlns:p14="http://schemas.microsoft.com/office/powerpoint/2010/main" val="2452678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EE416C-0B08-D846-B55A-C71E05D1C08E}"/>
              </a:ext>
            </a:extLst>
          </p:cNvPr>
          <p:cNvSpPr>
            <a:spLocks noGrp="1"/>
          </p:cNvSpPr>
          <p:nvPr>
            <p:ph type="sldNum" sz="quarter" idx="4"/>
          </p:nvPr>
        </p:nvSpPr>
        <p:spPr/>
        <p:txBody>
          <a:bodyPr/>
          <a:lstStyle/>
          <a:p>
            <a:fld id="{8FF8BE51-C3B0-9B4F-9A06-4F809A9A7941}" type="slidenum">
              <a:rPr lang="en-US" smtClean="0"/>
              <a:pPr/>
              <a:t>26</a:t>
            </a:fld>
            <a:endParaRPr lang="en-US"/>
          </a:p>
        </p:txBody>
      </p:sp>
      <p:sp>
        <p:nvSpPr>
          <p:cNvPr id="6" name="Title 5">
            <a:extLst>
              <a:ext uri="{FF2B5EF4-FFF2-40B4-BE49-F238E27FC236}">
                <a16:creationId xmlns:a16="http://schemas.microsoft.com/office/drawing/2014/main" id="{E9FE4C71-7220-A14B-A836-149CE5651A1D}"/>
              </a:ext>
            </a:extLst>
          </p:cNvPr>
          <p:cNvSpPr>
            <a:spLocks noGrp="1"/>
          </p:cNvSpPr>
          <p:nvPr>
            <p:ph type="title"/>
          </p:nvPr>
        </p:nvSpPr>
        <p:spPr/>
        <p:txBody>
          <a:bodyPr/>
          <a:lstStyle/>
          <a:p>
            <a:r>
              <a:rPr lang="en-US" dirty="0"/>
              <a:t>Sources of Quantitative Data</a:t>
            </a:r>
          </a:p>
        </p:txBody>
      </p:sp>
      <p:sp>
        <p:nvSpPr>
          <p:cNvPr id="14" name="Freeform 13">
            <a:extLst>
              <a:ext uri="{FF2B5EF4-FFF2-40B4-BE49-F238E27FC236}">
                <a16:creationId xmlns:a16="http://schemas.microsoft.com/office/drawing/2014/main" id="{E6C8947A-5DE4-2F5C-4A43-46F6F833D4C6}"/>
              </a:ext>
            </a:extLst>
          </p:cNvPr>
          <p:cNvSpPr/>
          <p:nvPr/>
        </p:nvSpPr>
        <p:spPr>
          <a:xfrm>
            <a:off x="897168" y="3906139"/>
            <a:ext cx="1772251" cy="1062175"/>
          </a:xfrm>
          <a:custGeom>
            <a:avLst/>
            <a:gdLst>
              <a:gd name="connsiteX0" fmla="*/ 0 w 1772251"/>
              <a:gd name="connsiteY0" fmla="*/ 0 h 1792870"/>
              <a:gd name="connsiteX1" fmla="*/ 1772251 w 1772251"/>
              <a:gd name="connsiteY1" fmla="*/ 0 h 1792870"/>
              <a:gd name="connsiteX2" fmla="*/ 1772251 w 1772251"/>
              <a:gd name="connsiteY2" fmla="*/ 1792870 h 1792870"/>
              <a:gd name="connsiteX3" fmla="*/ 0 w 1772251"/>
              <a:gd name="connsiteY3" fmla="*/ 1792870 h 1792870"/>
              <a:gd name="connsiteX4" fmla="*/ 0 w 1772251"/>
              <a:gd name="connsiteY4" fmla="*/ 0 h 1792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251" h="1792870">
                <a:moveTo>
                  <a:pt x="0" y="0"/>
                </a:moveTo>
                <a:lnTo>
                  <a:pt x="1772251" y="0"/>
                </a:lnTo>
                <a:lnTo>
                  <a:pt x="1772251" y="1792870"/>
                </a:lnTo>
                <a:lnTo>
                  <a:pt x="0" y="179287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kern="1200"/>
              <a:t>Close-ended survey items</a:t>
            </a:r>
          </a:p>
        </p:txBody>
      </p:sp>
      <p:sp>
        <p:nvSpPr>
          <p:cNvPr id="15" name="TextBox 14">
            <a:extLst>
              <a:ext uri="{FF2B5EF4-FFF2-40B4-BE49-F238E27FC236}">
                <a16:creationId xmlns:a16="http://schemas.microsoft.com/office/drawing/2014/main" id="{5A83A73C-9F26-3B12-8233-94FDA2029BF3}"/>
              </a:ext>
            </a:extLst>
          </p:cNvPr>
          <p:cNvSpPr txBox="1"/>
          <p:nvPr/>
        </p:nvSpPr>
        <p:spPr>
          <a:xfrm>
            <a:off x="3043820" y="3883229"/>
            <a:ext cx="2321168" cy="830997"/>
          </a:xfrm>
          <a:prstGeom prst="rect">
            <a:avLst/>
          </a:prstGeom>
          <a:noFill/>
        </p:spPr>
        <p:txBody>
          <a:bodyPr wrap="square">
            <a:spAutoFit/>
          </a:bodyPr>
          <a:lstStyle/>
          <a:p>
            <a:pPr marL="0" lvl="0" indent="0" algn="ctr" defTabSz="1066800">
              <a:lnSpc>
                <a:spcPct val="100000"/>
              </a:lnSpc>
              <a:spcBef>
                <a:spcPct val="0"/>
              </a:spcBef>
              <a:spcAft>
                <a:spcPts val="0"/>
              </a:spcAft>
              <a:buNone/>
              <a:defRPr b="1"/>
            </a:pPr>
            <a:r>
              <a:rPr lang="en-US" sz="2400" kern="1200"/>
              <a:t>Demographic information</a:t>
            </a:r>
          </a:p>
        </p:txBody>
      </p:sp>
      <p:sp>
        <p:nvSpPr>
          <p:cNvPr id="16" name="TextBox 15">
            <a:extLst>
              <a:ext uri="{FF2B5EF4-FFF2-40B4-BE49-F238E27FC236}">
                <a16:creationId xmlns:a16="http://schemas.microsoft.com/office/drawing/2014/main" id="{F638B4AD-DA76-0DD1-E92E-D8497F9153CF}"/>
              </a:ext>
            </a:extLst>
          </p:cNvPr>
          <p:cNvSpPr txBox="1"/>
          <p:nvPr/>
        </p:nvSpPr>
        <p:spPr>
          <a:xfrm>
            <a:off x="5010774" y="3883229"/>
            <a:ext cx="2321169" cy="830997"/>
          </a:xfrm>
          <a:prstGeom prst="rect">
            <a:avLst/>
          </a:prstGeom>
          <a:noFill/>
        </p:spPr>
        <p:txBody>
          <a:bodyPr wrap="square">
            <a:spAutoFit/>
          </a:bodyPr>
          <a:lstStyle/>
          <a:p>
            <a:pPr marL="0" lvl="0" indent="0" algn="ctr" defTabSz="1066800">
              <a:lnSpc>
                <a:spcPct val="100000"/>
              </a:lnSpc>
              <a:spcBef>
                <a:spcPct val="0"/>
              </a:spcBef>
              <a:spcAft>
                <a:spcPct val="35000"/>
              </a:spcAft>
              <a:buNone/>
              <a:defRPr b="1"/>
            </a:pPr>
            <a:r>
              <a:rPr lang="en-US" sz="2400" kern="1200"/>
              <a:t>Counts of things</a:t>
            </a:r>
          </a:p>
        </p:txBody>
      </p:sp>
      <p:sp>
        <p:nvSpPr>
          <p:cNvPr id="17" name="TextBox 16">
            <a:extLst>
              <a:ext uri="{FF2B5EF4-FFF2-40B4-BE49-F238E27FC236}">
                <a16:creationId xmlns:a16="http://schemas.microsoft.com/office/drawing/2014/main" id="{F55EEB7F-B3DF-18A1-8E46-BD6EBFDBCD54}"/>
              </a:ext>
            </a:extLst>
          </p:cNvPr>
          <p:cNvSpPr txBox="1"/>
          <p:nvPr/>
        </p:nvSpPr>
        <p:spPr>
          <a:xfrm>
            <a:off x="7122853" y="3883229"/>
            <a:ext cx="2321169" cy="1107996"/>
          </a:xfrm>
          <a:prstGeom prst="rect">
            <a:avLst/>
          </a:prstGeom>
          <a:noFill/>
        </p:spPr>
        <p:txBody>
          <a:bodyPr wrap="square" rtlCol="0">
            <a:spAutoFit/>
          </a:bodyPr>
          <a:lstStyle/>
          <a:p>
            <a:pPr algn="ctr"/>
            <a:r>
              <a:rPr lang="en-US" sz="2400" b="1"/>
              <a:t>Administrative information</a:t>
            </a:r>
          </a:p>
          <a:p>
            <a:endParaRPr lang="en-US"/>
          </a:p>
        </p:txBody>
      </p:sp>
      <p:sp>
        <p:nvSpPr>
          <p:cNvPr id="18" name="TextBox 17">
            <a:extLst>
              <a:ext uri="{FF2B5EF4-FFF2-40B4-BE49-F238E27FC236}">
                <a16:creationId xmlns:a16="http://schemas.microsoft.com/office/drawing/2014/main" id="{63232611-F526-8E7E-D54E-2A7F4B8FF15F}"/>
              </a:ext>
            </a:extLst>
          </p:cNvPr>
          <p:cNvSpPr txBox="1"/>
          <p:nvPr/>
        </p:nvSpPr>
        <p:spPr>
          <a:xfrm>
            <a:off x="9397130" y="3883229"/>
            <a:ext cx="2321169" cy="830997"/>
          </a:xfrm>
          <a:prstGeom prst="rect">
            <a:avLst/>
          </a:prstGeom>
          <a:noFill/>
        </p:spPr>
        <p:txBody>
          <a:bodyPr wrap="square">
            <a:spAutoFit/>
          </a:bodyPr>
          <a:lstStyle/>
          <a:p>
            <a:pPr marL="0" lvl="0" indent="0" algn="ctr" defTabSz="889000">
              <a:lnSpc>
                <a:spcPct val="100000"/>
              </a:lnSpc>
              <a:spcBef>
                <a:spcPct val="0"/>
              </a:spcBef>
              <a:spcAft>
                <a:spcPts val="0"/>
              </a:spcAft>
              <a:buNone/>
              <a:defRPr b="1"/>
            </a:pPr>
            <a:r>
              <a:rPr lang="en-US" sz="2400" kern="1200"/>
              <a:t>Financial information</a:t>
            </a:r>
          </a:p>
        </p:txBody>
      </p:sp>
      <p:sp>
        <p:nvSpPr>
          <p:cNvPr id="13" name="Rectangle 12" descr="Check List">
            <a:extLst>
              <a:ext uri="{FF2B5EF4-FFF2-40B4-BE49-F238E27FC236}">
                <a16:creationId xmlns:a16="http://schemas.microsoft.com/office/drawing/2014/main" id="{321258A8-6C01-F984-C24B-24F763D8B835}"/>
              </a:ext>
            </a:extLst>
          </p:cNvPr>
          <p:cNvSpPr/>
          <p:nvPr/>
        </p:nvSpPr>
        <p:spPr>
          <a:xfrm>
            <a:off x="968331" y="1810901"/>
            <a:ext cx="1859386" cy="190831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en-US"/>
          </a:p>
        </p:txBody>
      </p:sp>
      <p:sp>
        <p:nvSpPr>
          <p:cNvPr id="10" name="Rectangle 9" descr="Users">
            <a:extLst>
              <a:ext uri="{FF2B5EF4-FFF2-40B4-BE49-F238E27FC236}">
                <a16:creationId xmlns:a16="http://schemas.microsoft.com/office/drawing/2014/main" id="{B261F117-45DD-5442-8FD5-9B5E2E9FF59D}"/>
              </a:ext>
            </a:extLst>
          </p:cNvPr>
          <p:cNvSpPr/>
          <p:nvPr/>
        </p:nvSpPr>
        <p:spPr>
          <a:xfrm>
            <a:off x="3461797" y="2105096"/>
            <a:ext cx="1355850" cy="151349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pic>
        <p:nvPicPr>
          <p:cNvPr id="23" name="Graphic 22" descr="Tally ">
            <a:extLst>
              <a:ext uri="{FF2B5EF4-FFF2-40B4-BE49-F238E27FC236}">
                <a16:creationId xmlns:a16="http://schemas.microsoft.com/office/drawing/2014/main" id="{27F68DB5-3D69-F01B-60CD-741985CDA2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40325" y="1948316"/>
            <a:ext cx="1582528" cy="1582528"/>
          </a:xfrm>
          <a:prstGeom prst="rect">
            <a:avLst/>
          </a:prstGeom>
        </p:spPr>
      </p:pic>
      <p:sp>
        <p:nvSpPr>
          <p:cNvPr id="11" name="Rectangle 10" descr="Document">
            <a:extLst>
              <a:ext uri="{FF2B5EF4-FFF2-40B4-BE49-F238E27FC236}">
                <a16:creationId xmlns:a16="http://schemas.microsoft.com/office/drawing/2014/main" id="{21FF5ED0-674F-EF95-1E32-A22289E782AD}"/>
              </a:ext>
            </a:extLst>
          </p:cNvPr>
          <p:cNvSpPr/>
          <p:nvPr/>
        </p:nvSpPr>
        <p:spPr>
          <a:xfrm>
            <a:off x="7523156" y="1810901"/>
            <a:ext cx="1671316" cy="1905823"/>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endParaRPr lang="en-US"/>
          </a:p>
        </p:txBody>
      </p:sp>
      <p:pic>
        <p:nvPicPr>
          <p:cNvPr id="21" name="Graphic 20" descr="Money">
            <a:extLst>
              <a:ext uri="{FF2B5EF4-FFF2-40B4-BE49-F238E27FC236}">
                <a16:creationId xmlns:a16="http://schemas.microsoft.com/office/drawing/2014/main" id="{54061EF0-55CB-7DA8-9FB0-AF716B72647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28362" y="1948316"/>
            <a:ext cx="1550089" cy="1550089"/>
          </a:xfrm>
          <a:prstGeom prst="rect">
            <a:avLst/>
          </a:prstGeom>
        </p:spPr>
      </p:pic>
    </p:spTree>
    <p:extLst>
      <p:ext uri="{BB962C8B-B14F-4D97-AF65-F5344CB8AC3E}">
        <p14:creationId xmlns:p14="http://schemas.microsoft.com/office/powerpoint/2010/main" val="2429549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EE416C-0B08-D846-B55A-C71E05D1C08E}"/>
              </a:ext>
            </a:extLst>
          </p:cNvPr>
          <p:cNvSpPr>
            <a:spLocks noGrp="1"/>
          </p:cNvSpPr>
          <p:nvPr>
            <p:ph type="sldNum" sz="quarter" idx="4"/>
          </p:nvPr>
        </p:nvSpPr>
        <p:spPr/>
        <p:txBody>
          <a:bodyPr/>
          <a:lstStyle/>
          <a:p>
            <a:fld id="{8FF8BE51-C3B0-9B4F-9A06-4F809A9A7941}" type="slidenum">
              <a:rPr lang="en-US" smtClean="0"/>
              <a:pPr/>
              <a:t>27</a:t>
            </a:fld>
            <a:endParaRPr lang="en-US"/>
          </a:p>
        </p:txBody>
      </p:sp>
      <p:sp>
        <p:nvSpPr>
          <p:cNvPr id="6" name="Title 5">
            <a:extLst>
              <a:ext uri="{FF2B5EF4-FFF2-40B4-BE49-F238E27FC236}">
                <a16:creationId xmlns:a16="http://schemas.microsoft.com/office/drawing/2014/main" id="{E9FE4C71-7220-A14B-A836-149CE5651A1D}"/>
              </a:ext>
            </a:extLst>
          </p:cNvPr>
          <p:cNvSpPr>
            <a:spLocks noGrp="1"/>
          </p:cNvSpPr>
          <p:nvPr>
            <p:ph type="title"/>
          </p:nvPr>
        </p:nvSpPr>
        <p:spPr/>
        <p:txBody>
          <a:bodyPr/>
          <a:lstStyle/>
          <a:p>
            <a:r>
              <a:rPr lang="en-US" dirty="0"/>
              <a:t>Qualitative Data</a:t>
            </a:r>
          </a:p>
        </p:txBody>
      </p:sp>
      <p:sp>
        <p:nvSpPr>
          <p:cNvPr id="10" name="TextBox 9">
            <a:extLst>
              <a:ext uri="{FF2B5EF4-FFF2-40B4-BE49-F238E27FC236}">
                <a16:creationId xmlns:a16="http://schemas.microsoft.com/office/drawing/2014/main" id="{24E7F69E-8B1E-7587-74FE-44CD9367FF2F}"/>
              </a:ext>
            </a:extLst>
          </p:cNvPr>
          <p:cNvSpPr txBox="1"/>
          <p:nvPr/>
        </p:nvSpPr>
        <p:spPr>
          <a:xfrm>
            <a:off x="598714" y="742641"/>
            <a:ext cx="4945743" cy="6463308"/>
          </a:xfrm>
          <a:prstGeom prst="rect">
            <a:avLst/>
          </a:prstGeom>
          <a:noFill/>
        </p:spPr>
        <p:txBody>
          <a:bodyPr wrap="square" rtlCol="0">
            <a:spAutoFit/>
          </a:bodyPr>
          <a:lstStyle/>
          <a:p>
            <a:pPr algn="l" rtl="0" fontAlgn="base">
              <a:lnSpc>
                <a:spcPct val="150000"/>
              </a:lnSpc>
            </a:pPr>
            <a:r>
              <a:rPr lang="en-US" b="0" i="0" u="none" strike="noStrike">
                <a:solidFill>
                  <a:srgbClr val="000000"/>
                </a:solidFill>
                <a:effectLst/>
              </a:rPr>
              <a:t>Are not numerical </a:t>
            </a:r>
          </a:p>
          <a:p>
            <a:pPr algn="l" rtl="0" fontAlgn="base"/>
            <a:endParaRPr lang="en-US" b="0" i="0" u="none" strike="noStrike">
              <a:solidFill>
                <a:srgbClr val="000000"/>
              </a:solidFill>
              <a:effectLst/>
            </a:endParaRPr>
          </a:p>
          <a:p>
            <a:pPr algn="l" rtl="0" fontAlgn="base"/>
            <a:r>
              <a:rPr lang="en-US" b="0" i="0" u="none" strike="noStrike">
                <a:solidFill>
                  <a:srgbClr val="000000"/>
                </a:solidFill>
                <a:effectLst/>
              </a:rPr>
              <a:t>Provide Information that cannot be fully understood through numbers.</a:t>
            </a:r>
          </a:p>
          <a:p>
            <a:pPr fontAlgn="base">
              <a:lnSpc>
                <a:spcPct val="150000"/>
              </a:lnSpc>
            </a:pPr>
            <a:endParaRPr lang="en-US" b="0" i="0" u="none" strike="noStrike">
              <a:solidFill>
                <a:srgbClr val="000000"/>
              </a:solidFill>
              <a:effectLst/>
            </a:endParaRPr>
          </a:p>
          <a:p>
            <a:pPr fontAlgn="base"/>
            <a:r>
              <a:rPr lang="en-US" b="0" i="0" u="none" strike="noStrike">
                <a:solidFill>
                  <a:srgbClr val="000000"/>
                </a:solidFill>
                <a:effectLst/>
              </a:rPr>
              <a:t>Can </a:t>
            </a:r>
            <a:r>
              <a:rPr lang="en-US">
                <a:solidFill>
                  <a:srgbClr val="000000"/>
                </a:solidFill>
              </a:rPr>
              <a:t>elevate the voices of stakeholders not well represented in quantitative data.</a:t>
            </a:r>
          </a:p>
          <a:p>
            <a:pPr fontAlgn="base"/>
            <a:endParaRPr lang="en-US">
              <a:solidFill>
                <a:srgbClr val="000000"/>
              </a:solidFill>
            </a:endParaRPr>
          </a:p>
          <a:p>
            <a:pPr fontAlgn="base"/>
            <a:r>
              <a:rPr lang="en-US">
                <a:solidFill>
                  <a:srgbClr val="000000"/>
                </a:solidFill>
              </a:rPr>
              <a:t>Can be time-consuming to collect and analyze</a:t>
            </a:r>
          </a:p>
          <a:p>
            <a:pPr fontAlgn="base">
              <a:lnSpc>
                <a:spcPct val="150000"/>
              </a:lnSpc>
            </a:pPr>
            <a:r>
              <a:rPr lang="en-US">
                <a:solidFill>
                  <a:srgbClr val="000000"/>
                </a:solidFill>
              </a:rPr>
              <a:t>Answer </a:t>
            </a:r>
            <a:r>
              <a:rPr lang="en-US" i="1">
                <a:solidFill>
                  <a:srgbClr val="000000"/>
                </a:solidFill>
              </a:rPr>
              <a:t>why</a:t>
            </a:r>
            <a:r>
              <a:rPr lang="en-US">
                <a:solidFill>
                  <a:srgbClr val="000000"/>
                </a:solidFill>
              </a:rPr>
              <a:t> and </a:t>
            </a:r>
            <a:r>
              <a:rPr lang="en-US" i="1">
                <a:solidFill>
                  <a:srgbClr val="000000"/>
                </a:solidFill>
              </a:rPr>
              <a:t>how</a:t>
            </a:r>
            <a:r>
              <a:rPr lang="en-US">
                <a:solidFill>
                  <a:srgbClr val="000000"/>
                </a:solidFill>
              </a:rPr>
              <a:t> questions:</a:t>
            </a:r>
          </a:p>
          <a:p>
            <a:pPr marL="742950" lvl="1" indent="-285750" fontAlgn="base">
              <a:lnSpc>
                <a:spcPct val="150000"/>
              </a:lnSpc>
              <a:buFont typeface="Arial" panose="020B0604020202020204" pitchFamily="34" charset="0"/>
              <a:buChar char="•"/>
            </a:pPr>
            <a:r>
              <a:rPr lang="en-US">
                <a:solidFill>
                  <a:srgbClr val="000000"/>
                </a:solidFill>
              </a:rPr>
              <a:t>Why is there a problem?</a:t>
            </a:r>
          </a:p>
          <a:p>
            <a:pPr fontAlgn="base">
              <a:lnSpc>
                <a:spcPct val="150000"/>
              </a:lnSpc>
            </a:pPr>
            <a:endParaRPr lang="en-US" sz="800">
              <a:solidFill>
                <a:srgbClr val="000000"/>
              </a:solidFill>
            </a:endParaRPr>
          </a:p>
          <a:p>
            <a:pPr fontAlgn="base">
              <a:lnSpc>
                <a:spcPct val="150000"/>
              </a:lnSpc>
            </a:pPr>
            <a:r>
              <a:rPr lang="en-US">
                <a:solidFill>
                  <a:srgbClr val="000000"/>
                </a:solidFill>
              </a:rPr>
              <a:t>Do not answer these types of questions:</a:t>
            </a:r>
          </a:p>
          <a:p>
            <a:pPr marL="742950" lvl="1" indent="-285750" fontAlgn="base">
              <a:buFont typeface="Arial" panose="020B0604020202020204" pitchFamily="34" charset="0"/>
              <a:buChar char="•"/>
            </a:pPr>
            <a:r>
              <a:rPr lang="en-US"/>
              <a:t>How many?</a:t>
            </a:r>
          </a:p>
          <a:p>
            <a:pPr marL="742950" lvl="1" indent="-285750" fontAlgn="base">
              <a:buFont typeface="Arial" panose="020B0604020202020204" pitchFamily="34" charset="0"/>
              <a:buChar char="•"/>
            </a:pPr>
            <a:r>
              <a:rPr lang="en-US"/>
              <a:t>How much?</a:t>
            </a:r>
          </a:p>
          <a:p>
            <a:pPr marL="742950" lvl="1" indent="-285750" fontAlgn="base">
              <a:buFont typeface="Arial" panose="020B0604020202020204" pitchFamily="34" charset="0"/>
              <a:buChar char="•"/>
            </a:pPr>
            <a:r>
              <a:rPr lang="en-US"/>
              <a:t>How often? </a:t>
            </a:r>
          </a:p>
          <a:p>
            <a:pPr fontAlgn="base">
              <a:lnSpc>
                <a:spcPct val="150000"/>
              </a:lnSpc>
            </a:pPr>
            <a:endParaRPr lang="en-US">
              <a:solidFill>
                <a:srgbClr val="000000"/>
              </a:solidFill>
            </a:endParaRPr>
          </a:p>
          <a:p>
            <a:pPr fontAlgn="base">
              <a:lnSpc>
                <a:spcPct val="150000"/>
              </a:lnSpc>
            </a:pPr>
            <a:endParaRPr lang="en-US" b="0" i="0">
              <a:solidFill>
                <a:srgbClr val="000000"/>
              </a:solidFill>
              <a:effectLst/>
            </a:endParaRPr>
          </a:p>
          <a:p>
            <a:endParaRPr lang="en-US"/>
          </a:p>
        </p:txBody>
      </p:sp>
      <p:pic>
        <p:nvPicPr>
          <p:cNvPr id="46" name="Picture 45" descr="&quot; &quot;">
            <a:extLst>
              <a:ext uri="{FF2B5EF4-FFF2-40B4-BE49-F238E27FC236}">
                <a16:creationId xmlns:a16="http://schemas.microsoft.com/office/drawing/2014/main" id="{27116098-BF41-5745-A5C2-7F25BF3490E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26485" y="1906924"/>
            <a:ext cx="5719080" cy="3343755"/>
          </a:xfrm>
          <a:prstGeom prst="rect">
            <a:avLst/>
          </a:prstGeom>
        </p:spPr>
      </p:pic>
      <p:sp>
        <p:nvSpPr>
          <p:cNvPr id="47" name="TextBox 46">
            <a:extLst>
              <a:ext uri="{FF2B5EF4-FFF2-40B4-BE49-F238E27FC236}">
                <a16:creationId xmlns:a16="http://schemas.microsoft.com/office/drawing/2014/main" id="{F45331A8-F8D8-477F-0220-6CA6B255F11B}"/>
              </a:ext>
            </a:extLst>
          </p:cNvPr>
          <p:cNvSpPr txBox="1"/>
          <p:nvPr/>
        </p:nvSpPr>
        <p:spPr>
          <a:xfrm>
            <a:off x="6986003" y="4872182"/>
            <a:ext cx="4868433" cy="230832"/>
          </a:xfrm>
          <a:prstGeom prst="rect">
            <a:avLst/>
          </a:prstGeom>
          <a:noFill/>
        </p:spPr>
        <p:txBody>
          <a:bodyPr wrap="square" rtlCol="0">
            <a:spAutoFit/>
          </a:bodyPr>
          <a:lstStyle/>
          <a:p>
            <a:r>
              <a:rPr lang="en-US" sz="900">
                <a:hlinkClick r:id="rId4" tooltip="https://gsouto-digitalteacher.blogspot.com/2011/08/new-words-in-concise-oxford-dictionary.html"/>
              </a:rPr>
              <a:t>This Photo</a:t>
            </a:r>
            <a:r>
              <a:rPr lang="en-US" sz="900"/>
              <a:t> by Unknown Author is licensed under </a:t>
            </a:r>
            <a:r>
              <a:rPr lang="en-US" sz="900">
                <a:hlinkClick r:id="rId5" tooltip="https://creativecommons.org/licenses/by-nc-sa/3.0/"/>
              </a:rPr>
              <a:t>CC BY-SA-NC</a:t>
            </a:r>
            <a:endParaRPr lang="en-US" sz="900"/>
          </a:p>
        </p:txBody>
      </p:sp>
    </p:spTree>
    <p:extLst>
      <p:ext uri="{BB962C8B-B14F-4D97-AF65-F5344CB8AC3E}">
        <p14:creationId xmlns:p14="http://schemas.microsoft.com/office/powerpoint/2010/main" val="2102156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DA90F8-3FCB-A645-8CEA-5E7C7B9C474D}"/>
              </a:ext>
            </a:extLst>
          </p:cNvPr>
          <p:cNvSpPr>
            <a:spLocks noGrp="1"/>
          </p:cNvSpPr>
          <p:nvPr>
            <p:ph type="sldNum" sz="quarter" idx="4"/>
          </p:nvPr>
        </p:nvSpPr>
        <p:spPr/>
        <p:txBody>
          <a:bodyPr/>
          <a:lstStyle/>
          <a:p>
            <a:fld id="{8FF8BE51-C3B0-9B4F-9A06-4F809A9A7941}" type="slidenum">
              <a:rPr lang="en-US" smtClean="0"/>
              <a:pPr/>
              <a:t>28</a:t>
            </a:fld>
            <a:endParaRPr lang="en-US"/>
          </a:p>
        </p:txBody>
      </p:sp>
      <p:sp>
        <p:nvSpPr>
          <p:cNvPr id="7" name="Title 6">
            <a:extLst>
              <a:ext uri="{FF2B5EF4-FFF2-40B4-BE49-F238E27FC236}">
                <a16:creationId xmlns:a16="http://schemas.microsoft.com/office/drawing/2014/main" id="{8990F888-53FA-D24A-B5B9-C3B902FC028B}"/>
              </a:ext>
            </a:extLst>
          </p:cNvPr>
          <p:cNvSpPr>
            <a:spLocks noGrp="1"/>
          </p:cNvSpPr>
          <p:nvPr>
            <p:ph type="title"/>
          </p:nvPr>
        </p:nvSpPr>
        <p:spPr/>
        <p:txBody>
          <a:bodyPr/>
          <a:lstStyle/>
          <a:p>
            <a:r>
              <a:rPr lang="en-US" dirty="0"/>
              <a:t>Why Use Qualitative Data?</a:t>
            </a:r>
          </a:p>
        </p:txBody>
      </p:sp>
      <p:sp>
        <p:nvSpPr>
          <p:cNvPr id="8" name="Content Placeholder 7">
            <a:extLst>
              <a:ext uri="{FF2B5EF4-FFF2-40B4-BE49-F238E27FC236}">
                <a16:creationId xmlns:a16="http://schemas.microsoft.com/office/drawing/2014/main" id="{7794D221-BFBF-9E46-BC8C-8EE592DF87F7}"/>
              </a:ext>
            </a:extLst>
          </p:cNvPr>
          <p:cNvSpPr>
            <a:spLocks noGrp="1"/>
          </p:cNvSpPr>
          <p:nvPr>
            <p:ph sz="half" idx="1"/>
          </p:nvPr>
        </p:nvSpPr>
        <p:spPr/>
        <p:txBody>
          <a:bodyPr>
            <a:normAutofit fontScale="92500"/>
          </a:bodyPr>
          <a:lstStyle/>
          <a:p>
            <a:pPr>
              <a:spcAft>
                <a:spcPts val="1200"/>
              </a:spcAft>
            </a:pPr>
            <a:r>
              <a:rPr lang="en-US">
                <a:latin typeface="Tahoma"/>
                <a:ea typeface="Tahoma"/>
                <a:cs typeface="Tahoma"/>
              </a:rPr>
              <a:t>Helps to </a:t>
            </a:r>
            <a:r>
              <a:rPr lang="en-US" b="1">
                <a:latin typeface="Tahoma"/>
                <a:ea typeface="Tahoma"/>
                <a:cs typeface="Tahoma"/>
              </a:rPr>
              <a:t>explore</a:t>
            </a:r>
            <a:r>
              <a:rPr lang="en-US">
                <a:latin typeface="Tahoma"/>
                <a:ea typeface="Tahoma"/>
                <a:cs typeface="Tahoma"/>
              </a:rPr>
              <a:t>, </a:t>
            </a:r>
            <a:r>
              <a:rPr lang="en-US" b="1">
                <a:latin typeface="Tahoma"/>
                <a:ea typeface="Tahoma"/>
                <a:cs typeface="Tahoma"/>
              </a:rPr>
              <a:t>understand</a:t>
            </a:r>
            <a:r>
              <a:rPr lang="en-US">
                <a:latin typeface="Tahoma"/>
                <a:ea typeface="Tahoma"/>
                <a:cs typeface="Tahoma"/>
              </a:rPr>
              <a:t>, and </a:t>
            </a:r>
            <a:r>
              <a:rPr lang="en-US" b="1">
                <a:latin typeface="Tahoma"/>
                <a:ea typeface="Tahoma"/>
                <a:cs typeface="Tahoma"/>
              </a:rPr>
              <a:t>explain</a:t>
            </a:r>
            <a:r>
              <a:rPr lang="en-US">
                <a:latin typeface="Tahoma"/>
                <a:ea typeface="Tahoma"/>
                <a:cs typeface="Tahoma"/>
              </a:rPr>
              <a:t> what is happening, especially that which cannot be easily or fully understood through numbers.</a:t>
            </a:r>
            <a:endParaRPr lang="en-US"/>
          </a:p>
          <a:p>
            <a:pPr>
              <a:spcAft>
                <a:spcPts val="1200"/>
              </a:spcAft>
            </a:pPr>
            <a:r>
              <a:rPr lang="en-US" b="1">
                <a:latin typeface="Tahoma"/>
                <a:ea typeface="Tahoma"/>
                <a:cs typeface="Tahoma"/>
              </a:rPr>
              <a:t>Brings numbers to life </a:t>
            </a:r>
            <a:r>
              <a:rPr lang="en-US">
                <a:latin typeface="Tahoma"/>
                <a:ea typeface="Tahoma"/>
                <a:cs typeface="Tahoma"/>
              </a:rPr>
              <a:t>and help stakeholders relate to the findings.</a:t>
            </a:r>
            <a:endParaRPr lang="en-US"/>
          </a:p>
          <a:p>
            <a:pPr>
              <a:spcAft>
                <a:spcPts val="1200"/>
              </a:spcAft>
            </a:pPr>
            <a:r>
              <a:rPr lang="en-US"/>
              <a:t>Including qualitative data is a </a:t>
            </a:r>
            <a:r>
              <a:rPr lang="en-US" b="1"/>
              <a:t>best practice </a:t>
            </a:r>
            <a:r>
              <a:rPr lang="en-US"/>
              <a:t>for collecting, analyzing, and using data with an equity lens.</a:t>
            </a:r>
          </a:p>
        </p:txBody>
      </p:sp>
      <p:pic>
        <p:nvPicPr>
          <p:cNvPr id="4" name="Content Placeholder 3" descr="&quot; &quot;">
            <a:extLst>
              <a:ext uri="{FF2B5EF4-FFF2-40B4-BE49-F238E27FC236}">
                <a16:creationId xmlns:a16="http://schemas.microsoft.com/office/drawing/2014/main" id="{4E685867-A451-43AA-5255-08628243623B}"/>
              </a:ext>
            </a:extLst>
          </p:cNvPr>
          <p:cNvPicPr>
            <a:picLocks noGrp="1" noChangeAspect="1"/>
          </p:cNvPicPr>
          <p:nvPr>
            <p:ph sz="half" idx="2"/>
          </p:nvPr>
        </p:nvPicPr>
        <p:blipFill rotWithShape="1">
          <a:blip r:embed="rId3"/>
          <a:srcRect l="33137" r="2" b="2"/>
          <a:stretch/>
        </p:blipFill>
        <p:spPr>
          <a:xfrm>
            <a:off x="6748852" y="1376363"/>
            <a:ext cx="4301347" cy="4468812"/>
          </a:xfrm>
          <a:prstGeom prst="rect">
            <a:avLst/>
          </a:prstGeom>
        </p:spPr>
      </p:pic>
    </p:spTree>
    <p:extLst>
      <p:ext uri="{BB962C8B-B14F-4D97-AF65-F5344CB8AC3E}">
        <p14:creationId xmlns:p14="http://schemas.microsoft.com/office/powerpoint/2010/main" val="1793989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EE416C-0B08-D846-B55A-C71E05D1C08E}"/>
              </a:ext>
            </a:extLst>
          </p:cNvPr>
          <p:cNvSpPr>
            <a:spLocks noGrp="1"/>
          </p:cNvSpPr>
          <p:nvPr>
            <p:ph type="sldNum" sz="quarter" idx="4"/>
          </p:nvPr>
        </p:nvSpPr>
        <p:spPr/>
        <p:txBody>
          <a:bodyPr/>
          <a:lstStyle/>
          <a:p>
            <a:fld id="{8FF8BE51-C3B0-9B4F-9A06-4F809A9A7941}" type="slidenum">
              <a:rPr lang="en-US" smtClean="0"/>
              <a:pPr/>
              <a:t>29</a:t>
            </a:fld>
            <a:endParaRPr lang="en-US"/>
          </a:p>
        </p:txBody>
      </p:sp>
      <p:sp>
        <p:nvSpPr>
          <p:cNvPr id="6" name="Title 5">
            <a:extLst>
              <a:ext uri="{FF2B5EF4-FFF2-40B4-BE49-F238E27FC236}">
                <a16:creationId xmlns:a16="http://schemas.microsoft.com/office/drawing/2014/main" id="{E9FE4C71-7220-A14B-A836-149CE5651A1D}"/>
              </a:ext>
            </a:extLst>
          </p:cNvPr>
          <p:cNvSpPr>
            <a:spLocks noGrp="1"/>
          </p:cNvSpPr>
          <p:nvPr>
            <p:ph type="title"/>
          </p:nvPr>
        </p:nvSpPr>
        <p:spPr/>
        <p:txBody>
          <a:bodyPr/>
          <a:lstStyle/>
          <a:p>
            <a:r>
              <a:rPr lang="en-US" dirty="0"/>
              <a:t>Sources of Qualitative Data</a:t>
            </a:r>
          </a:p>
        </p:txBody>
      </p:sp>
      <p:sp>
        <p:nvSpPr>
          <p:cNvPr id="14" name="Freeform 13">
            <a:extLst>
              <a:ext uri="{FF2B5EF4-FFF2-40B4-BE49-F238E27FC236}">
                <a16:creationId xmlns:a16="http://schemas.microsoft.com/office/drawing/2014/main" id="{E6C8947A-5DE4-2F5C-4A43-46F6F833D4C6}"/>
              </a:ext>
            </a:extLst>
          </p:cNvPr>
          <p:cNvSpPr/>
          <p:nvPr/>
        </p:nvSpPr>
        <p:spPr>
          <a:xfrm>
            <a:off x="956161" y="3883229"/>
            <a:ext cx="1772251" cy="1062175"/>
          </a:xfrm>
          <a:custGeom>
            <a:avLst/>
            <a:gdLst>
              <a:gd name="connsiteX0" fmla="*/ 0 w 1772251"/>
              <a:gd name="connsiteY0" fmla="*/ 0 h 1792870"/>
              <a:gd name="connsiteX1" fmla="*/ 1772251 w 1772251"/>
              <a:gd name="connsiteY1" fmla="*/ 0 h 1792870"/>
              <a:gd name="connsiteX2" fmla="*/ 1772251 w 1772251"/>
              <a:gd name="connsiteY2" fmla="*/ 1792870 h 1792870"/>
              <a:gd name="connsiteX3" fmla="*/ 0 w 1772251"/>
              <a:gd name="connsiteY3" fmla="*/ 1792870 h 1792870"/>
              <a:gd name="connsiteX4" fmla="*/ 0 w 1772251"/>
              <a:gd name="connsiteY4" fmla="*/ 0 h 1792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251" h="1792870">
                <a:moveTo>
                  <a:pt x="0" y="0"/>
                </a:moveTo>
                <a:lnTo>
                  <a:pt x="1772251" y="0"/>
                </a:lnTo>
                <a:lnTo>
                  <a:pt x="1772251" y="1792870"/>
                </a:lnTo>
                <a:lnTo>
                  <a:pt x="0" y="179287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kern="1200"/>
              <a:t>Open-ended survey items</a:t>
            </a:r>
          </a:p>
        </p:txBody>
      </p:sp>
      <p:sp>
        <p:nvSpPr>
          <p:cNvPr id="15" name="TextBox 14">
            <a:extLst>
              <a:ext uri="{FF2B5EF4-FFF2-40B4-BE49-F238E27FC236}">
                <a16:creationId xmlns:a16="http://schemas.microsoft.com/office/drawing/2014/main" id="{5A83A73C-9F26-3B12-8233-94FDA2029BF3}"/>
              </a:ext>
            </a:extLst>
          </p:cNvPr>
          <p:cNvSpPr txBox="1"/>
          <p:nvPr/>
        </p:nvSpPr>
        <p:spPr>
          <a:xfrm>
            <a:off x="3043820" y="3883229"/>
            <a:ext cx="1788390" cy="461665"/>
          </a:xfrm>
          <a:prstGeom prst="rect">
            <a:avLst/>
          </a:prstGeom>
          <a:noFill/>
        </p:spPr>
        <p:txBody>
          <a:bodyPr wrap="square">
            <a:spAutoFit/>
          </a:bodyPr>
          <a:lstStyle/>
          <a:p>
            <a:pPr marL="0" lvl="0" indent="0" algn="ctr" defTabSz="1066800">
              <a:lnSpc>
                <a:spcPct val="100000"/>
              </a:lnSpc>
              <a:spcBef>
                <a:spcPct val="0"/>
              </a:spcBef>
              <a:spcAft>
                <a:spcPts val="0"/>
              </a:spcAft>
              <a:buNone/>
              <a:defRPr b="1"/>
            </a:pPr>
            <a:r>
              <a:rPr lang="en-US" sz="2400" kern="1200"/>
              <a:t>Interviews</a:t>
            </a:r>
          </a:p>
        </p:txBody>
      </p:sp>
      <p:sp>
        <p:nvSpPr>
          <p:cNvPr id="16" name="TextBox 15">
            <a:extLst>
              <a:ext uri="{FF2B5EF4-FFF2-40B4-BE49-F238E27FC236}">
                <a16:creationId xmlns:a16="http://schemas.microsoft.com/office/drawing/2014/main" id="{F638B4AD-DA76-0DD1-E92E-D8497F9153CF}"/>
              </a:ext>
            </a:extLst>
          </p:cNvPr>
          <p:cNvSpPr txBox="1"/>
          <p:nvPr/>
        </p:nvSpPr>
        <p:spPr>
          <a:xfrm>
            <a:off x="5010774" y="3883229"/>
            <a:ext cx="2321169" cy="461665"/>
          </a:xfrm>
          <a:prstGeom prst="rect">
            <a:avLst/>
          </a:prstGeom>
          <a:noFill/>
        </p:spPr>
        <p:txBody>
          <a:bodyPr wrap="square">
            <a:spAutoFit/>
          </a:bodyPr>
          <a:lstStyle/>
          <a:p>
            <a:pPr marL="0" lvl="0" indent="0" algn="ctr" defTabSz="1066800">
              <a:lnSpc>
                <a:spcPct val="100000"/>
              </a:lnSpc>
              <a:spcBef>
                <a:spcPct val="0"/>
              </a:spcBef>
              <a:spcAft>
                <a:spcPct val="35000"/>
              </a:spcAft>
              <a:buNone/>
              <a:defRPr b="1"/>
            </a:pPr>
            <a:r>
              <a:rPr lang="en-US" sz="2400" kern="1200"/>
              <a:t>Focus groups</a:t>
            </a:r>
          </a:p>
        </p:txBody>
      </p:sp>
      <p:sp>
        <p:nvSpPr>
          <p:cNvPr id="17" name="TextBox 16">
            <a:extLst>
              <a:ext uri="{FF2B5EF4-FFF2-40B4-BE49-F238E27FC236}">
                <a16:creationId xmlns:a16="http://schemas.microsoft.com/office/drawing/2014/main" id="{F55EEB7F-B3DF-18A1-8E46-BD6EBFDBCD54}"/>
              </a:ext>
            </a:extLst>
          </p:cNvPr>
          <p:cNvSpPr txBox="1"/>
          <p:nvPr/>
        </p:nvSpPr>
        <p:spPr>
          <a:xfrm>
            <a:off x="7241761" y="3864592"/>
            <a:ext cx="2119111" cy="1846659"/>
          </a:xfrm>
          <a:prstGeom prst="rect">
            <a:avLst/>
          </a:prstGeom>
          <a:noFill/>
        </p:spPr>
        <p:txBody>
          <a:bodyPr wrap="square" rtlCol="0">
            <a:spAutoFit/>
          </a:bodyPr>
          <a:lstStyle/>
          <a:p>
            <a:pPr algn="ctr"/>
            <a:r>
              <a:rPr lang="en-US" sz="2400" b="1"/>
              <a:t>Document reviews </a:t>
            </a:r>
          </a:p>
          <a:p>
            <a:pPr algn="ctr"/>
            <a:r>
              <a:rPr lang="en-US" sz="2400" b="1"/>
              <a:t>(e.g., policy documents)</a:t>
            </a:r>
          </a:p>
          <a:p>
            <a:endParaRPr lang="en-US"/>
          </a:p>
        </p:txBody>
      </p:sp>
      <p:sp>
        <p:nvSpPr>
          <p:cNvPr id="18" name="TextBox 17">
            <a:extLst>
              <a:ext uri="{FF2B5EF4-FFF2-40B4-BE49-F238E27FC236}">
                <a16:creationId xmlns:a16="http://schemas.microsoft.com/office/drawing/2014/main" id="{63232611-F526-8E7E-D54E-2A7F4B8FF15F}"/>
              </a:ext>
            </a:extLst>
          </p:cNvPr>
          <p:cNvSpPr txBox="1"/>
          <p:nvPr/>
        </p:nvSpPr>
        <p:spPr>
          <a:xfrm>
            <a:off x="9397130" y="3883229"/>
            <a:ext cx="2321169" cy="1569660"/>
          </a:xfrm>
          <a:prstGeom prst="rect">
            <a:avLst/>
          </a:prstGeom>
          <a:noFill/>
        </p:spPr>
        <p:txBody>
          <a:bodyPr wrap="square">
            <a:spAutoFit/>
          </a:bodyPr>
          <a:lstStyle/>
          <a:p>
            <a:pPr marL="0" lvl="0" indent="0" algn="ctr" defTabSz="889000">
              <a:lnSpc>
                <a:spcPct val="100000"/>
              </a:lnSpc>
              <a:spcBef>
                <a:spcPct val="0"/>
              </a:spcBef>
              <a:spcAft>
                <a:spcPts val="0"/>
              </a:spcAft>
              <a:buNone/>
              <a:defRPr b="1"/>
            </a:pPr>
            <a:r>
              <a:rPr lang="en-US" sz="2400" kern="1200"/>
              <a:t>Other data not collected as part of a systematic inquiry</a:t>
            </a:r>
          </a:p>
        </p:txBody>
      </p:sp>
      <p:sp>
        <p:nvSpPr>
          <p:cNvPr id="13" name="Rectangle 12" descr="Check List">
            <a:extLst>
              <a:ext uri="{FF2B5EF4-FFF2-40B4-BE49-F238E27FC236}">
                <a16:creationId xmlns:a16="http://schemas.microsoft.com/office/drawing/2014/main" id="{321258A8-6C01-F984-C24B-24F763D8B835}"/>
              </a:ext>
            </a:extLst>
          </p:cNvPr>
          <p:cNvSpPr/>
          <p:nvPr/>
        </p:nvSpPr>
        <p:spPr>
          <a:xfrm>
            <a:off x="968331" y="1810901"/>
            <a:ext cx="1859386" cy="190831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en-US"/>
          </a:p>
        </p:txBody>
      </p:sp>
      <p:sp>
        <p:nvSpPr>
          <p:cNvPr id="9" name="Rectangle 8" descr="Inerviewer and interviewee">
            <a:extLst>
              <a:ext uri="{FF2B5EF4-FFF2-40B4-BE49-F238E27FC236}">
                <a16:creationId xmlns:a16="http://schemas.microsoft.com/office/drawing/2014/main" id="{02FD3A49-2AAE-76D9-C229-AB95CE20666D}"/>
              </a:ext>
            </a:extLst>
          </p:cNvPr>
          <p:cNvSpPr/>
          <p:nvPr/>
        </p:nvSpPr>
        <p:spPr>
          <a:xfrm>
            <a:off x="3458533" y="1646886"/>
            <a:ext cx="1389644" cy="2236343"/>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0" name="Rectangle 9" descr="Group of people">
            <a:extLst>
              <a:ext uri="{FF2B5EF4-FFF2-40B4-BE49-F238E27FC236}">
                <a16:creationId xmlns:a16="http://schemas.microsoft.com/office/drawing/2014/main" id="{B261F117-45DD-5442-8FD5-9B5E2E9FF59D}"/>
              </a:ext>
            </a:extLst>
          </p:cNvPr>
          <p:cNvSpPr/>
          <p:nvPr/>
        </p:nvSpPr>
        <p:spPr>
          <a:xfrm>
            <a:off x="5478993" y="2008312"/>
            <a:ext cx="1355850" cy="151349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1" name="Rectangle 10" descr="Document">
            <a:extLst>
              <a:ext uri="{FF2B5EF4-FFF2-40B4-BE49-F238E27FC236}">
                <a16:creationId xmlns:a16="http://schemas.microsoft.com/office/drawing/2014/main" id="{21FF5ED0-674F-EF95-1E32-A22289E782AD}"/>
              </a:ext>
            </a:extLst>
          </p:cNvPr>
          <p:cNvSpPr/>
          <p:nvPr/>
        </p:nvSpPr>
        <p:spPr>
          <a:xfrm>
            <a:off x="7465659" y="1812146"/>
            <a:ext cx="1671316" cy="1905823"/>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endParaRPr lang="en-US"/>
          </a:p>
        </p:txBody>
      </p:sp>
      <p:sp>
        <p:nvSpPr>
          <p:cNvPr id="12" name="Rectangle 11" descr="Camera">
            <a:extLst>
              <a:ext uri="{FF2B5EF4-FFF2-40B4-BE49-F238E27FC236}">
                <a16:creationId xmlns:a16="http://schemas.microsoft.com/office/drawing/2014/main" id="{165AC502-3EBF-2F50-86FB-262CFBAC3890}"/>
              </a:ext>
            </a:extLst>
          </p:cNvPr>
          <p:cNvSpPr/>
          <p:nvPr/>
        </p:nvSpPr>
        <p:spPr>
          <a:xfrm>
            <a:off x="9830384" y="2312517"/>
            <a:ext cx="1393285" cy="1165726"/>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sp>
    </p:spTree>
    <p:extLst>
      <p:ext uri="{BB962C8B-B14F-4D97-AF65-F5344CB8AC3E}">
        <p14:creationId xmlns:p14="http://schemas.microsoft.com/office/powerpoint/2010/main" val="990641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EE416C-0B08-D846-B55A-C71E05D1C08E}"/>
              </a:ext>
            </a:extLst>
          </p:cNvPr>
          <p:cNvSpPr>
            <a:spLocks noGrp="1"/>
          </p:cNvSpPr>
          <p:nvPr>
            <p:ph type="sldNum" sz="quarter" idx="4"/>
          </p:nvPr>
        </p:nvSpPr>
        <p:spPr/>
        <p:txBody>
          <a:bodyPr/>
          <a:lstStyle/>
          <a:p>
            <a:fld id="{8FF8BE51-C3B0-9B4F-9A06-4F809A9A7941}" type="slidenum">
              <a:rPr lang="en-US" smtClean="0"/>
              <a:pPr/>
              <a:t>3</a:t>
            </a:fld>
            <a:endParaRPr lang="en-US"/>
          </a:p>
        </p:txBody>
      </p:sp>
      <p:sp>
        <p:nvSpPr>
          <p:cNvPr id="6" name="Title 5">
            <a:extLst>
              <a:ext uri="{FF2B5EF4-FFF2-40B4-BE49-F238E27FC236}">
                <a16:creationId xmlns:a16="http://schemas.microsoft.com/office/drawing/2014/main" id="{E9FE4C71-7220-A14B-A836-149CE5651A1D}"/>
              </a:ext>
            </a:extLst>
          </p:cNvPr>
          <p:cNvSpPr>
            <a:spLocks noGrp="1"/>
          </p:cNvSpPr>
          <p:nvPr>
            <p:ph type="title"/>
          </p:nvPr>
        </p:nvSpPr>
        <p:spPr/>
        <p:txBody>
          <a:bodyPr/>
          <a:lstStyle/>
          <a:p>
            <a:r>
              <a:rPr lang="en-US" dirty="0"/>
              <a:t>Purpose</a:t>
            </a:r>
          </a:p>
        </p:txBody>
      </p:sp>
      <p:sp>
        <p:nvSpPr>
          <p:cNvPr id="7" name="Content Placeholder 6">
            <a:extLst>
              <a:ext uri="{FF2B5EF4-FFF2-40B4-BE49-F238E27FC236}">
                <a16:creationId xmlns:a16="http://schemas.microsoft.com/office/drawing/2014/main" id="{D81AF524-A86F-384E-9B83-57FE27B8F3C0}"/>
              </a:ext>
            </a:extLst>
          </p:cNvPr>
          <p:cNvSpPr>
            <a:spLocks noGrp="1"/>
          </p:cNvSpPr>
          <p:nvPr>
            <p:ph idx="1"/>
          </p:nvPr>
        </p:nvSpPr>
        <p:spPr/>
        <p:txBody>
          <a:bodyPr>
            <a:normAutofit/>
          </a:bodyPr>
          <a:lstStyle/>
          <a:p>
            <a:r>
              <a:rPr lang="en-US" b="0" i="0">
                <a:solidFill>
                  <a:srgbClr val="333333"/>
                </a:solidFill>
                <a:effectLst/>
                <a:latin typeface="Arial" panose="020B0604020202020204" pitchFamily="34" charset="0"/>
                <a:cs typeface="Arial"/>
              </a:rPr>
              <a:t>Understand </a:t>
            </a:r>
            <a:r>
              <a:rPr lang="en-US" i="1">
                <a:solidFill>
                  <a:srgbClr val="333333"/>
                </a:solidFill>
                <a:latin typeface="Arial" panose="020B0604020202020204" pitchFamily="34" charset="0"/>
                <a:cs typeface="Arial"/>
              </a:rPr>
              <a:t>why</a:t>
            </a:r>
            <a:r>
              <a:rPr lang="en-US" b="0" i="0">
                <a:solidFill>
                  <a:srgbClr val="333333"/>
                </a:solidFill>
                <a:effectLst/>
                <a:latin typeface="Arial" panose="020B0604020202020204" pitchFamily="34" charset="0"/>
                <a:cs typeface="Arial"/>
              </a:rPr>
              <a:t> </a:t>
            </a:r>
            <a:r>
              <a:rPr lang="en-US">
                <a:solidFill>
                  <a:srgbClr val="333333"/>
                </a:solidFill>
                <a:latin typeface="Arial" panose="020B0604020202020204" pitchFamily="34" charset="0"/>
                <a:cs typeface="Arial"/>
              </a:rPr>
              <a:t>effective</a:t>
            </a:r>
            <a:r>
              <a:rPr lang="en-US" b="0" i="0">
                <a:solidFill>
                  <a:srgbClr val="333333"/>
                </a:solidFill>
                <a:effectLst/>
                <a:latin typeface="Arial" panose="020B0604020202020204" pitchFamily="34" charset="0"/>
                <a:cs typeface="Arial"/>
              </a:rPr>
              <a:t> use of data involves bringing people together to examine </a:t>
            </a:r>
            <a:r>
              <a:rPr lang="en-US">
                <a:solidFill>
                  <a:srgbClr val="333333"/>
                </a:solidFill>
                <a:latin typeface="Arial" panose="020B0604020202020204" pitchFamily="34" charset="0"/>
                <a:cs typeface="Arial"/>
              </a:rPr>
              <a:t>and reflect on data</a:t>
            </a:r>
            <a:r>
              <a:rPr lang="en-US" b="0" i="0">
                <a:solidFill>
                  <a:srgbClr val="333333"/>
                </a:solidFill>
                <a:effectLst/>
                <a:latin typeface="Arial" panose="020B0604020202020204" pitchFamily="34" charset="0"/>
                <a:cs typeface="Arial"/>
              </a:rPr>
              <a:t> and create solutions together.</a:t>
            </a:r>
            <a:endParaRPr lang="en-US">
              <a:solidFill>
                <a:srgbClr val="333333"/>
              </a:solidFill>
              <a:latin typeface="Arial" panose="020B0604020202020204" pitchFamily="34" charset="0"/>
            </a:endParaRPr>
          </a:p>
          <a:p>
            <a:r>
              <a:rPr lang="en-US" b="0" i="0">
                <a:solidFill>
                  <a:srgbClr val="333333"/>
                </a:solidFill>
                <a:effectLst/>
                <a:latin typeface="Arial" panose="020B0604020202020204" pitchFamily="34" charset="0"/>
                <a:cs typeface="Arial"/>
              </a:rPr>
              <a:t>Understand </a:t>
            </a:r>
            <a:r>
              <a:rPr lang="en-US" i="1">
                <a:solidFill>
                  <a:srgbClr val="333333"/>
                </a:solidFill>
                <a:latin typeface="Arial" panose="020B0604020202020204" pitchFamily="34" charset="0"/>
                <a:cs typeface="Arial"/>
              </a:rPr>
              <a:t>how</a:t>
            </a:r>
            <a:r>
              <a:rPr lang="en-US">
                <a:solidFill>
                  <a:srgbClr val="333333"/>
                </a:solidFill>
                <a:latin typeface="Arial" panose="020B0604020202020204" pitchFamily="34" charset="0"/>
                <a:cs typeface="Arial"/>
              </a:rPr>
              <a:t> to engage diverse stakeholders in understanding and using data </a:t>
            </a:r>
            <a:endParaRPr lang="en-US">
              <a:latin typeface="Arial" panose="020B0604020202020204" pitchFamily="34" charset="0"/>
              <a:cs typeface="Arial"/>
            </a:endParaRPr>
          </a:p>
          <a:p>
            <a:r>
              <a:rPr lang="en-US">
                <a:solidFill>
                  <a:srgbClr val="333333"/>
                </a:solidFill>
                <a:latin typeface="Arial" panose="020B0604020202020204" pitchFamily="34" charset="0"/>
                <a:cs typeface="Arial"/>
              </a:rPr>
              <a:t>Learn about </a:t>
            </a:r>
            <a:r>
              <a:rPr lang="en-US" b="0" i="0">
                <a:solidFill>
                  <a:srgbClr val="333333"/>
                </a:solidFill>
                <a:effectLst/>
                <a:latin typeface="Arial" panose="020B0604020202020204" pitchFamily="34" charset="0"/>
                <a:cs typeface="Arial"/>
              </a:rPr>
              <a:t>a collaborative process to engage stakeholders </a:t>
            </a:r>
            <a:r>
              <a:rPr lang="en-US">
                <a:solidFill>
                  <a:srgbClr val="333333"/>
                </a:solidFill>
                <a:latin typeface="Arial" panose="020B0604020202020204" pitchFamily="34" charset="0"/>
                <a:cs typeface="Arial"/>
              </a:rPr>
              <a:t>in using data to improve programs</a:t>
            </a:r>
          </a:p>
          <a:p>
            <a:r>
              <a:rPr lang="en-US">
                <a:solidFill>
                  <a:srgbClr val="000000"/>
                </a:solidFill>
                <a:effectLst/>
                <a:latin typeface="Arial" panose="020B0604020202020204" pitchFamily="34" charset="0"/>
              </a:rPr>
              <a:t>Understand the different and complementary ways qualitative and quantitative approaches contribute to your data story</a:t>
            </a:r>
          </a:p>
        </p:txBody>
      </p:sp>
    </p:spTree>
    <p:extLst>
      <p:ext uri="{BB962C8B-B14F-4D97-AF65-F5344CB8AC3E}">
        <p14:creationId xmlns:p14="http://schemas.microsoft.com/office/powerpoint/2010/main" val="2353343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636655-ED85-9C4B-9B10-9D9CB346F781}"/>
              </a:ext>
            </a:extLst>
          </p:cNvPr>
          <p:cNvSpPr>
            <a:spLocks noGrp="1"/>
          </p:cNvSpPr>
          <p:nvPr>
            <p:ph type="ctrTitle"/>
          </p:nvPr>
        </p:nvSpPr>
        <p:spPr/>
        <p:txBody>
          <a:bodyPr>
            <a:normAutofit/>
          </a:bodyPr>
          <a:lstStyle/>
          <a:p>
            <a:r>
              <a:rPr lang="en-US" dirty="0"/>
              <a:t>Group Activity</a:t>
            </a:r>
          </a:p>
        </p:txBody>
      </p:sp>
    </p:spTree>
    <p:extLst>
      <p:ext uri="{BB962C8B-B14F-4D97-AF65-F5344CB8AC3E}">
        <p14:creationId xmlns:p14="http://schemas.microsoft.com/office/powerpoint/2010/main" val="2909307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DA90F8-3FCB-A645-8CEA-5E7C7B9C474D}"/>
              </a:ext>
            </a:extLst>
          </p:cNvPr>
          <p:cNvSpPr>
            <a:spLocks noGrp="1"/>
          </p:cNvSpPr>
          <p:nvPr>
            <p:ph type="sldNum" sz="quarter" idx="4"/>
          </p:nvPr>
        </p:nvSpPr>
        <p:spPr/>
        <p:txBody>
          <a:bodyPr/>
          <a:lstStyle/>
          <a:p>
            <a:fld id="{8FF8BE51-C3B0-9B4F-9A06-4F809A9A7941}" type="slidenum">
              <a:rPr lang="en-US" smtClean="0"/>
              <a:pPr/>
              <a:t>31</a:t>
            </a:fld>
            <a:endParaRPr lang="en-US"/>
          </a:p>
        </p:txBody>
      </p:sp>
      <p:sp>
        <p:nvSpPr>
          <p:cNvPr id="7" name="Title 6">
            <a:extLst>
              <a:ext uri="{FF2B5EF4-FFF2-40B4-BE49-F238E27FC236}">
                <a16:creationId xmlns:a16="http://schemas.microsoft.com/office/drawing/2014/main" id="{8990F888-53FA-D24A-B5B9-C3B902FC028B}"/>
              </a:ext>
            </a:extLst>
          </p:cNvPr>
          <p:cNvSpPr>
            <a:spLocks noGrp="1"/>
          </p:cNvSpPr>
          <p:nvPr>
            <p:ph type="title"/>
          </p:nvPr>
        </p:nvSpPr>
        <p:spPr/>
        <p:txBody>
          <a:bodyPr/>
          <a:lstStyle/>
          <a:p>
            <a:r>
              <a:rPr lang="en-US" dirty="0"/>
              <a:t>The Impact of COVID-19 on Early Intervention Services</a:t>
            </a:r>
          </a:p>
        </p:txBody>
      </p:sp>
      <p:sp>
        <p:nvSpPr>
          <p:cNvPr id="8" name="Content Placeholder 7">
            <a:extLst>
              <a:ext uri="{FF2B5EF4-FFF2-40B4-BE49-F238E27FC236}">
                <a16:creationId xmlns:a16="http://schemas.microsoft.com/office/drawing/2014/main" id="{7794D221-BFBF-9E46-BC8C-8EE592DF87F7}"/>
              </a:ext>
            </a:extLst>
          </p:cNvPr>
          <p:cNvSpPr>
            <a:spLocks noGrp="1"/>
          </p:cNvSpPr>
          <p:nvPr>
            <p:ph sz="half" idx="1"/>
          </p:nvPr>
        </p:nvSpPr>
        <p:spPr>
          <a:xfrm>
            <a:off x="587828" y="1368358"/>
            <a:ext cx="10791371" cy="899693"/>
          </a:xfrm>
        </p:spPr>
        <p:txBody>
          <a:bodyPr>
            <a:normAutofit lnSpcReduction="10000"/>
          </a:bodyPr>
          <a:lstStyle/>
          <a:p>
            <a:r>
              <a:rPr lang="en-US" b="1"/>
              <a:t>Did the numbers of children served by early intervention drop during COVID? Why or why not? </a:t>
            </a:r>
          </a:p>
        </p:txBody>
      </p:sp>
      <p:sp>
        <p:nvSpPr>
          <p:cNvPr id="18" name="TextBox 17">
            <a:extLst>
              <a:ext uri="{FF2B5EF4-FFF2-40B4-BE49-F238E27FC236}">
                <a16:creationId xmlns:a16="http://schemas.microsoft.com/office/drawing/2014/main" id="{C853E573-C5C6-9355-948B-08FEB9537645}"/>
              </a:ext>
            </a:extLst>
          </p:cNvPr>
          <p:cNvSpPr txBox="1"/>
          <p:nvPr/>
        </p:nvSpPr>
        <p:spPr>
          <a:xfrm>
            <a:off x="5094513" y="2499754"/>
            <a:ext cx="6284685" cy="1754326"/>
          </a:xfrm>
          <a:prstGeom prst="rect">
            <a:avLst/>
          </a:prstGeom>
          <a:noFill/>
        </p:spPr>
        <p:txBody>
          <a:bodyPr wrap="square" lIns="91440" tIns="45720" rIns="91440" bIns="45720" rtlCol="0" anchor="t">
            <a:spAutoFit/>
          </a:bodyPr>
          <a:lstStyle/>
          <a:p>
            <a:pPr lvl="1"/>
            <a:r>
              <a:rPr lang="en-US"/>
              <a:t>Break into small groups and look at the quantitative and qualitative data.</a:t>
            </a:r>
          </a:p>
          <a:p>
            <a:pPr lvl="1"/>
            <a:endParaRPr lang="en-US"/>
          </a:p>
          <a:p>
            <a:pPr lvl="1"/>
            <a:r>
              <a:rPr lang="en-US"/>
              <a:t>As a team, answer the analysis questions together. </a:t>
            </a:r>
          </a:p>
          <a:p>
            <a:pPr lvl="1"/>
            <a:endParaRPr lang="en-US"/>
          </a:p>
          <a:p>
            <a:pPr lvl="1"/>
            <a:r>
              <a:rPr lang="en-US"/>
              <a:t>What other questions did your analysis generate?</a:t>
            </a:r>
            <a:endParaRPr lang="en-US">
              <a:cs typeface="Arial"/>
            </a:endParaRPr>
          </a:p>
        </p:txBody>
      </p:sp>
      <p:pic>
        <p:nvPicPr>
          <p:cNvPr id="16" name="Picture 15" descr="&quot; &quot;">
            <a:extLst>
              <a:ext uri="{FF2B5EF4-FFF2-40B4-BE49-F238E27FC236}">
                <a16:creationId xmlns:a16="http://schemas.microsoft.com/office/drawing/2014/main" id="{B013A421-7D25-8D04-FA6D-51B3CE85501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30515" y="2648069"/>
            <a:ext cx="3788228" cy="2640395"/>
          </a:xfrm>
          <a:prstGeom prst="rect">
            <a:avLst/>
          </a:prstGeom>
        </p:spPr>
      </p:pic>
      <p:sp>
        <p:nvSpPr>
          <p:cNvPr id="17" name="TextBox 16">
            <a:extLst>
              <a:ext uri="{FF2B5EF4-FFF2-40B4-BE49-F238E27FC236}">
                <a16:creationId xmlns:a16="http://schemas.microsoft.com/office/drawing/2014/main" id="{EFB84E80-B81D-3F21-2499-85DBACFC68A1}"/>
              </a:ext>
            </a:extLst>
          </p:cNvPr>
          <p:cNvSpPr txBox="1"/>
          <p:nvPr/>
        </p:nvSpPr>
        <p:spPr>
          <a:xfrm>
            <a:off x="3977601" y="5718518"/>
            <a:ext cx="2786056" cy="369332"/>
          </a:xfrm>
          <a:prstGeom prst="rect">
            <a:avLst/>
          </a:prstGeom>
          <a:noFill/>
        </p:spPr>
        <p:txBody>
          <a:bodyPr wrap="square" rtlCol="0">
            <a:spAutoFit/>
          </a:bodyPr>
          <a:lstStyle/>
          <a:p>
            <a:r>
              <a:rPr lang="en-US" sz="900" dirty="0">
                <a:hlinkClick r:id="rId4" tooltip="http://www.duperrin.com/english/2015/06/30/collaboration-is-a-collective-activity-and-why-you-should-care/"/>
              </a:rPr>
              <a:t>This Photo</a:t>
            </a:r>
            <a:r>
              <a:rPr lang="en-US" sz="900" dirty="0"/>
              <a:t> by Unknown Author is licensed under </a:t>
            </a:r>
            <a:r>
              <a:rPr lang="en-US" sz="900" dirty="0">
                <a:hlinkClick r:id="rId5" tooltip="https://creativecommons.org/licenses/by-nc-sa/3.0/"/>
              </a:rPr>
              <a:t>CC BY-SA-NC</a:t>
            </a:r>
            <a:endParaRPr lang="en-US" sz="900" dirty="0"/>
          </a:p>
        </p:txBody>
      </p:sp>
    </p:spTree>
    <p:extLst>
      <p:ext uri="{BB962C8B-B14F-4D97-AF65-F5344CB8AC3E}">
        <p14:creationId xmlns:p14="http://schemas.microsoft.com/office/powerpoint/2010/main" val="2852137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DA90F8-3FCB-A645-8CEA-5E7C7B9C474D}"/>
              </a:ext>
            </a:extLst>
          </p:cNvPr>
          <p:cNvSpPr>
            <a:spLocks noGrp="1"/>
          </p:cNvSpPr>
          <p:nvPr>
            <p:ph type="sldNum" sz="quarter" idx="4"/>
          </p:nvPr>
        </p:nvSpPr>
        <p:spPr/>
        <p:txBody>
          <a:bodyPr/>
          <a:lstStyle/>
          <a:p>
            <a:fld id="{8FF8BE51-C3B0-9B4F-9A06-4F809A9A7941}" type="slidenum">
              <a:rPr lang="en-US" smtClean="0"/>
              <a:pPr/>
              <a:t>32</a:t>
            </a:fld>
            <a:endParaRPr lang="en-US"/>
          </a:p>
        </p:txBody>
      </p:sp>
      <p:sp>
        <p:nvSpPr>
          <p:cNvPr id="7" name="Title 6">
            <a:extLst>
              <a:ext uri="{FF2B5EF4-FFF2-40B4-BE49-F238E27FC236}">
                <a16:creationId xmlns:a16="http://schemas.microsoft.com/office/drawing/2014/main" id="{8990F888-53FA-D24A-B5B9-C3B902FC028B}"/>
              </a:ext>
            </a:extLst>
          </p:cNvPr>
          <p:cNvSpPr>
            <a:spLocks noGrp="1"/>
          </p:cNvSpPr>
          <p:nvPr>
            <p:ph type="title"/>
          </p:nvPr>
        </p:nvSpPr>
        <p:spPr/>
        <p:txBody>
          <a:bodyPr>
            <a:normAutofit/>
          </a:bodyPr>
          <a:lstStyle/>
          <a:p>
            <a:r>
              <a:rPr lang="en-US" sz="3200" kern="1200" dirty="0">
                <a:solidFill>
                  <a:schemeClr val="tx1"/>
                </a:solidFill>
                <a:latin typeface="+mj-lt"/>
                <a:ea typeface="+mj-ea"/>
                <a:cs typeface="+mj-cs"/>
              </a:rPr>
              <a:t>Quantitative Data: Child Count by Age, 2017-2020 </a:t>
            </a:r>
            <a:endParaRPr lang="en-US" dirty="0"/>
          </a:p>
        </p:txBody>
      </p:sp>
      <p:graphicFrame>
        <p:nvGraphicFramePr>
          <p:cNvPr id="10" name="Chart 9" descr="Bar chart with quantitative data on the numbers of children served in early intervention during the years 2017-2020. The data to the left of the broken line shows number of children served.">
            <a:extLst>
              <a:ext uri="{FF2B5EF4-FFF2-40B4-BE49-F238E27FC236}">
                <a16:creationId xmlns:a16="http://schemas.microsoft.com/office/drawing/2014/main" id="{E42771B3-A5B0-5AAD-6237-C4094AF8FB18}"/>
              </a:ext>
            </a:extLst>
          </p:cNvPr>
          <p:cNvGraphicFramePr>
            <a:graphicFrameLocks noGrp="1"/>
          </p:cNvGraphicFramePr>
          <p:nvPr>
            <p:extLst>
              <p:ext uri="{D42A27DB-BD31-4B8C-83A1-F6EECF244321}">
                <p14:modId xmlns:p14="http://schemas.microsoft.com/office/powerpoint/2010/main" val="3350652944"/>
              </p:ext>
            </p:extLst>
          </p:nvPr>
        </p:nvGraphicFramePr>
        <p:xfrm>
          <a:off x="838200" y="922251"/>
          <a:ext cx="10515599" cy="50134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564417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DA90F8-3FCB-A645-8CEA-5E7C7B9C474D}"/>
              </a:ext>
            </a:extLst>
          </p:cNvPr>
          <p:cNvSpPr>
            <a:spLocks noGrp="1"/>
          </p:cNvSpPr>
          <p:nvPr>
            <p:ph type="sldNum" sz="quarter" idx="4"/>
          </p:nvPr>
        </p:nvSpPr>
        <p:spPr/>
        <p:txBody>
          <a:bodyPr/>
          <a:lstStyle/>
          <a:p>
            <a:fld id="{8FF8BE51-C3B0-9B4F-9A06-4F809A9A7941}" type="slidenum">
              <a:rPr lang="en-US" smtClean="0"/>
              <a:pPr/>
              <a:t>33</a:t>
            </a:fld>
            <a:endParaRPr lang="en-US"/>
          </a:p>
        </p:txBody>
      </p:sp>
      <p:sp>
        <p:nvSpPr>
          <p:cNvPr id="7" name="Title 6">
            <a:extLst>
              <a:ext uri="{FF2B5EF4-FFF2-40B4-BE49-F238E27FC236}">
                <a16:creationId xmlns:a16="http://schemas.microsoft.com/office/drawing/2014/main" id="{8990F888-53FA-D24A-B5B9-C3B902FC028B}"/>
              </a:ext>
            </a:extLst>
          </p:cNvPr>
          <p:cNvSpPr>
            <a:spLocks noGrp="1"/>
          </p:cNvSpPr>
          <p:nvPr>
            <p:ph type="title"/>
          </p:nvPr>
        </p:nvSpPr>
        <p:spPr/>
        <p:txBody>
          <a:bodyPr/>
          <a:lstStyle/>
          <a:p>
            <a:r>
              <a:rPr lang="en-US" sz="3200" dirty="0">
                <a:latin typeface="Tahoma"/>
                <a:ea typeface="Tahoma"/>
                <a:cs typeface="Tahoma"/>
              </a:rPr>
              <a:t>Qualitative Data: Parent Interview Responses (2020)</a:t>
            </a:r>
            <a:endParaRPr lang="en-US" dirty="0"/>
          </a:p>
        </p:txBody>
      </p:sp>
      <p:sp>
        <p:nvSpPr>
          <p:cNvPr id="8" name="Content Placeholder 7">
            <a:extLst>
              <a:ext uri="{FF2B5EF4-FFF2-40B4-BE49-F238E27FC236}">
                <a16:creationId xmlns:a16="http://schemas.microsoft.com/office/drawing/2014/main" id="{7794D221-BFBF-9E46-BC8C-8EE592DF87F7}"/>
              </a:ext>
            </a:extLst>
          </p:cNvPr>
          <p:cNvSpPr>
            <a:spLocks noGrp="1"/>
          </p:cNvSpPr>
          <p:nvPr>
            <p:ph sz="half" idx="1"/>
          </p:nvPr>
        </p:nvSpPr>
        <p:spPr>
          <a:xfrm>
            <a:off x="587828" y="1368358"/>
            <a:ext cx="11005455" cy="4477806"/>
          </a:xfrm>
        </p:spPr>
        <p:txBody>
          <a:bodyPr vert="horz" lIns="91440" tIns="45720" rIns="91440" bIns="45720" rtlCol="0" anchor="t">
            <a:normAutofit/>
          </a:bodyPr>
          <a:lstStyle/>
          <a:p>
            <a:pPr marL="0" indent="0">
              <a:lnSpc>
                <a:spcPct val="107000"/>
              </a:lnSpc>
              <a:spcBef>
                <a:spcPts val="0"/>
              </a:spcBef>
              <a:spcAft>
                <a:spcPts val="800"/>
              </a:spcAft>
              <a:buNone/>
            </a:pPr>
            <a:r>
              <a:rPr lang="en-US" b="1">
                <a:latin typeface="Arial"/>
                <a:ea typeface="Calibri" panose="020F0502020204030204" pitchFamily="34" charset="0"/>
                <a:cs typeface="Times New Roman"/>
              </a:rPr>
              <a:t>Interview Question: </a:t>
            </a:r>
            <a:r>
              <a:rPr lang="en-US">
                <a:latin typeface="Arial"/>
                <a:ea typeface="Calibri" panose="020F0502020204030204" pitchFamily="34" charset="0"/>
                <a:cs typeface="Arial"/>
              </a:rPr>
              <a:t>Please describe the process of getting your child evaluated for early intervention.</a:t>
            </a:r>
            <a:endParaRPr lang="en-US" sz="2400" b="1">
              <a:effectLst/>
              <a:latin typeface="Arial"/>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b="1" i="1">
              <a:latin typeface="Calibri"/>
              <a:ea typeface="Calibri" panose="020F0502020204030204" pitchFamily="34" charset="0"/>
              <a:cs typeface="Times New Roman"/>
            </a:endParaRPr>
          </a:p>
          <a:p>
            <a:pPr marL="0" marR="0" indent="0">
              <a:lnSpc>
                <a:spcPct val="107000"/>
              </a:lnSpc>
              <a:spcBef>
                <a:spcPts val="0"/>
              </a:spcBef>
              <a:spcAft>
                <a:spcPts val="800"/>
              </a:spcAft>
              <a:buNone/>
            </a:pPr>
            <a:r>
              <a:rPr lang="en-US" sz="2400" b="1" i="1">
                <a:effectLst/>
                <a:latin typeface="Calibri"/>
                <a:ea typeface="Calibri" panose="020F0502020204030204" pitchFamily="34" charset="0"/>
                <a:cs typeface="Times New Roman"/>
              </a:rPr>
              <a:t>Parent 1</a:t>
            </a:r>
          </a:p>
          <a:p>
            <a:pPr>
              <a:lnSpc>
                <a:spcPct val="107000"/>
              </a:lnSpc>
              <a:spcBef>
                <a:spcPts val="0"/>
              </a:spcBef>
              <a:spcAft>
                <a:spcPts val="800"/>
              </a:spcAft>
            </a:pPr>
            <a:r>
              <a:rPr lang="en-US" sz="2400">
                <a:effectLst/>
                <a:latin typeface="Tahoma"/>
                <a:ea typeface="Tahoma"/>
                <a:cs typeface="Tahoma"/>
              </a:rPr>
              <a:t>“I had concerns about our daughter but didn’t know who to talk to. I wanted to ask the pediatrician, but we had so much going on during COVID. Working remotely, trying to deal with the kids.</a:t>
            </a:r>
            <a:r>
              <a:rPr lang="en-US" sz="2400">
                <a:latin typeface="Tahoma"/>
                <a:ea typeface="Tahoma"/>
                <a:cs typeface="Tahoma"/>
              </a:rPr>
              <a:t> </a:t>
            </a:r>
            <a:r>
              <a:rPr lang="en-US" sz="2400">
                <a:effectLst/>
                <a:latin typeface="Tahoma"/>
                <a:ea typeface="Tahoma"/>
                <a:cs typeface="Tahoma"/>
              </a:rPr>
              <a:t>When we finally got around to </a:t>
            </a:r>
            <a:r>
              <a:rPr lang="en-US" sz="2400">
                <a:latin typeface="Tahoma"/>
                <a:ea typeface="Tahoma"/>
                <a:cs typeface="Tahoma"/>
              </a:rPr>
              <a:t>calling the doctor</a:t>
            </a:r>
            <a:r>
              <a:rPr lang="en-US" sz="2400">
                <a:effectLst/>
                <a:latin typeface="Tahoma"/>
                <a:ea typeface="Tahoma"/>
                <a:cs typeface="Tahoma"/>
              </a:rPr>
              <a:t>, they weren’t taking appointments for well care visits. I finally got in last week and the doctor told me about early intervention.”</a:t>
            </a:r>
            <a:r>
              <a:rPr lang="en-US" sz="2400">
                <a:latin typeface="Tahoma"/>
                <a:ea typeface="Tahoma"/>
                <a:cs typeface="Tahoma"/>
              </a:rPr>
              <a:t> </a:t>
            </a:r>
            <a:endParaRPr lang="en-US" sz="2400">
              <a:effectLst/>
            </a:endParaRPr>
          </a:p>
        </p:txBody>
      </p:sp>
    </p:spTree>
    <p:extLst>
      <p:ext uri="{BB962C8B-B14F-4D97-AF65-F5344CB8AC3E}">
        <p14:creationId xmlns:p14="http://schemas.microsoft.com/office/powerpoint/2010/main" val="26466481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DA90F8-3FCB-A645-8CEA-5E7C7B9C474D}"/>
              </a:ext>
            </a:extLst>
          </p:cNvPr>
          <p:cNvSpPr>
            <a:spLocks noGrp="1"/>
          </p:cNvSpPr>
          <p:nvPr>
            <p:ph type="sldNum" sz="quarter" idx="4"/>
          </p:nvPr>
        </p:nvSpPr>
        <p:spPr/>
        <p:txBody>
          <a:bodyPr/>
          <a:lstStyle/>
          <a:p>
            <a:fld id="{8FF8BE51-C3B0-9B4F-9A06-4F809A9A7941}" type="slidenum">
              <a:rPr lang="en-US" smtClean="0"/>
              <a:pPr/>
              <a:t>34</a:t>
            </a:fld>
            <a:endParaRPr lang="en-US"/>
          </a:p>
        </p:txBody>
      </p:sp>
      <p:sp>
        <p:nvSpPr>
          <p:cNvPr id="7" name="Title 6">
            <a:extLst>
              <a:ext uri="{FF2B5EF4-FFF2-40B4-BE49-F238E27FC236}">
                <a16:creationId xmlns:a16="http://schemas.microsoft.com/office/drawing/2014/main" id="{8990F888-53FA-D24A-B5B9-C3B902FC028B}"/>
              </a:ext>
            </a:extLst>
          </p:cNvPr>
          <p:cNvSpPr>
            <a:spLocks noGrp="1"/>
          </p:cNvSpPr>
          <p:nvPr>
            <p:ph type="title"/>
          </p:nvPr>
        </p:nvSpPr>
        <p:spPr/>
        <p:txBody>
          <a:bodyPr/>
          <a:lstStyle/>
          <a:p>
            <a:r>
              <a:rPr lang="en-US" sz="3200" dirty="0">
                <a:latin typeface="Tahoma"/>
                <a:ea typeface="Tahoma"/>
                <a:cs typeface="Tahoma"/>
              </a:rPr>
              <a:t>Qualitative Data: Parent Interview Responses (2020)</a:t>
            </a:r>
            <a:endParaRPr lang="en-US" dirty="0"/>
          </a:p>
        </p:txBody>
      </p:sp>
      <p:sp>
        <p:nvSpPr>
          <p:cNvPr id="8" name="Content Placeholder 7">
            <a:extLst>
              <a:ext uri="{FF2B5EF4-FFF2-40B4-BE49-F238E27FC236}">
                <a16:creationId xmlns:a16="http://schemas.microsoft.com/office/drawing/2014/main" id="{7794D221-BFBF-9E46-BC8C-8EE592DF87F7}"/>
              </a:ext>
            </a:extLst>
          </p:cNvPr>
          <p:cNvSpPr>
            <a:spLocks noGrp="1"/>
          </p:cNvSpPr>
          <p:nvPr>
            <p:ph sz="half" idx="1"/>
          </p:nvPr>
        </p:nvSpPr>
        <p:spPr>
          <a:xfrm>
            <a:off x="587828" y="1368358"/>
            <a:ext cx="11005455" cy="4477806"/>
          </a:xfrm>
        </p:spPr>
        <p:txBody>
          <a:bodyPr>
            <a:normAutofit lnSpcReduction="10000"/>
          </a:bodyPr>
          <a:lstStyle/>
          <a:p>
            <a:pPr marL="0" marR="0" indent="0">
              <a:lnSpc>
                <a:spcPct val="100000"/>
              </a:lnSpc>
              <a:spcBef>
                <a:spcPts val="0"/>
              </a:spcBef>
              <a:buNone/>
            </a:pPr>
            <a:r>
              <a:rPr lang="en-US" b="1" i="1">
                <a:effectLst/>
              </a:rPr>
              <a:t>Parent 2</a:t>
            </a:r>
          </a:p>
          <a:p>
            <a:pPr>
              <a:lnSpc>
                <a:spcPct val="100000"/>
              </a:lnSpc>
              <a:spcBef>
                <a:spcPts val="0"/>
              </a:spcBef>
              <a:tabLst>
                <a:tab pos="228600" algn="l"/>
              </a:tabLst>
            </a:pPr>
            <a:r>
              <a:rPr lang="en-US">
                <a:latin typeface="Tahoma"/>
                <a:ea typeface="Tahoma"/>
                <a:cs typeface="Tahoma"/>
              </a:rPr>
              <a:t>I finally found out about EI from our doctor, but by then our well-child visit had been delayed for about 4 months. Then we </a:t>
            </a:r>
            <a:r>
              <a:rPr lang="en-US">
                <a:effectLst/>
                <a:latin typeface="Tahoma"/>
                <a:ea typeface="Tahoma"/>
                <a:cs typeface="Tahoma"/>
              </a:rPr>
              <a:t>got a referral for EI services, but they were booked out for months and the first appointment was online. That was frustrating and did not accomplish much. I haven’t gotten around to calling back.</a:t>
            </a:r>
            <a:r>
              <a:rPr lang="en-US">
                <a:latin typeface="Tahoma"/>
                <a:ea typeface="Tahoma"/>
                <a:cs typeface="Tahoma"/>
              </a:rPr>
              <a:t> </a:t>
            </a:r>
            <a:endParaRPr lang="en-US">
              <a:effectLst/>
            </a:endParaRPr>
          </a:p>
          <a:p>
            <a:pPr marL="0" marR="0" indent="0">
              <a:lnSpc>
                <a:spcPct val="107000"/>
              </a:lnSpc>
              <a:spcBef>
                <a:spcPts val="0"/>
              </a:spcBef>
              <a:buNone/>
            </a:pPr>
            <a:endParaRPr lang="en-US" b="1" i="1">
              <a:effectLst/>
            </a:endParaRPr>
          </a:p>
          <a:p>
            <a:pPr marL="0" marR="0" indent="0">
              <a:lnSpc>
                <a:spcPct val="100000"/>
              </a:lnSpc>
              <a:spcBef>
                <a:spcPts val="0"/>
              </a:spcBef>
              <a:buNone/>
            </a:pPr>
            <a:r>
              <a:rPr lang="en-US" b="1" i="1">
                <a:effectLst/>
              </a:rPr>
              <a:t>Parent 3 </a:t>
            </a:r>
          </a:p>
          <a:p>
            <a:pPr>
              <a:lnSpc>
                <a:spcPct val="100000"/>
              </a:lnSpc>
              <a:spcBef>
                <a:spcPts val="0"/>
              </a:spcBef>
            </a:pPr>
            <a:r>
              <a:rPr lang="en-US">
                <a:effectLst/>
                <a:latin typeface="Tahoma"/>
                <a:ea typeface="Tahoma"/>
                <a:cs typeface="Tahoma"/>
              </a:rPr>
              <a:t>Our first appointment with early intervention was online. I don’t have good Wi-Fi so it </a:t>
            </a:r>
            <a:r>
              <a:rPr lang="en-US">
                <a:latin typeface="Tahoma"/>
                <a:ea typeface="Tahoma"/>
                <a:cs typeface="Tahoma"/>
              </a:rPr>
              <a:t>was</a:t>
            </a:r>
            <a:r>
              <a:rPr lang="en-US">
                <a:effectLst/>
                <a:latin typeface="Tahoma"/>
                <a:ea typeface="Tahoma"/>
                <a:cs typeface="Tahoma"/>
              </a:rPr>
              <a:t> </a:t>
            </a:r>
            <a:r>
              <a:rPr lang="en-US">
                <a:latin typeface="Tahoma"/>
                <a:ea typeface="Tahoma"/>
                <a:cs typeface="Tahoma"/>
              </a:rPr>
              <a:t>a very</a:t>
            </a:r>
            <a:r>
              <a:rPr lang="en-US">
                <a:effectLst/>
                <a:latin typeface="Tahoma"/>
                <a:ea typeface="Tahoma"/>
                <a:cs typeface="Tahoma"/>
              </a:rPr>
              <a:t> frustrating process to engage our child and have a useful session. The whole thing was stressful. After that we just waited until things opened up more</a:t>
            </a:r>
            <a:r>
              <a:rPr lang="en-US">
                <a:latin typeface="Tahoma"/>
                <a:ea typeface="Tahoma"/>
                <a:cs typeface="Tahoma"/>
              </a:rPr>
              <a:t>. My son starts speech therapy next week.</a:t>
            </a:r>
          </a:p>
        </p:txBody>
      </p:sp>
    </p:spTree>
    <p:extLst>
      <p:ext uri="{BB962C8B-B14F-4D97-AF65-F5344CB8AC3E}">
        <p14:creationId xmlns:p14="http://schemas.microsoft.com/office/powerpoint/2010/main" val="20072295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DA90F8-3FCB-A645-8CEA-5E7C7B9C474D}"/>
              </a:ext>
            </a:extLst>
          </p:cNvPr>
          <p:cNvSpPr>
            <a:spLocks noGrp="1"/>
          </p:cNvSpPr>
          <p:nvPr>
            <p:ph type="sldNum" sz="quarter" idx="4"/>
          </p:nvPr>
        </p:nvSpPr>
        <p:spPr/>
        <p:txBody>
          <a:bodyPr/>
          <a:lstStyle/>
          <a:p>
            <a:fld id="{8FF8BE51-C3B0-9B4F-9A06-4F809A9A7941}" type="slidenum">
              <a:rPr lang="en-US" smtClean="0"/>
              <a:pPr/>
              <a:t>35</a:t>
            </a:fld>
            <a:endParaRPr lang="en-US"/>
          </a:p>
        </p:txBody>
      </p:sp>
      <p:sp>
        <p:nvSpPr>
          <p:cNvPr id="7" name="Title 6">
            <a:extLst>
              <a:ext uri="{FF2B5EF4-FFF2-40B4-BE49-F238E27FC236}">
                <a16:creationId xmlns:a16="http://schemas.microsoft.com/office/drawing/2014/main" id="{8990F888-53FA-D24A-B5B9-C3B902FC028B}"/>
              </a:ext>
            </a:extLst>
          </p:cNvPr>
          <p:cNvSpPr>
            <a:spLocks noGrp="1"/>
          </p:cNvSpPr>
          <p:nvPr>
            <p:ph type="title"/>
          </p:nvPr>
        </p:nvSpPr>
        <p:spPr/>
        <p:txBody>
          <a:bodyPr/>
          <a:lstStyle/>
          <a:p>
            <a:r>
              <a:rPr lang="en-US" dirty="0"/>
              <a:t>Analysis Questions</a:t>
            </a:r>
          </a:p>
        </p:txBody>
      </p:sp>
      <p:sp>
        <p:nvSpPr>
          <p:cNvPr id="8" name="Content Placeholder 7">
            <a:extLst>
              <a:ext uri="{FF2B5EF4-FFF2-40B4-BE49-F238E27FC236}">
                <a16:creationId xmlns:a16="http://schemas.microsoft.com/office/drawing/2014/main" id="{7794D221-BFBF-9E46-BC8C-8EE592DF87F7}"/>
              </a:ext>
            </a:extLst>
          </p:cNvPr>
          <p:cNvSpPr>
            <a:spLocks noGrp="1"/>
          </p:cNvSpPr>
          <p:nvPr>
            <p:ph sz="half" idx="1"/>
          </p:nvPr>
        </p:nvSpPr>
        <p:spPr>
          <a:xfrm>
            <a:off x="587829" y="961958"/>
            <a:ext cx="5388428" cy="2739185"/>
          </a:xfrm>
          <a:ln>
            <a:solidFill>
              <a:schemeClr val="accent5"/>
            </a:solidFill>
          </a:ln>
        </p:spPr>
        <p:txBody>
          <a:bodyPr>
            <a:normAutofit/>
          </a:bodyPr>
          <a:lstStyle/>
          <a:p>
            <a:pPr marL="0" indent="0">
              <a:buNone/>
            </a:pPr>
            <a:r>
              <a:rPr lang="en-US" b="1" dirty="0"/>
              <a:t>Do we have a problem?</a:t>
            </a:r>
          </a:p>
          <a:p>
            <a:r>
              <a:rPr lang="en-US" dirty="0"/>
              <a:t>How many children were served in 2019? In 2020? </a:t>
            </a:r>
          </a:p>
          <a:p>
            <a:r>
              <a:rPr lang="en-US" dirty="0"/>
              <a:t>Did the numbers of children served drop during COVID? By how much?</a:t>
            </a:r>
          </a:p>
          <a:p>
            <a:endParaRPr lang="en-US" dirty="0"/>
          </a:p>
        </p:txBody>
      </p:sp>
      <p:sp>
        <p:nvSpPr>
          <p:cNvPr id="9" name="Content Placeholder 8">
            <a:extLst>
              <a:ext uri="{FF2B5EF4-FFF2-40B4-BE49-F238E27FC236}">
                <a16:creationId xmlns:a16="http://schemas.microsoft.com/office/drawing/2014/main" id="{D1229ABA-79A3-594A-947D-0CCFE79D1051}"/>
              </a:ext>
            </a:extLst>
          </p:cNvPr>
          <p:cNvSpPr>
            <a:spLocks noGrp="1"/>
          </p:cNvSpPr>
          <p:nvPr>
            <p:ph sz="half" idx="2"/>
          </p:nvPr>
        </p:nvSpPr>
        <p:spPr>
          <a:xfrm>
            <a:off x="6204856" y="991709"/>
            <a:ext cx="5388429" cy="2731403"/>
          </a:xfrm>
          <a:ln>
            <a:solidFill>
              <a:schemeClr val="accent5"/>
            </a:solidFill>
          </a:ln>
        </p:spPr>
        <p:txBody>
          <a:bodyPr vert="horz" lIns="91440" tIns="45720" rIns="91440" bIns="45720" rtlCol="0" anchor="t">
            <a:normAutofit/>
          </a:bodyPr>
          <a:lstStyle/>
          <a:p>
            <a:pPr marL="0" indent="0">
              <a:buNone/>
            </a:pPr>
            <a:r>
              <a:rPr lang="en-US" b="1">
                <a:latin typeface="Arial"/>
                <a:cs typeface="Arial"/>
              </a:rPr>
              <a:t>Why do we have a problem?</a:t>
            </a:r>
          </a:p>
          <a:p>
            <a:r>
              <a:rPr lang="en-US">
                <a:latin typeface="Arial"/>
                <a:cs typeface="Arial"/>
              </a:rPr>
              <a:t>What did parents report about getting their children evaluated? </a:t>
            </a:r>
            <a:endParaRPr lang="en-US"/>
          </a:p>
          <a:p>
            <a:r>
              <a:rPr lang="en-US">
                <a:latin typeface="Arial"/>
                <a:cs typeface="Arial"/>
              </a:rPr>
              <a:t>What challenges did families face around scheduling? Technology?</a:t>
            </a:r>
          </a:p>
        </p:txBody>
      </p:sp>
      <p:sp>
        <p:nvSpPr>
          <p:cNvPr id="4" name="TextBox 3">
            <a:extLst>
              <a:ext uri="{FF2B5EF4-FFF2-40B4-BE49-F238E27FC236}">
                <a16:creationId xmlns:a16="http://schemas.microsoft.com/office/drawing/2014/main" id="{C7322012-D706-9553-058E-3B988190ED27}"/>
              </a:ext>
            </a:extLst>
          </p:cNvPr>
          <p:cNvSpPr txBox="1"/>
          <p:nvPr/>
        </p:nvSpPr>
        <p:spPr>
          <a:xfrm>
            <a:off x="620485" y="3880861"/>
            <a:ext cx="10972800" cy="2123658"/>
          </a:xfrm>
          <a:prstGeom prst="rect">
            <a:avLst/>
          </a:prstGeom>
          <a:noFill/>
          <a:ln>
            <a:solidFill>
              <a:schemeClr val="accent5"/>
            </a:solidFill>
          </a:ln>
        </p:spPr>
        <p:txBody>
          <a:bodyPr wrap="square" rtlCol="0">
            <a:spAutoFit/>
          </a:bodyPr>
          <a:lstStyle/>
          <a:p>
            <a:r>
              <a:rPr lang="en-US" sz="2400" b="1"/>
              <a:t>What other questions did your analysis generate? What else would you like to know about….</a:t>
            </a:r>
          </a:p>
          <a:p>
            <a:endParaRPr lang="en-US" sz="2400"/>
          </a:p>
          <a:p>
            <a:pPr marL="2571750" lvl="5" indent="-285750">
              <a:buFont typeface="Arial" panose="020B0604020202020204" pitchFamily="34" charset="0"/>
              <a:buChar char="•"/>
            </a:pPr>
            <a:r>
              <a:rPr lang="en-US" sz="2000"/>
              <a:t>How the data were collected?</a:t>
            </a:r>
          </a:p>
          <a:p>
            <a:pPr marL="2571750" lvl="5" indent="-285750">
              <a:buFont typeface="Arial" panose="020B0604020202020204" pitchFamily="34" charset="0"/>
              <a:buChar char="•"/>
            </a:pPr>
            <a:r>
              <a:rPr lang="en-US" sz="2000"/>
              <a:t>Who was and was not served in early intervention? </a:t>
            </a:r>
          </a:p>
          <a:p>
            <a:pPr marL="2571750" lvl="5" indent="-285750">
              <a:buFont typeface="Arial" panose="020B0604020202020204" pitchFamily="34" charset="0"/>
              <a:buChar char="•"/>
            </a:pPr>
            <a:r>
              <a:rPr lang="en-US" sz="2000"/>
              <a:t>….other questions?</a:t>
            </a:r>
          </a:p>
        </p:txBody>
      </p:sp>
      <p:pic>
        <p:nvPicPr>
          <p:cNvPr id="12" name="Picture 11" descr="&quot; &quot;">
            <a:extLst>
              <a:ext uri="{FF2B5EF4-FFF2-40B4-BE49-F238E27FC236}">
                <a16:creationId xmlns:a16="http://schemas.microsoft.com/office/drawing/2014/main" id="{FEF70D53-3AAF-4DD8-DE2F-4A8D3E35129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546582" y="4487842"/>
            <a:ext cx="813928" cy="1327733"/>
          </a:xfrm>
          <a:prstGeom prst="rect">
            <a:avLst/>
          </a:prstGeom>
        </p:spPr>
      </p:pic>
    </p:spTree>
    <p:extLst>
      <p:ext uri="{BB962C8B-B14F-4D97-AF65-F5344CB8AC3E}">
        <p14:creationId xmlns:p14="http://schemas.microsoft.com/office/powerpoint/2010/main" val="14617432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DCF5F1-F6E7-499A-8030-64FCD0EA2C3D}"/>
              </a:ext>
            </a:extLst>
          </p:cNvPr>
          <p:cNvSpPr>
            <a:spLocks noGrp="1"/>
          </p:cNvSpPr>
          <p:nvPr>
            <p:ph type="title"/>
          </p:nvPr>
        </p:nvSpPr>
        <p:spPr/>
        <p:txBody>
          <a:bodyPr/>
          <a:lstStyle/>
          <a:p>
            <a:r>
              <a:rPr lang="en-US" dirty="0"/>
              <a:t>DaSy Data Culture Toolkit </a:t>
            </a:r>
          </a:p>
        </p:txBody>
      </p:sp>
      <p:graphicFrame>
        <p:nvGraphicFramePr>
          <p:cNvPr id="5" name="Content Placeholder 4" descr="DaSy Data Culture org chart with data leaders at the top and practice inclusive leadership, support how people think, consider, speak and act around data—embed in the culture, and model commitment to using data by making data- informed decisions under it">
            <a:extLst>
              <a:ext uri="{FF2B5EF4-FFF2-40B4-BE49-F238E27FC236}">
                <a16:creationId xmlns:a16="http://schemas.microsoft.com/office/drawing/2014/main" id="{D37F499F-2D7E-4EC0-A697-27E2C76D1498}"/>
              </a:ext>
            </a:extLst>
          </p:cNvPr>
          <p:cNvGraphicFramePr>
            <a:graphicFrameLocks noGrp="1"/>
          </p:cNvGraphicFramePr>
          <p:nvPr>
            <p:ph idx="1"/>
            <p:extLst>
              <p:ext uri="{D42A27DB-BD31-4B8C-83A1-F6EECF244321}">
                <p14:modId xmlns:p14="http://schemas.microsoft.com/office/powerpoint/2010/main" val="1895351653"/>
              </p:ext>
            </p:extLst>
          </p:nvPr>
        </p:nvGraphicFramePr>
        <p:xfrm>
          <a:off x="587375" y="1368425"/>
          <a:ext cx="11006138" cy="4478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7024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3BCA53-BB04-A14E-98C7-A600275C7B5C}"/>
              </a:ext>
            </a:extLst>
          </p:cNvPr>
          <p:cNvSpPr>
            <a:spLocks noGrp="1"/>
          </p:cNvSpPr>
          <p:nvPr>
            <p:ph type="sldNum" sz="quarter" idx="4"/>
          </p:nvPr>
        </p:nvSpPr>
        <p:spPr/>
        <p:txBody>
          <a:bodyPr/>
          <a:lstStyle/>
          <a:p>
            <a:fld id="{8FF8BE51-C3B0-9B4F-9A06-4F809A9A7941}" type="slidenum">
              <a:rPr lang="en-US" smtClean="0"/>
              <a:pPr/>
              <a:t>37</a:t>
            </a:fld>
            <a:endParaRPr lang="en-US"/>
          </a:p>
        </p:txBody>
      </p:sp>
      <p:sp>
        <p:nvSpPr>
          <p:cNvPr id="5" name="Title 4">
            <a:extLst>
              <a:ext uri="{FF2B5EF4-FFF2-40B4-BE49-F238E27FC236}">
                <a16:creationId xmlns:a16="http://schemas.microsoft.com/office/drawing/2014/main" id="{40B6F85A-EB42-5645-85CE-D4A3C93FBDC1}"/>
              </a:ext>
            </a:extLst>
          </p:cNvPr>
          <p:cNvSpPr>
            <a:spLocks noGrp="1"/>
          </p:cNvSpPr>
          <p:nvPr>
            <p:ph type="title"/>
          </p:nvPr>
        </p:nvSpPr>
        <p:spPr/>
        <p:txBody>
          <a:bodyPr/>
          <a:lstStyle/>
          <a:p>
            <a:r>
              <a:rPr lang="en-US" dirty="0">
                <a:latin typeface="Arial"/>
                <a:cs typeface="Arial"/>
              </a:rPr>
              <a:t>Resources</a:t>
            </a:r>
          </a:p>
        </p:txBody>
      </p:sp>
      <p:sp>
        <p:nvSpPr>
          <p:cNvPr id="4" name="TextBox 3">
            <a:extLst>
              <a:ext uri="{FF2B5EF4-FFF2-40B4-BE49-F238E27FC236}">
                <a16:creationId xmlns:a16="http://schemas.microsoft.com/office/drawing/2014/main" id="{BA369499-0F54-3332-4BE7-F06C9C12F779}"/>
              </a:ext>
            </a:extLst>
          </p:cNvPr>
          <p:cNvSpPr txBox="1"/>
          <p:nvPr/>
        </p:nvSpPr>
        <p:spPr>
          <a:xfrm>
            <a:off x="1400979" y="1171459"/>
            <a:ext cx="9922523"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Arial"/>
              </a:rPr>
              <a:t>Available at the DaSy Center website</a:t>
            </a:r>
            <a:r>
              <a:rPr lang="en-US" dirty="0">
                <a:cs typeface="Arial"/>
              </a:rPr>
              <a:t>: </a:t>
            </a:r>
            <a:r>
              <a:rPr lang="en-US" dirty="0">
                <a:ea typeface="+mn-lt"/>
                <a:cs typeface="+mn-lt"/>
                <a:hlinkClick r:id="rId3" tooltip="The DaSy Center website"/>
              </a:rPr>
              <a:t>https://dasycenter.org/</a:t>
            </a:r>
            <a:endParaRPr lang="en-US" dirty="0">
              <a:ea typeface="+mn-lt"/>
              <a:cs typeface="+mn-lt"/>
            </a:endParaRPr>
          </a:p>
          <a:p>
            <a:endParaRPr lang="en-US" b="1" dirty="0">
              <a:cs typeface="Arial"/>
            </a:endParaRPr>
          </a:p>
          <a:p>
            <a:endParaRPr lang="en-US" b="1" dirty="0">
              <a:cs typeface="Arial"/>
            </a:endParaRPr>
          </a:p>
          <a:p>
            <a:r>
              <a:rPr lang="en-US" b="1" dirty="0">
                <a:cs typeface="Arial"/>
              </a:rPr>
              <a:t>DaSy Critical Questions About Early Intervention and Early Childhood Special Education</a:t>
            </a:r>
            <a:r>
              <a:rPr lang="en-US" dirty="0">
                <a:cs typeface="Arial"/>
              </a:rPr>
              <a:t> </a:t>
            </a:r>
            <a:endParaRPr lang="en-US" dirty="0">
              <a:ea typeface="+mn-lt"/>
              <a:cs typeface="+mn-lt"/>
            </a:endParaRPr>
          </a:p>
          <a:p>
            <a:r>
              <a:rPr lang="en-US" dirty="0">
                <a:ea typeface="+mn-lt"/>
                <a:cs typeface="+mn-lt"/>
                <a:hlinkClick r:id="rId4" tooltip="Critical Questions About Early Intervention and Early Childhood Special Education"/>
              </a:rPr>
              <a:t>https://dasycenter.org/wp-content/uploads/2020/12/DaSy_Critical_Questions_2020.pdf</a:t>
            </a:r>
            <a:endParaRPr lang="en-US" dirty="0"/>
          </a:p>
          <a:p>
            <a:endParaRPr lang="en-US" b="1" i="0" strike="noStrike" dirty="0">
              <a:effectLst/>
              <a:cs typeface="Arial"/>
              <a:hlinkClick r:id="rId5" invalidUrl="http://">
                <a:extLst>
                  <a:ext uri="{A12FA001-AC4F-418D-AE19-62706E023703}">
                    <ahyp:hlinkClr xmlns:ahyp="http://schemas.microsoft.com/office/drawing/2018/hyperlinkcolor" val="tx"/>
                  </a:ext>
                </a:extLst>
              </a:hlinkClick>
            </a:endParaRPr>
          </a:p>
          <a:p>
            <a:r>
              <a:rPr lang="en-US" b="1" i="0" strike="noStrike" dirty="0">
                <a:effectLst/>
              </a:rPr>
              <a:t>DaSy Stakeholder Knowledge Toolkit</a:t>
            </a:r>
            <a:r>
              <a:rPr lang="en-US" b="1" i="0" dirty="0">
                <a:effectLst/>
              </a:rPr>
              <a:t>​</a:t>
            </a:r>
            <a:r>
              <a:rPr lang="en-US" b="1" dirty="0"/>
              <a:t>:</a:t>
            </a:r>
            <a:r>
              <a:rPr lang="en-US" dirty="0"/>
              <a:t> </a:t>
            </a:r>
            <a:endParaRPr lang="en-US" dirty="0">
              <a:ea typeface="+mn-lt"/>
              <a:cs typeface="+mn-lt"/>
            </a:endParaRPr>
          </a:p>
          <a:p>
            <a:r>
              <a:rPr lang="en-US" dirty="0">
                <a:ea typeface="+mn-lt"/>
                <a:cs typeface="+mn-lt"/>
                <a:hlinkClick r:id="rId6" tooltip="Stakeholder Knowledge Toolkit">
                  <a:extLst>
                    <a:ext uri="{A12FA001-AC4F-418D-AE19-62706E023703}">
                      <ahyp:hlinkClr xmlns:ahyp="http://schemas.microsoft.com/office/drawing/2018/hyperlinkcolor" val="tx"/>
                    </a:ext>
                  </a:extLst>
                </a:hlinkClick>
              </a:rPr>
              <a:t>https://dasycenter.org/stakeholder-knowledge-toolkit/</a:t>
            </a:r>
            <a:endParaRPr lang="en-US" b="0" i="0" dirty="0">
              <a:effectLst/>
              <a:ea typeface="+mn-lt"/>
              <a:cs typeface="+mn-lt"/>
            </a:endParaRPr>
          </a:p>
          <a:p>
            <a:pPr algn="l" rtl="0" fontAlgn="base"/>
            <a:endParaRPr lang="en-US" b="1" i="0" u="sng" strike="noStrike" dirty="0">
              <a:solidFill>
                <a:srgbClr val="0563C1"/>
              </a:solidFill>
              <a:effectLst/>
              <a:hlinkClick r:id="rId7">
                <a:extLst>
                  <a:ext uri="{A12FA001-AC4F-418D-AE19-62706E023703}">
                    <ahyp:hlinkClr xmlns:ahyp="http://schemas.microsoft.com/office/drawing/2018/hyperlinkcolor" val="tx"/>
                  </a:ext>
                </a:extLst>
              </a:hlinkClick>
            </a:endParaRPr>
          </a:p>
          <a:p>
            <a:pPr fontAlgn="base"/>
            <a:r>
              <a:rPr lang="en-US" b="1" i="0" strike="noStrike" dirty="0">
                <a:effectLst/>
              </a:rPr>
              <a:t>DaSy Data Visualization Toolkit</a:t>
            </a:r>
            <a:r>
              <a:rPr lang="en-US" b="1" i="0" dirty="0">
                <a:effectLst/>
              </a:rPr>
              <a:t>​</a:t>
            </a:r>
            <a:r>
              <a:rPr lang="en-US" b="1" dirty="0"/>
              <a:t>:</a:t>
            </a:r>
            <a:r>
              <a:rPr lang="en-US" dirty="0"/>
              <a:t> </a:t>
            </a:r>
            <a:endParaRPr lang="en-US" dirty="0">
              <a:ea typeface="+mn-lt"/>
              <a:cs typeface="+mn-lt"/>
            </a:endParaRPr>
          </a:p>
          <a:p>
            <a:r>
              <a:rPr lang="en-US" dirty="0">
                <a:ea typeface="+mn-lt"/>
                <a:cs typeface="+mn-lt"/>
                <a:hlinkClick r:id="rId7" tooltip="Data Visualization Toolkit">
                  <a:extLst>
                    <a:ext uri="{A12FA001-AC4F-418D-AE19-62706E023703}">
                      <ahyp:hlinkClr xmlns:ahyp="http://schemas.microsoft.com/office/drawing/2018/hyperlinkcolor" val="tx"/>
                    </a:ext>
                  </a:extLst>
                </a:hlinkClick>
              </a:rPr>
              <a:t>https://dasycenter.org/data-vis-toolkit/</a:t>
            </a:r>
            <a:endParaRPr lang="en-US" b="0" i="0" dirty="0">
              <a:effectLst/>
              <a:ea typeface="+mn-lt"/>
              <a:cs typeface="+mn-lt"/>
            </a:endParaRPr>
          </a:p>
          <a:p>
            <a:endParaRPr lang="en-US" dirty="0">
              <a:cs typeface="Arial"/>
            </a:endParaRPr>
          </a:p>
          <a:p>
            <a:r>
              <a:rPr lang="en-US" b="1" dirty="0">
                <a:cs typeface="Arial"/>
              </a:rPr>
              <a:t>DaSy Data Culture Toolkit: </a:t>
            </a:r>
            <a:endParaRPr lang="en-US" b="1" dirty="0">
              <a:ea typeface="+mn-lt"/>
              <a:cs typeface="+mn-lt"/>
            </a:endParaRPr>
          </a:p>
          <a:p>
            <a:r>
              <a:rPr lang="en-US" dirty="0">
                <a:ea typeface="+mn-lt"/>
                <a:cs typeface="+mn-lt"/>
                <a:hlinkClick r:id="rId8" tooltip="Data Culture Toolkit"/>
              </a:rPr>
              <a:t>https://dasycenter.org/data-culture-toolkit/</a:t>
            </a:r>
            <a:endParaRPr lang="en-US" b="1" dirty="0">
              <a:ea typeface="+mn-lt"/>
              <a:cs typeface="+mn-lt"/>
            </a:endParaRPr>
          </a:p>
          <a:p>
            <a:endParaRPr lang="en-US" dirty="0">
              <a:cs typeface="Arial"/>
            </a:endParaRPr>
          </a:p>
          <a:p>
            <a:endParaRPr lang="en-US" dirty="0">
              <a:cs typeface="Arial"/>
            </a:endParaRPr>
          </a:p>
          <a:p>
            <a:endParaRPr lang="en-US" dirty="0">
              <a:cs typeface="Arial"/>
            </a:endParaRPr>
          </a:p>
          <a:p>
            <a:endParaRPr lang="en-US" dirty="0">
              <a:cs typeface="Arial"/>
            </a:endParaRPr>
          </a:p>
          <a:p>
            <a:endParaRPr lang="en-US" dirty="0">
              <a:cs typeface="Arial"/>
            </a:endParaRPr>
          </a:p>
          <a:p>
            <a:endParaRPr lang="en-US" dirty="0">
              <a:cs typeface="Arial"/>
            </a:endParaRPr>
          </a:p>
        </p:txBody>
      </p:sp>
    </p:spTree>
    <p:extLst>
      <p:ext uri="{BB962C8B-B14F-4D97-AF65-F5344CB8AC3E}">
        <p14:creationId xmlns:p14="http://schemas.microsoft.com/office/powerpoint/2010/main" val="32082588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6EB770-2EF9-A141-B071-25BF286243FC}"/>
              </a:ext>
            </a:extLst>
          </p:cNvPr>
          <p:cNvSpPr>
            <a:spLocks noGrp="1"/>
          </p:cNvSpPr>
          <p:nvPr>
            <p:ph type="title"/>
          </p:nvPr>
        </p:nvSpPr>
        <p:spPr/>
        <p:txBody>
          <a:bodyPr>
            <a:normAutofit fontScale="90000"/>
          </a:bodyPr>
          <a:lstStyle/>
          <a:p>
            <a:r>
              <a:rPr lang="en-US" b="0" dirty="0"/>
              <a:t>Find out more at</a:t>
            </a:r>
            <a:r>
              <a:rPr lang="en-US" dirty="0"/>
              <a:t> dasycenter.org</a:t>
            </a:r>
            <a:br>
              <a:rPr lang="en-US" dirty="0"/>
            </a:br>
            <a:r>
              <a:rPr lang="en-US" b="0" dirty="0"/>
              <a:t>and</a:t>
            </a:r>
            <a:r>
              <a:rPr lang="en-US" dirty="0"/>
              <a:t> ectacenter.org</a:t>
            </a:r>
          </a:p>
        </p:txBody>
      </p:sp>
    </p:spTree>
    <p:extLst>
      <p:ext uri="{BB962C8B-B14F-4D97-AF65-F5344CB8AC3E}">
        <p14:creationId xmlns:p14="http://schemas.microsoft.com/office/powerpoint/2010/main" val="1227089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481831-0DA7-838A-0D88-D5EE19F78A2D}"/>
              </a:ext>
            </a:extLst>
          </p:cNvPr>
          <p:cNvSpPr>
            <a:spLocks noGrp="1"/>
          </p:cNvSpPr>
          <p:nvPr>
            <p:ph type="sldNum" sz="quarter" idx="4"/>
          </p:nvPr>
        </p:nvSpPr>
        <p:spPr/>
        <p:txBody>
          <a:bodyPr/>
          <a:lstStyle/>
          <a:p>
            <a:fld id="{8FF8BE51-C3B0-9B4F-9A06-4F809A9A7941}" type="slidenum">
              <a:rPr lang="en-US" smtClean="0"/>
              <a:pPr/>
              <a:t>4</a:t>
            </a:fld>
            <a:endParaRPr lang="en-US"/>
          </a:p>
        </p:txBody>
      </p:sp>
      <p:sp>
        <p:nvSpPr>
          <p:cNvPr id="5" name="Title 4">
            <a:extLst>
              <a:ext uri="{FF2B5EF4-FFF2-40B4-BE49-F238E27FC236}">
                <a16:creationId xmlns:a16="http://schemas.microsoft.com/office/drawing/2014/main" id="{D2DF32B3-C746-065D-2792-A0E6685F5F12}"/>
              </a:ext>
            </a:extLst>
          </p:cNvPr>
          <p:cNvSpPr>
            <a:spLocks noGrp="1"/>
          </p:cNvSpPr>
          <p:nvPr>
            <p:ph type="title"/>
          </p:nvPr>
        </p:nvSpPr>
        <p:spPr/>
        <p:txBody>
          <a:bodyPr/>
          <a:lstStyle/>
          <a:p>
            <a:r>
              <a:rPr lang="en-US" dirty="0"/>
              <a:t>The Why </a:t>
            </a:r>
          </a:p>
        </p:txBody>
      </p:sp>
      <p:sp>
        <p:nvSpPr>
          <p:cNvPr id="4" name="Content Placeholder 3">
            <a:extLst>
              <a:ext uri="{FF2B5EF4-FFF2-40B4-BE49-F238E27FC236}">
                <a16:creationId xmlns:a16="http://schemas.microsoft.com/office/drawing/2014/main" id="{461D84EC-E30C-BE47-06FF-ED0EB0E3D9C6}"/>
              </a:ext>
            </a:extLst>
          </p:cNvPr>
          <p:cNvSpPr>
            <a:spLocks noGrp="1"/>
          </p:cNvSpPr>
          <p:nvPr>
            <p:ph sz="half" idx="1"/>
          </p:nvPr>
        </p:nvSpPr>
        <p:spPr>
          <a:xfrm>
            <a:off x="423926" y="1126672"/>
            <a:ext cx="7184571" cy="4477806"/>
          </a:xfrm>
        </p:spPr>
        <p:txBody>
          <a:bodyPr>
            <a:normAutofit/>
          </a:bodyPr>
          <a:lstStyle/>
          <a:p>
            <a:pPr>
              <a:spcAft>
                <a:spcPts val="3600"/>
              </a:spcAft>
            </a:pPr>
            <a:r>
              <a:rPr lang="en-US" sz="2000" b="0" i="0">
                <a:solidFill>
                  <a:srgbClr val="231F20"/>
                </a:solidFill>
                <a:effectLst/>
                <a:latin typeface="Lato" panose="020F0502020204030203" pitchFamily="34" charset="0"/>
              </a:rPr>
              <a:t>Data may not be able to provide all the answers, but it can often illuminate important questions. </a:t>
            </a:r>
          </a:p>
          <a:p>
            <a:pPr>
              <a:spcAft>
                <a:spcPts val="3600"/>
              </a:spcAft>
            </a:pPr>
            <a:r>
              <a:rPr lang="en-US" sz="2000">
                <a:latin typeface="Tahoma"/>
                <a:ea typeface="Tahoma"/>
                <a:cs typeface="Tahoma"/>
              </a:rPr>
              <a:t>Reflective, probing questions help build the “data” story that identifies gaps in outcomes for children, points out the strengths and explores adult capacity around equity</a:t>
            </a:r>
          </a:p>
          <a:p>
            <a:r>
              <a:rPr lang="en-US" sz="2000"/>
              <a:t>We have to reframe our questions to challenge deficit  assumptions of children and families</a:t>
            </a:r>
          </a:p>
        </p:txBody>
      </p:sp>
      <p:pic>
        <p:nvPicPr>
          <p:cNvPr id="9" name="Picture 8" descr="&quot; &quot;">
            <a:extLst>
              <a:ext uri="{FF2B5EF4-FFF2-40B4-BE49-F238E27FC236}">
                <a16:creationId xmlns:a16="http://schemas.microsoft.com/office/drawing/2014/main" id="{09B90C54-4058-D2F3-DD72-EC9500F338D0}"/>
              </a:ext>
            </a:extLst>
          </p:cNvPr>
          <p:cNvPicPr>
            <a:picLocks noChangeAspect="1"/>
          </p:cNvPicPr>
          <p:nvPr/>
        </p:nvPicPr>
        <p:blipFill rotWithShape="1">
          <a:blip r:embed="rId3"/>
          <a:srcRect r="21347"/>
          <a:stretch/>
        </p:blipFill>
        <p:spPr>
          <a:xfrm>
            <a:off x="7696106" y="1151532"/>
            <a:ext cx="4071968" cy="3445347"/>
          </a:xfrm>
          <a:prstGeom prst="rect">
            <a:avLst/>
          </a:prstGeom>
        </p:spPr>
      </p:pic>
    </p:spTree>
    <p:extLst>
      <p:ext uri="{BB962C8B-B14F-4D97-AF65-F5344CB8AC3E}">
        <p14:creationId xmlns:p14="http://schemas.microsoft.com/office/powerpoint/2010/main" val="1797819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709A4B-100B-0EED-FF82-833F2B5C43CA}"/>
              </a:ext>
            </a:extLst>
          </p:cNvPr>
          <p:cNvSpPr>
            <a:spLocks noGrp="1"/>
          </p:cNvSpPr>
          <p:nvPr>
            <p:ph type="sldNum" sz="quarter" idx="4"/>
          </p:nvPr>
        </p:nvSpPr>
        <p:spPr/>
        <p:txBody>
          <a:bodyPr/>
          <a:lstStyle/>
          <a:p>
            <a:fld id="{8FF8BE51-C3B0-9B4F-9A06-4F809A9A7941}" type="slidenum">
              <a:rPr lang="en-US" smtClean="0"/>
              <a:pPr/>
              <a:t>5</a:t>
            </a:fld>
            <a:endParaRPr lang="en-US"/>
          </a:p>
        </p:txBody>
      </p:sp>
      <p:sp>
        <p:nvSpPr>
          <p:cNvPr id="6" name="Title 5">
            <a:extLst>
              <a:ext uri="{FF2B5EF4-FFF2-40B4-BE49-F238E27FC236}">
                <a16:creationId xmlns:a16="http://schemas.microsoft.com/office/drawing/2014/main" id="{C25C7F00-1388-D79C-EA4E-8692F9EABAB2}"/>
              </a:ext>
            </a:extLst>
          </p:cNvPr>
          <p:cNvSpPr>
            <a:spLocks noGrp="1"/>
          </p:cNvSpPr>
          <p:nvPr>
            <p:ph type="title"/>
          </p:nvPr>
        </p:nvSpPr>
        <p:spPr/>
        <p:txBody>
          <a:bodyPr/>
          <a:lstStyle/>
          <a:p>
            <a:r>
              <a:rPr lang="en-US" dirty="0"/>
              <a:t>Reasons to collect and use data:</a:t>
            </a:r>
          </a:p>
        </p:txBody>
      </p:sp>
      <p:sp>
        <p:nvSpPr>
          <p:cNvPr id="7" name="Content Placeholder 6">
            <a:extLst>
              <a:ext uri="{FF2B5EF4-FFF2-40B4-BE49-F238E27FC236}">
                <a16:creationId xmlns:a16="http://schemas.microsoft.com/office/drawing/2014/main" id="{4DF6C396-607B-EB14-BC27-78F254A46360}"/>
              </a:ext>
            </a:extLst>
          </p:cNvPr>
          <p:cNvSpPr>
            <a:spLocks noGrp="1"/>
          </p:cNvSpPr>
          <p:nvPr>
            <p:ph idx="1"/>
          </p:nvPr>
        </p:nvSpPr>
        <p:spPr>
          <a:xfrm>
            <a:off x="587829" y="1368358"/>
            <a:ext cx="11005457" cy="4826254"/>
          </a:xfrm>
        </p:spPr>
        <p:txBody>
          <a:bodyPr/>
          <a:lstStyle/>
          <a:p>
            <a:pPr fontAlgn="base"/>
            <a:r>
              <a:rPr lang="en-US"/>
              <a:t>Assess and improve </a:t>
            </a:r>
            <a:r>
              <a:rPr lang="en-US" b="1"/>
              <a:t>quality of services </a:t>
            </a:r>
            <a:r>
              <a:rPr lang="en-US"/>
              <a:t>that benefit children and families</a:t>
            </a:r>
          </a:p>
          <a:p>
            <a:pPr fontAlgn="base"/>
            <a:r>
              <a:rPr lang="en-US" b="1"/>
              <a:t>Examine gaps </a:t>
            </a:r>
            <a:r>
              <a:rPr lang="en-US"/>
              <a:t>in access to services and supports</a:t>
            </a:r>
          </a:p>
          <a:p>
            <a:pPr fontAlgn="base"/>
            <a:r>
              <a:rPr lang="en-US" b="1"/>
              <a:t>Advocate </a:t>
            </a:r>
            <a:r>
              <a:rPr lang="en-US"/>
              <a:t>for federal, state, and local policy change and investments</a:t>
            </a:r>
          </a:p>
          <a:p>
            <a:pPr fontAlgn="base"/>
            <a:r>
              <a:rPr lang="en-US" b="1"/>
              <a:t>Increase public awareness </a:t>
            </a:r>
            <a:r>
              <a:rPr lang="en-US"/>
              <a:t>and understanding</a:t>
            </a:r>
          </a:p>
          <a:p>
            <a:pPr fontAlgn="base"/>
            <a:r>
              <a:rPr lang="en-US" b="1"/>
              <a:t>Build trust </a:t>
            </a:r>
            <a:r>
              <a:rPr lang="en-US"/>
              <a:t>within and across communities and systems</a:t>
            </a:r>
          </a:p>
          <a:p>
            <a:pPr fontAlgn="base"/>
            <a:r>
              <a:rPr lang="en-US"/>
              <a:t>Achieve </a:t>
            </a:r>
            <a:r>
              <a:rPr lang="en-US" b="1"/>
              <a:t>positive and equitable outcomes </a:t>
            </a:r>
            <a:r>
              <a:rPr lang="en-US"/>
              <a:t>for children and families</a:t>
            </a:r>
          </a:p>
        </p:txBody>
      </p:sp>
      <p:sp>
        <p:nvSpPr>
          <p:cNvPr id="4" name="TextBox 3" descr="&quot; &quot;">
            <a:extLst>
              <a:ext uri="{FF2B5EF4-FFF2-40B4-BE49-F238E27FC236}">
                <a16:creationId xmlns:a16="http://schemas.microsoft.com/office/drawing/2014/main" id="{F8C1CE64-605E-EC07-5E41-1666C795C94D}"/>
              </a:ext>
            </a:extLst>
          </p:cNvPr>
          <p:cNvSpPr txBox="1"/>
          <p:nvPr/>
        </p:nvSpPr>
        <p:spPr>
          <a:xfrm>
            <a:off x="4453465" y="4723475"/>
            <a:ext cx="7150706" cy="1532334"/>
          </a:xfrm>
          <a:prstGeom prst="roundRect">
            <a:avLst/>
          </a:prstGeom>
          <a:solidFill>
            <a:srgbClr val="046B99"/>
          </a:solidFill>
          <a:ln>
            <a:solidFill>
              <a:srgbClr val="046B99"/>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800" dirty="0">
                <a:solidFill>
                  <a:schemeClr val="bg1"/>
                </a:solidFill>
                <a:latin typeface="Calibri" panose="020F0502020204030204" pitchFamily="34" charset="0"/>
                <a:cs typeface="Calibri" panose="020F0502020204030204" pitchFamily="34" charset="0"/>
              </a:rPr>
              <a:t>How are stakeholders engaged and empowered in achieving these purposes of data use?</a:t>
            </a:r>
          </a:p>
        </p:txBody>
      </p:sp>
    </p:spTree>
    <p:extLst>
      <p:ext uri="{BB962C8B-B14F-4D97-AF65-F5344CB8AC3E}">
        <p14:creationId xmlns:p14="http://schemas.microsoft.com/office/powerpoint/2010/main" val="1155118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48564F-17EF-A994-411B-69D5F81BB65C}"/>
              </a:ext>
            </a:extLst>
          </p:cNvPr>
          <p:cNvSpPr>
            <a:spLocks noGrp="1"/>
          </p:cNvSpPr>
          <p:nvPr>
            <p:ph type="sldNum" sz="quarter" idx="4"/>
          </p:nvPr>
        </p:nvSpPr>
        <p:spPr/>
        <p:txBody>
          <a:bodyPr/>
          <a:lstStyle/>
          <a:p>
            <a:fld id="{8FF8BE51-C3B0-9B4F-9A06-4F809A9A7941}" type="slidenum">
              <a:rPr lang="en-US" smtClean="0"/>
              <a:pPr/>
              <a:t>6</a:t>
            </a:fld>
            <a:endParaRPr lang="en-US"/>
          </a:p>
        </p:txBody>
      </p:sp>
      <p:sp>
        <p:nvSpPr>
          <p:cNvPr id="6" name="Title 5">
            <a:extLst>
              <a:ext uri="{FF2B5EF4-FFF2-40B4-BE49-F238E27FC236}">
                <a16:creationId xmlns:a16="http://schemas.microsoft.com/office/drawing/2014/main" id="{667F2D59-EB82-E38A-08DA-420DBB1B6762}"/>
              </a:ext>
            </a:extLst>
          </p:cNvPr>
          <p:cNvSpPr>
            <a:spLocks noGrp="1"/>
          </p:cNvSpPr>
          <p:nvPr>
            <p:ph type="title"/>
          </p:nvPr>
        </p:nvSpPr>
        <p:spPr>
          <a:xfrm>
            <a:off x="587829" y="548493"/>
            <a:ext cx="11005456" cy="578179"/>
          </a:xfrm>
        </p:spPr>
        <p:txBody>
          <a:bodyPr>
            <a:normAutofit/>
          </a:bodyPr>
          <a:lstStyle/>
          <a:p>
            <a:r>
              <a:rPr lang="en-US" dirty="0"/>
              <a:t>“Data Don’t Drive”</a:t>
            </a:r>
          </a:p>
        </p:txBody>
      </p:sp>
      <p:sp>
        <p:nvSpPr>
          <p:cNvPr id="7" name="Content Placeholder 6">
            <a:extLst>
              <a:ext uri="{FF2B5EF4-FFF2-40B4-BE49-F238E27FC236}">
                <a16:creationId xmlns:a16="http://schemas.microsoft.com/office/drawing/2014/main" id="{E2E50EE1-C66D-6ECC-9987-E1BF37B473D4}"/>
              </a:ext>
            </a:extLst>
          </p:cNvPr>
          <p:cNvSpPr>
            <a:spLocks noGrp="1"/>
          </p:cNvSpPr>
          <p:nvPr>
            <p:ph sz="half" idx="1"/>
          </p:nvPr>
        </p:nvSpPr>
        <p:spPr/>
        <p:txBody>
          <a:bodyPr/>
          <a:lstStyle/>
          <a:p>
            <a:endParaRPr lang="en-US" sz="2400"/>
          </a:p>
          <a:p>
            <a:endParaRPr lang="en-US"/>
          </a:p>
          <a:p>
            <a:r>
              <a:rPr lang="en-US" sz="2400"/>
              <a:t>It is collected, interpreted and acted upon by people </a:t>
            </a:r>
            <a:br>
              <a:rPr lang="en-US" sz="2400"/>
            </a:br>
            <a:r>
              <a:rPr lang="en-US"/>
              <a:t>Dowd, 2005</a:t>
            </a:r>
          </a:p>
        </p:txBody>
      </p:sp>
      <p:pic>
        <p:nvPicPr>
          <p:cNvPr id="9" name="Content Placeholder 8" descr="&quot; &quot;">
            <a:extLst>
              <a:ext uri="{FF2B5EF4-FFF2-40B4-BE49-F238E27FC236}">
                <a16:creationId xmlns:a16="http://schemas.microsoft.com/office/drawing/2014/main" id="{311E1D45-4630-B0B6-29FC-06C922CB6700}"/>
              </a:ext>
            </a:extLst>
          </p:cNvPr>
          <p:cNvPicPr>
            <a:picLocks noGrp="1" noChangeAspect="1"/>
          </p:cNvPicPr>
          <p:nvPr>
            <p:ph sz="half" idx="2"/>
          </p:nvPr>
        </p:nvPicPr>
        <p:blipFill>
          <a:blip r:embed="rId2"/>
          <a:stretch>
            <a:fillRect/>
          </a:stretch>
        </p:blipFill>
        <p:spPr>
          <a:xfrm>
            <a:off x="6205310" y="1721848"/>
            <a:ext cx="5387975" cy="3777841"/>
          </a:xfrm>
          <a:prstGeom prst="rect">
            <a:avLst/>
          </a:prstGeom>
        </p:spPr>
      </p:pic>
    </p:spTree>
    <p:extLst>
      <p:ext uri="{BB962C8B-B14F-4D97-AF65-F5344CB8AC3E}">
        <p14:creationId xmlns:p14="http://schemas.microsoft.com/office/powerpoint/2010/main" val="2224439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636655-ED85-9C4B-9B10-9D9CB346F781}"/>
              </a:ext>
            </a:extLst>
          </p:cNvPr>
          <p:cNvSpPr>
            <a:spLocks noGrp="1"/>
          </p:cNvSpPr>
          <p:nvPr>
            <p:ph type="ctrTitle"/>
          </p:nvPr>
        </p:nvSpPr>
        <p:spPr/>
        <p:txBody>
          <a:bodyPr>
            <a:normAutofit fontScale="90000"/>
          </a:bodyPr>
          <a:lstStyle/>
          <a:p>
            <a:r>
              <a:rPr lang="en-US" dirty="0"/>
              <a:t>Engaging Stakeholders with Data</a:t>
            </a:r>
          </a:p>
        </p:txBody>
      </p:sp>
    </p:spTree>
    <p:extLst>
      <p:ext uri="{BB962C8B-B14F-4D97-AF65-F5344CB8AC3E}">
        <p14:creationId xmlns:p14="http://schemas.microsoft.com/office/powerpoint/2010/main" val="3535543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EE416C-0B08-D846-B55A-C71E05D1C08E}"/>
              </a:ext>
            </a:extLst>
          </p:cNvPr>
          <p:cNvSpPr>
            <a:spLocks noGrp="1"/>
          </p:cNvSpPr>
          <p:nvPr>
            <p:ph type="sldNum" sz="quarter" idx="4"/>
          </p:nvPr>
        </p:nvSpPr>
        <p:spPr/>
        <p:txBody>
          <a:bodyPr/>
          <a:lstStyle/>
          <a:p>
            <a:fld id="{8FF8BE51-C3B0-9B4F-9A06-4F809A9A7941}" type="slidenum">
              <a:rPr lang="en-US" smtClean="0"/>
              <a:pPr/>
              <a:t>8</a:t>
            </a:fld>
            <a:endParaRPr lang="en-US"/>
          </a:p>
        </p:txBody>
      </p:sp>
      <p:sp>
        <p:nvSpPr>
          <p:cNvPr id="6" name="Title 5">
            <a:extLst>
              <a:ext uri="{FF2B5EF4-FFF2-40B4-BE49-F238E27FC236}">
                <a16:creationId xmlns:a16="http://schemas.microsoft.com/office/drawing/2014/main" id="{E9FE4C71-7220-A14B-A836-149CE5651A1D}"/>
              </a:ext>
            </a:extLst>
          </p:cNvPr>
          <p:cNvSpPr>
            <a:spLocks noGrp="1"/>
          </p:cNvSpPr>
          <p:nvPr>
            <p:ph type="title"/>
          </p:nvPr>
        </p:nvSpPr>
        <p:spPr/>
        <p:txBody>
          <a:bodyPr>
            <a:normAutofit/>
          </a:bodyPr>
          <a:lstStyle/>
          <a:p>
            <a:r>
              <a:rPr lang="en-US" sz="3200" dirty="0">
                <a:latin typeface="Tahoma"/>
                <a:ea typeface="Tahoma"/>
                <a:cs typeface="Tahoma"/>
              </a:rPr>
              <a:t>Behind Our Data are the People We Serve</a:t>
            </a:r>
            <a:endParaRPr lang="en-US" dirty="0"/>
          </a:p>
        </p:txBody>
      </p:sp>
      <p:pic>
        <p:nvPicPr>
          <p:cNvPr id="4" name="Content Placeholder 3" descr="&quot; &quot;">
            <a:extLst>
              <a:ext uri="{FF2B5EF4-FFF2-40B4-BE49-F238E27FC236}">
                <a16:creationId xmlns:a16="http://schemas.microsoft.com/office/drawing/2014/main" id="{44F78342-1AD4-94C4-2822-17913A58272F}"/>
              </a:ext>
            </a:extLst>
          </p:cNvPr>
          <p:cNvPicPr>
            <a:picLocks noGrp="1" noChangeAspect="1"/>
          </p:cNvPicPr>
          <p:nvPr>
            <p:ph idx="1"/>
          </p:nvPr>
        </p:nvPicPr>
        <p:blipFill>
          <a:blip r:embed="rId3"/>
          <a:stretch>
            <a:fillRect/>
          </a:stretch>
        </p:blipFill>
        <p:spPr>
          <a:xfrm>
            <a:off x="1446370" y="1468530"/>
            <a:ext cx="9047744" cy="2261936"/>
          </a:xfrm>
          <a:prstGeom prst="rect">
            <a:avLst/>
          </a:prstGeom>
        </p:spPr>
      </p:pic>
      <p:sp>
        <p:nvSpPr>
          <p:cNvPr id="5" name="TextBox 4">
            <a:extLst>
              <a:ext uri="{FF2B5EF4-FFF2-40B4-BE49-F238E27FC236}">
                <a16:creationId xmlns:a16="http://schemas.microsoft.com/office/drawing/2014/main" id="{1D880C29-4FA1-CB0A-2206-B6BCEE7AB4C8}"/>
              </a:ext>
            </a:extLst>
          </p:cNvPr>
          <p:cNvSpPr txBox="1"/>
          <p:nvPr/>
        </p:nvSpPr>
        <p:spPr>
          <a:xfrm>
            <a:off x="962526" y="4283241"/>
            <a:ext cx="8927433" cy="1477328"/>
          </a:xfrm>
          <a:prstGeom prst="rect">
            <a:avLst/>
          </a:prstGeom>
          <a:noFill/>
        </p:spPr>
        <p:txBody>
          <a:bodyPr wrap="square" rtlCol="0">
            <a:spAutoFit/>
          </a:bodyPr>
          <a:lstStyle/>
          <a:p>
            <a:pPr marL="0" indent="0" algn="ctr">
              <a:buNone/>
            </a:pPr>
            <a:r>
              <a:rPr lang="en-US" sz="2400"/>
              <a:t>How do we make sure that our data reflect the people we serve?</a:t>
            </a:r>
          </a:p>
          <a:p>
            <a:pPr marL="0" indent="0" algn="ctr">
              <a:buNone/>
            </a:pPr>
            <a:endParaRPr lang="en-US" sz="2400"/>
          </a:p>
          <a:p>
            <a:pPr marL="0" indent="0" algn="ctr">
              <a:buNone/>
            </a:pPr>
            <a:r>
              <a:rPr lang="en-US" sz="2400"/>
              <a:t>How do the people we serve engage with data? </a:t>
            </a:r>
          </a:p>
          <a:p>
            <a:endParaRPr lang="en-US"/>
          </a:p>
        </p:txBody>
      </p:sp>
    </p:spTree>
    <p:extLst>
      <p:ext uri="{BB962C8B-B14F-4D97-AF65-F5344CB8AC3E}">
        <p14:creationId xmlns:p14="http://schemas.microsoft.com/office/powerpoint/2010/main" val="3439020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EE416C-0B08-D846-B55A-C71E05D1C08E}"/>
              </a:ext>
            </a:extLst>
          </p:cNvPr>
          <p:cNvSpPr>
            <a:spLocks noGrp="1"/>
          </p:cNvSpPr>
          <p:nvPr>
            <p:ph type="sldNum" sz="quarter" idx="4"/>
          </p:nvPr>
        </p:nvSpPr>
        <p:spPr/>
        <p:txBody>
          <a:bodyPr/>
          <a:lstStyle/>
          <a:p>
            <a:fld id="{8FF8BE51-C3B0-9B4F-9A06-4F809A9A7941}" type="slidenum">
              <a:rPr lang="en-US" smtClean="0"/>
              <a:pPr/>
              <a:t>9</a:t>
            </a:fld>
            <a:endParaRPr lang="en-US"/>
          </a:p>
        </p:txBody>
      </p:sp>
      <p:sp>
        <p:nvSpPr>
          <p:cNvPr id="6" name="Title 5">
            <a:extLst>
              <a:ext uri="{FF2B5EF4-FFF2-40B4-BE49-F238E27FC236}">
                <a16:creationId xmlns:a16="http://schemas.microsoft.com/office/drawing/2014/main" id="{E9FE4C71-7220-A14B-A836-149CE5651A1D}"/>
              </a:ext>
            </a:extLst>
          </p:cNvPr>
          <p:cNvSpPr>
            <a:spLocks noGrp="1"/>
          </p:cNvSpPr>
          <p:nvPr>
            <p:ph type="title"/>
          </p:nvPr>
        </p:nvSpPr>
        <p:spPr/>
        <p:txBody>
          <a:bodyPr/>
          <a:lstStyle/>
          <a:p>
            <a:r>
              <a:rPr lang="en-US" dirty="0">
                <a:latin typeface="Arial"/>
                <a:cs typeface="Arial"/>
              </a:rPr>
              <a:t>Benefits of Getting Stakeholder Input</a:t>
            </a:r>
            <a:endParaRPr lang="en-US" dirty="0"/>
          </a:p>
        </p:txBody>
      </p:sp>
      <p:sp>
        <p:nvSpPr>
          <p:cNvPr id="11" name="Content Placeholder 2">
            <a:extLst>
              <a:ext uri="{FF2B5EF4-FFF2-40B4-BE49-F238E27FC236}">
                <a16:creationId xmlns:a16="http://schemas.microsoft.com/office/drawing/2014/main" id="{94131DA5-93F0-937A-B1C8-41C0E18D2C6B}"/>
              </a:ext>
            </a:extLst>
          </p:cNvPr>
          <p:cNvSpPr>
            <a:spLocks noGrp="1"/>
          </p:cNvSpPr>
          <p:nvPr>
            <p:ph sz="half" idx="1"/>
          </p:nvPr>
        </p:nvSpPr>
        <p:spPr>
          <a:xfrm>
            <a:off x="764060" y="1260276"/>
            <a:ext cx="7141348" cy="4589252"/>
          </a:xfrm>
        </p:spPr>
        <p:txBody>
          <a:bodyPr>
            <a:normAutofit fontScale="92500"/>
          </a:bodyPr>
          <a:lstStyle/>
          <a:p>
            <a:pPr marL="58738" lvl="1" indent="0">
              <a:buNone/>
            </a:pPr>
            <a:r>
              <a:rPr lang="en-US" sz="3200">
                <a:ea typeface="+mn-lt"/>
                <a:cs typeface="+mn-lt"/>
              </a:rPr>
              <a:t>Directly involving staff and stakeholders in many aspects of using data:</a:t>
            </a:r>
          </a:p>
          <a:p>
            <a:pPr marL="515938" lvl="1" indent="-457200"/>
            <a:r>
              <a:rPr lang="en-US" sz="2800">
                <a:ea typeface="+mn-lt"/>
                <a:cs typeface="+mn-lt"/>
              </a:rPr>
              <a:t>Allows you to learn diverse perspectives</a:t>
            </a:r>
          </a:p>
          <a:p>
            <a:pPr marL="457200" indent="-457200"/>
            <a:r>
              <a:rPr lang="en-US" sz="2800">
                <a:ea typeface="+mn-lt"/>
                <a:cs typeface="+mn-lt"/>
              </a:rPr>
              <a:t>Provides new insights in your data findings</a:t>
            </a:r>
          </a:p>
          <a:p>
            <a:pPr marL="457200" indent="-457200"/>
            <a:r>
              <a:rPr lang="en-US" sz="2800">
                <a:ea typeface="+mn-lt"/>
                <a:cs typeface="+mn-lt"/>
              </a:rPr>
              <a:t>Creates relevant actions to address change</a:t>
            </a:r>
          </a:p>
          <a:p>
            <a:pPr marL="457200" indent="-457200"/>
            <a:r>
              <a:rPr lang="en-US" sz="2800">
                <a:ea typeface="+mn-lt"/>
                <a:cs typeface="+mn-lt"/>
              </a:rPr>
              <a:t>Helps you make more informed decisions</a:t>
            </a:r>
          </a:p>
        </p:txBody>
      </p:sp>
      <p:pic>
        <p:nvPicPr>
          <p:cNvPr id="12" name="Picture 11" descr="&quot; &quot;">
            <a:extLst>
              <a:ext uri="{FF2B5EF4-FFF2-40B4-BE49-F238E27FC236}">
                <a16:creationId xmlns:a16="http://schemas.microsoft.com/office/drawing/2014/main" id="{489EB057-6583-7803-755A-24EC664027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4742" y="1350734"/>
            <a:ext cx="2345552" cy="4759466"/>
          </a:xfrm>
          <a:prstGeom prst="rect">
            <a:avLst/>
          </a:prstGeom>
        </p:spPr>
      </p:pic>
      <p:sp>
        <p:nvSpPr>
          <p:cNvPr id="14" name="TextBox 13">
            <a:extLst>
              <a:ext uri="{FF2B5EF4-FFF2-40B4-BE49-F238E27FC236}">
                <a16:creationId xmlns:a16="http://schemas.microsoft.com/office/drawing/2014/main" id="{1997FD55-1247-C85A-68DC-0619B7C35513}"/>
              </a:ext>
            </a:extLst>
          </p:cNvPr>
          <p:cNvSpPr txBox="1"/>
          <p:nvPr/>
        </p:nvSpPr>
        <p:spPr>
          <a:xfrm rot="150457">
            <a:off x="8463215" y="2306447"/>
            <a:ext cx="2091822" cy="1200329"/>
          </a:xfrm>
          <a:prstGeom prst="rect">
            <a:avLst/>
          </a:prstGeom>
          <a:noFill/>
        </p:spPr>
        <p:txBody>
          <a:bodyPr wrap="square">
            <a:spAutoFit/>
          </a:bodyPr>
          <a:lstStyle/>
          <a:p>
            <a:pPr marL="0" indent="0">
              <a:buNone/>
            </a:pPr>
            <a:r>
              <a:rPr lang="en-US" sz="1800" dirty="0">
                <a:effectLst/>
                <a:latin typeface="Ink Free"/>
                <a:ea typeface="MS Mincho"/>
                <a:cs typeface="Arial"/>
              </a:rPr>
              <a:t>Decisions are limited when perspectives are limited.</a:t>
            </a:r>
            <a:endParaRPr lang="en-US" sz="1800" dirty="0">
              <a:latin typeface="Ink Free"/>
              <a:ea typeface="MS Mincho"/>
              <a:cs typeface="Arial"/>
            </a:endParaRPr>
          </a:p>
        </p:txBody>
      </p:sp>
    </p:spTree>
    <p:extLst>
      <p:ext uri="{BB962C8B-B14F-4D97-AF65-F5344CB8AC3E}">
        <p14:creationId xmlns:p14="http://schemas.microsoft.com/office/powerpoint/2010/main" val="684633690"/>
      </p:ext>
    </p:extLst>
  </p:cSld>
  <p:clrMapOvr>
    <a:masterClrMapping/>
  </p:clrMapOvr>
</p:sld>
</file>

<file path=ppt/theme/theme1.xml><?xml version="1.0" encoding="utf-8"?>
<a:theme xmlns:a="http://schemas.openxmlformats.org/drawingml/2006/main" name="Gallery">
  <a:themeElements>
    <a:clrScheme name="ECTA-DaSy">
      <a:dk1>
        <a:srgbClr val="000000"/>
      </a:dk1>
      <a:lt1>
        <a:srgbClr val="FFFFFF"/>
      </a:lt1>
      <a:dk2>
        <a:srgbClr val="222222"/>
      </a:dk2>
      <a:lt2>
        <a:srgbClr val="CCCCCC"/>
      </a:lt2>
      <a:accent1>
        <a:srgbClr val="ED3232"/>
      </a:accent1>
      <a:accent2>
        <a:srgbClr val="FF6600"/>
      </a:accent2>
      <a:accent3>
        <a:srgbClr val="FFBE00"/>
      </a:accent3>
      <a:accent4>
        <a:srgbClr val="38B549"/>
      </a:accent4>
      <a:accent5>
        <a:srgbClr val="2777B9"/>
      </a:accent5>
      <a:accent6>
        <a:srgbClr val="982C78"/>
      </a:accent6>
      <a:hlink>
        <a:srgbClr val="007BFF"/>
      </a:hlink>
      <a:folHlink>
        <a:srgbClr val="007B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ta2-template" id="{E5C0DB02-524A-EA4E-8D6F-50CA54B66DB3}" vid="{F3436B59-AE16-654A-BAEA-9AD8E5CF8C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4B50AABF06BE4CBBFF59A49BCDF035" ma:contentTypeVersion="4" ma:contentTypeDescription="Create a new document." ma:contentTypeScope="" ma:versionID="def5e36a745e01b1659c5c56ab79d9ea">
  <xsd:schema xmlns:xsd="http://www.w3.org/2001/XMLSchema" xmlns:xs="http://www.w3.org/2001/XMLSchema" xmlns:p="http://schemas.microsoft.com/office/2006/metadata/properties" xmlns:ns2="86f266fc-1f42-4318-b750-a4ced78a36d1" targetNamespace="http://schemas.microsoft.com/office/2006/metadata/properties" ma:root="true" ma:fieldsID="97d6428c20384657f18b5073532cc930" ns2:_="">
    <xsd:import namespace="86f266fc-1f42-4318-b750-a4ced78a36d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f266fc-1f42-4318-b750-a4ced78a36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EDFB18-B309-4C57-A094-79E719906607}">
  <ds:schemaRefs>
    <ds:schemaRef ds:uri="http://schemas.microsoft.com/sharepoint/v3/contenttype/forms"/>
  </ds:schemaRefs>
</ds:datastoreItem>
</file>

<file path=customXml/itemProps2.xml><?xml version="1.0" encoding="utf-8"?>
<ds:datastoreItem xmlns:ds="http://schemas.openxmlformats.org/officeDocument/2006/customXml" ds:itemID="{6497BB4A-2583-418C-B318-B2081ED201AE}">
  <ds:schemaRefs>
    <ds:schemaRef ds:uri="http://schemas.openxmlformats.org/package/2006/metadata/core-properties"/>
    <ds:schemaRef ds:uri="http://schemas.microsoft.com/office/infopath/2007/PartnerControls"/>
    <ds:schemaRef ds:uri="http://purl.org/dc/dcmitype/"/>
    <ds:schemaRef ds:uri="http://purl.org/dc/terms/"/>
    <ds:schemaRef ds:uri="http://schemas.microsoft.com/office/2006/documentManagement/types"/>
    <ds:schemaRef ds:uri="http://schemas.microsoft.com/office/2006/metadata/properties"/>
    <ds:schemaRef ds:uri="http://www.w3.org/XML/1998/namespace"/>
    <ds:schemaRef ds:uri="86f266fc-1f42-4318-b750-a4ced78a36d1"/>
    <ds:schemaRef ds:uri="http://purl.org/dc/elements/1.1/"/>
  </ds:schemaRefs>
</ds:datastoreItem>
</file>

<file path=customXml/itemProps3.xml><?xml version="1.0" encoding="utf-8"?>
<ds:datastoreItem xmlns:ds="http://schemas.openxmlformats.org/officeDocument/2006/customXml" ds:itemID="{81184291-AE68-4C19-84C1-525DAF12EDD2}">
  <ds:schemaRefs>
    <ds:schemaRef ds:uri="86f266fc-1f42-4318-b750-a4ced78a36d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ecta2-template-v1</Template>
  <TotalTime>749</TotalTime>
  <Words>3795</Words>
  <Application>Microsoft Office PowerPoint</Application>
  <PresentationFormat>Widescreen</PresentationFormat>
  <Paragraphs>402</Paragraphs>
  <Slides>38</Slides>
  <Notes>32</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Calibri</vt:lpstr>
      <vt:lpstr>Fira Sans</vt:lpstr>
      <vt:lpstr>Helvetica</vt:lpstr>
      <vt:lpstr>Ink Free</vt:lpstr>
      <vt:lpstr>Lato</vt:lpstr>
      <vt:lpstr>Tahoma</vt:lpstr>
      <vt:lpstr>Gallery</vt:lpstr>
      <vt:lpstr>Empowering Stakeholders to Make a Difference with Data</vt:lpstr>
      <vt:lpstr>Welcome </vt:lpstr>
      <vt:lpstr>Purpose</vt:lpstr>
      <vt:lpstr>The Why </vt:lpstr>
      <vt:lpstr>Reasons to collect and use data:</vt:lpstr>
      <vt:lpstr>“Data Don’t Drive”</vt:lpstr>
      <vt:lpstr>Engaging Stakeholders with Data</vt:lpstr>
      <vt:lpstr>Behind Our Data are the People We Serve</vt:lpstr>
      <vt:lpstr>Benefits of Getting Stakeholder Input</vt:lpstr>
      <vt:lpstr>Why Involve Stakeholders in Data Discussions?</vt:lpstr>
      <vt:lpstr>OSEP Stakeholder Requirements</vt:lpstr>
      <vt:lpstr>OSEP Stakeholder Requirements</vt:lpstr>
      <vt:lpstr>Effective Engagement</vt:lpstr>
      <vt:lpstr>Levels of Engagement</vt:lpstr>
      <vt:lpstr>The Data Life Cycle</vt:lpstr>
      <vt:lpstr>Engage in a Cycle of Inquiry</vt:lpstr>
      <vt:lpstr>Ask the Right Questions</vt:lpstr>
      <vt:lpstr>Engage Stakeholders to Collect Data</vt:lpstr>
      <vt:lpstr>Analyze Data Thoughtfully</vt:lpstr>
      <vt:lpstr>Find Meaning in Your Data</vt:lpstr>
      <vt:lpstr>Share and Use Your Data Findings</vt:lpstr>
      <vt:lpstr>Telling Your Story with Data</vt:lpstr>
      <vt:lpstr>Two Main Types of Data</vt:lpstr>
      <vt:lpstr>Quantitative Data</vt:lpstr>
      <vt:lpstr>Why Use Quantitative Data?</vt:lpstr>
      <vt:lpstr>Sources of Quantitative Data</vt:lpstr>
      <vt:lpstr>Qualitative Data</vt:lpstr>
      <vt:lpstr>Why Use Qualitative Data?</vt:lpstr>
      <vt:lpstr>Sources of Qualitative Data</vt:lpstr>
      <vt:lpstr>Group Activity</vt:lpstr>
      <vt:lpstr>The Impact of COVID-19 on Early Intervention Services</vt:lpstr>
      <vt:lpstr>Quantitative Data: Child Count by Age, 2017-2020 </vt:lpstr>
      <vt:lpstr>Qualitative Data: Parent Interview Responses (2020)</vt:lpstr>
      <vt:lpstr>Qualitative Data: Parent Interview Responses (2020)</vt:lpstr>
      <vt:lpstr>Analysis Questions</vt:lpstr>
      <vt:lpstr>DaSy Data Culture Toolkit </vt:lpstr>
      <vt:lpstr>Resources</vt:lpstr>
      <vt:lpstr>Find out more at dasycenter.org and ectacenter.org</vt:lpstr>
    </vt:vector>
  </TitlesOfParts>
  <Company>DaSy Center and ECTA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Empowering Stakeholders to Make a Difference with Data</dc:title>
  <dc:creator>Betsy Davies-Mercier, Grace Kelley, Thomas McGhee</dc:creator>
  <cp:lastModifiedBy>Roxanne Jones</cp:lastModifiedBy>
  <cp:revision>27</cp:revision>
  <cp:lastPrinted>2022-09-29T21:47:10Z</cp:lastPrinted>
  <dcterms:created xsi:type="dcterms:W3CDTF">2017-11-28T16:39:02Z</dcterms:created>
  <dcterms:modified xsi:type="dcterms:W3CDTF">2022-10-20T19:20:32Z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0x010100DF4B50AABF06BE4CBBFF59A49BCDF035</vt:lpwstr>
  </property>
  <property fmtid="{D5CDD505-2E9C-101B-9397-08002B2CF9AE}" pid="3" name="Status">
    <vt:lpwstr>Final</vt:lpwstr>
  </property>
  <property fmtid="{D5CDD505-2E9C-101B-9397-08002B2CF9AE}" pid="4" name="Language">
    <vt:lpwstr>English</vt:lpwstr>
  </property>
</Properties>
</file>