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1"/>
  </p:notesMasterIdLst>
  <p:sldIdLst>
    <p:sldId id="256" r:id="rId5"/>
    <p:sldId id="298" r:id="rId6"/>
    <p:sldId id="272" r:id="rId7"/>
    <p:sldId id="309" r:id="rId8"/>
    <p:sldId id="271" r:id="rId9"/>
    <p:sldId id="268" r:id="rId10"/>
    <p:sldId id="276" r:id="rId11"/>
    <p:sldId id="296" r:id="rId12"/>
    <p:sldId id="295" r:id="rId13"/>
    <p:sldId id="275" r:id="rId14"/>
    <p:sldId id="345" r:id="rId15"/>
    <p:sldId id="348" r:id="rId16"/>
    <p:sldId id="332" r:id="rId17"/>
    <p:sldId id="331" r:id="rId18"/>
    <p:sldId id="335" r:id="rId19"/>
    <p:sldId id="337" r:id="rId20"/>
    <p:sldId id="330" r:id="rId21"/>
    <p:sldId id="347" r:id="rId22"/>
    <p:sldId id="323" r:id="rId23"/>
    <p:sldId id="338" r:id="rId24"/>
    <p:sldId id="339" r:id="rId25"/>
    <p:sldId id="340" r:id="rId26"/>
    <p:sldId id="341" r:id="rId27"/>
    <p:sldId id="342" r:id="rId28"/>
    <p:sldId id="346" r:id="rId29"/>
    <p:sldId id="320" r:id="rId30"/>
    <p:sldId id="291" r:id="rId31"/>
    <p:sldId id="301" r:id="rId32"/>
    <p:sldId id="290" r:id="rId33"/>
    <p:sldId id="343" r:id="rId34"/>
    <p:sldId id="344" r:id="rId35"/>
    <p:sldId id="289" r:id="rId36"/>
    <p:sldId id="1258" r:id="rId37"/>
    <p:sldId id="310" r:id="rId38"/>
    <p:sldId id="273" r:id="rId39"/>
    <p:sldId id="311" r:id="rId40"/>
    <p:sldId id="312" r:id="rId41"/>
    <p:sldId id="313" r:id="rId42"/>
    <p:sldId id="315" r:id="rId43"/>
    <p:sldId id="308" r:id="rId44"/>
    <p:sldId id="318" r:id="rId45"/>
    <p:sldId id="1257" r:id="rId46"/>
    <p:sldId id="1255" r:id="rId47"/>
    <p:sldId id="1270" r:id="rId48"/>
    <p:sldId id="1252" r:id="rId49"/>
    <p:sldId id="1253" r:id="rId50"/>
    <p:sldId id="1251" r:id="rId51"/>
    <p:sldId id="1265" r:id="rId52"/>
    <p:sldId id="1269" r:id="rId53"/>
    <p:sldId id="285" r:id="rId54"/>
    <p:sldId id="1264" r:id="rId55"/>
    <p:sldId id="283" r:id="rId56"/>
    <p:sldId id="349" r:id="rId57"/>
    <p:sldId id="1249" r:id="rId58"/>
    <p:sldId id="1260" r:id="rId59"/>
    <p:sldId id="1267" r:id="rId60"/>
    <p:sldId id="1263" r:id="rId61"/>
    <p:sldId id="1266" r:id="rId62"/>
    <p:sldId id="293" r:id="rId63"/>
    <p:sldId id="321" r:id="rId64"/>
    <p:sldId id="314" r:id="rId65"/>
    <p:sldId id="316" r:id="rId66"/>
    <p:sldId id="317" r:id="rId67"/>
    <p:sldId id="292" r:id="rId68"/>
    <p:sldId id="350" r:id="rId69"/>
    <p:sldId id="1262"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2FB25B-D820-1ACB-77B6-AA959303EF51}" name="naomi younggren" initials="ny" userId="S::naomi.younggren_gmail.com#ext#@adminliveunc.onmicrosoft.com::a0e4668d-9513-4f96-9d95-48668c6eb1f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578"/>
    <a:srgbClr val="DAE3F3"/>
    <a:srgbClr val="ED3532"/>
    <a:srgbClr val="7030A0"/>
    <a:srgbClr val="70AD47"/>
    <a:srgbClr val="5B9BD5"/>
    <a:srgbClr val="D6E6F4"/>
    <a:srgbClr val="FFC000"/>
    <a:srgbClr val="ED7D31"/>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B0DDC2-98AE-4739-8155-052AA6B06E8E}" v="239" dt="2022-09-22T01:09:57.430"/>
    <p1510:client id="{96C4A083-4B06-4423-AF5F-383242D381EC}" v="610" dt="2022-09-22T02:42:00.6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1" autoAdjust="0"/>
    <p:restoredTop sz="86376" autoAdjust="0"/>
  </p:normalViewPr>
  <p:slideViewPr>
    <p:cSldViewPr snapToGrid="0">
      <p:cViewPr>
        <p:scale>
          <a:sx n="50" d="100"/>
          <a:sy n="50" d="100"/>
        </p:scale>
        <p:origin x="990" y="744"/>
      </p:cViewPr>
      <p:guideLst/>
    </p:cSldViewPr>
  </p:slideViewPr>
  <p:outlineViewPr>
    <p:cViewPr>
      <p:scale>
        <a:sx n="33" d="100"/>
        <a:sy n="33" d="100"/>
      </p:scale>
      <p:origin x="0" y="-251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earra Norwood-Williams" userId="61a26a7c-c72a-49f4-822c-e42405c6e5ec" providerId="ADAL" clId="{59B0DDC2-98AE-4739-8155-052AA6B06E8E}"/>
    <pc:docChg chg="modSld">
      <pc:chgData name="Ciearra Norwood-Williams" userId="61a26a7c-c72a-49f4-822c-e42405c6e5ec" providerId="ADAL" clId="{59B0DDC2-98AE-4739-8155-052AA6B06E8E}" dt="2022-09-22T01:10:07.093" v="608" actId="1076"/>
      <pc:docMkLst>
        <pc:docMk/>
      </pc:docMkLst>
      <pc:sldChg chg="modSp mod modNotesTx">
        <pc:chgData name="Ciearra Norwood-Williams" userId="61a26a7c-c72a-49f4-822c-e42405c6e5ec" providerId="ADAL" clId="{59B0DDC2-98AE-4739-8155-052AA6B06E8E}" dt="2022-09-22T01:10:07.093" v="608" actId="1076"/>
        <pc:sldMkLst>
          <pc:docMk/>
          <pc:sldMk cId="616654060" sldId="256"/>
        </pc:sldMkLst>
        <pc:picChg chg="mod">
          <ac:chgData name="Ciearra Norwood-Williams" userId="61a26a7c-c72a-49f4-822c-e42405c6e5ec" providerId="ADAL" clId="{59B0DDC2-98AE-4739-8155-052AA6B06E8E}" dt="2022-09-22T00:55:47.129" v="58" actId="962"/>
          <ac:picMkLst>
            <pc:docMk/>
            <pc:sldMk cId="616654060" sldId="256"/>
            <ac:picMk id="7" creationId="{8AF1AF36-FAE0-B7EA-221A-C83716E9E4EF}"/>
          </ac:picMkLst>
        </pc:picChg>
        <pc:picChg chg="mod">
          <ac:chgData name="Ciearra Norwood-Williams" userId="61a26a7c-c72a-49f4-822c-e42405c6e5ec" providerId="ADAL" clId="{59B0DDC2-98AE-4739-8155-052AA6B06E8E}" dt="2022-09-22T01:10:07.093" v="608" actId="1076"/>
          <ac:picMkLst>
            <pc:docMk/>
            <pc:sldMk cId="616654060" sldId="256"/>
            <ac:picMk id="14" creationId="{CD11E601-3F7B-4343-8069-8F7DBEB137C9}"/>
          </ac:picMkLst>
        </pc:picChg>
      </pc:sldChg>
      <pc:sldChg chg="modSp mod">
        <pc:chgData name="Ciearra Norwood-Williams" userId="61a26a7c-c72a-49f4-822c-e42405c6e5ec" providerId="ADAL" clId="{59B0DDC2-98AE-4739-8155-052AA6B06E8E}" dt="2022-09-22T00:58:28.733" v="324" actId="962"/>
        <pc:sldMkLst>
          <pc:docMk/>
          <pc:sldMk cId="3499908037" sldId="271"/>
        </pc:sldMkLst>
        <pc:picChg chg="mod">
          <ac:chgData name="Ciearra Norwood-Williams" userId="61a26a7c-c72a-49f4-822c-e42405c6e5ec" providerId="ADAL" clId="{59B0DDC2-98AE-4739-8155-052AA6B06E8E}" dt="2022-09-22T00:58:28.733" v="324" actId="962"/>
          <ac:picMkLst>
            <pc:docMk/>
            <pc:sldMk cId="3499908037" sldId="271"/>
            <ac:picMk id="8" creationId="{14E7E1CD-1050-EF6A-6768-DD73B6A67E15}"/>
          </ac:picMkLst>
        </pc:picChg>
      </pc:sldChg>
      <pc:sldChg chg="modSp">
        <pc:chgData name="Ciearra Norwood-Williams" userId="61a26a7c-c72a-49f4-822c-e42405c6e5ec" providerId="ADAL" clId="{59B0DDC2-98AE-4739-8155-052AA6B06E8E}" dt="2022-09-22T00:58:14.083" v="307" actId="962"/>
        <pc:sldMkLst>
          <pc:docMk/>
          <pc:sldMk cId="26353311" sldId="272"/>
        </pc:sldMkLst>
        <pc:graphicFrameChg chg="mod">
          <ac:chgData name="Ciearra Norwood-Williams" userId="61a26a7c-c72a-49f4-822c-e42405c6e5ec" providerId="ADAL" clId="{59B0DDC2-98AE-4739-8155-052AA6B06E8E}" dt="2022-09-22T00:58:14.083" v="307" actId="962"/>
          <ac:graphicFrameMkLst>
            <pc:docMk/>
            <pc:sldMk cId="26353311" sldId="272"/>
            <ac:graphicFrameMk id="34" creationId="{6C7E9052-F8EA-2401-216C-3E4A3B2FC9FF}"/>
          </ac:graphicFrameMkLst>
        </pc:graphicFrameChg>
      </pc:sldChg>
      <pc:sldChg chg="modSp mod">
        <pc:chgData name="Ciearra Norwood-Williams" userId="61a26a7c-c72a-49f4-822c-e42405c6e5ec" providerId="ADAL" clId="{59B0DDC2-98AE-4739-8155-052AA6B06E8E}" dt="2022-09-22T00:58:36.986" v="331" actId="962"/>
        <pc:sldMkLst>
          <pc:docMk/>
          <pc:sldMk cId="671470883" sldId="276"/>
        </pc:sldMkLst>
        <pc:picChg chg="mod">
          <ac:chgData name="Ciearra Norwood-Williams" userId="61a26a7c-c72a-49f4-822c-e42405c6e5ec" providerId="ADAL" clId="{59B0DDC2-98AE-4739-8155-052AA6B06E8E}" dt="2022-09-22T00:58:36.986" v="331" actId="962"/>
          <ac:picMkLst>
            <pc:docMk/>
            <pc:sldMk cId="671470883" sldId="276"/>
            <ac:picMk id="30" creationId="{B7CDA8C6-043A-0FD0-DD0F-0A9EFA4D229B}"/>
          </ac:picMkLst>
        </pc:picChg>
      </pc:sldChg>
      <pc:sldChg chg="modSp mod">
        <pc:chgData name="Ciearra Norwood-Williams" userId="61a26a7c-c72a-49f4-822c-e42405c6e5ec" providerId="ADAL" clId="{59B0DDC2-98AE-4739-8155-052AA6B06E8E}" dt="2022-09-22T01:01:18.620" v="358" actId="962"/>
        <pc:sldMkLst>
          <pc:docMk/>
          <pc:sldMk cId="3339731941" sldId="289"/>
        </pc:sldMkLst>
        <pc:picChg chg="mod">
          <ac:chgData name="Ciearra Norwood-Williams" userId="61a26a7c-c72a-49f4-822c-e42405c6e5ec" providerId="ADAL" clId="{59B0DDC2-98AE-4739-8155-052AA6B06E8E}" dt="2022-09-22T01:01:18.620" v="358" actId="962"/>
          <ac:picMkLst>
            <pc:docMk/>
            <pc:sldMk cId="3339731941" sldId="289"/>
            <ac:picMk id="5" creationId="{EEEA741A-93D1-72DC-046C-5C967EB7DA2B}"/>
          </ac:picMkLst>
        </pc:picChg>
      </pc:sldChg>
      <pc:sldChg chg="modSp mod">
        <pc:chgData name="Ciearra Norwood-Williams" userId="61a26a7c-c72a-49f4-822c-e42405c6e5ec" providerId="ADAL" clId="{59B0DDC2-98AE-4739-8155-052AA6B06E8E}" dt="2022-09-22T01:01:03.298" v="356" actId="1076"/>
        <pc:sldMkLst>
          <pc:docMk/>
          <pc:sldMk cId="3829378397" sldId="290"/>
        </pc:sldMkLst>
        <pc:picChg chg="mod">
          <ac:chgData name="Ciearra Norwood-Williams" userId="61a26a7c-c72a-49f4-822c-e42405c6e5ec" providerId="ADAL" clId="{59B0DDC2-98AE-4739-8155-052AA6B06E8E}" dt="2022-09-22T01:01:03.298" v="356" actId="1076"/>
          <ac:picMkLst>
            <pc:docMk/>
            <pc:sldMk cId="3829378397" sldId="290"/>
            <ac:picMk id="6" creationId="{225FF06E-70D9-AC08-1532-454E68358054}"/>
          </ac:picMkLst>
        </pc:picChg>
        <pc:picChg chg="mod">
          <ac:chgData name="Ciearra Norwood-Williams" userId="61a26a7c-c72a-49f4-822c-e42405c6e5ec" providerId="ADAL" clId="{59B0DDC2-98AE-4739-8155-052AA6B06E8E}" dt="2022-09-22T01:01:01.959" v="355" actId="1076"/>
          <ac:picMkLst>
            <pc:docMk/>
            <pc:sldMk cId="3829378397" sldId="290"/>
            <ac:picMk id="7" creationId="{23CB38F8-C59C-1EED-C87C-BC1725A08436}"/>
          </ac:picMkLst>
        </pc:picChg>
      </pc:sldChg>
      <pc:sldChg chg="modSp mod">
        <pc:chgData name="Ciearra Norwood-Williams" userId="61a26a7c-c72a-49f4-822c-e42405c6e5ec" providerId="ADAL" clId="{59B0DDC2-98AE-4739-8155-052AA6B06E8E}" dt="2022-09-22T01:00:53.141" v="353" actId="962"/>
        <pc:sldMkLst>
          <pc:docMk/>
          <pc:sldMk cId="3893349760" sldId="291"/>
        </pc:sldMkLst>
        <pc:picChg chg="mod">
          <ac:chgData name="Ciearra Norwood-Williams" userId="61a26a7c-c72a-49f4-822c-e42405c6e5ec" providerId="ADAL" clId="{59B0DDC2-98AE-4739-8155-052AA6B06E8E}" dt="2022-09-22T01:00:53.141" v="353" actId="962"/>
          <ac:picMkLst>
            <pc:docMk/>
            <pc:sldMk cId="3893349760" sldId="291"/>
            <ac:picMk id="5" creationId="{B296B99F-CECA-36A6-44FB-5ACFCD7CF6F4}"/>
          </ac:picMkLst>
        </pc:picChg>
      </pc:sldChg>
      <pc:sldChg chg="modSp mod">
        <pc:chgData name="Ciearra Norwood-Williams" userId="61a26a7c-c72a-49f4-822c-e42405c6e5ec" providerId="ADAL" clId="{59B0DDC2-98AE-4739-8155-052AA6B06E8E}" dt="2022-09-22T00:59:04.727" v="342" actId="962"/>
        <pc:sldMkLst>
          <pc:docMk/>
          <pc:sldMk cId="843788275" sldId="295"/>
        </pc:sldMkLst>
        <pc:picChg chg="mod">
          <ac:chgData name="Ciearra Norwood-Williams" userId="61a26a7c-c72a-49f4-822c-e42405c6e5ec" providerId="ADAL" clId="{59B0DDC2-98AE-4739-8155-052AA6B06E8E}" dt="2022-09-22T00:59:04.727" v="342" actId="962"/>
          <ac:picMkLst>
            <pc:docMk/>
            <pc:sldMk cId="843788275" sldId="295"/>
            <ac:picMk id="5" creationId="{826E2D7A-DE6B-1A22-CA2C-41E08BB24CC1}"/>
          </ac:picMkLst>
        </pc:picChg>
      </pc:sldChg>
      <pc:sldChg chg="modSp mod">
        <pc:chgData name="Ciearra Norwood-Williams" userId="61a26a7c-c72a-49f4-822c-e42405c6e5ec" providerId="ADAL" clId="{59B0DDC2-98AE-4739-8155-052AA6B06E8E}" dt="2022-09-22T00:58:55.195" v="340" actId="962"/>
        <pc:sldMkLst>
          <pc:docMk/>
          <pc:sldMk cId="2051578316" sldId="296"/>
        </pc:sldMkLst>
        <pc:picChg chg="mod">
          <ac:chgData name="Ciearra Norwood-Williams" userId="61a26a7c-c72a-49f4-822c-e42405c6e5ec" providerId="ADAL" clId="{59B0DDC2-98AE-4739-8155-052AA6B06E8E}" dt="2022-09-22T00:58:55.195" v="340" actId="962"/>
          <ac:picMkLst>
            <pc:docMk/>
            <pc:sldMk cId="2051578316" sldId="296"/>
            <ac:picMk id="7" creationId="{92A52C2F-39DE-F357-6B0A-266A8B07E617}"/>
          </ac:picMkLst>
        </pc:picChg>
      </pc:sldChg>
      <pc:sldChg chg="modSp mod">
        <pc:chgData name="Ciearra Norwood-Williams" userId="61a26a7c-c72a-49f4-822c-e42405c6e5ec" providerId="ADAL" clId="{59B0DDC2-98AE-4739-8155-052AA6B06E8E}" dt="2022-09-22T00:56:12.080" v="77" actId="962"/>
        <pc:sldMkLst>
          <pc:docMk/>
          <pc:sldMk cId="1594605370" sldId="298"/>
        </pc:sldMkLst>
        <pc:picChg chg="mod">
          <ac:chgData name="Ciearra Norwood-Williams" userId="61a26a7c-c72a-49f4-822c-e42405c6e5ec" providerId="ADAL" clId="{59B0DDC2-98AE-4739-8155-052AA6B06E8E}" dt="2022-09-22T00:56:12.080" v="77" actId="962"/>
          <ac:picMkLst>
            <pc:docMk/>
            <pc:sldMk cId="1594605370" sldId="298"/>
            <ac:picMk id="4" creationId="{554939A7-8E22-A216-F761-987FA1FD488A}"/>
          </ac:picMkLst>
        </pc:picChg>
        <pc:picChg chg="mod">
          <ac:chgData name="Ciearra Norwood-Williams" userId="61a26a7c-c72a-49f4-822c-e42405c6e5ec" providerId="ADAL" clId="{59B0DDC2-98AE-4739-8155-052AA6B06E8E}" dt="2022-09-22T00:56:07.656" v="71" actId="962"/>
          <ac:picMkLst>
            <pc:docMk/>
            <pc:sldMk cId="1594605370" sldId="298"/>
            <ac:picMk id="7" creationId="{4E75A17B-AB9F-615D-D423-5543538C45E3}"/>
          </ac:picMkLst>
        </pc:picChg>
      </pc:sldChg>
      <pc:sldChg chg="modSp mod">
        <pc:chgData name="Ciearra Norwood-Williams" userId="61a26a7c-c72a-49f4-822c-e42405c6e5ec" providerId="ADAL" clId="{59B0DDC2-98AE-4739-8155-052AA6B06E8E}" dt="2022-09-22T01:00:57.121" v="354" actId="1076"/>
        <pc:sldMkLst>
          <pc:docMk/>
          <pc:sldMk cId="1712926468" sldId="301"/>
        </pc:sldMkLst>
        <pc:picChg chg="mod">
          <ac:chgData name="Ciearra Norwood-Williams" userId="61a26a7c-c72a-49f4-822c-e42405c6e5ec" providerId="ADAL" clId="{59B0DDC2-98AE-4739-8155-052AA6B06E8E}" dt="2022-09-22T01:00:57.121" v="354" actId="1076"/>
          <ac:picMkLst>
            <pc:docMk/>
            <pc:sldMk cId="1712926468" sldId="301"/>
            <ac:picMk id="6" creationId="{B9030F26-F4FD-992B-6CF6-A9A73368A607}"/>
          </ac:picMkLst>
        </pc:picChg>
      </pc:sldChg>
      <pc:sldChg chg="modSp mod">
        <pc:chgData name="Ciearra Norwood-Williams" userId="61a26a7c-c72a-49f4-822c-e42405c6e5ec" providerId="ADAL" clId="{59B0DDC2-98AE-4739-8155-052AA6B06E8E}" dt="2022-09-22T00:58:23.087" v="318" actId="962"/>
        <pc:sldMkLst>
          <pc:docMk/>
          <pc:sldMk cId="922304893" sldId="309"/>
        </pc:sldMkLst>
        <pc:picChg chg="mod">
          <ac:chgData name="Ciearra Norwood-Williams" userId="61a26a7c-c72a-49f4-822c-e42405c6e5ec" providerId="ADAL" clId="{59B0DDC2-98AE-4739-8155-052AA6B06E8E}" dt="2022-09-22T00:58:23.087" v="318" actId="962"/>
          <ac:picMkLst>
            <pc:docMk/>
            <pc:sldMk cId="922304893" sldId="309"/>
            <ac:picMk id="6" creationId="{497FB29D-CF58-0ECD-3B14-D2792919A5E1}"/>
          </ac:picMkLst>
        </pc:picChg>
      </pc:sldChg>
      <pc:sldChg chg="modSp mod">
        <pc:chgData name="Ciearra Norwood-Williams" userId="61a26a7c-c72a-49f4-822c-e42405c6e5ec" providerId="ADAL" clId="{59B0DDC2-98AE-4739-8155-052AA6B06E8E}" dt="2022-09-22T01:08:01.960" v="568" actId="962"/>
        <pc:sldMkLst>
          <pc:docMk/>
          <pc:sldMk cId="2689235180" sldId="314"/>
        </pc:sldMkLst>
        <pc:picChg chg="mod">
          <ac:chgData name="Ciearra Norwood-Williams" userId="61a26a7c-c72a-49f4-822c-e42405c6e5ec" providerId="ADAL" clId="{59B0DDC2-98AE-4739-8155-052AA6B06E8E}" dt="2022-09-22T01:08:01.960" v="568" actId="962"/>
          <ac:picMkLst>
            <pc:docMk/>
            <pc:sldMk cId="2689235180" sldId="314"/>
            <ac:picMk id="7" creationId="{B04161BD-4C87-CC69-2CA1-D866155143DA}"/>
          </ac:picMkLst>
        </pc:picChg>
      </pc:sldChg>
      <pc:sldChg chg="modSp mod">
        <pc:chgData name="Ciearra Norwood-Williams" userId="61a26a7c-c72a-49f4-822c-e42405c6e5ec" providerId="ADAL" clId="{59B0DDC2-98AE-4739-8155-052AA6B06E8E}" dt="2022-09-22T01:08:05.650" v="569" actId="1076"/>
        <pc:sldMkLst>
          <pc:docMk/>
          <pc:sldMk cId="3131219110" sldId="316"/>
        </pc:sldMkLst>
        <pc:picChg chg="mod">
          <ac:chgData name="Ciearra Norwood-Williams" userId="61a26a7c-c72a-49f4-822c-e42405c6e5ec" providerId="ADAL" clId="{59B0DDC2-98AE-4739-8155-052AA6B06E8E}" dt="2022-09-22T01:08:05.650" v="569" actId="1076"/>
          <ac:picMkLst>
            <pc:docMk/>
            <pc:sldMk cId="3131219110" sldId="316"/>
            <ac:picMk id="5" creationId="{5787B7C8-C304-A25A-C114-51CC75DD14B9}"/>
          </ac:picMkLst>
        </pc:picChg>
      </pc:sldChg>
      <pc:sldChg chg="modSp mod">
        <pc:chgData name="Ciearra Norwood-Williams" userId="61a26a7c-c72a-49f4-822c-e42405c6e5ec" providerId="ADAL" clId="{59B0DDC2-98AE-4739-8155-052AA6B06E8E}" dt="2022-09-22T01:01:44.188" v="362" actId="962"/>
        <pc:sldMkLst>
          <pc:docMk/>
          <pc:sldMk cId="1946094608" sldId="318"/>
        </pc:sldMkLst>
        <pc:picChg chg="mod">
          <ac:chgData name="Ciearra Norwood-Williams" userId="61a26a7c-c72a-49f4-822c-e42405c6e5ec" providerId="ADAL" clId="{59B0DDC2-98AE-4739-8155-052AA6B06E8E}" dt="2022-09-22T01:01:44.188" v="362" actId="962"/>
          <ac:picMkLst>
            <pc:docMk/>
            <pc:sldMk cId="1946094608" sldId="318"/>
            <ac:picMk id="6" creationId="{8457638A-53FB-381F-C91D-2BBFABF5626A}"/>
          </ac:picMkLst>
        </pc:picChg>
      </pc:sldChg>
      <pc:sldChg chg="modSp">
        <pc:chgData name="Ciearra Norwood-Williams" userId="61a26a7c-c72a-49f4-822c-e42405c6e5ec" providerId="ADAL" clId="{59B0DDC2-98AE-4739-8155-052AA6B06E8E}" dt="2022-09-22T01:00:07.034" v="349" actId="962"/>
        <pc:sldMkLst>
          <pc:docMk/>
          <pc:sldMk cId="801413604" sldId="332"/>
        </pc:sldMkLst>
        <pc:picChg chg="mod">
          <ac:chgData name="Ciearra Norwood-Williams" userId="61a26a7c-c72a-49f4-822c-e42405c6e5ec" providerId="ADAL" clId="{59B0DDC2-98AE-4739-8155-052AA6B06E8E}" dt="2022-09-22T01:00:07.034" v="349" actId="962"/>
          <ac:picMkLst>
            <pc:docMk/>
            <pc:sldMk cId="801413604" sldId="332"/>
            <ac:picMk id="5" creationId="{37B6E84E-C52D-4861-94C1-11FDBAF6F2CF}"/>
          </ac:picMkLst>
        </pc:picChg>
      </pc:sldChg>
      <pc:sldChg chg="modSp mod">
        <pc:chgData name="Ciearra Norwood-Williams" userId="61a26a7c-c72a-49f4-822c-e42405c6e5ec" providerId="ADAL" clId="{59B0DDC2-98AE-4739-8155-052AA6B06E8E}" dt="2022-09-22T00:59:40.898" v="346" actId="962"/>
        <pc:sldMkLst>
          <pc:docMk/>
          <pc:sldMk cId="1569357187" sldId="345"/>
        </pc:sldMkLst>
        <pc:picChg chg="mod">
          <ac:chgData name="Ciearra Norwood-Williams" userId="61a26a7c-c72a-49f4-822c-e42405c6e5ec" providerId="ADAL" clId="{59B0DDC2-98AE-4739-8155-052AA6B06E8E}" dt="2022-09-22T00:59:40.898" v="346" actId="962"/>
          <ac:picMkLst>
            <pc:docMk/>
            <pc:sldMk cId="1569357187" sldId="345"/>
            <ac:picMk id="13" creationId="{252BA5FC-A523-F107-F9F2-934E165F329D}"/>
          </ac:picMkLst>
        </pc:picChg>
      </pc:sldChg>
      <pc:sldChg chg="modSp mod">
        <pc:chgData name="Ciearra Norwood-Williams" userId="61a26a7c-c72a-49f4-822c-e42405c6e5ec" providerId="ADAL" clId="{59B0DDC2-98AE-4739-8155-052AA6B06E8E}" dt="2022-09-22T01:03:53.616" v="459" actId="962"/>
        <pc:sldMkLst>
          <pc:docMk/>
          <pc:sldMk cId="4164197163" sldId="1252"/>
        </pc:sldMkLst>
        <pc:graphicFrameChg chg="mod">
          <ac:chgData name="Ciearra Norwood-Williams" userId="61a26a7c-c72a-49f4-822c-e42405c6e5ec" providerId="ADAL" clId="{59B0DDC2-98AE-4739-8155-052AA6B06E8E}" dt="2022-09-22T01:03:53.616" v="459" actId="962"/>
          <ac:graphicFrameMkLst>
            <pc:docMk/>
            <pc:sldMk cId="4164197163" sldId="1252"/>
            <ac:graphicFrameMk id="7" creationId="{A66977B1-DA8F-4039-A23B-C43FD9B82A1C}"/>
          </ac:graphicFrameMkLst>
        </pc:graphicFrameChg>
      </pc:sldChg>
      <pc:sldChg chg="modSp mod">
        <pc:chgData name="Ciearra Norwood-Williams" userId="61a26a7c-c72a-49f4-822c-e42405c6e5ec" providerId="ADAL" clId="{59B0DDC2-98AE-4739-8155-052AA6B06E8E}" dt="2022-09-22T01:05:47.114" v="548" actId="962"/>
        <pc:sldMkLst>
          <pc:docMk/>
          <pc:sldMk cId="2700313754" sldId="1253"/>
        </pc:sldMkLst>
        <pc:spChg chg="mod">
          <ac:chgData name="Ciearra Norwood-Williams" userId="61a26a7c-c72a-49f4-822c-e42405c6e5ec" providerId="ADAL" clId="{59B0DDC2-98AE-4739-8155-052AA6B06E8E}" dt="2022-09-22T01:05:25.852" v="544" actId="962"/>
          <ac:spMkLst>
            <pc:docMk/>
            <pc:sldMk cId="2700313754" sldId="1253"/>
            <ac:spMk id="12" creationId="{DCADCA79-EA84-4182-BE1D-9AC25BD497DF}"/>
          </ac:spMkLst>
        </pc:spChg>
        <pc:spChg chg="mod">
          <ac:chgData name="Ciearra Norwood-Williams" userId="61a26a7c-c72a-49f4-822c-e42405c6e5ec" providerId="ADAL" clId="{59B0DDC2-98AE-4739-8155-052AA6B06E8E}" dt="2022-09-22T01:05:47.114" v="548" actId="962"/>
          <ac:spMkLst>
            <pc:docMk/>
            <pc:sldMk cId="2700313754" sldId="1253"/>
            <ac:spMk id="13" creationId="{DD67B618-AC90-4B8A-AB70-13B1C45A4850}"/>
          </ac:spMkLst>
        </pc:spChg>
        <pc:graphicFrameChg chg="modGraphic">
          <ac:chgData name="Ciearra Norwood-Williams" userId="61a26a7c-c72a-49f4-822c-e42405c6e5ec" providerId="ADAL" clId="{59B0DDC2-98AE-4739-8155-052AA6B06E8E}" dt="2022-09-22T01:04:38.987" v="476" actId="14734"/>
          <ac:graphicFrameMkLst>
            <pc:docMk/>
            <pc:sldMk cId="2700313754" sldId="1253"/>
            <ac:graphicFrameMk id="15" creationId="{848E9933-146F-41BA-8E26-5C9562C023C1}"/>
          </ac:graphicFrameMkLst>
        </pc:graphicFrameChg>
      </pc:sldChg>
      <pc:sldChg chg="modSp">
        <pc:chgData name="Ciearra Norwood-Williams" userId="61a26a7c-c72a-49f4-822c-e42405c6e5ec" providerId="ADAL" clId="{59B0DDC2-98AE-4739-8155-052AA6B06E8E}" dt="2022-09-22T01:02:14.805" v="366" actId="962"/>
        <pc:sldMkLst>
          <pc:docMk/>
          <pc:sldMk cId="336246280" sldId="1255"/>
        </pc:sldMkLst>
        <pc:graphicFrameChg chg="mod">
          <ac:chgData name="Ciearra Norwood-Williams" userId="61a26a7c-c72a-49f4-822c-e42405c6e5ec" providerId="ADAL" clId="{59B0DDC2-98AE-4739-8155-052AA6B06E8E}" dt="2022-09-22T01:02:14.805" v="366" actId="962"/>
          <ac:graphicFrameMkLst>
            <pc:docMk/>
            <pc:sldMk cId="336246280" sldId="1255"/>
            <ac:graphicFrameMk id="7" creationId="{6526B021-F4A7-4E71-921B-F280E6192AFA}"/>
          </ac:graphicFrameMkLst>
        </pc:graphicFrameChg>
      </pc:sldChg>
      <pc:sldChg chg="modSp mod">
        <pc:chgData name="Ciearra Norwood-Williams" userId="61a26a7c-c72a-49f4-822c-e42405c6e5ec" providerId="ADAL" clId="{59B0DDC2-98AE-4739-8155-052AA6B06E8E}" dt="2022-09-22T01:01:23.045" v="360" actId="962"/>
        <pc:sldMkLst>
          <pc:docMk/>
          <pc:sldMk cId="46491418" sldId="1258"/>
        </pc:sldMkLst>
        <pc:picChg chg="mod">
          <ac:chgData name="Ciearra Norwood-Williams" userId="61a26a7c-c72a-49f4-822c-e42405c6e5ec" providerId="ADAL" clId="{59B0DDC2-98AE-4739-8155-052AA6B06E8E}" dt="2022-09-22T01:01:23.045" v="360" actId="962"/>
          <ac:picMkLst>
            <pc:docMk/>
            <pc:sldMk cId="46491418" sldId="1258"/>
            <ac:picMk id="5" creationId="{84DAE5F0-F89D-6F4A-9B67-1115A608B855}"/>
          </ac:picMkLst>
        </pc:picChg>
      </pc:sldChg>
      <pc:sldChg chg="modSp mod">
        <pc:chgData name="Ciearra Norwood-Williams" userId="61a26a7c-c72a-49f4-822c-e42405c6e5ec" providerId="ADAL" clId="{59B0DDC2-98AE-4739-8155-052AA6B06E8E}" dt="2022-09-22T01:04:17.914" v="475" actId="962"/>
        <pc:sldMkLst>
          <pc:docMk/>
          <pc:sldMk cId="1585847120" sldId="1265"/>
        </pc:sldMkLst>
        <pc:picChg chg="mod">
          <ac:chgData name="Ciearra Norwood-Williams" userId="61a26a7c-c72a-49f4-822c-e42405c6e5ec" providerId="ADAL" clId="{59B0DDC2-98AE-4739-8155-052AA6B06E8E}" dt="2022-09-22T01:04:17.914" v="475" actId="962"/>
          <ac:picMkLst>
            <pc:docMk/>
            <pc:sldMk cId="1585847120" sldId="1265"/>
            <ac:picMk id="4" creationId="{4D652411-F71B-0804-5AD9-8B29EC7D45A9}"/>
          </ac:picMkLst>
        </pc:picChg>
      </pc:sldChg>
      <pc:sldChg chg="modSp mod">
        <pc:chgData name="Ciearra Norwood-Williams" userId="61a26a7c-c72a-49f4-822c-e42405c6e5ec" providerId="ADAL" clId="{59B0DDC2-98AE-4739-8155-052AA6B06E8E}" dt="2022-09-22T01:07:27.957" v="560" actId="962"/>
        <pc:sldMkLst>
          <pc:docMk/>
          <pc:sldMk cId="1772360638" sldId="1266"/>
        </pc:sldMkLst>
        <pc:picChg chg="mod">
          <ac:chgData name="Ciearra Norwood-Williams" userId="61a26a7c-c72a-49f4-822c-e42405c6e5ec" providerId="ADAL" clId="{59B0DDC2-98AE-4739-8155-052AA6B06E8E}" dt="2022-09-22T01:07:27.957" v="560" actId="962"/>
          <ac:picMkLst>
            <pc:docMk/>
            <pc:sldMk cId="1772360638" sldId="1266"/>
            <ac:picMk id="5" creationId="{3409BE41-8329-FE75-0666-C95F392ADBA5}"/>
          </ac:picMkLst>
        </pc:picChg>
      </pc:sldChg>
      <pc:sldChg chg="modSp mod">
        <pc:chgData name="Ciearra Norwood-Williams" userId="61a26a7c-c72a-49f4-822c-e42405c6e5ec" providerId="ADAL" clId="{59B0DDC2-98AE-4739-8155-052AA6B06E8E}" dt="2022-09-22T01:07:06.528" v="554" actId="962"/>
        <pc:sldMkLst>
          <pc:docMk/>
          <pc:sldMk cId="3051195990" sldId="1267"/>
        </pc:sldMkLst>
        <pc:spChg chg="mod">
          <ac:chgData name="Ciearra Norwood-Williams" userId="61a26a7c-c72a-49f4-822c-e42405c6e5ec" providerId="ADAL" clId="{59B0DDC2-98AE-4739-8155-052AA6B06E8E}" dt="2022-09-22T01:06:57.277" v="552" actId="962"/>
          <ac:spMkLst>
            <pc:docMk/>
            <pc:sldMk cId="3051195990" sldId="1267"/>
            <ac:spMk id="3" creationId="{8F686287-89FB-43B6-9DEA-BB57DC4727CA}"/>
          </ac:spMkLst>
        </pc:spChg>
        <pc:graphicFrameChg chg="mod">
          <ac:chgData name="Ciearra Norwood-Williams" userId="61a26a7c-c72a-49f4-822c-e42405c6e5ec" providerId="ADAL" clId="{59B0DDC2-98AE-4739-8155-052AA6B06E8E}" dt="2022-09-22T01:07:06.528" v="554" actId="962"/>
          <ac:graphicFrameMkLst>
            <pc:docMk/>
            <pc:sldMk cId="3051195990" sldId="1267"/>
            <ac:graphicFrameMk id="4" creationId="{E700A439-381D-A20B-BDE2-DC47ED5A19E6}"/>
          </ac:graphicFrameMkLst>
        </pc:graphicFrameChg>
      </pc:sldChg>
      <pc:sldChg chg="modSp mod">
        <pc:chgData name="Ciearra Norwood-Williams" userId="61a26a7c-c72a-49f4-822c-e42405c6e5ec" providerId="ADAL" clId="{59B0DDC2-98AE-4739-8155-052AA6B06E8E}" dt="2022-09-22T01:02:48.391" v="407" actId="962"/>
        <pc:sldMkLst>
          <pc:docMk/>
          <pc:sldMk cId="1973240667" sldId="1270"/>
        </pc:sldMkLst>
        <pc:graphicFrameChg chg="mod">
          <ac:chgData name="Ciearra Norwood-Williams" userId="61a26a7c-c72a-49f4-822c-e42405c6e5ec" providerId="ADAL" clId="{59B0DDC2-98AE-4739-8155-052AA6B06E8E}" dt="2022-09-22T01:02:48.391" v="407" actId="962"/>
          <ac:graphicFrameMkLst>
            <pc:docMk/>
            <pc:sldMk cId="1973240667" sldId="1270"/>
            <ac:graphicFrameMk id="2" creationId="{1532AC90-3A98-2E51-5FFC-DDCE1902F5D5}"/>
          </ac:graphicFrameMkLst>
        </pc:graphicFrameChg>
        <pc:graphicFrameChg chg="mod">
          <ac:chgData name="Ciearra Norwood-Williams" userId="61a26a7c-c72a-49f4-822c-e42405c6e5ec" providerId="ADAL" clId="{59B0DDC2-98AE-4739-8155-052AA6B06E8E}" dt="2022-09-22T01:02:41.236" v="387" actId="962"/>
          <ac:graphicFrameMkLst>
            <pc:docMk/>
            <pc:sldMk cId="1973240667" sldId="1270"/>
            <ac:graphicFrameMk id="3" creationId="{70F7AECC-CE85-ABB7-FDA1-70B80E719BE9}"/>
          </ac:graphicFrameMkLst>
        </pc:graphicFrameChg>
      </pc:sldChg>
    </pc:docChg>
  </pc:docChgLst>
  <pc:docChgLst>
    <pc:chgData name="Roxanne Jones" userId="eee357d1-15dd-4a73-981c-b7041387288c" providerId="ADAL" clId="{96C4A083-4B06-4423-AF5F-383242D381EC}"/>
    <pc:docChg chg="modSld">
      <pc:chgData name="Roxanne Jones" userId="eee357d1-15dd-4a73-981c-b7041387288c" providerId="ADAL" clId="{96C4A083-4B06-4423-AF5F-383242D381EC}" dt="2022-09-22T02:37:20.969" v="600"/>
      <pc:docMkLst>
        <pc:docMk/>
      </pc:docMkLst>
      <pc:sldChg chg="modSp">
        <pc:chgData name="Roxanne Jones" userId="eee357d1-15dd-4a73-981c-b7041387288c" providerId="ADAL" clId="{96C4A083-4B06-4423-AF5F-383242D381EC}" dt="2022-09-22T02:22:56.318" v="444"/>
        <pc:sldMkLst>
          <pc:docMk/>
          <pc:sldMk cId="616654060" sldId="256"/>
        </pc:sldMkLst>
        <pc:spChg chg="mod">
          <ac:chgData name="Roxanne Jones" userId="eee357d1-15dd-4a73-981c-b7041387288c" providerId="ADAL" clId="{96C4A083-4B06-4423-AF5F-383242D381EC}" dt="2022-09-22T02:22:21.163" v="440"/>
          <ac:spMkLst>
            <pc:docMk/>
            <pc:sldMk cId="616654060" sldId="256"/>
            <ac:spMk id="3" creationId="{2B19F451-67B2-1447-A6BD-5A8F88C47B7E}"/>
          </ac:spMkLst>
        </pc:spChg>
        <pc:spChg chg="mod">
          <ac:chgData name="Roxanne Jones" userId="eee357d1-15dd-4a73-981c-b7041387288c" providerId="ADAL" clId="{96C4A083-4B06-4423-AF5F-383242D381EC}" dt="2022-09-22T02:21:40.065" v="432"/>
          <ac:spMkLst>
            <pc:docMk/>
            <pc:sldMk cId="616654060" sldId="256"/>
            <ac:spMk id="5" creationId="{A5DFBCD2-8FCE-A049-A1EB-C8F7F5B3C29F}"/>
          </ac:spMkLst>
        </pc:spChg>
        <pc:spChg chg="mod">
          <ac:chgData name="Roxanne Jones" userId="eee357d1-15dd-4a73-981c-b7041387288c" providerId="ADAL" clId="{96C4A083-4B06-4423-AF5F-383242D381EC}" dt="2022-09-22T02:21:54.866" v="435"/>
          <ac:spMkLst>
            <pc:docMk/>
            <pc:sldMk cId="616654060" sldId="256"/>
            <ac:spMk id="8" creationId="{1411F8AE-2308-687E-5BFD-95DC12BB86D5}"/>
          </ac:spMkLst>
        </pc:spChg>
        <pc:spChg chg="mod">
          <ac:chgData name="Roxanne Jones" userId="eee357d1-15dd-4a73-981c-b7041387288c" providerId="ADAL" clId="{96C4A083-4B06-4423-AF5F-383242D381EC}" dt="2022-09-22T02:22:33.381" v="442"/>
          <ac:spMkLst>
            <pc:docMk/>
            <pc:sldMk cId="616654060" sldId="256"/>
            <ac:spMk id="11" creationId="{D126F009-1862-D526-6B83-351AD7D0A24D}"/>
          </ac:spMkLst>
        </pc:spChg>
        <pc:picChg chg="mod">
          <ac:chgData name="Roxanne Jones" userId="eee357d1-15dd-4a73-981c-b7041387288c" providerId="ADAL" clId="{96C4A083-4B06-4423-AF5F-383242D381EC}" dt="2022-09-22T02:22:56.318" v="444"/>
          <ac:picMkLst>
            <pc:docMk/>
            <pc:sldMk cId="616654060" sldId="256"/>
            <ac:picMk id="7" creationId="{8AF1AF36-FAE0-B7EA-221A-C83716E9E4EF}"/>
          </ac:picMkLst>
        </pc:picChg>
        <pc:picChg chg="mod">
          <ac:chgData name="Roxanne Jones" userId="eee357d1-15dd-4a73-981c-b7041387288c" providerId="ADAL" clId="{96C4A083-4B06-4423-AF5F-383242D381EC}" dt="2022-09-22T02:21:57.653" v="439"/>
          <ac:picMkLst>
            <pc:docMk/>
            <pc:sldMk cId="616654060" sldId="256"/>
            <ac:picMk id="14" creationId="{CD11E601-3F7B-4343-8069-8F7DBEB137C9}"/>
          </ac:picMkLst>
        </pc:picChg>
      </pc:sldChg>
      <pc:sldChg chg="modSp">
        <pc:chgData name="Roxanne Jones" userId="eee357d1-15dd-4a73-981c-b7041387288c" providerId="ADAL" clId="{96C4A083-4B06-4423-AF5F-383242D381EC}" dt="2022-09-22T02:05:30.174" v="66" actId="20577"/>
        <pc:sldMkLst>
          <pc:docMk/>
          <pc:sldMk cId="4259122771" sldId="268"/>
        </pc:sldMkLst>
        <pc:spChg chg="mod">
          <ac:chgData name="Roxanne Jones" userId="eee357d1-15dd-4a73-981c-b7041387288c" providerId="ADAL" clId="{96C4A083-4B06-4423-AF5F-383242D381EC}" dt="2022-09-22T02:05:30.174" v="66" actId="20577"/>
          <ac:spMkLst>
            <pc:docMk/>
            <pc:sldMk cId="4259122771" sldId="268"/>
            <ac:spMk id="3" creationId="{936FB991-F73E-5AC1-C654-6F032776B076}"/>
          </ac:spMkLst>
        </pc:spChg>
      </pc:sldChg>
      <pc:sldChg chg="modSp">
        <pc:chgData name="Roxanne Jones" userId="eee357d1-15dd-4a73-981c-b7041387288c" providerId="ADAL" clId="{96C4A083-4B06-4423-AF5F-383242D381EC}" dt="2022-09-22T02:24:37.575" v="467"/>
        <pc:sldMkLst>
          <pc:docMk/>
          <pc:sldMk cId="26353311" sldId="272"/>
        </pc:sldMkLst>
        <pc:spChg chg="mod">
          <ac:chgData name="Roxanne Jones" userId="eee357d1-15dd-4a73-981c-b7041387288c" providerId="ADAL" clId="{96C4A083-4B06-4423-AF5F-383242D381EC}" dt="2022-09-22T02:23:43.061" v="458"/>
          <ac:spMkLst>
            <pc:docMk/>
            <pc:sldMk cId="26353311" sldId="272"/>
            <ac:spMk id="2" creationId="{1D0A66C3-1F28-BEE1-0067-439B56784FF0}"/>
          </ac:spMkLst>
        </pc:spChg>
        <pc:spChg chg="mod">
          <ac:chgData name="Roxanne Jones" userId="eee357d1-15dd-4a73-981c-b7041387288c" providerId="ADAL" clId="{96C4A083-4B06-4423-AF5F-383242D381EC}" dt="2022-09-22T02:23:46.341" v="459"/>
          <ac:spMkLst>
            <pc:docMk/>
            <pc:sldMk cId="26353311" sldId="272"/>
            <ac:spMk id="31" creationId="{BC68A55F-7B32-44D8-AEE5-1AF40532656C}"/>
          </ac:spMkLst>
        </pc:spChg>
        <pc:spChg chg="mod">
          <ac:chgData name="Roxanne Jones" userId="eee357d1-15dd-4a73-981c-b7041387288c" providerId="ADAL" clId="{96C4A083-4B06-4423-AF5F-383242D381EC}" dt="2022-09-22T02:24:30.052" v="466"/>
          <ac:spMkLst>
            <pc:docMk/>
            <pc:sldMk cId="26353311" sldId="272"/>
            <ac:spMk id="32" creationId="{CD1AAA2C-FBBE-42AA-B869-31D524B7653F}"/>
          </ac:spMkLst>
        </pc:spChg>
        <pc:spChg chg="mod">
          <ac:chgData name="Roxanne Jones" userId="eee357d1-15dd-4a73-981c-b7041387288c" providerId="ADAL" clId="{96C4A083-4B06-4423-AF5F-383242D381EC}" dt="2022-09-22T02:24:37.575" v="467"/>
          <ac:spMkLst>
            <pc:docMk/>
            <pc:sldMk cId="26353311" sldId="272"/>
            <ac:spMk id="33" creationId="{5F937BBF-9326-4230-AB1B-F1795E350559}"/>
          </ac:spMkLst>
        </pc:spChg>
      </pc:sldChg>
      <pc:sldChg chg="modSp">
        <pc:chgData name="Roxanne Jones" userId="eee357d1-15dd-4a73-981c-b7041387288c" providerId="ADAL" clId="{96C4A083-4B06-4423-AF5F-383242D381EC}" dt="2022-09-22T02:31:58.834" v="544"/>
        <pc:sldMkLst>
          <pc:docMk/>
          <pc:sldMk cId="2098331548" sldId="273"/>
        </pc:sldMkLst>
        <pc:spChg chg="mod">
          <ac:chgData name="Roxanne Jones" userId="eee357d1-15dd-4a73-981c-b7041387288c" providerId="ADAL" clId="{96C4A083-4B06-4423-AF5F-383242D381EC}" dt="2022-09-22T02:09:03.609" v="242" actId="20577"/>
          <ac:spMkLst>
            <pc:docMk/>
            <pc:sldMk cId="2098331548" sldId="273"/>
            <ac:spMk id="3" creationId="{84D0C3B0-E83A-7F63-2F2F-2642C20B6C79}"/>
          </ac:spMkLst>
        </pc:spChg>
        <pc:spChg chg="mod">
          <ac:chgData name="Roxanne Jones" userId="eee357d1-15dd-4a73-981c-b7041387288c" providerId="ADAL" clId="{96C4A083-4B06-4423-AF5F-383242D381EC}" dt="2022-09-22T02:31:58.834" v="544"/>
          <ac:spMkLst>
            <pc:docMk/>
            <pc:sldMk cId="2098331548" sldId="273"/>
            <ac:spMk id="7" creationId="{3B623274-D709-3D6F-985B-9F6818E97797}"/>
          </ac:spMkLst>
        </pc:spChg>
        <pc:spChg chg="mod">
          <ac:chgData name="Roxanne Jones" userId="eee357d1-15dd-4a73-981c-b7041387288c" providerId="ADAL" clId="{96C4A083-4B06-4423-AF5F-383242D381EC}" dt="2022-09-22T02:31:48.865" v="543"/>
          <ac:spMkLst>
            <pc:docMk/>
            <pc:sldMk cId="2098331548" sldId="273"/>
            <ac:spMk id="8" creationId="{9F5780BC-CD07-903A-9750-7B8B8590E676}"/>
          </ac:spMkLst>
        </pc:spChg>
      </pc:sldChg>
      <pc:sldChg chg="modSp">
        <pc:chgData name="Roxanne Jones" userId="eee357d1-15dd-4a73-981c-b7041387288c" providerId="ADAL" clId="{96C4A083-4B06-4423-AF5F-383242D381EC}" dt="2022-09-22T02:37:20.969" v="600"/>
        <pc:sldMkLst>
          <pc:docMk/>
          <pc:sldMk cId="1939186240" sldId="283"/>
        </pc:sldMkLst>
        <pc:spChg chg="mod">
          <ac:chgData name="Roxanne Jones" userId="eee357d1-15dd-4a73-981c-b7041387288c" providerId="ADAL" clId="{96C4A083-4B06-4423-AF5F-383242D381EC}" dt="2022-09-22T02:37:20.969" v="600"/>
          <ac:spMkLst>
            <pc:docMk/>
            <pc:sldMk cId="1939186240" sldId="283"/>
            <ac:spMk id="9" creationId="{86917B87-F57B-187B-B0EE-A3A8F180AC97}"/>
          </ac:spMkLst>
        </pc:spChg>
      </pc:sldChg>
      <pc:sldChg chg="modSp">
        <pc:chgData name="Roxanne Jones" userId="eee357d1-15dd-4a73-981c-b7041387288c" providerId="ADAL" clId="{96C4A083-4B06-4423-AF5F-383242D381EC}" dt="2022-09-22T02:36:55.854" v="598"/>
        <pc:sldMkLst>
          <pc:docMk/>
          <pc:sldMk cId="3890750375" sldId="285"/>
        </pc:sldMkLst>
        <pc:spChg chg="mod">
          <ac:chgData name="Roxanne Jones" userId="eee357d1-15dd-4a73-981c-b7041387288c" providerId="ADAL" clId="{96C4A083-4B06-4423-AF5F-383242D381EC}" dt="2022-09-22T02:35:51.732" v="590"/>
          <ac:spMkLst>
            <pc:docMk/>
            <pc:sldMk cId="3890750375" sldId="285"/>
            <ac:spMk id="3" creationId="{366FCDC6-2AC9-688A-4B3A-BEFC760FA6CE}"/>
          </ac:spMkLst>
        </pc:spChg>
        <pc:spChg chg="mod">
          <ac:chgData name="Roxanne Jones" userId="eee357d1-15dd-4a73-981c-b7041387288c" providerId="ADAL" clId="{96C4A083-4B06-4423-AF5F-383242D381EC}" dt="2022-09-22T02:36:13.950" v="591"/>
          <ac:spMkLst>
            <pc:docMk/>
            <pc:sldMk cId="3890750375" sldId="285"/>
            <ac:spMk id="5" creationId="{6E578E13-2D1F-078D-B1E2-A521E7E1F2CF}"/>
          </ac:spMkLst>
        </pc:spChg>
        <pc:spChg chg="mod">
          <ac:chgData name="Roxanne Jones" userId="eee357d1-15dd-4a73-981c-b7041387288c" providerId="ADAL" clId="{96C4A083-4B06-4423-AF5F-383242D381EC}" dt="2022-09-22T02:36:26.688" v="593"/>
          <ac:spMkLst>
            <pc:docMk/>
            <pc:sldMk cId="3890750375" sldId="285"/>
            <ac:spMk id="9" creationId="{82D34021-66AC-6AAA-C4D7-C39FD0826F31}"/>
          </ac:spMkLst>
        </pc:spChg>
        <pc:cxnChg chg="mod">
          <ac:chgData name="Roxanne Jones" userId="eee357d1-15dd-4a73-981c-b7041387288c" providerId="ADAL" clId="{96C4A083-4B06-4423-AF5F-383242D381EC}" dt="2022-09-22T02:36:55.854" v="598"/>
          <ac:cxnSpMkLst>
            <pc:docMk/>
            <pc:sldMk cId="3890750375" sldId="285"/>
            <ac:cxnSpMk id="11" creationId="{8BDB7EE4-ABDE-E716-56F6-365ABA33D502}"/>
          </ac:cxnSpMkLst>
        </pc:cxnChg>
      </pc:sldChg>
      <pc:sldChg chg="modSp">
        <pc:chgData name="Roxanne Jones" userId="eee357d1-15dd-4a73-981c-b7041387288c" providerId="ADAL" clId="{96C4A083-4B06-4423-AF5F-383242D381EC}" dt="2022-09-22T02:30:29.862" v="525"/>
        <pc:sldMkLst>
          <pc:docMk/>
          <pc:sldMk cId="3339731941" sldId="289"/>
        </pc:sldMkLst>
        <pc:spChg chg="mod">
          <ac:chgData name="Roxanne Jones" userId="eee357d1-15dd-4a73-981c-b7041387288c" providerId="ADAL" clId="{96C4A083-4B06-4423-AF5F-383242D381EC}" dt="2022-09-22T02:08:53.167" v="239" actId="20577"/>
          <ac:spMkLst>
            <pc:docMk/>
            <pc:sldMk cId="3339731941" sldId="289"/>
            <ac:spMk id="3" creationId="{47B895D9-9DDC-2346-23CD-B703025E3C71}"/>
          </ac:spMkLst>
        </pc:spChg>
        <pc:picChg chg="mod">
          <ac:chgData name="Roxanne Jones" userId="eee357d1-15dd-4a73-981c-b7041387288c" providerId="ADAL" clId="{96C4A083-4B06-4423-AF5F-383242D381EC}" dt="2022-09-22T02:30:29.862" v="525"/>
          <ac:picMkLst>
            <pc:docMk/>
            <pc:sldMk cId="3339731941" sldId="289"/>
            <ac:picMk id="4" creationId="{7B35B6EE-5CD8-7E37-8F54-924B216AA53F}"/>
          </ac:picMkLst>
        </pc:picChg>
      </pc:sldChg>
      <pc:sldChg chg="modSp">
        <pc:chgData name="Roxanne Jones" userId="eee357d1-15dd-4a73-981c-b7041387288c" providerId="ADAL" clId="{96C4A083-4B06-4423-AF5F-383242D381EC}" dt="2022-09-22T02:30:12.510" v="523"/>
        <pc:sldMkLst>
          <pc:docMk/>
          <pc:sldMk cId="3829378397" sldId="290"/>
        </pc:sldMkLst>
        <pc:spChg chg="mod">
          <ac:chgData name="Roxanne Jones" userId="eee357d1-15dd-4a73-981c-b7041387288c" providerId="ADAL" clId="{96C4A083-4B06-4423-AF5F-383242D381EC}" dt="2022-09-22T02:08:33.893" v="236" actId="20577"/>
          <ac:spMkLst>
            <pc:docMk/>
            <pc:sldMk cId="3829378397" sldId="290"/>
            <ac:spMk id="3" creationId="{BB3F59FF-1CE0-4D1B-BAB8-18FBAF14F434}"/>
          </ac:spMkLst>
        </pc:spChg>
        <pc:picChg chg="mod">
          <ac:chgData name="Roxanne Jones" userId="eee357d1-15dd-4a73-981c-b7041387288c" providerId="ADAL" clId="{96C4A083-4B06-4423-AF5F-383242D381EC}" dt="2022-09-22T02:30:12.510" v="523"/>
          <ac:picMkLst>
            <pc:docMk/>
            <pc:sldMk cId="3829378397" sldId="290"/>
            <ac:picMk id="7" creationId="{23CB38F8-C59C-1EED-C87C-BC1725A08436}"/>
          </ac:picMkLst>
        </pc:picChg>
      </pc:sldChg>
      <pc:sldChg chg="modSp">
        <pc:chgData name="Roxanne Jones" userId="eee357d1-15dd-4a73-981c-b7041387288c" providerId="ADAL" clId="{96C4A083-4B06-4423-AF5F-383242D381EC}" dt="2022-09-22T02:16:00.731" v="360"/>
        <pc:sldMkLst>
          <pc:docMk/>
          <pc:sldMk cId="4039756175" sldId="292"/>
        </pc:sldMkLst>
        <pc:picChg chg="mod">
          <ac:chgData name="Roxanne Jones" userId="eee357d1-15dd-4a73-981c-b7041387288c" providerId="ADAL" clId="{96C4A083-4B06-4423-AF5F-383242D381EC}" dt="2022-09-22T02:16:00.731" v="360"/>
          <ac:picMkLst>
            <pc:docMk/>
            <pc:sldMk cId="4039756175" sldId="292"/>
            <ac:picMk id="12" creationId="{8B593972-48E2-0877-07B3-907921ED20DE}"/>
          </ac:picMkLst>
        </pc:picChg>
      </pc:sldChg>
      <pc:sldChg chg="modSp">
        <pc:chgData name="Roxanne Jones" userId="eee357d1-15dd-4a73-981c-b7041387288c" providerId="ADAL" clId="{96C4A083-4B06-4423-AF5F-383242D381EC}" dt="2022-09-22T02:05:39.900" v="67" actId="20577"/>
        <pc:sldMkLst>
          <pc:docMk/>
          <pc:sldMk cId="843788275" sldId="295"/>
        </pc:sldMkLst>
        <pc:spChg chg="mod">
          <ac:chgData name="Roxanne Jones" userId="eee357d1-15dd-4a73-981c-b7041387288c" providerId="ADAL" clId="{96C4A083-4B06-4423-AF5F-383242D381EC}" dt="2022-09-22T02:05:39.900" v="67" actId="20577"/>
          <ac:spMkLst>
            <pc:docMk/>
            <pc:sldMk cId="843788275" sldId="295"/>
            <ac:spMk id="3" creationId="{F5371EF6-255D-B51C-3C0C-2E380D890B28}"/>
          </ac:spMkLst>
        </pc:spChg>
      </pc:sldChg>
      <pc:sldChg chg="addSp modSp">
        <pc:chgData name="Roxanne Jones" userId="eee357d1-15dd-4a73-981c-b7041387288c" providerId="ADAL" clId="{96C4A083-4B06-4423-AF5F-383242D381EC}" dt="2022-09-22T02:23:31.860" v="457"/>
        <pc:sldMkLst>
          <pc:docMk/>
          <pc:sldMk cId="1594605370" sldId="298"/>
        </pc:sldMkLst>
        <pc:spChg chg="mod">
          <ac:chgData name="Roxanne Jones" userId="eee357d1-15dd-4a73-981c-b7041387288c" providerId="ADAL" clId="{96C4A083-4B06-4423-AF5F-383242D381EC}" dt="2022-09-22T02:23:31.860" v="457"/>
          <ac:spMkLst>
            <pc:docMk/>
            <pc:sldMk cId="1594605370" sldId="298"/>
            <ac:spMk id="2" creationId="{FDC99CAE-DF0F-733A-70BD-B42B7BCCD6BB}"/>
          </ac:spMkLst>
        </pc:spChg>
        <pc:spChg chg="add mod">
          <ac:chgData name="Roxanne Jones" userId="eee357d1-15dd-4a73-981c-b7041387288c" providerId="ADAL" clId="{96C4A083-4B06-4423-AF5F-383242D381EC}" dt="2022-09-22T02:23:13.427" v="449"/>
          <ac:spMkLst>
            <pc:docMk/>
            <pc:sldMk cId="1594605370" sldId="298"/>
            <ac:spMk id="3" creationId="{29B1344F-A811-F766-82EE-EC108DCCEF0D}"/>
          </ac:spMkLst>
        </pc:spChg>
        <pc:spChg chg="mod">
          <ac:chgData name="Roxanne Jones" userId="eee357d1-15dd-4a73-981c-b7041387288c" providerId="ADAL" clId="{96C4A083-4B06-4423-AF5F-383242D381EC}" dt="2022-09-22T02:23:23.476" v="453"/>
          <ac:spMkLst>
            <pc:docMk/>
            <pc:sldMk cId="1594605370" sldId="298"/>
            <ac:spMk id="8" creationId="{1823BDB0-9E0B-8490-CB26-71B6CFEDC663}"/>
          </ac:spMkLst>
        </pc:spChg>
        <pc:picChg chg="mod">
          <ac:chgData name="Roxanne Jones" userId="eee357d1-15dd-4a73-981c-b7041387288c" providerId="ADAL" clId="{96C4A083-4B06-4423-AF5F-383242D381EC}" dt="2022-09-22T02:03:58.639" v="26" actId="962"/>
          <ac:picMkLst>
            <pc:docMk/>
            <pc:sldMk cId="1594605370" sldId="298"/>
            <ac:picMk id="4" creationId="{554939A7-8E22-A216-F761-987FA1FD488A}"/>
          </ac:picMkLst>
        </pc:picChg>
        <pc:picChg chg="mod">
          <ac:chgData name="Roxanne Jones" userId="eee357d1-15dd-4a73-981c-b7041387288c" providerId="ADAL" clId="{96C4A083-4B06-4423-AF5F-383242D381EC}" dt="2022-09-22T02:23:21.044" v="451"/>
          <ac:picMkLst>
            <pc:docMk/>
            <pc:sldMk cId="1594605370" sldId="298"/>
            <ac:picMk id="7" creationId="{4E75A17B-AB9F-615D-D423-5543538C45E3}"/>
          </ac:picMkLst>
        </pc:picChg>
      </pc:sldChg>
      <pc:sldChg chg="modSp">
        <pc:chgData name="Roxanne Jones" userId="eee357d1-15dd-4a73-981c-b7041387288c" providerId="ADAL" clId="{96C4A083-4B06-4423-AF5F-383242D381EC}" dt="2022-09-22T02:32:22.830" v="548"/>
        <pc:sldMkLst>
          <pc:docMk/>
          <pc:sldMk cId="1166821062" sldId="308"/>
        </pc:sldMkLst>
        <pc:spChg chg="mod">
          <ac:chgData name="Roxanne Jones" userId="eee357d1-15dd-4a73-981c-b7041387288c" providerId="ADAL" clId="{96C4A083-4B06-4423-AF5F-383242D381EC}" dt="2022-09-22T02:32:22.830" v="548"/>
          <ac:spMkLst>
            <pc:docMk/>
            <pc:sldMk cId="1166821062" sldId="308"/>
            <ac:spMk id="64" creationId="{423FCC59-5314-2E76-5CA4-653105AB9950}"/>
          </ac:spMkLst>
        </pc:spChg>
        <pc:spChg chg="mod">
          <ac:chgData name="Roxanne Jones" userId="eee357d1-15dd-4a73-981c-b7041387288c" providerId="ADAL" clId="{96C4A083-4B06-4423-AF5F-383242D381EC}" dt="2022-09-22T02:09:17.816" v="246" actId="20577"/>
          <ac:spMkLst>
            <pc:docMk/>
            <pc:sldMk cId="1166821062" sldId="308"/>
            <ac:spMk id="67" creationId="{2EDB96EA-3643-0F5E-E261-0B4E5F801E1E}"/>
          </ac:spMkLst>
        </pc:spChg>
      </pc:sldChg>
      <pc:sldChg chg="addSp modSp">
        <pc:chgData name="Roxanne Jones" userId="eee357d1-15dd-4a73-981c-b7041387288c" providerId="ADAL" clId="{96C4A083-4B06-4423-AF5F-383242D381EC}" dt="2022-09-22T02:24:52.238" v="472"/>
        <pc:sldMkLst>
          <pc:docMk/>
          <pc:sldMk cId="922304893" sldId="309"/>
        </pc:sldMkLst>
        <pc:spChg chg="add mod">
          <ac:chgData name="Roxanne Jones" userId="eee357d1-15dd-4a73-981c-b7041387288c" providerId="ADAL" clId="{96C4A083-4B06-4423-AF5F-383242D381EC}" dt="2022-09-22T02:24:52.238" v="472"/>
          <ac:spMkLst>
            <pc:docMk/>
            <pc:sldMk cId="922304893" sldId="309"/>
            <ac:spMk id="2" creationId="{5F0F09A2-5D1F-4B34-2F48-E92225B8EA61}"/>
          </ac:spMkLst>
        </pc:spChg>
      </pc:sldChg>
      <pc:sldChg chg="modSp">
        <pc:chgData name="Roxanne Jones" userId="eee357d1-15dd-4a73-981c-b7041387288c" providerId="ADAL" clId="{96C4A083-4B06-4423-AF5F-383242D381EC}" dt="2022-09-22T02:31:24.847" v="535"/>
        <pc:sldMkLst>
          <pc:docMk/>
          <pc:sldMk cId="3912240815" sldId="310"/>
        </pc:sldMkLst>
        <pc:spChg chg="mod">
          <ac:chgData name="Roxanne Jones" userId="eee357d1-15dd-4a73-981c-b7041387288c" providerId="ADAL" clId="{96C4A083-4B06-4423-AF5F-383242D381EC}" dt="2022-09-22T02:30:51.258" v="528"/>
          <ac:spMkLst>
            <pc:docMk/>
            <pc:sldMk cId="3912240815" sldId="310"/>
            <ac:spMk id="2" creationId="{CF61FD5F-15F8-2E48-7985-A4B2C8088790}"/>
          </ac:spMkLst>
        </pc:spChg>
        <pc:spChg chg="mod">
          <ac:chgData name="Roxanne Jones" userId="eee357d1-15dd-4a73-981c-b7041387288c" providerId="ADAL" clId="{96C4A083-4B06-4423-AF5F-383242D381EC}" dt="2022-09-22T02:31:24.847" v="535"/>
          <ac:spMkLst>
            <pc:docMk/>
            <pc:sldMk cId="3912240815" sldId="310"/>
            <ac:spMk id="7" creationId="{829FFBD8-4FC3-E3DA-0CBB-B8AC6EBF09F7}"/>
          </ac:spMkLst>
        </pc:spChg>
        <pc:spChg chg="mod">
          <ac:chgData name="Roxanne Jones" userId="eee357d1-15dd-4a73-981c-b7041387288c" providerId="ADAL" clId="{96C4A083-4B06-4423-AF5F-383242D381EC}" dt="2022-09-22T02:31:05.060" v="529"/>
          <ac:spMkLst>
            <pc:docMk/>
            <pc:sldMk cId="3912240815" sldId="310"/>
            <ac:spMk id="11" creationId="{243C04AA-589D-65C9-3B44-1CA925BF4876}"/>
          </ac:spMkLst>
        </pc:spChg>
        <pc:graphicFrameChg chg="mod">
          <ac:chgData name="Roxanne Jones" userId="eee357d1-15dd-4a73-981c-b7041387288c" providerId="ADAL" clId="{96C4A083-4B06-4423-AF5F-383242D381EC}" dt="2022-09-22T02:31:12.462" v="531"/>
          <ac:graphicFrameMkLst>
            <pc:docMk/>
            <pc:sldMk cId="3912240815" sldId="310"/>
            <ac:graphicFrameMk id="5" creationId="{DFA0DCD3-95E2-5B8A-E3DA-131C89A93BDF}"/>
          </ac:graphicFrameMkLst>
        </pc:graphicFrameChg>
      </pc:sldChg>
      <pc:sldChg chg="modSp">
        <pc:chgData name="Roxanne Jones" userId="eee357d1-15dd-4a73-981c-b7041387288c" providerId="ADAL" clId="{96C4A083-4B06-4423-AF5F-383242D381EC}" dt="2022-09-22T02:14:33.990" v="345"/>
        <pc:sldMkLst>
          <pc:docMk/>
          <pc:sldMk cId="2689235180" sldId="314"/>
        </pc:sldMkLst>
        <pc:spChg chg="mod">
          <ac:chgData name="Roxanne Jones" userId="eee357d1-15dd-4a73-981c-b7041387288c" providerId="ADAL" clId="{96C4A083-4B06-4423-AF5F-383242D381EC}" dt="2022-09-22T02:14:33.990" v="345"/>
          <ac:spMkLst>
            <pc:docMk/>
            <pc:sldMk cId="2689235180" sldId="314"/>
            <ac:spMk id="2" creationId="{6943D78B-B1EA-7BD8-C3BB-73CCCF979680}"/>
          </ac:spMkLst>
        </pc:spChg>
      </pc:sldChg>
      <pc:sldChg chg="modSp">
        <pc:chgData name="Roxanne Jones" userId="eee357d1-15dd-4a73-981c-b7041387288c" providerId="ADAL" clId="{96C4A083-4B06-4423-AF5F-383242D381EC}" dt="2022-09-22T02:15:16.354" v="356" actId="962"/>
        <pc:sldMkLst>
          <pc:docMk/>
          <pc:sldMk cId="3131219110" sldId="316"/>
        </pc:sldMkLst>
        <pc:spChg chg="mod">
          <ac:chgData name="Roxanne Jones" userId="eee357d1-15dd-4a73-981c-b7041387288c" providerId="ADAL" clId="{96C4A083-4B06-4423-AF5F-383242D381EC}" dt="2022-09-22T02:15:16.354" v="356" actId="962"/>
          <ac:spMkLst>
            <pc:docMk/>
            <pc:sldMk cId="3131219110" sldId="316"/>
            <ac:spMk id="9" creationId="{3C4DC5AF-9BE6-B879-0C9F-8072D0318560}"/>
          </ac:spMkLst>
        </pc:spChg>
      </pc:sldChg>
      <pc:sldChg chg="modSp">
        <pc:chgData name="Roxanne Jones" userId="eee357d1-15dd-4a73-981c-b7041387288c" providerId="ADAL" clId="{96C4A083-4B06-4423-AF5F-383242D381EC}" dt="2022-09-22T02:15:51.007" v="358"/>
        <pc:sldMkLst>
          <pc:docMk/>
          <pc:sldMk cId="795235785" sldId="317"/>
        </pc:sldMkLst>
        <pc:spChg chg="mod">
          <ac:chgData name="Roxanne Jones" userId="eee357d1-15dd-4a73-981c-b7041387288c" providerId="ADAL" clId="{96C4A083-4B06-4423-AF5F-383242D381EC}" dt="2022-09-22T02:15:51.007" v="358"/>
          <ac:spMkLst>
            <pc:docMk/>
            <pc:sldMk cId="795235785" sldId="317"/>
            <ac:spMk id="12" creationId="{79727C35-D29E-035A-72CF-8DE2B7575E23}"/>
          </ac:spMkLst>
        </pc:spChg>
        <pc:picChg chg="mod">
          <ac:chgData name="Roxanne Jones" userId="eee357d1-15dd-4a73-981c-b7041387288c" providerId="ADAL" clId="{96C4A083-4B06-4423-AF5F-383242D381EC}" dt="2022-09-22T02:15:44.663" v="357"/>
          <ac:picMkLst>
            <pc:docMk/>
            <pc:sldMk cId="795235785" sldId="317"/>
            <ac:picMk id="7" creationId="{6DACF8FB-2BE1-F241-2B43-EBF524DA516A}"/>
          </ac:picMkLst>
        </pc:picChg>
      </pc:sldChg>
      <pc:sldChg chg="addSp modSp">
        <pc:chgData name="Roxanne Jones" userId="eee357d1-15dd-4a73-981c-b7041387288c" providerId="ADAL" clId="{96C4A083-4B06-4423-AF5F-383242D381EC}" dt="2022-09-22T02:32:34.917" v="551"/>
        <pc:sldMkLst>
          <pc:docMk/>
          <pc:sldMk cId="1946094608" sldId="318"/>
        </pc:sldMkLst>
        <pc:spChg chg="add mod">
          <ac:chgData name="Roxanne Jones" userId="eee357d1-15dd-4a73-981c-b7041387288c" providerId="ADAL" clId="{96C4A083-4B06-4423-AF5F-383242D381EC}" dt="2022-09-22T02:32:34.917" v="551"/>
          <ac:spMkLst>
            <pc:docMk/>
            <pc:sldMk cId="1946094608" sldId="318"/>
            <ac:spMk id="2" creationId="{A6BFDA8C-4AF0-4E44-A4A1-AFBC1BD3921E}"/>
          </ac:spMkLst>
        </pc:spChg>
      </pc:sldChg>
      <pc:sldChg chg="addSp modSp">
        <pc:chgData name="Roxanne Jones" userId="eee357d1-15dd-4a73-981c-b7041387288c" providerId="ADAL" clId="{96C4A083-4B06-4423-AF5F-383242D381EC}" dt="2022-09-22T02:29:44.215" v="522"/>
        <pc:sldMkLst>
          <pc:docMk/>
          <pc:sldMk cId="2017637970" sldId="320"/>
        </pc:sldMkLst>
        <pc:spChg chg="add mod">
          <ac:chgData name="Roxanne Jones" userId="eee357d1-15dd-4a73-981c-b7041387288c" providerId="ADAL" clId="{96C4A083-4B06-4423-AF5F-383242D381EC}" dt="2022-09-22T02:29:44.215" v="522"/>
          <ac:spMkLst>
            <pc:docMk/>
            <pc:sldMk cId="2017637970" sldId="320"/>
            <ac:spMk id="2" creationId="{8FD65C8D-D760-6EB0-73D5-DD700029B07E}"/>
          </ac:spMkLst>
        </pc:spChg>
      </pc:sldChg>
      <pc:sldChg chg="delSp modSp">
        <pc:chgData name="Roxanne Jones" userId="eee357d1-15dd-4a73-981c-b7041387288c" providerId="ADAL" clId="{96C4A083-4B06-4423-AF5F-383242D381EC}" dt="2022-09-22T02:27:34.281" v="495"/>
        <pc:sldMkLst>
          <pc:docMk/>
          <pc:sldMk cId="2486190315" sldId="330"/>
        </pc:sldMkLst>
        <pc:spChg chg="mod">
          <ac:chgData name="Roxanne Jones" userId="eee357d1-15dd-4a73-981c-b7041387288c" providerId="ADAL" clId="{96C4A083-4B06-4423-AF5F-383242D381EC}" dt="2022-09-22T02:06:05.529" v="75" actId="20577"/>
          <ac:spMkLst>
            <pc:docMk/>
            <pc:sldMk cId="2486190315" sldId="330"/>
            <ac:spMk id="8" creationId="{113924BB-EEB0-4DC5-AF48-6CE0BECAB255}"/>
          </ac:spMkLst>
        </pc:spChg>
        <pc:spChg chg="mod">
          <ac:chgData name="Roxanne Jones" userId="eee357d1-15dd-4a73-981c-b7041387288c" providerId="ADAL" clId="{96C4A083-4B06-4423-AF5F-383242D381EC}" dt="2022-09-22T02:27:31.287" v="494"/>
          <ac:spMkLst>
            <pc:docMk/>
            <pc:sldMk cId="2486190315" sldId="330"/>
            <ac:spMk id="9" creationId="{341DE570-4335-4A73-8731-712D78B4F78F}"/>
          </ac:spMkLst>
        </pc:spChg>
        <pc:spChg chg="mod">
          <ac:chgData name="Roxanne Jones" userId="eee357d1-15dd-4a73-981c-b7041387288c" providerId="ADAL" clId="{96C4A083-4B06-4423-AF5F-383242D381EC}" dt="2022-09-22T02:27:34.281" v="495"/>
          <ac:spMkLst>
            <pc:docMk/>
            <pc:sldMk cId="2486190315" sldId="330"/>
            <ac:spMk id="11" creationId="{F0959914-0831-4F21-860F-924D4CB63A2C}"/>
          </ac:spMkLst>
        </pc:spChg>
        <pc:spChg chg="del">
          <ac:chgData name="Roxanne Jones" userId="eee357d1-15dd-4a73-981c-b7041387288c" providerId="ADAL" clId="{96C4A083-4B06-4423-AF5F-383242D381EC}" dt="2022-09-22T02:27:25.308" v="491" actId="478"/>
          <ac:spMkLst>
            <pc:docMk/>
            <pc:sldMk cId="2486190315" sldId="330"/>
            <ac:spMk id="16" creationId="{8AD2434E-D010-42D8-BDBF-0202CAD236A8}"/>
          </ac:spMkLst>
        </pc:spChg>
      </pc:sldChg>
      <pc:sldChg chg="modSp">
        <pc:chgData name="Roxanne Jones" userId="eee357d1-15dd-4a73-981c-b7041387288c" providerId="ADAL" clId="{96C4A083-4B06-4423-AF5F-383242D381EC}" dt="2022-09-22T02:26:28.221" v="486"/>
        <pc:sldMkLst>
          <pc:docMk/>
          <pc:sldMk cId="1902447200" sldId="331"/>
        </pc:sldMkLst>
        <pc:spChg chg="mod">
          <ac:chgData name="Roxanne Jones" userId="eee357d1-15dd-4a73-981c-b7041387288c" providerId="ADAL" clId="{96C4A083-4B06-4423-AF5F-383242D381EC}" dt="2022-09-22T02:05:53.353" v="71" actId="20577"/>
          <ac:spMkLst>
            <pc:docMk/>
            <pc:sldMk cId="1902447200" sldId="331"/>
            <ac:spMk id="5" creationId="{40106752-1D07-459B-90BC-6FE3A11CDDB5}"/>
          </ac:spMkLst>
        </pc:spChg>
        <pc:spChg chg="mod">
          <ac:chgData name="Roxanne Jones" userId="eee357d1-15dd-4a73-981c-b7041387288c" providerId="ADAL" clId="{96C4A083-4B06-4423-AF5F-383242D381EC}" dt="2022-09-22T02:26:28.221" v="486"/>
          <ac:spMkLst>
            <pc:docMk/>
            <pc:sldMk cId="1902447200" sldId="331"/>
            <ac:spMk id="14" creationId="{A6BE25B3-ECE0-E9AE-F471-2FFDF78D335E}"/>
          </ac:spMkLst>
        </pc:spChg>
        <pc:picChg chg="mod">
          <ac:chgData name="Roxanne Jones" userId="eee357d1-15dd-4a73-981c-b7041387288c" providerId="ADAL" clId="{96C4A083-4B06-4423-AF5F-383242D381EC}" dt="2022-09-22T02:26:13.837" v="481"/>
          <ac:picMkLst>
            <pc:docMk/>
            <pc:sldMk cId="1902447200" sldId="331"/>
            <ac:picMk id="9" creationId="{1AC7784E-9391-1620-9851-1BDD162AC207}"/>
          </ac:picMkLst>
        </pc:picChg>
      </pc:sldChg>
      <pc:sldChg chg="modSp">
        <pc:chgData name="Roxanne Jones" userId="eee357d1-15dd-4a73-981c-b7041387288c" providerId="ADAL" clId="{96C4A083-4B06-4423-AF5F-383242D381EC}" dt="2022-09-22T02:26:49.886" v="487"/>
        <pc:sldMkLst>
          <pc:docMk/>
          <pc:sldMk cId="2433590809" sldId="335"/>
        </pc:sldMkLst>
        <pc:picChg chg="mod">
          <ac:chgData name="Roxanne Jones" userId="eee357d1-15dd-4a73-981c-b7041387288c" providerId="ADAL" clId="{96C4A083-4B06-4423-AF5F-383242D381EC}" dt="2022-09-22T02:26:49.886" v="487"/>
          <ac:picMkLst>
            <pc:docMk/>
            <pc:sldMk cId="2433590809" sldId="335"/>
            <ac:picMk id="13" creationId="{0FF5B690-10C2-B1BF-6655-9F9F6BB94C3F}"/>
          </ac:picMkLst>
        </pc:picChg>
      </pc:sldChg>
      <pc:sldChg chg="modSp">
        <pc:chgData name="Roxanne Jones" userId="eee357d1-15dd-4a73-981c-b7041387288c" providerId="ADAL" clId="{96C4A083-4B06-4423-AF5F-383242D381EC}" dt="2022-09-22T02:27:11.607" v="490"/>
        <pc:sldMkLst>
          <pc:docMk/>
          <pc:sldMk cId="4033739498" sldId="337"/>
        </pc:sldMkLst>
        <pc:spChg chg="mod">
          <ac:chgData name="Roxanne Jones" userId="eee357d1-15dd-4a73-981c-b7041387288c" providerId="ADAL" clId="{96C4A083-4B06-4423-AF5F-383242D381EC}" dt="2022-09-22T02:26:58.877" v="489"/>
          <ac:spMkLst>
            <pc:docMk/>
            <pc:sldMk cId="4033739498" sldId="337"/>
            <ac:spMk id="8" creationId="{3D1D4AF3-B1F8-CB65-88FB-F4FE8B25B7BE}"/>
          </ac:spMkLst>
        </pc:spChg>
        <pc:picChg chg="mod">
          <ac:chgData name="Roxanne Jones" userId="eee357d1-15dd-4a73-981c-b7041387288c" providerId="ADAL" clId="{96C4A083-4B06-4423-AF5F-383242D381EC}" dt="2022-09-22T02:27:11.607" v="490"/>
          <ac:picMkLst>
            <pc:docMk/>
            <pc:sldMk cId="4033739498" sldId="337"/>
            <ac:picMk id="15" creationId="{DFC2680F-0B65-2FB9-2C3B-5485843D1A91}"/>
          </ac:picMkLst>
        </pc:picChg>
      </pc:sldChg>
      <pc:sldChg chg="modSp">
        <pc:chgData name="Roxanne Jones" userId="eee357d1-15dd-4a73-981c-b7041387288c" providerId="ADAL" clId="{96C4A083-4B06-4423-AF5F-383242D381EC}" dt="2022-09-22T02:28:32.062" v="502"/>
        <pc:sldMkLst>
          <pc:docMk/>
          <pc:sldMk cId="3749793040" sldId="338"/>
        </pc:sldMkLst>
        <pc:spChg chg="mod">
          <ac:chgData name="Roxanne Jones" userId="eee357d1-15dd-4a73-981c-b7041387288c" providerId="ADAL" clId="{96C4A083-4B06-4423-AF5F-383242D381EC}" dt="2022-09-22T02:28:25.337" v="501"/>
          <ac:spMkLst>
            <pc:docMk/>
            <pc:sldMk cId="3749793040" sldId="338"/>
            <ac:spMk id="5" creationId="{CCEE9DE6-215B-BB58-0D01-DD9837E6BF6A}"/>
          </ac:spMkLst>
        </pc:spChg>
        <pc:picChg chg="mod">
          <ac:chgData name="Roxanne Jones" userId="eee357d1-15dd-4a73-981c-b7041387288c" providerId="ADAL" clId="{96C4A083-4B06-4423-AF5F-383242D381EC}" dt="2022-09-22T02:28:32.062" v="502"/>
          <ac:picMkLst>
            <pc:docMk/>
            <pc:sldMk cId="3749793040" sldId="338"/>
            <ac:picMk id="11" creationId="{26390A2A-6AAC-BDA2-CC91-6A9D36623199}"/>
          </ac:picMkLst>
        </pc:picChg>
      </pc:sldChg>
      <pc:sldChg chg="modSp">
        <pc:chgData name="Roxanne Jones" userId="eee357d1-15dd-4a73-981c-b7041387288c" providerId="ADAL" clId="{96C4A083-4B06-4423-AF5F-383242D381EC}" dt="2022-09-22T02:28:45.290" v="505"/>
        <pc:sldMkLst>
          <pc:docMk/>
          <pc:sldMk cId="2770806912" sldId="339"/>
        </pc:sldMkLst>
        <pc:spChg chg="mod">
          <ac:chgData name="Roxanne Jones" userId="eee357d1-15dd-4a73-981c-b7041387288c" providerId="ADAL" clId="{96C4A083-4B06-4423-AF5F-383242D381EC}" dt="2022-09-22T02:28:36.869" v="504"/>
          <ac:spMkLst>
            <pc:docMk/>
            <pc:sldMk cId="2770806912" sldId="339"/>
            <ac:spMk id="5" creationId="{CCEE9DE6-215B-BB58-0D01-DD9837E6BF6A}"/>
          </ac:spMkLst>
        </pc:spChg>
        <pc:picChg chg="mod">
          <ac:chgData name="Roxanne Jones" userId="eee357d1-15dd-4a73-981c-b7041387288c" providerId="ADAL" clId="{96C4A083-4B06-4423-AF5F-383242D381EC}" dt="2022-09-22T02:28:45.290" v="505"/>
          <ac:picMkLst>
            <pc:docMk/>
            <pc:sldMk cId="2770806912" sldId="339"/>
            <ac:picMk id="9" creationId="{421131F6-0ECE-453C-1388-CA0ADE56AD7C}"/>
          </ac:picMkLst>
        </pc:picChg>
      </pc:sldChg>
      <pc:sldChg chg="modSp">
        <pc:chgData name="Roxanne Jones" userId="eee357d1-15dd-4a73-981c-b7041387288c" providerId="ADAL" clId="{96C4A083-4B06-4423-AF5F-383242D381EC}" dt="2022-09-22T02:29:00.026" v="508"/>
        <pc:sldMkLst>
          <pc:docMk/>
          <pc:sldMk cId="3827514901" sldId="340"/>
        </pc:sldMkLst>
        <pc:spChg chg="mod">
          <ac:chgData name="Roxanne Jones" userId="eee357d1-15dd-4a73-981c-b7041387288c" providerId="ADAL" clId="{96C4A083-4B06-4423-AF5F-383242D381EC}" dt="2022-09-22T02:28:51.635" v="507"/>
          <ac:spMkLst>
            <pc:docMk/>
            <pc:sldMk cId="3827514901" sldId="340"/>
            <ac:spMk id="5" creationId="{CCEE9DE6-215B-BB58-0D01-DD9837E6BF6A}"/>
          </ac:spMkLst>
        </pc:spChg>
        <pc:picChg chg="mod">
          <ac:chgData name="Roxanne Jones" userId="eee357d1-15dd-4a73-981c-b7041387288c" providerId="ADAL" clId="{96C4A083-4B06-4423-AF5F-383242D381EC}" dt="2022-09-22T02:29:00.026" v="508"/>
          <ac:picMkLst>
            <pc:docMk/>
            <pc:sldMk cId="3827514901" sldId="340"/>
            <ac:picMk id="11" creationId="{B8AEB062-B4A1-9F72-C2B7-90A0C4363344}"/>
          </ac:picMkLst>
        </pc:picChg>
      </pc:sldChg>
      <pc:sldChg chg="modSp">
        <pc:chgData name="Roxanne Jones" userId="eee357d1-15dd-4a73-981c-b7041387288c" providerId="ADAL" clId="{96C4A083-4B06-4423-AF5F-383242D381EC}" dt="2022-09-22T02:29:12.654" v="513"/>
        <pc:sldMkLst>
          <pc:docMk/>
          <pc:sldMk cId="2989609986" sldId="341"/>
        </pc:sldMkLst>
        <pc:spChg chg="mod">
          <ac:chgData name="Roxanne Jones" userId="eee357d1-15dd-4a73-981c-b7041387288c" providerId="ADAL" clId="{96C4A083-4B06-4423-AF5F-383242D381EC}" dt="2022-09-22T02:29:05.734" v="510"/>
          <ac:spMkLst>
            <pc:docMk/>
            <pc:sldMk cId="2989609986" sldId="341"/>
            <ac:spMk id="5" creationId="{CCEE9DE6-215B-BB58-0D01-DD9837E6BF6A}"/>
          </ac:spMkLst>
        </pc:spChg>
        <pc:picChg chg="mod">
          <ac:chgData name="Roxanne Jones" userId="eee357d1-15dd-4a73-981c-b7041387288c" providerId="ADAL" clId="{96C4A083-4B06-4423-AF5F-383242D381EC}" dt="2022-09-22T02:29:12.654" v="513"/>
          <ac:picMkLst>
            <pc:docMk/>
            <pc:sldMk cId="2989609986" sldId="341"/>
            <ac:picMk id="11" creationId="{B8AEB062-B4A1-9F72-C2B7-90A0C4363344}"/>
          </ac:picMkLst>
        </pc:picChg>
      </pc:sldChg>
      <pc:sldChg chg="modSp">
        <pc:chgData name="Roxanne Jones" userId="eee357d1-15dd-4a73-981c-b7041387288c" providerId="ADAL" clId="{96C4A083-4B06-4423-AF5F-383242D381EC}" dt="2022-09-22T02:29:30.783" v="518"/>
        <pc:sldMkLst>
          <pc:docMk/>
          <pc:sldMk cId="2827573854" sldId="342"/>
        </pc:sldMkLst>
        <pc:spChg chg="mod">
          <ac:chgData name="Roxanne Jones" userId="eee357d1-15dd-4a73-981c-b7041387288c" providerId="ADAL" clId="{96C4A083-4B06-4423-AF5F-383242D381EC}" dt="2022-09-22T02:29:24.295" v="515"/>
          <ac:spMkLst>
            <pc:docMk/>
            <pc:sldMk cId="2827573854" sldId="342"/>
            <ac:spMk id="5" creationId="{CCEE9DE6-215B-BB58-0D01-DD9837E6BF6A}"/>
          </ac:spMkLst>
        </pc:spChg>
        <pc:picChg chg="mod">
          <ac:chgData name="Roxanne Jones" userId="eee357d1-15dd-4a73-981c-b7041387288c" providerId="ADAL" clId="{96C4A083-4B06-4423-AF5F-383242D381EC}" dt="2022-09-22T02:29:30.783" v="518"/>
          <ac:picMkLst>
            <pc:docMk/>
            <pc:sldMk cId="2827573854" sldId="342"/>
            <ac:picMk id="11" creationId="{B8AEB062-B4A1-9F72-C2B7-90A0C4363344}"/>
          </ac:picMkLst>
        </pc:picChg>
      </pc:sldChg>
      <pc:sldChg chg="modSp">
        <pc:chgData name="Roxanne Jones" userId="eee357d1-15dd-4a73-981c-b7041387288c" providerId="ADAL" clId="{96C4A083-4B06-4423-AF5F-383242D381EC}" dt="2022-09-22T02:25:42.197" v="478"/>
        <pc:sldMkLst>
          <pc:docMk/>
          <pc:sldMk cId="1569357187" sldId="345"/>
        </pc:sldMkLst>
        <pc:spChg chg="mod">
          <ac:chgData name="Roxanne Jones" userId="eee357d1-15dd-4a73-981c-b7041387288c" providerId="ADAL" clId="{96C4A083-4B06-4423-AF5F-383242D381EC}" dt="2022-09-22T02:25:42.197" v="478"/>
          <ac:spMkLst>
            <pc:docMk/>
            <pc:sldMk cId="1569357187" sldId="345"/>
            <ac:spMk id="2" creationId="{A6F59DC7-FC26-AC2F-F5AA-AB3A3D3E75A8}"/>
          </ac:spMkLst>
        </pc:spChg>
      </pc:sldChg>
      <pc:sldChg chg="addSp delSp modSp">
        <pc:chgData name="Roxanne Jones" userId="eee357d1-15dd-4a73-981c-b7041387288c" providerId="ADAL" clId="{96C4A083-4B06-4423-AF5F-383242D381EC}" dt="2022-09-22T02:27:51.241" v="499"/>
        <pc:sldMkLst>
          <pc:docMk/>
          <pc:sldMk cId="741826046" sldId="347"/>
        </pc:sldMkLst>
        <pc:spChg chg="add mod">
          <ac:chgData name="Roxanne Jones" userId="eee357d1-15dd-4a73-981c-b7041387288c" providerId="ADAL" clId="{96C4A083-4B06-4423-AF5F-383242D381EC}" dt="2022-09-22T02:27:46.374" v="498"/>
          <ac:spMkLst>
            <pc:docMk/>
            <pc:sldMk cId="741826046" sldId="347"/>
            <ac:spMk id="3" creationId="{4A1B799A-00CA-3348-6D02-63380804C3F0}"/>
          </ac:spMkLst>
        </pc:spChg>
        <pc:spChg chg="del">
          <ac:chgData name="Roxanne Jones" userId="eee357d1-15dd-4a73-981c-b7041387288c" providerId="ADAL" clId="{96C4A083-4B06-4423-AF5F-383242D381EC}" dt="2022-09-22T02:27:44.232" v="496" actId="478"/>
          <ac:spMkLst>
            <pc:docMk/>
            <pc:sldMk cId="741826046" sldId="347"/>
            <ac:spMk id="7" creationId="{42E59231-F22F-4A1B-8049-784C2E860D08}"/>
          </ac:spMkLst>
        </pc:spChg>
        <pc:spChg chg="mod">
          <ac:chgData name="Roxanne Jones" userId="eee357d1-15dd-4a73-981c-b7041387288c" providerId="ADAL" clId="{96C4A083-4B06-4423-AF5F-383242D381EC}" dt="2022-09-22T02:27:51.241" v="499"/>
          <ac:spMkLst>
            <pc:docMk/>
            <pc:sldMk cId="741826046" sldId="347"/>
            <ac:spMk id="10" creationId="{AD48A7CD-3415-45B6-AFE8-C4780CA52F74}"/>
          </ac:spMkLst>
        </pc:spChg>
      </pc:sldChg>
      <pc:sldChg chg="addSp delSp modSp">
        <pc:chgData name="Roxanne Jones" userId="eee357d1-15dd-4a73-981c-b7041387288c" providerId="ADAL" clId="{96C4A083-4B06-4423-AF5F-383242D381EC}" dt="2022-09-22T02:12:09.769" v="312" actId="478"/>
        <pc:sldMkLst>
          <pc:docMk/>
          <pc:sldMk cId="3105860846" sldId="349"/>
        </pc:sldMkLst>
        <pc:spChg chg="add del">
          <ac:chgData name="Roxanne Jones" userId="eee357d1-15dd-4a73-981c-b7041387288c" providerId="ADAL" clId="{96C4A083-4B06-4423-AF5F-383242D381EC}" dt="2022-09-22T02:12:09.769" v="312" actId="478"/>
          <ac:spMkLst>
            <pc:docMk/>
            <pc:sldMk cId="3105860846" sldId="349"/>
            <ac:spMk id="2" creationId="{F723355F-745B-D568-BBE5-BD7CAA98930B}"/>
          </ac:spMkLst>
        </pc:spChg>
        <pc:spChg chg="add mod">
          <ac:chgData name="Roxanne Jones" userId="eee357d1-15dd-4a73-981c-b7041387288c" providerId="ADAL" clId="{96C4A083-4B06-4423-AF5F-383242D381EC}" dt="2022-09-22T02:11:53.220" v="308" actId="14429"/>
          <ac:spMkLst>
            <pc:docMk/>
            <pc:sldMk cId="3105860846" sldId="349"/>
            <ac:spMk id="3" creationId="{FF896CB3-250C-3DE1-3D91-8B72C81FE7AA}"/>
          </ac:spMkLst>
        </pc:spChg>
        <pc:spChg chg="del">
          <ac:chgData name="Roxanne Jones" userId="eee357d1-15dd-4a73-981c-b7041387288c" providerId="ADAL" clId="{96C4A083-4B06-4423-AF5F-383242D381EC}" dt="2022-09-22T02:12:04.592" v="310" actId="478"/>
          <ac:spMkLst>
            <pc:docMk/>
            <pc:sldMk cId="3105860846" sldId="349"/>
            <ac:spMk id="12" creationId="{3F73CDDF-5014-983B-C4BF-0367276C0503}"/>
          </ac:spMkLst>
        </pc:spChg>
        <pc:graphicFrameChg chg="mod">
          <ac:chgData name="Roxanne Jones" userId="eee357d1-15dd-4a73-981c-b7041387288c" providerId="ADAL" clId="{96C4A083-4B06-4423-AF5F-383242D381EC}" dt="2022-09-22T02:11:29.834" v="307" actId="14429"/>
          <ac:graphicFrameMkLst>
            <pc:docMk/>
            <pc:sldMk cId="3105860846" sldId="349"/>
            <ac:graphicFrameMk id="10" creationId="{7E423263-C2FA-E1FC-1801-3330CB5BA8FF}"/>
          </ac:graphicFrameMkLst>
        </pc:graphicFrameChg>
        <pc:graphicFrameChg chg="mod">
          <ac:chgData name="Roxanne Jones" userId="eee357d1-15dd-4a73-981c-b7041387288c" providerId="ADAL" clId="{96C4A083-4B06-4423-AF5F-383242D381EC}" dt="2022-09-22T02:11:57.813" v="309" actId="14429"/>
          <ac:graphicFrameMkLst>
            <pc:docMk/>
            <pc:sldMk cId="3105860846" sldId="349"/>
            <ac:graphicFrameMk id="11" creationId="{F78D9C6F-E0D9-E357-29F7-E622A8687EE4}"/>
          </ac:graphicFrameMkLst>
        </pc:graphicFrameChg>
      </pc:sldChg>
      <pc:sldChg chg="delCm">
        <pc:chgData name="Roxanne Jones" userId="eee357d1-15dd-4a73-981c-b7041387288c" providerId="ADAL" clId="{96C4A083-4B06-4423-AF5F-383242D381EC}" dt="2022-09-22T02:16:19.118" v="361"/>
        <pc:sldMkLst>
          <pc:docMk/>
          <pc:sldMk cId="1636258709" sldId="350"/>
        </pc:sldMkLst>
      </pc:sldChg>
      <pc:sldChg chg="delSp modSp">
        <pc:chgData name="Roxanne Jones" userId="eee357d1-15dd-4a73-981c-b7041387288c" providerId="ADAL" clId="{96C4A083-4B06-4423-AF5F-383242D381EC}" dt="2022-09-22T02:35:06.980" v="578"/>
        <pc:sldMkLst>
          <pc:docMk/>
          <pc:sldMk cId="2759460928" sldId="1251"/>
        </pc:sldMkLst>
        <pc:spChg chg="del">
          <ac:chgData name="Roxanne Jones" userId="eee357d1-15dd-4a73-981c-b7041387288c" providerId="ADAL" clId="{96C4A083-4B06-4423-AF5F-383242D381EC}" dt="2022-09-22T02:35:04.344" v="577" actId="478"/>
          <ac:spMkLst>
            <pc:docMk/>
            <pc:sldMk cId="2759460928" sldId="1251"/>
            <ac:spMk id="2" creationId="{777ABE34-6A03-4B8A-9C8C-EC9F3F85D4F9}"/>
          </ac:spMkLst>
        </pc:spChg>
        <pc:spChg chg="mod">
          <ac:chgData name="Roxanne Jones" userId="eee357d1-15dd-4a73-981c-b7041387288c" providerId="ADAL" clId="{96C4A083-4B06-4423-AF5F-383242D381EC}" dt="2022-09-22T02:35:06.980" v="578"/>
          <ac:spMkLst>
            <pc:docMk/>
            <pc:sldMk cId="2759460928" sldId="1251"/>
            <ac:spMk id="5" creationId="{28B40AE2-97F9-4478-A4FE-2037B30F4EF9}"/>
          </ac:spMkLst>
        </pc:spChg>
      </pc:sldChg>
      <pc:sldChg chg="delSp modSp">
        <pc:chgData name="Roxanne Jones" userId="eee357d1-15dd-4a73-981c-b7041387288c" providerId="ADAL" clId="{96C4A083-4B06-4423-AF5F-383242D381EC}" dt="2022-09-22T02:34:48.579" v="576"/>
        <pc:sldMkLst>
          <pc:docMk/>
          <pc:sldMk cId="2700313754" sldId="1253"/>
        </pc:sldMkLst>
        <pc:spChg chg="del">
          <ac:chgData name="Roxanne Jones" userId="eee357d1-15dd-4a73-981c-b7041387288c" providerId="ADAL" clId="{96C4A083-4B06-4423-AF5F-383242D381EC}" dt="2022-09-22T02:33:47.624" v="564" actId="478"/>
          <ac:spMkLst>
            <pc:docMk/>
            <pc:sldMk cId="2700313754" sldId="1253"/>
            <ac:spMk id="2" creationId="{522EC68B-0E3F-4220-8A83-047124A9D364}"/>
          </ac:spMkLst>
        </pc:spChg>
        <pc:spChg chg="mod">
          <ac:chgData name="Roxanne Jones" userId="eee357d1-15dd-4a73-981c-b7041387288c" providerId="ADAL" clId="{96C4A083-4B06-4423-AF5F-383242D381EC}" dt="2022-09-22T02:34:27.095" v="574"/>
          <ac:spMkLst>
            <pc:docMk/>
            <pc:sldMk cId="2700313754" sldId="1253"/>
            <ac:spMk id="12" creationId="{DCADCA79-EA84-4182-BE1D-9AC25BD497DF}"/>
          </ac:spMkLst>
        </pc:spChg>
        <pc:spChg chg="mod">
          <ac:chgData name="Roxanne Jones" userId="eee357d1-15dd-4a73-981c-b7041387288c" providerId="ADAL" clId="{96C4A083-4B06-4423-AF5F-383242D381EC}" dt="2022-09-22T02:34:40.475" v="575"/>
          <ac:spMkLst>
            <pc:docMk/>
            <pc:sldMk cId="2700313754" sldId="1253"/>
            <ac:spMk id="13" creationId="{DD67B618-AC90-4B8A-AB70-13B1C45A4850}"/>
          </ac:spMkLst>
        </pc:spChg>
        <pc:spChg chg="mod">
          <ac:chgData name="Roxanne Jones" userId="eee357d1-15dd-4a73-981c-b7041387288c" providerId="ADAL" clId="{96C4A083-4B06-4423-AF5F-383242D381EC}" dt="2022-09-22T02:34:48.579" v="576"/>
          <ac:spMkLst>
            <pc:docMk/>
            <pc:sldMk cId="2700313754" sldId="1253"/>
            <ac:spMk id="17" creationId="{1C5700D7-4280-4699-A9BD-A9BD26CC30B9}"/>
          </ac:spMkLst>
        </pc:spChg>
        <pc:graphicFrameChg chg="mod">
          <ac:chgData name="Roxanne Jones" userId="eee357d1-15dd-4a73-981c-b7041387288c" providerId="ADAL" clId="{96C4A083-4B06-4423-AF5F-383242D381EC}" dt="2022-09-22T02:34:07.648" v="570"/>
          <ac:graphicFrameMkLst>
            <pc:docMk/>
            <pc:sldMk cId="2700313754" sldId="1253"/>
            <ac:graphicFrameMk id="9" creationId="{F7D3554B-3584-4115-9FC1-928868AC7719}"/>
          </ac:graphicFrameMkLst>
        </pc:graphicFrameChg>
        <pc:graphicFrameChg chg="mod">
          <ac:chgData name="Roxanne Jones" userId="eee357d1-15dd-4a73-981c-b7041387288c" providerId="ADAL" clId="{96C4A083-4B06-4423-AF5F-383242D381EC}" dt="2022-09-22T02:34:19.531" v="573"/>
          <ac:graphicFrameMkLst>
            <pc:docMk/>
            <pc:sldMk cId="2700313754" sldId="1253"/>
            <ac:graphicFrameMk id="15" creationId="{848E9933-146F-41BA-8E26-5C9562C023C1}"/>
          </ac:graphicFrameMkLst>
        </pc:graphicFrameChg>
      </pc:sldChg>
      <pc:sldChg chg="modSp">
        <pc:chgData name="Roxanne Jones" userId="eee357d1-15dd-4a73-981c-b7041387288c" providerId="ADAL" clId="{96C4A083-4B06-4423-AF5F-383242D381EC}" dt="2022-09-22T02:21:13.123" v="430"/>
        <pc:sldMkLst>
          <pc:docMk/>
          <pc:sldMk cId="336246280" sldId="1255"/>
        </pc:sldMkLst>
        <pc:graphicFrameChg chg="mod">
          <ac:chgData name="Roxanne Jones" userId="eee357d1-15dd-4a73-981c-b7041387288c" providerId="ADAL" clId="{96C4A083-4B06-4423-AF5F-383242D381EC}" dt="2022-09-22T02:21:13.123" v="430"/>
          <ac:graphicFrameMkLst>
            <pc:docMk/>
            <pc:sldMk cId="336246280" sldId="1255"/>
            <ac:graphicFrameMk id="7" creationId="{6526B021-F4A7-4E71-921B-F280E6192AFA}"/>
          </ac:graphicFrameMkLst>
        </pc:graphicFrameChg>
      </pc:sldChg>
      <pc:sldChg chg="delSp modSp">
        <pc:chgData name="Roxanne Jones" userId="eee357d1-15dd-4a73-981c-b7041387288c" providerId="ADAL" clId="{96C4A083-4B06-4423-AF5F-383242D381EC}" dt="2022-09-22T02:21:02.099" v="429"/>
        <pc:sldMkLst>
          <pc:docMk/>
          <pc:sldMk cId="1845060174" sldId="1257"/>
        </pc:sldMkLst>
        <pc:spChg chg="del mod">
          <ac:chgData name="Roxanne Jones" userId="eee357d1-15dd-4a73-981c-b7041387288c" providerId="ADAL" clId="{96C4A083-4B06-4423-AF5F-383242D381EC}" dt="2022-09-22T02:20:34.181" v="422" actId="478"/>
          <ac:spMkLst>
            <pc:docMk/>
            <pc:sldMk cId="1845060174" sldId="1257"/>
            <ac:spMk id="4" creationId="{CE279C0A-EEA1-4586-9984-B68461347E16}"/>
          </ac:spMkLst>
        </pc:spChg>
        <pc:spChg chg="mod">
          <ac:chgData name="Roxanne Jones" userId="eee357d1-15dd-4a73-981c-b7041387288c" providerId="ADAL" clId="{96C4A083-4B06-4423-AF5F-383242D381EC}" dt="2022-09-22T02:20:38.517" v="423"/>
          <ac:spMkLst>
            <pc:docMk/>
            <pc:sldMk cId="1845060174" sldId="1257"/>
            <ac:spMk id="5" creationId="{AFF48755-DBD3-432D-BBD5-CA2F1503C7F9}"/>
          </ac:spMkLst>
        </pc:spChg>
        <pc:spChg chg="mod">
          <ac:chgData name="Roxanne Jones" userId="eee357d1-15dd-4a73-981c-b7041387288c" providerId="ADAL" clId="{96C4A083-4B06-4423-AF5F-383242D381EC}" dt="2022-09-22T02:20:51.002" v="426"/>
          <ac:spMkLst>
            <pc:docMk/>
            <pc:sldMk cId="1845060174" sldId="1257"/>
            <ac:spMk id="6" creationId="{FAE50EBA-6542-488D-AF92-437209906CBD}"/>
          </ac:spMkLst>
        </pc:spChg>
        <pc:spChg chg="mod">
          <ac:chgData name="Roxanne Jones" userId="eee357d1-15dd-4a73-981c-b7041387288c" providerId="ADAL" clId="{96C4A083-4B06-4423-AF5F-383242D381EC}" dt="2022-09-22T02:21:02.099" v="429"/>
          <ac:spMkLst>
            <pc:docMk/>
            <pc:sldMk cId="1845060174" sldId="1257"/>
            <ac:spMk id="7" creationId="{A94AE711-77AD-4889-A17C-C7454DC5CF14}"/>
          </ac:spMkLst>
        </pc:spChg>
        <pc:spChg chg="mod">
          <ac:chgData name="Roxanne Jones" userId="eee357d1-15dd-4a73-981c-b7041387288c" providerId="ADAL" clId="{96C4A083-4B06-4423-AF5F-383242D381EC}" dt="2022-09-22T02:20:57.525" v="428"/>
          <ac:spMkLst>
            <pc:docMk/>
            <pc:sldMk cId="1845060174" sldId="1257"/>
            <ac:spMk id="8" creationId="{D657B42E-0024-43A7-8AB5-B6717E77C310}"/>
          </ac:spMkLst>
        </pc:spChg>
      </pc:sldChg>
      <pc:sldChg chg="addSp delSp modSp">
        <pc:chgData name="Roxanne Jones" userId="eee357d1-15dd-4a73-981c-b7041387288c" providerId="ADAL" clId="{96C4A083-4B06-4423-AF5F-383242D381EC}" dt="2022-09-22T02:13:37.395" v="339"/>
        <pc:sldMkLst>
          <pc:docMk/>
          <pc:sldMk cId="4059507606" sldId="1260"/>
        </pc:sldMkLst>
        <pc:spChg chg="add mod">
          <ac:chgData name="Roxanne Jones" userId="eee357d1-15dd-4a73-981c-b7041387288c" providerId="ADAL" clId="{96C4A083-4B06-4423-AF5F-383242D381EC}" dt="2022-09-22T02:13:37.395" v="339"/>
          <ac:spMkLst>
            <pc:docMk/>
            <pc:sldMk cId="4059507606" sldId="1260"/>
            <ac:spMk id="6" creationId="{CDC83B68-91F3-0519-98A8-6A1F238E67BA}"/>
          </ac:spMkLst>
        </pc:spChg>
        <pc:spChg chg="del mod">
          <ac:chgData name="Roxanne Jones" userId="eee357d1-15dd-4a73-981c-b7041387288c" providerId="ADAL" clId="{96C4A083-4B06-4423-AF5F-383242D381EC}" dt="2022-09-22T02:13:33.526" v="331" actId="478"/>
          <ac:spMkLst>
            <pc:docMk/>
            <pc:sldMk cId="4059507606" sldId="1260"/>
            <ac:spMk id="12" creationId="{3F73CDDF-5014-983B-C4BF-0367276C0503}"/>
          </ac:spMkLst>
        </pc:spChg>
      </pc:sldChg>
      <pc:sldChg chg="modSp">
        <pc:chgData name="Roxanne Jones" userId="eee357d1-15dd-4a73-981c-b7041387288c" providerId="ADAL" clId="{96C4A083-4B06-4423-AF5F-383242D381EC}" dt="2022-09-22T02:16:45.012" v="368"/>
        <pc:sldMkLst>
          <pc:docMk/>
          <pc:sldMk cId="2972798103" sldId="1262"/>
        </pc:sldMkLst>
        <pc:spChg chg="mod">
          <ac:chgData name="Roxanne Jones" userId="eee357d1-15dd-4a73-981c-b7041387288c" providerId="ADAL" clId="{96C4A083-4B06-4423-AF5F-383242D381EC}" dt="2022-09-22T02:16:36.226" v="365"/>
          <ac:spMkLst>
            <pc:docMk/>
            <pc:sldMk cId="2972798103" sldId="1262"/>
            <ac:spMk id="4" creationId="{79C76601-96DD-2C41-9A9C-E99CD7DD7AAC}"/>
          </ac:spMkLst>
        </pc:spChg>
        <pc:grpChg chg="mod">
          <ac:chgData name="Roxanne Jones" userId="eee357d1-15dd-4a73-981c-b7041387288c" providerId="ADAL" clId="{96C4A083-4B06-4423-AF5F-383242D381EC}" dt="2022-09-22T02:16:45.012" v="368"/>
          <ac:grpSpMkLst>
            <pc:docMk/>
            <pc:sldMk cId="2972798103" sldId="1262"/>
            <ac:grpSpMk id="6" creationId="{1F3BC469-D6A8-4045-9804-B8B3FD19DDAA}"/>
          </ac:grpSpMkLst>
        </pc:grpChg>
      </pc:sldChg>
      <pc:sldChg chg="delSp modSp">
        <pc:chgData name="Roxanne Jones" userId="eee357d1-15dd-4a73-981c-b7041387288c" providerId="ADAL" clId="{96C4A083-4B06-4423-AF5F-383242D381EC}" dt="2022-09-22T02:14:11.988" v="343"/>
        <pc:sldMkLst>
          <pc:docMk/>
          <pc:sldMk cId="884699352" sldId="1263"/>
        </pc:sldMkLst>
        <pc:spChg chg="del mod">
          <ac:chgData name="Roxanne Jones" userId="eee357d1-15dd-4a73-981c-b7041387288c" providerId="ADAL" clId="{96C4A083-4B06-4423-AF5F-383242D381EC}" dt="2022-09-22T02:14:07.476" v="342" actId="478"/>
          <ac:spMkLst>
            <pc:docMk/>
            <pc:sldMk cId="884699352" sldId="1263"/>
            <ac:spMk id="2" creationId="{777ABE34-6A03-4B8A-9C8C-EC9F3F85D4F9}"/>
          </ac:spMkLst>
        </pc:spChg>
        <pc:spChg chg="mod">
          <ac:chgData name="Roxanne Jones" userId="eee357d1-15dd-4a73-981c-b7041387288c" providerId="ADAL" clId="{96C4A083-4B06-4423-AF5F-383242D381EC}" dt="2022-09-22T02:14:11.988" v="343"/>
          <ac:spMkLst>
            <pc:docMk/>
            <pc:sldMk cId="884699352" sldId="1263"/>
            <ac:spMk id="4" creationId="{99246A8B-6505-4556-9DBA-ECEC1603258D}"/>
          </ac:spMkLst>
        </pc:spChg>
      </pc:sldChg>
      <pc:sldChg chg="modSp">
        <pc:chgData name="Roxanne Jones" userId="eee357d1-15dd-4a73-981c-b7041387288c" providerId="ADAL" clId="{96C4A083-4B06-4423-AF5F-383242D381EC}" dt="2022-09-22T02:10:02.339" v="275" actId="20577"/>
        <pc:sldMkLst>
          <pc:docMk/>
          <pc:sldMk cId="3225595558" sldId="1264"/>
        </pc:sldMkLst>
        <pc:spChg chg="mod">
          <ac:chgData name="Roxanne Jones" userId="eee357d1-15dd-4a73-981c-b7041387288c" providerId="ADAL" clId="{96C4A083-4B06-4423-AF5F-383242D381EC}" dt="2022-09-22T02:10:02.339" v="275" actId="20577"/>
          <ac:spMkLst>
            <pc:docMk/>
            <pc:sldMk cId="3225595558" sldId="1264"/>
            <ac:spMk id="3" creationId="{2C47073B-64C4-8B66-2DE9-013A70531ECE}"/>
          </ac:spMkLst>
        </pc:spChg>
      </pc:sldChg>
      <pc:sldChg chg="delSp modSp">
        <pc:chgData name="Roxanne Jones" userId="eee357d1-15dd-4a73-981c-b7041387288c" providerId="ADAL" clId="{96C4A083-4B06-4423-AF5F-383242D381EC}" dt="2022-09-22T02:35:28.907" v="584"/>
        <pc:sldMkLst>
          <pc:docMk/>
          <pc:sldMk cId="3597334536" sldId="1269"/>
        </pc:sldMkLst>
        <pc:spChg chg="del">
          <ac:chgData name="Roxanne Jones" userId="eee357d1-15dd-4a73-981c-b7041387288c" providerId="ADAL" clId="{96C4A083-4B06-4423-AF5F-383242D381EC}" dt="2022-09-22T02:35:19.392" v="579" actId="478"/>
          <ac:spMkLst>
            <pc:docMk/>
            <pc:sldMk cId="3597334536" sldId="1269"/>
            <ac:spMk id="4" creationId="{CE279C0A-EEA1-4586-9984-B68461347E16}"/>
          </ac:spMkLst>
        </pc:spChg>
        <pc:spChg chg="mod">
          <ac:chgData name="Roxanne Jones" userId="eee357d1-15dd-4a73-981c-b7041387288c" providerId="ADAL" clId="{96C4A083-4B06-4423-AF5F-383242D381EC}" dt="2022-09-22T02:35:23.792" v="581"/>
          <ac:spMkLst>
            <pc:docMk/>
            <pc:sldMk cId="3597334536" sldId="1269"/>
            <ac:spMk id="6" creationId="{FAE50EBA-6542-488D-AF92-437209906CBD}"/>
          </ac:spMkLst>
        </pc:spChg>
        <pc:spChg chg="mod">
          <ac:chgData name="Roxanne Jones" userId="eee357d1-15dd-4a73-981c-b7041387288c" providerId="ADAL" clId="{96C4A083-4B06-4423-AF5F-383242D381EC}" dt="2022-09-22T02:35:27.521" v="583"/>
          <ac:spMkLst>
            <pc:docMk/>
            <pc:sldMk cId="3597334536" sldId="1269"/>
            <ac:spMk id="7" creationId="{A94AE711-77AD-4889-A17C-C7454DC5CF14}"/>
          </ac:spMkLst>
        </pc:spChg>
        <pc:spChg chg="mod">
          <ac:chgData name="Roxanne Jones" userId="eee357d1-15dd-4a73-981c-b7041387288c" providerId="ADAL" clId="{96C4A083-4B06-4423-AF5F-383242D381EC}" dt="2022-09-22T02:35:28.907" v="584"/>
          <ac:spMkLst>
            <pc:docMk/>
            <pc:sldMk cId="3597334536" sldId="1269"/>
            <ac:spMk id="8" creationId="{D657B42E-0024-43A7-8AB5-B6717E77C310}"/>
          </ac:spMkLst>
        </pc:spChg>
      </pc:sldChg>
      <pc:sldChg chg="modSp">
        <pc:chgData name="Roxanne Jones" userId="eee357d1-15dd-4a73-981c-b7041387288c" providerId="ADAL" clId="{96C4A083-4B06-4423-AF5F-383242D381EC}" dt="2022-09-22T02:33:26.409" v="563"/>
        <pc:sldMkLst>
          <pc:docMk/>
          <pc:sldMk cId="1973240667" sldId="1270"/>
        </pc:sldMkLst>
        <pc:spChg chg="mod">
          <ac:chgData name="Roxanne Jones" userId="eee357d1-15dd-4a73-981c-b7041387288c" providerId="ADAL" clId="{96C4A083-4B06-4423-AF5F-383242D381EC}" dt="2022-09-22T02:32:55.472" v="553"/>
          <ac:spMkLst>
            <pc:docMk/>
            <pc:sldMk cId="1973240667" sldId="1270"/>
            <ac:spMk id="5" creationId="{3FD8C10C-38A4-4AD6-8053-C8ECA8304BA3}"/>
          </ac:spMkLst>
        </pc:spChg>
        <pc:spChg chg="mod">
          <ac:chgData name="Roxanne Jones" userId="eee357d1-15dd-4a73-981c-b7041387288c" providerId="ADAL" clId="{96C4A083-4B06-4423-AF5F-383242D381EC}" dt="2022-09-22T02:33:26.409" v="563"/>
          <ac:spMkLst>
            <pc:docMk/>
            <pc:sldMk cId="1973240667" sldId="1270"/>
            <ac:spMk id="13" creationId="{006710DB-898E-4E92-92F9-312A982FA628}"/>
          </ac:spMkLst>
        </pc:spChg>
        <pc:graphicFrameChg chg="mod">
          <ac:chgData name="Roxanne Jones" userId="eee357d1-15dd-4a73-981c-b7041387288c" providerId="ADAL" clId="{96C4A083-4B06-4423-AF5F-383242D381EC}" dt="2022-09-22T02:33:09.227" v="557"/>
          <ac:graphicFrameMkLst>
            <pc:docMk/>
            <pc:sldMk cId="1973240667" sldId="1270"/>
            <ac:graphicFrameMk id="2" creationId="{1532AC90-3A98-2E51-5FFC-DDCE1902F5D5}"/>
          </ac:graphicFrameMkLst>
        </pc:graphicFrameChg>
        <pc:graphicFrameChg chg="mod">
          <ac:chgData name="Roxanne Jones" userId="eee357d1-15dd-4a73-981c-b7041387288c" providerId="ADAL" clId="{96C4A083-4B06-4423-AF5F-383242D381EC}" dt="2022-09-22T02:33:21.275" v="560"/>
          <ac:graphicFrameMkLst>
            <pc:docMk/>
            <pc:sldMk cId="1973240667" sldId="1270"/>
            <ac:graphicFrameMk id="3" creationId="{70F7AECC-CE85-ABB7-FDA1-70B80E719BE9}"/>
          </ac:graphicFrameMkLst>
        </pc:graphicFrameChg>
        <pc:picChg chg="mod">
          <ac:chgData name="Roxanne Jones" userId="eee357d1-15dd-4a73-981c-b7041387288c" providerId="ADAL" clId="{96C4A083-4B06-4423-AF5F-383242D381EC}" dt="2022-09-22T02:33:03.989" v="555"/>
          <ac:picMkLst>
            <pc:docMk/>
            <pc:sldMk cId="1973240667" sldId="1270"/>
            <ac:picMk id="5124" creationId="{C53CD421-F601-4C6D-BC49-EF271185AB3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994879470181754E-2"/>
          <c:y val="1.5171199367881838E-2"/>
          <c:w val="0.95700512052981823"/>
          <c:h val="0.90609726449802908"/>
        </c:manualLayout>
      </c:layout>
      <c:barChart>
        <c:barDir val="col"/>
        <c:grouping val="clustered"/>
        <c:varyColors val="0"/>
        <c:ser>
          <c:idx val="0"/>
          <c:order val="0"/>
          <c:tx>
            <c:strRef>
              <c:f>'Birth_to_Three ONLY'!$H$3</c:f>
              <c:strCache>
                <c:ptCount val="1"/>
                <c:pt idx="0">
                  <c:v>Outcome A</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'Birth_to_Three ONLY'!$B$4:$B$10</c:f>
              <c:numCache>
                <c:formatCode>General</c:formatCode>
                <c:ptCount val="7"/>
                <c:pt idx="0">
                  <c:v>1</c:v>
                </c:pt>
                <c:pt idx="1">
                  <c:v>2</c:v>
                </c:pt>
                <c:pt idx="2">
                  <c:v>3</c:v>
                </c:pt>
                <c:pt idx="3">
                  <c:v>4</c:v>
                </c:pt>
                <c:pt idx="4">
                  <c:v>5</c:v>
                </c:pt>
                <c:pt idx="5">
                  <c:v>6</c:v>
                </c:pt>
                <c:pt idx="6">
                  <c:v>7</c:v>
                </c:pt>
              </c:numCache>
            </c:numRef>
          </c:cat>
          <c:val>
            <c:numRef>
              <c:f>'Birth_to_Three ONLY'!$H$4:$H$10</c:f>
              <c:numCache>
                <c:formatCode>0%</c:formatCode>
                <c:ptCount val="7"/>
                <c:pt idx="0">
                  <c:v>0.12098373661245537</c:v>
                </c:pt>
                <c:pt idx="1">
                  <c:v>0.17374057913526378</c:v>
                </c:pt>
                <c:pt idx="2">
                  <c:v>0.12316541055136851</c:v>
                </c:pt>
                <c:pt idx="3">
                  <c:v>0.19992066640222134</c:v>
                </c:pt>
                <c:pt idx="4">
                  <c:v>0.19119397064656882</c:v>
                </c:pt>
                <c:pt idx="5">
                  <c:v>0.11781039270130901</c:v>
                </c:pt>
                <c:pt idx="6">
                  <c:v>7.3185243950813175E-2</c:v>
                </c:pt>
              </c:numCache>
            </c:numRef>
          </c:val>
          <c:extLst>
            <c:ext xmlns:c16="http://schemas.microsoft.com/office/drawing/2014/chart" uri="{C3380CC4-5D6E-409C-BE32-E72D297353CC}">
              <c16:uniqueId val="{00000000-A28D-4F26-AF1B-B0CC8BE118E9}"/>
            </c:ext>
          </c:extLst>
        </c:ser>
        <c:ser>
          <c:idx val="1"/>
          <c:order val="1"/>
          <c:tx>
            <c:strRef>
              <c:f>'Birth_to_Three ONLY'!$I$3</c:f>
              <c:strCache>
                <c:ptCount val="1"/>
                <c:pt idx="0">
                  <c:v>Outcome B</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'Birth_to_Three ONLY'!$B$4:$B$10</c:f>
              <c:numCache>
                <c:formatCode>General</c:formatCode>
                <c:ptCount val="7"/>
                <c:pt idx="0">
                  <c:v>1</c:v>
                </c:pt>
                <c:pt idx="1">
                  <c:v>2</c:v>
                </c:pt>
                <c:pt idx="2">
                  <c:v>3</c:v>
                </c:pt>
                <c:pt idx="3">
                  <c:v>4</c:v>
                </c:pt>
                <c:pt idx="4">
                  <c:v>5</c:v>
                </c:pt>
                <c:pt idx="5">
                  <c:v>6</c:v>
                </c:pt>
                <c:pt idx="6">
                  <c:v>7</c:v>
                </c:pt>
              </c:numCache>
            </c:numRef>
          </c:cat>
          <c:val>
            <c:numRef>
              <c:f>'Birth_to_Three ONLY'!$I$4:$I$10</c:f>
              <c:numCache>
                <c:formatCode>0%</c:formatCode>
                <c:ptCount val="7"/>
                <c:pt idx="0">
                  <c:v>0.13784212614042046</c:v>
                </c:pt>
                <c:pt idx="1">
                  <c:v>0.20230067433558113</c:v>
                </c:pt>
                <c:pt idx="2">
                  <c:v>0.14200714002380008</c:v>
                </c:pt>
                <c:pt idx="3">
                  <c:v>0.22451408171360571</c:v>
                </c:pt>
                <c:pt idx="4">
                  <c:v>0.15946053153510512</c:v>
                </c:pt>
                <c:pt idx="5">
                  <c:v>8.6671955573185244E-2</c:v>
                </c:pt>
                <c:pt idx="6">
                  <c:v>4.7203490678302262E-2</c:v>
                </c:pt>
              </c:numCache>
            </c:numRef>
          </c:val>
          <c:extLst>
            <c:ext xmlns:c16="http://schemas.microsoft.com/office/drawing/2014/chart" uri="{C3380CC4-5D6E-409C-BE32-E72D297353CC}">
              <c16:uniqueId val="{00000001-A28D-4F26-AF1B-B0CC8BE118E9}"/>
            </c:ext>
          </c:extLst>
        </c:ser>
        <c:ser>
          <c:idx val="2"/>
          <c:order val="2"/>
          <c:tx>
            <c:strRef>
              <c:f>'Birth_to_Three ONLY'!$J$3</c:f>
              <c:strCache>
                <c:ptCount val="1"/>
                <c:pt idx="0">
                  <c:v>Outcome C</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'Birth_to_Three ONLY'!$B$4:$B$10</c:f>
              <c:numCache>
                <c:formatCode>General</c:formatCode>
                <c:ptCount val="7"/>
                <c:pt idx="0">
                  <c:v>1</c:v>
                </c:pt>
                <c:pt idx="1">
                  <c:v>2</c:v>
                </c:pt>
                <c:pt idx="2">
                  <c:v>3</c:v>
                </c:pt>
                <c:pt idx="3">
                  <c:v>4</c:v>
                </c:pt>
                <c:pt idx="4">
                  <c:v>5</c:v>
                </c:pt>
                <c:pt idx="5">
                  <c:v>6</c:v>
                </c:pt>
                <c:pt idx="6">
                  <c:v>7</c:v>
                </c:pt>
              </c:numCache>
            </c:numRef>
          </c:cat>
          <c:val>
            <c:numRef>
              <c:f>'Birth_to_Three ONLY'!$J$4:$J$10</c:f>
              <c:numCache>
                <c:formatCode>0%</c:formatCode>
                <c:ptCount val="7"/>
                <c:pt idx="0">
                  <c:v>8.5680285600952005E-2</c:v>
                </c:pt>
                <c:pt idx="1">
                  <c:v>0.19099563665212219</c:v>
                </c:pt>
                <c:pt idx="2">
                  <c:v>0.14042046806822689</c:v>
                </c:pt>
                <c:pt idx="3">
                  <c:v>0.30067433558111861</c:v>
                </c:pt>
                <c:pt idx="4">
                  <c:v>0.19654898849662833</c:v>
                </c:pt>
                <c:pt idx="5">
                  <c:v>6.7235224117413728E-2</c:v>
                </c:pt>
                <c:pt idx="6">
                  <c:v>1.8445061483538278E-2</c:v>
                </c:pt>
              </c:numCache>
            </c:numRef>
          </c:val>
          <c:extLst>
            <c:ext xmlns:c16="http://schemas.microsoft.com/office/drawing/2014/chart" uri="{C3380CC4-5D6E-409C-BE32-E72D297353CC}">
              <c16:uniqueId val="{00000002-A28D-4F26-AF1B-B0CC8BE118E9}"/>
            </c:ext>
          </c:extLst>
        </c:ser>
        <c:dLbls>
          <c:dLblPos val="outEnd"/>
          <c:showLegendKey val="0"/>
          <c:showVal val="1"/>
          <c:showCatName val="0"/>
          <c:showSerName val="0"/>
          <c:showPercent val="0"/>
          <c:showBubbleSize val="0"/>
        </c:dLbls>
        <c:gapWidth val="50"/>
        <c:overlap val="-3"/>
        <c:axId val="944421135"/>
        <c:axId val="944419471"/>
      </c:barChart>
      <c:catAx>
        <c:axId val="9444211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944419471"/>
        <c:crosses val="autoZero"/>
        <c:auto val="1"/>
        <c:lblAlgn val="ctr"/>
        <c:lblOffset val="0"/>
        <c:noMultiLvlLbl val="0"/>
      </c:catAx>
      <c:valAx>
        <c:axId val="944419471"/>
        <c:scaling>
          <c:orientation val="minMax"/>
          <c:max val="0.5"/>
        </c:scaling>
        <c:delete val="0"/>
        <c:axPos val="l"/>
        <c:majorGridlines>
          <c:spPr>
            <a:ln w="9525" cap="flat" cmpd="sng" algn="ctr">
              <a:noFill/>
              <a:round/>
            </a:ln>
            <a:effectLst/>
          </c:spPr>
        </c:majorGridlines>
        <c:numFmt formatCode="0%" sourceLinked="1"/>
        <c:majorTickMark val="out"/>
        <c:minorTickMark val="none"/>
        <c:tickLblPos val="nextTo"/>
        <c:spPr>
          <a:noFill/>
          <a:ln>
            <a:solidFill>
              <a:schemeClr val="bg2"/>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944421135"/>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sz="1600">
          <a:latin typeface="Arial Narrow" panose="020B0606020202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80" b="0" i="0" u="none" strike="noStrike" kern="1200" spc="0" baseline="0">
                <a:solidFill>
                  <a:schemeClr val="tx1">
                    <a:lumMod val="65000"/>
                    <a:lumOff val="35000"/>
                  </a:schemeClr>
                </a:solidFill>
                <a:latin typeface="Arial Narrow" panose="020B0606020202030204" pitchFamily="34" charset="0"/>
                <a:ea typeface="+mn-ea"/>
                <a:cs typeface="+mn-cs"/>
              </a:defRPr>
            </a:pPr>
            <a:r>
              <a:rPr lang="en-US" b="1"/>
              <a:t>% of children who entered at or above age expectations (6 or 7 at entry)</a:t>
            </a:r>
          </a:p>
        </c:rich>
      </c:tx>
      <c:layout>
        <c:manualLayout>
          <c:xMode val="edge"/>
          <c:yMode val="edge"/>
          <c:x val="1.32082239720035E-2"/>
          <c:y val="1.3888888888888888E-2"/>
        </c:manualLayout>
      </c:layout>
      <c:overlay val="0"/>
      <c:spPr>
        <a:noFill/>
        <a:ln>
          <a:noFill/>
        </a:ln>
        <a:effectLst/>
      </c:spPr>
      <c:txPr>
        <a:bodyPr rot="0" spcFirstLastPara="1" vertOverflow="ellipsis" vert="horz" wrap="square" anchor="ctr" anchorCtr="1"/>
        <a:lstStyle/>
        <a:p>
          <a:pPr algn="l">
            <a:defRPr sz="1680" b="0"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3"/>
            <c:invertIfNegative val="0"/>
            <c:bubble3D val="0"/>
            <c:spPr>
              <a:solidFill>
                <a:schemeClr val="accent2"/>
              </a:solidFill>
              <a:ln>
                <a:noFill/>
              </a:ln>
              <a:effectLst/>
            </c:spPr>
            <c:extLst>
              <c:ext xmlns:c16="http://schemas.microsoft.com/office/drawing/2014/chart" uri="{C3380CC4-5D6E-409C-BE32-E72D297353CC}">
                <c16:uniqueId val="{00000001-B16F-4461-92BF-E234E442F2BA}"/>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B16F-4461-92BF-E234E442F2BA}"/>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Sheet1!$A$1:$A$9</c:f>
              <c:strCache>
                <c:ptCount val="9"/>
                <c:pt idx="0">
                  <c:v>Outcome A</c:v>
                </c:pt>
                <c:pt idx="1">
                  <c:v>Outcome B</c:v>
                </c:pt>
                <c:pt idx="2">
                  <c:v>Outcome C</c:v>
                </c:pt>
                <c:pt idx="3">
                  <c:v>Across All 3 Outcomes</c:v>
                </c:pt>
                <c:pt idx="5">
                  <c:v>Outcome A</c:v>
                </c:pt>
                <c:pt idx="6">
                  <c:v>Outcome B</c:v>
                </c:pt>
                <c:pt idx="7">
                  <c:v>Outcome C</c:v>
                </c:pt>
                <c:pt idx="8">
                  <c:v>Across All 3 Outcomes</c:v>
                </c:pt>
              </c:strCache>
            </c:strRef>
          </c:cat>
          <c:val>
            <c:numRef>
              <c:f>Sheet1!$B$1:$B$9</c:f>
              <c:numCache>
                <c:formatCode>0%</c:formatCode>
                <c:ptCount val="9"/>
                <c:pt idx="0">
                  <c:v>0.13</c:v>
                </c:pt>
                <c:pt idx="1">
                  <c:v>0.2</c:v>
                </c:pt>
                <c:pt idx="2">
                  <c:v>0.18</c:v>
                </c:pt>
                <c:pt idx="3">
                  <c:v>0.17</c:v>
                </c:pt>
                <c:pt idx="5">
                  <c:v>0.14000000000000001</c:v>
                </c:pt>
                <c:pt idx="6">
                  <c:v>0.21</c:v>
                </c:pt>
                <c:pt idx="7">
                  <c:v>0.19</c:v>
                </c:pt>
                <c:pt idx="8">
                  <c:v>0.06</c:v>
                </c:pt>
              </c:numCache>
            </c:numRef>
          </c:val>
          <c:extLst>
            <c:ext xmlns:c16="http://schemas.microsoft.com/office/drawing/2014/chart" uri="{C3380CC4-5D6E-409C-BE32-E72D297353CC}">
              <c16:uniqueId val="{00000004-B16F-4461-92BF-E234E442F2BA}"/>
            </c:ext>
          </c:extLst>
        </c:ser>
        <c:dLbls>
          <c:showLegendKey val="0"/>
          <c:showVal val="0"/>
          <c:showCatName val="0"/>
          <c:showSerName val="0"/>
          <c:showPercent val="0"/>
          <c:showBubbleSize val="0"/>
        </c:dLbls>
        <c:gapWidth val="182"/>
        <c:axId val="676731560"/>
        <c:axId val="676734840"/>
      </c:barChart>
      <c:catAx>
        <c:axId val="6767315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676734840"/>
        <c:crosses val="autoZero"/>
        <c:auto val="1"/>
        <c:lblAlgn val="ctr"/>
        <c:lblOffset val="100"/>
        <c:noMultiLvlLbl val="0"/>
      </c:catAx>
      <c:valAx>
        <c:axId val="676734840"/>
        <c:scaling>
          <c:orientation val="minMax"/>
        </c:scaling>
        <c:delete val="1"/>
        <c:axPos val="t"/>
        <c:numFmt formatCode="0%" sourceLinked="1"/>
        <c:majorTickMark val="none"/>
        <c:minorTickMark val="none"/>
        <c:tickLblPos val="nextTo"/>
        <c:crossAx val="676731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Narrow" panose="020B0606020202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6" Type="http://schemas.openxmlformats.org/officeDocument/2006/relationships/image" Target="../media/image36.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diagrams/_rels/data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6" Type="http://schemas.openxmlformats.org/officeDocument/2006/relationships/image" Target="../media/image36.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diagrams/_rels/data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_rels/data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image" Target="../media/image80.jpeg"/><Relationship Id="rId4" Type="http://schemas.openxmlformats.org/officeDocument/2006/relationships/image" Target="../media/image8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6" Type="http://schemas.openxmlformats.org/officeDocument/2006/relationships/image" Target="../media/image36.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6" Type="http://schemas.openxmlformats.org/officeDocument/2006/relationships/image" Target="../media/image36.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diagrams/_rels/drawing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_rels/drawing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image" Target="../media/image80.jpeg"/><Relationship Id="rId4" Type="http://schemas.openxmlformats.org/officeDocument/2006/relationships/image" Target="../media/image8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0F14CF-BE70-4C17-A91A-EBAD272AFA7C}" type="doc">
      <dgm:prSet loTypeId="urn:microsoft.com/office/officeart/2005/8/layout/matrix3" loCatId="matrix" qsTypeId="urn:microsoft.com/office/officeart/2005/8/quickstyle/simple1" qsCatId="simple" csTypeId="urn:microsoft.com/office/officeart/2005/8/colors/colorful2" csCatId="colorful"/>
      <dgm:spPr/>
      <dgm:t>
        <a:bodyPr/>
        <a:lstStyle/>
        <a:p>
          <a:endParaRPr lang="en-US"/>
        </a:p>
      </dgm:t>
    </dgm:pt>
    <dgm:pt modelId="{540C3413-6C8B-425F-BFEE-6CF1217CD913}">
      <dgm:prSet/>
      <dgm:spPr/>
      <dgm:t>
        <a:bodyPr/>
        <a:lstStyle/>
        <a:p>
          <a:r>
            <a:rPr lang="en-US" dirty="0">
              <a:latin typeface="Tahoma" panose="020B0604030504040204" pitchFamily="34" charset="0"/>
              <a:ea typeface="Tahoma" panose="020B0604030504040204" pitchFamily="34" charset="0"/>
              <a:cs typeface="Tahoma" panose="020B0604030504040204" pitchFamily="34" charset="0"/>
            </a:rPr>
            <a:t>Accurate</a:t>
          </a:r>
        </a:p>
      </dgm:t>
    </dgm:pt>
    <dgm:pt modelId="{9B6C330A-5EBE-4592-BE7E-245993FA1C94}" type="parTrans" cxnId="{1E07C7BA-9A07-430B-A1D1-C3481251BADA}">
      <dgm:prSet/>
      <dgm:spPr/>
      <dgm:t>
        <a:bodyPr/>
        <a:lstStyle/>
        <a:p>
          <a:endParaRPr lang="en-US"/>
        </a:p>
      </dgm:t>
    </dgm:pt>
    <dgm:pt modelId="{9126BB63-CEC0-43FC-B5FA-163E94A7A0CC}" type="sibTrans" cxnId="{1E07C7BA-9A07-430B-A1D1-C3481251BADA}">
      <dgm:prSet/>
      <dgm:spPr/>
      <dgm:t>
        <a:bodyPr/>
        <a:lstStyle/>
        <a:p>
          <a:endParaRPr lang="en-US"/>
        </a:p>
      </dgm:t>
    </dgm:pt>
    <dgm:pt modelId="{3CDABD71-65EA-4B4B-AD38-99110E15FF11}">
      <dgm:prSet/>
      <dgm:spPr/>
      <dgm:t>
        <a:bodyPr/>
        <a:lstStyle/>
        <a:p>
          <a:r>
            <a:rPr lang="en-US" dirty="0">
              <a:latin typeface="Tahoma" panose="020B0604030504040204" pitchFamily="34" charset="0"/>
              <a:ea typeface="Tahoma" panose="020B0604030504040204" pitchFamily="34" charset="0"/>
              <a:cs typeface="Tahoma" panose="020B0604030504040204" pitchFamily="34" charset="0"/>
            </a:rPr>
            <a:t>Consistent</a:t>
          </a:r>
        </a:p>
      </dgm:t>
    </dgm:pt>
    <dgm:pt modelId="{6019891A-336D-4CD4-83E5-6C97C31FD1C8}" type="parTrans" cxnId="{C5AED8DF-89D0-4D18-BBE2-0E01499F4838}">
      <dgm:prSet/>
      <dgm:spPr/>
      <dgm:t>
        <a:bodyPr/>
        <a:lstStyle/>
        <a:p>
          <a:endParaRPr lang="en-US"/>
        </a:p>
      </dgm:t>
    </dgm:pt>
    <dgm:pt modelId="{AF25DE1C-24F3-4402-8838-46AED1E24CE8}" type="sibTrans" cxnId="{C5AED8DF-89D0-4D18-BBE2-0E01499F4838}">
      <dgm:prSet/>
      <dgm:spPr/>
      <dgm:t>
        <a:bodyPr/>
        <a:lstStyle/>
        <a:p>
          <a:endParaRPr lang="en-US"/>
        </a:p>
      </dgm:t>
    </dgm:pt>
    <dgm:pt modelId="{1D8CB86C-3ABA-4056-801D-0942216AF06D}">
      <dgm:prSet/>
      <dgm:spPr/>
      <dgm:t>
        <a:bodyPr/>
        <a:lstStyle/>
        <a:p>
          <a:r>
            <a:rPr lang="en-US" dirty="0">
              <a:latin typeface="Tahoma" panose="020B0604030504040204" pitchFamily="34" charset="0"/>
              <a:ea typeface="Tahoma" panose="020B0604030504040204" pitchFamily="34" charset="0"/>
              <a:cs typeface="Tahoma" panose="020B0604030504040204" pitchFamily="34" charset="0"/>
            </a:rPr>
            <a:t>Timely </a:t>
          </a:r>
        </a:p>
      </dgm:t>
    </dgm:pt>
    <dgm:pt modelId="{09B8F41D-6AFD-41A5-A9E3-093CC2846272}" type="parTrans" cxnId="{B3AAC02A-1D3D-4901-95CA-E790D9F87772}">
      <dgm:prSet/>
      <dgm:spPr/>
      <dgm:t>
        <a:bodyPr/>
        <a:lstStyle/>
        <a:p>
          <a:endParaRPr lang="en-US"/>
        </a:p>
      </dgm:t>
    </dgm:pt>
    <dgm:pt modelId="{7B644074-D71A-4169-9A21-26903BED3613}" type="sibTrans" cxnId="{B3AAC02A-1D3D-4901-95CA-E790D9F87772}">
      <dgm:prSet/>
      <dgm:spPr/>
      <dgm:t>
        <a:bodyPr/>
        <a:lstStyle/>
        <a:p>
          <a:endParaRPr lang="en-US"/>
        </a:p>
      </dgm:t>
    </dgm:pt>
    <dgm:pt modelId="{9E9DB492-4041-4A54-A015-3B4078B760F7}">
      <dgm:prSet/>
      <dgm:spPr/>
      <dgm:t>
        <a:bodyPr/>
        <a:lstStyle/>
        <a:p>
          <a:r>
            <a:rPr lang="en-US" dirty="0">
              <a:latin typeface="Tahoma" panose="020B0604030504040204" pitchFamily="34" charset="0"/>
              <a:ea typeface="Tahoma" panose="020B0604030504040204" pitchFamily="34" charset="0"/>
              <a:cs typeface="Tahoma" panose="020B0604030504040204" pitchFamily="34" charset="0"/>
            </a:rPr>
            <a:t>Complete</a:t>
          </a:r>
        </a:p>
      </dgm:t>
    </dgm:pt>
    <dgm:pt modelId="{07C76CEC-3A66-482D-BCFA-39B6E1E85E4F}" type="parTrans" cxnId="{D9E3F815-1D19-4194-B2C5-062A0E8C74B0}">
      <dgm:prSet/>
      <dgm:spPr/>
      <dgm:t>
        <a:bodyPr/>
        <a:lstStyle/>
        <a:p>
          <a:endParaRPr lang="en-US"/>
        </a:p>
      </dgm:t>
    </dgm:pt>
    <dgm:pt modelId="{A093ED73-B8B0-4DF0-85E6-17F0C5A83313}" type="sibTrans" cxnId="{D9E3F815-1D19-4194-B2C5-062A0E8C74B0}">
      <dgm:prSet/>
      <dgm:spPr/>
      <dgm:t>
        <a:bodyPr/>
        <a:lstStyle/>
        <a:p>
          <a:endParaRPr lang="en-US"/>
        </a:p>
      </dgm:t>
    </dgm:pt>
    <dgm:pt modelId="{E51591E8-3CA5-4269-A99D-6221C1DA4B14}" type="pres">
      <dgm:prSet presAssocID="{E20F14CF-BE70-4C17-A91A-EBAD272AFA7C}" presName="matrix" presStyleCnt="0">
        <dgm:presLayoutVars>
          <dgm:chMax val="1"/>
          <dgm:dir/>
          <dgm:resizeHandles val="exact"/>
        </dgm:presLayoutVars>
      </dgm:prSet>
      <dgm:spPr/>
    </dgm:pt>
    <dgm:pt modelId="{DEDC82D9-4E51-4A91-9172-92A0634A46EB}" type="pres">
      <dgm:prSet presAssocID="{E20F14CF-BE70-4C17-A91A-EBAD272AFA7C}" presName="diamond" presStyleLbl="bgShp" presStyleIdx="0" presStyleCnt="1" custLinFactNeighborY="-39"/>
      <dgm:spPr/>
    </dgm:pt>
    <dgm:pt modelId="{EE56168B-240F-4E51-BA28-C0C3A7456F4B}" type="pres">
      <dgm:prSet presAssocID="{E20F14CF-BE70-4C17-A91A-EBAD272AFA7C}" presName="quad1" presStyleLbl="node1" presStyleIdx="0" presStyleCnt="4">
        <dgm:presLayoutVars>
          <dgm:chMax val="0"/>
          <dgm:chPref val="0"/>
          <dgm:bulletEnabled val="1"/>
        </dgm:presLayoutVars>
      </dgm:prSet>
      <dgm:spPr/>
    </dgm:pt>
    <dgm:pt modelId="{B5470941-8E12-449C-999B-DEEDD0536052}" type="pres">
      <dgm:prSet presAssocID="{E20F14CF-BE70-4C17-A91A-EBAD272AFA7C}" presName="quad2" presStyleLbl="node1" presStyleIdx="1" presStyleCnt="4">
        <dgm:presLayoutVars>
          <dgm:chMax val="0"/>
          <dgm:chPref val="0"/>
          <dgm:bulletEnabled val="1"/>
        </dgm:presLayoutVars>
      </dgm:prSet>
      <dgm:spPr/>
    </dgm:pt>
    <dgm:pt modelId="{5FE34173-19B3-4DFA-AA02-4EC9A38AC955}" type="pres">
      <dgm:prSet presAssocID="{E20F14CF-BE70-4C17-A91A-EBAD272AFA7C}" presName="quad3" presStyleLbl="node1" presStyleIdx="2" presStyleCnt="4">
        <dgm:presLayoutVars>
          <dgm:chMax val="0"/>
          <dgm:chPref val="0"/>
          <dgm:bulletEnabled val="1"/>
        </dgm:presLayoutVars>
      </dgm:prSet>
      <dgm:spPr/>
    </dgm:pt>
    <dgm:pt modelId="{65099D8C-640B-409C-A12C-0EB146CCFC38}" type="pres">
      <dgm:prSet presAssocID="{E20F14CF-BE70-4C17-A91A-EBAD272AFA7C}" presName="quad4" presStyleLbl="node1" presStyleIdx="3" presStyleCnt="4">
        <dgm:presLayoutVars>
          <dgm:chMax val="0"/>
          <dgm:chPref val="0"/>
          <dgm:bulletEnabled val="1"/>
        </dgm:presLayoutVars>
      </dgm:prSet>
      <dgm:spPr/>
    </dgm:pt>
  </dgm:ptLst>
  <dgm:cxnLst>
    <dgm:cxn modelId="{D9E3F815-1D19-4194-B2C5-062A0E8C74B0}" srcId="{E20F14CF-BE70-4C17-A91A-EBAD272AFA7C}" destId="{9E9DB492-4041-4A54-A015-3B4078B760F7}" srcOrd="3" destOrd="0" parTransId="{07C76CEC-3A66-482D-BCFA-39B6E1E85E4F}" sibTransId="{A093ED73-B8B0-4DF0-85E6-17F0C5A83313}"/>
    <dgm:cxn modelId="{C457A718-8A07-46CB-AB42-B4FD447C1CB2}" type="presOf" srcId="{3CDABD71-65EA-4B4B-AD38-99110E15FF11}" destId="{B5470941-8E12-449C-999B-DEEDD0536052}" srcOrd="0" destOrd="0" presId="urn:microsoft.com/office/officeart/2005/8/layout/matrix3"/>
    <dgm:cxn modelId="{B3AAC02A-1D3D-4901-95CA-E790D9F87772}" srcId="{E20F14CF-BE70-4C17-A91A-EBAD272AFA7C}" destId="{1D8CB86C-3ABA-4056-801D-0942216AF06D}" srcOrd="2" destOrd="0" parTransId="{09B8F41D-6AFD-41A5-A9E3-093CC2846272}" sibTransId="{7B644074-D71A-4169-9A21-26903BED3613}"/>
    <dgm:cxn modelId="{CD10E93A-0644-4B0A-AEA3-D4D7EF142488}" type="presOf" srcId="{1D8CB86C-3ABA-4056-801D-0942216AF06D}" destId="{5FE34173-19B3-4DFA-AA02-4EC9A38AC955}" srcOrd="0" destOrd="0" presId="urn:microsoft.com/office/officeart/2005/8/layout/matrix3"/>
    <dgm:cxn modelId="{07B56D89-7375-471A-8F9B-74C3FC72F804}" type="presOf" srcId="{E20F14CF-BE70-4C17-A91A-EBAD272AFA7C}" destId="{E51591E8-3CA5-4269-A99D-6221C1DA4B14}" srcOrd="0" destOrd="0" presId="urn:microsoft.com/office/officeart/2005/8/layout/matrix3"/>
    <dgm:cxn modelId="{E6236892-C88D-4FE3-B25B-8569C81FB48D}" type="presOf" srcId="{540C3413-6C8B-425F-BFEE-6CF1217CD913}" destId="{EE56168B-240F-4E51-BA28-C0C3A7456F4B}" srcOrd="0" destOrd="0" presId="urn:microsoft.com/office/officeart/2005/8/layout/matrix3"/>
    <dgm:cxn modelId="{F3D267A8-5260-4BE3-A6AF-9F8E2B2D3A4E}" type="presOf" srcId="{9E9DB492-4041-4A54-A015-3B4078B760F7}" destId="{65099D8C-640B-409C-A12C-0EB146CCFC38}" srcOrd="0" destOrd="0" presId="urn:microsoft.com/office/officeart/2005/8/layout/matrix3"/>
    <dgm:cxn modelId="{1E07C7BA-9A07-430B-A1D1-C3481251BADA}" srcId="{E20F14CF-BE70-4C17-A91A-EBAD272AFA7C}" destId="{540C3413-6C8B-425F-BFEE-6CF1217CD913}" srcOrd="0" destOrd="0" parTransId="{9B6C330A-5EBE-4592-BE7E-245993FA1C94}" sibTransId="{9126BB63-CEC0-43FC-B5FA-163E94A7A0CC}"/>
    <dgm:cxn modelId="{C5AED8DF-89D0-4D18-BBE2-0E01499F4838}" srcId="{E20F14CF-BE70-4C17-A91A-EBAD272AFA7C}" destId="{3CDABD71-65EA-4B4B-AD38-99110E15FF11}" srcOrd="1" destOrd="0" parTransId="{6019891A-336D-4CD4-83E5-6C97C31FD1C8}" sibTransId="{AF25DE1C-24F3-4402-8838-46AED1E24CE8}"/>
    <dgm:cxn modelId="{2B6CA5EC-5E21-4C56-A9B0-D1A6F5E39F4A}" type="presParOf" srcId="{E51591E8-3CA5-4269-A99D-6221C1DA4B14}" destId="{DEDC82D9-4E51-4A91-9172-92A0634A46EB}" srcOrd="0" destOrd="0" presId="urn:microsoft.com/office/officeart/2005/8/layout/matrix3"/>
    <dgm:cxn modelId="{990109EA-E30A-427B-BDDB-79E56FFC19C8}" type="presParOf" srcId="{E51591E8-3CA5-4269-A99D-6221C1DA4B14}" destId="{EE56168B-240F-4E51-BA28-C0C3A7456F4B}" srcOrd="1" destOrd="0" presId="urn:microsoft.com/office/officeart/2005/8/layout/matrix3"/>
    <dgm:cxn modelId="{EDDE1EE2-BC44-47EF-B568-B81ECDEBDBB9}" type="presParOf" srcId="{E51591E8-3CA5-4269-A99D-6221C1DA4B14}" destId="{B5470941-8E12-449C-999B-DEEDD0536052}" srcOrd="2" destOrd="0" presId="urn:microsoft.com/office/officeart/2005/8/layout/matrix3"/>
    <dgm:cxn modelId="{E11C371A-1F4D-4151-8FB6-CCAD4D620B5E}" type="presParOf" srcId="{E51591E8-3CA5-4269-A99D-6221C1DA4B14}" destId="{5FE34173-19B3-4DFA-AA02-4EC9A38AC955}" srcOrd="3" destOrd="0" presId="urn:microsoft.com/office/officeart/2005/8/layout/matrix3"/>
    <dgm:cxn modelId="{A647BBDE-3A77-42C5-B300-3346AD96B621}" type="presParOf" srcId="{E51591E8-3CA5-4269-A99D-6221C1DA4B14}" destId="{65099D8C-640B-409C-A12C-0EB146CCFC38}"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55F087-BBDC-4E69-B545-FD0069DF9A53}" type="doc">
      <dgm:prSet loTypeId="urn:microsoft.com/office/officeart/2016/7/layout/BasicLinearProcessNumbered" loCatId="process" qsTypeId="urn:microsoft.com/office/officeart/2005/8/quickstyle/simple5" qsCatId="simple" csTypeId="urn:microsoft.com/office/officeart/2005/8/colors/colorful5" csCatId="colorful" phldr="1"/>
      <dgm:spPr/>
      <dgm:t>
        <a:bodyPr/>
        <a:lstStyle/>
        <a:p>
          <a:endParaRPr lang="en-US"/>
        </a:p>
      </dgm:t>
    </dgm:pt>
    <dgm:pt modelId="{733C8E82-630D-44CB-A2E8-3BBCFCC59878}">
      <dgm:prSet/>
      <dgm:spPr/>
      <dgm:t>
        <a:bodyPr/>
        <a:lstStyle/>
        <a:p>
          <a:r>
            <a:rPr lang="en-US">
              <a:latin typeface="Tahoma" panose="020B0604030504040204" pitchFamily="34" charset="0"/>
              <a:ea typeface="Tahoma" panose="020B0604030504040204" pitchFamily="34" charset="0"/>
              <a:cs typeface="Tahoma" panose="020B0604030504040204" pitchFamily="34" charset="0"/>
            </a:rPr>
            <a:t>Structuring your analysis plan</a:t>
          </a:r>
        </a:p>
      </dgm:t>
    </dgm:pt>
    <dgm:pt modelId="{223973A1-8E06-43BA-AD7D-67C13E028DC0}" type="parTrans" cxnId="{5E6997F6-FBA1-468A-8735-1AB79B30BCF3}">
      <dgm:prSet/>
      <dgm:spPr/>
      <dgm:t>
        <a:bodyPr/>
        <a:lstStyle/>
        <a:p>
          <a:endParaRPr lang="en-US"/>
        </a:p>
      </dgm:t>
    </dgm:pt>
    <dgm:pt modelId="{DD724BC1-18DB-4360-8213-71F04BBE8EA3}" type="sibTrans" cxnId="{5E6997F6-FBA1-468A-8735-1AB79B30BCF3}">
      <dgm:prSet phldrT="01" phldr="0"/>
      <dgm:spPr/>
      <dgm:t>
        <a:bodyPr/>
        <a:lstStyle/>
        <a:p>
          <a:r>
            <a:rPr lang="en-US">
              <a:latin typeface="Tahoma" panose="020B0604030504040204" pitchFamily="34" charset="0"/>
              <a:ea typeface="Tahoma" panose="020B0604030504040204" pitchFamily="34" charset="0"/>
              <a:cs typeface="Tahoma" panose="020B0604030504040204" pitchFamily="34" charset="0"/>
            </a:rPr>
            <a:t>01</a:t>
          </a:r>
        </a:p>
      </dgm:t>
    </dgm:pt>
    <dgm:pt modelId="{052FB4B3-C83D-4067-B96C-46465A3970B7}">
      <dgm:prSet/>
      <dgm:spPr/>
      <dgm:t>
        <a:bodyPr/>
        <a:lstStyle/>
        <a:p>
          <a:r>
            <a:rPr lang="en-US">
              <a:latin typeface="Tahoma" panose="020B0604030504040204" pitchFamily="34" charset="0"/>
              <a:ea typeface="Tahoma" panose="020B0604030504040204" pitchFamily="34" charset="0"/>
              <a:cs typeface="Tahoma" panose="020B0604030504040204" pitchFamily="34" charset="0"/>
            </a:rPr>
            <a:t>Exploring your child outcomes data quality profile</a:t>
          </a:r>
        </a:p>
      </dgm:t>
    </dgm:pt>
    <dgm:pt modelId="{7555E37C-463B-4413-B914-B78A1C0B81A4}" type="parTrans" cxnId="{236A8CD3-A1B4-4F0F-893F-6D505736B095}">
      <dgm:prSet/>
      <dgm:spPr/>
      <dgm:t>
        <a:bodyPr/>
        <a:lstStyle/>
        <a:p>
          <a:endParaRPr lang="en-US"/>
        </a:p>
      </dgm:t>
    </dgm:pt>
    <dgm:pt modelId="{0D0A1FD3-8C77-4C07-A004-4FC2B4438135}" type="sibTrans" cxnId="{236A8CD3-A1B4-4F0F-893F-6D505736B095}">
      <dgm:prSet phldrT="02" phldr="0"/>
      <dgm:spPr/>
      <dgm:t>
        <a:bodyPr/>
        <a:lstStyle/>
        <a:p>
          <a:r>
            <a:rPr lang="en-US">
              <a:latin typeface="Tahoma" panose="020B0604030504040204" pitchFamily="34" charset="0"/>
              <a:ea typeface="Tahoma" panose="020B0604030504040204" pitchFamily="34" charset="0"/>
              <a:cs typeface="Tahoma" panose="020B0604030504040204" pitchFamily="34" charset="0"/>
            </a:rPr>
            <a:t>02</a:t>
          </a:r>
        </a:p>
      </dgm:t>
    </dgm:pt>
    <dgm:pt modelId="{BC68067D-98F3-4A84-965D-DA5889803FB5}">
      <dgm:prSet/>
      <dgm:spPr/>
      <dgm:t>
        <a:bodyPr/>
        <a:lstStyle/>
        <a:p>
          <a:r>
            <a:rPr lang="en-US">
              <a:latin typeface="Tahoma" panose="020B0604030504040204" pitchFamily="34" charset="0"/>
              <a:ea typeface="Tahoma" panose="020B0604030504040204" pitchFamily="34" charset="0"/>
              <a:cs typeface="Tahoma" panose="020B0604030504040204" pitchFamily="34" charset="0"/>
            </a:rPr>
            <a:t>Checking for patterns in your child outcomes data</a:t>
          </a:r>
        </a:p>
      </dgm:t>
    </dgm:pt>
    <dgm:pt modelId="{2BE1EBC5-8B27-4352-A969-443EE25DF9BB}" type="parTrans" cxnId="{0500D27A-C7A9-4D4E-B593-8D5033C8F878}">
      <dgm:prSet/>
      <dgm:spPr/>
      <dgm:t>
        <a:bodyPr/>
        <a:lstStyle/>
        <a:p>
          <a:endParaRPr lang="en-US"/>
        </a:p>
      </dgm:t>
    </dgm:pt>
    <dgm:pt modelId="{1D8A91E1-0DE4-4158-BF0A-DA3B74FACA1C}" type="sibTrans" cxnId="{0500D27A-C7A9-4D4E-B593-8D5033C8F878}">
      <dgm:prSet phldrT="03" phldr="0"/>
      <dgm:spPr/>
      <dgm:t>
        <a:bodyPr/>
        <a:lstStyle/>
        <a:p>
          <a:r>
            <a:rPr lang="en-US">
              <a:latin typeface="Tahoma" panose="020B0604030504040204" pitchFamily="34" charset="0"/>
              <a:ea typeface="Tahoma" panose="020B0604030504040204" pitchFamily="34" charset="0"/>
              <a:cs typeface="Tahoma" panose="020B0604030504040204" pitchFamily="34" charset="0"/>
            </a:rPr>
            <a:t>03</a:t>
          </a:r>
        </a:p>
      </dgm:t>
    </dgm:pt>
    <dgm:pt modelId="{2C7A60DB-C949-45F0-AA14-5D9F5DD556E0}" type="pres">
      <dgm:prSet presAssocID="{8455F087-BBDC-4E69-B545-FD0069DF9A53}" presName="Name0" presStyleCnt="0">
        <dgm:presLayoutVars>
          <dgm:animLvl val="lvl"/>
          <dgm:resizeHandles val="exact"/>
        </dgm:presLayoutVars>
      </dgm:prSet>
      <dgm:spPr/>
    </dgm:pt>
    <dgm:pt modelId="{738CC2D4-3D3E-4ABE-BC73-94530CF76892}" type="pres">
      <dgm:prSet presAssocID="{733C8E82-630D-44CB-A2E8-3BBCFCC59878}" presName="compositeNode" presStyleCnt="0">
        <dgm:presLayoutVars>
          <dgm:bulletEnabled val="1"/>
        </dgm:presLayoutVars>
      </dgm:prSet>
      <dgm:spPr/>
    </dgm:pt>
    <dgm:pt modelId="{26563D9C-2152-4E2F-A3E3-7240AD579D7D}" type="pres">
      <dgm:prSet presAssocID="{733C8E82-630D-44CB-A2E8-3BBCFCC59878}" presName="bgRect" presStyleLbl="bgAccFollowNode1" presStyleIdx="0" presStyleCnt="3" custLinFactNeighborY="49"/>
      <dgm:spPr/>
    </dgm:pt>
    <dgm:pt modelId="{1CA7A6A9-C284-4132-968D-7C7D56737537}" type="pres">
      <dgm:prSet presAssocID="{DD724BC1-18DB-4360-8213-71F04BBE8EA3}" presName="sibTransNodeCircle" presStyleLbl="alignNode1" presStyleIdx="0" presStyleCnt="6">
        <dgm:presLayoutVars>
          <dgm:chMax val="0"/>
          <dgm:bulletEnabled/>
        </dgm:presLayoutVars>
      </dgm:prSet>
      <dgm:spPr/>
    </dgm:pt>
    <dgm:pt modelId="{2F70DF36-6F90-48FB-8DC5-32247B2B3ABB}" type="pres">
      <dgm:prSet presAssocID="{733C8E82-630D-44CB-A2E8-3BBCFCC59878}" presName="bottomLine" presStyleLbl="alignNode1" presStyleIdx="1" presStyleCnt="6">
        <dgm:presLayoutVars/>
      </dgm:prSet>
      <dgm:spPr/>
    </dgm:pt>
    <dgm:pt modelId="{05B71D54-590B-48B6-8165-0DCBAC3C2724}" type="pres">
      <dgm:prSet presAssocID="{733C8E82-630D-44CB-A2E8-3BBCFCC59878}" presName="nodeText" presStyleLbl="bgAccFollowNode1" presStyleIdx="0" presStyleCnt="3">
        <dgm:presLayoutVars>
          <dgm:bulletEnabled val="1"/>
        </dgm:presLayoutVars>
      </dgm:prSet>
      <dgm:spPr/>
    </dgm:pt>
    <dgm:pt modelId="{81CD0F6A-B885-48EB-B360-7637D9D80720}" type="pres">
      <dgm:prSet presAssocID="{DD724BC1-18DB-4360-8213-71F04BBE8EA3}" presName="sibTrans" presStyleCnt="0"/>
      <dgm:spPr/>
    </dgm:pt>
    <dgm:pt modelId="{03E50AB3-ADF5-4BCF-8F5F-74CA01267D5E}" type="pres">
      <dgm:prSet presAssocID="{052FB4B3-C83D-4067-B96C-46465A3970B7}" presName="compositeNode" presStyleCnt="0">
        <dgm:presLayoutVars>
          <dgm:bulletEnabled val="1"/>
        </dgm:presLayoutVars>
      </dgm:prSet>
      <dgm:spPr/>
    </dgm:pt>
    <dgm:pt modelId="{A5C6AC49-2006-4127-ACD9-F4D84D8BCFF8}" type="pres">
      <dgm:prSet presAssocID="{052FB4B3-C83D-4067-B96C-46465A3970B7}" presName="bgRect" presStyleLbl="bgAccFollowNode1" presStyleIdx="1" presStyleCnt="3" custLinFactNeighborY="49"/>
      <dgm:spPr/>
    </dgm:pt>
    <dgm:pt modelId="{FAC4A846-0131-4DF9-B1EF-D05551953926}" type="pres">
      <dgm:prSet presAssocID="{0D0A1FD3-8C77-4C07-A004-4FC2B4438135}" presName="sibTransNodeCircle" presStyleLbl="alignNode1" presStyleIdx="2" presStyleCnt="6">
        <dgm:presLayoutVars>
          <dgm:chMax val="0"/>
          <dgm:bulletEnabled/>
        </dgm:presLayoutVars>
      </dgm:prSet>
      <dgm:spPr/>
    </dgm:pt>
    <dgm:pt modelId="{EC1046D7-34FD-471C-A975-68DA172DADE2}" type="pres">
      <dgm:prSet presAssocID="{052FB4B3-C83D-4067-B96C-46465A3970B7}" presName="bottomLine" presStyleLbl="alignNode1" presStyleIdx="3" presStyleCnt="6">
        <dgm:presLayoutVars/>
      </dgm:prSet>
      <dgm:spPr/>
    </dgm:pt>
    <dgm:pt modelId="{24847275-4069-40D9-997F-F86DE1650CCC}" type="pres">
      <dgm:prSet presAssocID="{052FB4B3-C83D-4067-B96C-46465A3970B7}" presName="nodeText" presStyleLbl="bgAccFollowNode1" presStyleIdx="1" presStyleCnt="3">
        <dgm:presLayoutVars>
          <dgm:bulletEnabled val="1"/>
        </dgm:presLayoutVars>
      </dgm:prSet>
      <dgm:spPr/>
    </dgm:pt>
    <dgm:pt modelId="{C97D3141-CEDC-4791-9800-3A1691AF087C}" type="pres">
      <dgm:prSet presAssocID="{0D0A1FD3-8C77-4C07-A004-4FC2B4438135}" presName="sibTrans" presStyleCnt="0"/>
      <dgm:spPr/>
    </dgm:pt>
    <dgm:pt modelId="{A7FAE90D-953C-4F16-816E-98A19BF9F080}" type="pres">
      <dgm:prSet presAssocID="{BC68067D-98F3-4A84-965D-DA5889803FB5}" presName="compositeNode" presStyleCnt="0">
        <dgm:presLayoutVars>
          <dgm:bulletEnabled val="1"/>
        </dgm:presLayoutVars>
      </dgm:prSet>
      <dgm:spPr/>
    </dgm:pt>
    <dgm:pt modelId="{119E169B-999B-46AD-BF3B-39475CC315BA}" type="pres">
      <dgm:prSet presAssocID="{BC68067D-98F3-4A84-965D-DA5889803FB5}" presName="bgRect" presStyleLbl="bgAccFollowNode1" presStyleIdx="2" presStyleCnt="3"/>
      <dgm:spPr/>
    </dgm:pt>
    <dgm:pt modelId="{3622CC64-4F2C-47EE-8AAB-2F59B2655CCD}" type="pres">
      <dgm:prSet presAssocID="{1D8A91E1-0DE4-4158-BF0A-DA3B74FACA1C}" presName="sibTransNodeCircle" presStyleLbl="alignNode1" presStyleIdx="4" presStyleCnt="6">
        <dgm:presLayoutVars>
          <dgm:chMax val="0"/>
          <dgm:bulletEnabled/>
        </dgm:presLayoutVars>
      </dgm:prSet>
      <dgm:spPr/>
    </dgm:pt>
    <dgm:pt modelId="{C7927168-F482-4135-B360-DD4ADD56145E}" type="pres">
      <dgm:prSet presAssocID="{BC68067D-98F3-4A84-965D-DA5889803FB5}" presName="bottomLine" presStyleLbl="alignNode1" presStyleIdx="5" presStyleCnt="6">
        <dgm:presLayoutVars/>
      </dgm:prSet>
      <dgm:spPr/>
    </dgm:pt>
    <dgm:pt modelId="{778FFDEC-E983-445B-8E0D-667761E8A2FD}" type="pres">
      <dgm:prSet presAssocID="{BC68067D-98F3-4A84-965D-DA5889803FB5}" presName="nodeText" presStyleLbl="bgAccFollowNode1" presStyleIdx="2" presStyleCnt="3">
        <dgm:presLayoutVars>
          <dgm:bulletEnabled val="1"/>
        </dgm:presLayoutVars>
      </dgm:prSet>
      <dgm:spPr/>
    </dgm:pt>
  </dgm:ptLst>
  <dgm:cxnLst>
    <dgm:cxn modelId="{63817E01-F4D3-41E2-86C1-600B3D8DF5BA}" type="presOf" srcId="{DD724BC1-18DB-4360-8213-71F04BBE8EA3}" destId="{1CA7A6A9-C284-4132-968D-7C7D56737537}" srcOrd="0" destOrd="0" presId="urn:microsoft.com/office/officeart/2016/7/layout/BasicLinearProcessNumbered"/>
    <dgm:cxn modelId="{E762CC15-DC52-4281-9AFD-AAA55E7F1B45}" type="presOf" srcId="{1D8A91E1-0DE4-4158-BF0A-DA3B74FACA1C}" destId="{3622CC64-4F2C-47EE-8AAB-2F59B2655CCD}" srcOrd="0" destOrd="0" presId="urn:microsoft.com/office/officeart/2016/7/layout/BasicLinearProcessNumbered"/>
    <dgm:cxn modelId="{B61F2416-D26D-4742-9B11-0744F81B7D84}" type="presOf" srcId="{733C8E82-630D-44CB-A2E8-3BBCFCC59878}" destId="{05B71D54-590B-48B6-8165-0DCBAC3C2724}" srcOrd="1" destOrd="0" presId="urn:microsoft.com/office/officeart/2016/7/layout/BasicLinearProcessNumbered"/>
    <dgm:cxn modelId="{DFA71639-4D5A-48B0-B29D-5FF9CD153EBC}" type="presOf" srcId="{0D0A1FD3-8C77-4C07-A004-4FC2B4438135}" destId="{FAC4A846-0131-4DF9-B1EF-D05551953926}" srcOrd="0" destOrd="0" presId="urn:microsoft.com/office/officeart/2016/7/layout/BasicLinearProcessNumbered"/>
    <dgm:cxn modelId="{D981183A-6160-43FB-B3AD-373F1FDCE8AD}" type="presOf" srcId="{052FB4B3-C83D-4067-B96C-46465A3970B7}" destId="{24847275-4069-40D9-997F-F86DE1650CCC}" srcOrd="1" destOrd="0" presId="urn:microsoft.com/office/officeart/2016/7/layout/BasicLinearProcessNumbered"/>
    <dgm:cxn modelId="{74621950-D22E-46AA-9CD5-33D27F1F47B1}" type="presOf" srcId="{052FB4B3-C83D-4067-B96C-46465A3970B7}" destId="{A5C6AC49-2006-4127-ACD9-F4D84D8BCFF8}" srcOrd="0" destOrd="0" presId="urn:microsoft.com/office/officeart/2016/7/layout/BasicLinearProcessNumbered"/>
    <dgm:cxn modelId="{364AD975-616F-4218-853D-B42EC8306175}" type="presOf" srcId="{733C8E82-630D-44CB-A2E8-3BBCFCC59878}" destId="{26563D9C-2152-4E2F-A3E3-7240AD579D7D}" srcOrd="0" destOrd="0" presId="urn:microsoft.com/office/officeart/2016/7/layout/BasicLinearProcessNumbered"/>
    <dgm:cxn modelId="{D75A7C59-ABFE-4134-B1F2-0AB0DEBBAFBD}" type="presOf" srcId="{BC68067D-98F3-4A84-965D-DA5889803FB5}" destId="{778FFDEC-E983-445B-8E0D-667761E8A2FD}" srcOrd="1" destOrd="0" presId="urn:microsoft.com/office/officeart/2016/7/layout/BasicLinearProcessNumbered"/>
    <dgm:cxn modelId="{0500D27A-C7A9-4D4E-B593-8D5033C8F878}" srcId="{8455F087-BBDC-4E69-B545-FD0069DF9A53}" destId="{BC68067D-98F3-4A84-965D-DA5889803FB5}" srcOrd="2" destOrd="0" parTransId="{2BE1EBC5-8B27-4352-A969-443EE25DF9BB}" sibTransId="{1D8A91E1-0DE4-4158-BF0A-DA3B74FACA1C}"/>
    <dgm:cxn modelId="{BF972F7D-E09B-4881-BB13-DC70CE1A2486}" type="presOf" srcId="{BC68067D-98F3-4A84-965D-DA5889803FB5}" destId="{119E169B-999B-46AD-BF3B-39475CC315BA}" srcOrd="0" destOrd="0" presId="urn:microsoft.com/office/officeart/2016/7/layout/BasicLinearProcessNumbered"/>
    <dgm:cxn modelId="{30F107C5-8399-4FDB-B962-7D48FF3369B5}" type="presOf" srcId="{8455F087-BBDC-4E69-B545-FD0069DF9A53}" destId="{2C7A60DB-C949-45F0-AA14-5D9F5DD556E0}" srcOrd="0" destOrd="0" presId="urn:microsoft.com/office/officeart/2016/7/layout/BasicLinearProcessNumbered"/>
    <dgm:cxn modelId="{236A8CD3-A1B4-4F0F-893F-6D505736B095}" srcId="{8455F087-BBDC-4E69-B545-FD0069DF9A53}" destId="{052FB4B3-C83D-4067-B96C-46465A3970B7}" srcOrd="1" destOrd="0" parTransId="{7555E37C-463B-4413-B914-B78A1C0B81A4}" sibTransId="{0D0A1FD3-8C77-4C07-A004-4FC2B4438135}"/>
    <dgm:cxn modelId="{5E6997F6-FBA1-468A-8735-1AB79B30BCF3}" srcId="{8455F087-BBDC-4E69-B545-FD0069DF9A53}" destId="{733C8E82-630D-44CB-A2E8-3BBCFCC59878}" srcOrd="0" destOrd="0" parTransId="{223973A1-8E06-43BA-AD7D-67C13E028DC0}" sibTransId="{DD724BC1-18DB-4360-8213-71F04BBE8EA3}"/>
    <dgm:cxn modelId="{0BF63C35-F8D8-4F71-87A3-458476FCC365}" type="presParOf" srcId="{2C7A60DB-C949-45F0-AA14-5D9F5DD556E0}" destId="{738CC2D4-3D3E-4ABE-BC73-94530CF76892}" srcOrd="0" destOrd="0" presId="urn:microsoft.com/office/officeart/2016/7/layout/BasicLinearProcessNumbered"/>
    <dgm:cxn modelId="{62047405-08BA-4FCA-B36E-CD54773E8CE2}" type="presParOf" srcId="{738CC2D4-3D3E-4ABE-BC73-94530CF76892}" destId="{26563D9C-2152-4E2F-A3E3-7240AD579D7D}" srcOrd="0" destOrd="0" presId="urn:microsoft.com/office/officeart/2016/7/layout/BasicLinearProcessNumbered"/>
    <dgm:cxn modelId="{389FB5D9-23F6-4787-891A-7B636717AC29}" type="presParOf" srcId="{738CC2D4-3D3E-4ABE-BC73-94530CF76892}" destId="{1CA7A6A9-C284-4132-968D-7C7D56737537}" srcOrd="1" destOrd="0" presId="urn:microsoft.com/office/officeart/2016/7/layout/BasicLinearProcessNumbered"/>
    <dgm:cxn modelId="{5D2FFCFD-E991-4DB6-A612-1E666250BA82}" type="presParOf" srcId="{738CC2D4-3D3E-4ABE-BC73-94530CF76892}" destId="{2F70DF36-6F90-48FB-8DC5-32247B2B3ABB}" srcOrd="2" destOrd="0" presId="urn:microsoft.com/office/officeart/2016/7/layout/BasicLinearProcessNumbered"/>
    <dgm:cxn modelId="{F85B5432-B454-4294-A2FE-BBACD6E901DC}" type="presParOf" srcId="{738CC2D4-3D3E-4ABE-BC73-94530CF76892}" destId="{05B71D54-590B-48B6-8165-0DCBAC3C2724}" srcOrd="3" destOrd="0" presId="urn:microsoft.com/office/officeart/2016/7/layout/BasicLinearProcessNumbered"/>
    <dgm:cxn modelId="{B18CEC20-DC70-4E2C-A5DB-60C905DD88DC}" type="presParOf" srcId="{2C7A60DB-C949-45F0-AA14-5D9F5DD556E0}" destId="{81CD0F6A-B885-48EB-B360-7637D9D80720}" srcOrd="1" destOrd="0" presId="urn:microsoft.com/office/officeart/2016/7/layout/BasicLinearProcessNumbered"/>
    <dgm:cxn modelId="{9EFACBD6-5143-42FB-85C1-2CBD07D5409D}" type="presParOf" srcId="{2C7A60DB-C949-45F0-AA14-5D9F5DD556E0}" destId="{03E50AB3-ADF5-4BCF-8F5F-74CA01267D5E}" srcOrd="2" destOrd="0" presId="urn:microsoft.com/office/officeart/2016/7/layout/BasicLinearProcessNumbered"/>
    <dgm:cxn modelId="{B9A52CBD-EB4E-406D-87E7-42F4F2ED43F2}" type="presParOf" srcId="{03E50AB3-ADF5-4BCF-8F5F-74CA01267D5E}" destId="{A5C6AC49-2006-4127-ACD9-F4D84D8BCFF8}" srcOrd="0" destOrd="0" presId="urn:microsoft.com/office/officeart/2016/7/layout/BasicLinearProcessNumbered"/>
    <dgm:cxn modelId="{72BCD5ED-57D2-4A3E-9E6D-5023C040A888}" type="presParOf" srcId="{03E50AB3-ADF5-4BCF-8F5F-74CA01267D5E}" destId="{FAC4A846-0131-4DF9-B1EF-D05551953926}" srcOrd="1" destOrd="0" presId="urn:microsoft.com/office/officeart/2016/7/layout/BasicLinearProcessNumbered"/>
    <dgm:cxn modelId="{C7675246-9332-4597-B886-10490A61008F}" type="presParOf" srcId="{03E50AB3-ADF5-4BCF-8F5F-74CA01267D5E}" destId="{EC1046D7-34FD-471C-A975-68DA172DADE2}" srcOrd="2" destOrd="0" presId="urn:microsoft.com/office/officeart/2016/7/layout/BasicLinearProcessNumbered"/>
    <dgm:cxn modelId="{6AA411CC-60F8-45C4-8716-E953253BF041}" type="presParOf" srcId="{03E50AB3-ADF5-4BCF-8F5F-74CA01267D5E}" destId="{24847275-4069-40D9-997F-F86DE1650CCC}" srcOrd="3" destOrd="0" presId="urn:microsoft.com/office/officeart/2016/7/layout/BasicLinearProcessNumbered"/>
    <dgm:cxn modelId="{F9C5D14E-E9AE-4106-A7A7-0FCD0281EC05}" type="presParOf" srcId="{2C7A60DB-C949-45F0-AA14-5D9F5DD556E0}" destId="{C97D3141-CEDC-4791-9800-3A1691AF087C}" srcOrd="3" destOrd="0" presId="urn:microsoft.com/office/officeart/2016/7/layout/BasicLinearProcessNumbered"/>
    <dgm:cxn modelId="{C6736583-7700-4DFA-A701-BDADA2EE4D45}" type="presParOf" srcId="{2C7A60DB-C949-45F0-AA14-5D9F5DD556E0}" destId="{A7FAE90D-953C-4F16-816E-98A19BF9F080}" srcOrd="4" destOrd="0" presId="urn:microsoft.com/office/officeart/2016/7/layout/BasicLinearProcessNumbered"/>
    <dgm:cxn modelId="{4129D4E8-90D5-4C1D-B85A-18040E130265}" type="presParOf" srcId="{A7FAE90D-953C-4F16-816E-98A19BF9F080}" destId="{119E169B-999B-46AD-BF3B-39475CC315BA}" srcOrd="0" destOrd="0" presId="urn:microsoft.com/office/officeart/2016/7/layout/BasicLinearProcessNumbered"/>
    <dgm:cxn modelId="{44AE8A18-A784-49FB-9BCB-0806239C7E3D}" type="presParOf" srcId="{A7FAE90D-953C-4F16-816E-98A19BF9F080}" destId="{3622CC64-4F2C-47EE-8AAB-2F59B2655CCD}" srcOrd="1" destOrd="0" presId="urn:microsoft.com/office/officeart/2016/7/layout/BasicLinearProcessNumbered"/>
    <dgm:cxn modelId="{A86D98D4-0153-4C3B-B872-9BECDBDD5EBE}" type="presParOf" srcId="{A7FAE90D-953C-4F16-816E-98A19BF9F080}" destId="{C7927168-F482-4135-B360-DD4ADD56145E}" srcOrd="2" destOrd="0" presId="urn:microsoft.com/office/officeart/2016/7/layout/BasicLinearProcessNumbered"/>
    <dgm:cxn modelId="{A385C550-F2F3-4E8B-BAEB-BF5E82671A77}" type="presParOf" srcId="{A7FAE90D-953C-4F16-816E-98A19BF9F080}" destId="{778FFDEC-E983-445B-8E0D-667761E8A2FD}"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5ED13C-D1D7-4514-98CA-ACF4AC0DE8A6}"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FA6FEC1-E710-44FA-B58B-8E953B073343}">
      <dgm:prSet/>
      <dgm:spPr/>
      <dgm:t>
        <a:bodyPr/>
        <a:lstStyle/>
        <a:p>
          <a:pPr>
            <a:lnSpc>
              <a:spcPct val="100000"/>
            </a:lnSpc>
          </a:pPr>
          <a:r>
            <a:rPr lang="en-US">
              <a:solidFill>
                <a:schemeClr val="bg1"/>
              </a:solidFill>
              <a:latin typeface="Tahoma"/>
              <a:ea typeface="Tahoma"/>
              <a:cs typeface="Tahoma"/>
            </a:rPr>
            <a:t>Team</a:t>
          </a:r>
        </a:p>
      </dgm:t>
    </dgm:pt>
    <dgm:pt modelId="{A2320B85-536B-47D7-8025-0B3B7B059217}" type="parTrans" cxnId="{BC06B75B-C311-4643-9D62-7AAB5146524C}">
      <dgm:prSet/>
      <dgm:spPr/>
      <dgm:t>
        <a:bodyPr/>
        <a:lstStyle/>
        <a:p>
          <a:endParaRPr lang="en-US"/>
        </a:p>
      </dgm:t>
    </dgm:pt>
    <dgm:pt modelId="{3664368F-74A9-4B89-9490-57221035FA0E}" type="sibTrans" cxnId="{BC06B75B-C311-4643-9D62-7AAB5146524C}">
      <dgm:prSet/>
      <dgm:spPr/>
      <dgm:t>
        <a:bodyPr/>
        <a:lstStyle/>
        <a:p>
          <a:pPr>
            <a:lnSpc>
              <a:spcPct val="100000"/>
            </a:lnSpc>
          </a:pPr>
          <a:endParaRPr lang="en-US"/>
        </a:p>
      </dgm:t>
    </dgm:pt>
    <dgm:pt modelId="{B98306CC-F4F4-468E-A1FE-A7C1F1E7A79F}">
      <dgm:prSet/>
      <dgm:spPr/>
      <dgm:t>
        <a:bodyPr/>
        <a:lstStyle/>
        <a:p>
          <a:pPr>
            <a:lnSpc>
              <a:spcPct val="100000"/>
            </a:lnSpc>
          </a:pPr>
          <a:r>
            <a:rPr lang="en-US">
              <a:solidFill>
                <a:schemeClr val="bg1"/>
              </a:solidFill>
              <a:latin typeface="Tahoma"/>
              <a:ea typeface="Tahoma"/>
              <a:cs typeface="Tahoma"/>
            </a:rPr>
            <a:t>Purpose</a:t>
          </a:r>
        </a:p>
      </dgm:t>
    </dgm:pt>
    <dgm:pt modelId="{5CEA49BC-A2B3-4063-A5E6-112A69009629}" type="parTrans" cxnId="{1A03D6B8-08A4-4270-8897-CFD24B0B00D9}">
      <dgm:prSet/>
      <dgm:spPr/>
      <dgm:t>
        <a:bodyPr/>
        <a:lstStyle/>
        <a:p>
          <a:endParaRPr lang="en-US"/>
        </a:p>
      </dgm:t>
    </dgm:pt>
    <dgm:pt modelId="{0700FE71-2D0F-4CEB-B5AC-265A9C3B1063}" type="sibTrans" cxnId="{1A03D6B8-08A4-4270-8897-CFD24B0B00D9}">
      <dgm:prSet/>
      <dgm:spPr/>
      <dgm:t>
        <a:bodyPr/>
        <a:lstStyle/>
        <a:p>
          <a:pPr>
            <a:lnSpc>
              <a:spcPct val="100000"/>
            </a:lnSpc>
          </a:pPr>
          <a:endParaRPr lang="en-US"/>
        </a:p>
      </dgm:t>
    </dgm:pt>
    <dgm:pt modelId="{5A47DAFD-095C-4341-8BE4-BEC5D32B7147}">
      <dgm:prSet/>
      <dgm:spPr/>
      <dgm:t>
        <a:bodyPr/>
        <a:lstStyle/>
        <a:p>
          <a:pPr>
            <a:lnSpc>
              <a:spcPct val="100000"/>
            </a:lnSpc>
          </a:pPr>
          <a:r>
            <a:rPr lang="en-US">
              <a:solidFill>
                <a:schemeClr val="bg1"/>
              </a:solidFill>
              <a:latin typeface="Tahoma"/>
              <a:ea typeface="Tahoma"/>
              <a:cs typeface="Tahoma"/>
            </a:rPr>
            <a:t>Questions</a:t>
          </a:r>
        </a:p>
      </dgm:t>
    </dgm:pt>
    <dgm:pt modelId="{9336F7BA-41EA-4087-991F-438DFAA1787C}" type="parTrans" cxnId="{9AB4200F-2BE5-4DA3-9170-5A5F5CB4BAF7}">
      <dgm:prSet/>
      <dgm:spPr/>
      <dgm:t>
        <a:bodyPr/>
        <a:lstStyle/>
        <a:p>
          <a:endParaRPr lang="en-US"/>
        </a:p>
      </dgm:t>
    </dgm:pt>
    <dgm:pt modelId="{C0C33A2D-59DC-4D47-B5DF-9DF5E711F430}" type="sibTrans" cxnId="{9AB4200F-2BE5-4DA3-9170-5A5F5CB4BAF7}">
      <dgm:prSet/>
      <dgm:spPr/>
      <dgm:t>
        <a:bodyPr/>
        <a:lstStyle/>
        <a:p>
          <a:pPr>
            <a:lnSpc>
              <a:spcPct val="100000"/>
            </a:lnSpc>
          </a:pPr>
          <a:endParaRPr lang="en-US"/>
        </a:p>
      </dgm:t>
    </dgm:pt>
    <dgm:pt modelId="{A4821B16-FB04-451B-A5A4-DF17CDA4AF95}">
      <dgm:prSet/>
      <dgm:spPr/>
      <dgm:t>
        <a:bodyPr/>
        <a:lstStyle/>
        <a:p>
          <a:pPr>
            <a:lnSpc>
              <a:spcPct val="100000"/>
            </a:lnSpc>
          </a:pPr>
          <a:r>
            <a:rPr lang="en-US">
              <a:solidFill>
                <a:schemeClr val="bg1"/>
              </a:solidFill>
              <a:latin typeface="Tahoma"/>
              <a:ea typeface="Tahoma"/>
              <a:cs typeface="Tahoma"/>
            </a:rPr>
            <a:t>Data Needed</a:t>
          </a:r>
        </a:p>
      </dgm:t>
    </dgm:pt>
    <dgm:pt modelId="{C17FF8AA-9CCF-44AE-A569-1F4B87C72847}" type="parTrans" cxnId="{020646C5-4414-42EE-82C3-6D036087976B}">
      <dgm:prSet/>
      <dgm:spPr/>
      <dgm:t>
        <a:bodyPr/>
        <a:lstStyle/>
        <a:p>
          <a:endParaRPr lang="en-US"/>
        </a:p>
      </dgm:t>
    </dgm:pt>
    <dgm:pt modelId="{382B29E1-CC3E-4606-AB4E-F58F3C8285ED}" type="sibTrans" cxnId="{020646C5-4414-42EE-82C3-6D036087976B}">
      <dgm:prSet/>
      <dgm:spPr/>
      <dgm:t>
        <a:bodyPr/>
        <a:lstStyle/>
        <a:p>
          <a:pPr>
            <a:lnSpc>
              <a:spcPct val="100000"/>
            </a:lnSpc>
          </a:pPr>
          <a:endParaRPr lang="en-US"/>
        </a:p>
      </dgm:t>
    </dgm:pt>
    <dgm:pt modelId="{0709280A-1FDB-47C0-8157-D006B2287239}">
      <dgm:prSet/>
      <dgm:spPr/>
      <dgm:t>
        <a:bodyPr/>
        <a:lstStyle/>
        <a:p>
          <a:pPr>
            <a:lnSpc>
              <a:spcPct val="100000"/>
            </a:lnSpc>
          </a:pPr>
          <a:r>
            <a:rPr lang="en-US">
              <a:solidFill>
                <a:schemeClr val="bg1"/>
              </a:solidFill>
              <a:latin typeface="Tahoma"/>
              <a:ea typeface="Tahoma"/>
              <a:cs typeface="Tahoma"/>
            </a:rPr>
            <a:t>Analysis </a:t>
          </a:r>
        </a:p>
      </dgm:t>
    </dgm:pt>
    <dgm:pt modelId="{8BFD8AA3-68A5-415C-907D-C3D0AFC54153}" type="parTrans" cxnId="{B3C8B91F-35C9-40B3-A553-BF0B6AB1EE7A}">
      <dgm:prSet/>
      <dgm:spPr/>
      <dgm:t>
        <a:bodyPr/>
        <a:lstStyle/>
        <a:p>
          <a:endParaRPr lang="en-US"/>
        </a:p>
      </dgm:t>
    </dgm:pt>
    <dgm:pt modelId="{16E6EACD-FC1C-48D6-ACD8-CAB302080BF2}" type="sibTrans" cxnId="{B3C8B91F-35C9-40B3-A553-BF0B6AB1EE7A}">
      <dgm:prSet/>
      <dgm:spPr/>
      <dgm:t>
        <a:bodyPr/>
        <a:lstStyle/>
        <a:p>
          <a:pPr>
            <a:lnSpc>
              <a:spcPct val="100000"/>
            </a:lnSpc>
          </a:pPr>
          <a:endParaRPr lang="en-US"/>
        </a:p>
      </dgm:t>
    </dgm:pt>
    <dgm:pt modelId="{7A479149-06D6-4576-AE4A-E2A74CF6293A}">
      <dgm:prSet phldr="0"/>
      <dgm:spPr/>
      <dgm:t>
        <a:bodyPr/>
        <a:lstStyle/>
        <a:p>
          <a:pPr>
            <a:lnSpc>
              <a:spcPct val="100000"/>
            </a:lnSpc>
          </a:pPr>
          <a:r>
            <a:rPr lang="en-US">
              <a:solidFill>
                <a:schemeClr val="bg1"/>
              </a:solidFill>
              <a:latin typeface="Tahoma"/>
              <a:ea typeface="Tahoma"/>
              <a:cs typeface="Tahoma"/>
            </a:rPr>
            <a:t>Results</a:t>
          </a:r>
        </a:p>
      </dgm:t>
    </dgm:pt>
    <dgm:pt modelId="{387BD292-5F24-499D-9158-C36C993DEB67}" type="parTrans" cxnId="{12C3AE7E-AF26-4DA3-9323-596C28737A97}">
      <dgm:prSet/>
      <dgm:spPr/>
      <dgm:t>
        <a:bodyPr/>
        <a:lstStyle/>
        <a:p>
          <a:endParaRPr lang="en-US"/>
        </a:p>
      </dgm:t>
    </dgm:pt>
    <dgm:pt modelId="{D5463E63-23DA-452F-8D55-36E7E4CF747F}" type="sibTrans" cxnId="{12C3AE7E-AF26-4DA3-9323-596C28737A97}">
      <dgm:prSet/>
      <dgm:spPr/>
      <dgm:t>
        <a:bodyPr/>
        <a:lstStyle/>
        <a:p>
          <a:pPr>
            <a:lnSpc>
              <a:spcPct val="100000"/>
            </a:lnSpc>
          </a:pPr>
          <a:endParaRPr lang="en-US"/>
        </a:p>
      </dgm:t>
    </dgm:pt>
    <dgm:pt modelId="{16768513-346B-4429-84D9-75D6AFD571FA}">
      <dgm:prSet phldr="0"/>
      <dgm:spPr/>
      <dgm:t>
        <a:bodyPr/>
        <a:lstStyle/>
        <a:p>
          <a:pPr>
            <a:lnSpc>
              <a:spcPct val="100000"/>
            </a:lnSpc>
          </a:pPr>
          <a:r>
            <a:rPr lang="en-US">
              <a:solidFill>
                <a:schemeClr val="bg1"/>
              </a:solidFill>
              <a:latin typeface="Tahoma"/>
              <a:ea typeface="Tahoma"/>
              <a:cs typeface="Tahoma"/>
            </a:rPr>
            <a:t>Use </a:t>
          </a:r>
        </a:p>
      </dgm:t>
    </dgm:pt>
    <dgm:pt modelId="{6AF74239-FA93-44A0-B445-D6B4DFBFF8A7}" type="parTrans" cxnId="{DCA2574D-FDA5-42B0-9E0F-8F409979B440}">
      <dgm:prSet/>
      <dgm:spPr/>
      <dgm:t>
        <a:bodyPr/>
        <a:lstStyle/>
        <a:p>
          <a:endParaRPr lang="en-US"/>
        </a:p>
      </dgm:t>
    </dgm:pt>
    <dgm:pt modelId="{7D44BB5C-869A-4A9D-BA1B-16E116EF875F}" type="sibTrans" cxnId="{DCA2574D-FDA5-42B0-9E0F-8F409979B440}">
      <dgm:prSet/>
      <dgm:spPr/>
      <dgm:t>
        <a:bodyPr/>
        <a:lstStyle/>
        <a:p>
          <a:pPr>
            <a:lnSpc>
              <a:spcPct val="100000"/>
            </a:lnSpc>
          </a:pPr>
          <a:endParaRPr lang="en-US"/>
        </a:p>
      </dgm:t>
    </dgm:pt>
    <dgm:pt modelId="{7D605615-B71A-49CC-8C64-2D43197A9988}">
      <dgm:prSet phldr="0"/>
      <dgm:spPr/>
      <dgm:t>
        <a:bodyPr/>
        <a:lstStyle/>
        <a:p>
          <a:pPr>
            <a:lnSpc>
              <a:spcPct val="100000"/>
            </a:lnSpc>
          </a:pPr>
          <a:r>
            <a:rPr lang="en-US">
              <a:solidFill>
                <a:schemeClr val="bg1"/>
              </a:solidFill>
              <a:latin typeface="Tahoma"/>
              <a:ea typeface="Tahoma"/>
              <a:cs typeface="Tahoma"/>
            </a:rPr>
            <a:t>Sharing</a:t>
          </a:r>
        </a:p>
      </dgm:t>
    </dgm:pt>
    <dgm:pt modelId="{AFAEFB20-E6D9-4E65-9C53-FF7133BFD10C}" type="parTrans" cxnId="{7ED01A24-1B82-43AE-AD8A-69E567266743}">
      <dgm:prSet/>
      <dgm:spPr/>
      <dgm:t>
        <a:bodyPr/>
        <a:lstStyle/>
        <a:p>
          <a:endParaRPr lang="en-US"/>
        </a:p>
      </dgm:t>
    </dgm:pt>
    <dgm:pt modelId="{F04D8094-B1E8-422C-B18F-C8B44FF2BD4C}" type="sibTrans" cxnId="{7ED01A24-1B82-43AE-AD8A-69E567266743}">
      <dgm:prSet/>
      <dgm:spPr/>
      <dgm:t>
        <a:bodyPr/>
        <a:lstStyle/>
        <a:p>
          <a:endParaRPr lang="en-US"/>
        </a:p>
      </dgm:t>
    </dgm:pt>
    <dgm:pt modelId="{2965D36F-1DB5-4BAE-A769-91EAD7985A21}" type="pres">
      <dgm:prSet presAssocID="{C55ED13C-D1D7-4514-98CA-ACF4AC0DE8A6}" presName="root" presStyleCnt="0">
        <dgm:presLayoutVars>
          <dgm:dir/>
          <dgm:resizeHandles val="exact"/>
        </dgm:presLayoutVars>
      </dgm:prSet>
      <dgm:spPr/>
    </dgm:pt>
    <dgm:pt modelId="{77F5E9AB-6BDF-44C3-9520-61B051745D65}" type="pres">
      <dgm:prSet presAssocID="{C55ED13C-D1D7-4514-98CA-ACF4AC0DE8A6}" presName="container" presStyleCnt="0">
        <dgm:presLayoutVars>
          <dgm:dir/>
          <dgm:resizeHandles val="exact"/>
        </dgm:presLayoutVars>
      </dgm:prSet>
      <dgm:spPr/>
    </dgm:pt>
    <dgm:pt modelId="{8B0C9588-035B-418F-BC4E-F495DB9C80E5}" type="pres">
      <dgm:prSet presAssocID="{EFA6FEC1-E710-44FA-B58B-8E953B073343}" presName="compNode" presStyleCnt="0"/>
      <dgm:spPr/>
    </dgm:pt>
    <dgm:pt modelId="{FBC40D60-ED4C-4806-9DEC-109951B12BD3}" type="pres">
      <dgm:prSet presAssocID="{EFA6FEC1-E710-44FA-B58B-8E953B073343}" presName="iconBgRect" presStyleLbl="bgShp" presStyleIdx="0" presStyleCnt="8"/>
      <dgm:spPr/>
    </dgm:pt>
    <dgm:pt modelId="{0616477D-88F5-482A-A8F6-D370F8582573}" type="pres">
      <dgm:prSet presAssocID="{EFA6FEC1-E710-44FA-B58B-8E953B073343}" presName="iconRect" presStyleLbl="node1" presStyleIdx="0" presStyleCnt="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Icon of hands together"/>
        </a:ext>
      </dgm:extLst>
    </dgm:pt>
    <dgm:pt modelId="{25A66C03-ED84-4311-8930-F5F8E9B7B3F4}" type="pres">
      <dgm:prSet presAssocID="{EFA6FEC1-E710-44FA-B58B-8E953B073343}" presName="spaceRect" presStyleCnt="0"/>
      <dgm:spPr/>
    </dgm:pt>
    <dgm:pt modelId="{594AFB64-3246-49D8-A5AD-81AAE567750E}" type="pres">
      <dgm:prSet presAssocID="{EFA6FEC1-E710-44FA-B58B-8E953B073343}" presName="textRect" presStyleLbl="revTx" presStyleIdx="0" presStyleCnt="8">
        <dgm:presLayoutVars>
          <dgm:chMax val="1"/>
          <dgm:chPref val="1"/>
        </dgm:presLayoutVars>
      </dgm:prSet>
      <dgm:spPr/>
    </dgm:pt>
    <dgm:pt modelId="{C58305AE-D65D-4E2E-B844-2D94E17B3FDC}" type="pres">
      <dgm:prSet presAssocID="{3664368F-74A9-4B89-9490-57221035FA0E}" presName="sibTrans" presStyleLbl="sibTrans2D1" presStyleIdx="0" presStyleCnt="0"/>
      <dgm:spPr/>
    </dgm:pt>
    <dgm:pt modelId="{5C6634BB-2D0D-4E6A-8F16-7FF6FB8F8929}" type="pres">
      <dgm:prSet presAssocID="{B98306CC-F4F4-468E-A1FE-A7C1F1E7A79F}" presName="compNode" presStyleCnt="0"/>
      <dgm:spPr/>
    </dgm:pt>
    <dgm:pt modelId="{07C6ED25-E610-4D60-8AE7-1A9C6D51D1E0}" type="pres">
      <dgm:prSet presAssocID="{B98306CC-F4F4-468E-A1FE-A7C1F1E7A79F}" presName="iconBgRect" presStyleLbl="bgShp" presStyleIdx="1" presStyleCnt="8"/>
      <dgm:spPr/>
    </dgm:pt>
    <dgm:pt modelId="{914C6344-71E3-43F6-BA54-B88D1E1A3983}" type="pres">
      <dgm:prSet presAssocID="{B98306CC-F4F4-468E-A1FE-A7C1F1E7A79F}"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con of bullseye"/>
        </a:ext>
      </dgm:extLst>
    </dgm:pt>
    <dgm:pt modelId="{FBA10A4E-F7D1-47C2-BD54-95B48362B5D4}" type="pres">
      <dgm:prSet presAssocID="{B98306CC-F4F4-468E-A1FE-A7C1F1E7A79F}" presName="spaceRect" presStyleCnt="0"/>
      <dgm:spPr/>
    </dgm:pt>
    <dgm:pt modelId="{3C109E2D-0EEF-43D5-A833-B180FEF60818}" type="pres">
      <dgm:prSet presAssocID="{B98306CC-F4F4-468E-A1FE-A7C1F1E7A79F}" presName="textRect" presStyleLbl="revTx" presStyleIdx="1" presStyleCnt="8">
        <dgm:presLayoutVars>
          <dgm:chMax val="1"/>
          <dgm:chPref val="1"/>
        </dgm:presLayoutVars>
      </dgm:prSet>
      <dgm:spPr/>
    </dgm:pt>
    <dgm:pt modelId="{9C3A01F1-C93F-4144-9395-33EBE7EDE693}" type="pres">
      <dgm:prSet presAssocID="{0700FE71-2D0F-4CEB-B5AC-265A9C3B1063}" presName="sibTrans" presStyleLbl="sibTrans2D1" presStyleIdx="0" presStyleCnt="0"/>
      <dgm:spPr/>
    </dgm:pt>
    <dgm:pt modelId="{6118488E-05EE-4FDB-9E0C-6910A6D79074}" type="pres">
      <dgm:prSet presAssocID="{5A47DAFD-095C-4341-8BE4-BEC5D32B7147}" presName="compNode" presStyleCnt="0"/>
      <dgm:spPr/>
    </dgm:pt>
    <dgm:pt modelId="{8F6F5ECC-57E2-4EEE-8516-4B16DFB8034C}" type="pres">
      <dgm:prSet presAssocID="{5A47DAFD-095C-4341-8BE4-BEC5D32B7147}" presName="iconBgRect" presStyleLbl="bgShp" presStyleIdx="2" presStyleCnt="8"/>
      <dgm:spPr/>
    </dgm:pt>
    <dgm:pt modelId="{3DE1C955-A757-485E-AB47-057DD771034C}" type="pres">
      <dgm:prSet presAssocID="{5A47DAFD-095C-4341-8BE4-BEC5D32B7147}"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con of question mark"/>
        </a:ext>
      </dgm:extLst>
    </dgm:pt>
    <dgm:pt modelId="{B9F1BC64-063E-4AE5-A480-B1AE5C7671E3}" type="pres">
      <dgm:prSet presAssocID="{5A47DAFD-095C-4341-8BE4-BEC5D32B7147}" presName="spaceRect" presStyleCnt="0"/>
      <dgm:spPr/>
    </dgm:pt>
    <dgm:pt modelId="{4B04ECE3-E8DD-42B5-99DB-72E02D0554E2}" type="pres">
      <dgm:prSet presAssocID="{5A47DAFD-095C-4341-8BE4-BEC5D32B7147}" presName="textRect" presStyleLbl="revTx" presStyleIdx="2" presStyleCnt="8">
        <dgm:presLayoutVars>
          <dgm:chMax val="1"/>
          <dgm:chPref val="1"/>
        </dgm:presLayoutVars>
      </dgm:prSet>
      <dgm:spPr/>
    </dgm:pt>
    <dgm:pt modelId="{433EF290-AD58-457B-A3A1-DDE0748057A5}" type="pres">
      <dgm:prSet presAssocID="{C0C33A2D-59DC-4D47-B5DF-9DF5E711F430}" presName="sibTrans" presStyleLbl="sibTrans2D1" presStyleIdx="0" presStyleCnt="0"/>
      <dgm:spPr/>
    </dgm:pt>
    <dgm:pt modelId="{E600C883-1687-4039-A17E-67D9DEADEE5F}" type="pres">
      <dgm:prSet presAssocID="{A4821B16-FB04-451B-A5A4-DF17CDA4AF95}" presName="compNode" presStyleCnt="0"/>
      <dgm:spPr/>
    </dgm:pt>
    <dgm:pt modelId="{D8639F9C-6975-47DB-A58D-46C4D5BBDE37}" type="pres">
      <dgm:prSet presAssocID="{A4821B16-FB04-451B-A5A4-DF17CDA4AF95}" presName="iconBgRect" presStyleLbl="bgShp" presStyleIdx="3" presStyleCnt="8" custLinFactNeighborX="-33101" custLinFactNeighborY="-9887"/>
      <dgm:spPr/>
    </dgm:pt>
    <dgm:pt modelId="{3556737A-68FF-432F-962E-457CD1DDB525}" type="pres">
      <dgm:prSet presAssocID="{A4821B16-FB04-451B-A5A4-DF17CDA4AF95}" presName="iconRect" presStyleLbl="node1" presStyleIdx="3" presStyleCnt="8" custLinFactNeighborX="-62469" custLinFactNeighborY="-1704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Magnifying glass with simple line chart in the middle"/>
        </a:ext>
      </dgm:extLst>
    </dgm:pt>
    <dgm:pt modelId="{D837AA96-E94B-48C9-8B2C-81B93D91617A}" type="pres">
      <dgm:prSet presAssocID="{A4821B16-FB04-451B-A5A4-DF17CDA4AF95}" presName="spaceRect" presStyleCnt="0"/>
      <dgm:spPr/>
    </dgm:pt>
    <dgm:pt modelId="{5FEFCC21-A7ED-4A49-B97B-C1D6785EBC11}" type="pres">
      <dgm:prSet presAssocID="{A4821B16-FB04-451B-A5A4-DF17CDA4AF95}" presName="textRect" presStyleLbl="revTx" presStyleIdx="3" presStyleCnt="8" custLinFactNeighborX="-18259" custLinFactNeighborY="2945">
        <dgm:presLayoutVars>
          <dgm:chMax val="1"/>
          <dgm:chPref val="1"/>
        </dgm:presLayoutVars>
      </dgm:prSet>
      <dgm:spPr/>
    </dgm:pt>
    <dgm:pt modelId="{7755D56C-70B7-4768-8736-2897F4EB4315}" type="pres">
      <dgm:prSet presAssocID="{382B29E1-CC3E-4606-AB4E-F58F3C8285ED}" presName="sibTrans" presStyleLbl="sibTrans2D1" presStyleIdx="0" presStyleCnt="0"/>
      <dgm:spPr/>
    </dgm:pt>
    <dgm:pt modelId="{5B5D8539-12AA-41E5-A954-76C532796688}" type="pres">
      <dgm:prSet presAssocID="{0709280A-1FDB-47C0-8157-D006B2287239}" presName="compNode" presStyleCnt="0"/>
      <dgm:spPr/>
    </dgm:pt>
    <dgm:pt modelId="{18C74D72-C4F3-48F5-B575-BDC1B4BA40CF}" type="pres">
      <dgm:prSet presAssocID="{0709280A-1FDB-47C0-8157-D006B2287239}" presName="iconBgRect" presStyleLbl="bgShp" presStyleIdx="4" presStyleCnt="8"/>
      <dgm:spPr/>
    </dgm:pt>
    <dgm:pt modelId="{4291D472-C4B4-4354-A3D0-BBB4D4F3C508}" type="pres">
      <dgm:prSet presAssocID="{0709280A-1FDB-47C0-8157-D006B2287239}"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Icon of simple line chart with markers."/>
        </a:ext>
      </dgm:extLst>
    </dgm:pt>
    <dgm:pt modelId="{FC7BBD6B-2B78-4A71-B49E-E4E6BE06B23D}" type="pres">
      <dgm:prSet presAssocID="{0709280A-1FDB-47C0-8157-D006B2287239}" presName="spaceRect" presStyleCnt="0"/>
      <dgm:spPr/>
    </dgm:pt>
    <dgm:pt modelId="{E6286677-90C4-4987-B365-CE0E134CB53D}" type="pres">
      <dgm:prSet presAssocID="{0709280A-1FDB-47C0-8157-D006B2287239}" presName="textRect" presStyleLbl="revTx" presStyleIdx="4" presStyleCnt="8">
        <dgm:presLayoutVars>
          <dgm:chMax val="1"/>
          <dgm:chPref val="1"/>
        </dgm:presLayoutVars>
      </dgm:prSet>
      <dgm:spPr/>
    </dgm:pt>
    <dgm:pt modelId="{1420B434-4931-4D97-BBB6-FC0810265768}" type="pres">
      <dgm:prSet presAssocID="{16E6EACD-FC1C-48D6-ACD8-CAB302080BF2}" presName="sibTrans" presStyleLbl="sibTrans2D1" presStyleIdx="0" presStyleCnt="0"/>
      <dgm:spPr/>
    </dgm:pt>
    <dgm:pt modelId="{FA629772-0499-4B5C-8423-6002CDB66E00}" type="pres">
      <dgm:prSet presAssocID="{7A479149-06D6-4576-AE4A-E2A74CF6293A}" presName="compNode" presStyleCnt="0"/>
      <dgm:spPr/>
    </dgm:pt>
    <dgm:pt modelId="{12F98307-B6F7-4B0F-81B3-B08DA0D7B45D}" type="pres">
      <dgm:prSet presAssocID="{7A479149-06D6-4576-AE4A-E2A74CF6293A}" presName="iconBgRect" presStyleLbl="bgShp" presStyleIdx="5" presStyleCnt="8" custLinFactNeighborX="-4314" custLinFactNeighborY="2157"/>
      <dgm:spPr>
        <a:solidFill>
          <a:srgbClr val="7030A0"/>
        </a:solidFill>
      </dgm:spPr>
    </dgm:pt>
    <dgm:pt modelId="{064C00C4-D823-43D3-B261-D7AE8A0C98B6}" type="pres">
      <dgm:prSet presAssocID="{7A479149-06D6-4576-AE4A-E2A74CF6293A}" presName="iconRect" presStyleLbl="node1" presStyleIdx="5" presStyleCnt="8" custLinFactNeighborX="-7438" custLinFactNeighborY="3719"/>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Icon with arrow"/>
        </a:ext>
      </dgm:extLst>
    </dgm:pt>
    <dgm:pt modelId="{18442019-99C0-417C-8ACB-7F4C8C902507}" type="pres">
      <dgm:prSet presAssocID="{7A479149-06D6-4576-AE4A-E2A74CF6293A}" presName="spaceRect" presStyleCnt="0"/>
      <dgm:spPr/>
    </dgm:pt>
    <dgm:pt modelId="{33CC5DBD-0378-4E89-9FFA-AFEE846E8357}" type="pres">
      <dgm:prSet presAssocID="{7A479149-06D6-4576-AE4A-E2A74CF6293A}" presName="textRect" presStyleLbl="revTx" presStyleIdx="5" presStyleCnt="8">
        <dgm:presLayoutVars>
          <dgm:chMax val="1"/>
          <dgm:chPref val="1"/>
        </dgm:presLayoutVars>
      </dgm:prSet>
      <dgm:spPr/>
    </dgm:pt>
    <dgm:pt modelId="{973C0C12-0AB2-4427-A4FD-FF0ACD1AB453}" type="pres">
      <dgm:prSet presAssocID="{D5463E63-23DA-452F-8D55-36E7E4CF747F}" presName="sibTrans" presStyleLbl="sibTrans2D1" presStyleIdx="0" presStyleCnt="0"/>
      <dgm:spPr/>
    </dgm:pt>
    <dgm:pt modelId="{E7F8CF15-1668-41B4-861C-02DCEC095DC7}" type="pres">
      <dgm:prSet presAssocID="{16768513-346B-4429-84D9-75D6AFD571FA}" presName="compNode" presStyleCnt="0"/>
      <dgm:spPr/>
    </dgm:pt>
    <dgm:pt modelId="{421B55A2-3550-4154-976D-F987D6B45C24}" type="pres">
      <dgm:prSet presAssocID="{16768513-346B-4429-84D9-75D6AFD571FA}" presName="iconBgRect" presStyleLbl="bgShp" presStyleIdx="6" presStyleCnt="8"/>
      <dgm:spPr>
        <a:solidFill>
          <a:srgbClr val="ED3532"/>
        </a:solidFill>
      </dgm:spPr>
    </dgm:pt>
    <dgm:pt modelId="{8A7426EE-4EE5-45AD-9ADF-BC3CF19224BE}" type="pres">
      <dgm:prSet presAssocID="{16768513-346B-4429-84D9-75D6AFD571FA}" presName="iconRect" presStyleLbl="node1" presStyleIdx="6" presStyleCnt="8"/>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Icon of gears"/>
        </a:ext>
      </dgm:extLst>
    </dgm:pt>
    <dgm:pt modelId="{DEC9ADA5-4C84-4FFD-8963-DEA1B1320C08}" type="pres">
      <dgm:prSet presAssocID="{16768513-346B-4429-84D9-75D6AFD571FA}" presName="spaceRect" presStyleCnt="0"/>
      <dgm:spPr/>
    </dgm:pt>
    <dgm:pt modelId="{E00215B9-D3B4-461D-B13B-AF02871596E7}" type="pres">
      <dgm:prSet presAssocID="{16768513-346B-4429-84D9-75D6AFD571FA}" presName="textRect" presStyleLbl="revTx" presStyleIdx="6" presStyleCnt="8">
        <dgm:presLayoutVars>
          <dgm:chMax val="1"/>
          <dgm:chPref val="1"/>
        </dgm:presLayoutVars>
      </dgm:prSet>
      <dgm:spPr/>
    </dgm:pt>
    <dgm:pt modelId="{43C0E8C6-7E12-4180-9F2A-B9A80813990C}" type="pres">
      <dgm:prSet presAssocID="{7D44BB5C-869A-4A9D-BA1B-16E116EF875F}" presName="sibTrans" presStyleLbl="sibTrans2D1" presStyleIdx="0" presStyleCnt="0"/>
      <dgm:spPr/>
    </dgm:pt>
    <dgm:pt modelId="{2F342453-3205-405C-BCF6-6EC7F918D21F}" type="pres">
      <dgm:prSet presAssocID="{7D605615-B71A-49CC-8C64-2D43197A9988}" presName="compNode" presStyleCnt="0"/>
      <dgm:spPr/>
    </dgm:pt>
    <dgm:pt modelId="{1BF412CF-892F-4CA8-9D6A-F6A21E921E3B}" type="pres">
      <dgm:prSet presAssocID="{7D605615-B71A-49CC-8C64-2D43197A9988}" presName="iconBgRect" presStyleLbl="bgShp" presStyleIdx="7" presStyleCnt="8"/>
      <dgm:spPr>
        <a:solidFill>
          <a:schemeClr val="accent4">
            <a:lumMod val="75000"/>
          </a:schemeClr>
        </a:solidFill>
      </dgm:spPr>
    </dgm:pt>
    <dgm:pt modelId="{1E1BC167-C993-4496-96B9-A09A274380A5}" type="pres">
      <dgm:prSet presAssocID="{7D605615-B71A-49CC-8C64-2D43197A9988}" presName="iconRect" presStyleLbl="node1" presStyleIdx="7" presStyleCnt="8"/>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Icon of a blog"/>
        </a:ext>
      </dgm:extLst>
    </dgm:pt>
    <dgm:pt modelId="{BF276A85-E9BE-4E5A-9070-2D496C9E3B78}" type="pres">
      <dgm:prSet presAssocID="{7D605615-B71A-49CC-8C64-2D43197A9988}" presName="spaceRect" presStyleCnt="0"/>
      <dgm:spPr/>
    </dgm:pt>
    <dgm:pt modelId="{F2C54BC6-9E0C-43ED-9813-2BAC21EEEF45}" type="pres">
      <dgm:prSet presAssocID="{7D605615-B71A-49CC-8C64-2D43197A9988}" presName="textRect" presStyleLbl="revTx" presStyleIdx="7" presStyleCnt="8">
        <dgm:presLayoutVars>
          <dgm:chMax val="1"/>
          <dgm:chPref val="1"/>
        </dgm:presLayoutVars>
      </dgm:prSet>
      <dgm:spPr/>
    </dgm:pt>
  </dgm:ptLst>
  <dgm:cxnLst>
    <dgm:cxn modelId="{9AB4200F-2BE5-4DA3-9170-5A5F5CB4BAF7}" srcId="{C55ED13C-D1D7-4514-98CA-ACF4AC0DE8A6}" destId="{5A47DAFD-095C-4341-8BE4-BEC5D32B7147}" srcOrd="2" destOrd="0" parTransId="{9336F7BA-41EA-4087-991F-438DFAA1787C}" sibTransId="{C0C33A2D-59DC-4D47-B5DF-9DF5E711F430}"/>
    <dgm:cxn modelId="{4E21011B-D37D-4CE7-A8C9-22C92A680D21}" type="presOf" srcId="{382B29E1-CC3E-4606-AB4E-F58F3C8285ED}" destId="{7755D56C-70B7-4768-8736-2897F4EB4315}" srcOrd="0" destOrd="0" presId="urn:microsoft.com/office/officeart/2018/2/layout/IconCircleList"/>
    <dgm:cxn modelId="{284FA91D-AA6E-44D4-ABF1-65659112994A}" type="presOf" srcId="{C55ED13C-D1D7-4514-98CA-ACF4AC0DE8A6}" destId="{2965D36F-1DB5-4BAE-A769-91EAD7985A21}" srcOrd="0" destOrd="0" presId="urn:microsoft.com/office/officeart/2018/2/layout/IconCircleList"/>
    <dgm:cxn modelId="{B3C8B91F-35C9-40B3-A553-BF0B6AB1EE7A}" srcId="{C55ED13C-D1D7-4514-98CA-ACF4AC0DE8A6}" destId="{0709280A-1FDB-47C0-8157-D006B2287239}" srcOrd="4" destOrd="0" parTransId="{8BFD8AA3-68A5-415C-907D-C3D0AFC54153}" sibTransId="{16E6EACD-FC1C-48D6-ACD8-CAB302080BF2}"/>
    <dgm:cxn modelId="{7ED01A24-1B82-43AE-AD8A-69E567266743}" srcId="{C55ED13C-D1D7-4514-98CA-ACF4AC0DE8A6}" destId="{7D605615-B71A-49CC-8C64-2D43197A9988}" srcOrd="7" destOrd="0" parTransId="{AFAEFB20-E6D9-4E65-9C53-FF7133BFD10C}" sibTransId="{F04D8094-B1E8-422C-B18F-C8B44FF2BD4C}"/>
    <dgm:cxn modelId="{4A1BC435-FB28-4B24-B89F-ABE03CBC86F9}" type="presOf" srcId="{7D44BB5C-869A-4A9D-BA1B-16E116EF875F}" destId="{43C0E8C6-7E12-4180-9F2A-B9A80813990C}" srcOrd="0" destOrd="0" presId="urn:microsoft.com/office/officeart/2018/2/layout/IconCircleList"/>
    <dgm:cxn modelId="{30B0E240-0FF6-4ACC-BD05-C9B7E9BEEC1F}" type="presOf" srcId="{7A479149-06D6-4576-AE4A-E2A74CF6293A}" destId="{33CC5DBD-0378-4E89-9FFA-AFEE846E8357}" srcOrd="0" destOrd="0" presId="urn:microsoft.com/office/officeart/2018/2/layout/IconCircleList"/>
    <dgm:cxn modelId="{F6B71D5B-44FB-4E6F-B8A4-38AAA13728DA}" type="presOf" srcId="{3664368F-74A9-4B89-9490-57221035FA0E}" destId="{C58305AE-D65D-4E2E-B844-2D94E17B3FDC}" srcOrd="0" destOrd="0" presId="urn:microsoft.com/office/officeart/2018/2/layout/IconCircleList"/>
    <dgm:cxn modelId="{BC06B75B-C311-4643-9D62-7AAB5146524C}" srcId="{C55ED13C-D1D7-4514-98CA-ACF4AC0DE8A6}" destId="{EFA6FEC1-E710-44FA-B58B-8E953B073343}" srcOrd="0" destOrd="0" parTransId="{A2320B85-536B-47D7-8025-0B3B7B059217}" sibTransId="{3664368F-74A9-4B89-9490-57221035FA0E}"/>
    <dgm:cxn modelId="{ADBA925D-E7B1-412E-8915-BE303B312E71}" type="presOf" srcId="{16E6EACD-FC1C-48D6-ACD8-CAB302080BF2}" destId="{1420B434-4931-4D97-BBB6-FC0810265768}" srcOrd="0" destOrd="0" presId="urn:microsoft.com/office/officeart/2018/2/layout/IconCircleList"/>
    <dgm:cxn modelId="{C078C66B-4D2F-49A3-8061-DC5F793FF053}" type="presOf" srcId="{D5463E63-23DA-452F-8D55-36E7E4CF747F}" destId="{973C0C12-0AB2-4427-A4FD-FF0ACD1AB453}" srcOrd="0" destOrd="0" presId="urn:microsoft.com/office/officeart/2018/2/layout/IconCircleList"/>
    <dgm:cxn modelId="{52A0BE4C-CFD2-43AA-920C-1353FCD0FC32}" type="presOf" srcId="{EFA6FEC1-E710-44FA-B58B-8E953B073343}" destId="{594AFB64-3246-49D8-A5AD-81AAE567750E}" srcOrd="0" destOrd="0" presId="urn:microsoft.com/office/officeart/2018/2/layout/IconCircleList"/>
    <dgm:cxn modelId="{DCA2574D-FDA5-42B0-9E0F-8F409979B440}" srcId="{C55ED13C-D1D7-4514-98CA-ACF4AC0DE8A6}" destId="{16768513-346B-4429-84D9-75D6AFD571FA}" srcOrd="6" destOrd="0" parTransId="{6AF74239-FA93-44A0-B445-D6B4DFBFF8A7}" sibTransId="{7D44BB5C-869A-4A9D-BA1B-16E116EF875F}"/>
    <dgm:cxn modelId="{D25F104E-5FA9-4C7A-9B7D-763455F7DF39}" type="presOf" srcId="{0709280A-1FDB-47C0-8157-D006B2287239}" destId="{E6286677-90C4-4987-B365-CE0E134CB53D}" srcOrd="0" destOrd="0" presId="urn:microsoft.com/office/officeart/2018/2/layout/IconCircleList"/>
    <dgm:cxn modelId="{22FB7970-653B-4E4F-B99F-65BA2B588703}" type="presOf" srcId="{5A47DAFD-095C-4341-8BE4-BEC5D32B7147}" destId="{4B04ECE3-E8DD-42B5-99DB-72E02D0554E2}" srcOrd="0" destOrd="0" presId="urn:microsoft.com/office/officeart/2018/2/layout/IconCircleList"/>
    <dgm:cxn modelId="{12C3AE7E-AF26-4DA3-9323-596C28737A97}" srcId="{C55ED13C-D1D7-4514-98CA-ACF4AC0DE8A6}" destId="{7A479149-06D6-4576-AE4A-E2A74CF6293A}" srcOrd="5" destOrd="0" parTransId="{387BD292-5F24-499D-9158-C36C993DEB67}" sibTransId="{D5463E63-23DA-452F-8D55-36E7E4CF747F}"/>
    <dgm:cxn modelId="{FD037B7F-EACE-4AF3-BA9C-FD90D86F8BEE}" type="presOf" srcId="{A4821B16-FB04-451B-A5A4-DF17CDA4AF95}" destId="{5FEFCC21-A7ED-4A49-B97B-C1D6785EBC11}" srcOrd="0" destOrd="0" presId="urn:microsoft.com/office/officeart/2018/2/layout/IconCircleList"/>
    <dgm:cxn modelId="{7235D084-E3E4-4047-8468-7A5770C580C9}" type="presOf" srcId="{B98306CC-F4F4-468E-A1FE-A7C1F1E7A79F}" destId="{3C109E2D-0EEF-43D5-A833-B180FEF60818}" srcOrd="0" destOrd="0" presId="urn:microsoft.com/office/officeart/2018/2/layout/IconCircleList"/>
    <dgm:cxn modelId="{E90FD2B1-7B3E-46C1-8BA1-762C772A2524}" type="presOf" srcId="{16768513-346B-4429-84D9-75D6AFD571FA}" destId="{E00215B9-D3B4-461D-B13B-AF02871596E7}" srcOrd="0" destOrd="0" presId="urn:microsoft.com/office/officeart/2018/2/layout/IconCircleList"/>
    <dgm:cxn modelId="{B409F3B5-F615-4B9F-94DF-2F19F0983A94}" type="presOf" srcId="{C0C33A2D-59DC-4D47-B5DF-9DF5E711F430}" destId="{433EF290-AD58-457B-A3A1-DDE0748057A5}" srcOrd="0" destOrd="0" presId="urn:microsoft.com/office/officeart/2018/2/layout/IconCircleList"/>
    <dgm:cxn modelId="{1A03D6B8-08A4-4270-8897-CFD24B0B00D9}" srcId="{C55ED13C-D1D7-4514-98CA-ACF4AC0DE8A6}" destId="{B98306CC-F4F4-468E-A1FE-A7C1F1E7A79F}" srcOrd="1" destOrd="0" parTransId="{5CEA49BC-A2B3-4063-A5E6-112A69009629}" sibTransId="{0700FE71-2D0F-4CEB-B5AC-265A9C3B1063}"/>
    <dgm:cxn modelId="{DE8613C1-79A4-4517-9702-459D225CCE07}" type="presOf" srcId="{7D605615-B71A-49CC-8C64-2D43197A9988}" destId="{F2C54BC6-9E0C-43ED-9813-2BAC21EEEF45}" srcOrd="0" destOrd="0" presId="urn:microsoft.com/office/officeart/2018/2/layout/IconCircleList"/>
    <dgm:cxn modelId="{7C4C32C4-3DF6-4339-8266-DCCAC2F21A7F}" type="presOf" srcId="{0700FE71-2D0F-4CEB-B5AC-265A9C3B1063}" destId="{9C3A01F1-C93F-4144-9395-33EBE7EDE693}" srcOrd="0" destOrd="0" presId="urn:microsoft.com/office/officeart/2018/2/layout/IconCircleList"/>
    <dgm:cxn modelId="{020646C5-4414-42EE-82C3-6D036087976B}" srcId="{C55ED13C-D1D7-4514-98CA-ACF4AC0DE8A6}" destId="{A4821B16-FB04-451B-A5A4-DF17CDA4AF95}" srcOrd="3" destOrd="0" parTransId="{C17FF8AA-9CCF-44AE-A569-1F4B87C72847}" sibTransId="{382B29E1-CC3E-4606-AB4E-F58F3C8285ED}"/>
    <dgm:cxn modelId="{C2636AE7-3795-4B47-967A-5D4FED849442}" type="presParOf" srcId="{2965D36F-1DB5-4BAE-A769-91EAD7985A21}" destId="{77F5E9AB-6BDF-44C3-9520-61B051745D65}" srcOrd="0" destOrd="0" presId="urn:microsoft.com/office/officeart/2018/2/layout/IconCircleList"/>
    <dgm:cxn modelId="{27C99769-DDBD-4C04-A86B-DE5C4A8408D5}" type="presParOf" srcId="{77F5E9AB-6BDF-44C3-9520-61B051745D65}" destId="{8B0C9588-035B-418F-BC4E-F495DB9C80E5}" srcOrd="0" destOrd="0" presId="urn:microsoft.com/office/officeart/2018/2/layout/IconCircleList"/>
    <dgm:cxn modelId="{7F5E7637-148B-447F-BBEA-351BDD795C65}" type="presParOf" srcId="{8B0C9588-035B-418F-BC4E-F495DB9C80E5}" destId="{FBC40D60-ED4C-4806-9DEC-109951B12BD3}" srcOrd="0" destOrd="0" presId="urn:microsoft.com/office/officeart/2018/2/layout/IconCircleList"/>
    <dgm:cxn modelId="{B777FC2D-20F1-4541-BB38-453071D70A2E}" type="presParOf" srcId="{8B0C9588-035B-418F-BC4E-F495DB9C80E5}" destId="{0616477D-88F5-482A-A8F6-D370F8582573}" srcOrd="1" destOrd="0" presId="urn:microsoft.com/office/officeart/2018/2/layout/IconCircleList"/>
    <dgm:cxn modelId="{43BA9C2D-1C72-4CAC-97B7-BAF3F1A38F4C}" type="presParOf" srcId="{8B0C9588-035B-418F-BC4E-F495DB9C80E5}" destId="{25A66C03-ED84-4311-8930-F5F8E9B7B3F4}" srcOrd="2" destOrd="0" presId="urn:microsoft.com/office/officeart/2018/2/layout/IconCircleList"/>
    <dgm:cxn modelId="{A5942B74-CBA3-4B35-94BF-BFDBE63BE679}" type="presParOf" srcId="{8B0C9588-035B-418F-BC4E-F495DB9C80E5}" destId="{594AFB64-3246-49D8-A5AD-81AAE567750E}" srcOrd="3" destOrd="0" presId="urn:microsoft.com/office/officeart/2018/2/layout/IconCircleList"/>
    <dgm:cxn modelId="{23DF1C80-7EB8-4F2E-B39D-5DB90FF5F705}" type="presParOf" srcId="{77F5E9AB-6BDF-44C3-9520-61B051745D65}" destId="{C58305AE-D65D-4E2E-B844-2D94E17B3FDC}" srcOrd="1" destOrd="0" presId="urn:microsoft.com/office/officeart/2018/2/layout/IconCircleList"/>
    <dgm:cxn modelId="{9703E673-8BB0-43EF-9370-A679A0C582F2}" type="presParOf" srcId="{77F5E9AB-6BDF-44C3-9520-61B051745D65}" destId="{5C6634BB-2D0D-4E6A-8F16-7FF6FB8F8929}" srcOrd="2" destOrd="0" presId="urn:microsoft.com/office/officeart/2018/2/layout/IconCircleList"/>
    <dgm:cxn modelId="{02B4495D-D20B-4E9C-A9C0-6DE94B873DF8}" type="presParOf" srcId="{5C6634BB-2D0D-4E6A-8F16-7FF6FB8F8929}" destId="{07C6ED25-E610-4D60-8AE7-1A9C6D51D1E0}" srcOrd="0" destOrd="0" presId="urn:microsoft.com/office/officeart/2018/2/layout/IconCircleList"/>
    <dgm:cxn modelId="{83A9C93E-0D5B-4E3B-9042-E33ED61016D7}" type="presParOf" srcId="{5C6634BB-2D0D-4E6A-8F16-7FF6FB8F8929}" destId="{914C6344-71E3-43F6-BA54-B88D1E1A3983}" srcOrd="1" destOrd="0" presId="urn:microsoft.com/office/officeart/2018/2/layout/IconCircleList"/>
    <dgm:cxn modelId="{CC43760B-C6C3-43F1-A3F8-6201291DCFA6}" type="presParOf" srcId="{5C6634BB-2D0D-4E6A-8F16-7FF6FB8F8929}" destId="{FBA10A4E-F7D1-47C2-BD54-95B48362B5D4}" srcOrd="2" destOrd="0" presId="urn:microsoft.com/office/officeart/2018/2/layout/IconCircleList"/>
    <dgm:cxn modelId="{17CC29AC-A4D1-42FD-9952-DED215AE75D2}" type="presParOf" srcId="{5C6634BB-2D0D-4E6A-8F16-7FF6FB8F8929}" destId="{3C109E2D-0EEF-43D5-A833-B180FEF60818}" srcOrd="3" destOrd="0" presId="urn:microsoft.com/office/officeart/2018/2/layout/IconCircleList"/>
    <dgm:cxn modelId="{31A7F6AE-A358-49E9-86E0-14E27AD29C8A}" type="presParOf" srcId="{77F5E9AB-6BDF-44C3-9520-61B051745D65}" destId="{9C3A01F1-C93F-4144-9395-33EBE7EDE693}" srcOrd="3" destOrd="0" presId="urn:microsoft.com/office/officeart/2018/2/layout/IconCircleList"/>
    <dgm:cxn modelId="{20D113B0-44F7-4579-B053-DA002876FBB9}" type="presParOf" srcId="{77F5E9AB-6BDF-44C3-9520-61B051745D65}" destId="{6118488E-05EE-4FDB-9E0C-6910A6D79074}" srcOrd="4" destOrd="0" presId="urn:microsoft.com/office/officeart/2018/2/layout/IconCircleList"/>
    <dgm:cxn modelId="{69E61330-E679-458D-8E07-5A8AFD1AAA30}" type="presParOf" srcId="{6118488E-05EE-4FDB-9E0C-6910A6D79074}" destId="{8F6F5ECC-57E2-4EEE-8516-4B16DFB8034C}" srcOrd="0" destOrd="0" presId="urn:microsoft.com/office/officeart/2018/2/layout/IconCircleList"/>
    <dgm:cxn modelId="{A5B2F422-13F6-40E4-9D33-C0F75BE32E53}" type="presParOf" srcId="{6118488E-05EE-4FDB-9E0C-6910A6D79074}" destId="{3DE1C955-A757-485E-AB47-057DD771034C}" srcOrd="1" destOrd="0" presId="urn:microsoft.com/office/officeart/2018/2/layout/IconCircleList"/>
    <dgm:cxn modelId="{904BC707-D391-441E-92CB-DCCC10BD3365}" type="presParOf" srcId="{6118488E-05EE-4FDB-9E0C-6910A6D79074}" destId="{B9F1BC64-063E-4AE5-A480-B1AE5C7671E3}" srcOrd="2" destOrd="0" presId="urn:microsoft.com/office/officeart/2018/2/layout/IconCircleList"/>
    <dgm:cxn modelId="{C07A735F-51B4-49BC-8DAB-0696CDDC1EEA}" type="presParOf" srcId="{6118488E-05EE-4FDB-9E0C-6910A6D79074}" destId="{4B04ECE3-E8DD-42B5-99DB-72E02D0554E2}" srcOrd="3" destOrd="0" presId="urn:microsoft.com/office/officeart/2018/2/layout/IconCircleList"/>
    <dgm:cxn modelId="{7EA01C56-1CB7-4F43-A231-1DAAD85A0BD6}" type="presParOf" srcId="{77F5E9AB-6BDF-44C3-9520-61B051745D65}" destId="{433EF290-AD58-457B-A3A1-DDE0748057A5}" srcOrd="5" destOrd="0" presId="urn:microsoft.com/office/officeart/2018/2/layout/IconCircleList"/>
    <dgm:cxn modelId="{B638FE9E-E9FB-4299-AB1C-30E91D350242}" type="presParOf" srcId="{77F5E9AB-6BDF-44C3-9520-61B051745D65}" destId="{E600C883-1687-4039-A17E-67D9DEADEE5F}" srcOrd="6" destOrd="0" presId="urn:microsoft.com/office/officeart/2018/2/layout/IconCircleList"/>
    <dgm:cxn modelId="{92A2C167-366E-45AB-9BD7-1C3B33AEF9E6}" type="presParOf" srcId="{E600C883-1687-4039-A17E-67D9DEADEE5F}" destId="{D8639F9C-6975-47DB-A58D-46C4D5BBDE37}" srcOrd="0" destOrd="0" presId="urn:microsoft.com/office/officeart/2018/2/layout/IconCircleList"/>
    <dgm:cxn modelId="{72A5F544-8A72-4504-AC30-9C75B742F33B}" type="presParOf" srcId="{E600C883-1687-4039-A17E-67D9DEADEE5F}" destId="{3556737A-68FF-432F-962E-457CD1DDB525}" srcOrd="1" destOrd="0" presId="urn:microsoft.com/office/officeart/2018/2/layout/IconCircleList"/>
    <dgm:cxn modelId="{D0ACD5D2-6E0D-41E1-BD1B-9CBBA552E869}" type="presParOf" srcId="{E600C883-1687-4039-A17E-67D9DEADEE5F}" destId="{D837AA96-E94B-48C9-8B2C-81B93D91617A}" srcOrd="2" destOrd="0" presId="urn:microsoft.com/office/officeart/2018/2/layout/IconCircleList"/>
    <dgm:cxn modelId="{6D03D0DE-D16E-46B2-8DEC-923589C23333}" type="presParOf" srcId="{E600C883-1687-4039-A17E-67D9DEADEE5F}" destId="{5FEFCC21-A7ED-4A49-B97B-C1D6785EBC11}" srcOrd="3" destOrd="0" presId="urn:microsoft.com/office/officeart/2018/2/layout/IconCircleList"/>
    <dgm:cxn modelId="{1A36E67C-4F09-45F1-BEE3-ECD8447852AD}" type="presParOf" srcId="{77F5E9AB-6BDF-44C3-9520-61B051745D65}" destId="{7755D56C-70B7-4768-8736-2897F4EB4315}" srcOrd="7" destOrd="0" presId="urn:microsoft.com/office/officeart/2018/2/layout/IconCircleList"/>
    <dgm:cxn modelId="{21D9B264-3DEE-4675-B247-B5FF36E8F8BB}" type="presParOf" srcId="{77F5E9AB-6BDF-44C3-9520-61B051745D65}" destId="{5B5D8539-12AA-41E5-A954-76C532796688}" srcOrd="8" destOrd="0" presId="urn:microsoft.com/office/officeart/2018/2/layout/IconCircleList"/>
    <dgm:cxn modelId="{94EE1E0D-1988-4B6E-B5F3-7BD69DBFD518}" type="presParOf" srcId="{5B5D8539-12AA-41E5-A954-76C532796688}" destId="{18C74D72-C4F3-48F5-B575-BDC1B4BA40CF}" srcOrd="0" destOrd="0" presId="urn:microsoft.com/office/officeart/2018/2/layout/IconCircleList"/>
    <dgm:cxn modelId="{6A500420-6B6A-4517-BF77-B8BAE8F66532}" type="presParOf" srcId="{5B5D8539-12AA-41E5-A954-76C532796688}" destId="{4291D472-C4B4-4354-A3D0-BBB4D4F3C508}" srcOrd="1" destOrd="0" presId="urn:microsoft.com/office/officeart/2018/2/layout/IconCircleList"/>
    <dgm:cxn modelId="{436D3B70-C72A-4A28-B34A-206E1C7B68C5}" type="presParOf" srcId="{5B5D8539-12AA-41E5-A954-76C532796688}" destId="{FC7BBD6B-2B78-4A71-B49E-E4E6BE06B23D}" srcOrd="2" destOrd="0" presId="urn:microsoft.com/office/officeart/2018/2/layout/IconCircleList"/>
    <dgm:cxn modelId="{F3EC73DE-0D52-4344-9804-9932457D1773}" type="presParOf" srcId="{5B5D8539-12AA-41E5-A954-76C532796688}" destId="{E6286677-90C4-4987-B365-CE0E134CB53D}" srcOrd="3" destOrd="0" presId="urn:microsoft.com/office/officeart/2018/2/layout/IconCircleList"/>
    <dgm:cxn modelId="{6B804CEA-B7DB-44E5-A282-CA8EA8D1ABAA}" type="presParOf" srcId="{77F5E9AB-6BDF-44C3-9520-61B051745D65}" destId="{1420B434-4931-4D97-BBB6-FC0810265768}" srcOrd="9" destOrd="0" presId="urn:microsoft.com/office/officeart/2018/2/layout/IconCircleList"/>
    <dgm:cxn modelId="{C38C987A-B2C3-449E-8E71-95FEDFD92D32}" type="presParOf" srcId="{77F5E9AB-6BDF-44C3-9520-61B051745D65}" destId="{FA629772-0499-4B5C-8423-6002CDB66E00}" srcOrd="10" destOrd="0" presId="urn:microsoft.com/office/officeart/2018/2/layout/IconCircleList"/>
    <dgm:cxn modelId="{CBCF1394-56E5-40B8-BB7B-DC0A9CCBB983}" type="presParOf" srcId="{FA629772-0499-4B5C-8423-6002CDB66E00}" destId="{12F98307-B6F7-4B0F-81B3-B08DA0D7B45D}" srcOrd="0" destOrd="0" presId="urn:microsoft.com/office/officeart/2018/2/layout/IconCircleList"/>
    <dgm:cxn modelId="{93EB95E1-C4D8-4E2B-955F-F4A6C3DE11AF}" type="presParOf" srcId="{FA629772-0499-4B5C-8423-6002CDB66E00}" destId="{064C00C4-D823-43D3-B261-D7AE8A0C98B6}" srcOrd="1" destOrd="0" presId="urn:microsoft.com/office/officeart/2018/2/layout/IconCircleList"/>
    <dgm:cxn modelId="{C00B818F-63F7-4058-B604-6F17246517E9}" type="presParOf" srcId="{FA629772-0499-4B5C-8423-6002CDB66E00}" destId="{18442019-99C0-417C-8ACB-7F4C8C902507}" srcOrd="2" destOrd="0" presId="urn:microsoft.com/office/officeart/2018/2/layout/IconCircleList"/>
    <dgm:cxn modelId="{2C61F588-9619-4CBC-994D-6B50DCCB7EF7}" type="presParOf" srcId="{FA629772-0499-4B5C-8423-6002CDB66E00}" destId="{33CC5DBD-0378-4E89-9FFA-AFEE846E8357}" srcOrd="3" destOrd="0" presId="urn:microsoft.com/office/officeart/2018/2/layout/IconCircleList"/>
    <dgm:cxn modelId="{7E809B51-7AF8-4506-89C4-E03FE25DAF9F}" type="presParOf" srcId="{77F5E9AB-6BDF-44C3-9520-61B051745D65}" destId="{973C0C12-0AB2-4427-A4FD-FF0ACD1AB453}" srcOrd="11" destOrd="0" presId="urn:microsoft.com/office/officeart/2018/2/layout/IconCircleList"/>
    <dgm:cxn modelId="{252DDB2F-5810-4C3E-AF32-6D33422EA754}" type="presParOf" srcId="{77F5E9AB-6BDF-44C3-9520-61B051745D65}" destId="{E7F8CF15-1668-41B4-861C-02DCEC095DC7}" srcOrd="12" destOrd="0" presId="urn:microsoft.com/office/officeart/2018/2/layout/IconCircleList"/>
    <dgm:cxn modelId="{FF028747-F8FB-4D6A-A895-07E24EEEFB98}" type="presParOf" srcId="{E7F8CF15-1668-41B4-861C-02DCEC095DC7}" destId="{421B55A2-3550-4154-976D-F987D6B45C24}" srcOrd="0" destOrd="0" presId="urn:microsoft.com/office/officeart/2018/2/layout/IconCircleList"/>
    <dgm:cxn modelId="{6EF40778-18C5-43FA-85DA-3287917ECE93}" type="presParOf" srcId="{E7F8CF15-1668-41B4-861C-02DCEC095DC7}" destId="{8A7426EE-4EE5-45AD-9ADF-BC3CF19224BE}" srcOrd="1" destOrd="0" presId="urn:microsoft.com/office/officeart/2018/2/layout/IconCircleList"/>
    <dgm:cxn modelId="{D4C81C96-C16D-45B6-B3E2-8A8BCE4B263E}" type="presParOf" srcId="{E7F8CF15-1668-41B4-861C-02DCEC095DC7}" destId="{DEC9ADA5-4C84-4FFD-8963-DEA1B1320C08}" srcOrd="2" destOrd="0" presId="urn:microsoft.com/office/officeart/2018/2/layout/IconCircleList"/>
    <dgm:cxn modelId="{7AE0F3E7-6B96-41B6-9D7C-E2203BC1C707}" type="presParOf" srcId="{E7F8CF15-1668-41B4-861C-02DCEC095DC7}" destId="{E00215B9-D3B4-461D-B13B-AF02871596E7}" srcOrd="3" destOrd="0" presId="urn:microsoft.com/office/officeart/2018/2/layout/IconCircleList"/>
    <dgm:cxn modelId="{543A9062-39F2-49B1-9BEA-64EA092DC779}" type="presParOf" srcId="{77F5E9AB-6BDF-44C3-9520-61B051745D65}" destId="{43C0E8C6-7E12-4180-9F2A-B9A80813990C}" srcOrd="13" destOrd="0" presId="urn:microsoft.com/office/officeart/2018/2/layout/IconCircleList"/>
    <dgm:cxn modelId="{EB6C3D51-1474-4C6A-86B7-76E7406CA6A6}" type="presParOf" srcId="{77F5E9AB-6BDF-44C3-9520-61B051745D65}" destId="{2F342453-3205-405C-BCF6-6EC7F918D21F}" srcOrd="14" destOrd="0" presId="urn:microsoft.com/office/officeart/2018/2/layout/IconCircleList"/>
    <dgm:cxn modelId="{72773E68-5698-4EA9-BB31-C3D928309588}" type="presParOf" srcId="{2F342453-3205-405C-BCF6-6EC7F918D21F}" destId="{1BF412CF-892F-4CA8-9D6A-F6A21E921E3B}" srcOrd="0" destOrd="0" presId="urn:microsoft.com/office/officeart/2018/2/layout/IconCircleList"/>
    <dgm:cxn modelId="{636D812E-9B31-41C5-B7BF-CC6D46806677}" type="presParOf" srcId="{2F342453-3205-405C-BCF6-6EC7F918D21F}" destId="{1E1BC167-C993-4496-96B9-A09A274380A5}" srcOrd="1" destOrd="0" presId="urn:microsoft.com/office/officeart/2018/2/layout/IconCircleList"/>
    <dgm:cxn modelId="{3CD0AB10-5943-49CA-9ABC-3CF00640F85A}" type="presParOf" srcId="{2F342453-3205-405C-BCF6-6EC7F918D21F}" destId="{BF276A85-E9BE-4E5A-9070-2D496C9E3B78}" srcOrd="2" destOrd="0" presId="urn:microsoft.com/office/officeart/2018/2/layout/IconCircleList"/>
    <dgm:cxn modelId="{81DADD0E-0003-4617-9559-4DC45AC6BB53}" type="presParOf" srcId="{2F342453-3205-405C-BCF6-6EC7F918D21F}" destId="{F2C54BC6-9E0C-43ED-9813-2BAC21EEEF4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5ED13C-D1D7-4514-98CA-ACF4AC0DE8A6}"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FA6FEC1-E710-44FA-B58B-8E953B073343}">
      <dgm:prSet/>
      <dgm:spPr/>
      <dgm:t>
        <a:bodyPr/>
        <a:lstStyle/>
        <a:p>
          <a:pPr>
            <a:lnSpc>
              <a:spcPct val="100000"/>
            </a:lnSpc>
          </a:pPr>
          <a:r>
            <a:rPr lang="en-US">
              <a:solidFill>
                <a:schemeClr val="bg1"/>
              </a:solidFill>
              <a:latin typeface="Tahoma"/>
              <a:ea typeface="Tahoma"/>
              <a:cs typeface="Tahoma"/>
            </a:rPr>
            <a:t>Team</a:t>
          </a:r>
        </a:p>
      </dgm:t>
    </dgm:pt>
    <dgm:pt modelId="{A2320B85-536B-47D7-8025-0B3B7B059217}" type="parTrans" cxnId="{BC06B75B-C311-4643-9D62-7AAB5146524C}">
      <dgm:prSet/>
      <dgm:spPr/>
      <dgm:t>
        <a:bodyPr/>
        <a:lstStyle/>
        <a:p>
          <a:endParaRPr lang="en-US"/>
        </a:p>
      </dgm:t>
    </dgm:pt>
    <dgm:pt modelId="{3664368F-74A9-4B89-9490-57221035FA0E}" type="sibTrans" cxnId="{BC06B75B-C311-4643-9D62-7AAB5146524C}">
      <dgm:prSet/>
      <dgm:spPr/>
      <dgm:t>
        <a:bodyPr/>
        <a:lstStyle/>
        <a:p>
          <a:pPr>
            <a:lnSpc>
              <a:spcPct val="100000"/>
            </a:lnSpc>
          </a:pPr>
          <a:endParaRPr lang="en-US"/>
        </a:p>
      </dgm:t>
    </dgm:pt>
    <dgm:pt modelId="{B98306CC-F4F4-468E-A1FE-A7C1F1E7A79F}">
      <dgm:prSet/>
      <dgm:spPr/>
      <dgm:t>
        <a:bodyPr/>
        <a:lstStyle/>
        <a:p>
          <a:pPr>
            <a:lnSpc>
              <a:spcPct val="100000"/>
            </a:lnSpc>
          </a:pPr>
          <a:r>
            <a:rPr lang="en-US">
              <a:solidFill>
                <a:schemeClr val="bg1"/>
              </a:solidFill>
              <a:latin typeface="Tahoma"/>
              <a:ea typeface="Tahoma"/>
              <a:cs typeface="Tahoma"/>
            </a:rPr>
            <a:t>Purpose</a:t>
          </a:r>
        </a:p>
      </dgm:t>
    </dgm:pt>
    <dgm:pt modelId="{5CEA49BC-A2B3-4063-A5E6-112A69009629}" type="parTrans" cxnId="{1A03D6B8-08A4-4270-8897-CFD24B0B00D9}">
      <dgm:prSet/>
      <dgm:spPr/>
      <dgm:t>
        <a:bodyPr/>
        <a:lstStyle/>
        <a:p>
          <a:endParaRPr lang="en-US"/>
        </a:p>
      </dgm:t>
    </dgm:pt>
    <dgm:pt modelId="{0700FE71-2D0F-4CEB-B5AC-265A9C3B1063}" type="sibTrans" cxnId="{1A03D6B8-08A4-4270-8897-CFD24B0B00D9}">
      <dgm:prSet/>
      <dgm:spPr/>
      <dgm:t>
        <a:bodyPr/>
        <a:lstStyle/>
        <a:p>
          <a:pPr>
            <a:lnSpc>
              <a:spcPct val="100000"/>
            </a:lnSpc>
          </a:pPr>
          <a:endParaRPr lang="en-US"/>
        </a:p>
      </dgm:t>
    </dgm:pt>
    <dgm:pt modelId="{5A47DAFD-095C-4341-8BE4-BEC5D32B7147}">
      <dgm:prSet/>
      <dgm:spPr/>
      <dgm:t>
        <a:bodyPr/>
        <a:lstStyle/>
        <a:p>
          <a:pPr>
            <a:lnSpc>
              <a:spcPct val="100000"/>
            </a:lnSpc>
          </a:pPr>
          <a:r>
            <a:rPr lang="en-US">
              <a:solidFill>
                <a:schemeClr val="bg1"/>
              </a:solidFill>
              <a:latin typeface="Tahoma"/>
              <a:ea typeface="Tahoma"/>
              <a:cs typeface="Tahoma"/>
            </a:rPr>
            <a:t>Questions</a:t>
          </a:r>
        </a:p>
      </dgm:t>
    </dgm:pt>
    <dgm:pt modelId="{9336F7BA-41EA-4087-991F-438DFAA1787C}" type="parTrans" cxnId="{9AB4200F-2BE5-4DA3-9170-5A5F5CB4BAF7}">
      <dgm:prSet/>
      <dgm:spPr/>
      <dgm:t>
        <a:bodyPr/>
        <a:lstStyle/>
        <a:p>
          <a:endParaRPr lang="en-US"/>
        </a:p>
      </dgm:t>
    </dgm:pt>
    <dgm:pt modelId="{C0C33A2D-59DC-4D47-B5DF-9DF5E711F430}" type="sibTrans" cxnId="{9AB4200F-2BE5-4DA3-9170-5A5F5CB4BAF7}">
      <dgm:prSet/>
      <dgm:spPr/>
      <dgm:t>
        <a:bodyPr/>
        <a:lstStyle/>
        <a:p>
          <a:pPr>
            <a:lnSpc>
              <a:spcPct val="100000"/>
            </a:lnSpc>
          </a:pPr>
          <a:endParaRPr lang="en-US"/>
        </a:p>
      </dgm:t>
    </dgm:pt>
    <dgm:pt modelId="{A4821B16-FB04-451B-A5A4-DF17CDA4AF95}">
      <dgm:prSet/>
      <dgm:spPr/>
      <dgm:t>
        <a:bodyPr/>
        <a:lstStyle/>
        <a:p>
          <a:pPr>
            <a:lnSpc>
              <a:spcPct val="100000"/>
            </a:lnSpc>
          </a:pPr>
          <a:r>
            <a:rPr lang="en-US">
              <a:solidFill>
                <a:schemeClr val="bg1"/>
              </a:solidFill>
              <a:latin typeface="Tahoma"/>
              <a:ea typeface="Tahoma"/>
              <a:cs typeface="Tahoma"/>
            </a:rPr>
            <a:t>Data Needed</a:t>
          </a:r>
        </a:p>
      </dgm:t>
    </dgm:pt>
    <dgm:pt modelId="{C17FF8AA-9CCF-44AE-A569-1F4B87C72847}" type="parTrans" cxnId="{020646C5-4414-42EE-82C3-6D036087976B}">
      <dgm:prSet/>
      <dgm:spPr/>
      <dgm:t>
        <a:bodyPr/>
        <a:lstStyle/>
        <a:p>
          <a:endParaRPr lang="en-US"/>
        </a:p>
      </dgm:t>
    </dgm:pt>
    <dgm:pt modelId="{382B29E1-CC3E-4606-AB4E-F58F3C8285ED}" type="sibTrans" cxnId="{020646C5-4414-42EE-82C3-6D036087976B}">
      <dgm:prSet/>
      <dgm:spPr/>
      <dgm:t>
        <a:bodyPr/>
        <a:lstStyle/>
        <a:p>
          <a:pPr>
            <a:lnSpc>
              <a:spcPct val="100000"/>
            </a:lnSpc>
          </a:pPr>
          <a:endParaRPr lang="en-US"/>
        </a:p>
      </dgm:t>
    </dgm:pt>
    <dgm:pt modelId="{0709280A-1FDB-47C0-8157-D006B2287239}">
      <dgm:prSet/>
      <dgm:spPr/>
      <dgm:t>
        <a:bodyPr/>
        <a:lstStyle/>
        <a:p>
          <a:pPr>
            <a:lnSpc>
              <a:spcPct val="100000"/>
            </a:lnSpc>
          </a:pPr>
          <a:r>
            <a:rPr lang="en-US">
              <a:solidFill>
                <a:schemeClr val="bg1"/>
              </a:solidFill>
              <a:latin typeface="Tahoma"/>
              <a:ea typeface="Tahoma"/>
              <a:cs typeface="Tahoma"/>
            </a:rPr>
            <a:t>Analysis </a:t>
          </a:r>
        </a:p>
      </dgm:t>
    </dgm:pt>
    <dgm:pt modelId="{8BFD8AA3-68A5-415C-907D-C3D0AFC54153}" type="parTrans" cxnId="{B3C8B91F-35C9-40B3-A553-BF0B6AB1EE7A}">
      <dgm:prSet/>
      <dgm:spPr/>
      <dgm:t>
        <a:bodyPr/>
        <a:lstStyle/>
        <a:p>
          <a:endParaRPr lang="en-US"/>
        </a:p>
      </dgm:t>
    </dgm:pt>
    <dgm:pt modelId="{16E6EACD-FC1C-48D6-ACD8-CAB302080BF2}" type="sibTrans" cxnId="{B3C8B91F-35C9-40B3-A553-BF0B6AB1EE7A}">
      <dgm:prSet/>
      <dgm:spPr/>
      <dgm:t>
        <a:bodyPr/>
        <a:lstStyle/>
        <a:p>
          <a:pPr>
            <a:lnSpc>
              <a:spcPct val="100000"/>
            </a:lnSpc>
          </a:pPr>
          <a:endParaRPr lang="en-US"/>
        </a:p>
      </dgm:t>
    </dgm:pt>
    <dgm:pt modelId="{7A479149-06D6-4576-AE4A-E2A74CF6293A}">
      <dgm:prSet phldr="0"/>
      <dgm:spPr/>
      <dgm:t>
        <a:bodyPr/>
        <a:lstStyle/>
        <a:p>
          <a:pPr>
            <a:lnSpc>
              <a:spcPct val="100000"/>
            </a:lnSpc>
          </a:pPr>
          <a:r>
            <a:rPr lang="en-US">
              <a:solidFill>
                <a:schemeClr val="bg1"/>
              </a:solidFill>
              <a:latin typeface="Tahoma"/>
              <a:ea typeface="Tahoma"/>
              <a:cs typeface="Tahoma"/>
            </a:rPr>
            <a:t>Results</a:t>
          </a:r>
        </a:p>
      </dgm:t>
    </dgm:pt>
    <dgm:pt modelId="{387BD292-5F24-499D-9158-C36C993DEB67}" type="parTrans" cxnId="{12C3AE7E-AF26-4DA3-9323-596C28737A97}">
      <dgm:prSet/>
      <dgm:spPr/>
      <dgm:t>
        <a:bodyPr/>
        <a:lstStyle/>
        <a:p>
          <a:endParaRPr lang="en-US"/>
        </a:p>
      </dgm:t>
    </dgm:pt>
    <dgm:pt modelId="{D5463E63-23DA-452F-8D55-36E7E4CF747F}" type="sibTrans" cxnId="{12C3AE7E-AF26-4DA3-9323-596C28737A97}">
      <dgm:prSet/>
      <dgm:spPr/>
      <dgm:t>
        <a:bodyPr/>
        <a:lstStyle/>
        <a:p>
          <a:pPr>
            <a:lnSpc>
              <a:spcPct val="100000"/>
            </a:lnSpc>
          </a:pPr>
          <a:endParaRPr lang="en-US"/>
        </a:p>
      </dgm:t>
    </dgm:pt>
    <dgm:pt modelId="{16768513-346B-4429-84D9-75D6AFD571FA}">
      <dgm:prSet phldr="0"/>
      <dgm:spPr/>
      <dgm:t>
        <a:bodyPr/>
        <a:lstStyle/>
        <a:p>
          <a:pPr>
            <a:lnSpc>
              <a:spcPct val="100000"/>
            </a:lnSpc>
          </a:pPr>
          <a:r>
            <a:rPr lang="en-US">
              <a:solidFill>
                <a:schemeClr val="bg1"/>
              </a:solidFill>
              <a:latin typeface="Tahoma"/>
              <a:ea typeface="Tahoma"/>
              <a:cs typeface="Tahoma"/>
            </a:rPr>
            <a:t>Use </a:t>
          </a:r>
        </a:p>
      </dgm:t>
    </dgm:pt>
    <dgm:pt modelId="{6AF74239-FA93-44A0-B445-D6B4DFBFF8A7}" type="parTrans" cxnId="{DCA2574D-FDA5-42B0-9E0F-8F409979B440}">
      <dgm:prSet/>
      <dgm:spPr/>
      <dgm:t>
        <a:bodyPr/>
        <a:lstStyle/>
        <a:p>
          <a:endParaRPr lang="en-US"/>
        </a:p>
      </dgm:t>
    </dgm:pt>
    <dgm:pt modelId="{7D44BB5C-869A-4A9D-BA1B-16E116EF875F}" type="sibTrans" cxnId="{DCA2574D-FDA5-42B0-9E0F-8F409979B440}">
      <dgm:prSet/>
      <dgm:spPr/>
      <dgm:t>
        <a:bodyPr/>
        <a:lstStyle/>
        <a:p>
          <a:pPr>
            <a:lnSpc>
              <a:spcPct val="100000"/>
            </a:lnSpc>
          </a:pPr>
          <a:endParaRPr lang="en-US"/>
        </a:p>
      </dgm:t>
    </dgm:pt>
    <dgm:pt modelId="{7D605615-B71A-49CC-8C64-2D43197A9988}">
      <dgm:prSet phldr="0"/>
      <dgm:spPr/>
      <dgm:t>
        <a:bodyPr/>
        <a:lstStyle/>
        <a:p>
          <a:pPr>
            <a:lnSpc>
              <a:spcPct val="100000"/>
            </a:lnSpc>
          </a:pPr>
          <a:r>
            <a:rPr lang="en-US">
              <a:solidFill>
                <a:schemeClr val="bg1"/>
              </a:solidFill>
              <a:latin typeface="Tahoma"/>
              <a:ea typeface="Tahoma"/>
              <a:cs typeface="Tahoma"/>
            </a:rPr>
            <a:t>Sharing</a:t>
          </a:r>
        </a:p>
      </dgm:t>
    </dgm:pt>
    <dgm:pt modelId="{AFAEFB20-E6D9-4E65-9C53-FF7133BFD10C}" type="parTrans" cxnId="{7ED01A24-1B82-43AE-AD8A-69E567266743}">
      <dgm:prSet/>
      <dgm:spPr/>
      <dgm:t>
        <a:bodyPr/>
        <a:lstStyle/>
        <a:p>
          <a:endParaRPr lang="en-US"/>
        </a:p>
      </dgm:t>
    </dgm:pt>
    <dgm:pt modelId="{F04D8094-B1E8-422C-B18F-C8B44FF2BD4C}" type="sibTrans" cxnId="{7ED01A24-1B82-43AE-AD8A-69E567266743}">
      <dgm:prSet/>
      <dgm:spPr/>
      <dgm:t>
        <a:bodyPr/>
        <a:lstStyle/>
        <a:p>
          <a:endParaRPr lang="en-US"/>
        </a:p>
      </dgm:t>
    </dgm:pt>
    <dgm:pt modelId="{2965D36F-1DB5-4BAE-A769-91EAD7985A21}" type="pres">
      <dgm:prSet presAssocID="{C55ED13C-D1D7-4514-98CA-ACF4AC0DE8A6}" presName="root" presStyleCnt="0">
        <dgm:presLayoutVars>
          <dgm:dir/>
          <dgm:resizeHandles val="exact"/>
        </dgm:presLayoutVars>
      </dgm:prSet>
      <dgm:spPr/>
    </dgm:pt>
    <dgm:pt modelId="{77F5E9AB-6BDF-44C3-9520-61B051745D65}" type="pres">
      <dgm:prSet presAssocID="{C55ED13C-D1D7-4514-98CA-ACF4AC0DE8A6}" presName="container" presStyleCnt="0">
        <dgm:presLayoutVars>
          <dgm:dir/>
          <dgm:resizeHandles val="exact"/>
        </dgm:presLayoutVars>
      </dgm:prSet>
      <dgm:spPr/>
    </dgm:pt>
    <dgm:pt modelId="{8B0C9588-035B-418F-BC4E-F495DB9C80E5}" type="pres">
      <dgm:prSet presAssocID="{EFA6FEC1-E710-44FA-B58B-8E953B073343}" presName="compNode" presStyleCnt="0"/>
      <dgm:spPr/>
    </dgm:pt>
    <dgm:pt modelId="{FBC40D60-ED4C-4806-9DEC-109951B12BD3}" type="pres">
      <dgm:prSet presAssocID="{EFA6FEC1-E710-44FA-B58B-8E953B073343}" presName="iconBgRect" presStyleLbl="bgShp" presStyleIdx="0" presStyleCnt="8"/>
      <dgm:spPr/>
    </dgm:pt>
    <dgm:pt modelId="{0616477D-88F5-482A-A8F6-D370F8582573}" type="pres">
      <dgm:prSet presAssocID="{EFA6FEC1-E710-44FA-B58B-8E953B073343}" presName="iconRect" presStyleLbl="node1" presStyleIdx="0" presStyleCnt="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Icon of hands together"/>
        </a:ext>
      </dgm:extLst>
    </dgm:pt>
    <dgm:pt modelId="{25A66C03-ED84-4311-8930-F5F8E9B7B3F4}" type="pres">
      <dgm:prSet presAssocID="{EFA6FEC1-E710-44FA-B58B-8E953B073343}" presName="spaceRect" presStyleCnt="0"/>
      <dgm:spPr/>
    </dgm:pt>
    <dgm:pt modelId="{594AFB64-3246-49D8-A5AD-81AAE567750E}" type="pres">
      <dgm:prSet presAssocID="{EFA6FEC1-E710-44FA-B58B-8E953B073343}" presName="textRect" presStyleLbl="revTx" presStyleIdx="0" presStyleCnt="8">
        <dgm:presLayoutVars>
          <dgm:chMax val="1"/>
          <dgm:chPref val="1"/>
        </dgm:presLayoutVars>
      </dgm:prSet>
      <dgm:spPr/>
    </dgm:pt>
    <dgm:pt modelId="{C58305AE-D65D-4E2E-B844-2D94E17B3FDC}" type="pres">
      <dgm:prSet presAssocID="{3664368F-74A9-4B89-9490-57221035FA0E}" presName="sibTrans" presStyleLbl="sibTrans2D1" presStyleIdx="0" presStyleCnt="0"/>
      <dgm:spPr/>
    </dgm:pt>
    <dgm:pt modelId="{5C6634BB-2D0D-4E6A-8F16-7FF6FB8F8929}" type="pres">
      <dgm:prSet presAssocID="{B98306CC-F4F4-468E-A1FE-A7C1F1E7A79F}" presName="compNode" presStyleCnt="0"/>
      <dgm:spPr/>
    </dgm:pt>
    <dgm:pt modelId="{07C6ED25-E610-4D60-8AE7-1A9C6D51D1E0}" type="pres">
      <dgm:prSet presAssocID="{B98306CC-F4F4-468E-A1FE-A7C1F1E7A79F}" presName="iconBgRect" presStyleLbl="bgShp" presStyleIdx="1" presStyleCnt="8"/>
      <dgm:spPr/>
    </dgm:pt>
    <dgm:pt modelId="{914C6344-71E3-43F6-BA54-B88D1E1A3983}" type="pres">
      <dgm:prSet presAssocID="{B98306CC-F4F4-468E-A1FE-A7C1F1E7A79F}"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con of bullseye"/>
        </a:ext>
      </dgm:extLst>
    </dgm:pt>
    <dgm:pt modelId="{FBA10A4E-F7D1-47C2-BD54-95B48362B5D4}" type="pres">
      <dgm:prSet presAssocID="{B98306CC-F4F4-468E-A1FE-A7C1F1E7A79F}" presName="spaceRect" presStyleCnt="0"/>
      <dgm:spPr/>
    </dgm:pt>
    <dgm:pt modelId="{3C109E2D-0EEF-43D5-A833-B180FEF60818}" type="pres">
      <dgm:prSet presAssocID="{B98306CC-F4F4-468E-A1FE-A7C1F1E7A79F}" presName="textRect" presStyleLbl="revTx" presStyleIdx="1" presStyleCnt="8">
        <dgm:presLayoutVars>
          <dgm:chMax val="1"/>
          <dgm:chPref val="1"/>
        </dgm:presLayoutVars>
      </dgm:prSet>
      <dgm:spPr/>
    </dgm:pt>
    <dgm:pt modelId="{9C3A01F1-C93F-4144-9395-33EBE7EDE693}" type="pres">
      <dgm:prSet presAssocID="{0700FE71-2D0F-4CEB-B5AC-265A9C3B1063}" presName="sibTrans" presStyleLbl="sibTrans2D1" presStyleIdx="0" presStyleCnt="0"/>
      <dgm:spPr/>
    </dgm:pt>
    <dgm:pt modelId="{6118488E-05EE-4FDB-9E0C-6910A6D79074}" type="pres">
      <dgm:prSet presAssocID="{5A47DAFD-095C-4341-8BE4-BEC5D32B7147}" presName="compNode" presStyleCnt="0"/>
      <dgm:spPr/>
    </dgm:pt>
    <dgm:pt modelId="{8F6F5ECC-57E2-4EEE-8516-4B16DFB8034C}" type="pres">
      <dgm:prSet presAssocID="{5A47DAFD-095C-4341-8BE4-BEC5D32B7147}" presName="iconBgRect" presStyleLbl="bgShp" presStyleIdx="2" presStyleCnt="8"/>
      <dgm:spPr/>
    </dgm:pt>
    <dgm:pt modelId="{3DE1C955-A757-485E-AB47-057DD771034C}" type="pres">
      <dgm:prSet presAssocID="{5A47DAFD-095C-4341-8BE4-BEC5D32B7147}"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con of question mark"/>
        </a:ext>
      </dgm:extLst>
    </dgm:pt>
    <dgm:pt modelId="{B9F1BC64-063E-4AE5-A480-B1AE5C7671E3}" type="pres">
      <dgm:prSet presAssocID="{5A47DAFD-095C-4341-8BE4-BEC5D32B7147}" presName="spaceRect" presStyleCnt="0"/>
      <dgm:spPr/>
    </dgm:pt>
    <dgm:pt modelId="{4B04ECE3-E8DD-42B5-99DB-72E02D0554E2}" type="pres">
      <dgm:prSet presAssocID="{5A47DAFD-095C-4341-8BE4-BEC5D32B7147}" presName="textRect" presStyleLbl="revTx" presStyleIdx="2" presStyleCnt="8">
        <dgm:presLayoutVars>
          <dgm:chMax val="1"/>
          <dgm:chPref val="1"/>
        </dgm:presLayoutVars>
      </dgm:prSet>
      <dgm:spPr/>
    </dgm:pt>
    <dgm:pt modelId="{433EF290-AD58-457B-A3A1-DDE0748057A5}" type="pres">
      <dgm:prSet presAssocID="{C0C33A2D-59DC-4D47-B5DF-9DF5E711F430}" presName="sibTrans" presStyleLbl="sibTrans2D1" presStyleIdx="0" presStyleCnt="0"/>
      <dgm:spPr/>
    </dgm:pt>
    <dgm:pt modelId="{E600C883-1687-4039-A17E-67D9DEADEE5F}" type="pres">
      <dgm:prSet presAssocID="{A4821B16-FB04-451B-A5A4-DF17CDA4AF95}" presName="compNode" presStyleCnt="0"/>
      <dgm:spPr/>
    </dgm:pt>
    <dgm:pt modelId="{D8639F9C-6975-47DB-A58D-46C4D5BBDE37}" type="pres">
      <dgm:prSet presAssocID="{A4821B16-FB04-451B-A5A4-DF17CDA4AF95}" presName="iconBgRect" presStyleLbl="bgShp" presStyleIdx="3" presStyleCnt="8" custLinFactNeighborX="-33101" custLinFactNeighborY="-9887"/>
      <dgm:spPr/>
    </dgm:pt>
    <dgm:pt modelId="{3556737A-68FF-432F-962E-457CD1DDB525}" type="pres">
      <dgm:prSet presAssocID="{A4821B16-FB04-451B-A5A4-DF17CDA4AF95}" presName="iconRect" presStyleLbl="node1" presStyleIdx="3" presStyleCnt="8" custLinFactNeighborX="-62469" custLinFactNeighborY="-1704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Magnifying glass with simple line chart in the middle"/>
        </a:ext>
      </dgm:extLst>
    </dgm:pt>
    <dgm:pt modelId="{D837AA96-E94B-48C9-8B2C-81B93D91617A}" type="pres">
      <dgm:prSet presAssocID="{A4821B16-FB04-451B-A5A4-DF17CDA4AF95}" presName="spaceRect" presStyleCnt="0"/>
      <dgm:spPr/>
    </dgm:pt>
    <dgm:pt modelId="{5FEFCC21-A7ED-4A49-B97B-C1D6785EBC11}" type="pres">
      <dgm:prSet presAssocID="{A4821B16-FB04-451B-A5A4-DF17CDA4AF95}" presName="textRect" presStyleLbl="revTx" presStyleIdx="3" presStyleCnt="8" custLinFactNeighborX="-18259" custLinFactNeighborY="2945">
        <dgm:presLayoutVars>
          <dgm:chMax val="1"/>
          <dgm:chPref val="1"/>
        </dgm:presLayoutVars>
      </dgm:prSet>
      <dgm:spPr/>
    </dgm:pt>
    <dgm:pt modelId="{7755D56C-70B7-4768-8736-2897F4EB4315}" type="pres">
      <dgm:prSet presAssocID="{382B29E1-CC3E-4606-AB4E-F58F3C8285ED}" presName="sibTrans" presStyleLbl="sibTrans2D1" presStyleIdx="0" presStyleCnt="0"/>
      <dgm:spPr/>
    </dgm:pt>
    <dgm:pt modelId="{5B5D8539-12AA-41E5-A954-76C532796688}" type="pres">
      <dgm:prSet presAssocID="{0709280A-1FDB-47C0-8157-D006B2287239}" presName="compNode" presStyleCnt="0"/>
      <dgm:spPr/>
    </dgm:pt>
    <dgm:pt modelId="{18C74D72-C4F3-48F5-B575-BDC1B4BA40CF}" type="pres">
      <dgm:prSet presAssocID="{0709280A-1FDB-47C0-8157-D006B2287239}" presName="iconBgRect" presStyleLbl="bgShp" presStyleIdx="4" presStyleCnt="8"/>
      <dgm:spPr/>
    </dgm:pt>
    <dgm:pt modelId="{4291D472-C4B4-4354-A3D0-BBB4D4F3C508}" type="pres">
      <dgm:prSet presAssocID="{0709280A-1FDB-47C0-8157-D006B2287239}"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Icon of simple line chart with markers."/>
        </a:ext>
      </dgm:extLst>
    </dgm:pt>
    <dgm:pt modelId="{FC7BBD6B-2B78-4A71-B49E-E4E6BE06B23D}" type="pres">
      <dgm:prSet presAssocID="{0709280A-1FDB-47C0-8157-D006B2287239}" presName="spaceRect" presStyleCnt="0"/>
      <dgm:spPr/>
    </dgm:pt>
    <dgm:pt modelId="{E6286677-90C4-4987-B365-CE0E134CB53D}" type="pres">
      <dgm:prSet presAssocID="{0709280A-1FDB-47C0-8157-D006B2287239}" presName="textRect" presStyleLbl="revTx" presStyleIdx="4" presStyleCnt="8">
        <dgm:presLayoutVars>
          <dgm:chMax val="1"/>
          <dgm:chPref val="1"/>
        </dgm:presLayoutVars>
      </dgm:prSet>
      <dgm:spPr/>
    </dgm:pt>
    <dgm:pt modelId="{1420B434-4931-4D97-BBB6-FC0810265768}" type="pres">
      <dgm:prSet presAssocID="{16E6EACD-FC1C-48D6-ACD8-CAB302080BF2}" presName="sibTrans" presStyleLbl="sibTrans2D1" presStyleIdx="0" presStyleCnt="0"/>
      <dgm:spPr/>
    </dgm:pt>
    <dgm:pt modelId="{FA629772-0499-4B5C-8423-6002CDB66E00}" type="pres">
      <dgm:prSet presAssocID="{7A479149-06D6-4576-AE4A-E2A74CF6293A}" presName="compNode" presStyleCnt="0"/>
      <dgm:spPr/>
    </dgm:pt>
    <dgm:pt modelId="{12F98307-B6F7-4B0F-81B3-B08DA0D7B45D}" type="pres">
      <dgm:prSet presAssocID="{7A479149-06D6-4576-AE4A-E2A74CF6293A}" presName="iconBgRect" presStyleLbl="bgShp" presStyleIdx="5" presStyleCnt="8" custLinFactNeighborX="-4314" custLinFactNeighborY="2157"/>
      <dgm:spPr>
        <a:solidFill>
          <a:srgbClr val="7030A0"/>
        </a:solidFill>
      </dgm:spPr>
    </dgm:pt>
    <dgm:pt modelId="{064C00C4-D823-43D3-B261-D7AE8A0C98B6}" type="pres">
      <dgm:prSet presAssocID="{7A479149-06D6-4576-AE4A-E2A74CF6293A}" presName="iconRect" presStyleLbl="node1" presStyleIdx="5" presStyleCnt="8" custLinFactNeighborX="-7438" custLinFactNeighborY="3719"/>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Icon with arrow"/>
        </a:ext>
      </dgm:extLst>
    </dgm:pt>
    <dgm:pt modelId="{18442019-99C0-417C-8ACB-7F4C8C902507}" type="pres">
      <dgm:prSet presAssocID="{7A479149-06D6-4576-AE4A-E2A74CF6293A}" presName="spaceRect" presStyleCnt="0"/>
      <dgm:spPr/>
    </dgm:pt>
    <dgm:pt modelId="{33CC5DBD-0378-4E89-9FFA-AFEE846E8357}" type="pres">
      <dgm:prSet presAssocID="{7A479149-06D6-4576-AE4A-E2A74CF6293A}" presName="textRect" presStyleLbl="revTx" presStyleIdx="5" presStyleCnt="8">
        <dgm:presLayoutVars>
          <dgm:chMax val="1"/>
          <dgm:chPref val="1"/>
        </dgm:presLayoutVars>
      </dgm:prSet>
      <dgm:spPr/>
    </dgm:pt>
    <dgm:pt modelId="{973C0C12-0AB2-4427-A4FD-FF0ACD1AB453}" type="pres">
      <dgm:prSet presAssocID="{D5463E63-23DA-452F-8D55-36E7E4CF747F}" presName="sibTrans" presStyleLbl="sibTrans2D1" presStyleIdx="0" presStyleCnt="0"/>
      <dgm:spPr/>
    </dgm:pt>
    <dgm:pt modelId="{E7F8CF15-1668-41B4-861C-02DCEC095DC7}" type="pres">
      <dgm:prSet presAssocID="{16768513-346B-4429-84D9-75D6AFD571FA}" presName="compNode" presStyleCnt="0"/>
      <dgm:spPr/>
    </dgm:pt>
    <dgm:pt modelId="{421B55A2-3550-4154-976D-F987D6B45C24}" type="pres">
      <dgm:prSet presAssocID="{16768513-346B-4429-84D9-75D6AFD571FA}" presName="iconBgRect" presStyleLbl="bgShp" presStyleIdx="6" presStyleCnt="8"/>
      <dgm:spPr>
        <a:solidFill>
          <a:srgbClr val="ED3532"/>
        </a:solidFill>
      </dgm:spPr>
    </dgm:pt>
    <dgm:pt modelId="{8A7426EE-4EE5-45AD-9ADF-BC3CF19224BE}" type="pres">
      <dgm:prSet presAssocID="{16768513-346B-4429-84D9-75D6AFD571FA}" presName="iconRect" presStyleLbl="node1" presStyleIdx="6" presStyleCnt="8"/>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Icon of gears"/>
        </a:ext>
      </dgm:extLst>
    </dgm:pt>
    <dgm:pt modelId="{DEC9ADA5-4C84-4FFD-8963-DEA1B1320C08}" type="pres">
      <dgm:prSet presAssocID="{16768513-346B-4429-84D9-75D6AFD571FA}" presName="spaceRect" presStyleCnt="0"/>
      <dgm:spPr/>
    </dgm:pt>
    <dgm:pt modelId="{E00215B9-D3B4-461D-B13B-AF02871596E7}" type="pres">
      <dgm:prSet presAssocID="{16768513-346B-4429-84D9-75D6AFD571FA}" presName="textRect" presStyleLbl="revTx" presStyleIdx="6" presStyleCnt="8">
        <dgm:presLayoutVars>
          <dgm:chMax val="1"/>
          <dgm:chPref val="1"/>
        </dgm:presLayoutVars>
      </dgm:prSet>
      <dgm:spPr/>
    </dgm:pt>
    <dgm:pt modelId="{43C0E8C6-7E12-4180-9F2A-B9A80813990C}" type="pres">
      <dgm:prSet presAssocID="{7D44BB5C-869A-4A9D-BA1B-16E116EF875F}" presName="sibTrans" presStyleLbl="sibTrans2D1" presStyleIdx="0" presStyleCnt="0"/>
      <dgm:spPr/>
    </dgm:pt>
    <dgm:pt modelId="{2F342453-3205-405C-BCF6-6EC7F918D21F}" type="pres">
      <dgm:prSet presAssocID="{7D605615-B71A-49CC-8C64-2D43197A9988}" presName="compNode" presStyleCnt="0"/>
      <dgm:spPr/>
    </dgm:pt>
    <dgm:pt modelId="{1BF412CF-892F-4CA8-9D6A-F6A21E921E3B}" type="pres">
      <dgm:prSet presAssocID="{7D605615-B71A-49CC-8C64-2D43197A9988}" presName="iconBgRect" presStyleLbl="bgShp" presStyleIdx="7" presStyleCnt="8"/>
      <dgm:spPr>
        <a:solidFill>
          <a:schemeClr val="accent4">
            <a:lumMod val="75000"/>
          </a:schemeClr>
        </a:solidFill>
      </dgm:spPr>
    </dgm:pt>
    <dgm:pt modelId="{1E1BC167-C993-4496-96B9-A09A274380A5}" type="pres">
      <dgm:prSet presAssocID="{7D605615-B71A-49CC-8C64-2D43197A9988}" presName="iconRect" presStyleLbl="node1" presStyleIdx="7" presStyleCnt="8"/>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Icon of a blog"/>
        </a:ext>
      </dgm:extLst>
    </dgm:pt>
    <dgm:pt modelId="{BF276A85-E9BE-4E5A-9070-2D496C9E3B78}" type="pres">
      <dgm:prSet presAssocID="{7D605615-B71A-49CC-8C64-2D43197A9988}" presName="spaceRect" presStyleCnt="0"/>
      <dgm:spPr/>
    </dgm:pt>
    <dgm:pt modelId="{F2C54BC6-9E0C-43ED-9813-2BAC21EEEF45}" type="pres">
      <dgm:prSet presAssocID="{7D605615-B71A-49CC-8C64-2D43197A9988}" presName="textRect" presStyleLbl="revTx" presStyleIdx="7" presStyleCnt="8">
        <dgm:presLayoutVars>
          <dgm:chMax val="1"/>
          <dgm:chPref val="1"/>
        </dgm:presLayoutVars>
      </dgm:prSet>
      <dgm:spPr/>
    </dgm:pt>
  </dgm:ptLst>
  <dgm:cxnLst>
    <dgm:cxn modelId="{9AB4200F-2BE5-4DA3-9170-5A5F5CB4BAF7}" srcId="{C55ED13C-D1D7-4514-98CA-ACF4AC0DE8A6}" destId="{5A47DAFD-095C-4341-8BE4-BEC5D32B7147}" srcOrd="2" destOrd="0" parTransId="{9336F7BA-41EA-4087-991F-438DFAA1787C}" sibTransId="{C0C33A2D-59DC-4D47-B5DF-9DF5E711F430}"/>
    <dgm:cxn modelId="{4E21011B-D37D-4CE7-A8C9-22C92A680D21}" type="presOf" srcId="{382B29E1-CC3E-4606-AB4E-F58F3C8285ED}" destId="{7755D56C-70B7-4768-8736-2897F4EB4315}" srcOrd="0" destOrd="0" presId="urn:microsoft.com/office/officeart/2018/2/layout/IconCircleList"/>
    <dgm:cxn modelId="{284FA91D-AA6E-44D4-ABF1-65659112994A}" type="presOf" srcId="{C55ED13C-D1D7-4514-98CA-ACF4AC0DE8A6}" destId="{2965D36F-1DB5-4BAE-A769-91EAD7985A21}" srcOrd="0" destOrd="0" presId="urn:microsoft.com/office/officeart/2018/2/layout/IconCircleList"/>
    <dgm:cxn modelId="{B3C8B91F-35C9-40B3-A553-BF0B6AB1EE7A}" srcId="{C55ED13C-D1D7-4514-98CA-ACF4AC0DE8A6}" destId="{0709280A-1FDB-47C0-8157-D006B2287239}" srcOrd="4" destOrd="0" parTransId="{8BFD8AA3-68A5-415C-907D-C3D0AFC54153}" sibTransId="{16E6EACD-FC1C-48D6-ACD8-CAB302080BF2}"/>
    <dgm:cxn modelId="{7ED01A24-1B82-43AE-AD8A-69E567266743}" srcId="{C55ED13C-D1D7-4514-98CA-ACF4AC0DE8A6}" destId="{7D605615-B71A-49CC-8C64-2D43197A9988}" srcOrd="7" destOrd="0" parTransId="{AFAEFB20-E6D9-4E65-9C53-FF7133BFD10C}" sibTransId="{F04D8094-B1E8-422C-B18F-C8B44FF2BD4C}"/>
    <dgm:cxn modelId="{4A1BC435-FB28-4B24-B89F-ABE03CBC86F9}" type="presOf" srcId="{7D44BB5C-869A-4A9D-BA1B-16E116EF875F}" destId="{43C0E8C6-7E12-4180-9F2A-B9A80813990C}" srcOrd="0" destOrd="0" presId="urn:microsoft.com/office/officeart/2018/2/layout/IconCircleList"/>
    <dgm:cxn modelId="{30B0E240-0FF6-4ACC-BD05-C9B7E9BEEC1F}" type="presOf" srcId="{7A479149-06D6-4576-AE4A-E2A74CF6293A}" destId="{33CC5DBD-0378-4E89-9FFA-AFEE846E8357}" srcOrd="0" destOrd="0" presId="urn:microsoft.com/office/officeart/2018/2/layout/IconCircleList"/>
    <dgm:cxn modelId="{F6B71D5B-44FB-4E6F-B8A4-38AAA13728DA}" type="presOf" srcId="{3664368F-74A9-4B89-9490-57221035FA0E}" destId="{C58305AE-D65D-4E2E-B844-2D94E17B3FDC}" srcOrd="0" destOrd="0" presId="urn:microsoft.com/office/officeart/2018/2/layout/IconCircleList"/>
    <dgm:cxn modelId="{BC06B75B-C311-4643-9D62-7AAB5146524C}" srcId="{C55ED13C-D1D7-4514-98CA-ACF4AC0DE8A6}" destId="{EFA6FEC1-E710-44FA-B58B-8E953B073343}" srcOrd="0" destOrd="0" parTransId="{A2320B85-536B-47D7-8025-0B3B7B059217}" sibTransId="{3664368F-74A9-4B89-9490-57221035FA0E}"/>
    <dgm:cxn modelId="{ADBA925D-E7B1-412E-8915-BE303B312E71}" type="presOf" srcId="{16E6EACD-FC1C-48D6-ACD8-CAB302080BF2}" destId="{1420B434-4931-4D97-BBB6-FC0810265768}" srcOrd="0" destOrd="0" presId="urn:microsoft.com/office/officeart/2018/2/layout/IconCircleList"/>
    <dgm:cxn modelId="{C078C66B-4D2F-49A3-8061-DC5F793FF053}" type="presOf" srcId="{D5463E63-23DA-452F-8D55-36E7E4CF747F}" destId="{973C0C12-0AB2-4427-A4FD-FF0ACD1AB453}" srcOrd="0" destOrd="0" presId="urn:microsoft.com/office/officeart/2018/2/layout/IconCircleList"/>
    <dgm:cxn modelId="{52A0BE4C-CFD2-43AA-920C-1353FCD0FC32}" type="presOf" srcId="{EFA6FEC1-E710-44FA-B58B-8E953B073343}" destId="{594AFB64-3246-49D8-A5AD-81AAE567750E}" srcOrd="0" destOrd="0" presId="urn:microsoft.com/office/officeart/2018/2/layout/IconCircleList"/>
    <dgm:cxn modelId="{DCA2574D-FDA5-42B0-9E0F-8F409979B440}" srcId="{C55ED13C-D1D7-4514-98CA-ACF4AC0DE8A6}" destId="{16768513-346B-4429-84D9-75D6AFD571FA}" srcOrd="6" destOrd="0" parTransId="{6AF74239-FA93-44A0-B445-D6B4DFBFF8A7}" sibTransId="{7D44BB5C-869A-4A9D-BA1B-16E116EF875F}"/>
    <dgm:cxn modelId="{D25F104E-5FA9-4C7A-9B7D-763455F7DF39}" type="presOf" srcId="{0709280A-1FDB-47C0-8157-D006B2287239}" destId="{E6286677-90C4-4987-B365-CE0E134CB53D}" srcOrd="0" destOrd="0" presId="urn:microsoft.com/office/officeart/2018/2/layout/IconCircleList"/>
    <dgm:cxn modelId="{22FB7970-653B-4E4F-B99F-65BA2B588703}" type="presOf" srcId="{5A47DAFD-095C-4341-8BE4-BEC5D32B7147}" destId="{4B04ECE3-E8DD-42B5-99DB-72E02D0554E2}" srcOrd="0" destOrd="0" presId="urn:microsoft.com/office/officeart/2018/2/layout/IconCircleList"/>
    <dgm:cxn modelId="{12C3AE7E-AF26-4DA3-9323-596C28737A97}" srcId="{C55ED13C-D1D7-4514-98CA-ACF4AC0DE8A6}" destId="{7A479149-06D6-4576-AE4A-E2A74CF6293A}" srcOrd="5" destOrd="0" parTransId="{387BD292-5F24-499D-9158-C36C993DEB67}" sibTransId="{D5463E63-23DA-452F-8D55-36E7E4CF747F}"/>
    <dgm:cxn modelId="{FD037B7F-EACE-4AF3-BA9C-FD90D86F8BEE}" type="presOf" srcId="{A4821B16-FB04-451B-A5A4-DF17CDA4AF95}" destId="{5FEFCC21-A7ED-4A49-B97B-C1D6785EBC11}" srcOrd="0" destOrd="0" presId="urn:microsoft.com/office/officeart/2018/2/layout/IconCircleList"/>
    <dgm:cxn modelId="{7235D084-E3E4-4047-8468-7A5770C580C9}" type="presOf" srcId="{B98306CC-F4F4-468E-A1FE-A7C1F1E7A79F}" destId="{3C109E2D-0EEF-43D5-A833-B180FEF60818}" srcOrd="0" destOrd="0" presId="urn:microsoft.com/office/officeart/2018/2/layout/IconCircleList"/>
    <dgm:cxn modelId="{E90FD2B1-7B3E-46C1-8BA1-762C772A2524}" type="presOf" srcId="{16768513-346B-4429-84D9-75D6AFD571FA}" destId="{E00215B9-D3B4-461D-B13B-AF02871596E7}" srcOrd="0" destOrd="0" presId="urn:microsoft.com/office/officeart/2018/2/layout/IconCircleList"/>
    <dgm:cxn modelId="{B409F3B5-F615-4B9F-94DF-2F19F0983A94}" type="presOf" srcId="{C0C33A2D-59DC-4D47-B5DF-9DF5E711F430}" destId="{433EF290-AD58-457B-A3A1-DDE0748057A5}" srcOrd="0" destOrd="0" presId="urn:microsoft.com/office/officeart/2018/2/layout/IconCircleList"/>
    <dgm:cxn modelId="{1A03D6B8-08A4-4270-8897-CFD24B0B00D9}" srcId="{C55ED13C-D1D7-4514-98CA-ACF4AC0DE8A6}" destId="{B98306CC-F4F4-468E-A1FE-A7C1F1E7A79F}" srcOrd="1" destOrd="0" parTransId="{5CEA49BC-A2B3-4063-A5E6-112A69009629}" sibTransId="{0700FE71-2D0F-4CEB-B5AC-265A9C3B1063}"/>
    <dgm:cxn modelId="{DE8613C1-79A4-4517-9702-459D225CCE07}" type="presOf" srcId="{7D605615-B71A-49CC-8C64-2D43197A9988}" destId="{F2C54BC6-9E0C-43ED-9813-2BAC21EEEF45}" srcOrd="0" destOrd="0" presId="urn:microsoft.com/office/officeart/2018/2/layout/IconCircleList"/>
    <dgm:cxn modelId="{7C4C32C4-3DF6-4339-8266-DCCAC2F21A7F}" type="presOf" srcId="{0700FE71-2D0F-4CEB-B5AC-265A9C3B1063}" destId="{9C3A01F1-C93F-4144-9395-33EBE7EDE693}" srcOrd="0" destOrd="0" presId="urn:microsoft.com/office/officeart/2018/2/layout/IconCircleList"/>
    <dgm:cxn modelId="{020646C5-4414-42EE-82C3-6D036087976B}" srcId="{C55ED13C-D1D7-4514-98CA-ACF4AC0DE8A6}" destId="{A4821B16-FB04-451B-A5A4-DF17CDA4AF95}" srcOrd="3" destOrd="0" parTransId="{C17FF8AA-9CCF-44AE-A569-1F4B87C72847}" sibTransId="{382B29E1-CC3E-4606-AB4E-F58F3C8285ED}"/>
    <dgm:cxn modelId="{C2636AE7-3795-4B47-967A-5D4FED849442}" type="presParOf" srcId="{2965D36F-1DB5-4BAE-A769-91EAD7985A21}" destId="{77F5E9AB-6BDF-44C3-9520-61B051745D65}" srcOrd="0" destOrd="0" presId="urn:microsoft.com/office/officeart/2018/2/layout/IconCircleList"/>
    <dgm:cxn modelId="{27C99769-DDBD-4C04-A86B-DE5C4A8408D5}" type="presParOf" srcId="{77F5E9AB-6BDF-44C3-9520-61B051745D65}" destId="{8B0C9588-035B-418F-BC4E-F495DB9C80E5}" srcOrd="0" destOrd="0" presId="urn:microsoft.com/office/officeart/2018/2/layout/IconCircleList"/>
    <dgm:cxn modelId="{7F5E7637-148B-447F-BBEA-351BDD795C65}" type="presParOf" srcId="{8B0C9588-035B-418F-BC4E-F495DB9C80E5}" destId="{FBC40D60-ED4C-4806-9DEC-109951B12BD3}" srcOrd="0" destOrd="0" presId="urn:microsoft.com/office/officeart/2018/2/layout/IconCircleList"/>
    <dgm:cxn modelId="{B777FC2D-20F1-4541-BB38-453071D70A2E}" type="presParOf" srcId="{8B0C9588-035B-418F-BC4E-F495DB9C80E5}" destId="{0616477D-88F5-482A-A8F6-D370F8582573}" srcOrd="1" destOrd="0" presId="urn:microsoft.com/office/officeart/2018/2/layout/IconCircleList"/>
    <dgm:cxn modelId="{43BA9C2D-1C72-4CAC-97B7-BAF3F1A38F4C}" type="presParOf" srcId="{8B0C9588-035B-418F-BC4E-F495DB9C80E5}" destId="{25A66C03-ED84-4311-8930-F5F8E9B7B3F4}" srcOrd="2" destOrd="0" presId="urn:microsoft.com/office/officeart/2018/2/layout/IconCircleList"/>
    <dgm:cxn modelId="{A5942B74-CBA3-4B35-94BF-BFDBE63BE679}" type="presParOf" srcId="{8B0C9588-035B-418F-BC4E-F495DB9C80E5}" destId="{594AFB64-3246-49D8-A5AD-81AAE567750E}" srcOrd="3" destOrd="0" presId="urn:microsoft.com/office/officeart/2018/2/layout/IconCircleList"/>
    <dgm:cxn modelId="{23DF1C80-7EB8-4F2E-B39D-5DB90FF5F705}" type="presParOf" srcId="{77F5E9AB-6BDF-44C3-9520-61B051745D65}" destId="{C58305AE-D65D-4E2E-B844-2D94E17B3FDC}" srcOrd="1" destOrd="0" presId="urn:microsoft.com/office/officeart/2018/2/layout/IconCircleList"/>
    <dgm:cxn modelId="{9703E673-8BB0-43EF-9370-A679A0C582F2}" type="presParOf" srcId="{77F5E9AB-6BDF-44C3-9520-61B051745D65}" destId="{5C6634BB-2D0D-4E6A-8F16-7FF6FB8F8929}" srcOrd="2" destOrd="0" presId="urn:microsoft.com/office/officeart/2018/2/layout/IconCircleList"/>
    <dgm:cxn modelId="{02B4495D-D20B-4E9C-A9C0-6DE94B873DF8}" type="presParOf" srcId="{5C6634BB-2D0D-4E6A-8F16-7FF6FB8F8929}" destId="{07C6ED25-E610-4D60-8AE7-1A9C6D51D1E0}" srcOrd="0" destOrd="0" presId="urn:microsoft.com/office/officeart/2018/2/layout/IconCircleList"/>
    <dgm:cxn modelId="{83A9C93E-0D5B-4E3B-9042-E33ED61016D7}" type="presParOf" srcId="{5C6634BB-2D0D-4E6A-8F16-7FF6FB8F8929}" destId="{914C6344-71E3-43F6-BA54-B88D1E1A3983}" srcOrd="1" destOrd="0" presId="urn:microsoft.com/office/officeart/2018/2/layout/IconCircleList"/>
    <dgm:cxn modelId="{CC43760B-C6C3-43F1-A3F8-6201291DCFA6}" type="presParOf" srcId="{5C6634BB-2D0D-4E6A-8F16-7FF6FB8F8929}" destId="{FBA10A4E-F7D1-47C2-BD54-95B48362B5D4}" srcOrd="2" destOrd="0" presId="urn:microsoft.com/office/officeart/2018/2/layout/IconCircleList"/>
    <dgm:cxn modelId="{17CC29AC-A4D1-42FD-9952-DED215AE75D2}" type="presParOf" srcId="{5C6634BB-2D0D-4E6A-8F16-7FF6FB8F8929}" destId="{3C109E2D-0EEF-43D5-A833-B180FEF60818}" srcOrd="3" destOrd="0" presId="urn:microsoft.com/office/officeart/2018/2/layout/IconCircleList"/>
    <dgm:cxn modelId="{31A7F6AE-A358-49E9-86E0-14E27AD29C8A}" type="presParOf" srcId="{77F5E9AB-6BDF-44C3-9520-61B051745D65}" destId="{9C3A01F1-C93F-4144-9395-33EBE7EDE693}" srcOrd="3" destOrd="0" presId="urn:microsoft.com/office/officeart/2018/2/layout/IconCircleList"/>
    <dgm:cxn modelId="{20D113B0-44F7-4579-B053-DA002876FBB9}" type="presParOf" srcId="{77F5E9AB-6BDF-44C3-9520-61B051745D65}" destId="{6118488E-05EE-4FDB-9E0C-6910A6D79074}" srcOrd="4" destOrd="0" presId="urn:microsoft.com/office/officeart/2018/2/layout/IconCircleList"/>
    <dgm:cxn modelId="{69E61330-E679-458D-8E07-5A8AFD1AAA30}" type="presParOf" srcId="{6118488E-05EE-4FDB-9E0C-6910A6D79074}" destId="{8F6F5ECC-57E2-4EEE-8516-4B16DFB8034C}" srcOrd="0" destOrd="0" presId="urn:microsoft.com/office/officeart/2018/2/layout/IconCircleList"/>
    <dgm:cxn modelId="{A5B2F422-13F6-40E4-9D33-C0F75BE32E53}" type="presParOf" srcId="{6118488E-05EE-4FDB-9E0C-6910A6D79074}" destId="{3DE1C955-A757-485E-AB47-057DD771034C}" srcOrd="1" destOrd="0" presId="urn:microsoft.com/office/officeart/2018/2/layout/IconCircleList"/>
    <dgm:cxn modelId="{904BC707-D391-441E-92CB-DCCC10BD3365}" type="presParOf" srcId="{6118488E-05EE-4FDB-9E0C-6910A6D79074}" destId="{B9F1BC64-063E-4AE5-A480-B1AE5C7671E3}" srcOrd="2" destOrd="0" presId="urn:microsoft.com/office/officeart/2018/2/layout/IconCircleList"/>
    <dgm:cxn modelId="{C07A735F-51B4-49BC-8DAB-0696CDDC1EEA}" type="presParOf" srcId="{6118488E-05EE-4FDB-9E0C-6910A6D79074}" destId="{4B04ECE3-E8DD-42B5-99DB-72E02D0554E2}" srcOrd="3" destOrd="0" presId="urn:microsoft.com/office/officeart/2018/2/layout/IconCircleList"/>
    <dgm:cxn modelId="{7EA01C56-1CB7-4F43-A231-1DAAD85A0BD6}" type="presParOf" srcId="{77F5E9AB-6BDF-44C3-9520-61B051745D65}" destId="{433EF290-AD58-457B-A3A1-DDE0748057A5}" srcOrd="5" destOrd="0" presId="urn:microsoft.com/office/officeart/2018/2/layout/IconCircleList"/>
    <dgm:cxn modelId="{B638FE9E-E9FB-4299-AB1C-30E91D350242}" type="presParOf" srcId="{77F5E9AB-6BDF-44C3-9520-61B051745D65}" destId="{E600C883-1687-4039-A17E-67D9DEADEE5F}" srcOrd="6" destOrd="0" presId="urn:microsoft.com/office/officeart/2018/2/layout/IconCircleList"/>
    <dgm:cxn modelId="{92A2C167-366E-45AB-9BD7-1C3B33AEF9E6}" type="presParOf" srcId="{E600C883-1687-4039-A17E-67D9DEADEE5F}" destId="{D8639F9C-6975-47DB-A58D-46C4D5BBDE37}" srcOrd="0" destOrd="0" presId="urn:microsoft.com/office/officeart/2018/2/layout/IconCircleList"/>
    <dgm:cxn modelId="{72A5F544-8A72-4504-AC30-9C75B742F33B}" type="presParOf" srcId="{E600C883-1687-4039-A17E-67D9DEADEE5F}" destId="{3556737A-68FF-432F-962E-457CD1DDB525}" srcOrd="1" destOrd="0" presId="urn:microsoft.com/office/officeart/2018/2/layout/IconCircleList"/>
    <dgm:cxn modelId="{D0ACD5D2-6E0D-41E1-BD1B-9CBBA552E869}" type="presParOf" srcId="{E600C883-1687-4039-A17E-67D9DEADEE5F}" destId="{D837AA96-E94B-48C9-8B2C-81B93D91617A}" srcOrd="2" destOrd="0" presId="urn:microsoft.com/office/officeart/2018/2/layout/IconCircleList"/>
    <dgm:cxn modelId="{6D03D0DE-D16E-46B2-8DEC-923589C23333}" type="presParOf" srcId="{E600C883-1687-4039-A17E-67D9DEADEE5F}" destId="{5FEFCC21-A7ED-4A49-B97B-C1D6785EBC11}" srcOrd="3" destOrd="0" presId="urn:microsoft.com/office/officeart/2018/2/layout/IconCircleList"/>
    <dgm:cxn modelId="{1A36E67C-4F09-45F1-BEE3-ECD8447852AD}" type="presParOf" srcId="{77F5E9AB-6BDF-44C3-9520-61B051745D65}" destId="{7755D56C-70B7-4768-8736-2897F4EB4315}" srcOrd="7" destOrd="0" presId="urn:microsoft.com/office/officeart/2018/2/layout/IconCircleList"/>
    <dgm:cxn modelId="{21D9B264-3DEE-4675-B247-B5FF36E8F8BB}" type="presParOf" srcId="{77F5E9AB-6BDF-44C3-9520-61B051745D65}" destId="{5B5D8539-12AA-41E5-A954-76C532796688}" srcOrd="8" destOrd="0" presId="urn:microsoft.com/office/officeart/2018/2/layout/IconCircleList"/>
    <dgm:cxn modelId="{94EE1E0D-1988-4B6E-B5F3-7BD69DBFD518}" type="presParOf" srcId="{5B5D8539-12AA-41E5-A954-76C532796688}" destId="{18C74D72-C4F3-48F5-B575-BDC1B4BA40CF}" srcOrd="0" destOrd="0" presId="urn:microsoft.com/office/officeart/2018/2/layout/IconCircleList"/>
    <dgm:cxn modelId="{6A500420-6B6A-4517-BF77-B8BAE8F66532}" type="presParOf" srcId="{5B5D8539-12AA-41E5-A954-76C532796688}" destId="{4291D472-C4B4-4354-A3D0-BBB4D4F3C508}" srcOrd="1" destOrd="0" presId="urn:microsoft.com/office/officeart/2018/2/layout/IconCircleList"/>
    <dgm:cxn modelId="{436D3B70-C72A-4A28-B34A-206E1C7B68C5}" type="presParOf" srcId="{5B5D8539-12AA-41E5-A954-76C532796688}" destId="{FC7BBD6B-2B78-4A71-B49E-E4E6BE06B23D}" srcOrd="2" destOrd="0" presId="urn:microsoft.com/office/officeart/2018/2/layout/IconCircleList"/>
    <dgm:cxn modelId="{F3EC73DE-0D52-4344-9804-9932457D1773}" type="presParOf" srcId="{5B5D8539-12AA-41E5-A954-76C532796688}" destId="{E6286677-90C4-4987-B365-CE0E134CB53D}" srcOrd="3" destOrd="0" presId="urn:microsoft.com/office/officeart/2018/2/layout/IconCircleList"/>
    <dgm:cxn modelId="{6B804CEA-B7DB-44E5-A282-CA8EA8D1ABAA}" type="presParOf" srcId="{77F5E9AB-6BDF-44C3-9520-61B051745D65}" destId="{1420B434-4931-4D97-BBB6-FC0810265768}" srcOrd="9" destOrd="0" presId="urn:microsoft.com/office/officeart/2018/2/layout/IconCircleList"/>
    <dgm:cxn modelId="{C38C987A-B2C3-449E-8E71-95FEDFD92D32}" type="presParOf" srcId="{77F5E9AB-6BDF-44C3-9520-61B051745D65}" destId="{FA629772-0499-4B5C-8423-6002CDB66E00}" srcOrd="10" destOrd="0" presId="urn:microsoft.com/office/officeart/2018/2/layout/IconCircleList"/>
    <dgm:cxn modelId="{CBCF1394-56E5-40B8-BB7B-DC0A9CCBB983}" type="presParOf" srcId="{FA629772-0499-4B5C-8423-6002CDB66E00}" destId="{12F98307-B6F7-4B0F-81B3-B08DA0D7B45D}" srcOrd="0" destOrd="0" presId="urn:microsoft.com/office/officeart/2018/2/layout/IconCircleList"/>
    <dgm:cxn modelId="{93EB95E1-C4D8-4E2B-955F-F4A6C3DE11AF}" type="presParOf" srcId="{FA629772-0499-4B5C-8423-6002CDB66E00}" destId="{064C00C4-D823-43D3-B261-D7AE8A0C98B6}" srcOrd="1" destOrd="0" presId="urn:microsoft.com/office/officeart/2018/2/layout/IconCircleList"/>
    <dgm:cxn modelId="{C00B818F-63F7-4058-B604-6F17246517E9}" type="presParOf" srcId="{FA629772-0499-4B5C-8423-6002CDB66E00}" destId="{18442019-99C0-417C-8ACB-7F4C8C902507}" srcOrd="2" destOrd="0" presId="urn:microsoft.com/office/officeart/2018/2/layout/IconCircleList"/>
    <dgm:cxn modelId="{2C61F588-9619-4CBC-994D-6B50DCCB7EF7}" type="presParOf" srcId="{FA629772-0499-4B5C-8423-6002CDB66E00}" destId="{33CC5DBD-0378-4E89-9FFA-AFEE846E8357}" srcOrd="3" destOrd="0" presId="urn:microsoft.com/office/officeart/2018/2/layout/IconCircleList"/>
    <dgm:cxn modelId="{7E809B51-7AF8-4506-89C4-E03FE25DAF9F}" type="presParOf" srcId="{77F5E9AB-6BDF-44C3-9520-61B051745D65}" destId="{973C0C12-0AB2-4427-A4FD-FF0ACD1AB453}" srcOrd="11" destOrd="0" presId="urn:microsoft.com/office/officeart/2018/2/layout/IconCircleList"/>
    <dgm:cxn modelId="{252DDB2F-5810-4C3E-AF32-6D33422EA754}" type="presParOf" srcId="{77F5E9AB-6BDF-44C3-9520-61B051745D65}" destId="{E7F8CF15-1668-41B4-861C-02DCEC095DC7}" srcOrd="12" destOrd="0" presId="urn:microsoft.com/office/officeart/2018/2/layout/IconCircleList"/>
    <dgm:cxn modelId="{FF028747-F8FB-4D6A-A895-07E24EEEFB98}" type="presParOf" srcId="{E7F8CF15-1668-41B4-861C-02DCEC095DC7}" destId="{421B55A2-3550-4154-976D-F987D6B45C24}" srcOrd="0" destOrd="0" presId="urn:microsoft.com/office/officeart/2018/2/layout/IconCircleList"/>
    <dgm:cxn modelId="{6EF40778-18C5-43FA-85DA-3287917ECE93}" type="presParOf" srcId="{E7F8CF15-1668-41B4-861C-02DCEC095DC7}" destId="{8A7426EE-4EE5-45AD-9ADF-BC3CF19224BE}" srcOrd="1" destOrd="0" presId="urn:microsoft.com/office/officeart/2018/2/layout/IconCircleList"/>
    <dgm:cxn modelId="{D4C81C96-C16D-45B6-B3E2-8A8BCE4B263E}" type="presParOf" srcId="{E7F8CF15-1668-41B4-861C-02DCEC095DC7}" destId="{DEC9ADA5-4C84-4FFD-8963-DEA1B1320C08}" srcOrd="2" destOrd="0" presId="urn:microsoft.com/office/officeart/2018/2/layout/IconCircleList"/>
    <dgm:cxn modelId="{7AE0F3E7-6B96-41B6-9D7C-E2203BC1C707}" type="presParOf" srcId="{E7F8CF15-1668-41B4-861C-02DCEC095DC7}" destId="{E00215B9-D3B4-461D-B13B-AF02871596E7}" srcOrd="3" destOrd="0" presId="urn:microsoft.com/office/officeart/2018/2/layout/IconCircleList"/>
    <dgm:cxn modelId="{543A9062-39F2-49B1-9BEA-64EA092DC779}" type="presParOf" srcId="{77F5E9AB-6BDF-44C3-9520-61B051745D65}" destId="{43C0E8C6-7E12-4180-9F2A-B9A80813990C}" srcOrd="13" destOrd="0" presId="urn:microsoft.com/office/officeart/2018/2/layout/IconCircleList"/>
    <dgm:cxn modelId="{EB6C3D51-1474-4C6A-86B7-76E7406CA6A6}" type="presParOf" srcId="{77F5E9AB-6BDF-44C3-9520-61B051745D65}" destId="{2F342453-3205-405C-BCF6-6EC7F918D21F}" srcOrd="14" destOrd="0" presId="urn:microsoft.com/office/officeart/2018/2/layout/IconCircleList"/>
    <dgm:cxn modelId="{72773E68-5698-4EA9-BB31-C3D928309588}" type="presParOf" srcId="{2F342453-3205-405C-BCF6-6EC7F918D21F}" destId="{1BF412CF-892F-4CA8-9D6A-F6A21E921E3B}" srcOrd="0" destOrd="0" presId="urn:microsoft.com/office/officeart/2018/2/layout/IconCircleList"/>
    <dgm:cxn modelId="{636D812E-9B31-41C5-B7BF-CC6D46806677}" type="presParOf" srcId="{2F342453-3205-405C-BCF6-6EC7F918D21F}" destId="{1E1BC167-C993-4496-96B9-A09A274380A5}" srcOrd="1" destOrd="0" presId="urn:microsoft.com/office/officeart/2018/2/layout/IconCircleList"/>
    <dgm:cxn modelId="{3CD0AB10-5943-49CA-9ABC-3CF00640F85A}" type="presParOf" srcId="{2F342453-3205-405C-BCF6-6EC7F918D21F}" destId="{BF276A85-E9BE-4E5A-9070-2D496C9E3B78}" srcOrd="2" destOrd="0" presId="urn:microsoft.com/office/officeart/2018/2/layout/IconCircleList"/>
    <dgm:cxn modelId="{81DADD0E-0003-4617-9559-4DC45AC6BB53}" type="presParOf" srcId="{2F342453-3205-405C-BCF6-6EC7F918D21F}" destId="{F2C54BC6-9E0C-43ED-9813-2BAC21EEEF4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95AE70-2E88-43FF-BC75-73BA648862F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299FBAC-38E7-417D-A17F-1D1B72368F08}">
      <dgm:prSet/>
      <dgm:spPr/>
      <dgm:t>
        <a:bodyPr/>
        <a:lstStyle/>
        <a:p>
          <a:pPr>
            <a:lnSpc>
              <a:spcPct val="100000"/>
            </a:lnSpc>
          </a:pPr>
          <a:r>
            <a:rPr lang="en-US">
              <a:latin typeface="Tahoma" panose="020B0604030504040204" pitchFamily="34" charset="0"/>
              <a:ea typeface="Tahoma" panose="020B0604030504040204" pitchFamily="34" charset="0"/>
              <a:cs typeface="Tahoma" panose="020B0604030504040204" pitchFamily="34" charset="0"/>
            </a:rPr>
            <a:t>What unusual or unexpected patterns do you notice?</a:t>
          </a:r>
        </a:p>
      </dgm:t>
    </dgm:pt>
    <dgm:pt modelId="{D805A7F7-342F-4C4D-8B55-6D1CF4DD33A9}" type="parTrans" cxnId="{0B4B9373-E26C-435E-BEB6-4C57C58C9E39}">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DC0A027-A186-40A8-BDE1-DC86D00E5587}" type="sibTrans" cxnId="{0B4B9373-E26C-435E-BEB6-4C57C58C9E39}">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61B6AD1-F37F-42CB-8419-ABE106497246}">
      <dgm:prSet/>
      <dgm:spPr/>
      <dgm:t>
        <a:bodyPr/>
        <a:lstStyle/>
        <a:p>
          <a:pPr>
            <a:lnSpc>
              <a:spcPct val="100000"/>
            </a:lnSpc>
          </a:pPr>
          <a:r>
            <a:rPr lang="en-US">
              <a:latin typeface="Tahoma" panose="020B0604030504040204" pitchFamily="34" charset="0"/>
              <a:ea typeface="Tahoma" panose="020B0604030504040204" pitchFamily="34" charset="0"/>
              <a:cs typeface="Tahoma" panose="020B0604030504040204" pitchFamily="34" charset="0"/>
            </a:rPr>
            <a:t>How could you tell that the pattern is a sign of a data quality issue as opposed to actual differences?</a:t>
          </a:r>
        </a:p>
      </dgm:t>
    </dgm:pt>
    <dgm:pt modelId="{7462696C-D2DB-4444-9E00-875A55967C28}" type="parTrans" cxnId="{475677CF-0F77-450C-98B1-AA4B8CFFB328}">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99086399-C885-49C5-9E36-0CBEF40557D8}" type="sibTrans" cxnId="{475677CF-0F77-450C-98B1-AA4B8CFFB328}">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8738E0A-A5A3-4659-9C8B-F09DD3FB63C8}">
      <dgm:prSet/>
      <dgm:spPr/>
      <dgm:t>
        <a:bodyPr/>
        <a:lstStyle/>
        <a:p>
          <a:pPr>
            <a:lnSpc>
              <a:spcPct val="100000"/>
            </a:lnSpc>
          </a:pPr>
          <a:r>
            <a:rPr lang="en-US">
              <a:latin typeface="Tahoma" panose="020B0604030504040204" pitchFamily="34" charset="0"/>
              <a:ea typeface="Tahoma" panose="020B0604030504040204" pitchFamily="34" charset="0"/>
              <a:cs typeface="Tahoma" panose="020B0604030504040204" pitchFamily="34" charset="0"/>
            </a:rPr>
            <a:t>What hypotheses do you have about why the data are problematic?</a:t>
          </a:r>
        </a:p>
      </dgm:t>
    </dgm:pt>
    <dgm:pt modelId="{F0F9E2C9-A8CE-42FC-ABE0-7BD3FE32E6B0}" type="parTrans" cxnId="{A563BEFA-EB7D-4E28-A20C-691F83A49BAC}">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CD6C64E-0BA1-4FA2-9E7B-E173173C2AA9}" type="sibTrans" cxnId="{A563BEFA-EB7D-4E28-A20C-691F83A49BAC}">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D9EA2397-88E5-415A-B7FD-8BF0240DE1C4}">
      <dgm:prSet/>
      <dgm:spPr/>
      <dgm:t>
        <a:bodyPr/>
        <a:lstStyle/>
        <a:p>
          <a:pPr>
            <a:lnSpc>
              <a:spcPct val="100000"/>
            </a:lnSpc>
          </a:pPr>
          <a:r>
            <a:rPr lang="en-US">
              <a:latin typeface="Tahoma" panose="020B0604030504040204" pitchFamily="34" charset="0"/>
              <a:ea typeface="Tahoma" panose="020B0604030504040204" pitchFamily="34" charset="0"/>
              <a:cs typeface="Tahoma" panose="020B0604030504040204" pitchFamily="34" charset="0"/>
            </a:rPr>
            <a:t>What additional questions arise from exploring the data quality profile?</a:t>
          </a:r>
        </a:p>
      </dgm:t>
    </dgm:pt>
    <dgm:pt modelId="{2F6D58CC-472B-4247-8EED-E056F7EFC4C8}" type="parTrans" cxnId="{9A7427EE-6C3F-41A3-9835-2484AC03F331}">
      <dgm:prSet/>
      <dgm:spPr/>
      <dgm:t>
        <a:bodyPr/>
        <a:lstStyle/>
        <a:p>
          <a:endParaRPr lang="en-US"/>
        </a:p>
      </dgm:t>
    </dgm:pt>
    <dgm:pt modelId="{3BA79ACF-B6EA-4E28-AC6A-FDE8EE8FB2E5}" type="sibTrans" cxnId="{9A7427EE-6C3F-41A3-9835-2484AC03F331}">
      <dgm:prSet/>
      <dgm:spPr/>
      <dgm:t>
        <a:bodyPr/>
        <a:lstStyle/>
        <a:p>
          <a:endParaRPr lang="en-US"/>
        </a:p>
      </dgm:t>
    </dgm:pt>
    <dgm:pt modelId="{B908AE5A-A0B3-4C5D-8708-AD51D40D82CC}">
      <dgm:prSet/>
      <dgm:spPr/>
      <dgm:t>
        <a:bodyPr/>
        <a:lstStyle/>
        <a:p>
          <a:pPr>
            <a:lnSpc>
              <a:spcPct val="100000"/>
            </a:lnSpc>
          </a:pPr>
          <a:r>
            <a:rPr lang="en-US">
              <a:latin typeface="Tahoma" panose="020B0604030504040204" pitchFamily="34" charset="0"/>
              <a:ea typeface="Tahoma" panose="020B0604030504040204" pitchFamily="34" charset="0"/>
              <a:cs typeface="Tahoma" panose="020B0604030504040204" pitchFamily="34" charset="0"/>
            </a:rPr>
            <a:t>What strategies could you use to improve the quality of your data?</a:t>
          </a:r>
        </a:p>
      </dgm:t>
    </dgm:pt>
    <dgm:pt modelId="{2A315DD8-A21A-4BB4-A5F3-C7B4D0198009}" type="parTrans" cxnId="{4048331E-7A2F-46C2-80DA-B6B4C456678B}">
      <dgm:prSet/>
      <dgm:spPr/>
      <dgm:t>
        <a:bodyPr/>
        <a:lstStyle/>
        <a:p>
          <a:endParaRPr lang="en-US"/>
        </a:p>
      </dgm:t>
    </dgm:pt>
    <dgm:pt modelId="{0D32D902-E11F-4546-A98F-D4B2D9E65C6A}" type="sibTrans" cxnId="{4048331E-7A2F-46C2-80DA-B6B4C456678B}">
      <dgm:prSet/>
      <dgm:spPr/>
      <dgm:t>
        <a:bodyPr/>
        <a:lstStyle/>
        <a:p>
          <a:endParaRPr lang="en-US"/>
        </a:p>
      </dgm:t>
    </dgm:pt>
    <dgm:pt modelId="{A2004275-866E-4D33-9305-60828F7D0495}" type="pres">
      <dgm:prSet presAssocID="{9595AE70-2E88-43FF-BC75-73BA648862FC}" presName="root" presStyleCnt="0">
        <dgm:presLayoutVars>
          <dgm:dir/>
          <dgm:resizeHandles val="exact"/>
        </dgm:presLayoutVars>
      </dgm:prSet>
      <dgm:spPr/>
    </dgm:pt>
    <dgm:pt modelId="{BBBB5153-47E0-4BAD-A373-0E97CFAB1220}" type="pres">
      <dgm:prSet presAssocID="{E299FBAC-38E7-417D-A17F-1D1B72368F08}" presName="compNode" presStyleCnt="0"/>
      <dgm:spPr/>
    </dgm:pt>
    <dgm:pt modelId="{67543381-0BAD-45C5-81DF-631E69A015BB}" type="pres">
      <dgm:prSet presAssocID="{E299FBAC-38E7-417D-A17F-1D1B72368F0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gnifying glass with solid fill"/>
        </a:ext>
      </dgm:extLst>
    </dgm:pt>
    <dgm:pt modelId="{C7B2BBD0-3CAD-4A8B-A546-24F8E51526CF}" type="pres">
      <dgm:prSet presAssocID="{E299FBAC-38E7-417D-A17F-1D1B72368F08}" presName="spaceRect" presStyleCnt="0"/>
      <dgm:spPr/>
    </dgm:pt>
    <dgm:pt modelId="{99002770-531F-4351-A76E-1BB7611F3AD5}" type="pres">
      <dgm:prSet presAssocID="{E299FBAC-38E7-417D-A17F-1D1B72368F08}" presName="textRect" presStyleLbl="revTx" presStyleIdx="0" presStyleCnt="5">
        <dgm:presLayoutVars>
          <dgm:chMax val="1"/>
          <dgm:chPref val="1"/>
        </dgm:presLayoutVars>
      </dgm:prSet>
      <dgm:spPr/>
    </dgm:pt>
    <dgm:pt modelId="{E151D4F6-0084-48B7-AC0E-151A160FBD93}" type="pres">
      <dgm:prSet presAssocID="{6DC0A027-A186-40A8-BDE1-DC86D00E5587}" presName="sibTrans" presStyleCnt="0"/>
      <dgm:spPr/>
    </dgm:pt>
    <dgm:pt modelId="{6A64B604-A4F7-4609-AEC6-60F1F6B5735B}" type="pres">
      <dgm:prSet presAssocID="{461B6AD1-F37F-42CB-8419-ABE106497246}" presName="compNode" presStyleCnt="0"/>
      <dgm:spPr/>
    </dgm:pt>
    <dgm:pt modelId="{87CBC4A3-74AF-41FA-8C87-7B0492396CDD}" type="pres">
      <dgm:prSet presAssocID="{461B6AD1-F37F-42CB-8419-ABE10649724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lag outline"/>
        </a:ext>
      </dgm:extLst>
    </dgm:pt>
    <dgm:pt modelId="{9FECEB09-7F85-41CF-A9F4-DBB55EFE6B47}" type="pres">
      <dgm:prSet presAssocID="{461B6AD1-F37F-42CB-8419-ABE106497246}" presName="spaceRect" presStyleCnt="0"/>
      <dgm:spPr/>
    </dgm:pt>
    <dgm:pt modelId="{7D02A9A5-796B-4BD1-8A12-5B7AC6D2F5CA}" type="pres">
      <dgm:prSet presAssocID="{461B6AD1-F37F-42CB-8419-ABE106497246}" presName="textRect" presStyleLbl="revTx" presStyleIdx="1" presStyleCnt="5">
        <dgm:presLayoutVars>
          <dgm:chMax val="1"/>
          <dgm:chPref val="1"/>
        </dgm:presLayoutVars>
      </dgm:prSet>
      <dgm:spPr/>
    </dgm:pt>
    <dgm:pt modelId="{BCD55592-C760-44E3-94AE-0F9970A3F357}" type="pres">
      <dgm:prSet presAssocID="{99086399-C885-49C5-9E36-0CBEF40557D8}" presName="sibTrans" presStyleCnt="0"/>
      <dgm:spPr/>
    </dgm:pt>
    <dgm:pt modelId="{83B319F9-8430-4ABE-A976-1DB43B3A8B0A}" type="pres">
      <dgm:prSet presAssocID="{18738E0A-A5A3-4659-9C8B-F09DD3FB63C8}" presName="compNode" presStyleCnt="0"/>
      <dgm:spPr/>
    </dgm:pt>
    <dgm:pt modelId="{633619BF-700B-4514-9967-C9243637976B}" type="pres">
      <dgm:prSet presAssocID="{18738E0A-A5A3-4659-9C8B-F09DD3FB63C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hought outline"/>
        </a:ext>
      </dgm:extLst>
    </dgm:pt>
    <dgm:pt modelId="{6798BEB5-D42D-4CC2-B720-468A6CD79CCC}" type="pres">
      <dgm:prSet presAssocID="{18738E0A-A5A3-4659-9C8B-F09DD3FB63C8}" presName="spaceRect" presStyleCnt="0"/>
      <dgm:spPr/>
    </dgm:pt>
    <dgm:pt modelId="{A24FACC5-21B4-4FFD-B85A-245ECA1E116E}" type="pres">
      <dgm:prSet presAssocID="{18738E0A-A5A3-4659-9C8B-F09DD3FB63C8}" presName="textRect" presStyleLbl="revTx" presStyleIdx="2" presStyleCnt="5">
        <dgm:presLayoutVars>
          <dgm:chMax val="1"/>
          <dgm:chPref val="1"/>
        </dgm:presLayoutVars>
      </dgm:prSet>
      <dgm:spPr/>
    </dgm:pt>
    <dgm:pt modelId="{1D84A4F4-F13B-4924-B37B-A571ACB88ACB}" type="pres">
      <dgm:prSet presAssocID="{3CD6C64E-0BA1-4FA2-9E7B-E173173C2AA9}" presName="sibTrans" presStyleCnt="0"/>
      <dgm:spPr/>
    </dgm:pt>
    <dgm:pt modelId="{326F762C-ADAB-4216-86AA-96F97EC823EB}" type="pres">
      <dgm:prSet presAssocID="{B908AE5A-A0B3-4C5D-8708-AD51D40D82CC}" presName="compNode" presStyleCnt="0"/>
      <dgm:spPr/>
    </dgm:pt>
    <dgm:pt modelId="{1E5E731F-AFB2-44D8-A195-DBA43569ECC7}" type="pres">
      <dgm:prSet presAssocID="{B908AE5A-A0B3-4C5D-8708-AD51D40D82C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laybook outline"/>
        </a:ext>
      </dgm:extLst>
    </dgm:pt>
    <dgm:pt modelId="{1E0F8289-C46F-4158-ADFE-80201C97EDE2}" type="pres">
      <dgm:prSet presAssocID="{B908AE5A-A0B3-4C5D-8708-AD51D40D82CC}" presName="spaceRect" presStyleCnt="0"/>
      <dgm:spPr/>
    </dgm:pt>
    <dgm:pt modelId="{31F69EA0-E3CB-4F09-BE43-1757BA5BC5B3}" type="pres">
      <dgm:prSet presAssocID="{B908AE5A-A0B3-4C5D-8708-AD51D40D82CC}" presName="textRect" presStyleLbl="revTx" presStyleIdx="3" presStyleCnt="5">
        <dgm:presLayoutVars>
          <dgm:chMax val="1"/>
          <dgm:chPref val="1"/>
        </dgm:presLayoutVars>
      </dgm:prSet>
      <dgm:spPr/>
    </dgm:pt>
    <dgm:pt modelId="{976EAB62-7122-4054-830F-3924C0C49CA5}" type="pres">
      <dgm:prSet presAssocID="{0D32D902-E11F-4546-A98F-D4B2D9E65C6A}" presName="sibTrans" presStyleCnt="0"/>
      <dgm:spPr/>
    </dgm:pt>
    <dgm:pt modelId="{1A79CA8A-BCDF-44CC-B3DE-BF9F9BF5D8D3}" type="pres">
      <dgm:prSet presAssocID="{D9EA2397-88E5-415A-B7FD-8BF0240DE1C4}" presName="compNode" presStyleCnt="0"/>
      <dgm:spPr/>
    </dgm:pt>
    <dgm:pt modelId="{B9D2789D-E99A-48D8-9791-6232D0D6FA34}" type="pres">
      <dgm:prSet presAssocID="{D9EA2397-88E5-415A-B7FD-8BF0240DE1C4}"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Question Mark with solid fill"/>
        </a:ext>
      </dgm:extLst>
    </dgm:pt>
    <dgm:pt modelId="{18C11916-D1C5-47A6-AE6B-8AF99A572047}" type="pres">
      <dgm:prSet presAssocID="{D9EA2397-88E5-415A-B7FD-8BF0240DE1C4}" presName="spaceRect" presStyleCnt="0"/>
      <dgm:spPr/>
    </dgm:pt>
    <dgm:pt modelId="{4BADDA5F-6352-47CB-8D1C-CA023BBC87F1}" type="pres">
      <dgm:prSet presAssocID="{D9EA2397-88E5-415A-B7FD-8BF0240DE1C4}" presName="textRect" presStyleLbl="revTx" presStyleIdx="4" presStyleCnt="5">
        <dgm:presLayoutVars>
          <dgm:chMax val="1"/>
          <dgm:chPref val="1"/>
        </dgm:presLayoutVars>
      </dgm:prSet>
      <dgm:spPr/>
    </dgm:pt>
  </dgm:ptLst>
  <dgm:cxnLst>
    <dgm:cxn modelId="{EEBF1903-1004-46E2-A62E-5B901894FA8E}" type="presOf" srcId="{B908AE5A-A0B3-4C5D-8708-AD51D40D82CC}" destId="{31F69EA0-E3CB-4F09-BE43-1757BA5BC5B3}" srcOrd="0" destOrd="0" presId="urn:microsoft.com/office/officeart/2018/2/layout/IconLabelList"/>
    <dgm:cxn modelId="{4048331E-7A2F-46C2-80DA-B6B4C456678B}" srcId="{9595AE70-2E88-43FF-BC75-73BA648862FC}" destId="{B908AE5A-A0B3-4C5D-8708-AD51D40D82CC}" srcOrd="3" destOrd="0" parTransId="{2A315DD8-A21A-4BB4-A5F3-C7B4D0198009}" sibTransId="{0D32D902-E11F-4546-A98F-D4B2D9E65C6A}"/>
    <dgm:cxn modelId="{64633D3A-6A08-48DD-9AA7-B87B90F040B3}" type="presOf" srcId="{E299FBAC-38E7-417D-A17F-1D1B72368F08}" destId="{99002770-531F-4351-A76E-1BB7611F3AD5}" srcOrd="0" destOrd="0" presId="urn:microsoft.com/office/officeart/2018/2/layout/IconLabelList"/>
    <dgm:cxn modelId="{9BE6484D-E6AB-4D38-9A75-79AC753771AB}" type="presOf" srcId="{D9EA2397-88E5-415A-B7FD-8BF0240DE1C4}" destId="{4BADDA5F-6352-47CB-8D1C-CA023BBC87F1}" srcOrd="0" destOrd="0" presId="urn:microsoft.com/office/officeart/2018/2/layout/IconLabelList"/>
    <dgm:cxn modelId="{D1234E53-192E-49E7-A753-D9CA021589E9}" type="presOf" srcId="{18738E0A-A5A3-4659-9C8B-F09DD3FB63C8}" destId="{A24FACC5-21B4-4FFD-B85A-245ECA1E116E}" srcOrd="0" destOrd="0" presId="urn:microsoft.com/office/officeart/2018/2/layout/IconLabelList"/>
    <dgm:cxn modelId="{0B4B9373-E26C-435E-BEB6-4C57C58C9E39}" srcId="{9595AE70-2E88-43FF-BC75-73BA648862FC}" destId="{E299FBAC-38E7-417D-A17F-1D1B72368F08}" srcOrd="0" destOrd="0" parTransId="{D805A7F7-342F-4C4D-8B55-6D1CF4DD33A9}" sibTransId="{6DC0A027-A186-40A8-BDE1-DC86D00E5587}"/>
    <dgm:cxn modelId="{D3CB9B84-70B7-4E5F-A238-9FAAAE9B561B}" type="presOf" srcId="{461B6AD1-F37F-42CB-8419-ABE106497246}" destId="{7D02A9A5-796B-4BD1-8A12-5B7AC6D2F5CA}" srcOrd="0" destOrd="0" presId="urn:microsoft.com/office/officeart/2018/2/layout/IconLabelList"/>
    <dgm:cxn modelId="{C341D189-723F-46EC-B3A6-6DFD2613070B}" type="presOf" srcId="{9595AE70-2E88-43FF-BC75-73BA648862FC}" destId="{A2004275-866E-4D33-9305-60828F7D0495}" srcOrd="0" destOrd="0" presId="urn:microsoft.com/office/officeart/2018/2/layout/IconLabelList"/>
    <dgm:cxn modelId="{475677CF-0F77-450C-98B1-AA4B8CFFB328}" srcId="{9595AE70-2E88-43FF-BC75-73BA648862FC}" destId="{461B6AD1-F37F-42CB-8419-ABE106497246}" srcOrd="1" destOrd="0" parTransId="{7462696C-D2DB-4444-9E00-875A55967C28}" sibTransId="{99086399-C885-49C5-9E36-0CBEF40557D8}"/>
    <dgm:cxn modelId="{9A7427EE-6C3F-41A3-9835-2484AC03F331}" srcId="{9595AE70-2E88-43FF-BC75-73BA648862FC}" destId="{D9EA2397-88E5-415A-B7FD-8BF0240DE1C4}" srcOrd="4" destOrd="0" parTransId="{2F6D58CC-472B-4247-8EED-E056F7EFC4C8}" sibTransId="{3BA79ACF-B6EA-4E28-AC6A-FDE8EE8FB2E5}"/>
    <dgm:cxn modelId="{A563BEFA-EB7D-4E28-A20C-691F83A49BAC}" srcId="{9595AE70-2E88-43FF-BC75-73BA648862FC}" destId="{18738E0A-A5A3-4659-9C8B-F09DD3FB63C8}" srcOrd="2" destOrd="0" parTransId="{F0F9E2C9-A8CE-42FC-ABE0-7BD3FE32E6B0}" sibTransId="{3CD6C64E-0BA1-4FA2-9E7B-E173173C2AA9}"/>
    <dgm:cxn modelId="{8445C464-2A58-4D63-94C7-080B598BCBAC}" type="presParOf" srcId="{A2004275-866E-4D33-9305-60828F7D0495}" destId="{BBBB5153-47E0-4BAD-A373-0E97CFAB1220}" srcOrd="0" destOrd="0" presId="urn:microsoft.com/office/officeart/2018/2/layout/IconLabelList"/>
    <dgm:cxn modelId="{BB90C063-AEE5-47F5-8B47-0ABF291B6D53}" type="presParOf" srcId="{BBBB5153-47E0-4BAD-A373-0E97CFAB1220}" destId="{67543381-0BAD-45C5-81DF-631E69A015BB}" srcOrd="0" destOrd="0" presId="urn:microsoft.com/office/officeart/2018/2/layout/IconLabelList"/>
    <dgm:cxn modelId="{CD6BB650-6D9F-4143-BAE0-9383E8D403B2}" type="presParOf" srcId="{BBBB5153-47E0-4BAD-A373-0E97CFAB1220}" destId="{C7B2BBD0-3CAD-4A8B-A546-24F8E51526CF}" srcOrd="1" destOrd="0" presId="urn:microsoft.com/office/officeart/2018/2/layout/IconLabelList"/>
    <dgm:cxn modelId="{5953CCC1-9386-4402-BFCC-B2A10B6DCE95}" type="presParOf" srcId="{BBBB5153-47E0-4BAD-A373-0E97CFAB1220}" destId="{99002770-531F-4351-A76E-1BB7611F3AD5}" srcOrd="2" destOrd="0" presId="urn:microsoft.com/office/officeart/2018/2/layout/IconLabelList"/>
    <dgm:cxn modelId="{652251F7-1EB4-446C-96DA-4E792946BB5D}" type="presParOf" srcId="{A2004275-866E-4D33-9305-60828F7D0495}" destId="{E151D4F6-0084-48B7-AC0E-151A160FBD93}" srcOrd="1" destOrd="0" presId="urn:microsoft.com/office/officeart/2018/2/layout/IconLabelList"/>
    <dgm:cxn modelId="{3011547E-8FE0-4C20-A7D3-175A314D9C68}" type="presParOf" srcId="{A2004275-866E-4D33-9305-60828F7D0495}" destId="{6A64B604-A4F7-4609-AEC6-60F1F6B5735B}" srcOrd="2" destOrd="0" presId="urn:microsoft.com/office/officeart/2018/2/layout/IconLabelList"/>
    <dgm:cxn modelId="{7CEB1AD3-C0D3-4663-AA51-AB052F6235F9}" type="presParOf" srcId="{6A64B604-A4F7-4609-AEC6-60F1F6B5735B}" destId="{87CBC4A3-74AF-41FA-8C87-7B0492396CDD}" srcOrd="0" destOrd="0" presId="urn:microsoft.com/office/officeart/2018/2/layout/IconLabelList"/>
    <dgm:cxn modelId="{1963DFC1-8E70-46CF-9B22-8BE4797319B0}" type="presParOf" srcId="{6A64B604-A4F7-4609-AEC6-60F1F6B5735B}" destId="{9FECEB09-7F85-41CF-A9F4-DBB55EFE6B47}" srcOrd="1" destOrd="0" presId="urn:microsoft.com/office/officeart/2018/2/layout/IconLabelList"/>
    <dgm:cxn modelId="{58247B8E-57BB-48CD-B5F1-4F628CA7D13C}" type="presParOf" srcId="{6A64B604-A4F7-4609-AEC6-60F1F6B5735B}" destId="{7D02A9A5-796B-4BD1-8A12-5B7AC6D2F5CA}" srcOrd="2" destOrd="0" presId="urn:microsoft.com/office/officeart/2018/2/layout/IconLabelList"/>
    <dgm:cxn modelId="{4F14A532-60BF-40E7-8899-77350594A2C1}" type="presParOf" srcId="{A2004275-866E-4D33-9305-60828F7D0495}" destId="{BCD55592-C760-44E3-94AE-0F9970A3F357}" srcOrd="3" destOrd="0" presId="urn:microsoft.com/office/officeart/2018/2/layout/IconLabelList"/>
    <dgm:cxn modelId="{7339CC22-9300-4217-BF76-D99C9F8C2415}" type="presParOf" srcId="{A2004275-866E-4D33-9305-60828F7D0495}" destId="{83B319F9-8430-4ABE-A976-1DB43B3A8B0A}" srcOrd="4" destOrd="0" presId="urn:microsoft.com/office/officeart/2018/2/layout/IconLabelList"/>
    <dgm:cxn modelId="{2E68CD08-E31F-494B-A95F-B67F9D3D60EE}" type="presParOf" srcId="{83B319F9-8430-4ABE-A976-1DB43B3A8B0A}" destId="{633619BF-700B-4514-9967-C9243637976B}" srcOrd="0" destOrd="0" presId="urn:microsoft.com/office/officeart/2018/2/layout/IconLabelList"/>
    <dgm:cxn modelId="{9C120E07-F88F-4DBE-B59D-19E2846EAE1E}" type="presParOf" srcId="{83B319F9-8430-4ABE-A976-1DB43B3A8B0A}" destId="{6798BEB5-D42D-4CC2-B720-468A6CD79CCC}" srcOrd="1" destOrd="0" presId="urn:microsoft.com/office/officeart/2018/2/layout/IconLabelList"/>
    <dgm:cxn modelId="{79054152-26EB-4E14-BC0B-09BA3BE7AD69}" type="presParOf" srcId="{83B319F9-8430-4ABE-A976-1DB43B3A8B0A}" destId="{A24FACC5-21B4-4FFD-B85A-245ECA1E116E}" srcOrd="2" destOrd="0" presId="urn:microsoft.com/office/officeart/2018/2/layout/IconLabelList"/>
    <dgm:cxn modelId="{B22BA46E-AA92-4768-A254-827443365124}" type="presParOf" srcId="{A2004275-866E-4D33-9305-60828F7D0495}" destId="{1D84A4F4-F13B-4924-B37B-A571ACB88ACB}" srcOrd="5" destOrd="0" presId="urn:microsoft.com/office/officeart/2018/2/layout/IconLabelList"/>
    <dgm:cxn modelId="{36A55804-B0B1-489D-9EC1-1FC197AA1B15}" type="presParOf" srcId="{A2004275-866E-4D33-9305-60828F7D0495}" destId="{326F762C-ADAB-4216-86AA-96F97EC823EB}" srcOrd="6" destOrd="0" presId="urn:microsoft.com/office/officeart/2018/2/layout/IconLabelList"/>
    <dgm:cxn modelId="{8E11BAAC-E7BC-4A0F-B9F8-B4AF68E870D9}" type="presParOf" srcId="{326F762C-ADAB-4216-86AA-96F97EC823EB}" destId="{1E5E731F-AFB2-44D8-A195-DBA43569ECC7}" srcOrd="0" destOrd="0" presId="urn:microsoft.com/office/officeart/2018/2/layout/IconLabelList"/>
    <dgm:cxn modelId="{C3FE2478-2D87-46CF-8373-F31987E019B1}" type="presParOf" srcId="{326F762C-ADAB-4216-86AA-96F97EC823EB}" destId="{1E0F8289-C46F-4158-ADFE-80201C97EDE2}" srcOrd="1" destOrd="0" presId="urn:microsoft.com/office/officeart/2018/2/layout/IconLabelList"/>
    <dgm:cxn modelId="{FB33889E-D475-4805-8A5B-3AEA3B1C40EB}" type="presParOf" srcId="{326F762C-ADAB-4216-86AA-96F97EC823EB}" destId="{31F69EA0-E3CB-4F09-BE43-1757BA5BC5B3}" srcOrd="2" destOrd="0" presId="urn:microsoft.com/office/officeart/2018/2/layout/IconLabelList"/>
    <dgm:cxn modelId="{B7EA3A49-2EF5-43BC-B4B8-B57106889971}" type="presParOf" srcId="{A2004275-866E-4D33-9305-60828F7D0495}" destId="{976EAB62-7122-4054-830F-3924C0C49CA5}" srcOrd="7" destOrd="0" presId="urn:microsoft.com/office/officeart/2018/2/layout/IconLabelList"/>
    <dgm:cxn modelId="{7136933A-9102-4AFC-ADB4-43A0FB6AE1AE}" type="presParOf" srcId="{A2004275-866E-4D33-9305-60828F7D0495}" destId="{1A79CA8A-BCDF-44CC-B3DE-BF9F9BF5D8D3}" srcOrd="8" destOrd="0" presId="urn:microsoft.com/office/officeart/2018/2/layout/IconLabelList"/>
    <dgm:cxn modelId="{B312BF87-4849-4811-93B9-BDC68F7AA53E}" type="presParOf" srcId="{1A79CA8A-BCDF-44CC-B3DE-BF9F9BF5D8D3}" destId="{B9D2789D-E99A-48D8-9791-6232D0D6FA34}" srcOrd="0" destOrd="0" presId="urn:microsoft.com/office/officeart/2018/2/layout/IconLabelList"/>
    <dgm:cxn modelId="{A04A1757-D359-45DD-B30A-AC7E60F47487}" type="presParOf" srcId="{1A79CA8A-BCDF-44CC-B3DE-BF9F9BF5D8D3}" destId="{18C11916-D1C5-47A6-AE6B-8AF99A572047}" srcOrd="1" destOrd="0" presId="urn:microsoft.com/office/officeart/2018/2/layout/IconLabelList"/>
    <dgm:cxn modelId="{B94EEF05-B592-4A77-9F23-DEE17480B7BA}" type="presParOf" srcId="{1A79CA8A-BCDF-44CC-B3DE-BF9F9BF5D8D3}" destId="{4BADDA5F-6352-47CB-8D1C-CA023BBC87F1}"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D15672-9F21-4B3E-BFD8-14F4D936D63F}" type="doc">
      <dgm:prSet loTypeId="urn:microsoft.com/office/officeart/2005/8/layout/vList4" loCatId="list" qsTypeId="urn:microsoft.com/office/officeart/2005/8/quickstyle/simple1" qsCatId="simple" csTypeId="urn:microsoft.com/office/officeart/2005/8/colors/accent1_2" csCatId="accent1" phldr="1"/>
      <dgm:spPr/>
    </dgm:pt>
    <dgm:pt modelId="{1207A42E-04F8-4E72-8F4A-649B903BEE3F}">
      <dgm:prSet phldrT="[Text]" custT="1"/>
      <dgm:spPr/>
      <dgm:t>
        <a:bodyPr/>
        <a:lstStyle/>
        <a:p>
          <a:pPr>
            <a:buFont typeface="Wingdings" panose="05000000000000000000" pitchFamily="2" charset="2"/>
            <a:buChar char="Ø"/>
          </a:pPr>
          <a:r>
            <a:rPr lang="en-US" sz="2400" dirty="0">
              <a:latin typeface="Tahoma" panose="020B0604030504040204" pitchFamily="34" charset="0"/>
              <a:ea typeface="Tahoma" panose="020B0604030504040204" pitchFamily="34" charset="0"/>
              <a:cs typeface="Tahoma" panose="020B0604030504040204" pitchFamily="34" charset="0"/>
            </a:rPr>
            <a:t>High-quality data are essential for using data for program improvement, Results Driven Accountability, etc.</a:t>
          </a:r>
        </a:p>
      </dgm:t>
    </dgm:pt>
    <dgm:pt modelId="{758576D6-0AD8-48DD-81E0-646EEB972668}" type="parTrans" cxnId="{191D2ADA-446C-48AB-9D74-061A2C29D033}">
      <dgm:prSet/>
      <dgm:spPr/>
      <dgm:t>
        <a:bodyPr/>
        <a:lstStyle/>
        <a:p>
          <a:endParaRPr lang="en-US"/>
        </a:p>
      </dgm:t>
    </dgm:pt>
    <dgm:pt modelId="{CB9CB9A9-A177-4D1A-9D6B-8B5F44D72553}" type="sibTrans" cxnId="{191D2ADA-446C-48AB-9D74-061A2C29D033}">
      <dgm:prSet/>
      <dgm:spPr/>
      <dgm:t>
        <a:bodyPr/>
        <a:lstStyle/>
        <a:p>
          <a:endParaRPr lang="en-US"/>
        </a:p>
      </dgm:t>
    </dgm:pt>
    <dgm:pt modelId="{80A62EF0-4320-44AB-BC5A-68E007B32E72}">
      <dgm:prSet phldrT="[Text]" custT="1"/>
      <dgm:spPr/>
      <dgm:t>
        <a:bodyPr/>
        <a:lstStyle/>
        <a:p>
          <a:pPr>
            <a:buFont typeface="Wingdings" panose="05000000000000000000" pitchFamily="2" charset="2"/>
            <a:buChar char="Ø"/>
          </a:pPr>
          <a:r>
            <a:rPr lang="en-US" sz="2400">
              <a:latin typeface="Tahoma" panose="020B0604030504040204" pitchFamily="34" charset="0"/>
              <a:ea typeface="Tahoma" panose="020B0604030504040204" pitchFamily="34" charset="0"/>
              <a:cs typeface="Tahoma" panose="020B0604030504040204" pitchFamily="34" charset="0"/>
            </a:rPr>
            <a:t>Drill deeper with your detective skills</a:t>
          </a:r>
        </a:p>
      </dgm:t>
    </dgm:pt>
    <dgm:pt modelId="{53176F6F-BDC8-4EC1-A0B2-2EDB235F7BB3}" type="parTrans" cxnId="{7A9F6F13-2C39-4CBF-878E-F27735EED0D3}">
      <dgm:prSet/>
      <dgm:spPr/>
      <dgm:t>
        <a:bodyPr/>
        <a:lstStyle/>
        <a:p>
          <a:endParaRPr lang="en-US"/>
        </a:p>
      </dgm:t>
    </dgm:pt>
    <dgm:pt modelId="{5B5BBFE9-7F7F-4961-8B80-83D9344F386A}" type="sibTrans" cxnId="{7A9F6F13-2C39-4CBF-878E-F27735EED0D3}">
      <dgm:prSet/>
      <dgm:spPr/>
      <dgm:t>
        <a:bodyPr/>
        <a:lstStyle/>
        <a:p>
          <a:endParaRPr lang="en-US"/>
        </a:p>
      </dgm:t>
    </dgm:pt>
    <dgm:pt modelId="{23087657-65A4-4FC8-A99D-3CE5CDD6DA4C}">
      <dgm:prSet phldrT="[Text]" custT="1"/>
      <dgm:spPr/>
      <dgm:t>
        <a:bodyPr/>
        <a:lstStyle/>
        <a:p>
          <a:pPr>
            <a:buFont typeface="Wingdings" panose="05000000000000000000" pitchFamily="2" charset="2"/>
            <a:buChar char="Ø"/>
          </a:pPr>
          <a:r>
            <a:rPr lang="en-US" sz="2400">
              <a:latin typeface="Tahoma" panose="020B0604030504040204" pitchFamily="34" charset="0"/>
              <a:ea typeface="Tahoma" panose="020B0604030504040204" pitchFamily="34" charset="0"/>
              <a:cs typeface="Tahoma" panose="020B0604030504040204" pitchFamily="34" charset="0"/>
            </a:rPr>
            <a:t>Structure your analysis approach starting with a critical question</a:t>
          </a:r>
        </a:p>
      </dgm:t>
    </dgm:pt>
    <dgm:pt modelId="{118050D6-631A-4ACE-8ABB-23DFB35F9672}" type="parTrans" cxnId="{52B7E301-D5EE-449D-BD12-B70A9971C422}">
      <dgm:prSet/>
      <dgm:spPr/>
      <dgm:t>
        <a:bodyPr/>
        <a:lstStyle/>
        <a:p>
          <a:endParaRPr lang="en-US"/>
        </a:p>
      </dgm:t>
    </dgm:pt>
    <dgm:pt modelId="{3EFB2F41-AD7B-4B72-AEFC-116EE417A2B9}" type="sibTrans" cxnId="{52B7E301-D5EE-449D-BD12-B70A9971C422}">
      <dgm:prSet/>
      <dgm:spPr/>
      <dgm:t>
        <a:bodyPr/>
        <a:lstStyle/>
        <a:p>
          <a:endParaRPr lang="en-US"/>
        </a:p>
      </dgm:t>
    </dgm:pt>
    <dgm:pt modelId="{653EC278-C107-4193-A16F-F9882101000B}" type="pres">
      <dgm:prSet presAssocID="{D2D15672-9F21-4B3E-BFD8-14F4D936D63F}" presName="linear" presStyleCnt="0">
        <dgm:presLayoutVars>
          <dgm:dir/>
          <dgm:resizeHandles val="exact"/>
        </dgm:presLayoutVars>
      </dgm:prSet>
      <dgm:spPr/>
    </dgm:pt>
    <dgm:pt modelId="{572C0719-735A-4CAB-8A12-6F23EED54CC3}" type="pres">
      <dgm:prSet presAssocID="{1207A42E-04F8-4E72-8F4A-649B903BEE3F}" presName="comp" presStyleCnt="0"/>
      <dgm:spPr/>
    </dgm:pt>
    <dgm:pt modelId="{E38784D2-CB0A-4A1D-9A16-AB942B955BEE}" type="pres">
      <dgm:prSet presAssocID="{1207A42E-04F8-4E72-8F4A-649B903BEE3F}" presName="box" presStyleLbl="node1" presStyleIdx="0" presStyleCnt="3"/>
      <dgm:spPr/>
    </dgm:pt>
    <dgm:pt modelId="{7B3414F8-7C0D-42CF-A325-62C79362FE20}" type="pres">
      <dgm:prSet presAssocID="{1207A42E-04F8-4E72-8F4A-649B903BEE3F}" presName="img" presStyleLbl="fgImgPlace1" presStyleIdx="0" presStyleCnt="3" custScaleX="73496"/>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extLst>
        <a:ext uri="{E40237B7-FDA0-4F09-8148-C483321AD2D9}">
          <dgm14:cNvPr xmlns:dgm14="http://schemas.microsoft.com/office/drawing/2010/diagram" id="0" name="" descr="Hand placing stars"/>
        </a:ext>
      </dgm:extLst>
    </dgm:pt>
    <dgm:pt modelId="{AF5FFF52-71EB-42B2-BB6E-67E1D5F262E1}" type="pres">
      <dgm:prSet presAssocID="{1207A42E-04F8-4E72-8F4A-649B903BEE3F}" presName="text" presStyleLbl="node1" presStyleIdx="0" presStyleCnt="3">
        <dgm:presLayoutVars>
          <dgm:bulletEnabled val="1"/>
        </dgm:presLayoutVars>
      </dgm:prSet>
      <dgm:spPr/>
    </dgm:pt>
    <dgm:pt modelId="{DD10BA02-0034-45ED-BCA5-28E37BC2D494}" type="pres">
      <dgm:prSet presAssocID="{CB9CB9A9-A177-4D1A-9D6B-8B5F44D72553}" presName="spacer" presStyleCnt="0"/>
      <dgm:spPr/>
    </dgm:pt>
    <dgm:pt modelId="{40F6E04F-8007-491F-8E93-929F02E82AC7}" type="pres">
      <dgm:prSet presAssocID="{80A62EF0-4320-44AB-BC5A-68E007B32E72}" presName="comp" presStyleCnt="0"/>
      <dgm:spPr/>
    </dgm:pt>
    <dgm:pt modelId="{E2290BBD-CB4E-4130-8349-E532C23CFD47}" type="pres">
      <dgm:prSet presAssocID="{80A62EF0-4320-44AB-BC5A-68E007B32E72}" presName="box" presStyleLbl="node1" presStyleIdx="1" presStyleCnt="3"/>
      <dgm:spPr/>
    </dgm:pt>
    <dgm:pt modelId="{3D172F74-FA38-411F-9651-59812F7FDBB3}" type="pres">
      <dgm:prSet presAssocID="{80A62EF0-4320-44AB-BC5A-68E007B32E72}" presName="img" presStyleLbl="fgImgPlace1" presStyleIdx="1" presStyleCnt="3" custScaleX="73496"/>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1A1CC9DD-8661-49A4-A9E1-8FE487D5D7F3}" type="pres">
      <dgm:prSet presAssocID="{80A62EF0-4320-44AB-BC5A-68E007B32E72}" presName="text" presStyleLbl="node1" presStyleIdx="1" presStyleCnt="3">
        <dgm:presLayoutVars>
          <dgm:bulletEnabled val="1"/>
        </dgm:presLayoutVars>
      </dgm:prSet>
      <dgm:spPr/>
    </dgm:pt>
    <dgm:pt modelId="{D53D2D1B-C577-4EA1-863D-69CF162DA626}" type="pres">
      <dgm:prSet presAssocID="{5B5BBFE9-7F7F-4961-8B80-83D9344F386A}" presName="spacer" presStyleCnt="0"/>
      <dgm:spPr/>
    </dgm:pt>
    <dgm:pt modelId="{ABA08788-AF3C-48A2-BA15-17B3A0265DD3}" type="pres">
      <dgm:prSet presAssocID="{23087657-65A4-4FC8-A99D-3CE5CDD6DA4C}" presName="comp" presStyleCnt="0"/>
      <dgm:spPr/>
    </dgm:pt>
    <dgm:pt modelId="{8B4AA3C1-E0D4-499E-8817-6BFBA37745FC}" type="pres">
      <dgm:prSet presAssocID="{23087657-65A4-4FC8-A99D-3CE5CDD6DA4C}" presName="box" presStyleLbl="node1" presStyleIdx="2" presStyleCnt="3"/>
      <dgm:spPr/>
    </dgm:pt>
    <dgm:pt modelId="{1143B1ED-A35A-4A16-956B-F6118E99D7AD}" type="pres">
      <dgm:prSet presAssocID="{23087657-65A4-4FC8-A99D-3CE5CDD6DA4C}" presName="img" presStyleLbl="fgImgPlace1" presStyleIdx="2" presStyleCnt="3" custScaleX="7349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Building Brick Wall outline"/>
        </a:ext>
      </dgm:extLst>
    </dgm:pt>
    <dgm:pt modelId="{1A30FD7D-FF02-457A-B395-6AC82F3483A2}" type="pres">
      <dgm:prSet presAssocID="{23087657-65A4-4FC8-A99D-3CE5CDD6DA4C}" presName="text" presStyleLbl="node1" presStyleIdx="2" presStyleCnt="3">
        <dgm:presLayoutVars>
          <dgm:bulletEnabled val="1"/>
        </dgm:presLayoutVars>
      </dgm:prSet>
      <dgm:spPr/>
    </dgm:pt>
  </dgm:ptLst>
  <dgm:cxnLst>
    <dgm:cxn modelId="{AA38BE01-9B2F-432F-B02E-C42757A0D3D8}" type="presOf" srcId="{80A62EF0-4320-44AB-BC5A-68E007B32E72}" destId="{1A1CC9DD-8661-49A4-A9E1-8FE487D5D7F3}" srcOrd="1" destOrd="0" presId="urn:microsoft.com/office/officeart/2005/8/layout/vList4"/>
    <dgm:cxn modelId="{52B7E301-D5EE-449D-BD12-B70A9971C422}" srcId="{D2D15672-9F21-4B3E-BFD8-14F4D936D63F}" destId="{23087657-65A4-4FC8-A99D-3CE5CDD6DA4C}" srcOrd="2" destOrd="0" parTransId="{118050D6-631A-4ACE-8ABB-23DFB35F9672}" sibTransId="{3EFB2F41-AD7B-4B72-AEFC-116EE417A2B9}"/>
    <dgm:cxn modelId="{7A9F6F13-2C39-4CBF-878E-F27735EED0D3}" srcId="{D2D15672-9F21-4B3E-BFD8-14F4D936D63F}" destId="{80A62EF0-4320-44AB-BC5A-68E007B32E72}" srcOrd="1" destOrd="0" parTransId="{53176F6F-BDC8-4EC1-A0B2-2EDB235F7BB3}" sibTransId="{5B5BBFE9-7F7F-4961-8B80-83D9344F386A}"/>
    <dgm:cxn modelId="{697ECC3C-3A58-47C6-999A-CBD2C3695502}" type="presOf" srcId="{1207A42E-04F8-4E72-8F4A-649B903BEE3F}" destId="{AF5FFF52-71EB-42B2-BB6E-67E1D5F262E1}" srcOrd="1" destOrd="0" presId="urn:microsoft.com/office/officeart/2005/8/layout/vList4"/>
    <dgm:cxn modelId="{830C5A42-7175-4675-934A-57DA1BFD1F84}" type="presOf" srcId="{D2D15672-9F21-4B3E-BFD8-14F4D936D63F}" destId="{653EC278-C107-4193-A16F-F9882101000B}" srcOrd="0" destOrd="0" presId="urn:microsoft.com/office/officeart/2005/8/layout/vList4"/>
    <dgm:cxn modelId="{EABA9E4C-2A64-4386-B425-EC33EC796B04}" type="presOf" srcId="{1207A42E-04F8-4E72-8F4A-649B903BEE3F}" destId="{E38784D2-CB0A-4A1D-9A16-AB942B955BEE}" srcOrd="0" destOrd="0" presId="urn:microsoft.com/office/officeart/2005/8/layout/vList4"/>
    <dgm:cxn modelId="{F71E1379-3D14-4916-BAD9-FA2B082E9F4A}" type="presOf" srcId="{23087657-65A4-4FC8-A99D-3CE5CDD6DA4C}" destId="{8B4AA3C1-E0D4-499E-8817-6BFBA37745FC}" srcOrd="0" destOrd="0" presId="urn:microsoft.com/office/officeart/2005/8/layout/vList4"/>
    <dgm:cxn modelId="{AE427C82-D2D3-4D0D-9506-E1166DAAB793}" type="presOf" srcId="{80A62EF0-4320-44AB-BC5A-68E007B32E72}" destId="{E2290BBD-CB4E-4130-8349-E532C23CFD47}" srcOrd="0" destOrd="0" presId="urn:microsoft.com/office/officeart/2005/8/layout/vList4"/>
    <dgm:cxn modelId="{191D2ADA-446C-48AB-9D74-061A2C29D033}" srcId="{D2D15672-9F21-4B3E-BFD8-14F4D936D63F}" destId="{1207A42E-04F8-4E72-8F4A-649B903BEE3F}" srcOrd="0" destOrd="0" parTransId="{758576D6-0AD8-48DD-81E0-646EEB972668}" sibTransId="{CB9CB9A9-A177-4D1A-9D6B-8B5F44D72553}"/>
    <dgm:cxn modelId="{9E5235E2-DBFC-413F-9BC9-89DAF441EF1A}" type="presOf" srcId="{23087657-65A4-4FC8-A99D-3CE5CDD6DA4C}" destId="{1A30FD7D-FF02-457A-B395-6AC82F3483A2}" srcOrd="1" destOrd="0" presId="urn:microsoft.com/office/officeart/2005/8/layout/vList4"/>
    <dgm:cxn modelId="{93B6BE6B-C2C2-4C70-AC69-E4AD20A1D32E}" type="presParOf" srcId="{653EC278-C107-4193-A16F-F9882101000B}" destId="{572C0719-735A-4CAB-8A12-6F23EED54CC3}" srcOrd="0" destOrd="0" presId="urn:microsoft.com/office/officeart/2005/8/layout/vList4"/>
    <dgm:cxn modelId="{558D833F-0B53-4F18-8CAD-EC77FE3F169B}" type="presParOf" srcId="{572C0719-735A-4CAB-8A12-6F23EED54CC3}" destId="{E38784D2-CB0A-4A1D-9A16-AB942B955BEE}" srcOrd="0" destOrd="0" presId="urn:microsoft.com/office/officeart/2005/8/layout/vList4"/>
    <dgm:cxn modelId="{AA335CAB-2EBF-43BC-9106-B918E93E340A}" type="presParOf" srcId="{572C0719-735A-4CAB-8A12-6F23EED54CC3}" destId="{7B3414F8-7C0D-42CF-A325-62C79362FE20}" srcOrd="1" destOrd="0" presId="urn:microsoft.com/office/officeart/2005/8/layout/vList4"/>
    <dgm:cxn modelId="{DFAA7F38-A86C-4A57-B2A4-7574C5518FAF}" type="presParOf" srcId="{572C0719-735A-4CAB-8A12-6F23EED54CC3}" destId="{AF5FFF52-71EB-42B2-BB6E-67E1D5F262E1}" srcOrd="2" destOrd="0" presId="urn:microsoft.com/office/officeart/2005/8/layout/vList4"/>
    <dgm:cxn modelId="{583214AB-EA35-4384-B252-87981F698D41}" type="presParOf" srcId="{653EC278-C107-4193-A16F-F9882101000B}" destId="{DD10BA02-0034-45ED-BCA5-28E37BC2D494}" srcOrd="1" destOrd="0" presId="urn:microsoft.com/office/officeart/2005/8/layout/vList4"/>
    <dgm:cxn modelId="{1C9BE82B-EBE9-4F67-899D-DE94981C62D5}" type="presParOf" srcId="{653EC278-C107-4193-A16F-F9882101000B}" destId="{40F6E04F-8007-491F-8E93-929F02E82AC7}" srcOrd="2" destOrd="0" presId="urn:microsoft.com/office/officeart/2005/8/layout/vList4"/>
    <dgm:cxn modelId="{8E8BA5EB-FD2C-4991-AC0F-5B98B7F050B5}" type="presParOf" srcId="{40F6E04F-8007-491F-8E93-929F02E82AC7}" destId="{E2290BBD-CB4E-4130-8349-E532C23CFD47}" srcOrd="0" destOrd="0" presId="urn:microsoft.com/office/officeart/2005/8/layout/vList4"/>
    <dgm:cxn modelId="{60211E6A-131E-4973-B677-BCB6B0411572}" type="presParOf" srcId="{40F6E04F-8007-491F-8E93-929F02E82AC7}" destId="{3D172F74-FA38-411F-9651-59812F7FDBB3}" srcOrd="1" destOrd="0" presId="urn:microsoft.com/office/officeart/2005/8/layout/vList4"/>
    <dgm:cxn modelId="{6696965B-0D8E-42EC-ABFA-63B9E55E05B8}" type="presParOf" srcId="{40F6E04F-8007-491F-8E93-929F02E82AC7}" destId="{1A1CC9DD-8661-49A4-A9E1-8FE487D5D7F3}" srcOrd="2" destOrd="0" presId="urn:microsoft.com/office/officeart/2005/8/layout/vList4"/>
    <dgm:cxn modelId="{1CAACEF2-6118-4D54-A0D1-872DB2041EDA}" type="presParOf" srcId="{653EC278-C107-4193-A16F-F9882101000B}" destId="{D53D2D1B-C577-4EA1-863D-69CF162DA626}" srcOrd="3" destOrd="0" presId="urn:microsoft.com/office/officeart/2005/8/layout/vList4"/>
    <dgm:cxn modelId="{7D8884C3-14FF-47FB-95A7-B2EF332A0D85}" type="presParOf" srcId="{653EC278-C107-4193-A16F-F9882101000B}" destId="{ABA08788-AF3C-48A2-BA15-17B3A0265DD3}" srcOrd="4" destOrd="0" presId="urn:microsoft.com/office/officeart/2005/8/layout/vList4"/>
    <dgm:cxn modelId="{F8C7021E-A326-4A8F-A572-99A967041FFB}" type="presParOf" srcId="{ABA08788-AF3C-48A2-BA15-17B3A0265DD3}" destId="{8B4AA3C1-E0D4-499E-8817-6BFBA37745FC}" srcOrd="0" destOrd="0" presId="urn:microsoft.com/office/officeart/2005/8/layout/vList4"/>
    <dgm:cxn modelId="{71A2B101-2D3A-4F5A-9F8E-E4E27B4465E8}" type="presParOf" srcId="{ABA08788-AF3C-48A2-BA15-17B3A0265DD3}" destId="{1143B1ED-A35A-4A16-956B-F6118E99D7AD}" srcOrd="1" destOrd="0" presId="urn:microsoft.com/office/officeart/2005/8/layout/vList4"/>
    <dgm:cxn modelId="{5FBB3E36-84F9-4FEB-B458-0F0DBA3E8BB8}" type="presParOf" srcId="{ABA08788-AF3C-48A2-BA15-17B3A0265DD3}" destId="{1A30FD7D-FF02-457A-B395-6AC82F3483A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28C76E-87EE-46B6-9BCF-69BA4536AF9E}"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03BC8D3A-7EA7-419C-BD2D-9E0B1ED168D4}">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Good data collection and training</a:t>
          </a:r>
        </a:p>
      </dgm:t>
    </dgm:pt>
    <dgm:pt modelId="{A3D1513C-855E-4547-8BE5-82796E0033E0}" type="parTrans" cxnId="{CEF8FADF-519E-4090-BDA6-D2A88674E538}">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C6AE2C0B-E30E-4CE1-BDFB-BA483DF6BCF4}" type="sibTrans" cxnId="{CEF8FADF-519E-4090-BDA6-D2A88674E538}">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58D13BDF-13FC-4B2D-B90B-00B22571F7F1}">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Good data system and data entry procedures</a:t>
          </a:r>
        </a:p>
      </dgm:t>
    </dgm:pt>
    <dgm:pt modelId="{1D3085D6-67DE-43F7-A4A9-7BDA87CF7C1F}" type="parTrans" cxnId="{C2F4D0C2-A258-40E2-A5DC-94C4CDF03098}">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0C5F9402-2001-4B64-B7DB-F81C8FE0C52E}" type="sibTrans" cxnId="{C2F4D0C2-A258-40E2-A5DC-94C4CDF03098}">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23A4F712-8BA5-4068-97DE-D58D8F506706}">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During</a:t>
          </a:r>
        </a:p>
      </dgm:t>
    </dgm:pt>
    <dgm:pt modelId="{427475CE-44C1-4802-B47C-D3C4B0B2F453}" type="parTrans" cxnId="{D97565D7-C9BA-4838-AD4E-54258138F28E}">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4B0D69E-9407-4A5E-A925-81A5E69768DE}" type="sibTrans" cxnId="{D97565D7-C9BA-4838-AD4E-54258138F28E}">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2F70EAAD-B58B-4B89-9F91-6E45B4723DB8}">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Ongoing supervision of implementation</a:t>
          </a:r>
        </a:p>
      </dgm:t>
    </dgm:pt>
    <dgm:pt modelId="{0127790F-4C46-48F3-9265-1AD2F7C592F1}" type="parTrans" cxnId="{EB762A45-DEDF-427C-A6E0-CF8AD0BB62B1}">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1B7305A-51CE-462B-94E0-2C968A9D75D1}" type="sibTrans" cxnId="{EB762A45-DEDF-427C-A6E0-CF8AD0BB62B1}">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49CF119-23EA-48BE-AB08-BBC0401C2842}">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Feedback to implementers</a:t>
          </a:r>
        </a:p>
      </dgm:t>
    </dgm:pt>
    <dgm:pt modelId="{732C96D5-8FD4-4AED-95D2-44CAD86E95FA}" type="parTrans" cxnId="{336D9BFB-5ED2-47EF-BB43-2BB417ED902C}">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7BA7329-6EAF-42AC-944D-5565E39DEA8C}" type="sibTrans" cxnId="{336D9BFB-5ED2-47EF-BB43-2BB417ED902C}">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588170D-F720-4C0A-805B-F0AB99F17CDB}">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After</a:t>
          </a:r>
        </a:p>
      </dgm:t>
    </dgm:pt>
    <dgm:pt modelId="{97FCAA92-D64E-41CA-9387-133FC89A76A3}" type="parTrans" cxnId="{2298A7F2-286C-4E10-A2A9-DCE0C9BF636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F613BD1-B76C-4D42-85EC-05CCC4275FA0}" type="sibTrans" cxnId="{2298A7F2-286C-4E10-A2A9-DCE0C9BF636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C19AE718-1D02-4268-9F08-4403EF3D6595}">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Review of records</a:t>
          </a:r>
        </a:p>
      </dgm:t>
    </dgm:pt>
    <dgm:pt modelId="{7A41032B-925B-420B-B230-A8FC5CB19187}" type="parTrans" cxnId="{AE9A5106-C9A2-4E86-B54E-807DD250C41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A1E11843-915D-4537-9D3C-0B3313707A3F}" type="sibTrans" cxnId="{AE9A5106-C9A2-4E86-B54E-807DD250C41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03209A3A-5A35-4895-AA7B-66361A36E81B}">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Data analyses for validity checks</a:t>
          </a:r>
        </a:p>
      </dgm:t>
    </dgm:pt>
    <dgm:pt modelId="{6388A91F-91C7-4CFA-8226-E0A489C249DF}" type="parTrans" cxnId="{D317393F-8668-4CF7-AF08-78E4C4F725CD}">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A89D3382-B4A8-48D4-BE7C-7B48C786788A}" type="sibTrans" cxnId="{D317393F-8668-4CF7-AF08-78E4C4F725CD}">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072EEC1C-4AD6-41BB-9ED3-4E7F120CCFF0}">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Before</a:t>
          </a:r>
        </a:p>
      </dgm:t>
    </dgm:pt>
    <dgm:pt modelId="{8F31524F-3EC5-4395-8C0C-1CE759560F19}" type="sibTrans" cxnId="{6C0F2061-451D-41F0-9927-F5B2C5EFB79C}">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D60EDAE1-63A5-4244-B53C-E3922C11C77E}" type="parTrans" cxnId="{6C0F2061-451D-41F0-9927-F5B2C5EFB79C}">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4B4BAAB-0185-4E08-876A-A6987BC5A858}" type="pres">
      <dgm:prSet presAssocID="{5F28C76E-87EE-46B6-9BCF-69BA4536AF9E}" presName="linear" presStyleCnt="0">
        <dgm:presLayoutVars>
          <dgm:animLvl val="lvl"/>
          <dgm:resizeHandles val="exact"/>
        </dgm:presLayoutVars>
      </dgm:prSet>
      <dgm:spPr/>
    </dgm:pt>
    <dgm:pt modelId="{4640B89E-9DCD-4462-8C99-A74720F6FC4C}" type="pres">
      <dgm:prSet presAssocID="{072EEC1C-4AD6-41BB-9ED3-4E7F120CCFF0}" presName="parentText" presStyleLbl="node1" presStyleIdx="0" presStyleCnt="3">
        <dgm:presLayoutVars>
          <dgm:chMax val="0"/>
          <dgm:bulletEnabled val="1"/>
        </dgm:presLayoutVars>
      </dgm:prSet>
      <dgm:spPr/>
    </dgm:pt>
    <dgm:pt modelId="{10B214C4-BB93-4256-95FE-289DF1875240}" type="pres">
      <dgm:prSet presAssocID="{072EEC1C-4AD6-41BB-9ED3-4E7F120CCFF0}" presName="childText" presStyleLbl="revTx" presStyleIdx="0" presStyleCnt="3">
        <dgm:presLayoutVars>
          <dgm:bulletEnabled val="1"/>
        </dgm:presLayoutVars>
      </dgm:prSet>
      <dgm:spPr/>
    </dgm:pt>
    <dgm:pt modelId="{5A824167-F786-4010-A644-7C66CC4AE13C}" type="pres">
      <dgm:prSet presAssocID="{23A4F712-8BA5-4068-97DE-D58D8F506706}" presName="parentText" presStyleLbl="node1" presStyleIdx="1" presStyleCnt="3">
        <dgm:presLayoutVars>
          <dgm:chMax val="0"/>
          <dgm:bulletEnabled val="1"/>
        </dgm:presLayoutVars>
      </dgm:prSet>
      <dgm:spPr/>
    </dgm:pt>
    <dgm:pt modelId="{B23081F5-A392-4198-8436-32C3185F9FD9}" type="pres">
      <dgm:prSet presAssocID="{23A4F712-8BA5-4068-97DE-D58D8F506706}" presName="childText" presStyleLbl="revTx" presStyleIdx="1" presStyleCnt="3">
        <dgm:presLayoutVars>
          <dgm:bulletEnabled val="1"/>
        </dgm:presLayoutVars>
      </dgm:prSet>
      <dgm:spPr/>
    </dgm:pt>
    <dgm:pt modelId="{D02EEC14-CE41-45CC-A036-764660B15A43}" type="pres">
      <dgm:prSet presAssocID="{6588170D-F720-4C0A-805B-F0AB99F17CDB}" presName="parentText" presStyleLbl="node1" presStyleIdx="2" presStyleCnt="3">
        <dgm:presLayoutVars>
          <dgm:chMax val="0"/>
          <dgm:bulletEnabled val="1"/>
        </dgm:presLayoutVars>
      </dgm:prSet>
      <dgm:spPr/>
    </dgm:pt>
    <dgm:pt modelId="{68D6C803-8E2C-4DE7-B094-F4061D57BF49}" type="pres">
      <dgm:prSet presAssocID="{6588170D-F720-4C0A-805B-F0AB99F17CDB}" presName="childText" presStyleLbl="revTx" presStyleIdx="2" presStyleCnt="3">
        <dgm:presLayoutVars>
          <dgm:bulletEnabled val="1"/>
        </dgm:presLayoutVars>
      </dgm:prSet>
      <dgm:spPr/>
    </dgm:pt>
  </dgm:ptLst>
  <dgm:cxnLst>
    <dgm:cxn modelId="{AE9A5106-C9A2-4E86-B54E-807DD250C416}" srcId="{6588170D-F720-4C0A-805B-F0AB99F17CDB}" destId="{C19AE718-1D02-4268-9F08-4403EF3D6595}" srcOrd="0" destOrd="0" parTransId="{7A41032B-925B-420B-B230-A8FC5CB19187}" sibTransId="{A1E11843-915D-4537-9D3C-0B3313707A3F}"/>
    <dgm:cxn modelId="{59717A0A-E776-4BE1-9001-B34B888045A3}" type="presOf" srcId="{C19AE718-1D02-4268-9F08-4403EF3D6595}" destId="{68D6C803-8E2C-4DE7-B094-F4061D57BF49}" srcOrd="0" destOrd="0" presId="urn:microsoft.com/office/officeart/2005/8/layout/vList2"/>
    <dgm:cxn modelId="{D317393F-8668-4CF7-AF08-78E4C4F725CD}" srcId="{6588170D-F720-4C0A-805B-F0AB99F17CDB}" destId="{03209A3A-5A35-4895-AA7B-66361A36E81B}" srcOrd="1" destOrd="0" parTransId="{6388A91F-91C7-4CFA-8226-E0A489C249DF}" sibTransId="{A89D3382-B4A8-48D4-BE7C-7B48C786788A}"/>
    <dgm:cxn modelId="{6C0F2061-451D-41F0-9927-F5B2C5EFB79C}" srcId="{5F28C76E-87EE-46B6-9BCF-69BA4536AF9E}" destId="{072EEC1C-4AD6-41BB-9ED3-4E7F120CCFF0}" srcOrd="0" destOrd="0" parTransId="{D60EDAE1-63A5-4244-B53C-E3922C11C77E}" sibTransId="{8F31524F-3EC5-4395-8C0C-1CE759560F19}"/>
    <dgm:cxn modelId="{EB762A45-DEDF-427C-A6E0-CF8AD0BB62B1}" srcId="{23A4F712-8BA5-4068-97DE-D58D8F506706}" destId="{2F70EAAD-B58B-4B89-9F91-6E45B4723DB8}" srcOrd="0" destOrd="0" parTransId="{0127790F-4C46-48F3-9265-1AD2F7C592F1}" sibTransId="{61B7305A-51CE-462B-94E0-2C968A9D75D1}"/>
    <dgm:cxn modelId="{685A8B6C-78C5-4E22-AF24-23AE705A2A54}" type="presOf" srcId="{03BC8D3A-7EA7-419C-BD2D-9E0B1ED168D4}" destId="{10B214C4-BB93-4256-95FE-289DF1875240}" srcOrd="0" destOrd="0" presId="urn:microsoft.com/office/officeart/2005/8/layout/vList2"/>
    <dgm:cxn modelId="{33D6978A-58E0-4010-A5DB-F8679CC0EE08}" type="presOf" srcId="{03209A3A-5A35-4895-AA7B-66361A36E81B}" destId="{68D6C803-8E2C-4DE7-B094-F4061D57BF49}" srcOrd="0" destOrd="1" presId="urn:microsoft.com/office/officeart/2005/8/layout/vList2"/>
    <dgm:cxn modelId="{0BADB49A-C766-44C6-A661-8E0F13E35112}" type="presOf" srcId="{072EEC1C-4AD6-41BB-9ED3-4E7F120CCFF0}" destId="{4640B89E-9DCD-4462-8C99-A74720F6FC4C}" srcOrd="0" destOrd="0" presId="urn:microsoft.com/office/officeart/2005/8/layout/vList2"/>
    <dgm:cxn modelId="{7EB7ADAE-57EA-4A89-A65C-37AA198D5AFB}" type="presOf" srcId="{58D13BDF-13FC-4B2D-B90B-00B22571F7F1}" destId="{10B214C4-BB93-4256-95FE-289DF1875240}" srcOrd="0" destOrd="1" presId="urn:microsoft.com/office/officeart/2005/8/layout/vList2"/>
    <dgm:cxn modelId="{0E02CAB2-DA2C-4773-82BF-64D44EBEE6FB}" type="presOf" srcId="{2F70EAAD-B58B-4B89-9F91-6E45B4723DB8}" destId="{B23081F5-A392-4198-8436-32C3185F9FD9}" srcOrd="0" destOrd="0" presId="urn:microsoft.com/office/officeart/2005/8/layout/vList2"/>
    <dgm:cxn modelId="{9A5337B3-9024-4073-BAC6-CE5ADF257907}" type="presOf" srcId="{23A4F712-8BA5-4068-97DE-D58D8F506706}" destId="{5A824167-F786-4010-A644-7C66CC4AE13C}" srcOrd="0" destOrd="0" presId="urn:microsoft.com/office/officeart/2005/8/layout/vList2"/>
    <dgm:cxn modelId="{C2F4D0C2-A258-40E2-A5DC-94C4CDF03098}" srcId="{072EEC1C-4AD6-41BB-9ED3-4E7F120CCFF0}" destId="{58D13BDF-13FC-4B2D-B90B-00B22571F7F1}" srcOrd="1" destOrd="0" parTransId="{1D3085D6-67DE-43F7-A4A9-7BDA87CF7C1F}" sibTransId="{0C5F9402-2001-4B64-B7DB-F81C8FE0C52E}"/>
    <dgm:cxn modelId="{AE2920CC-6253-4F7D-A5D3-B0079880F477}" type="presOf" srcId="{449CF119-23EA-48BE-AB08-BBC0401C2842}" destId="{B23081F5-A392-4198-8436-32C3185F9FD9}" srcOrd="0" destOrd="1" presId="urn:microsoft.com/office/officeart/2005/8/layout/vList2"/>
    <dgm:cxn modelId="{D97565D7-C9BA-4838-AD4E-54258138F28E}" srcId="{5F28C76E-87EE-46B6-9BCF-69BA4536AF9E}" destId="{23A4F712-8BA5-4068-97DE-D58D8F506706}" srcOrd="1" destOrd="0" parTransId="{427475CE-44C1-4802-B47C-D3C4B0B2F453}" sibTransId="{44B0D69E-9407-4A5E-A925-81A5E69768DE}"/>
    <dgm:cxn modelId="{CEF8FADF-519E-4090-BDA6-D2A88674E538}" srcId="{072EEC1C-4AD6-41BB-9ED3-4E7F120CCFF0}" destId="{03BC8D3A-7EA7-419C-BD2D-9E0B1ED168D4}" srcOrd="0" destOrd="0" parTransId="{A3D1513C-855E-4547-8BE5-82796E0033E0}" sibTransId="{C6AE2C0B-E30E-4CE1-BDFB-BA483DF6BCF4}"/>
    <dgm:cxn modelId="{CB5ED3E7-33D8-43A3-B1F5-CCBC8E0F8AFF}" type="presOf" srcId="{5F28C76E-87EE-46B6-9BCF-69BA4536AF9E}" destId="{34B4BAAB-0185-4E08-876A-A6987BC5A858}" srcOrd="0" destOrd="0" presId="urn:microsoft.com/office/officeart/2005/8/layout/vList2"/>
    <dgm:cxn modelId="{2298A7F2-286C-4E10-A2A9-DCE0C9BF6360}" srcId="{5F28C76E-87EE-46B6-9BCF-69BA4536AF9E}" destId="{6588170D-F720-4C0A-805B-F0AB99F17CDB}" srcOrd="2" destOrd="0" parTransId="{97FCAA92-D64E-41CA-9387-133FC89A76A3}" sibTransId="{1F613BD1-B76C-4D42-85EC-05CCC4275FA0}"/>
    <dgm:cxn modelId="{336D9BFB-5ED2-47EF-BB43-2BB417ED902C}" srcId="{23A4F712-8BA5-4068-97DE-D58D8F506706}" destId="{449CF119-23EA-48BE-AB08-BBC0401C2842}" srcOrd="1" destOrd="0" parTransId="{732C96D5-8FD4-4AED-95D2-44CAD86E95FA}" sibTransId="{47BA7329-6EAF-42AC-944D-5565E39DEA8C}"/>
    <dgm:cxn modelId="{AD2777FC-D84B-40C3-A37A-705851286C42}" type="presOf" srcId="{6588170D-F720-4C0A-805B-F0AB99F17CDB}" destId="{D02EEC14-CE41-45CC-A036-764660B15A43}" srcOrd="0" destOrd="0" presId="urn:microsoft.com/office/officeart/2005/8/layout/vList2"/>
    <dgm:cxn modelId="{584BE1FB-DCE9-427F-8ABA-C00E48A07384}" type="presParOf" srcId="{34B4BAAB-0185-4E08-876A-A6987BC5A858}" destId="{4640B89E-9DCD-4462-8C99-A74720F6FC4C}" srcOrd="0" destOrd="0" presId="urn:microsoft.com/office/officeart/2005/8/layout/vList2"/>
    <dgm:cxn modelId="{C670C25F-E11A-4692-8FBC-FA3CC0F6ABD5}" type="presParOf" srcId="{34B4BAAB-0185-4E08-876A-A6987BC5A858}" destId="{10B214C4-BB93-4256-95FE-289DF1875240}" srcOrd="1" destOrd="0" presId="urn:microsoft.com/office/officeart/2005/8/layout/vList2"/>
    <dgm:cxn modelId="{C3357E87-8A00-498C-98CB-4AD733C73FEB}" type="presParOf" srcId="{34B4BAAB-0185-4E08-876A-A6987BC5A858}" destId="{5A824167-F786-4010-A644-7C66CC4AE13C}" srcOrd="2" destOrd="0" presId="urn:microsoft.com/office/officeart/2005/8/layout/vList2"/>
    <dgm:cxn modelId="{1BD4B4AA-C3B2-461D-A360-B89179524AAD}" type="presParOf" srcId="{34B4BAAB-0185-4E08-876A-A6987BC5A858}" destId="{B23081F5-A392-4198-8436-32C3185F9FD9}" srcOrd="3" destOrd="0" presId="urn:microsoft.com/office/officeart/2005/8/layout/vList2"/>
    <dgm:cxn modelId="{0BF59543-5AFD-41FB-84DF-AC1B560514CF}" type="presParOf" srcId="{34B4BAAB-0185-4E08-876A-A6987BC5A858}" destId="{D02EEC14-CE41-45CC-A036-764660B15A43}" srcOrd="4" destOrd="0" presId="urn:microsoft.com/office/officeart/2005/8/layout/vList2"/>
    <dgm:cxn modelId="{787EB0E7-86E6-4B7B-B35B-9C84804A3526}" type="presParOf" srcId="{34B4BAAB-0185-4E08-876A-A6987BC5A858}" destId="{68D6C803-8E2C-4DE7-B094-F4061D57BF49}"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C82D9-4E51-4A91-9172-92A0634A46EB}">
      <dsp:nvSpPr>
        <dsp:cNvPr id="0" name=""/>
        <dsp:cNvSpPr/>
      </dsp:nvSpPr>
      <dsp:spPr>
        <a:xfrm>
          <a:off x="996326" y="0"/>
          <a:ext cx="5459706" cy="5459706"/>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56168B-240F-4E51-BA28-C0C3A7456F4B}">
      <dsp:nvSpPr>
        <dsp:cNvPr id="0" name=""/>
        <dsp:cNvSpPr/>
      </dsp:nvSpPr>
      <dsp:spPr>
        <a:xfrm>
          <a:off x="1514999" y="518672"/>
          <a:ext cx="2129285" cy="21292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Tahoma" panose="020B0604030504040204" pitchFamily="34" charset="0"/>
              <a:ea typeface="Tahoma" panose="020B0604030504040204" pitchFamily="34" charset="0"/>
              <a:cs typeface="Tahoma" panose="020B0604030504040204" pitchFamily="34" charset="0"/>
            </a:rPr>
            <a:t>Accurate</a:t>
          </a:r>
        </a:p>
      </dsp:txBody>
      <dsp:txXfrm>
        <a:off x="1618942" y="622615"/>
        <a:ext cx="1921399" cy="1921399"/>
      </dsp:txXfrm>
    </dsp:sp>
    <dsp:sp modelId="{B5470941-8E12-449C-999B-DEEDD0536052}">
      <dsp:nvSpPr>
        <dsp:cNvPr id="0" name=""/>
        <dsp:cNvSpPr/>
      </dsp:nvSpPr>
      <dsp:spPr>
        <a:xfrm>
          <a:off x="3808075" y="518672"/>
          <a:ext cx="2129285" cy="212928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Tahoma" panose="020B0604030504040204" pitchFamily="34" charset="0"/>
              <a:ea typeface="Tahoma" panose="020B0604030504040204" pitchFamily="34" charset="0"/>
              <a:cs typeface="Tahoma" panose="020B0604030504040204" pitchFamily="34" charset="0"/>
            </a:rPr>
            <a:t>Consistent</a:t>
          </a:r>
        </a:p>
      </dsp:txBody>
      <dsp:txXfrm>
        <a:off x="3912018" y="622615"/>
        <a:ext cx="1921399" cy="1921399"/>
      </dsp:txXfrm>
    </dsp:sp>
    <dsp:sp modelId="{5FE34173-19B3-4DFA-AA02-4EC9A38AC955}">
      <dsp:nvSpPr>
        <dsp:cNvPr id="0" name=""/>
        <dsp:cNvSpPr/>
      </dsp:nvSpPr>
      <dsp:spPr>
        <a:xfrm>
          <a:off x="1514999" y="2811748"/>
          <a:ext cx="2129285" cy="212928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Tahoma" panose="020B0604030504040204" pitchFamily="34" charset="0"/>
              <a:ea typeface="Tahoma" panose="020B0604030504040204" pitchFamily="34" charset="0"/>
              <a:cs typeface="Tahoma" panose="020B0604030504040204" pitchFamily="34" charset="0"/>
            </a:rPr>
            <a:t>Timely </a:t>
          </a:r>
        </a:p>
      </dsp:txBody>
      <dsp:txXfrm>
        <a:off x="1618942" y="2915691"/>
        <a:ext cx="1921399" cy="1921399"/>
      </dsp:txXfrm>
    </dsp:sp>
    <dsp:sp modelId="{65099D8C-640B-409C-A12C-0EB146CCFC38}">
      <dsp:nvSpPr>
        <dsp:cNvPr id="0" name=""/>
        <dsp:cNvSpPr/>
      </dsp:nvSpPr>
      <dsp:spPr>
        <a:xfrm>
          <a:off x="3808075" y="2811748"/>
          <a:ext cx="2129285" cy="212928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Tahoma" panose="020B0604030504040204" pitchFamily="34" charset="0"/>
              <a:ea typeface="Tahoma" panose="020B0604030504040204" pitchFamily="34" charset="0"/>
              <a:cs typeface="Tahoma" panose="020B0604030504040204" pitchFamily="34" charset="0"/>
            </a:rPr>
            <a:t>Complete</a:t>
          </a:r>
        </a:p>
      </dsp:txBody>
      <dsp:txXfrm>
        <a:off x="3912018" y="2915691"/>
        <a:ext cx="1921399" cy="19213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63D9C-2152-4E2F-A3E3-7240AD579D7D}">
      <dsp:nvSpPr>
        <dsp:cNvPr id="0" name=""/>
        <dsp:cNvSpPr/>
      </dsp:nvSpPr>
      <dsp:spPr>
        <a:xfrm>
          <a:off x="0" y="453327"/>
          <a:ext cx="2058277" cy="2881588"/>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0471" tIns="330200" rIns="160471" bIns="330200" numCol="1" spcCol="1270" anchor="t" anchorCtr="0">
          <a:noAutofit/>
        </a:bodyPr>
        <a:lstStyle/>
        <a:p>
          <a:pPr marL="0" lvl="0" indent="0" algn="l" defTabSz="844550">
            <a:lnSpc>
              <a:spcPct val="90000"/>
            </a:lnSpc>
            <a:spcBef>
              <a:spcPct val="0"/>
            </a:spcBef>
            <a:spcAft>
              <a:spcPct val="35000"/>
            </a:spcAft>
            <a:buNone/>
          </a:pPr>
          <a:r>
            <a:rPr lang="en-US" sz="1900" kern="1200">
              <a:latin typeface="Tahoma" panose="020B0604030504040204" pitchFamily="34" charset="0"/>
              <a:ea typeface="Tahoma" panose="020B0604030504040204" pitchFamily="34" charset="0"/>
              <a:cs typeface="Tahoma" panose="020B0604030504040204" pitchFamily="34" charset="0"/>
            </a:rPr>
            <a:t>Structuring your analysis plan</a:t>
          </a:r>
        </a:p>
      </dsp:txBody>
      <dsp:txXfrm>
        <a:off x="0" y="1548330"/>
        <a:ext cx="2058277" cy="1728953"/>
      </dsp:txXfrm>
    </dsp:sp>
    <dsp:sp modelId="{1CA7A6A9-C284-4132-968D-7C7D56737537}">
      <dsp:nvSpPr>
        <dsp:cNvPr id="0" name=""/>
        <dsp:cNvSpPr/>
      </dsp:nvSpPr>
      <dsp:spPr>
        <a:xfrm>
          <a:off x="596900" y="740073"/>
          <a:ext cx="864476" cy="86447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7398" tIns="12700" rIns="67398" bIns="12700" numCol="1" spcCol="1270" anchor="ctr" anchorCtr="0">
          <a:noAutofit/>
        </a:bodyPr>
        <a:lstStyle/>
        <a:p>
          <a:pPr marL="0" lvl="0" indent="0" algn="ctr" defTabSz="1511300">
            <a:lnSpc>
              <a:spcPct val="90000"/>
            </a:lnSpc>
            <a:spcBef>
              <a:spcPct val="0"/>
            </a:spcBef>
            <a:spcAft>
              <a:spcPct val="35000"/>
            </a:spcAft>
            <a:buNone/>
          </a:pPr>
          <a:r>
            <a:rPr lang="en-US" sz="3400" kern="1200">
              <a:latin typeface="Tahoma" panose="020B0604030504040204" pitchFamily="34" charset="0"/>
              <a:ea typeface="Tahoma" panose="020B0604030504040204" pitchFamily="34" charset="0"/>
              <a:cs typeface="Tahoma" panose="020B0604030504040204" pitchFamily="34" charset="0"/>
            </a:rPr>
            <a:t>01</a:t>
          </a:r>
        </a:p>
      </dsp:txBody>
      <dsp:txXfrm>
        <a:off x="723500" y="866673"/>
        <a:ext cx="611276" cy="611276"/>
      </dsp:txXfrm>
    </dsp:sp>
    <dsp:sp modelId="{2F70DF36-6F90-48FB-8DC5-32247B2B3ABB}">
      <dsp:nvSpPr>
        <dsp:cNvPr id="0" name=""/>
        <dsp:cNvSpPr/>
      </dsp:nvSpPr>
      <dsp:spPr>
        <a:xfrm>
          <a:off x="0" y="3333431"/>
          <a:ext cx="2058277" cy="72"/>
        </a:xfrm>
        <a:prstGeom prst="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w="6350" cap="flat" cmpd="sng" algn="ctr">
          <a:solidFill>
            <a:schemeClr val="accent5">
              <a:hueOff val="-1351709"/>
              <a:satOff val="-3484"/>
              <a:lumOff val="-235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5C6AC49-2006-4127-ACD9-F4D84D8BCFF8}">
      <dsp:nvSpPr>
        <dsp:cNvPr id="0" name=""/>
        <dsp:cNvSpPr/>
      </dsp:nvSpPr>
      <dsp:spPr>
        <a:xfrm>
          <a:off x="2264105" y="453327"/>
          <a:ext cx="2058277" cy="2881588"/>
        </a:xfrm>
        <a:prstGeom prst="rect">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0471" tIns="330200" rIns="160471" bIns="330200" numCol="1" spcCol="1270" anchor="t" anchorCtr="0">
          <a:noAutofit/>
        </a:bodyPr>
        <a:lstStyle/>
        <a:p>
          <a:pPr marL="0" lvl="0" indent="0" algn="l" defTabSz="844550">
            <a:lnSpc>
              <a:spcPct val="90000"/>
            </a:lnSpc>
            <a:spcBef>
              <a:spcPct val="0"/>
            </a:spcBef>
            <a:spcAft>
              <a:spcPct val="35000"/>
            </a:spcAft>
            <a:buNone/>
          </a:pPr>
          <a:r>
            <a:rPr lang="en-US" sz="1900" kern="1200">
              <a:latin typeface="Tahoma" panose="020B0604030504040204" pitchFamily="34" charset="0"/>
              <a:ea typeface="Tahoma" panose="020B0604030504040204" pitchFamily="34" charset="0"/>
              <a:cs typeface="Tahoma" panose="020B0604030504040204" pitchFamily="34" charset="0"/>
            </a:rPr>
            <a:t>Exploring your child outcomes data quality profile</a:t>
          </a:r>
        </a:p>
      </dsp:txBody>
      <dsp:txXfrm>
        <a:off x="2264105" y="1548330"/>
        <a:ext cx="2058277" cy="1728953"/>
      </dsp:txXfrm>
    </dsp:sp>
    <dsp:sp modelId="{FAC4A846-0131-4DF9-B1EF-D05551953926}">
      <dsp:nvSpPr>
        <dsp:cNvPr id="0" name=""/>
        <dsp:cNvSpPr/>
      </dsp:nvSpPr>
      <dsp:spPr>
        <a:xfrm>
          <a:off x="2861006" y="740073"/>
          <a:ext cx="864476" cy="864476"/>
        </a:xfrm>
        <a:prstGeom prst="ellipse">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w="6350" cap="flat" cmpd="sng" algn="ctr">
          <a:solidFill>
            <a:schemeClr val="accent5">
              <a:hueOff val="-2703417"/>
              <a:satOff val="-6968"/>
              <a:lumOff val="-470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7398" tIns="12700" rIns="67398" bIns="12700" numCol="1" spcCol="1270" anchor="ctr" anchorCtr="0">
          <a:noAutofit/>
        </a:bodyPr>
        <a:lstStyle/>
        <a:p>
          <a:pPr marL="0" lvl="0" indent="0" algn="ctr" defTabSz="1511300">
            <a:lnSpc>
              <a:spcPct val="90000"/>
            </a:lnSpc>
            <a:spcBef>
              <a:spcPct val="0"/>
            </a:spcBef>
            <a:spcAft>
              <a:spcPct val="35000"/>
            </a:spcAft>
            <a:buNone/>
          </a:pPr>
          <a:r>
            <a:rPr lang="en-US" sz="3400" kern="1200">
              <a:latin typeface="Tahoma" panose="020B0604030504040204" pitchFamily="34" charset="0"/>
              <a:ea typeface="Tahoma" panose="020B0604030504040204" pitchFamily="34" charset="0"/>
              <a:cs typeface="Tahoma" panose="020B0604030504040204" pitchFamily="34" charset="0"/>
            </a:rPr>
            <a:t>02</a:t>
          </a:r>
        </a:p>
      </dsp:txBody>
      <dsp:txXfrm>
        <a:off x="2987606" y="866673"/>
        <a:ext cx="611276" cy="611276"/>
      </dsp:txXfrm>
    </dsp:sp>
    <dsp:sp modelId="{EC1046D7-34FD-471C-A975-68DA172DADE2}">
      <dsp:nvSpPr>
        <dsp:cNvPr id="0" name=""/>
        <dsp:cNvSpPr/>
      </dsp:nvSpPr>
      <dsp:spPr>
        <a:xfrm>
          <a:off x="2264105" y="3333431"/>
          <a:ext cx="2058277" cy="72"/>
        </a:xfrm>
        <a:prstGeom prst="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w="6350" cap="flat" cmpd="sng" algn="ctr">
          <a:solidFill>
            <a:schemeClr val="accent5">
              <a:hueOff val="-4055126"/>
              <a:satOff val="-10451"/>
              <a:lumOff val="-7059"/>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19E169B-999B-46AD-BF3B-39475CC315BA}">
      <dsp:nvSpPr>
        <dsp:cNvPr id="0" name=""/>
        <dsp:cNvSpPr/>
      </dsp:nvSpPr>
      <dsp:spPr>
        <a:xfrm>
          <a:off x="4528211" y="451915"/>
          <a:ext cx="2058277" cy="2881588"/>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0471" tIns="330200" rIns="160471" bIns="330200" numCol="1" spcCol="1270" anchor="t" anchorCtr="0">
          <a:noAutofit/>
        </a:bodyPr>
        <a:lstStyle/>
        <a:p>
          <a:pPr marL="0" lvl="0" indent="0" algn="l" defTabSz="844550">
            <a:lnSpc>
              <a:spcPct val="90000"/>
            </a:lnSpc>
            <a:spcBef>
              <a:spcPct val="0"/>
            </a:spcBef>
            <a:spcAft>
              <a:spcPct val="35000"/>
            </a:spcAft>
            <a:buNone/>
          </a:pPr>
          <a:r>
            <a:rPr lang="en-US" sz="1900" kern="1200">
              <a:latin typeface="Tahoma" panose="020B0604030504040204" pitchFamily="34" charset="0"/>
              <a:ea typeface="Tahoma" panose="020B0604030504040204" pitchFamily="34" charset="0"/>
              <a:cs typeface="Tahoma" panose="020B0604030504040204" pitchFamily="34" charset="0"/>
            </a:rPr>
            <a:t>Checking for patterns in your child outcomes data</a:t>
          </a:r>
        </a:p>
      </dsp:txBody>
      <dsp:txXfrm>
        <a:off x="4528211" y="1546918"/>
        <a:ext cx="2058277" cy="1728953"/>
      </dsp:txXfrm>
    </dsp:sp>
    <dsp:sp modelId="{3622CC64-4F2C-47EE-8AAB-2F59B2655CCD}">
      <dsp:nvSpPr>
        <dsp:cNvPr id="0" name=""/>
        <dsp:cNvSpPr/>
      </dsp:nvSpPr>
      <dsp:spPr>
        <a:xfrm>
          <a:off x="5125111" y="740073"/>
          <a:ext cx="864476" cy="864476"/>
        </a:xfrm>
        <a:prstGeom prst="ellipse">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w="6350" cap="flat" cmpd="sng" algn="ctr">
          <a:solidFill>
            <a:schemeClr val="accent5">
              <a:hueOff val="-5406834"/>
              <a:satOff val="-13935"/>
              <a:lumOff val="-941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7398" tIns="12700" rIns="67398" bIns="12700" numCol="1" spcCol="1270" anchor="ctr" anchorCtr="0">
          <a:noAutofit/>
        </a:bodyPr>
        <a:lstStyle/>
        <a:p>
          <a:pPr marL="0" lvl="0" indent="0" algn="ctr" defTabSz="1511300">
            <a:lnSpc>
              <a:spcPct val="90000"/>
            </a:lnSpc>
            <a:spcBef>
              <a:spcPct val="0"/>
            </a:spcBef>
            <a:spcAft>
              <a:spcPct val="35000"/>
            </a:spcAft>
            <a:buNone/>
          </a:pPr>
          <a:r>
            <a:rPr lang="en-US" sz="3400" kern="1200">
              <a:latin typeface="Tahoma" panose="020B0604030504040204" pitchFamily="34" charset="0"/>
              <a:ea typeface="Tahoma" panose="020B0604030504040204" pitchFamily="34" charset="0"/>
              <a:cs typeface="Tahoma" panose="020B0604030504040204" pitchFamily="34" charset="0"/>
            </a:rPr>
            <a:t>03</a:t>
          </a:r>
        </a:p>
      </dsp:txBody>
      <dsp:txXfrm>
        <a:off x="5251711" y="866673"/>
        <a:ext cx="611276" cy="611276"/>
      </dsp:txXfrm>
    </dsp:sp>
    <dsp:sp modelId="{C7927168-F482-4135-B360-DD4ADD56145E}">
      <dsp:nvSpPr>
        <dsp:cNvPr id="0" name=""/>
        <dsp:cNvSpPr/>
      </dsp:nvSpPr>
      <dsp:spPr>
        <a:xfrm>
          <a:off x="4528211" y="3333431"/>
          <a:ext cx="2058277" cy="72"/>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40D60-ED4C-4806-9DEC-109951B12BD3}">
      <dsp:nvSpPr>
        <dsp:cNvPr id="0" name=""/>
        <dsp:cNvSpPr/>
      </dsp:nvSpPr>
      <dsp:spPr>
        <a:xfrm>
          <a:off x="263471" y="651134"/>
          <a:ext cx="683288" cy="68328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16477D-88F5-482A-A8F6-D370F8582573}">
      <dsp:nvSpPr>
        <dsp:cNvPr id="0" name=""/>
        <dsp:cNvSpPr/>
      </dsp:nvSpPr>
      <dsp:spPr>
        <a:xfrm>
          <a:off x="406962" y="794625"/>
          <a:ext cx="396307" cy="39630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4AFB64-3246-49D8-A5AD-81AAE567750E}">
      <dsp:nvSpPr>
        <dsp:cNvPr id="0" name=""/>
        <dsp:cNvSpPr/>
      </dsp:nvSpPr>
      <dsp:spPr>
        <a:xfrm>
          <a:off x="1093179" y="651134"/>
          <a:ext cx="1610608" cy="68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Tahoma"/>
              <a:ea typeface="Tahoma"/>
              <a:cs typeface="Tahoma"/>
            </a:rPr>
            <a:t>Team</a:t>
          </a:r>
        </a:p>
      </dsp:txBody>
      <dsp:txXfrm>
        <a:off x="1093179" y="651134"/>
        <a:ext cx="1610608" cy="683288"/>
      </dsp:txXfrm>
    </dsp:sp>
    <dsp:sp modelId="{07C6ED25-E610-4D60-8AE7-1A9C6D51D1E0}">
      <dsp:nvSpPr>
        <dsp:cNvPr id="0" name=""/>
        <dsp:cNvSpPr/>
      </dsp:nvSpPr>
      <dsp:spPr>
        <a:xfrm>
          <a:off x="2984424" y="651134"/>
          <a:ext cx="683288" cy="68328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4C6344-71E3-43F6-BA54-B88D1E1A3983}">
      <dsp:nvSpPr>
        <dsp:cNvPr id="0" name=""/>
        <dsp:cNvSpPr/>
      </dsp:nvSpPr>
      <dsp:spPr>
        <a:xfrm>
          <a:off x="3127914" y="794625"/>
          <a:ext cx="396307" cy="3963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109E2D-0EEF-43D5-A833-B180FEF60818}">
      <dsp:nvSpPr>
        <dsp:cNvPr id="0" name=""/>
        <dsp:cNvSpPr/>
      </dsp:nvSpPr>
      <dsp:spPr>
        <a:xfrm>
          <a:off x="3814131" y="651134"/>
          <a:ext cx="1610608" cy="68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Tahoma"/>
              <a:ea typeface="Tahoma"/>
              <a:cs typeface="Tahoma"/>
            </a:rPr>
            <a:t>Purpose</a:t>
          </a:r>
        </a:p>
      </dsp:txBody>
      <dsp:txXfrm>
        <a:off x="3814131" y="651134"/>
        <a:ext cx="1610608" cy="683288"/>
      </dsp:txXfrm>
    </dsp:sp>
    <dsp:sp modelId="{8F6F5ECC-57E2-4EEE-8516-4B16DFB8034C}">
      <dsp:nvSpPr>
        <dsp:cNvPr id="0" name=""/>
        <dsp:cNvSpPr/>
      </dsp:nvSpPr>
      <dsp:spPr>
        <a:xfrm>
          <a:off x="5705376" y="651134"/>
          <a:ext cx="683288" cy="68328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E1C955-A757-485E-AB47-057DD771034C}">
      <dsp:nvSpPr>
        <dsp:cNvPr id="0" name=""/>
        <dsp:cNvSpPr/>
      </dsp:nvSpPr>
      <dsp:spPr>
        <a:xfrm>
          <a:off x="5848867" y="794625"/>
          <a:ext cx="396307" cy="3963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04ECE3-E8DD-42B5-99DB-72E02D0554E2}">
      <dsp:nvSpPr>
        <dsp:cNvPr id="0" name=""/>
        <dsp:cNvSpPr/>
      </dsp:nvSpPr>
      <dsp:spPr>
        <a:xfrm>
          <a:off x="6535084" y="651134"/>
          <a:ext cx="1610608" cy="68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Tahoma"/>
              <a:ea typeface="Tahoma"/>
              <a:cs typeface="Tahoma"/>
            </a:rPr>
            <a:t>Questions</a:t>
          </a:r>
        </a:p>
      </dsp:txBody>
      <dsp:txXfrm>
        <a:off x="6535084" y="651134"/>
        <a:ext cx="1610608" cy="683288"/>
      </dsp:txXfrm>
    </dsp:sp>
    <dsp:sp modelId="{D8639F9C-6975-47DB-A58D-46C4D5BBDE37}">
      <dsp:nvSpPr>
        <dsp:cNvPr id="0" name=""/>
        <dsp:cNvSpPr/>
      </dsp:nvSpPr>
      <dsp:spPr>
        <a:xfrm>
          <a:off x="8200153" y="583577"/>
          <a:ext cx="683288" cy="68328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56737A-68FF-432F-962E-457CD1DDB525}">
      <dsp:nvSpPr>
        <dsp:cNvPr id="0" name=""/>
        <dsp:cNvSpPr/>
      </dsp:nvSpPr>
      <dsp:spPr>
        <a:xfrm>
          <a:off x="8322250" y="727066"/>
          <a:ext cx="396307" cy="39630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EFCC21-A7ED-4A49-B97B-C1D6785EBC11}">
      <dsp:nvSpPr>
        <dsp:cNvPr id="0" name=""/>
        <dsp:cNvSpPr/>
      </dsp:nvSpPr>
      <dsp:spPr>
        <a:xfrm>
          <a:off x="8961955" y="671257"/>
          <a:ext cx="1610608" cy="68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Tahoma"/>
              <a:ea typeface="Tahoma"/>
              <a:cs typeface="Tahoma"/>
            </a:rPr>
            <a:t>Data Needed</a:t>
          </a:r>
        </a:p>
      </dsp:txBody>
      <dsp:txXfrm>
        <a:off x="8961955" y="671257"/>
        <a:ext cx="1610608" cy="683288"/>
      </dsp:txXfrm>
    </dsp:sp>
    <dsp:sp modelId="{18C74D72-C4F3-48F5-B575-BDC1B4BA40CF}">
      <dsp:nvSpPr>
        <dsp:cNvPr id="0" name=""/>
        <dsp:cNvSpPr/>
      </dsp:nvSpPr>
      <dsp:spPr>
        <a:xfrm>
          <a:off x="263471" y="1881054"/>
          <a:ext cx="683288" cy="68328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91D472-C4B4-4354-A3D0-BBB4D4F3C508}">
      <dsp:nvSpPr>
        <dsp:cNvPr id="0" name=""/>
        <dsp:cNvSpPr/>
      </dsp:nvSpPr>
      <dsp:spPr>
        <a:xfrm>
          <a:off x="406962" y="2024544"/>
          <a:ext cx="396307" cy="3963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286677-90C4-4987-B365-CE0E134CB53D}">
      <dsp:nvSpPr>
        <dsp:cNvPr id="0" name=""/>
        <dsp:cNvSpPr/>
      </dsp:nvSpPr>
      <dsp:spPr>
        <a:xfrm>
          <a:off x="1093179" y="1881054"/>
          <a:ext cx="1610608" cy="68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Tahoma"/>
              <a:ea typeface="Tahoma"/>
              <a:cs typeface="Tahoma"/>
            </a:rPr>
            <a:t>Analysis </a:t>
          </a:r>
        </a:p>
      </dsp:txBody>
      <dsp:txXfrm>
        <a:off x="1093179" y="1881054"/>
        <a:ext cx="1610608" cy="683288"/>
      </dsp:txXfrm>
    </dsp:sp>
    <dsp:sp modelId="{12F98307-B6F7-4B0F-81B3-B08DA0D7B45D}">
      <dsp:nvSpPr>
        <dsp:cNvPr id="0" name=""/>
        <dsp:cNvSpPr/>
      </dsp:nvSpPr>
      <dsp:spPr>
        <a:xfrm>
          <a:off x="2954947" y="1895792"/>
          <a:ext cx="683288" cy="683288"/>
        </a:xfrm>
        <a:prstGeom prst="ellipse">
          <a:avLst/>
        </a:prstGeom>
        <a:solidFill>
          <a:srgbClr val="7030A0"/>
        </a:solidFill>
        <a:ln>
          <a:noFill/>
        </a:ln>
        <a:effectLst/>
      </dsp:spPr>
      <dsp:style>
        <a:lnRef idx="0">
          <a:scrgbClr r="0" g="0" b="0"/>
        </a:lnRef>
        <a:fillRef idx="1">
          <a:scrgbClr r="0" g="0" b="0"/>
        </a:fillRef>
        <a:effectRef idx="0">
          <a:scrgbClr r="0" g="0" b="0"/>
        </a:effectRef>
        <a:fontRef idx="minor"/>
      </dsp:style>
    </dsp:sp>
    <dsp:sp modelId="{064C00C4-D823-43D3-B261-D7AE8A0C98B6}">
      <dsp:nvSpPr>
        <dsp:cNvPr id="0" name=""/>
        <dsp:cNvSpPr/>
      </dsp:nvSpPr>
      <dsp:spPr>
        <a:xfrm>
          <a:off x="3098437" y="2039283"/>
          <a:ext cx="396307" cy="39630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CC5DBD-0378-4E89-9FFA-AFEE846E8357}">
      <dsp:nvSpPr>
        <dsp:cNvPr id="0" name=""/>
        <dsp:cNvSpPr/>
      </dsp:nvSpPr>
      <dsp:spPr>
        <a:xfrm>
          <a:off x="3814131" y="1881054"/>
          <a:ext cx="1610608" cy="68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Tahoma"/>
              <a:ea typeface="Tahoma"/>
              <a:cs typeface="Tahoma"/>
            </a:rPr>
            <a:t>Results</a:t>
          </a:r>
        </a:p>
      </dsp:txBody>
      <dsp:txXfrm>
        <a:off x="3814131" y="1881054"/>
        <a:ext cx="1610608" cy="683288"/>
      </dsp:txXfrm>
    </dsp:sp>
    <dsp:sp modelId="{421B55A2-3550-4154-976D-F987D6B45C24}">
      <dsp:nvSpPr>
        <dsp:cNvPr id="0" name=""/>
        <dsp:cNvSpPr/>
      </dsp:nvSpPr>
      <dsp:spPr>
        <a:xfrm>
          <a:off x="5705376" y="1881054"/>
          <a:ext cx="683288" cy="683288"/>
        </a:xfrm>
        <a:prstGeom prst="ellipse">
          <a:avLst/>
        </a:prstGeom>
        <a:solidFill>
          <a:srgbClr val="ED3532"/>
        </a:solidFill>
        <a:ln>
          <a:noFill/>
        </a:ln>
        <a:effectLst/>
      </dsp:spPr>
      <dsp:style>
        <a:lnRef idx="0">
          <a:scrgbClr r="0" g="0" b="0"/>
        </a:lnRef>
        <a:fillRef idx="1">
          <a:scrgbClr r="0" g="0" b="0"/>
        </a:fillRef>
        <a:effectRef idx="0">
          <a:scrgbClr r="0" g="0" b="0"/>
        </a:effectRef>
        <a:fontRef idx="minor"/>
      </dsp:style>
    </dsp:sp>
    <dsp:sp modelId="{8A7426EE-4EE5-45AD-9ADF-BC3CF19224BE}">
      <dsp:nvSpPr>
        <dsp:cNvPr id="0" name=""/>
        <dsp:cNvSpPr/>
      </dsp:nvSpPr>
      <dsp:spPr>
        <a:xfrm>
          <a:off x="5848867" y="2024544"/>
          <a:ext cx="396307" cy="396307"/>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0215B9-D3B4-461D-B13B-AF02871596E7}">
      <dsp:nvSpPr>
        <dsp:cNvPr id="0" name=""/>
        <dsp:cNvSpPr/>
      </dsp:nvSpPr>
      <dsp:spPr>
        <a:xfrm>
          <a:off x="6535084" y="1881054"/>
          <a:ext cx="1610608" cy="68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Tahoma"/>
              <a:ea typeface="Tahoma"/>
              <a:cs typeface="Tahoma"/>
            </a:rPr>
            <a:t>Use </a:t>
          </a:r>
        </a:p>
      </dsp:txBody>
      <dsp:txXfrm>
        <a:off x="6535084" y="1881054"/>
        <a:ext cx="1610608" cy="683288"/>
      </dsp:txXfrm>
    </dsp:sp>
    <dsp:sp modelId="{1BF412CF-892F-4CA8-9D6A-F6A21E921E3B}">
      <dsp:nvSpPr>
        <dsp:cNvPr id="0" name=""/>
        <dsp:cNvSpPr/>
      </dsp:nvSpPr>
      <dsp:spPr>
        <a:xfrm>
          <a:off x="8426329" y="1881054"/>
          <a:ext cx="683288" cy="683288"/>
        </a:xfrm>
        <a:prstGeom prst="ellipse">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1E1BC167-C993-4496-96B9-A09A274380A5}">
      <dsp:nvSpPr>
        <dsp:cNvPr id="0" name=""/>
        <dsp:cNvSpPr/>
      </dsp:nvSpPr>
      <dsp:spPr>
        <a:xfrm>
          <a:off x="8569819" y="2024544"/>
          <a:ext cx="396307" cy="396307"/>
        </a:xfrm>
        <a:prstGeom prst="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C54BC6-9E0C-43ED-9813-2BAC21EEEF45}">
      <dsp:nvSpPr>
        <dsp:cNvPr id="0" name=""/>
        <dsp:cNvSpPr/>
      </dsp:nvSpPr>
      <dsp:spPr>
        <a:xfrm>
          <a:off x="9256036" y="1881054"/>
          <a:ext cx="1610608" cy="68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Tahoma"/>
              <a:ea typeface="Tahoma"/>
              <a:cs typeface="Tahoma"/>
            </a:rPr>
            <a:t>Sharing</a:t>
          </a:r>
        </a:p>
      </dsp:txBody>
      <dsp:txXfrm>
        <a:off x="9256036" y="1881054"/>
        <a:ext cx="1610608" cy="6832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40D60-ED4C-4806-9DEC-109951B12BD3}">
      <dsp:nvSpPr>
        <dsp:cNvPr id="0" name=""/>
        <dsp:cNvSpPr/>
      </dsp:nvSpPr>
      <dsp:spPr>
        <a:xfrm>
          <a:off x="263471" y="651134"/>
          <a:ext cx="683288" cy="68328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16477D-88F5-482A-A8F6-D370F8582573}">
      <dsp:nvSpPr>
        <dsp:cNvPr id="0" name=""/>
        <dsp:cNvSpPr/>
      </dsp:nvSpPr>
      <dsp:spPr>
        <a:xfrm>
          <a:off x="406962" y="794625"/>
          <a:ext cx="396307" cy="39630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4AFB64-3246-49D8-A5AD-81AAE567750E}">
      <dsp:nvSpPr>
        <dsp:cNvPr id="0" name=""/>
        <dsp:cNvSpPr/>
      </dsp:nvSpPr>
      <dsp:spPr>
        <a:xfrm>
          <a:off x="1093179" y="651134"/>
          <a:ext cx="1610608" cy="68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Tahoma"/>
              <a:ea typeface="Tahoma"/>
              <a:cs typeface="Tahoma"/>
            </a:rPr>
            <a:t>Team</a:t>
          </a:r>
        </a:p>
      </dsp:txBody>
      <dsp:txXfrm>
        <a:off x="1093179" y="651134"/>
        <a:ext cx="1610608" cy="683288"/>
      </dsp:txXfrm>
    </dsp:sp>
    <dsp:sp modelId="{07C6ED25-E610-4D60-8AE7-1A9C6D51D1E0}">
      <dsp:nvSpPr>
        <dsp:cNvPr id="0" name=""/>
        <dsp:cNvSpPr/>
      </dsp:nvSpPr>
      <dsp:spPr>
        <a:xfrm>
          <a:off x="2984424" y="651134"/>
          <a:ext cx="683288" cy="68328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4C6344-71E3-43F6-BA54-B88D1E1A3983}">
      <dsp:nvSpPr>
        <dsp:cNvPr id="0" name=""/>
        <dsp:cNvSpPr/>
      </dsp:nvSpPr>
      <dsp:spPr>
        <a:xfrm>
          <a:off x="3127914" y="794625"/>
          <a:ext cx="396307" cy="3963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109E2D-0EEF-43D5-A833-B180FEF60818}">
      <dsp:nvSpPr>
        <dsp:cNvPr id="0" name=""/>
        <dsp:cNvSpPr/>
      </dsp:nvSpPr>
      <dsp:spPr>
        <a:xfrm>
          <a:off x="3814131" y="651134"/>
          <a:ext cx="1610608" cy="68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Tahoma"/>
              <a:ea typeface="Tahoma"/>
              <a:cs typeface="Tahoma"/>
            </a:rPr>
            <a:t>Purpose</a:t>
          </a:r>
        </a:p>
      </dsp:txBody>
      <dsp:txXfrm>
        <a:off x="3814131" y="651134"/>
        <a:ext cx="1610608" cy="683288"/>
      </dsp:txXfrm>
    </dsp:sp>
    <dsp:sp modelId="{8F6F5ECC-57E2-4EEE-8516-4B16DFB8034C}">
      <dsp:nvSpPr>
        <dsp:cNvPr id="0" name=""/>
        <dsp:cNvSpPr/>
      </dsp:nvSpPr>
      <dsp:spPr>
        <a:xfrm>
          <a:off x="5705376" y="651134"/>
          <a:ext cx="683288" cy="68328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E1C955-A757-485E-AB47-057DD771034C}">
      <dsp:nvSpPr>
        <dsp:cNvPr id="0" name=""/>
        <dsp:cNvSpPr/>
      </dsp:nvSpPr>
      <dsp:spPr>
        <a:xfrm>
          <a:off x="5848867" y="794625"/>
          <a:ext cx="396307" cy="3963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04ECE3-E8DD-42B5-99DB-72E02D0554E2}">
      <dsp:nvSpPr>
        <dsp:cNvPr id="0" name=""/>
        <dsp:cNvSpPr/>
      </dsp:nvSpPr>
      <dsp:spPr>
        <a:xfrm>
          <a:off x="6535084" y="651134"/>
          <a:ext cx="1610608" cy="68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Tahoma"/>
              <a:ea typeface="Tahoma"/>
              <a:cs typeface="Tahoma"/>
            </a:rPr>
            <a:t>Questions</a:t>
          </a:r>
        </a:p>
      </dsp:txBody>
      <dsp:txXfrm>
        <a:off x="6535084" y="651134"/>
        <a:ext cx="1610608" cy="683288"/>
      </dsp:txXfrm>
    </dsp:sp>
    <dsp:sp modelId="{D8639F9C-6975-47DB-A58D-46C4D5BBDE37}">
      <dsp:nvSpPr>
        <dsp:cNvPr id="0" name=""/>
        <dsp:cNvSpPr/>
      </dsp:nvSpPr>
      <dsp:spPr>
        <a:xfrm>
          <a:off x="8200153" y="583577"/>
          <a:ext cx="683288" cy="68328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56737A-68FF-432F-962E-457CD1DDB525}">
      <dsp:nvSpPr>
        <dsp:cNvPr id="0" name=""/>
        <dsp:cNvSpPr/>
      </dsp:nvSpPr>
      <dsp:spPr>
        <a:xfrm>
          <a:off x="8322250" y="727066"/>
          <a:ext cx="396307" cy="39630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EFCC21-A7ED-4A49-B97B-C1D6785EBC11}">
      <dsp:nvSpPr>
        <dsp:cNvPr id="0" name=""/>
        <dsp:cNvSpPr/>
      </dsp:nvSpPr>
      <dsp:spPr>
        <a:xfrm>
          <a:off x="8961955" y="671257"/>
          <a:ext cx="1610608" cy="68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Tahoma"/>
              <a:ea typeface="Tahoma"/>
              <a:cs typeface="Tahoma"/>
            </a:rPr>
            <a:t>Data Needed</a:t>
          </a:r>
        </a:p>
      </dsp:txBody>
      <dsp:txXfrm>
        <a:off x="8961955" y="671257"/>
        <a:ext cx="1610608" cy="683288"/>
      </dsp:txXfrm>
    </dsp:sp>
    <dsp:sp modelId="{18C74D72-C4F3-48F5-B575-BDC1B4BA40CF}">
      <dsp:nvSpPr>
        <dsp:cNvPr id="0" name=""/>
        <dsp:cNvSpPr/>
      </dsp:nvSpPr>
      <dsp:spPr>
        <a:xfrm>
          <a:off x="263471" y="1881054"/>
          <a:ext cx="683288" cy="68328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91D472-C4B4-4354-A3D0-BBB4D4F3C508}">
      <dsp:nvSpPr>
        <dsp:cNvPr id="0" name=""/>
        <dsp:cNvSpPr/>
      </dsp:nvSpPr>
      <dsp:spPr>
        <a:xfrm>
          <a:off x="406962" y="2024544"/>
          <a:ext cx="396307" cy="3963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286677-90C4-4987-B365-CE0E134CB53D}">
      <dsp:nvSpPr>
        <dsp:cNvPr id="0" name=""/>
        <dsp:cNvSpPr/>
      </dsp:nvSpPr>
      <dsp:spPr>
        <a:xfrm>
          <a:off x="1093179" y="1881054"/>
          <a:ext cx="1610608" cy="68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Tahoma"/>
              <a:ea typeface="Tahoma"/>
              <a:cs typeface="Tahoma"/>
            </a:rPr>
            <a:t>Analysis </a:t>
          </a:r>
        </a:p>
      </dsp:txBody>
      <dsp:txXfrm>
        <a:off x="1093179" y="1881054"/>
        <a:ext cx="1610608" cy="683288"/>
      </dsp:txXfrm>
    </dsp:sp>
    <dsp:sp modelId="{12F98307-B6F7-4B0F-81B3-B08DA0D7B45D}">
      <dsp:nvSpPr>
        <dsp:cNvPr id="0" name=""/>
        <dsp:cNvSpPr/>
      </dsp:nvSpPr>
      <dsp:spPr>
        <a:xfrm>
          <a:off x="2954947" y="1895792"/>
          <a:ext cx="683288" cy="683288"/>
        </a:xfrm>
        <a:prstGeom prst="ellipse">
          <a:avLst/>
        </a:prstGeom>
        <a:solidFill>
          <a:srgbClr val="7030A0"/>
        </a:solidFill>
        <a:ln>
          <a:noFill/>
        </a:ln>
        <a:effectLst/>
      </dsp:spPr>
      <dsp:style>
        <a:lnRef idx="0">
          <a:scrgbClr r="0" g="0" b="0"/>
        </a:lnRef>
        <a:fillRef idx="1">
          <a:scrgbClr r="0" g="0" b="0"/>
        </a:fillRef>
        <a:effectRef idx="0">
          <a:scrgbClr r="0" g="0" b="0"/>
        </a:effectRef>
        <a:fontRef idx="minor"/>
      </dsp:style>
    </dsp:sp>
    <dsp:sp modelId="{064C00C4-D823-43D3-B261-D7AE8A0C98B6}">
      <dsp:nvSpPr>
        <dsp:cNvPr id="0" name=""/>
        <dsp:cNvSpPr/>
      </dsp:nvSpPr>
      <dsp:spPr>
        <a:xfrm>
          <a:off x="3098437" y="2039283"/>
          <a:ext cx="396307" cy="39630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CC5DBD-0378-4E89-9FFA-AFEE846E8357}">
      <dsp:nvSpPr>
        <dsp:cNvPr id="0" name=""/>
        <dsp:cNvSpPr/>
      </dsp:nvSpPr>
      <dsp:spPr>
        <a:xfrm>
          <a:off x="3814131" y="1881054"/>
          <a:ext cx="1610608" cy="68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Tahoma"/>
              <a:ea typeface="Tahoma"/>
              <a:cs typeface="Tahoma"/>
            </a:rPr>
            <a:t>Results</a:t>
          </a:r>
        </a:p>
      </dsp:txBody>
      <dsp:txXfrm>
        <a:off x="3814131" y="1881054"/>
        <a:ext cx="1610608" cy="683288"/>
      </dsp:txXfrm>
    </dsp:sp>
    <dsp:sp modelId="{421B55A2-3550-4154-976D-F987D6B45C24}">
      <dsp:nvSpPr>
        <dsp:cNvPr id="0" name=""/>
        <dsp:cNvSpPr/>
      </dsp:nvSpPr>
      <dsp:spPr>
        <a:xfrm>
          <a:off x="5705376" y="1881054"/>
          <a:ext cx="683288" cy="683288"/>
        </a:xfrm>
        <a:prstGeom prst="ellipse">
          <a:avLst/>
        </a:prstGeom>
        <a:solidFill>
          <a:srgbClr val="ED3532"/>
        </a:solidFill>
        <a:ln>
          <a:noFill/>
        </a:ln>
        <a:effectLst/>
      </dsp:spPr>
      <dsp:style>
        <a:lnRef idx="0">
          <a:scrgbClr r="0" g="0" b="0"/>
        </a:lnRef>
        <a:fillRef idx="1">
          <a:scrgbClr r="0" g="0" b="0"/>
        </a:fillRef>
        <a:effectRef idx="0">
          <a:scrgbClr r="0" g="0" b="0"/>
        </a:effectRef>
        <a:fontRef idx="minor"/>
      </dsp:style>
    </dsp:sp>
    <dsp:sp modelId="{8A7426EE-4EE5-45AD-9ADF-BC3CF19224BE}">
      <dsp:nvSpPr>
        <dsp:cNvPr id="0" name=""/>
        <dsp:cNvSpPr/>
      </dsp:nvSpPr>
      <dsp:spPr>
        <a:xfrm>
          <a:off x="5848867" y="2024544"/>
          <a:ext cx="396307" cy="396307"/>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0215B9-D3B4-461D-B13B-AF02871596E7}">
      <dsp:nvSpPr>
        <dsp:cNvPr id="0" name=""/>
        <dsp:cNvSpPr/>
      </dsp:nvSpPr>
      <dsp:spPr>
        <a:xfrm>
          <a:off x="6535084" y="1881054"/>
          <a:ext cx="1610608" cy="68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Tahoma"/>
              <a:ea typeface="Tahoma"/>
              <a:cs typeface="Tahoma"/>
            </a:rPr>
            <a:t>Use </a:t>
          </a:r>
        </a:p>
      </dsp:txBody>
      <dsp:txXfrm>
        <a:off x="6535084" y="1881054"/>
        <a:ext cx="1610608" cy="683288"/>
      </dsp:txXfrm>
    </dsp:sp>
    <dsp:sp modelId="{1BF412CF-892F-4CA8-9D6A-F6A21E921E3B}">
      <dsp:nvSpPr>
        <dsp:cNvPr id="0" name=""/>
        <dsp:cNvSpPr/>
      </dsp:nvSpPr>
      <dsp:spPr>
        <a:xfrm>
          <a:off x="8426329" y="1881054"/>
          <a:ext cx="683288" cy="683288"/>
        </a:xfrm>
        <a:prstGeom prst="ellipse">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1E1BC167-C993-4496-96B9-A09A274380A5}">
      <dsp:nvSpPr>
        <dsp:cNvPr id="0" name=""/>
        <dsp:cNvSpPr/>
      </dsp:nvSpPr>
      <dsp:spPr>
        <a:xfrm>
          <a:off x="8569819" y="2024544"/>
          <a:ext cx="396307" cy="396307"/>
        </a:xfrm>
        <a:prstGeom prst="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C54BC6-9E0C-43ED-9813-2BAC21EEEF45}">
      <dsp:nvSpPr>
        <dsp:cNvPr id="0" name=""/>
        <dsp:cNvSpPr/>
      </dsp:nvSpPr>
      <dsp:spPr>
        <a:xfrm>
          <a:off x="9256036" y="1881054"/>
          <a:ext cx="1610608" cy="68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Tahoma"/>
              <a:ea typeface="Tahoma"/>
              <a:cs typeface="Tahoma"/>
            </a:rPr>
            <a:t>Sharing</a:t>
          </a:r>
        </a:p>
      </dsp:txBody>
      <dsp:txXfrm>
        <a:off x="9256036" y="1881054"/>
        <a:ext cx="1610608" cy="6832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43381-0BAD-45C5-81DF-631E69A015BB}">
      <dsp:nvSpPr>
        <dsp:cNvPr id="0" name=""/>
        <dsp:cNvSpPr/>
      </dsp:nvSpPr>
      <dsp:spPr>
        <a:xfrm>
          <a:off x="622800" y="768979"/>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002770-531F-4351-A76E-1BB7611F3AD5}">
      <dsp:nvSpPr>
        <dsp:cNvPr id="0" name=""/>
        <dsp:cNvSpPr/>
      </dsp:nvSpPr>
      <dsp:spPr>
        <a:xfrm>
          <a:off x="127800" y="184908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latin typeface="Tahoma" panose="020B0604030504040204" pitchFamily="34" charset="0"/>
              <a:ea typeface="Tahoma" panose="020B0604030504040204" pitchFamily="34" charset="0"/>
              <a:cs typeface="Tahoma" panose="020B0604030504040204" pitchFamily="34" charset="0"/>
            </a:rPr>
            <a:t>What unusual or unexpected patterns do you notice?</a:t>
          </a:r>
        </a:p>
      </dsp:txBody>
      <dsp:txXfrm>
        <a:off x="127800" y="1849089"/>
        <a:ext cx="1800000" cy="720000"/>
      </dsp:txXfrm>
    </dsp:sp>
    <dsp:sp modelId="{87CBC4A3-74AF-41FA-8C87-7B0492396CDD}">
      <dsp:nvSpPr>
        <dsp:cNvPr id="0" name=""/>
        <dsp:cNvSpPr/>
      </dsp:nvSpPr>
      <dsp:spPr>
        <a:xfrm>
          <a:off x="2737800" y="768979"/>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02A9A5-796B-4BD1-8A12-5B7AC6D2F5CA}">
      <dsp:nvSpPr>
        <dsp:cNvPr id="0" name=""/>
        <dsp:cNvSpPr/>
      </dsp:nvSpPr>
      <dsp:spPr>
        <a:xfrm>
          <a:off x="2242800" y="184908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latin typeface="Tahoma" panose="020B0604030504040204" pitchFamily="34" charset="0"/>
              <a:ea typeface="Tahoma" panose="020B0604030504040204" pitchFamily="34" charset="0"/>
              <a:cs typeface="Tahoma" panose="020B0604030504040204" pitchFamily="34" charset="0"/>
            </a:rPr>
            <a:t>How could you tell that the pattern is a sign of a data quality issue as opposed to actual differences?</a:t>
          </a:r>
        </a:p>
      </dsp:txBody>
      <dsp:txXfrm>
        <a:off x="2242800" y="1849089"/>
        <a:ext cx="1800000" cy="720000"/>
      </dsp:txXfrm>
    </dsp:sp>
    <dsp:sp modelId="{633619BF-700B-4514-9967-C9243637976B}">
      <dsp:nvSpPr>
        <dsp:cNvPr id="0" name=""/>
        <dsp:cNvSpPr/>
      </dsp:nvSpPr>
      <dsp:spPr>
        <a:xfrm>
          <a:off x="4852800" y="768979"/>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4FACC5-21B4-4FFD-B85A-245ECA1E116E}">
      <dsp:nvSpPr>
        <dsp:cNvPr id="0" name=""/>
        <dsp:cNvSpPr/>
      </dsp:nvSpPr>
      <dsp:spPr>
        <a:xfrm>
          <a:off x="4357800" y="184908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latin typeface="Tahoma" panose="020B0604030504040204" pitchFamily="34" charset="0"/>
              <a:ea typeface="Tahoma" panose="020B0604030504040204" pitchFamily="34" charset="0"/>
              <a:cs typeface="Tahoma" panose="020B0604030504040204" pitchFamily="34" charset="0"/>
            </a:rPr>
            <a:t>What hypotheses do you have about why the data are problematic?</a:t>
          </a:r>
        </a:p>
      </dsp:txBody>
      <dsp:txXfrm>
        <a:off x="4357800" y="1849089"/>
        <a:ext cx="1800000" cy="720000"/>
      </dsp:txXfrm>
    </dsp:sp>
    <dsp:sp modelId="{1E5E731F-AFB2-44D8-A195-DBA43569ECC7}">
      <dsp:nvSpPr>
        <dsp:cNvPr id="0" name=""/>
        <dsp:cNvSpPr/>
      </dsp:nvSpPr>
      <dsp:spPr>
        <a:xfrm>
          <a:off x="6967800" y="768979"/>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F69EA0-E3CB-4F09-BE43-1757BA5BC5B3}">
      <dsp:nvSpPr>
        <dsp:cNvPr id="0" name=""/>
        <dsp:cNvSpPr/>
      </dsp:nvSpPr>
      <dsp:spPr>
        <a:xfrm>
          <a:off x="6472800" y="184908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latin typeface="Tahoma" panose="020B0604030504040204" pitchFamily="34" charset="0"/>
              <a:ea typeface="Tahoma" panose="020B0604030504040204" pitchFamily="34" charset="0"/>
              <a:cs typeface="Tahoma" panose="020B0604030504040204" pitchFamily="34" charset="0"/>
            </a:rPr>
            <a:t>What strategies could you use to improve the quality of your data?</a:t>
          </a:r>
        </a:p>
      </dsp:txBody>
      <dsp:txXfrm>
        <a:off x="6472800" y="1849089"/>
        <a:ext cx="1800000" cy="720000"/>
      </dsp:txXfrm>
    </dsp:sp>
    <dsp:sp modelId="{B9D2789D-E99A-48D8-9791-6232D0D6FA34}">
      <dsp:nvSpPr>
        <dsp:cNvPr id="0" name=""/>
        <dsp:cNvSpPr/>
      </dsp:nvSpPr>
      <dsp:spPr>
        <a:xfrm>
          <a:off x="9082800" y="768979"/>
          <a:ext cx="810000" cy="81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ADDA5F-6352-47CB-8D1C-CA023BBC87F1}">
      <dsp:nvSpPr>
        <dsp:cNvPr id="0" name=""/>
        <dsp:cNvSpPr/>
      </dsp:nvSpPr>
      <dsp:spPr>
        <a:xfrm>
          <a:off x="8587800" y="184908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latin typeface="Tahoma" panose="020B0604030504040204" pitchFamily="34" charset="0"/>
              <a:ea typeface="Tahoma" panose="020B0604030504040204" pitchFamily="34" charset="0"/>
              <a:cs typeface="Tahoma" panose="020B0604030504040204" pitchFamily="34" charset="0"/>
            </a:rPr>
            <a:t>What additional questions arise from exploring the data quality profile?</a:t>
          </a:r>
        </a:p>
      </dsp:txBody>
      <dsp:txXfrm>
        <a:off x="8587800" y="1849089"/>
        <a:ext cx="180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784D2-CB0A-4A1D-9A16-AB942B955BEE}">
      <dsp:nvSpPr>
        <dsp:cNvPr id="0" name=""/>
        <dsp:cNvSpPr/>
      </dsp:nvSpPr>
      <dsp:spPr>
        <a:xfrm>
          <a:off x="0" y="0"/>
          <a:ext cx="8600373" cy="1299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400" kern="1200" dirty="0">
              <a:latin typeface="Tahoma" panose="020B0604030504040204" pitchFamily="34" charset="0"/>
              <a:ea typeface="Tahoma" panose="020B0604030504040204" pitchFamily="34" charset="0"/>
              <a:cs typeface="Tahoma" panose="020B0604030504040204" pitchFamily="34" charset="0"/>
            </a:rPr>
            <a:t>High-quality data are essential for using data for program improvement, Results Driven Accountability, etc.</a:t>
          </a:r>
        </a:p>
      </dsp:txBody>
      <dsp:txXfrm>
        <a:off x="1850001" y="0"/>
        <a:ext cx="6750371" cy="1299269"/>
      </dsp:txXfrm>
    </dsp:sp>
    <dsp:sp modelId="{7B3414F8-7C0D-42CF-A325-62C79362FE20}">
      <dsp:nvSpPr>
        <dsp:cNvPr id="0" name=""/>
        <dsp:cNvSpPr/>
      </dsp:nvSpPr>
      <dsp:spPr>
        <a:xfrm>
          <a:off x="357871" y="129926"/>
          <a:ext cx="1264186" cy="103941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290BBD-CB4E-4130-8349-E532C23CFD47}">
      <dsp:nvSpPr>
        <dsp:cNvPr id="0" name=""/>
        <dsp:cNvSpPr/>
      </dsp:nvSpPr>
      <dsp:spPr>
        <a:xfrm>
          <a:off x="0" y="1429196"/>
          <a:ext cx="8600373" cy="1299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400" kern="1200">
              <a:latin typeface="Tahoma" panose="020B0604030504040204" pitchFamily="34" charset="0"/>
              <a:ea typeface="Tahoma" panose="020B0604030504040204" pitchFamily="34" charset="0"/>
              <a:cs typeface="Tahoma" panose="020B0604030504040204" pitchFamily="34" charset="0"/>
            </a:rPr>
            <a:t>Drill deeper with your detective skills</a:t>
          </a:r>
        </a:p>
      </dsp:txBody>
      <dsp:txXfrm>
        <a:off x="1850001" y="1429196"/>
        <a:ext cx="6750371" cy="1299269"/>
      </dsp:txXfrm>
    </dsp:sp>
    <dsp:sp modelId="{3D172F74-FA38-411F-9651-59812F7FDBB3}">
      <dsp:nvSpPr>
        <dsp:cNvPr id="0" name=""/>
        <dsp:cNvSpPr/>
      </dsp:nvSpPr>
      <dsp:spPr>
        <a:xfrm>
          <a:off x="357871" y="1559123"/>
          <a:ext cx="1264186" cy="103941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AA3C1-E0D4-499E-8817-6BFBA37745FC}">
      <dsp:nvSpPr>
        <dsp:cNvPr id="0" name=""/>
        <dsp:cNvSpPr/>
      </dsp:nvSpPr>
      <dsp:spPr>
        <a:xfrm>
          <a:off x="0" y="2858392"/>
          <a:ext cx="8600373" cy="1299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400" kern="1200">
              <a:latin typeface="Tahoma" panose="020B0604030504040204" pitchFamily="34" charset="0"/>
              <a:ea typeface="Tahoma" panose="020B0604030504040204" pitchFamily="34" charset="0"/>
              <a:cs typeface="Tahoma" panose="020B0604030504040204" pitchFamily="34" charset="0"/>
            </a:rPr>
            <a:t>Structure your analysis approach starting with a critical question</a:t>
          </a:r>
        </a:p>
      </dsp:txBody>
      <dsp:txXfrm>
        <a:off x="1850001" y="2858392"/>
        <a:ext cx="6750371" cy="1299269"/>
      </dsp:txXfrm>
    </dsp:sp>
    <dsp:sp modelId="{1143B1ED-A35A-4A16-956B-F6118E99D7AD}">
      <dsp:nvSpPr>
        <dsp:cNvPr id="0" name=""/>
        <dsp:cNvSpPr/>
      </dsp:nvSpPr>
      <dsp:spPr>
        <a:xfrm>
          <a:off x="357871" y="2988319"/>
          <a:ext cx="1264186" cy="103941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0B89E-9DCD-4462-8C99-A74720F6FC4C}">
      <dsp:nvSpPr>
        <dsp:cNvPr id="0" name=""/>
        <dsp:cNvSpPr/>
      </dsp:nvSpPr>
      <dsp:spPr>
        <a:xfrm>
          <a:off x="0" y="35027"/>
          <a:ext cx="4840010" cy="5516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Tahoma" panose="020B0604030504040204" pitchFamily="34" charset="0"/>
              <a:ea typeface="Tahoma" panose="020B0604030504040204" pitchFamily="34" charset="0"/>
              <a:cs typeface="Tahoma" panose="020B0604030504040204" pitchFamily="34" charset="0"/>
            </a:rPr>
            <a:t>Before</a:t>
          </a:r>
        </a:p>
      </dsp:txBody>
      <dsp:txXfrm>
        <a:off x="26930" y="61957"/>
        <a:ext cx="4786150" cy="497795"/>
      </dsp:txXfrm>
    </dsp:sp>
    <dsp:sp modelId="{10B214C4-BB93-4256-95FE-289DF1875240}">
      <dsp:nvSpPr>
        <dsp:cNvPr id="0" name=""/>
        <dsp:cNvSpPr/>
      </dsp:nvSpPr>
      <dsp:spPr>
        <a:xfrm>
          <a:off x="0" y="586683"/>
          <a:ext cx="4840010" cy="88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6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latin typeface="Tahoma" panose="020B0604030504040204" pitchFamily="34" charset="0"/>
              <a:ea typeface="Tahoma" panose="020B0604030504040204" pitchFamily="34" charset="0"/>
              <a:cs typeface="Tahoma" panose="020B0604030504040204" pitchFamily="34" charset="0"/>
            </a:rPr>
            <a:t>Good data collection and training</a:t>
          </a:r>
        </a:p>
        <a:p>
          <a:pPr marL="171450" lvl="1" indent="-171450" algn="l" defTabSz="800100">
            <a:lnSpc>
              <a:spcPct val="90000"/>
            </a:lnSpc>
            <a:spcBef>
              <a:spcPct val="0"/>
            </a:spcBef>
            <a:spcAft>
              <a:spcPct val="20000"/>
            </a:spcAft>
            <a:buChar char="•"/>
          </a:pPr>
          <a:r>
            <a:rPr lang="en-US" sz="1800" kern="1200">
              <a:latin typeface="Tahoma" panose="020B0604030504040204" pitchFamily="34" charset="0"/>
              <a:ea typeface="Tahoma" panose="020B0604030504040204" pitchFamily="34" charset="0"/>
              <a:cs typeface="Tahoma" panose="020B0604030504040204" pitchFamily="34" charset="0"/>
            </a:rPr>
            <a:t>Good data system and data entry procedures</a:t>
          </a:r>
        </a:p>
      </dsp:txBody>
      <dsp:txXfrm>
        <a:off x="0" y="586683"/>
        <a:ext cx="4840010" cy="880785"/>
      </dsp:txXfrm>
    </dsp:sp>
    <dsp:sp modelId="{5A824167-F786-4010-A644-7C66CC4AE13C}">
      <dsp:nvSpPr>
        <dsp:cNvPr id="0" name=""/>
        <dsp:cNvSpPr/>
      </dsp:nvSpPr>
      <dsp:spPr>
        <a:xfrm>
          <a:off x="0" y="1467468"/>
          <a:ext cx="4840010" cy="5516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Tahoma" panose="020B0604030504040204" pitchFamily="34" charset="0"/>
              <a:ea typeface="Tahoma" panose="020B0604030504040204" pitchFamily="34" charset="0"/>
              <a:cs typeface="Tahoma" panose="020B0604030504040204" pitchFamily="34" charset="0"/>
            </a:rPr>
            <a:t>During</a:t>
          </a:r>
        </a:p>
      </dsp:txBody>
      <dsp:txXfrm>
        <a:off x="26930" y="1494398"/>
        <a:ext cx="4786150" cy="497795"/>
      </dsp:txXfrm>
    </dsp:sp>
    <dsp:sp modelId="{B23081F5-A392-4198-8436-32C3185F9FD9}">
      <dsp:nvSpPr>
        <dsp:cNvPr id="0" name=""/>
        <dsp:cNvSpPr/>
      </dsp:nvSpPr>
      <dsp:spPr>
        <a:xfrm>
          <a:off x="0" y="2019123"/>
          <a:ext cx="4840010"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6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latin typeface="Tahoma" panose="020B0604030504040204" pitchFamily="34" charset="0"/>
              <a:ea typeface="Tahoma" panose="020B0604030504040204" pitchFamily="34" charset="0"/>
              <a:cs typeface="Tahoma" panose="020B0604030504040204" pitchFamily="34" charset="0"/>
            </a:rPr>
            <a:t>Ongoing supervision of implementation</a:t>
          </a:r>
        </a:p>
        <a:p>
          <a:pPr marL="171450" lvl="1" indent="-171450" algn="l" defTabSz="800100">
            <a:lnSpc>
              <a:spcPct val="90000"/>
            </a:lnSpc>
            <a:spcBef>
              <a:spcPct val="0"/>
            </a:spcBef>
            <a:spcAft>
              <a:spcPct val="20000"/>
            </a:spcAft>
            <a:buChar char="•"/>
          </a:pPr>
          <a:r>
            <a:rPr lang="en-US" sz="1800" kern="1200">
              <a:latin typeface="Tahoma" panose="020B0604030504040204" pitchFamily="34" charset="0"/>
              <a:ea typeface="Tahoma" panose="020B0604030504040204" pitchFamily="34" charset="0"/>
              <a:cs typeface="Tahoma" panose="020B0604030504040204" pitchFamily="34" charset="0"/>
            </a:rPr>
            <a:t>Feedback to implementers</a:t>
          </a:r>
        </a:p>
      </dsp:txBody>
      <dsp:txXfrm>
        <a:off x="0" y="2019123"/>
        <a:ext cx="4840010" cy="618930"/>
      </dsp:txXfrm>
    </dsp:sp>
    <dsp:sp modelId="{D02EEC14-CE41-45CC-A036-764660B15A43}">
      <dsp:nvSpPr>
        <dsp:cNvPr id="0" name=""/>
        <dsp:cNvSpPr/>
      </dsp:nvSpPr>
      <dsp:spPr>
        <a:xfrm>
          <a:off x="0" y="2638053"/>
          <a:ext cx="4840010" cy="5516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Tahoma" panose="020B0604030504040204" pitchFamily="34" charset="0"/>
              <a:ea typeface="Tahoma" panose="020B0604030504040204" pitchFamily="34" charset="0"/>
              <a:cs typeface="Tahoma" panose="020B0604030504040204" pitchFamily="34" charset="0"/>
            </a:rPr>
            <a:t>After</a:t>
          </a:r>
        </a:p>
      </dsp:txBody>
      <dsp:txXfrm>
        <a:off x="26930" y="2664983"/>
        <a:ext cx="4786150" cy="497795"/>
      </dsp:txXfrm>
    </dsp:sp>
    <dsp:sp modelId="{68D6C803-8E2C-4DE7-B094-F4061D57BF49}">
      <dsp:nvSpPr>
        <dsp:cNvPr id="0" name=""/>
        <dsp:cNvSpPr/>
      </dsp:nvSpPr>
      <dsp:spPr>
        <a:xfrm>
          <a:off x="0" y="3189708"/>
          <a:ext cx="4840010"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6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latin typeface="Tahoma" panose="020B0604030504040204" pitchFamily="34" charset="0"/>
              <a:ea typeface="Tahoma" panose="020B0604030504040204" pitchFamily="34" charset="0"/>
              <a:cs typeface="Tahoma" panose="020B0604030504040204" pitchFamily="34" charset="0"/>
            </a:rPr>
            <a:t>Review of records</a:t>
          </a:r>
        </a:p>
        <a:p>
          <a:pPr marL="171450" lvl="1" indent="-171450" algn="l" defTabSz="800100">
            <a:lnSpc>
              <a:spcPct val="90000"/>
            </a:lnSpc>
            <a:spcBef>
              <a:spcPct val="0"/>
            </a:spcBef>
            <a:spcAft>
              <a:spcPct val="20000"/>
            </a:spcAft>
            <a:buChar char="•"/>
          </a:pPr>
          <a:r>
            <a:rPr lang="en-US" sz="1800" kern="1200">
              <a:latin typeface="Tahoma" panose="020B0604030504040204" pitchFamily="34" charset="0"/>
              <a:ea typeface="Tahoma" panose="020B0604030504040204" pitchFamily="34" charset="0"/>
              <a:cs typeface="Tahoma" panose="020B0604030504040204" pitchFamily="34" charset="0"/>
            </a:rPr>
            <a:t>Data analyses for validity checks</a:t>
          </a:r>
        </a:p>
      </dsp:txBody>
      <dsp:txXfrm>
        <a:off x="0" y="3189708"/>
        <a:ext cx="4840010" cy="61893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ahoma" panose="020B0604030504040204" pitchFamily="34" charset="0"/>
              </a:defRPr>
            </a:lvl1pPr>
          </a:lstStyle>
          <a:p>
            <a:fld id="{324BE9C7-861C-C045-99EF-02EF34322148}" type="datetimeFigureOut">
              <a:rPr lang="en-US" smtClean="0"/>
              <a:pPr/>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ahoma" panose="020B0604030504040204" pitchFamily="34" charset="0"/>
              </a:defRPr>
            </a:lvl1pPr>
          </a:lstStyle>
          <a:p>
            <a:fld id="{5AE7A38C-5F75-D34C-8EEB-9617AEF57B70}" type="slidenum">
              <a:rPr lang="en-US" smtClean="0"/>
              <a:pPr/>
              <a:t>‹#›</a:t>
            </a:fld>
            <a:endParaRPr lang="en-US"/>
          </a:p>
        </p:txBody>
      </p:sp>
    </p:spTree>
    <p:extLst>
      <p:ext uri="{BB962C8B-B14F-4D97-AF65-F5344CB8AC3E}">
        <p14:creationId xmlns:p14="http://schemas.microsoft.com/office/powerpoint/2010/main" val="3206005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ahoma" panose="020B0604030504040204" pitchFamily="34" charset="0"/>
        <a:ea typeface="+mn-ea"/>
        <a:cs typeface="+mn-cs"/>
      </a:defRPr>
    </a:lvl1pPr>
    <a:lvl2pPr marL="457200" algn="l" defTabSz="914400" rtl="0" eaLnBrk="1" latinLnBrk="0" hangingPunct="1">
      <a:defRPr sz="1200" b="0" i="0" kern="1200">
        <a:solidFill>
          <a:schemeClr val="tx1"/>
        </a:solidFill>
        <a:latin typeface="Tahoma" panose="020B0604030504040204" pitchFamily="34" charset="0"/>
        <a:ea typeface="+mn-ea"/>
        <a:cs typeface="+mn-cs"/>
      </a:defRPr>
    </a:lvl2pPr>
    <a:lvl3pPr marL="914400" algn="l" defTabSz="914400" rtl="0" eaLnBrk="1" latinLnBrk="0" hangingPunct="1">
      <a:defRPr sz="1200" b="0" i="0" kern="1200">
        <a:solidFill>
          <a:schemeClr val="tx1"/>
        </a:solidFill>
        <a:latin typeface="Tahoma" panose="020B0604030504040204" pitchFamily="34" charset="0"/>
        <a:ea typeface="+mn-ea"/>
        <a:cs typeface="+mn-cs"/>
      </a:defRPr>
    </a:lvl3pPr>
    <a:lvl4pPr marL="1371600" algn="l" defTabSz="914400" rtl="0" eaLnBrk="1" latinLnBrk="0" hangingPunct="1">
      <a:defRPr sz="1200" b="0" i="0" kern="1200">
        <a:solidFill>
          <a:schemeClr val="tx1"/>
        </a:solidFill>
        <a:latin typeface="Tahoma" panose="020B0604030504040204" pitchFamily="34" charset="0"/>
        <a:ea typeface="+mn-ea"/>
        <a:cs typeface="+mn-cs"/>
      </a:defRPr>
    </a:lvl4pPr>
    <a:lvl5pPr marL="1828800" algn="l" defTabSz="914400" rtl="0" eaLnBrk="1" latinLnBrk="0" hangingPunct="1">
      <a:defRPr sz="1200" b="0" i="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ationalservice.gov/sites/default/files/resource/Asking_the_Right_Research_Questions.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ahoma"/>
                <a:ea typeface="Tahoma"/>
                <a:cs typeface="Tahoma"/>
              </a:rPr>
              <a:t>Nicholas Ortiz, Kellen Reid, Naomi </a:t>
            </a:r>
            <a:r>
              <a:rPr lang="en-US" dirty="0" err="1">
                <a:latin typeface="Tahoma"/>
                <a:ea typeface="Tahoma"/>
                <a:cs typeface="Tahoma"/>
              </a:rPr>
              <a:t>Younggren</a:t>
            </a:r>
            <a:endParaRPr lang="en-US" dirty="0"/>
          </a:p>
        </p:txBody>
      </p:sp>
      <p:sp>
        <p:nvSpPr>
          <p:cNvPr id="4" name="Slide Number Placeholder 3"/>
          <p:cNvSpPr>
            <a:spLocks noGrp="1"/>
          </p:cNvSpPr>
          <p:nvPr>
            <p:ph type="sldNum" sz="quarter" idx="5"/>
          </p:nvPr>
        </p:nvSpPr>
        <p:spPr/>
        <p:txBody>
          <a:bodyPr/>
          <a:lstStyle/>
          <a:p>
            <a:fld id="{5AE7A38C-5F75-D34C-8EEB-9617AEF57B70}" type="slidenum">
              <a:rPr lang="en-US" smtClean="0"/>
              <a:t>1</a:t>
            </a:fld>
            <a:endParaRPr lang="en-US"/>
          </a:p>
        </p:txBody>
      </p:sp>
    </p:spTree>
    <p:extLst>
      <p:ext uri="{BB962C8B-B14F-4D97-AF65-F5344CB8AC3E}">
        <p14:creationId xmlns:p14="http://schemas.microsoft.com/office/powerpoint/2010/main" val="2481186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Naomi</a:t>
            </a:r>
          </a:p>
        </p:txBody>
      </p:sp>
      <p:sp>
        <p:nvSpPr>
          <p:cNvPr id="4" name="Slide Number Placeholder 3"/>
          <p:cNvSpPr>
            <a:spLocks noGrp="1"/>
          </p:cNvSpPr>
          <p:nvPr>
            <p:ph type="sldNum" sz="quarter" idx="5"/>
          </p:nvPr>
        </p:nvSpPr>
        <p:spPr/>
        <p:txBody>
          <a:bodyPr/>
          <a:lstStyle/>
          <a:p>
            <a:fld id="{5AE7A38C-5F75-D34C-8EEB-9617AEF57B70}" type="slidenum">
              <a:rPr lang="en-US" smtClean="0"/>
              <a:pPr/>
              <a:t>10</a:t>
            </a:fld>
            <a:endParaRPr lang="en-US"/>
          </a:p>
        </p:txBody>
      </p:sp>
    </p:spTree>
    <p:extLst>
      <p:ext uri="{BB962C8B-B14F-4D97-AF65-F5344CB8AC3E}">
        <p14:creationId xmlns:p14="http://schemas.microsoft.com/office/powerpoint/2010/main" val="1731475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Naomi</a:t>
            </a:r>
          </a:p>
        </p:txBody>
      </p:sp>
      <p:sp>
        <p:nvSpPr>
          <p:cNvPr id="4" name="Slide Number Placeholder 3"/>
          <p:cNvSpPr>
            <a:spLocks noGrp="1"/>
          </p:cNvSpPr>
          <p:nvPr>
            <p:ph type="sldNum" sz="quarter" idx="5"/>
          </p:nvPr>
        </p:nvSpPr>
        <p:spPr/>
        <p:txBody>
          <a:bodyPr/>
          <a:lstStyle/>
          <a:p>
            <a:fld id="{5AE7A38C-5F75-D34C-8EEB-9617AEF57B70}" type="slidenum">
              <a:rPr lang="en-US" smtClean="0"/>
              <a:pPr/>
              <a:t>11</a:t>
            </a:fld>
            <a:endParaRPr lang="en-US"/>
          </a:p>
        </p:txBody>
      </p:sp>
    </p:spTree>
    <p:extLst>
      <p:ext uri="{BB962C8B-B14F-4D97-AF65-F5344CB8AC3E}">
        <p14:creationId xmlns:p14="http://schemas.microsoft.com/office/powerpoint/2010/main" val="718807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Naomi</a:t>
            </a:r>
          </a:p>
        </p:txBody>
      </p:sp>
      <p:sp>
        <p:nvSpPr>
          <p:cNvPr id="4" name="Slide Number Placeholder 3"/>
          <p:cNvSpPr>
            <a:spLocks noGrp="1"/>
          </p:cNvSpPr>
          <p:nvPr>
            <p:ph type="sldNum" sz="quarter" idx="5"/>
          </p:nvPr>
        </p:nvSpPr>
        <p:spPr/>
        <p:txBody>
          <a:bodyPr/>
          <a:lstStyle/>
          <a:p>
            <a:fld id="{5AE7A38C-5F75-D34C-8EEB-9617AEF57B70}" type="slidenum">
              <a:rPr lang="en-US" smtClean="0"/>
              <a:pPr/>
              <a:t>12</a:t>
            </a:fld>
            <a:endParaRPr lang="en-US"/>
          </a:p>
        </p:txBody>
      </p:sp>
    </p:spTree>
    <p:extLst>
      <p:ext uri="{BB962C8B-B14F-4D97-AF65-F5344CB8AC3E}">
        <p14:creationId xmlns:p14="http://schemas.microsoft.com/office/powerpoint/2010/main" val="3576645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Tahoma"/>
                <a:ea typeface="Tahoma"/>
                <a:cs typeface="Tahoma"/>
              </a:rPr>
              <a:t>Naomi</a:t>
            </a:r>
          </a:p>
          <a:p>
            <a:endParaRPr lang="en-US" sz="1400">
              <a:latin typeface="Tahoma"/>
              <a:ea typeface="Tahoma"/>
              <a:cs typeface="Tahoma"/>
            </a:endParaRPr>
          </a:p>
          <a:p>
            <a:r>
              <a:rPr lang="en-US" sz="1400">
                <a:latin typeface="Tahoma"/>
                <a:ea typeface="Tahoma"/>
                <a:cs typeface="Tahoma"/>
              </a:rPr>
              <a:t>This might seem like a rough transition but please entertain the question here... and we'll show you the connection in a second.</a:t>
            </a:r>
            <a:endParaRPr lang="en-US">
              <a:latin typeface="Tahoma"/>
              <a:ea typeface="Tahoma"/>
              <a:cs typeface="Tahoma"/>
            </a:endParaRPr>
          </a:p>
          <a:p>
            <a:endParaRPr lang="en-US" sz="1400"/>
          </a:p>
          <a:p>
            <a:r>
              <a:rPr lang="en-US" sz="1400">
                <a:latin typeface="Tahoma"/>
                <a:ea typeface="Tahoma"/>
                <a:cs typeface="Tahoma"/>
              </a:rPr>
              <a:t>What do you see here?</a:t>
            </a:r>
          </a:p>
          <a:p>
            <a:endParaRPr lang="en-US" sz="1400"/>
          </a:p>
          <a:p>
            <a:r>
              <a:rPr lang="en-US" sz="1400">
                <a:latin typeface="Tahoma"/>
                <a:ea typeface="Tahoma"/>
                <a:cs typeface="Tahoma"/>
              </a:rPr>
              <a:t>Please use the chat to enter your response.....</a:t>
            </a:r>
          </a:p>
          <a:p>
            <a:endParaRPr lang="en-US" sz="1400">
              <a:cs typeface="Calibri" panose="020F0502020204030204"/>
            </a:endParaRPr>
          </a:p>
          <a:p>
            <a:endParaRPr lang="en-US" sz="1400">
              <a:cs typeface="Calibri" panose="020F0502020204030204"/>
            </a:endParaRPr>
          </a:p>
          <a:p>
            <a:endParaRPr lang="en-US" sz="1400"/>
          </a:p>
          <a:p>
            <a:endParaRPr lang="en-US" sz="1400"/>
          </a:p>
          <a:p>
            <a:r>
              <a:rPr lang="en-US">
                <a:latin typeface="Tahoma"/>
                <a:ea typeface="Tahoma"/>
                <a:cs typeface="Tahoma"/>
              </a:rPr>
              <a:t>Duck or Rabbit?</a:t>
            </a:r>
          </a:p>
        </p:txBody>
      </p:sp>
      <p:sp>
        <p:nvSpPr>
          <p:cNvPr id="4" name="Slide Number Placeholder 3"/>
          <p:cNvSpPr>
            <a:spLocks noGrp="1"/>
          </p:cNvSpPr>
          <p:nvPr>
            <p:ph type="sldNum" sz="quarter" idx="5"/>
          </p:nvPr>
        </p:nvSpPr>
        <p:spPr/>
        <p:txBody>
          <a:bodyPr/>
          <a:lstStyle/>
          <a:p>
            <a:fld id="{44BAE9E6-FC52-7F4E-B22E-76509B4751CB}" type="slidenum">
              <a:rPr lang="en-US" smtClean="0"/>
              <a:t>13</a:t>
            </a:fld>
            <a:endParaRPr lang="en-US"/>
          </a:p>
        </p:txBody>
      </p:sp>
    </p:spTree>
    <p:extLst>
      <p:ext uri="{BB962C8B-B14F-4D97-AF65-F5344CB8AC3E}">
        <p14:creationId xmlns:p14="http://schemas.microsoft.com/office/powerpoint/2010/main" val="2767690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38536"/>
            <a:ext cx="5368047" cy="4442298"/>
          </a:xfrm>
        </p:spPr>
        <p:txBody>
          <a:bodyPr/>
          <a:lstStyle/>
          <a:p>
            <a:r>
              <a:rPr lang="en-US">
                <a:latin typeface="Tahoma"/>
                <a:ea typeface="Tahoma"/>
                <a:cs typeface="Tahoma"/>
              </a:rPr>
              <a:t>Naomi</a:t>
            </a:r>
          </a:p>
          <a:p>
            <a:endParaRPr lang="en-US">
              <a:latin typeface="Tahoma"/>
              <a:ea typeface="Tahoma"/>
              <a:cs typeface="Tahoma"/>
            </a:endParaRPr>
          </a:p>
          <a:p>
            <a:r>
              <a:rPr lang="en-US">
                <a:latin typeface="Tahoma"/>
                <a:ea typeface="Tahoma"/>
                <a:cs typeface="Tahoma"/>
              </a:rPr>
              <a:t>The connection here, is that different perspectives are crucial for determining the questions you want to answer.  </a:t>
            </a:r>
          </a:p>
          <a:p>
            <a:endParaRPr lang="en-US">
              <a:cs typeface="Calibri"/>
            </a:endParaRPr>
          </a:p>
          <a:p>
            <a:r>
              <a:rPr lang="en-US">
                <a:latin typeface="Tahoma"/>
                <a:ea typeface="Tahoma"/>
                <a:cs typeface="Tahoma"/>
              </a:rPr>
              <a:t>And engaging diverse stakeholders is important at all points in the process</a:t>
            </a:r>
          </a:p>
          <a:p>
            <a:endParaRPr lang="en-US"/>
          </a:p>
          <a:p>
            <a:r>
              <a:rPr lang="en-US">
                <a:latin typeface="Tahoma"/>
                <a:ea typeface="Tahoma"/>
                <a:cs typeface="Tahoma"/>
              </a:rPr>
              <a:t>- in planning</a:t>
            </a:r>
          </a:p>
          <a:p>
            <a:r>
              <a:rPr lang="en-US">
                <a:latin typeface="Tahoma"/>
                <a:ea typeface="Tahoma"/>
                <a:cs typeface="Tahoma"/>
              </a:rPr>
              <a:t>- in data collection</a:t>
            </a:r>
          </a:p>
          <a:p>
            <a:r>
              <a:rPr lang="en-US">
                <a:latin typeface="Tahoma"/>
                <a:ea typeface="Tahoma"/>
                <a:cs typeface="Tahoma"/>
              </a:rPr>
              <a:t>- in data access</a:t>
            </a:r>
          </a:p>
          <a:p>
            <a:r>
              <a:rPr lang="en-US">
                <a:latin typeface="Tahoma"/>
                <a:ea typeface="Tahoma"/>
                <a:cs typeface="Tahoma"/>
              </a:rPr>
              <a:t>- in algorithms/use of statistical tools</a:t>
            </a:r>
          </a:p>
          <a:p>
            <a:r>
              <a:rPr lang="en-US">
                <a:latin typeface="Tahoma"/>
                <a:ea typeface="Tahoma"/>
                <a:cs typeface="Tahoma"/>
              </a:rPr>
              <a:t>- in data analysis</a:t>
            </a:r>
          </a:p>
          <a:p>
            <a:r>
              <a:rPr lang="en-US">
                <a:latin typeface="Tahoma"/>
                <a:ea typeface="Tahoma"/>
                <a:cs typeface="Tahoma"/>
              </a:rPr>
              <a:t>- in reporting and dissemination</a:t>
            </a:r>
          </a:p>
          <a:p>
            <a:r>
              <a:rPr lang="en-US">
                <a:latin typeface="Tahoma"/>
                <a:ea typeface="Tahoma"/>
                <a:cs typeface="Tahoma"/>
              </a:rPr>
              <a:t>- in decision making...  and so on</a:t>
            </a:r>
          </a:p>
          <a:p>
            <a:endParaRPr lang="en-US"/>
          </a:p>
          <a:p>
            <a:r>
              <a:rPr lang="en-US">
                <a:latin typeface="Tahoma"/>
                <a:ea typeface="Tahoma"/>
                <a:cs typeface="Tahoma"/>
              </a:rPr>
              <a:t>Equity, transparency, and diverse stakeholder involvement is core to exploring outcomes</a:t>
            </a:r>
          </a:p>
          <a:p>
            <a:endParaRPr lang="en-US">
              <a:cs typeface="Calibri"/>
            </a:endParaRPr>
          </a:p>
          <a:p>
            <a:r>
              <a:rPr lang="en-US">
                <a:latin typeface="Tahoma"/>
                <a:ea typeface="Tahoma"/>
                <a:cs typeface="Tahoma"/>
              </a:rPr>
              <a:t>Specific examples of when to engage stakeholders (Source: A Toolkit for Centering Racial Equity Throughout Data Integration, AISP)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206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Naomi</a:t>
            </a:r>
          </a:p>
        </p:txBody>
      </p:sp>
      <p:sp>
        <p:nvSpPr>
          <p:cNvPr id="4" name="Slide Number Placeholder 3"/>
          <p:cNvSpPr>
            <a:spLocks noGrp="1"/>
          </p:cNvSpPr>
          <p:nvPr>
            <p:ph type="sldNum" sz="quarter" idx="5"/>
          </p:nvPr>
        </p:nvSpPr>
        <p:spPr/>
        <p:txBody>
          <a:bodyPr/>
          <a:lstStyle/>
          <a:p>
            <a:fld id="{5AE7A38C-5F75-D34C-8EEB-9617AEF57B70}" type="slidenum">
              <a:rPr lang="en-US" smtClean="0"/>
              <a:pPr/>
              <a:t>15</a:t>
            </a:fld>
            <a:endParaRPr lang="en-US"/>
          </a:p>
        </p:txBody>
      </p:sp>
    </p:spTree>
    <p:extLst>
      <p:ext uri="{BB962C8B-B14F-4D97-AF65-F5344CB8AC3E}">
        <p14:creationId xmlns:p14="http://schemas.microsoft.com/office/powerpoint/2010/main" val="1561562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Naomi</a:t>
            </a:r>
          </a:p>
          <a:p>
            <a:r>
              <a:rPr lang="en-US">
                <a:latin typeface="Tahoma"/>
                <a:ea typeface="Tahoma"/>
                <a:cs typeface="Tahoma"/>
              </a:rPr>
              <a:t>Data analysis is most successful when it starts with an analysis plan. Planning before an analysis </a:t>
            </a:r>
            <a:r>
              <a:rPr lang="en-US" err="1">
                <a:latin typeface="Tahoma"/>
                <a:ea typeface="Tahoma"/>
                <a:cs typeface="Tahoma"/>
              </a:rPr>
              <a:t>nsures</a:t>
            </a:r>
            <a:r>
              <a:rPr lang="en-US">
                <a:latin typeface="Tahoma"/>
                <a:ea typeface="Tahoma"/>
                <a:cs typeface="Tahoma"/>
              </a:rPr>
              <a:t> that the analysis and interpretation will be manageable with the resources available. When planning includes making predictions about the expected results of the analysis, planning can improve the validity of the conclusions drawn from the data. </a:t>
            </a:r>
            <a:endParaRPr lang="en-US">
              <a:ea typeface="Tahoma"/>
              <a:cs typeface="Tahoma"/>
            </a:endParaRPr>
          </a:p>
          <a:p>
            <a:endParaRPr lang="en-US">
              <a:latin typeface="Tahoma"/>
              <a:ea typeface="Tahoma"/>
              <a:cs typeface="Tahoma"/>
            </a:endParaRPr>
          </a:p>
          <a:p>
            <a:r>
              <a:rPr lang="en-US">
                <a:latin typeface="Tahoma"/>
                <a:ea typeface="Tahoma"/>
                <a:cs typeface="Tahoma"/>
              </a:rPr>
              <a:t>One think we want to avoid is going down rabbit holes.  If we don't have a clear plan – that is a question we are trying to answer we run the risk of venturing too far and going down data rabbit holes.  </a:t>
            </a:r>
            <a:endParaRPr lang="en-US"/>
          </a:p>
          <a:p>
            <a:endParaRPr lang="en-US">
              <a:cs typeface="Calibri"/>
            </a:endParaRPr>
          </a:p>
          <a:p>
            <a:r>
              <a:rPr lang="en-US">
                <a:latin typeface="Tahoma"/>
                <a:ea typeface="Tahoma"/>
                <a:cs typeface="Tahoma"/>
              </a:rPr>
              <a:t>There are lots of different ways to look at your data – when you have a clear focus and purpose the answers to your questions can likely be found.  </a:t>
            </a:r>
          </a:p>
          <a:p>
            <a:endParaRPr lang="en-US">
              <a:cs typeface="Calibri"/>
            </a:endParaRPr>
          </a:p>
          <a:p>
            <a:r>
              <a:rPr lang="en-US">
                <a:latin typeface="Tahoma"/>
                <a:ea typeface="Tahoma"/>
                <a:cs typeface="Tahoma"/>
              </a:rPr>
              <a:t>This is why taking the time to identify what you want to know is a very critical part of using data. </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16</a:t>
            </a:fld>
            <a:endParaRPr lang="en-US"/>
          </a:p>
        </p:txBody>
      </p:sp>
    </p:spTree>
    <p:extLst>
      <p:ext uri="{BB962C8B-B14F-4D97-AF65-F5344CB8AC3E}">
        <p14:creationId xmlns:p14="http://schemas.microsoft.com/office/powerpoint/2010/main" val="4262459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196850"/>
            <a:ext cx="5486400" cy="3086100"/>
          </a:xfrm>
        </p:spPr>
      </p:sp>
      <p:sp>
        <p:nvSpPr>
          <p:cNvPr id="3" name="Notes Placeholder 2"/>
          <p:cNvSpPr>
            <a:spLocks noGrp="1"/>
          </p:cNvSpPr>
          <p:nvPr>
            <p:ph type="body" idx="1"/>
          </p:nvPr>
        </p:nvSpPr>
        <p:spPr>
          <a:xfrm>
            <a:off x="685800" y="3282950"/>
            <a:ext cx="5486400" cy="4718050"/>
          </a:xfrm>
        </p:spPr>
        <p:txBody>
          <a:bodyPr/>
          <a:lstStyle/>
          <a:p>
            <a:pPr>
              <a:defRPr/>
            </a:pPr>
            <a:r>
              <a:rPr lang="en-US" sz="1400">
                <a:latin typeface="Tahoma"/>
                <a:ea typeface="Tahoma"/>
                <a:cs typeface="Tahoma"/>
              </a:rPr>
              <a:t>Naomi</a:t>
            </a:r>
          </a:p>
          <a:p>
            <a:pPr>
              <a:defRPr/>
            </a:pPr>
            <a:r>
              <a:rPr lang="en-US" sz="1400">
                <a:latin typeface="Tahoma"/>
                <a:ea typeface="Tahoma"/>
                <a:cs typeface="Tahoma"/>
              </a:rPr>
              <a:t>Beyond equity and diverse stakeholder engagement it is also critical that the right questions are being asked. </a:t>
            </a:r>
          </a:p>
          <a:p>
            <a:pPr>
              <a:defRPr/>
            </a:pPr>
            <a:endParaRPr lang="en-US" sz="1400">
              <a:cs typeface="Calibri" panose="020F0502020204030204"/>
            </a:endParaRPr>
          </a:p>
          <a:p>
            <a:pPr>
              <a:defRPr/>
            </a:pPr>
            <a:r>
              <a:rPr lang="en-US" sz="1400">
                <a:latin typeface="Tahoma"/>
                <a:ea typeface="Tahoma"/>
                <a:cs typeface="Tahoma"/>
              </a:rPr>
              <a:t>Good questions are those that have a clear focus – those that are formed from what diverse stakeholders wonder about and generate questions for deeper understanding, and of course good questions are </a:t>
            </a:r>
            <a:r>
              <a:rPr lang="en-US" sz="1400" err="1">
                <a:latin typeface="Tahoma"/>
                <a:ea typeface="Tahoma"/>
                <a:cs typeface="Tahoma"/>
              </a:rPr>
              <a:t>neurtal</a:t>
            </a:r>
            <a:r>
              <a:rPr lang="en-US" sz="1400">
                <a:latin typeface="Tahoma"/>
                <a:ea typeface="Tahoma"/>
                <a:cs typeface="Tahoma"/>
              </a:rPr>
              <a:t> so as to not support prejudice</a:t>
            </a:r>
          </a:p>
          <a:p>
            <a:pPr>
              <a:defRPr/>
            </a:pPr>
            <a:endParaRPr lang="en-US" sz="1400">
              <a:cs typeface="Calibri" panose="020F0502020204030204"/>
            </a:endParaRPr>
          </a:p>
          <a:p>
            <a:pPr>
              <a:defRPr/>
            </a:pPr>
            <a:r>
              <a:rPr lang="en-US" sz="1400">
                <a:latin typeface="Tahoma"/>
                <a:ea typeface="Tahoma"/>
                <a:cs typeface="Tahoma"/>
              </a:rPr>
              <a:t>On the contrary less good questions are those that are too broad or unclear or so narrow that a simple yes or no answers the question.  Or those that truly have no answer at all or those that imply a bias. </a:t>
            </a:r>
          </a:p>
          <a:p>
            <a:pPr>
              <a:defRPr/>
            </a:pPr>
            <a:endParaRPr lang="en-US" sz="1400">
              <a:cs typeface="Calibri" panose="020F0502020204030204"/>
            </a:endParaRPr>
          </a:p>
          <a:p>
            <a:pPr>
              <a:defRPr/>
            </a:pPr>
            <a:r>
              <a:rPr lang="en-US" sz="1400">
                <a:latin typeface="Tahoma"/>
                <a:ea typeface="Tahoma"/>
                <a:cs typeface="Tahoma"/>
              </a:rPr>
              <a:t>Considering these brief  considerations about good and less good questions, let's now look at an example and see what you think.</a:t>
            </a:r>
          </a:p>
          <a:p>
            <a:pPr>
              <a:defRPr/>
            </a:pPr>
            <a:endParaRPr lang="en-US"/>
          </a:p>
          <a:p>
            <a:pPr>
              <a:defRPr/>
            </a:pPr>
            <a:r>
              <a:rPr lang="en-US">
                <a:latin typeface="Tahoma"/>
                <a:ea typeface="Tahoma"/>
                <a:cs typeface="Tahoma"/>
              </a:rPr>
              <a:t>___________________________</a:t>
            </a:r>
          </a:p>
          <a:p>
            <a:pPr>
              <a:defRPr/>
            </a:pPr>
            <a:r>
              <a:rPr lang="en-US" sz="1100">
                <a:latin typeface="Tahoma"/>
                <a:ea typeface="Tahoma"/>
                <a:cs typeface="Tahoma"/>
              </a:rPr>
              <a:t>e.g., How do child outcomes differ by child and family characteristics?	VS.         Are child outcomes better for a particular race of children?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highlight>
                  <a:srgbClr val="FFFF00"/>
                </a:highlight>
                <a:latin typeface="Tahoma"/>
                <a:ea typeface="Tahoma"/>
                <a:cs typeface="Tahoma"/>
                <a:hlinkClick r:id="rId3"/>
              </a:rPr>
              <a:t>https://www.nationalservice.gov/sites/default/files/resource/Asking_the_Right_Research_Questions.pdf</a:t>
            </a:r>
          </a:p>
          <a:p>
            <a:pPr marL="0" marR="0" lvl="0" indent="0" algn="l" defTabSz="914400">
              <a:lnSpc>
                <a:spcPct val="100000"/>
              </a:lnSpc>
              <a:spcBef>
                <a:spcPts val="0"/>
              </a:spcBef>
              <a:spcAft>
                <a:spcPts val="0"/>
              </a:spcAft>
              <a:buClrTx/>
              <a:buSzTx/>
              <a:buFontTx/>
              <a:buNone/>
              <a:tabLst/>
              <a:defRPr/>
            </a:pPr>
            <a:endParaRPr lang="en-US" sz="1100">
              <a:highlight>
                <a:srgbClr val="FFFF00"/>
              </a:highlight>
              <a:cs typeface="Calibri" panose="020F0502020204030204"/>
            </a:endParaRPr>
          </a:p>
          <a:p>
            <a:pPr marL="514350" indent="-514350">
              <a:spcBef>
                <a:spcPct val="0"/>
              </a:spcBef>
              <a:buAutoNum type="alphaLcParenR"/>
              <a:defRPr/>
            </a:pPr>
            <a:r>
              <a:rPr lang="en-US" sz="1100">
                <a:latin typeface="Tahoma"/>
                <a:ea typeface="Tahoma"/>
                <a:cs typeface="Tahoma"/>
              </a:rPr>
              <a:t>Do black children have lower outcomes compared to other children?</a:t>
            </a:r>
          </a:p>
          <a:p>
            <a:pPr marL="514350" indent="-514350">
              <a:spcBef>
                <a:spcPct val="0"/>
              </a:spcBef>
              <a:buAutoNum type="alphaLcParenR"/>
              <a:defRPr/>
            </a:pPr>
            <a:endParaRPr lang="en-US" sz="1100">
              <a:cs typeface="Arial"/>
            </a:endParaRPr>
          </a:p>
          <a:p>
            <a:pPr marL="514350" indent="-514350">
              <a:spcBef>
                <a:spcPct val="0"/>
              </a:spcBef>
              <a:buAutoNum type="alphaLcParenR"/>
              <a:defRPr/>
            </a:pPr>
            <a:r>
              <a:rPr lang="en-US" sz="1100">
                <a:latin typeface="Tahoma"/>
                <a:ea typeface="Tahoma"/>
                <a:cs typeface="Tahoma"/>
              </a:rPr>
              <a:t>How can we increase our outcomes ratings?</a:t>
            </a:r>
          </a:p>
          <a:p>
            <a:pPr marL="514350" marR="0" lvl="0" indent="-514350" defTabSz="914400">
              <a:spcBef>
                <a:spcPct val="0"/>
              </a:spcBef>
              <a:buClrTx/>
              <a:buSzTx/>
              <a:buFontTx/>
              <a:buAutoNum type="alphaLcParenR"/>
              <a:tabLst/>
              <a:defRPr/>
            </a:pPr>
            <a:endParaRPr lang="en-US" sz="1100">
              <a:cs typeface="Arial"/>
            </a:endParaRPr>
          </a:p>
          <a:p>
            <a:pPr marL="514350" indent="-514350">
              <a:spcBef>
                <a:spcPct val="0"/>
              </a:spcBef>
              <a:buAutoNum type="alphaLcParenR"/>
              <a:defRPr/>
            </a:pPr>
            <a:r>
              <a:rPr lang="en-US" sz="1100">
                <a:latin typeface="Tahoma"/>
                <a:ea typeface="Tahoma"/>
                <a:cs typeface="Tahoma"/>
              </a:rPr>
              <a:t>How do child outcomes differ by child and family characteristics (e.g., race/ethnicity, time in program, age at entry, use of a particular practice)?</a:t>
            </a:r>
          </a:p>
          <a:p>
            <a:pPr marL="514350" indent="-514350">
              <a:spcBef>
                <a:spcPct val="0"/>
              </a:spcBef>
              <a:buAutoNum type="alphaLcParenR"/>
              <a:defRPr/>
            </a:pPr>
            <a:endParaRPr lang="en-US" sz="1100">
              <a:cs typeface="Arial"/>
            </a:endParaRPr>
          </a:p>
          <a:p>
            <a:pPr marL="514350" indent="-514350">
              <a:spcBef>
                <a:spcPct val="0"/>
              </a:spcBef>
              <a:buAutoNum type="alphaLcParenR"/>
              <a:defRPr/>
            </a:pPr>
            <a:r>
              <a:rPr lang="en-US" sz="1100">
                <a:latin typeface="Tahoma"/>
                <a:ea typeface="Tahoma"/>
                <a:cs typeface="Tahoma"/>
              </a:rPr>
              <a:t>Do children with different disabilities show different outcomes?</a:t>
            </a:r>
          </a:p>
          <a:p>
            <a:pPr marL="514350" indent="-514350">
              <a:spcBef>
                <a:spcPct val="0"/>
              </a:spcBef>
              <a:buAutoNum type="alphaLcParenR"/>
              <a:defRPr/>
            </a:pPr>
            <a:endParaRPr lang="en-US" sz="1100">
              <a:cs typeface="Arial"/>
            </a:endParaRPr>
          </a:p>
          <a:p>
            <a:pPr marL="514350" indent="-514350">
              <a:spcBef>
                <a:spcPct val="0"/>
              </a:spcBef>
              <a:buAutoNum type="alphaLcParenR"/>
              <a:defRPr/>
            </a:pPr>
            <a:r>
              <a:rPr lang="en-US" sz="1100">
                <a:latin typeface="Tahoma"/>
                <a:ea typeface="Tahoma"/>
                <a:cs typeface="Tahoma"/>
              </a:rPr>
              <a:t>What impact does time in program have on children's school readiness?</a:t>
            </a:r>
          </a:p>
          <a:p>
            <a:pPr marL="514350" indent="-514350">
              <a:spcBef>
                <a:spcPct val="0"/>
              </a:spcBef>
              <a:buAutoNum type="alphaLcParenR"/>
              <a:defRPr/>
            </a:pPr>
            <a:endParaRPr lang="en-US" sz="1100">
              <a:cs typeface="Arial"/>
            </a:endParaRPr>
          </a:p>
          <a:p>
            <a:pPr marL="514350" indent="-514350">
              <a:spcBef>
                <a:spcPct val="0"/>
              </a:spcBef>
              <a:buAutoNum type="alphaLcParenR"/>
              <a:defRPr/>
            </a:pPr>
            <a:r>
              <a:rPr lang="en-US" sz="1100">
                <a:latin typeface="Tahoma"/>
                <a:ea typeface="Tahoma"/>
                <a:cs typeface="Tahoma"/>
              </a:rPr>
              <a:t>Which practitioners are not producing improved outcomes for children?</a:t>
            </a:r>
          </a:p>
          <a:p>
            <a:pPr marL="514350" indent="-514350">
              <a:spcBef>
                <a:spcPct val="0"/>
              </a:spcBef>
              <a:buAutoNum type="alphaLcParenR"/>
              <a:defRPr/>
            </a:pPr>
            <a:endParaRPr lang="en-US" sz="1100">
              <a:cs typeface="Arial"/>
            </a:endParaRPr>
          </a:p>
          <a:p>
            <a:pPr marL="514350" indent="-514350">
              <a:spcBef>
                <a:spcPct val="0"/>
              </a:spcBef>
              <a:buAutoNum type="alphaLcParenR"/>
              <a:defRPr/>
            </a:pPr>
            <a:r>
              <a:rPr lang="en-US" sz="1100">
                <a:latin typeface="Tahoma"/>
                <a:ea typeface="Tahoma"/>
                <a:cs typeface="Tahoma"/>
              </a:rPr>
              <a:t>What is the relationship between child outcomes and time in program?</a:t>
            </a:r>
          </a:p>
          <a:p>
            <a:pPr marL="514350" indent="-514350">
              <a:spcBef>
                <a:spcPct val="0"/>
              </a:spcBef>
              <a:buAutoNum type="alphaLcParenR"/>
              <a:defRPr/>
            </a:pPr>
            <a:endParaRPr lang="en-US" sz="1200">
              <a:cs typeface="Arial"/>
            </a:endParaRPr>
          </a:p>
          <a:p>
            <a:endParaRPr lang="en-US" sz="110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17</a:t>
            </a:fld>
            <a:endParaRPr lang="en-US"/>
          </a:p>
        </p:txBody>
      </p:sp>
    </p:spTree>
    <p:extLst>
      <p:ext uri="{BB962C8B-B14F-4D97-AF65-F5344CB8AC3E}">
        <p14:creationId xmlns:p14="http://schemas.microsoft.com/office/powerpoint/2010/main" val="707974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Tahoma"/>
                <a:ea typeface="Tahoma"/>
                <a:cs typeface="Tahoma"/>
              </a:rPr>
              <a:t>Naomi</a:t>
            </a:r>
          </a:p>
          <a:p>
            <a:r>
              <a:rPr lang="en-US" sz="1400">
                <a:latin typeface="Tahoma"/>
                <a:ea typeface="Tahoma"/>
                <a:cs typeface="Tahoma"/>
              </a:rPr>
              <a:t>Asking the right question is key – which of these questions represent a good question – that is one that does not imply bias.</a:t>
            </a:r>
            <a:endParaRPr lang="en-US">
              <a:latin typeface="Tahoma"/>
              <a:ea typeface="Tahoma"/>
              <a:cs typeface="Tahoma"/>
            </a:endParaRPr>
          </a:p>
          <a:p>
            <a:endParaRPr lang="en-US" sz="1400">
              <a:cs typeface="Calibri"/>
            </a:endParaRPr>
          </a:p>
          <a:p>
            <a:r>
              <a:rPr lang="en-US" sz="1400">
                <a:latin typeface="Tahoma"/>
                <a:ea typeface="Tahoma"/>
                <a:cs typeface="Tahoma"/>
              </a:rPr>
              <a:t>That would be c and d. and g</a:t>
            </a:r>
          </a:p>
        </p:txBody>
      </p:sp>
      <p:sp>
        <p:nvSpPr>
          <p:cNvPr id="4" name="Slide Number Placeholder 3"/>
          <p:cNvSpPr>
            <a:spLocks noGrp="1"/>
          </p:cNvSpPr>
          <p:nvPr>
            <p:ph type="sldNum" sz="quarter" idx="5"/>
          </p:nvPr>
        </p:nvSpPr>
        <p:spPr/>
        <p:txBody>
          <a:bodyPr/>
          <a:lstStyle/>
          <a:p>
            <a:fld id="{44BAE9E6-FC52-7F4E-B22E-76509B4751CB}" type="slidenum">
              <a:rPr lang="en-US" smtClean="0"/>
              <a:t>18</a:t>
            </a:fld>
            <a:endParaRPr lang="en-US"/>
          </a:p>
        </p:txBody>
      </p:sp>
    </p:spTree>
    <p:extLst>
      <p:ext uri="{BB962C8B-B14F-4D97-AF65-F5344CB8AC3E}">
        <p14:creationId xmlns:p14="http://schemas.microsoft.com/office/powerpoint/2010/main" val="1511936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Naomi</a:t>
            </a:r>
          </a:p>
          <a:p>
            <a:r>
              <a:rPr lang="en-US">
                <a:latin typeface="Tahoma"/>
                <a:ea typeface="Tahoma"/>
                <a:cs typeface="Tahoma"/>
              </a:rPr>
              <a:t>Here is a resource we've shared and you'll have time to look at it more closely in our next break out activity. </a:t>
            </a:r>
          </a:p>
        </p:txBody>
      </p:sp>
      <p:sp>
        <p:nvSpPr>
          <p:cNvPr id="4" name="Slide Number Placeholder 3"/>
          <p:cNvSpPr>
            <a:spLocks noGrp="1"/>
          </p:cNvSpPr>
          <p:nvPr>
            <p:ph type="sldNum" sz="quarter" idx="5"/>
          </p:nvPr>
        </p:nvSpPr>
        <p:spPr/>
        <p:txBody>
          <a:bodyPr/>
          <a:lstStyle/>
          <a:p>
            <a:fld id="{D0A2CCEA-EF78-4B91-8857-E29EC61AE32B}" type="slidenum">
              <a:rPr lang="en-US"/>
              <a:t>19</a:t>
            </a:fld>
            <a:endParaRPr lang="en-US"/>
          </a:p>
        </p:txBody>
      </p:sp>
    </p:spTree>
    <p:extLst>
      <p:ext uri="{BB962C8B-B14F-4D97-AF65-F5344CB8AC3E}">
        <p14:creationId xmlns:p14="http://schemas.microsoft.com/office/powerpoint/2010/main" val="1365788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b="0" dirty="0">
                <a:solidFill>
                  <a:srgbClr val="FFFF00"/>
                </a:solidFill>
              </a:rPr>
              <a:t>First, a little story. Yes, I’m going there. Don’t think you could come to a session called Data Detective and not have the Pink Panther make an appearance.</a:t>
            </a:r>
          </a:p>
          <a:p>
            <a:pPr marL="285750" indent="-285750">
              <a:buFont typeface="Arial" panose="020B0604020202020204" pitchFamily="34" charset="0"/>
              <a:buChar char="•"/>
            </a:pPr>
            <a:r>
              <a:rPr lang="en-US" b="0" dirty="0">
                <a:solidFill>
                  <a:srgbClr val="FFFF00"/>
                </a:solidFill>
                <a:ea typeface="Calibri"/>
                <a:cs typeface="Calibri"/>
              </a:rPr>
              <a:t>Inspector </a:t>
            </a:r>
            <a:r>
              <a:rPr lang="en-US" b="0" dirty="0" err="1">
                <a:solidFill>
                  <a:srgbClr val="FFFF00"/>
                </a:solidFill>
                <a:ea typeface="Calibri"/>
                <a:cs typeface="Calibri"/>
              </a:rPr>
              <a:t>Clouseau</a:t>
            </a:r>
            <a:endParaRPr lang="en-US" b="0" dirty="0">
              <a:solidFill>
                <a:srgbClr val="FFFF00"/>
              </a:solidFill>
              <a:ea typeface="Calibri"/>
              <a:cs typeface="Calibri"/>
            </a:endParaRPr>
          </a:p>
          <a:p>
            <a:pPr marL="742950" lvl="1" indent="-285750">
              <a:buFont typeface="Arial" panose="020B0604020202020204" pitchFamily="34" charset="0"/>
              <a:buChar char="•"/>
            </a:pPr>
            <a:r>
              <a:rPr lang="en-US" b="0" dirty="0">
                <a:solidFill>
                  <a:srgbClr val="FFFF00"/>
                </a:solidFill>
                <a:ea typeface="Calibri"/>
                <a:cs typeface="Calibri"/>
              </a:rPr>
              <a:t>Incompetent, bumbling, fake it ‘til you make it, lucky – DON’T BE INSPECTOR </a:t>
            </a:r>
            <a:r>
              <a:rPr lang="en-US" b="0" dirty="0" err="1">
                <a:solidFill>
                  <a:srgbClr val="FFFF00"/>
                </a:solidFill>
                <a:ea typeface="Calibri"/>
                <a:cs typeface="Calibri"/>
              </a:rPr>
              <a:t>CLOUSEAU</a:t>
            </a:r>
            <a:r>
              <a:rPr lang="en-US" b="0" dirty="0">
                <a:solidFill>
                  <a:srgbClr val="FFFF00"/>
                </a:solidFill>
                <a:ea typeface="Calibri"/>
                <a:cs typeface="Calibri"/>
              </a:rPr>
              <a:t>. </a:t>
            </a:r>
          </a:p>
          <a:p>
            <a:pPr marL="742950" lvl="1" indent="-285750">
              <a:buFont typeface="Arial" panose="020B0604020202020204" pitchFamily="34" charset="0"/>
              <a:buChar char="•"/>
            </a:pPr>
            <a:r>
              <a:rPr lang="en-US" b="0" dirty="0">
                <a:solidFill>
                  <a:srgbClr val="FFFF00"/>
                </a:solidFill>
                <a:ea typeface="Calibri"/>
                <a:cs typeface="Calibri"/>
              </a:rPr>
              <a:t>Have an approach in mind, don’t destroy the data while you’re at it. </a:t>
            </a:r>
          </a:p>
          <a:p>
            <a:pPr marL="285750" indent="-285750">
              <a:buFont typeface="Arial" panose="020B0604020202020204" pitchFamily="34" charset="0"/>
              <a:buChar char="•"/>
            </a:pPr>
            <a:r>
              <a:rPr lang="en-US" b="0" dirty="0">
                <a:solidFill>
                  <a:srgbClr val="FFFF00"/>
                </a:solidFill>
              </a:rPr>
              <a:t>Hook/story about why it is important to assess your data quality before going any farther…</a:t>
            </a:r>
            <a:endParaRPr lang="en-US" b="0" dirty="0">
              <a:solidFill>
                <a:srgbClr val="FFFF00"/>
              </a:solidFill>
              <a:ea typeface="Calibri"/>
              <a:cs typeface="Calibri"/>
            </a:endParaRPr>
          </a:p>
          <a:p>
            <a:pPr marL="285750" indent="-285750">
              <a:buFont typeface="Arial" panose="020B0604020202020204" pitchFamily="34" charset="0"/>
              <a:buChar char="•"/>
            </a:pPr>
            <a:r>
              <a:rPr lang="en-US" b="0" dirty="0">
                <a:solidFill>
                  <a:srgbClr val="FFFF00"/>
                </a:solidFill>
                <a:cs typeface="Calibri"/>
              </a:rPr>
              <a:t>Putting the cart before the horse with data use…</a:t>
            </a:r>
            <a:endParaRPr lang="en-US" b="0" dirty="0">
              <a:solidFill>
                <a:srgbClr val="FFFF00"/>
              </a:solidFill>
              <a:ea typeface="Calibri"/>
              <a:cs typeface="Calibri"/>
            </a:endParaRPr>
          </a:p>
          <a:p>
            <a:pPr marL="285750" indent="-285750">
              <a:buFont typeface="Arial" panose="020B0604020202020204" pitchFamily="34" charset="0"/>
              <a:buChar char="•"/>
            </a:pPr>
            <a:r>
              <a:rPr lang="en-US" b="0" dirty="0">
                <a:solidFill>
                  <a:srgbClr val="FFFF00"/>
                </a:solidFill>
                <a:cs typeface="Calibri"/>
              </a:rPr>
              <a:t>Consider using a magnifying glass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FFFF00"/>
                </a:solidFill>
                <a:cs typeface="Calibri"/>
              </a:rPr>
              <a:t>Backup scenario: what do you see here? Could be something entirely different? Zoom in/out</a:t>
            </a:r>
            <a:endParaRPr lang="en-US" b="0" dirty="0">
              <a:solidFill>
                <a:srgbClr val="FFFF00"/>
              </a:solidFill>
              <a:ea typeface="Calibri"/>
              <a:cs typeface="Calibri"/>
            </a:endParaRPr>
          </a:p>
          <a:p>
            <a:pPr marL="285750" indent="-285750">
              <a:buFont typeface="Arial" panose="020B0604020202020204" pitchFamily="34" charset="0"/>
              <a:buChar char="•"/>
            </a:pPr>
            <a:endParaRPr lang="en-US" b="0" dirty="0">
              <a:solidFill>
                <a:srgbClr val="FFFF00"/>
              </a:solidFill>
              <a:cs typeface="Calibri"/>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2</a:t>
            </a:fld>
            <a:endParaRPr lang="en-US"/>
          </a:p>
        </p:txBody>
      </p:sp>
    </p:spTree>
    <p:extLst>
      <p:ext uri="{BB962C8B-B14F-4D97-AF65-F5344CB8AC3E}">
        <p14:creationId xmlns:p14="http://schemas.microsoft.com/office/powerpoint/2010/main" val="4034128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Naomi</a:t>
            </a:r>
          </a:p>
        </p:txBody>
      </p:sp>
      <p:sp>
        <p:nvSpPr>
          <p:cNvPr id="4" name="Slide Number Placeholder 3"/>
          <p:cNvSpPr>
            <a:spLocks noGrp="1"/>
          </p:cNvSpPr>
          <p:nvPr>
            <p:ph type="sldNum" sz="quarter" idx="5"/>
          </p:nvPr>
        </p:nvSpPr>
        <p:spPr/>
        <p:txBody>
          <a:bodyPr/>
          <a:lstStyle/>
          <a:p>
            <a:fld id="{5AE7A38C-5F75-D34C-8EEB-9617AEF57B70}" type="slidenum">
              <a:rPr lang="en-US" smtClean="0"/>
              <a:pPr/>
              <a:t>20</a:t>
            </a:fld>
            <a:endParaRPr lang="en-US"/>
          </a:p>
        </p:txBody>
      </p:sp>
    </p:spTree>
    <p:extLst>
      <p:ext uri="{BB962C8B-B14F-4D97-AF65-F5344CB8AC3E}">
        <p14:creationId xmlns:p14="http://schemas.microsoft.com/office/powerpoint/2010/main" val="1395976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Naomi</a:t>
            </a:r>
          </a:p>
        </p:txBody>
      </p:sp>
      <p:sp>
        <p:nvSpPr>
          <p:cNvPr id="4" name="Slide Number Placeholder 3"/>
          <p:cNvSpPr>
            <a:spLocks noGrp="1"/>
          </p:cNvSpPr>
          <p:nvPr>
            <p:ph type="sldNum" sz="quarter" idx="5"/>
          </p:nvPr>
        </p:nvSpPr>
        <p:spPr/>
        <p:txBody>
          <a:bodyPr/>
          <a:lstStyle/>
          <a:p>
            <a:fld id="{5AE7A38C-5F75-D34C-8EEB-9617AEF57B70}" type="slidenum">
              <a:rPr lang="en-US" smtClean="0"/>
              <a:pPr/>
              <a:t>21</a:t>
            </a:fld>
            <a:endParaRPr lang="en-US"/>
          </a:p>
        </p:txBody>
      </p:sp>
    </p:spTree>
    <p:extLst>
      <p:ext uri="{BB962C8B-B14F-4D97-AF65-F5344CB8AC3E}">
        <p14:creationId xmlns:p14="http://schemas.microsoft.com/office/powerpoint/2010/main" val="3210677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Naomi</a:t>
            </a:r>
          </a:p>
        </p:txBody>
      </p:sp>
      <p:sp>
        <p:nvSpPr>
          <p:cNvPr id="4" name="Slide Number Placeholder 3"/>
          <p:cNvSpPr>
            <a:spLocks noGrp="1"/>
          </p:cNvSpPr>
          <p:nvPr>
            <p:ph type="sldNum" sz="quarter" idx="5"/>
          </p:nvPr>
        </p:nvSpPr>
        <p:spPr/>
        <p:txBody>
          <a:bodyPr/>
          <a:lstStyle/>
          <a:p>
            <a:fld id="{5AE7A38C-5F75-D34C-8EEB-9617AEF57B70}" type="slidenum">
              <a:rPr lang="en-US" smtClean="0"/>
              <a:pPr/>
              <a:t>22</a:t>
            </a:fld>
            <a:endParaRPr lang="en-US"/>
          </a:p>
        </p:txBody>
      </p:sp>
    </p:spTree>
    <p:extLst>
      <p:ext uri="{BB962C8B-B14F-4D97-AF65-F5344CB8AC3E}">
        <p14:creationId xmlns:p14="http://schemas.microsoft.com/office/powerpoint/2010/main" val="1129584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Naomi</a:t>
            </a:r>
          </a:p>
        </p:txBody>
      </p:sp>
      <p:sp>
        <p:nvSpPr>
          <p:cNvPr id="4" name="Slide Number Placeholder 3"/>
          <p:cNvSpPr>
            <a:spLocks noGrp="1"/>
          </p:cNvSpPr>
          <p:nvPr>
            <p:ph type="sldNum" sz="quarter" idx="5"/>
          </p:nvPr>
        </p:nvSpPr>
        <p:spPr/>
        <p:txBody>
          <a:bodyPr/>
          <a:lstStyle/>
          <a:p>
            <a:fld id="{5AE7A38C-5F75-D34C-8EEB-9617AEF57B70}" type="slidenum">
              <a:rPr lang="en-US" smtClean="0"/>
              <a:pPr/>
              <a:t>23</a:t>
            </a:fld>
            <a:endParaRPr lang="en-US"/>
          </a:p>
        </p:txBody>
      </p:sp>
    </p:spTree>
    <p:extLst>
      <p:ext uri="{BB962C8B-B14F-4D97-AF65-F5344CB8AC3E}">
        <p14:creationId xmlns:p14="http://schemas.microsoft.com/office/powerpoint/2010/main" val="2059376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Naomi</a:t>
            </a:r>
          </a:p>
        </p:txBody>
      </p:sp>
      <p:sp>
        <p:nvSpPr>
          <p:cNvPr id="4" name="Slide Number Placeholder 3"/>
          <p:cNvSpPr>
            <a:spLocks noGrp="1"/>
          </p:cNvSpPr>
          <p:nvPr>
            <p:ph type="sldNum" sz="quarter" idx="5"/>
          </p:nvPr>
        </p:nvSpPr>
        <p:spPr/>
        <p:txBody>
          <a:bodyPr/>
          <a:lstStyle/>
          <a:p>
            <a:fld id="{5AE7A38C-5F75-D34C-8EEB-9617AEF57B70}" type="slidenum">
              <a:rPr lang="en-US" smtClean="0"/>
              <a:pPr/>
              <a:t>24</a:t>
            </a:fld>
            <a:endParaRPr lang="en-US"/>
          </a:p>
        </p:txBody>
      </p:sp>
    </p:spTree>
    <p:extLst>
      <p:ext uri="{BB962C8B-B14F-4D97-AF65-F5344CB8AC3E}">
        <p14:creationId xmlns:p14="http://schemas.microsoft.com/office/powerpoint/2010/main" val="3932218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Naomi</a:t>
            </a:r>
          </a:p>
        </p:txBody>
      </p:sp>
      <p:sp>
        <p:nvSpPr>
          <p:cNvPr id="4" name="Slide Number Placeholder 3"/>
          <p:cNvSpPr>
            <a:spLocks noGrp="1"/>
          </p:cNvSpPr>
          <p:nvPr>
            <p:ph type="sldNum" sz="quarter" idx="5"/>
          </p:nvPr>
        </p:nvSpPr>
        <p:spPr/>
        <p:txBody>
          <a:bodyPr/>
          <a:lstStyle/>
          <a:p>
            <a:fld id="{5AE7A38C-5F75-D34C-8EEB-9617AEF57B70}" type="slidenum">
              <a:rPr lang="en-US" smtClean="0"/>
              <a:pPr/>
              <a:t>25</a:t>
            </a:fld>
            <a:endParaRPr lang="en-US"/>
          </a:p>
        </p:txBody>
      </p:sp>
    </p:spTree>
    <p:extLst>
      <p:ext uri="{BB962C8B-B14F-4D97-AF65-F5344CB8AC3E}">
        <p14:creationId xmlns:p14="http://schemas.microsoft.com/office/powerpoint/2010/main" val="2107566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ahoma"/>
                <a:ea typeface="Tahoma"/>
                <a:cs typeface="Tahoma"/>
              </a:rPr>
              <a:t>Naomi </a:t>
            </a:r>
            <a:endParaRPr lang="en-US" dirty="0"/>
          </a:p>
          <a:p>
            <a:r>
              <a:rPr lang="en-US" dirty="0">
                <a:latin typeface="Tahoma"/>
                <a:ea typeface="Tahoma"/>
                <a:cs typeface="Tahoma"/>
              </a:rPr>
              <a:t>Remember: all good detectives start their investigations with developing intentional questions. As we transition to diving into your data, put on your detective thinking cap and consider what are a few priority areas you’d like to explore?</a:t>
            </a:r>
            <a:endParaRPr lang="en-US" dirty="0"/>
          </a:p>
          <a:p>
            <a:endParaRPr lang="en-US" dirty="0">
              <a:highlight>
                <a:srgbClr val="FFFF00"/>
              </a:highlight>
            </a:endParaRPr>
          </a:p>
          <a:p>
            <a:r>
              <a:rPr lang="en-US" dirty="0">
                <a:highlight>
                  <a:srgbClr val="FFFF00"/>
                </a:highlight>
                <a:latin typeface="Tahoma"/>
                <a:ea typeface="Tahoma"/>
                <a:cs typeface="Tahoma"/>
              </a:rPr>
              <a:t>For example…</a:t>
            </a:r>
          </a:p>
          <a:p>
            <a:pPr marL="342900" indent="-342900">
              <a:buFont typeface="+mj-lt"/>
              <a:buAutoNum type="arabicPeriod"/>
            </a:pPr>
            <a:r>
              <a:rPr lang="en-US" dirty="0">
                <a:latin typeface="Tahoma"/>
                <a:ea typeface="Tahoma"/>
                <a:cs typeface="Tahoma"/>
              </a:rPr>
              <a:t>State data not in line with nation</a:t>
            </a:r>
          </a:p>
          <a:p>
            <a:pPr marL="342900" indent="-342900">
              <a:buFont typeface="+mj-lt"/>
              <a:buAutoNum type="arabicPeriod"/>
            </a:pPr>
            <a:r>
              <a:rPr lang="en-US" dirty="0">
                <a:latin typeface="Tahoma"/>
                <a:ea typeface="Tahoma"/>
                <a:cs typeface="Tahoma"/>
              </a:rPr>
              <a:t>Unexpected fluctuations over time</a:t>
            </a:r>
          </a:p>
          <a:p>
            <a:pPr marL="342900" indent="-342900">
              <a:buFont typeface="+mj-lt"/>
              <a:buAutoNum type="arabicPeriod"/>
            </a:pPr>
            <a:r>
              <a:rPr lang="en-US" dirty="0">
                <a:latin typeface="Tahoma"/>
                <a:ea typeface="Tahoma"/>
                <a:cs typeface="Tahoma"/>
              </a:rPr>
              <a:t>Progress category A is high</a:t>
            </a:r>
          </a:p>
          <a:p>
            <a:pPr marL="342900" indent="-342900">
              <a:buFont typeface="+mj-lt"/>
              <a:buAutoNum type="arabicPeriod"/>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buFont typeface="+mj-lt"/>
              <a:buNone/>
            </a:pPr>
            <a:r>
              <a:rPr lang="en-US" dirty="0">
                <a:latin typeface="Tahoma"/>
                <a:ea typeface="Tahoma"/>
                <a:cs typeface="Tahoma"/>
              </a:rPr>
              <a:t>These are just examples for you to use if you do not yet have an intentional question in mind. Definitely use your own, though, if you have it in mind.</a:t>
            </a: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26</a:t>
            </a:fld>
            <a:endParaRPr lang="en-US"/>
          </a:p>
        </p:txBody>
      </p:sp>
    </p:spTree>
    <p:extLst>
      <p:ext uri="{BB962C8B-B14F-4D97-AF65-F5344CB8AC3E}">
        <p14:creationId xmlns:p14="http://schemas.microsoft.com/office/powerpoint/2010/main" val="1846531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Nick</a:t>
            </a:r>
          </a:p>
        </p:txBody>
      </p:sp>
      <p:sp>
        <p:nvSpPr>
          <p:cNvPr id="4" name="Slide Number Placeholder 3"/>
          <p:cNvSpPr>
            <a:spLocks noGrp="1"/>
          </p:cNvSpPr>
          <p:nvPr>
            <p:ph type="sldNum" sz="quarter" idx="5"/>
          </p:nvPr>
        </p:nvSpPr>
        <p:spPr/>
        <p:txBody>
          <a:bodyPr/>
          <a:lstStyle/>
          <a:p>
            <a:fld id="{5AE7A38C-5F75-D34C-8EEB-9617AEF57B70}" type="slidenum">
              <a:rPr lang="en-US" smtClean="0"/>
              <a:pPr/>
              <a:t>27</a:t>
            </a:fld>
            <a:endParaRPr lang="en-US"/>
          </a:p>
        </p:txBody>
      </p:sp>
    </p:spTree>
    <p:extLst>
      <p:ext uri="{BB962C8B-B14F-4D97-AF65-F5344CB8AC3E}">
        <p14:creationId xmlns:p14="http://schemas.microsoft.com/office/powerpoint/2010/main" val="60200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a:cs typeface="Calibri"/>
              </a:rPr>
              <a:t>Nick</a:t>
            </a:r>
          </a:p>
          <a:p>
            <a:pPr marL="0" marR="0" lvl="0" indent="0" algn="l" defTabSz="914400">
              <a:lnSpc>
                <a:spcPct val="100000"/>
              </a:lnSpc>
              <a:spcBef>
                <a:spcPts val="0"/>
              </a:spcBef>
              <a:spcAft>
                <a:spcPts val="0"/>
              </a:spcAft>
              <a:buClrTx/>
              <a:buSzTx/>
              <a:buFontTx/>
              <a:buNone/>
              <a:tabLst/>
              <a:defRPr/>
            </a:pPr>
            <a:r>
              <a:rPr lang="en-US">
                <a:latin typeface="Calibri"/>
                <a:cs typeface="Calibri"/>
              </a:rPr>
              <a:t>Is everyone familiar with the SPP/APR child outcomes indicator (C3 and B7) or does anyone need a bit more explanation?</a:t>
            </a:r>
            <a:endParaRPr lang="en-US"/>
          </a:p>
          <a:p>
            <a:endParaRPr lang="en-US"/>
          </a:p>
          <a:p>
            <a:endParaRPr lang="en-US"/>
          </a:p>
          <a:p>
            <a:r>
              <a:rPr lang="en-US">
                <a:latin typeface="Tahoma"/>
                <a:ea typeface="Tahoma"/>
                <a:cs typeface="Tahoma"/>
              </a:rPr>
              <a:t>Progress Categories:</a:t>
            </a:r>
          </a:p>
          <a:p>
            <a:pPr marL="228600" indent="-228600">
              <a:buAutoNum type="alphaLcPeriod"/>
            </a:pPr>
            <a:r>
              <a:rPr lang="en-US">
                <a:latin typeface="Tahoma"/>
                <a:ea typeface="Tahoma"/>
                <a:cs typeface="Tahoma"/>
              </a:rPr>
              <a:t>Did not improve functioning </a:t>
            </a:r>
          </a:p>
          <a:p>
            <a:pPr marL="228600" indent="-228600">
              <a:buAutoNum type="alphaLcPeriod"/>
            </a:pPr>
            <a:r>
              <a:rPr lang="en-US">
                <a:latin typeface="Tahoma"/>
                <a:ea typeface="Tahoma"/>
                <a:cs typeface="Tahoma"/>
              </a:rPr>
              <a:t>b. Improved in functioning, no change in trajectory </a:t>
            </a:r>
            <a:endParaRPr lang="en-US">
              <a:ea typeface="Tahoma"/>
              <a:cs typeface="Tahoma"/>
            </a:endParaRPr>
          </a:p>
          <a:p>
            <a:pPr marL="228600" indent="-228600">
              <a:buAutoNum type="alphaLcPeriod"/>
            </a:pPr>
            <a:r>
              <a:rPr lang="en-US">
                <a:latin typeface="Tahoma"/>
                <a:ea typeface="Tahoma"/>
                <a:cs typeface="Tahoma"/>
              </a:rPr>
              <a:t>c. Moved closer to functioning like same-aged peers </a:t>
            </a:r>
            <a:endParaRPr lang="en-US">
              <a:ea typeface="Tahoma"/>
              <a:cs typeface="Tahoma"/>
            </a:endParaRPr>
          </a:p>
          <a:p>
            <a:pPr marL="228600" indent="-228600">
              <a:buAutoNum type="alphaLcPeriod"/>
            </a:pPr>
            <a:r>
              <a:rPr lang="en-US">
                <a:latin typeface="Tahoma"/>
                <a:ea typeface="Tahoma"/>
                <a:cs typeface="Tahoma"/>
              </a:rPr>
              <a:t>d. Improved functioning to that of same-aged peers </a:t>
            </a:r>
            <a:endParaRPr lang="en-US">
              <a:ea typeface="Tahoma"/>
              <a:cs typeface="Tahoma"/>
            </a:endParaRPr>
          </a:p>
          <a:p>
            <a:pPr marL="228600" indent="-228600">
              <a:buAutoNum type="alphaLcPeriod"/>
            </a:pPr>
            <a:r>
              <a:rPr lang="en-US">
                <a:latin typeface="Tahoma"/>
                <a:ea typeface="Tahoma"/>
                <a:cs typeface="Tahoma"/>
              </a:rPr>
              <a:t>e. Functioning like same-aged peers</a:t>
            </a:r>
          </a:p>
        </p:txBody>
      </p:sp>
      <p:sp>
        <p:nvSpPr>
          <p:cNvPr id="4" name="Slide Number Placeholder 3"/>
          <p:cNvSpPr>
            <a:spLocks noGrp="1"/>
          </p:cNvSpPr>
          <p:nvPr>
            <p:ph type="sldNum" sz="quarter" idx="5"/>
          </p:nvPr>
        </p:nvSpPr>
        <p:spPr/>
        <p:txBody>
          <a:bodyPr/>
          <a:lstStyle/>
          <a:p>
            <a:fld id="{5AE7A38C-5F75-D34C-8EEB-9617AEF57B70}" type="slidenum">
              <a:rPr lang="en-US" smtClean="0"/>
              <a:pPr/>
              <a:t>28</a:t>
            </a:fld>
            <a:endParaRPr lang="en-US"/>
          </a:p>
        </p:txBody>
      </p:sp>
    </p:spTree>
    <p:extLst>
      <p:ext uri="{BB962C8B-B14F-4D97-AF65-F5344CB8AC3E}">
        <p14:creationId xmlns:p14="http://schemas.microsoft.com/office/powerpoint/2010/main" val="1548053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latin typeface="Tahoma"/>
                <a:ea typeface="Tahoma"/>
                <a:cs typeface="Tahoma"/>
              </a:rPr>
              <a:t>Nick</a:t>
            </a:r>
          </a:p>
        </p:txBody>
      </p:sp>
      <p:sp>
        <p:nvSpPr>
          <p:cNvPr id="4" name="Slide Number Placeholder 3"/>
          <p:cNvSpPr>
            <a:spLocks noGrp="1"/>
          </p:cNvSpPr>
          <p:nvPr>
            <p:ph type="sldNum" sz="quarter" idx="5"/>
          </p:nvPr>
        </p:nvSpPr>
        <p:spPr/>
        <p:txBody>
          <a:bodyPr/>
          <a:lstStyle/>
          <a:p>
            <a:fld id="{5AE7A38C-5F75-D34C-8EEB-9617AEF57B70}" type="slidenum">
              <a:rPr lang="en-US" smtClean="0"/>
              <a:pPr/>
              <a:t>29</a:t>
            </a:fld>
            <a:endParaRPr lang="en-US"/>
          </a:p>
        </p:txBody>
      </p:sp>
    </p:spTree>
    <p:extLst>
      <p:ext uri="{BB962C8B-B14F-4D97-AF65-F5344CB8AC3E}">
        <p14:creationId xmlns:p14="http://schemas.microsoft.com/office/powerpoint/2010/main" val="172386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Nick</a:t>
            </a:r>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3</a:t>
            </a:fld>
            <a:endParaRPr lang="en-US"/>
          </a:p>
        </p:txBody>
      </p:sp>
    </p:spTree>
    <p:extLst>
      <p:ext uri="{BB962C8B-B14F-4D97-AF65-F5344CB8AC3E}">
        <p14:creationId xmlns:p14="http://schemas.microsoft.com/office/powerpoint/2010/main" val="2278972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Nick</a:t>
            </a:r>
          </a:p>
        </p:txBody>
      </p:sp>
      <p:sp>
        <p:nvSpPr>
          <p:cNvPr id="4" name="Slide Number Placeholder 3"/>
          <p:cNvSpPr>
            <a:spLocks noGrp="1"/>
          </p:cNvSpPr>
          <p:nvPr>
            <p:ph type="sldNum" sz="quarter" idx="5"/>
          </p:nvPr>
        </p:nvSpPr>
        <p:spPr/>
        <p:txBody>
          <a:bodyPr/>
          <a:lstStyle/>
          <a:p>
            <a:fld id="{5AE7A38C-5F75-D34C-8EEB-9617AEF57B70}" type="slidenum">
              <a:rPr lang="en-US" smtClean="0"/>
              <a:pPr/>
              <a:t>30</a:t>
            </a:fld>
            <a:endParaRPr lang="en-US"/>
          </a:p>
        </p:txBody>
      </p:sp>
    </p:spTree>
    <p:extLst>
      <p:ext uri="{BB962C8B-B14F-4D97-AF65-F5344CB8AC3E}">
        <p14:creationId xmlns:p14="http://schemas.microsoft.com/office/powerpoint/2010/main" val="2716180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Nick</a:t>
            </a:r>
          </a:p>
        </p:txBody>
      </p:sp>
      <p:sp>
        <p:nvSpPr>
          <p:cNvPr id="4" name="Slide Number Placeholder 3"/>
          <p:cNvSpPr>
            <a:spLocks noGrp="1"/>
          </p:cNvSpPr>
          <p:nvPr>
            <p:ph type="sldNum" sz="quarter" idx="5"/>
          </p:nvPr>
        </p:nvSpPr>
        <p:spPr/>
        <p:txBody>
          <a:bodyPr/>
          <a:lstStyle/>
          <a:p>
            <a:fld id="{5AE7A38C-5F75-D34C-8EEB-9617AEF57B70}" type="slidenum">
              <a:rPr lang="en-US" smtClean="0"/>
              <a:pPr/>
              <a:t>31</a:t>
            </a:fld>
            <a:endParaRPr lang="en-US"/>
          </a:p>
        </p:txBody>
      </p:sp>
    </p:spTree>
    <p:extLst>
      <p:ext uri="{BB962C8B-B14F-4D97-AF65-F5344CB8AC3E}">
        <p14:creationId xmlns:p14="http://schemas.microsoft.com/office/powerpoint/2010/main" val="636493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Nick</a:t>
            </a:r>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32</a:t>
            </a:fld>
            <a:endParaRPr lang="en-US"/>
          </a:p>
        </p:txBody>
      </p:sp>
    </p:spTree>
    <p:extLst>
      <p:ext uri="{BB962C8B-B14F-4D97-AF65-F5344CB8AC3E}">
        <p14:creationId xmlns:p14="http://schemas.microsoft.com/office/powerpoint/2010/main" val="2285511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Nick</a:t>
            </a:r>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33</a:t>
            </a:fld>
            <a:endParaRPr lang="en-US"/>
          </a:p>
        </p:txBody>
      </p:sp>
    </p:spTree>
    <p:extLst>
      <p:ext uri="{BB962C8B-B14F-4D97-AF65-F5344CB8AC3E}">
        <p14:creationId xmlns:p14="http://schemas.microsoft.com/office/powerpoint/2010/main" val="942627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latin typeface="Tahoma"/>
                <a:ea typeface="Tahoma"/>
                <a:cs typeface="Tahoma"/>
              </a:rPr>
              <a:t>Nick</a:t>
            </a:r>
          </a:p>
          <a:p>
            <a:r>
              <a:rPr lang="en-US" i="1">
                <a:latin typeface="Tahoma"/>
                <a:ea typeface="Tahoma"/>
                <a:cs typeface="Tahoma"/>
              </a:rPr>
              <a:t>What additional questions arise from exploring the profile? </a:t>
            </a:r>
            <a:r>
              <a:rPr lang="en-US">
                <a:latin typeface="Tahoma"/>
                <a:ea typeface="Tahoma"/>
                <a:cs typeface="Tahoma"/>
              </a:rPr>
              <a:t>We’ll talk about this during the wrap-up.</a:t>
            </a:r>
          </a:p>
        </p:txBody>
      </p:sp>
      <p:sp>
        <p:nvSpPr>
          <p:cNvPr id="4" name="Slide Number Placeholder 3"/>
          <p:cNvSpPr>
            <a:spLocks noGrp="1"/>
          </p:cNvSpPr>
          <p:nvPr>
            <p:ph type="sldNum" sz="quarter" idx="5"/>
          </p:nvPr>
        </p:nvSpPr>
        <p:spPr/>
        <p:txBody>
          <a:bodyPr/>
          <a:lstStyle/>
          <a:p>
            <a:fld id="{5AE7A38C-5F75-D34C-8EEB-9617AEF57B70}" type="slidenum">
              <a:rPr lang="en-US" smtClean="0"/>
              <a:pPr/>
              <a:t>34</a:t>
            </a:fld>
            <a:endParaRPr lang="en-US"/>
          </a:p>
        </p:txBody>
      </p:sp>
    </p:spTree>
    <p:extLst>
      <p:ext uri="{BB962C8B-B14F-4D97-AF65-F5344CB8AC3E}">
        <p14:creationId xmlns:p14="http://schemas.microsoft.com/office/powerpoint/2010/main" val="728820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i="1">
                <a:latin typeface="Tahoma"/>
                <a:ea typeface="Tahoma"/>
                <a:cs typeface="Tahoma"/>
              </a:rPr>
              <a:t>Nick</a:t>
            </a:r>
          </a:p>
          <a:p>
            <a:endParaRPr lang="en-US">
              <a:latin typeface="Calibri"/>
              <a:cs typeface="Calibri"/>
            </a:endParaRPr>
          </a:p>
          <a:p>
            <a:r>
              <a:rPr lang="en-US">
                <a:latin typeface="Calibri"/>
                <a:cs typeface="Calibri"/>
              </a:rPr>
              <a:t>We don't know what you found in the previous exercise, but we do want to equip you with an illustration of going deeper with this process. </a:t>
            </a:r>
            <a:endParaRPr lang="en-US"/>
          </a:p>
          <a:p>
            <a:r>
              <a:rPr lang="en-US">
                <a:latin typeface="Calibri"/>
                <a:cs typeface="Calibri"/>
              </a:rPr>
              <a:t>What might you further assess if your data quality profile from ECTA isn't showing you enough information?</a:t>
            </a:r>
          </a:p>
          <a:p>
            <a:r>
              <a:rPr lang="en-US">
                <a:latin typeface="Calibri"/>
                <a:cs typeface="Calibri"/>
              </a:rPr>
              <a:t>These are the some of the most helpful patterns to analyze, generally speaking. </a:t>
            </a:r>
          </a:p>
          <a:p>
            <a:r>
              <a:rPr lang="en-US">
                <a:latin typeface="Calibri"/>
                <a:cs typeface="Calibri"/>
              </a:rPr>
              <a:t>Most of these can all be independently analyzed even further at levels lower than the state level – notably, by race/ethnicity, gender, etc.</a:t>
            </a:r>
          </a:p>
          <a:p>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35</a:t>
            </a:fld>
            <a:endParaRPr lang="en-US"/>
          </a:p>
        </p:txBody>
      </p:sp>
    </p:spTree>
    <p:extLst>
      <p:ext uri="{BB962C8B-B14F-4D97-AF65-F5344CB8AC3E}">
        <p14:creationId xmlns:p14="http://schemas.microsoft.com/office/powerpoint/2010/main" val="2239063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Tahoma"/>
                <a:ea typeface="Tahoma"/>
                <a:cs typeface="Tahoma"/>
              </a:rPr>
              <a:t>Nick</a:t>
            </a:r>
          </a:p>
          <a:p>
            <a:pPr marL="0" marR="0" lvl="0" indent="0" algn="l" defTabSz="914400">
              <a:lnSpc>
                <a:spcPct val="100000"/>
              </a:lnSpc>
              <a:spcBef>
                <a:spcPts val="0"/>
              </a:spcBef>
              <a:spcAft>
                <a:spcPts val="0"/>
              </a:spcAft>
              <a:buClrTx/>
              <a:buSzTx/>
              <a:buFontTx/>
              <a:buNone/>
              <a:tabLst/>
              <a:defRPr/>
            </a:pPr>
            <a:r>
              <a:rPr lang="en-US">
                <a:latin typeface="Tahoma"/>
                <a:ea typeface="Tahoma"/>
                <a:cs typeface="Tahoma"/>
              </a:rPr>
              <a:t>Looking at data completeness is a good place to start. In fact, it may be the most important place to start before going much further.</a:t>
            </a:r>
          </a:p>
          <a:p>
            <a:endParaRPr lang="en-US" i="1">
              <a:latin typeface="Tahoma"/>
              <a:ea typeface="Tahoma"/>
              <a:cs typeface="Tahoma"/>
            </a:endParaRPr>
          </a:p>
          <a:p>
            <a:r>
              <a:rPr lang="en-US" i="1">
                <a:latin typeface="Tahoma"/>
                <a:ea typeface="Tahoma"/>
                <a:cs typeface="Tahoma"/>
              </a:rPr>
              <a:t>Explain how we use child count for denominator</a:t>
            </a:r>
            <a:endParaRPr lang="en-US">
              <a:latin typeface="Tahoma"/>
              <a:ea typeface="Tahoma"/>
              <a:cs typeface="Tahoma"/>
            </a:endParaRPr>
          </a:p>
          <a:p>
            <a:r>
              <a:rPr lang="en-US" i="1">
                <a:latin typeface="Tahoma"/>
                <a:ea typeface="Tahoma"/>
                <a:cs typeface="Tahoma"/>
              </a:rPr>
              <a:t>Remind everyone about the completeness section of the data quality profile. OSEP considers completeness as a measure of data quality for Part C.</a:t>
            </a:r>
            <a:endParaRPr lang="en-US">
              <a:latin typeface="Tahoma"/>
              <a:ea typeface="Tahoma"/>
              <a:cs typeface="Tahoma"/>
            </a:endParaRPr>
          </a:p>
          <a:p>
            <a:endParaRPr lang="en-US" i="1">
              <a:latin typeface="Tahoma"/>
              <a:ea typeface="Tahoma"/>
              <a:cs typeface="Tahoma"/>
            </a:endParaRPr>
          </a:p>
          <a:p>
            <a:r>
              <a:rPr lang="en-US">
                <a:latin typeface="Tahoma"/>
                <a:ea typeface="Tahoma"/>
                <a:cs typeface="Tahoma"/>
              </a:rPr>
              <a:t>Understandably, this data may be hard to access in some states so we did not ask for this in your data template.</a:t>
            </a:r>
          </a:p>
          <a:p>
            <a:r>
              <a:rPr lang="en-US">
                <a:latin typeface="Tahoma"/>
                <a:ea typeface="Tahoma"/>
                <a:cs typeface="Tahoma"/>
              </a:rPr>
              <a:t> </a:t>
            </a:r>
          </a:p>
          <a:p>
            <a:r>
              <a:rPr lang="en-US" err="1">
                <a:latin typeface="Tahoma"/>
                <a:ea typeface="Tahoma"/>
                <a:cs typeface="Tahoma"/>
              </a:rPr>
              <a:t>Analagous</a:t>
            </a:r>
            <a:r>
              <a:rPr lang="en-US">
                <a:latin typeface="Tahoma"/>
                <a:ea typeface="Tahoma"/>
                <a:cs typeface="Tahoma"/>
              </a:rPr>
              <a:t> to representativeness with family outcomes data.</a:t>
            </a:r>
          </a:p>
          <a:p>
            <a:endParaRPr lang="en-US">
              <a:ea typeface="Tahoma"/>
              <a:cs typeface="Tahoma"/>
            </a:endParaRPr>
          </a:p>
          <a:p>
            <a:r>
              <a:rPr lang="en-US">
                <a:latin typeface="Tahoma"/>
                <a:ea typeface="Tahoma"/>
                <a:cs typeface="Tahoma"/>
              </a:rPr>
              <a:t>No small group breakout here since we would have needed more data than we asked you to prepare.</a:t>
            </a:r>
          </a:p>
        </p:txBody>
      </p:sp>
      <p:sp>
        <p:nvSpPr>
          <p:cNvPr id="4" name="Slide Number Placeholder 3"/>
          <p:cNvSpPr>
            <a:spLocks noGrp="1"/>
          </p:cNvSpPr>
          <p:nvPr>
            <p:ph type="sldNum" sz="quarter" idx="5"/>
          </p:nvPr>
        </p:nvSpPr>
        <p:spPr/>
        <p:txBody>
          <a:bodyPr/>
          <a:lstStyle/>
          <a:p>
            <a:fld id="{5AE7A38C-5F75-D34C-8EEB-9617AEF57B70}" type="slidenum">
              <a:rPr lang="en-US" smtClean="0"/>
              <a:pPr/>
              <a:t>36</a:t>
            </a:fld>
            <a:endParaRPr lang="en-US"/>
          </a:p>
        </p:txBody>
      </p:sp>
    </p:spTree>
    <p:extLst>
      <p:ext uri="{BB962C8B-B14F-4D97-AF65-F5344CB8AC3E}">
        <p14:creationId xmlns:p14="http://schemas.microsoft.com/office/powerpoint/2010/main" val="819753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Nick</a:t>
            </a:r>
          </a:p>
          <a:p>
            <a:r>
              <a:rPr lang="en-US">
                <a:latin typeface="Tahoma"/>
                <a:ea typeface="Tahoma"/>
                <a:cs typeface="Tahoma"/>
              </a:rPr>
              <a:t>Caution with small n sizes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ahoma"/>
                <a:ea typeface="Tahoma"/>
                <a:cs typeface="Tahoma"/>
              </a:rPr>
              <a:t>You could also provide characteristics with Programs e.g. Urban, Rural, Suburban (if that works in your state)</a:t>
            </a:r>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37</a:t>
            </a:fld>
            <a:endParaRPr lang="en-US"/>
          </a:p>
        </p:txBody>
      </p:sp>
    </p:spTree>
    <p:extLst>
      <p:ext uri="{BB962C8B-B14F-4D97-AF65-F5344CB8AC3E}">
        <p14:creationId xmlns:p14="http://schemas.microsoft.com/office/powerpoint/2010/main" val="19843115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Nick</a:t>
            </a:r>
          </a:p>
          <a:p>
            <a:r>
              <a:rPr lang="en-US">
                <a:latin typeface="Tahoma"/>
                <a:ea typeface="Tahoma"/>
                <a:cs typeface="Tahoma"/>
              </a:rPr>
              <a:t>Equity is a consideration here too. Completeness can vary by subgroups. </a:t>
            </a:r>
            <a:endParaRPr lang="en-US"/>
          </a:p>
          <a:p>
            <a:endParaRPr lang="en-US"/>
          </a:p>
          <a:p>
            <a:r>
              <a:rPr lang="en-US">
                <a:latin typeface="Tahoma"/>
                <a:ea typeface="Tahoma"/>
                <a:cs typeface="Tahoma"/>
              </a:rPr>
              <a:t>You can check on statistical significance of these differences – simple online calculators can quickly and easily give you this info e.g. </a:t>
            </a:r>
            <a:endParaRPr lang="en-US"/>
          </a:p>
          <a:p>
            <a:r>
              <a:rPr lang="en-US">
                <a:latin typeface="Tahoma"/>
                <a:ea typeface="Tahoma"/>
                <a:cs typeface="Tahoma"/>
              </a:rPr>
              <a:t>https://www.thecalculator.co/math/Statistical-Significance-Calculator-786.html</a:t>
            </a:r>
          </a:p>
          <a:p>
            <a:endParaRPr lang="en-US"/>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38</a:t>
            </a:fld>
            <a:endParaRPr lang="en-US"/>
          </a:p>
        </p:txBody>
      </p:sp>
    </p:spTree>
    <p:extLst>
      <p:ext uri="{BB962C8B-B14F-4D97-AF65-F5344CB8AC3E}">
        <p14:creationId xmlns:p14="http://schemas.microsoft.com/office/powerpoint/2010/main" val="28704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Nick</a:t>
            </a:r>
          </a:p>
        </p:txBody>
      </p:sp>
      <p:sp>
        <p:nvSpPr>
          <p:cNvPr id="4" name="Slide Number Placeholder 3"/>
          <p:cNvSpPr>
            <a:spLocks noGrp="1"/>
          </p:cNvSpPr>
          <p:nvPr>
            <p:ph type="sldNum" sz="quarter" idx="5"/>
          </p:nvPr>
        </p:nvSpPr>
        <p:spPr/>
        <p:txBody>
          <a:bodyPr/>
          <a:lstStyle/>
          <a:p>
            <a:fld id="{5AE7A38C-5F75-D34C-8EEB-9617AEF57B70}" type="slidenum">
              <a:rPr lang="en-US" smtClean="0"/>
              <a:pPr/>
              <a:t>39</a:t>
            </a:fld>
            <a:endParaRPr lang="en-US"/>
          </a:p>
        </p:txBody>
      </p:sp>
    </p:spTree>
    <p:extLst>
      <p:ext uri="{BB962C8B-B14F-4D97-AF65-F5344CB8AC3E}">
        <p14:creationId xmlns:p14="http://schemas.microsoft.com/office/powerpoint/2010/main" val="3454454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Nick</a:t>
            </a:r>
          </a:p>
        </p:txBody>
      </p:sp>
      <p:sp>
        <p:nvSpPr>
          <p:cNvPr id="4" name="Slide Number Placeholder 3"/>
          <p:cNvSpPr>
            <a:spLocks noGrp="1"/>
          </p:cNvSpPr>
          <p:nvPr>
            <p:ph type="sldNum" sz="quarter" idx="5"/>
          </p:nvPr>
        </p:nvSpPr>
        <p:spPr/>
        <p:txBody>
          <a:bodyPr/>
          <a:lstStyle/>
          <a:p>
            <a:fld id="{5AE7A38C-5F75-D34C-8EEB-9617AEF57B70}" type="slidenum">
              <a:rPr lang="en-US" smtClean="0"/>
              <a:pPr/>
              <a:t>4</a:t>
            </a:fld>
            <a:endParaRPr lang="en-US"/>
          </a:p>
        </p:txBody>
      </p:sp>
    </p:spTree>
    <p:extLst>
      <p:ext uri="{BB962C8B-B14F-4D97-AF65-F5344CB8AC3E}">
        <p14:creationId xmlns:p14="http://schemas.microsoft.com/office/powerpoint/2010/main" val="2989123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Nick</a:t>
            </a:r>
          </a:p>
          <a:p>
            <a:r>
              <a:rPr lang="en-US">
                <a:latin typeface="Tahoma"/>
                <a:ea typeface="Tahoma"/>
                <a:cs typeface="Tahoma"/>
              </a:rPr>
              <a:t>In other words, is there bias in your data across all or certain groups?</a:t>
            </a:r>
          </a:p>
        </p:txBody>
      </p:sp>
      <p:sp>
        <p:nvSpPr>
          <p:cNvPr id="4" name="Slide Number Placeholder 3"/>
          <p:cNvSpPr>
            <a:spLocks noGrp="1"/>
          </p:cNvSpPr>
          <p:nvPr>
            <p:ph type="sldNum" sz="quarter" idx="5"/>
          </p:nvPr>
        </p:nvSpPr>
        <p:spPr/>
        <p:txBody>
          <a:bodyPr/>
          <a:lstStyle/>
          <a:p>
            <a:fld id="{5AE7A38C-5F75-D34C-8EEB-9617AEF57B70}" type="slidenum">
              <a:rPr lang="en-US" smtClean="0"/>
              <a:pPr/>
              <a:t>40</a:t>
            </a:fld>
            <a:endParaRPr lang="en-US"/>
          </a:p>
        </p:txBody>
      </p:sp>
    </p:spTree>
    <p:extLst>
      <p:ext uri="{BB962C8B-B14F-4D97-AF65-F5344CB8AC3E}">
        <p14:creationId xmlns:p14="http://schemas.microsoft.com/office/powerpoint/2010/main" val="31937480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Naomi</a:t>
            </a:r>
          </a:p>
          <a:p>
            <a:r>
              <a:rPr lang="en-US">
                <a:latin typeface="Tahoma"/>
                <a:ea typeface="Tahoma"/>
                <a:cs typeface="Tahoma"/>
              </a:rPr>
              <a:t>Time to get messy with your own data.</a:t>
            </a:r>
          </a:p>
        </p:txBody>
      </p:sp>
      <p:sp>
        <p:nvSpPr>
          <p:cNvPr id="4" name="Slide Number Placeholder 3"/>
          <p:cNvSpPr>
            <a:spLocks noGrp="1"/>
          </p:cNvSpPr>
          <p:nvPr>
            <p:ph type="sldNum" sz="quarter" idx="5"/>
          </p:nvPr>
        </p:nvSpPr>
        <p:spPr/>
        <p:txBody>
          <a:bodyPr/>
          <a:lstStyle/>
          <a:p>
            <a:fld id="{5AE7A38C-5F75-D34C-8EEB-9617AEF57B70}" type="slidenum">
              <a:rPr lang="en-US" smtClean="0"/>
              <a:pPr/>
              <a:t>41</a:t>
            </a:fld>
            <a:endParaRPr lang="en-US"/>
          </a:p>
        </p:txBody>
      </p:sp>
    </p:spTree>
    <p:extLst>
      <p:ext uri="{BB962C8B-B14F-4D97-AF65-F5344CB8AC3E}">
        <p14:creationId xmlns:p14="http://schemas.microsoft.com/office/powerpoint/2010/main" val="3792282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Naomi</a:t>
            </a:r>
          </a:p>
          <a:p>
            <a:endParaRPr lang="en-US">
              <a:latin typeface="Tahoma"/>
              <a:ea typeface="Tahoma"/>
              <a:cs typeface="Tahoma"/>
            </a:endParaRPr>
          </a:p>
          <a:p>
            <a:r>
              <a:rPr lang="en-US">
                <a:latin typeface="Tahoma"/>
                <a:ea typeface="Tahoma"/>
                <a:cs typeface="Tahoma"/>
              </a:rPr>
              <a:t>Shown here is the pattern, rationale, and analysis.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2CCEA-EF78-4B91-8857-E29EC61AE3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7451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Naomi</a:t>
            </a:r>
          </a:p>
          <a:p>
            <a:r>
              <a:rPr lang="en-US">
                <a:latin typeface="Tahoma"/>
                <a:ea typeface="Tahoma"/>
                <a:cs typeface="Tahoma"/>
              </a:rPr>
              <a:t>Shown here are data on the distribution of the COS ratings for children entering Part C and their initial ratings on each outcome based on the 7-point COS scale. </a:t>
            </a:r>
            <a:endParaRPr lang="en-US"/>
          </a:p>
          <a:p>
            <a:endParaRPr lang="en-US">
              <a:cs typeface="Calibri"/>
            </a:endParaRPr>
          </a:p>
          <a:p>
            <a:r>
              <a:rPr lang="en-US">
                <a:latin typeface="Tahoma"/>
                <a:ea typeface="Tahoma"/>
                <a:cs typeface="Tahoma"/>
              </a:rPr>
              <a:t>The pattern you'd expect to see here relatively fewer children entering at a 1 and relatively fewer children entering at a 7.  So that the 'book ends' are relatively less.  </a:t>
            </a:r>
          </a:p>
          <a:p>
            <a:endParaRPr lang="en-US">
              <a:cs typeface="Calibri"/>
            </a:endParaRPr>
          </a:p>
          <a:p>
            <a:r>
              <a:rPr lang="en-US">
                <a:latin typeface="Tahoma"/>
                <a:ea typeface="Tahoma"/>
                <a:cs typeface="Tahoma"/>
              </a:rPr>
              <a:t>EI/ECSE programs serve children with a variety of functional levels but generally, serve more children with mild delays. Children with severe disabilities tend to have impaired functioning across more domains, whereas children with milder delays have less impaired functioning and may show functioning typical of their chronological age in some domains.  Children tend to improve as they get older. </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A2CCEA-EF78-4B91-8857-E29EC61AE32B}" type="slidenum">
              <a:rPr lang="en-US"/>
              <a:t>43</a:t>
            </a:fld>
            <a:endParaRPr lang="en-US"/>
          </a:p>
        </p:txBody>
      </p:sp>
    </p:spTree>
    <p:extLst>
      <p:ext uri="{BB962C8B-B14F-4D97-AF65-F5344CB8AC3E}">
        <p14:creationId xmlns:p14="http://schemas.microsoft.com/office/powerpoint/2010/main" val="3222348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Naomi</a:t>
            </a:r>
          </a:p>
          <a:p>
            <a:r>
              <a:rPr lang="en-US" b="1">
                <a:latin typeface="Tahoma"/>
                <a:ea typeface="Tahoma"/>
                <a:cs typeface="Tahoma"/>
              </a:rPr>
              <a:t>The expected pattern is Pattern 2. </a:t>
            </a:r>
            <a:r>
              <a:rPr lang="en-US">
                <a:latin typeface="Tahoma"/>
                <a:ea typeface="Tahoma"/>
                <a:cs typeface="Tahoma"/>
              </a:rPr>
              <a:t>  Notice how the data are generally skewed to the right showing that more children have mild type delays versus severe delays.  </a:t>
            </a:r>
          </a:p>
          <a:p>
            <a:endParaRPr lang="en-US">
              <a:cs typeface="Calibri"/>
            </a:endParaRPr>
          </a:p>
          <a:p>
            <a:r>
              <a:rPr lang="en-US">
                <a:latin typeface="Tahoma"/>
                <a:ea typeface="Tahoma"/>
                <a:cs typeface="Tahoma"/>
              </a:rPr>
              <a:t>In pattern one, the data pattern is not expected because of the very high percentage of children entering with a rating of 1. </a:t>
            </a:r>
          </a:p>
          <a:p>
            <a:endParaRPr lang="en-US">
              <a:cs typeface="Calibri"/>
            </a:endParaRPr>
          </a:p>
          <a:p>
            <a:r>
              <a:rPr lang="en-US">
                <a:latin typeface="Tahoma"/>
                <a:ea typeface="Tahoma"/>
                <a:cs typeface="Tahoma"/>
              </a:rPr>
              <a:t>We would expect to see more children entering with some AE in an outcome area versus no AE in all 3 outcomes.  </a:t>
            </a:r>
          </a:p>
        </p:txBody>
      </p:sp>
      <p:sp>
        <p:nvSpPr>
          <p:cNvPr id="4" name="Slide Number Placeholder 3"/>
          <p:cNvSpPr>
            <a:spLocks noGrp="1"/>
          </p:cNvSpPr>
          <p:nvPr>
            <p:ph type="sldNum" sz="quarter" idx="5"/>
          </p:nvPr>
        </p:nvSpPr>
        <p:spPr/>
        <p:txBody>
          <a:bodyPr/>
          <a:lstStyle/>
          <a:p>
            <a:fld id="{D0A2CCEA-EF78-4B91-8857-E29EC61AE32B}" type="slidenum">
              <a:rPr lang="en-US"/>
              <a:t>44</a:t>
            </a:fld>
            <a:endParaRPr lang="en-US"/>
          </a:p>
        </p:txBody>
      </p:sp>
    </p:spTree>
    <p:extLst>
      <p:ext uri="{BB962C8B-B14F-4D97-AF65-F5344CB8AC3E}">
        <p14:creationId xmlns:p14="http://schemas.microsoft.com/office/powerpoint/2010/main" val="42172678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Naomi</a:t>
            </a:r>
          </a:p>
          <a:p>
            <a:r>
              <a:rPr lang="en-US">
                <a:latin typeface="Tahoma"/>
                <a:ea typeface="Tahoma"/>
                <a:cs typeface="Tahoma"/>
              </a:rPr>
              <a:t>Shown here are  data means for Part C and Part B.</a:t>
            </a:r>
            <a:endParaRPr lang="en-US"/>
          </a:p>
          <a:p>
            <a:endParaRPr lang="en-US">
              <a:cs typeface="Calibri"/>
            </a:endParaRPr>
          </a:p>
          <a:p>
            <a:r>
              <a:rPr lang="en-US">
                <a:latin typeface="Tahoma"/>
                <a:ea typeface="Tahoma"/>
                <a:cs typeface="Tahoma"/>
              </a:rPr>
              <a:t>What do you notice?   The exit is greater than entry for all 3 outcomes in B and C.</a:t>
            </a:r>
          </a:p>
        </p:txBody>
      </p:sp>
      <p:sp>
        <p:nvSpPr>
          <p:cNvPr id="4" name="Slide Number Placeholder 3"/>
          <p:cNvSpPr>
            <a:spLocks noGrp="1"/>
          </p:cNvSpPr>
          <p:nvPr>
            <p:ph type="sldNum" sz="quarter" idx="5"/>
          </p:nvPr>
        </p:nvSpPr>
        <p:spPr/>
        <p:txBody>
          <a:bodyPr/>
          <a:lstStyle/>
          <a:p>
            <a:fld id="{D0A2CCEA-EF78-4B91-8857-E29EC61AE32B}" type="slidenum">
              <a:rPr lang="en-US"/>
              <a:t>45</a:t>
            </a:fld>
            <a:endParaRPr lang="en-US"/>
          </a:p>
        </p:txBody>
      </p:sp>
    </p:spTree>
    <p:extLst>
      <p:ext uri="{BB962C8B-B14F-4D97-AF65-F5344CB8AC3E}">
        <p14:creationId xmlns:p14="http://schemas.microsoft.com/office/powerpoint/2010/main" val="29470755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spcAft>
                <a:spcPts val="300"/>
              </a:spcAft>
            </a:pPr>
            <a:r>
              <a:rPr lang="en-US">
                <a:latin typeface="Tahoma"/>
                <a:ea typeface="Calibri" panose="020F0502020204030204" pitchFamily="34" charset="0"/>
                <a:cs typeface="Tahoma"/>
              </a:rPr>
              <a:t>Naomi</a:t>
            </a:r>
          </a:p>
          <a:p>
            <a:pPr>
              <a:spcBef>
                <a:spcPts val="1800"/>
              </a:spcBef>
              <a:spcAft>
                <a:spcPts val="300"/>
              </a:spcAft>
            </a:pPr>
            <a:r>
              <a:rPr lang="en-US">
                <a:latin typeface="Tahoma"/>
                <a:ea typeface="Calibri" panose="020F0502020204030204" pitchFamily="34" charset="0"/>
                <a:cs typeface="Tahoma"/>
              </a:rPr>
              <a:t>Shown here are the means calculated for children at entry and exit for each outcome. The expected pattern would be that the mean at exit is higher than the mean at entry. </a:t>
            </a:r>
            <a:endParaRPr lang="en-US">
              <a:latin typeface="Tahoma"/>
              <a:cs typeface="Tahoma"/>
            </a:endParaRPr>
          </a:p>
          <a:p>
            <a:pPr>
              <a:spcBef>
                <a:spcPts val="1800"/>
              </a:spcBef>
              <a:spcAft>
                <a:spcPts val="300"/>
              </a:spcAft>
            </a:pPr>
            <a:r>
              <a:rPr lang="en-US" b="1">
                <a:effectLst/>
                <a:latin typeface="Tahoma"/>
                <a:ea typeface="Calibri" panose="020F0502020204030204" pitchFamily="34" charset="0"/>
                <a:cs typeface="Tahoma"/>
              </a:rPr>
              <a:t>Interpretation.</a:t>
            </a:r>
            <a:r>
              <a:rPr lang="en-US">
                <a:effectLst/>
                <a:latin typeface="Tahoma"/>
                <a:ea typeface="Calibri" panose="020F0502020204030204" pitchFamily="34" charset="0"/>
                <a:cs typeface="Tahoma"/>
              </a:rPr>
              <a:t> </a:t>
            </a:r>
            <a:r>
              <a:rPr lang="en-US">
                <a:effectLst/>
                <a:latin typeface="Tahoma"/>
                <a:ea typeface="MS Gothic"/>
                <a:cs typeface="Tahoma"/>
              </a:rPr>
              <a:t>The </a:t>
            </a:r>
            <a:r>
              <a:rPr lang="en-US" b="1">
                <a:effectLst/>
                <a:latin typeface="Tahoma"/>
                <a:ea typeface="MS Gothic"/>
                <a:cs typeface="Tahoma"/>
              </a:rPr>
              <a:t>expected pattern (#1)</a:t>
            </a:r>
            <a:r>
              <a:rPr lang="en-US" b="1">
                <a:latin typeface="Tahoma"/>
                <a:ea typeface="MS Gothic"/>
                <a:cs typeface="Tahoma"/>
              </a:rPr>
              <a:t> </a:t>
            </a:r>
            <a:r>
              <a:rPr lang="en-US">
                <a:effectLst/>
                <a:latin typeface="Tahoma"/>
                <a:ea typeface="MS Gothic"/>
                <a:cs typeface="Tahoma"/>
              </a:rPr>
              <a:t> indicates that the exit ratings have a mean of 6 or 7 and the entry ratings a mean of 4 or 5. This shift indicates that the children in this group were rated higher at exit than entry.</a:t>
            </a:r>
            <a:r>
              <a:rPr lang="en-US">
                <a:latin typeface="Tahoma"/>
                <a:ea typeface="MS Gothic"/>
                <a:cs typeface="Tahoma"/>
              </a:rPr>
              <a:t> </a:t>
            </a:r>
            <a:endParaRPr lang="en-US">
              <a:latin typeface="Tahoma"/>
              <a:cs typeface="Tahoma"/>
            </a:endParaRPr>
          </a:p>
          <a:p>
            <a:pPr>
              <a:spcBef>
                <a:spcPts val="300"/>
              </a:spcBef>
              <a:spcAft>
                <a:spcPts val="300"/>
              </a:spcAft>
            </a:pPr>
            <a:endParaRPr lang="en-US">
              <a:effectLst/>
              <a:ea typeface="MS Gothic"/>
              <a:cs typeface="Times New Roman"/>
            </a:endParaRPr>
          </a:p>
          <a:p>
            <a:pPr>
              <a:spcBef>
                <a:spcPts val="300"/>
              </a:spcBef>
              <a:spcAft>
                <a:spcPts val="300"/>
              </a:spcAft>
            </a:pPr>
            <a:r>
              <a:rPr lang="en-US">
                <a:effectLst/>
                <a:latin typeface="Tahoma"/>
                <a:ea typeface="MS Gothic"/>
                <a:cs typeface="Tahoma"/>
              </a:rPr>
              <a:t>The </a:t>
            </a:r>
            <a:r>
              <a:rPr lang="en-US" b="1">
                <a:effectLst/>
                <a:latin typeface="Tahoma"/>
                <a:ea typeface="MS Gothic"/>
                <a:cs typeface="Tahoma"/>
              </a:rPr>
              <a:t>unexpected pattern (#2)</a:t>
            </a:r>
            <a:r>
              <a:rPr lang="en-US" b="1">
                <a:latin typeface="Tahoma"/>
                <a:ea typeface="MS Gothic"/>
                <a:cs typeface="Tahoma"/>
              </a:rPr>
              <a:t> </a:t>
            </a:r>
            <a:r>
              <a:rPr lang="en-US">
                <a:effectLst/>
                <a:latin typeface="Tahoma"/>
                <a:ea typeface="MS Gothic"/>
                <a:cs typeface="Tahoma"/>
              </a:rPr>
              <a:t> shows that the exit ratings have a mean between 2 and 4 while the entry ratings have a mean of 4 or 5. This shift indicates that the children in this group tended to be rated lower at exit than entry. This is unexpected because most children make progress.</a:t>
            </a:r>
          </a:p>
          <a:p>
            <a:pPr marL="0" marR="0" indent="228600">
              <a:spcBef>
                <a:spcPts val="300"/>
              </a:spcBef>
              <a:spcAft>
                <a:spcPts val="300"/>
              </a:spcAft>
            </a:pPr>
            <a:br>
              <a:rPr lang="en-US" b="1">
                <a:effectLst/>
                <a:latin typeface="Times New Roman" panose="02020603050405020304" pitchFamily="18" charset="0"/>
                <a:ea typeface="MS Gothic" panose="020B0609070205080204" pitchFamily="49" charset="-128"/>
                <a:cs typeface="Times New Roman" panose="02020603050405020304" pitchFamily="18" charset="0"/>
              </a:rPr>
            </a:br>
            <a:r>
              <a:rPr lang="en-US" b="0">
                <a:solidFill>
                  <a:srgbClr val="154578"/>
                </a:solidFill>
                <a:effectLst/>
                <a:latin typeface="Times New Roman"/>
                <a:ea typeface="MS Gothic"/>
                <a:cs typeface="Times New Roman"/>
              </a:rPr>
              <a:t> </a:t>
            </a:r>
            <a:endParaRPr lang="en-US">
              <a:effectLst/>
              <a:latin typeface="Times New Roman"/>
              <a:ea typeface="MS Gothic"/>
              <a:cs typeface="Times New Roman"/>
            </a:endParaRPr>
          </a:p>
          <a:p>
            <a:endParaRPr lang="en-US"/>
          </a:p>
        </p:txBody>
      </p:sp>
      <p:sp>
        <p:nvSpPr>
          <p:cNvPr id="4" name="Slide Number Placeholder 3"/>
          <p:cNvSpPr>
            <a:spLocks noGrp="1"/>
          </p:cNvSpPr>
          <p:nvPr>
            <p:ph type="sldNum" sz="quarter" idx="5"/>
          </p:nvPr>
        </p:nvSpPr>
        <p:spPr/>
        <p:txBody>
          <a:bodyPr/>
          <a:lstStyle/>
          <a:p>
            <a:fld id="{D0A2CCEA-EF78-4B91-8857-E29EC61AE32B}" type="slidenum">
              <a:rPr lang="en-US" smtClean="0"/>
              <a:t>46</a:t>
            </a:fld>
            <a:endParaRPr lang="en-US"/>
          </a:p>
        </p:txBody>
      </p:sp>
    </p:spTree>
    <p:extLst>
      <p:ext uri="{BB962C8B-B14F-4D97-AF65-F5344CB8AC3E}">
        <p14:creationId xmlns:p14="http://schemas.microsoft.com/office/powerpoint/2010/main" val="1900832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Naomi</a:t>
            </a:r>
          </a:p>
          <a:p>
            <a:r>
              <a:rPr lang="en-US">
                <a:latin typeface="Tahoma"/>
                <a:ea typeface="Tahoma"/>
                <a:cs typeface="Tahoma"/>
              </a:rPr>
              <a:t>20 minutes small group</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A2CCEA-EF78-4B91-8857-E29EC61AE32B}" type="slidenum">
              <a:rPr lang="en-US" smtClean="0"/>
              <a:t>47</a:t>
            </a:fld>
            <a:endParaRPr lang="en-US"/>
          </a:p>
        </p:txBody>
      </p:sp>
    </p:spTree>
    <p:extLst>
      <p:ext uri="{BB962C8B-B14F-4D97-AF65-F5344CB8AC3E}">
        <p14:creationId xmlns:p14="http://schemas.microsoft.com/office/powerpoint/2010/main" val="30901034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Nick</a:t>
            </a:r>
          </a:p>
          <a:p>
            <a:endParaRPr lang="en-US">
              <a:latin typeface="Calibri"/>
              <a:cs typeface="Calibri"/>
            </a:endParaRPr>
          </a:p>
          <a:p>
            <a:r>
              <a:rPr lang="en-US">
                <a:latin typeface="Calibri"/>
                <a:cs typeface="Calibri"/>
              </a:rPr>
              <a:t>Music to play toward the end of break https://www.youtube.com/watch?v=lp6z3s1Gig0</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48</a:t>
            </a:fld>
            <a:endParaRPr lang="en-US"/>
          </a:p>
        </p:txBody>
      </p:sp>
    </p:spTree>
    <p:extLst>
      <p:ext uri="{BB962C8B-B14F-4D97-AF65-F5344CB8AC3E}">
        <p14:creationId xmlns:p14="http://schemas.microsoft.com/office/powerpoint/2010/main" val="31257557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Naomi</a:t>
            </a:r>
          </a:p>
          <a:p>
            <a:endParaRPr lang="en-US">
              <a:latin typeface="Tahoma"/>
              <a:ea typeface="Tahoma"/>
              <a:cs typeface="Tahoma"/>
            </a:endParaRPr>
          </a:p>
          <a:p>
            <a:r>
              <a:rPr lang="en-US">
                <a:latin typeface="Tahoma"/>
                <a:ea typeface="Tahoma"/>
                <a:cs typeface="Tahoma"/>
              </a:rPr>
              <a:t>Shown here is the pattern, rationale, and analysis.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2CCEA-EF78-4B91-8857-E29EC61AE3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196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Nick</a:t>
            </a:r>
          </a:p>
        </p:txBody>
      </p:sp>
      <p:sp>
        <p:nvSpPr>
          <p:cNvPr id="4" name="Slide Number Placeholder 3"/>
          <p:cNvSpPr>
            <a:spLocks noGrp="1"/>
          </p:cNvSpPr>
          <p:nvPr>
            <p:ph type="sldNum" sz="quarter" idx="5"/>
          </p:nvPr>
        </p:nvSpPr>
        <p:spPr/>
        <p:txBody>
          <a:bodyPr/>
          <a:lstStyle/>
          <a:p>
            <a:fld id="{5AE7A38C-5F75-D34C-8EEB-9617AEF57B70}" type="slidenum">
              <a:rPr lang="en-US" smtClean="0"/>
              <a:pPr/>
              <a:t>5</a:t>
            </a:fld>
            <a:endParaRPr lang="en-US"/>
          </a:p>
        </p:txBody>
      </p:sp>
    </p:spTree>
    <p:extLst>
      <p:ext uri="{BB962C8B-B14F-4D97-AF65-F5344CB8AC3E}">
        <p14:creationId xmlns:p14="http://schemas.microsoft.com/office/powerpoint/2010/main" val="9004680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Nick</a:t>
            </a:r>
            <a:endParaRPr lang="en-US">
              <a:ea typeface="Tahoma"/>
              <a:cs typeface="Tahoma"/>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50</a:t>
            </a:fld>
            <a:endParaRPr lang="en-US"/>
          </a:p>
        </p:txBody>
      </p:sp>
    </p:spTree>
    <p:extLst>
      <p:ext uri="{BB962C8B-B14F-4D97-AF65-F5344CB8AC3E}">
        <p14:creationId xmlns:p14="http://schemas.microsoft.com/office/powerpoint/2010/main" val="6631450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Nick</a:t>
            </a:r>
          </a:p>
        </p:txBody>
      </p:sp>
      <p:sp>
        <p:nvSpPr>
          <p:cNvPr id="4" name="Slide Number Placeholder 3"/>
          <p:cNvSpPr>
            <a:spLocks noGrp="1"/>
          </p:cNvSpPr>
          <p:nvPr>
            <p:ph type="sldNum" sz="quarter" idx="5"/>
          </p:nvPr>
        </p:nvSpPr>
        <p:spPr/>
        <p:txBody>
          <a:bodyPr/>
          <a:lstStyle/>
          <a:p>
            <a:fld id="{5AE7A38C-5F75-D34C-8EEB-9617AEF57B70}" type="slidenum">
              <a:rPr lang="en-US" smtClean="0"/>
              <a:pPr/>
              <a:t>51</a:t>
            </a:fld>
            <a:endParaRPr lang="en-US"/>
          </a:p>
        </p:txBody>
      </p:sp>
    </p:spTree>
    <p:extLst>
      <p:ext uri="{BB962C8B-B14F-4D97-AF65-F5344CB8AC3E}">
        <p14:creationId xmlns:p14="http://schemas.microsoft.com/office/powerpoint/2010/main" val="3673215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Kellen</a:t>
            </a:r>
          </a:p>
          <a:p>
            <a:endParaRPr lang="en-US">
              <a:latin typeface="Calibri"/>
              <a:cs typeface="Calibri"/>
            </a:endParaRPr>
          </a:p>
          <a:p>
            <a:r>
              <a:rPr lang="en-US">
                <a:latin typeface="Calibri"/>
                <a:cs typeface="Calibri"/>
              </a:rPr>
              <a:t>Explain how the expected vs. Unexpected patterns were based on ENHANCE study.</a:t>
            </a:r>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52</a:t>
            </a:fld>
            <a:endParaRPr lang="en-US"/>
          </a:p>
        </p:txBody>
      </p:sp>
    </p:spTree>
    <p:extLst>
      <p:ext uri="{BB962C8B-B14F-4D97-AF65-F5344CB8AC3E}">
        <p14:creationId xmlns:p14="http://schemas.microsoft.com/office/powerpoint/2010/main" val="35707286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Kellen</a:t>
            </a:r>
          </a:p>
        </p:txBody>
      </p:sp>
      <p:sp>
        <p:nvSpPr>
          <p:cNvPr id="4" name="Slide Number Placeholder 3"/>
          <p:cNvSpPr>
            <a:spLocks noGrp="1"/>
          </p:cNvSpPr>
          <p:nvPr>
            <p:ph type="sldNum" sz="quarter" idx="5"/>
          </p:nvPr>
        </p:nvSpPr>
        <p:spPr/>
        <p:txBody>
          <a:bodyPr/>
          <a:lstStyle/>
          <a:p>
            <a:fld id="{5AE7A38C-5F75-D34C-8EEB-9617AEF57B70}" type="slidenum">
              <a:rPr lang="en-US" smtClean="0"/>
              <a:pPr/>
              <a:t>53</a:t>
            </a:fld>
            <a:endParaRPr lang="en-US"/>
          </a:p>
        </p:txBody>
      </p:sp>
    </p:spTree>
    <p:extLst>
      <p:ext uri="{BB962C8B-B14F-4D97-AF65-F5344CB8AC3E}">
        <p14:creationId xmlns:p14="http://schemas.microsoft.com/office/powerpoint/2010/main" val="8686269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Kellen</a:t>
            </a:r>
          </a:p>
          <a:p>
            <a:r>
              <a:rPr lang="en-US">
                <a:latin typeface="Tahoma"/>
                <a:ea typeface="Tahoma"/>
                <a:cs typeface="Tahoma"/>
              </a:rPr>
              <a:t>Here is another version of what we just looked at using a heat map that shows darker colors for the greater values.</a:t>
            </a:r>
          </a:p>
          <a:p>
            <a:endParaRPr lang="en-US">
              <a:cs typeface="Calibri"/>
            </a:endParaRPr>
          </a:p>
          <a:p>
            <a:r>
              <a:rPr lang="en-US">
                <a:latin typeface="Tahoma"/>
                <a:ea typeface="Tahoma"/>
                <a:cs typeface="Tahoma"/>
              </a:rPr>
              <a:t>Here we can notice that the majority of children falling in the 0 to +/- 1 point change on the COS.  Notice too that the values are shifted slightly to the right of the expected pattern. There is a greater concentration of the values just to the right of the center values (0 +/-1)</a:t>
            </a:r>
          </a:p>
          <a:p>
            <a:endParaRPr lang="en-US">
              <a:cs typeface="Calibri"/>
            </a:endParaRPr>
          </a:p>
          <a:p>
            <a:r>
              <a:rPr lang="en-US">
                <a:latin typeface="Tahoma"/>
                <a:ea typeface="Tahoma"/>
                <a:cs typeface="Tahoma"/>
              </a:rPr>
              <a:t>The concentration gradient shows the distribution in and outside of the expected boundaries. So the darkest colors would typically be in the middle boundary and then lighter colors outside of the boundary. </a:t>
            </a:r>
          </a:p>
          <a:p>
            <a:endParaRPr lang="en-US">
              <a:cs typeface="Calibri"/>
            </a:endParaRPr>
          </a:p>
          <a:p>
            <a:r>
              <a:rPr lang="en-US">
                <a:latin typeface="Tahoma"/>
                <a:ea typeface="Tahoma"/>
                <a:cs typeface="Tahoma"/>
              </a:rPr>
              <a:t>The pattern shown here is what we'd expect to see.  </a:t>
            </a:r>
          </a:p>
        </p:txBody>
      </p:sp>
      <p:sp>
        <p:nvSpPr>
          <p:cNvPr id="4" name="Slide Number Placeholder 3"/>
          <p:cNvSpPr>
            <a:spLocks noGrp="1"/>
          </p:cNvSpPr>
          <p:nvPr>
            <p:ph type="sldNum" sz="quarter" idx="5"/>
          </p:nvPr>
        </p:nvSpPr>
        <p:spPr/>
        <p:txBody>
          <a:bodyPr/>
          <a:lstStyle/>
          <a:p>
            <a:fld id="{D0A2CCEA-EF78-4B91-8857-E29EC61AE32B}" type="slidenum">
              <a:rPr lang="en-US"/>
              <a:t>54</a:t>
            </a:fld>
            <a:endParaRPr lang="en-US"/>
          </a:p>
        </p:txBody>
      </p:sp>
    </p:spTree>
    <p:extLst>
      <p:ext uri="{BB962C8B-B14F-4D97-AF65-F5344CB8AC3E}">
        <p14:creationId xmlns:p14="http://schemas.microsoft.com/office/powerpoint/2010/main" val="32922939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Kellen</a:t>
            </a:r>
          </a:p>
        </p:txBody>
      </p:sp>
      <p:sp>
        <p:nvSpPr>
          <p:cNvPr id="4" name="Slide Number Placeholder 3"/>
          <p:cNvSpPr>
            <a:spLocks noGrp="1"/>
          </p:cNvSpPr>
          <p:nvPr>
            <p:ph type="sldNum" sz="quarter" idx="5"/>
          </p:nvPr>
        </p:nvSpPr>
        <p:spPr/>
        <p:txBody>
          <a:bodyPr/>
          <a:lstStyle/>
          <a:p>
            <a:fld id="{5AE7A38C-5F75-D34C-8EEB-9617AEF57B70}" type="slidenum">
              <a:rPr lang="en-US" smtClean="0"/>
              <a:pPr/>
              <a:t>55</a:t>
            </a:fld>
            <a:endParaRPr lang="en-US"/>
          </a:p>
        </p:txBody>
      </p:sp>
    </p:spTree>
    <p:extLst>
      <p:ext uri="{BB962C8B-B14F-4D97-AF65-F5344CB8AC3E}">
        <p14:creationId xmlns:p14="http://schemas.microsoft.com/office/powerpoint/2010/main" val="31088027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Kellen</a:t>
            </a:r>
          </a:p>
          <a:p>
            <a:r>
              <a:rPr lang="en-US">
                <a:latin typeface="Tahoma"/>
                <a:ea typeface="Tahoma"/>
                <a:cs typeface="Tahoma"/>
              </a:rPr>
              <a:t>Here is another version of what we just looked at using a heat map that shows darker colors for the greater values.</a:t>
            </a:r>
          </a:p>
          <a:p>
            <a:endParaRPr lang="en-US">
              <a:cs typeface="Calibri"/>
            </a:endParaRPr>
          </a:p>
          <a:p>
            <a:r>
              <a:rPr lang="en-US">
                <a:latin typeface="Tahoma"/>
                <a:ea typeface="Tahoma"/>
                <a:cs typeface="Tahoma"/>
              </a:rPr>
              <a:t>Here we can notice that the majority of children falling in the 0 to +/- 1 point change on the COS.  Notice too that the values are shifted slightly to the right of the expected pattern. There is a greater concentration of the values just to the right of the center values (0 +/-1)</a:t>
            </a:r>
          </a:p>
          <a:p>
            <a:endParaRPr lang="en-US">
              <a:cs typeface="Calibri"/>
            </a:endParaRPr>
          </a:p>
          <a:p>
            <a:r>
              <a:rPr lang="en-US">
                <a:latin typeface="Tahoma"/>
                <a:ea typeface="Tahoma"/>
                <a:cs typeface="Tahoma"/>
              </a:rPr>
              <a:t>The concentration gradient shows the distribution in and outside of the expected boundaries. So the darkest colors would typically be in the middle boundary and then lighter colors outside of the boundary. </a:t>
            </a:r>
          </a:p>
          <a:p>
            <a:endParaRPr lang="en-US">
              <a:cs typeface="Calibri"/>
            </a:endParaRPr>
          </a:p>
          <a:p>
            <a:r>
              <a:rPr lang="en-US">
                <a:latin typeface="Tahoma"/>
                <a:ea typeface="Tahoma"/>
                <a:cs typeface="Tahoma"/>
              </a:rPr>
              <a:t>The pattern shown here is what we'd expect to see.  </a:t>
            </a:r>
          </a:p>
        </p:txBody>
      </p:sp>
      <p:sp>
        <p:nvSpPr>
          <p:cNvPr id="4" name="Slide Number Placeholder 3"/>
          <p:cNvSpPr>
            <a:spLocks noGrp="1"/>
          </p:cNvSpPr>
          <p:nvPr>
            <p:ph type="sldNum" sz="quarter" idx="5"/>
          </p:nvPr>
        </p:nvSpPr>
        <p:spPr/>
        <p:txBody>
          <a:bodyPr/>
          <a:lstStyle/>
          <a:p>
            <a:fld id="{D0A2CCEA-EF78-4B91-8857-E29EC61AE32B}" type="slidenum">
              <a:rPr lang="en-US"/>
              <a:t>56</a:t>
            </a:fld>
            <a:endParaRPr lang="en-US"/>
          </a:p>
        </p:txBody>
      </p:sp>
    </p:spTree>
    <p:extLst>
      <p:ext uri="{BB962C8B-B14F-4D97-AF65-F5344CB8AC3E}">
        <p14:creationId xmlns:p14="http://schemas.microsoft.com/office/powerpoint/2010/main" val="28942728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Kellen</a:t>
            </a:r>
          </a:p>
          <a:p>
            <a:r>
              <a:rPr lang="en-US">
                <a:latin typeface="Tahoma"/>
                <a:ea typeface="Tahoma"/>
                <a:cs typeface="Tahoma"/>
              </a:rPr>
              <a:t>20 minutes small group</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A2CCEA-EF78-4B91-8857-E29EC61AE32B}" type="slidenum">
              <a:rPr lang="en-US" smtClean="0"/>
              <a:t>57</a:t>
            </a:fld>
            <a:endParaRPr lang="en-US"/>
          </a:p>
        </p:txBody>
      </p:sp>
    </p:spTree>
    <p:extLst>
      <p:ext uri="{BB962C8B-B14F-4D97-AF65-F5344CB8AC3E}">
        <p14:creationId xmlns:p14="http://schemas.microsoft.com/office/powerpoint/2010/main" val="12385583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Nick</a:t>
            </a:r>
          </a:p>
        </p:txBody>
      </p:sp>
      <p:sp>
        <p:nvSpPr>
          <p:cNvPr id="4" name="Slide Number Placeholder 3"/>
          <p:cNvSpPr>
            <a:spLocks noGrp="1"/>
          </p:cNvSpPr>
          <p:nvPr>
            <p:ph type="sldNum" sz="quarter" idx="5"/>
          </p:nvPr>
        </p:nvSpPr>
        <p:spPr/>
        <p:txBody>
          <a:bodyPr/>
          <a:lstStyle/>
          <a:p>
            <a:fld id="{5AE7A38C-5F75-D34C-8EEB-9617AEF57B70}" type="slidenum">
              <a:rPr lang="en-US" smtClean="0"/>
              <a:pPr/>
              <a:t>58</a:t>
            </a:fld>
            <a:endParaRPr lang="en-US"/>
          </a:p>
        </p:txBody>
      </p:sp>
    </p:spTree>
    <p:extLst>
      <p:ext uri="{BB962C8B-B14F-4D97-AF65-F5344CB8AC3E}">
        <p14:creationId xmlns:p14="http://schemas.microsoft.com/office/powerpoint/2010/main" val="7455284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Nick</a:t>
            </a:r>
          </a:p>
        </p:txBody>
      </p:sp>
      <p:sp>
        <p:nvSpPr>
          <p:cNvPr id="4" name="Slide Number Placeholder 3"/>
          <p:cNvSpPr>
            <a:spLocks noGrp="1"/>
          </p:cNvSpPr>
          <p:nvPr>
            <p:ph type="sldNum" sz="quarter" idx="5"/>
          </p:nvPr>
        </p:nvSpPr>
        <p:spPr/>
        <p:txBody>
          <a:bodyPr/>
          <a:lstStyle/>
          <a:p>
            <a:fld id="{5AE7A38C-5F75-D34C-8EEB-9617AEF57B70}" type="slidenum">
              <a:rPr lang="en-US" smtClean="0"/>
              <a:pPr/>
              <a:t>59</a:t>
            </a:fld>
            <a:endParaRPr lang="en-US"/>
          </a:p>
        </p:txBody>
      </p:sp>
    </p:spTree>
    <p:extLst>
      <p:ext uri="{BB962C8B-B14F-4D97-AF65-F5344CB8AC3E}">
        <p14:creationId xmlns:p14="http://schemas.microsoft.com/office/powerpoint/2010/main" val="2227535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Nick</a:t>
            </a:r>
          </a:p>
        </p:txBody>
      </p:sp>
      <p:sp>
        <p:nvSpPr>
          <p:cNvPr id="4" name="Slide Number Placeholder 3"/>
          <p:cNvSpPr>
            <a:spLocks noGrp="1"/>
          </p:cNvSpPr>
          <p:nvPr>
            <p:ph type="sldNum" sz="quarter" idx="5"/>
          </p:nvPr>
        </p:nvSpPr>
        <p:spPr/>
        <p:txBody>
          <a:bodyPr/>
          <a:lstStyle/>
          <a:p>
            <a:fld id="{5AE7A38C-5F75-D34C-8EEB-9617AEF57B70}" type="slidenum">
              <a:rPr lang="en-US" smtClean="0"/>
              <a:pPr/>
              <a:t>6</a:t>
            </a:fld>
            <a:endParaRPr lang="en-US"/>
          </a:p>
        </p:txBody>
      </p:sp>
    </p:spTree>
    <p:extLst>
      <p:ext uri="{BB962C8B-B14F-4D97-AF65-F5344CB8AC3E}">
        <p14:creationId xmlns:p14="http://schemas.microsoft.com/office/powerpoint/2010/main" val="7634785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Nick</a:t>
            </a:r>
          </a:p>
        </p:txBody>
      </p:sp>
      <p:sp>
        <p:nvSpPr>
          <p:cNvPr id="4" name="Slide Number Placeholder 3"/>
          <p:cNvSpPr>
            <a:spLocks noGrp="1"/>
          </p:cNvSpPr>
          <p:nvPr>
            <p:ph type="sldNum" sz="quarter" idx="5"/>
          </p:nvPr>
        </p:nvSpPr>
        <p:spPr/>
        <p:txBody>
          <a:bodyPr/>
          <a:lstStyle/>
          <a:p>
            <a:fld id="{5AE7A38C-5F75-D34C-8EEB-9617AEF57B70}" type="slidenum">
              <a:rPr lang="en-US" smtClean="0"/>
              <a:pPr/>
              <a:t>60</a:t>
            </a:fld>
            <a:endParaRPr lang="en-US"/>
          </a:p>
        </p:txBody>
      </p:sp>
    </p:spTree>
    <p:extLst>
      <p:ext uri="{BB962C8B-B14F-4D97-AF65-F5344CB8AC3E}">
        <p14:creationId xmlns:p14="http://schemas.microsoft.com/office/powerpoint/2010/main" val="29181950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Nick</a:t>
            </a:r>
          </a:p>
          <a:p>
            <a:r>
              <a:rPr lang="en-US">
                <a:latin typeface="Tahoma"/>
                <a:ea typeface="Tahoma"/>
                <a:cs typeface="Tahoma"/>
              </a:rPr>
              <a:t>Clean, circular process of data use. These steps are also not necessarily linear.</a:t>
            </a:r>
          </a:p>
        </p:txBody>
      </p:sp>
      <p:sp>
        <p:nvSpPr>
          <p:cNvPr id="4" name="Slide Number Placeholder 3"/>
          <p:cNvSpPr>
            <a:spLocks noGrp="1"/>
          </p:cNvSpPr>
          <p:nvPr>
            <p:ph type="sldNum" sz="quarter" idx="5"/>
          </p:nvPr>
        </p:nvSpPr>
        <p:spPr/>
        <p:txBody>
          <a:bodyPr/>
          <a:lstStyle/>
          <a:p>
            <a:fld id="{5AE7A38C-5F75-D34C-8EEB-9617AEF57B70}" type="slidenum">
              <a:rPr lang="en-US" smtClean="0"/>
              <a:pPr/>
              <a:t>61</a:t>
            </a:fld>
            <a:endParaRPr lang="en-US"/>
          </a:p>
        </p:txBody>
      </p:sp>
    </p:spTree>
    <p:extLst>
      <p:ext uri="{BB962C8B-B14F-4D97-AF65-F5344CB8AC3E}">
        <p14:creationId xmlns:p14="http://schemas.microsoft.com/office/powerpoint/2010/main" val="14493747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Nick</a:t>
            </a:r>
          </a:p>
        </p:txBody>
      </p:sp>
      <p:sp>
        <p:nvSpPr>
          <p:cNvPr id="4" name="Slide Number Placeholder 3"/>
          <p:cNvSpPr>
            <a:spLocks noGrp="1"/>
          </p:cNvSpPr>
          <p:nvPr>
            <p:ph type="sldNum" sz="quarter" idx="5"/>
          </p:nvPr>
        </p:nvSpPr>
        <p:spPr/>
        <p:txBody>
          <a:bodyPr/>
          <a:lstStyle/>
          <a:p>
            <a:fld id="{5AE7A38C-5F75-D34C-8EEB-9617AEF57B70}" type="slidenum">
              <a:rPr lang="en-US" smtClean="0"/>
              <a:pPr/>
              <a:t>62</a:t>
            </a:fld>
            <a:endParaRPr lang="en-US"/>
          </a:p>
        </p:txBody>
      </p:sp>
    </p:spTree>
    <p:extLst>
      <p:ext uri="{BB962C8B-B14F-4D97-AF65-F5344CB8AC3E}">
        <p14:creationId xmlns:p14="http://schemas.microsoft.com/office/powerpoint/2010/main" val="32273148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Nick</a:t>
            </a:r>
          </a:p>
          <a:p>
            <a:r>
              <a:rPr lang="en-US">
                <a:latin typeface="Tahoma"/>
                <a:ea typeface="Tahoma"/>
                <a:cs typeface="Tahoma"/>
              </a:rPr>
              <a:t>Backup: data culture toolkit</a:t>
            </a:r>
          </a:p>
        </p:txBody>
      </p:sp>
      <p:sp>
        <p:nvSpPr>
          <p:cNvPr id="4" name="Slide Number Placeholder 3"/>
          <p:cNvSpPr>
            <a:spLocks noGrp="1"/>
          </p:cNvSpPr>
          <p:nvPr>
            <p:ph type="sldNum" sz="quarter" idx="5"/>
          </p:nvPr>
        </p:nvSpPr>
        <p:spPr/>
        <p:txBody>
          <a:bodyPr/>
          <a:lstStyle/>
          <a:p>
            <a:fld id="{5AE7A38C-5F75-D34C-8EEB-9617AEF57B70}" type="slidenum">
              <a:rPr lang="en-US" smtClean="0"/>
              <a:pPr/>
              <a:t>63</a:t>
            </a:fld>
            <a:endParaRPr lang="en-US"/>
          </a:p>
        </p:txBody>
      </p:sp>
    </p:spTree>
    <p:extLst>
      <p:ext uri="{BB962C8B-B14F-4D97-AF65-F5344CB8AC3E}">
        <p14:creationId xmlns:p14="http://schemas.microsoft.com/office/powerpoint/2010/main" val="32277610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Tahoma"/>
                <a:ea typeface="Tahoma"/>
                <a:cs typeface="Tahoma"/>
              </a:rPr>
              <a:t>Nick</a:t>
            </a:r>
          </a:p>
          <a:p>
            <a:pPr marL="0" marR="0" lvl="0" indent="0" algn="l" defTabSz="914400">
              <a:lnSpc>
                <a:spcPct val="100000"/>
              </a:lnSpc>
              <a:spcBef>
                <a:spcPts val="0"/>
              </a:spcBef>
              <a:spcAft>
                <a:spcPts val="0"/>
              </a:spcAft>
              <a:buClrTx/>
              <a:buSzTx/>
              <a:buFontTx/>
              <a:buNone/>
              <a:tabLst/>
              <a:defRPr/>
            </a:pPr>
            <a:r>
              <a:rPr lang="en-US" i="0">
                <a:latin typeface="Tahoma"/>
                <a:ea typeface="Tahoma"/>
                <a:cs typeface="Tahoma"/>
              </a:rPr>
              <a:t>Think back to small group discussion about data quality profile. We asked you think about what additional questions arise from exploring the data quality profile?</a:t>
            </a:r>
            <a:endParaRPr lang="en-US">
              <a:latin typeface="Tahoma"/>
              <a:ea typeface="Tahoma"/>
              <a:cs typeface="Tahoma"/>
            </a:endParaRPr>
          </a:p>
          <a:p>
            <a:endParaRPr lang="en-US" i="0"/>
          </a:p>
        </p:txBody>
      </p:sp>
      <p:sp>
        <p:nvSpPr>
          <p:cNvPr id="4" name="Slide Number Placeholder 3"/>
          <p:cNvSpPr>
            <a:spLocks noGrp="1"/>
          </p:cNvSpPr>
          <p:nvPr>
            <p:ph type="sldNum" sz="quarter" idx="5"/>
          </p:nvPr>
        </p:nvSpPr>
        <p:spPr/>
        <p:txBody>
          <a:bodyPr/>
          <a:lstStyle/>
          <a:p>
            <a:fld id="{5AE7A38C-5F75-D34C-8EEB-9617AEF57B70}" type="slidenum">
              <a:rPr lang="en-US" smtClean="0"/>
              <a:pPr/>
              <a:t>64</a:t>
            </a:fld>
            <a:endParaRPr lang="en-US"/>
          </a:p>
        </p:txBody>
      </p:sp>
    </p:spTree>
    <p:extLst>
      <p:ext uri="{BB962C8B-B14F-4D97-AF65-F5344CB8AC3E}">
        <p14:creationId xmlns:p14="http://schemas.microsoft.com/office/powerpoint/2010/main" val="20899431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Nick</a:t>
            </a:r>
          </a:p>
        </p:txBody>
      </p:sp>
      <p:sp>
        <p:nvSpPr>
          <p:cNvPr id="4" name="Slide Number Placeholder 3"/>
          <p:cNvSpPr>
            <a:spLocks noGrp="1"/>
          </p:cNvSpPr>
          <p:nvPr>
            <p:ph type="sldNum" sz="quarter" idx="5"/>
          </p:nvPr>
        </p:nvSpPr>
        <p:spPr/>
        <p:txBody>
          <a:bodyPr/>
          <a:lstStyle/>
          <a:p>
            <a:fld id="{5AE7A38C-5F75-D34C-8EEB-9617AEF57B70}" type="slidenum">
              <a:rPr lang="en-US" smtClean="0"/>
              <a:pPr/>
              <a:t>65</a:t>
            </a:fld>
            <a:endParaRPr lang="en-US"/>
          </a:p>
        </p:txBody>
      </p:sp>
    </p:spTree>
    <p:extLst>
      <p:ext uri="{BB962C8B-B14F-4D97-AF65-F5344CB8AC3E}">
        <p14:creationId xmlns:p14="http://schemas.microsoft.com/office/powerpoint/2010/main" val="20361239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t>66</a:t>
            </a:fld>
            <a:endParaRPr lang="en-US"/>
          </a:p>
        </p:txBody>
      </p:sp>
    </p:spTree>
    <p:extLst>
      <p:ext uri="{BB962C8B-B14F-4D97-AF65-F5344CB8AC3E}">
        <p14:creationId xmlns:p14="http://schemas.microsoft.com/office/powerpoint/2010/main" val="2556339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Nick</a:t>
            </a:r>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7</a:t>
            </a:fld>
            <a:endParaRPr lang="en-US"/>
          </a:p>
        </p:txBody>
      </p:sp>
    </p:spTree>
    <p:extLst>
      <p:ext uri="{BB962C8B-B14F-4D97-AF65-F5344CB8AC3E}">
        <p14:creationId xmlns:p14="http://schemas.microsoft.com/office/powerpoint/2010/main" val="994995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Nick</a:t>
            </a:r>
          </a:p>
          <a:p>
            <a:r>
              <a:rPr lang="en-US">
                <a:latin typeface="Tahoma"/>
                <a:ea typeface="Tahoma"/>
                <a:cs typeface="Tahoma"/>
              </a:rPr>
              <a:t>Ask if anyone has inserted their own data into the Pattern Checking BLANK template?</a:t>
            </a:r>
            <a:endParaRPr lang="en-US">
              <a:ea typeface="Tahoma"/>
              <a:cs typeface="Tahoma"/>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8</a:t>
            </a:fld>
            <a:endParaRPr lang="en-US"/>
          </a:p>
        </p:txBody>
      </p:sp>
    </p:spTree>
    <p:extLst>
      <p:ext uri="{BB962C8B-B14F-4D97-AF65-F5344CB8AC3E}">
        <p14:creationId xmlns:p14="http://schemas.microsoft.com/office/powerpoint/2010/main" val="1613576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Nick</a:t>
            </a:r>
          </a:p>
          <a:p>
            <a:r>
              <a:rPr lang="en-US">
                <a:latin typeface="Calibri"/>
                <a:cs typeface="Calibri"/>
              </a:rPr>
              <a:t>Everybody starts sitting, go in order from 1-5</a:t>
            </a:r>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9</a:t>
            </a:fld>
            <a:endParaRPr lang="en-US"/>
          </a:p>
        </p:txBody>
      </p:sp>
    </p:spTree>
    <p:extLst>
      <p:ext uri="{BB962C8B-B14F-4D97-AF65-F5344CB8AC3E}">
        <p14:creationId xmlns:p14="http://schemas.microsoft.com/office/powerpoint/2010/main" val="11203177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lnSpc>
                <a:spcPct val="100000"/>
              </a:lnSpc>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9" name="Picture 18">
            <a:extLst>
              <a:ext uri="{FF2B5EF4-FFF2-40B4-BE49-F238E27FC236}">
                <a16:creationId xmlns:a16="http://schemas.microsoft.com/office/drawing/2014/main" id="{FE0615AD-8FBE-3E43-9E47-8226A0C10881}"/>
              </a:ext>
            </a:extLst>
          </p:cNvPr>
          <p:cNvPicPr>
            <a:picLocks noChangeAspect="1"/>
          </p:cNvPicPr>
          <p:nvPr userDrawn="1"/>
        </p:nvPicPr>
        <p:blipFill>
          <a:blip r:embed="rId2"/>
          <a:stretch>
            <a:fillRect/>
          </a:stretch>
        </p:blipFill>
        <p:spPr>
          <a:xfrm>
            <a:off x="523182" y="170970"/>
            <a:ext cx="2210292" cy="73152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4259D6C-A1C2-1B4D-A240-86FD09AB9560}"/>
              </a:ext>
            </a:extLst>
          </p:cNvPr>
          <p:cNvPicPr>
            <a:picLocks noChangeAspect="1"/>
          </p:cNvPicPr>
          <p:nvPr userDrawn="1"/>
        </p:nvPicPr>
        <p:blipFill>
          <a:blip r:embed="rId3"/>
          <a:stretch>
            <a:fillRect/>
          </a:stretch>
        </p:blipFill>
        <p:spPr>
          <a:xfrm>
            <a:off x="4212187" y="6356665"/>
            <a:ext cx="1615440" cy="365760"/>
          </a:xfrm>
          <a:prstGeom prst="rect">
            <a:avLst/>
          </a:prstGeom>
        </p:spPr>
      </p:pic>
    </p:spTree>
    <p:extLst>
      <p:ext uri="{BB962C8B-B14F-4D97-AF65-F5344CB8AC3E}">
        <p14:creationId xmlns:p14="http://schemas.microsoft.com/office/powerpoint/2010/main" val="3779357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rgbClr val="154578"/>
                </a:solidFill>
              </a:rPr>
              <a:pPr/>
              <a:t>‹#›</a:t>
            </a:fld>
            <a:endParaRPr lang="en-US">
              <a:solidFill>
                <a:srgbClr val="154578"/>
              </a:solidFill>
            </a:endParaRPr>
          </a:p>
        </p:txBody>
      </p:sp>
    </p:spTree>
    <p:extLst>
      <p:ext uri="{BB962C8B-B14F-4D97-AF65-F5344CB8AC3E}">
        <p14:creationId xmlns:p14="http://schemas.microsoft.com/office/powerpoint/2010/main" val="37825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457201"/>
            <a:ext cx="6172200" cy="5403850"/>
          </a:xfrm>
        </p:spPr>
        <p:txBody>
          <a:bodyPr/>
          <a:lstStyle>
            <a:lvl1pPr>
              <a:defRPr sz="24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1" name="Picture 10">
            <a:extLst>
              <a:ext uri="{FF2B5EF4-FFF2-40B4-BE49-F238E27FC236}">
                <a16:creationId xmlns:a16="http://schemas.microsoft.com/office/drawing/2014/main" id="{331F90A6-F424-F443-81B7-9DF3D5D626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Tree>
    <p:extLst>
      <p:ext uri="{BB962C8B-B14F-4D97-AF65-F5344CB8AC3E}">
        <p14:creationId xmlns:p14="http://schemas.microsoft.com/office/powerpoint/2010/main" val="126693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2049462"/>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Title 4">
            <a:extLst>
              <a:ext uri="{FF2B5EF4-FFF2-40B4-BE49-F238E27FC236}">
                <a16:creationId xmlns:a16="http://schemas.microsoft.com/office/drawing/2014/main" id="{B4DA8F08-7FF8-5846-A1F3-9A1CE307C9B6}"/>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9CEE7F13-F52D-7C43-9F04-29EF723D6555}"/>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356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2058987"/>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Title 2">
            <a:extLst>
              <a:ext uri="{FF2B5EF4-FFF2-40B4-BE49-F238E27FC236}">
                <a16:creationId xmlns:a16="http://schemas.microsoft.com/office/drawing/2014/main" id="{C1781DDC-FAAB-1D48-A740-F63BA1EC640F}"/>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85EA0ADD-956A-E54E-8B99-BA2A33D393EC}"/>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58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Blank: ECTA">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89DE2F01-BF07-1541-BAC6-892BA875643E}"/>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78896D6F-DBA9-4348-A229-82D25A72473E}"/>
              </a:ext>
            </a:extLst>
          </p:cNvPr>
          <p:cNvSpPr>
            <a:spLocks noGrp="1"/>
          </p:cNvSpPr>
          <p:nvPr>
            <p:ph type="ftr" sz="quarter" idx="3"/>
          </p:nvPr>
        </p:nvSpPr>
        <p:spPr>
          <a:xfrm>
            <a:off x="4886563" y="6319553"/>
            <a:ext cx="5473947" cy="496463"/>
          </a:xfrm>
          <a:prstGeom prst="rect">
            <a:avLst/>
          </a:prstGeom>
        </p:spPr>
        <p:txBody>
          <a:bodyPr anchor="ctr" anchorCtr="0"/>
          <a:lstStyle>
            <a:lvl1pPr>
              <a:defRPr sz="1400">
                <a:solidFill>
                  <a:srgbClr val="104578"/>
                </a:solidFill>
              </a:defRPr>
            </a:lvl1pPr>
          </a:lstStyle>
          <a:p>
            <a:endParaRPr lang="en-US"/>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pic>
        <p:nvPicPr>
          <p:cNvPr id="9" name="Picture 8" title="Logo: DaSy">
            <a:extLst>
              <a:ext uri="{FF2B5EF4-FFF2-40B4-BE49-F238E27FC236}">
                <a16:creationId xmlns:a16="http://schemas.microsoft.com/office/drawing/2014/main" id="{2D457E53-B523-4AE7-B84A-40BA10E7AA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5795" y="6227174"/>
            <a:ext cx="764109" cy="548640"/>
          </a:xfrm>
          <a:prstGeom prst="rect">
            <a:avLst/>
          </a:prstGeom>
        </p:spPr>
      </p:pic>
      <p:pic>
        <p:nvPicPr>
          <p:cNvPr id="10" name="Picture 9" title="Logo: ECTA">
            <a:extLst>
              <a:ext uri="{FF2B5EF4-FFF2-40B4-BE49-F238E27FC236}">
                <a16:creationId xmlns:a16="http://schemas.microsoft.com/office/drawing/2014/main" id="{CED436ED-AF30-4563-8E1C-8855A0D2445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072" t="6772" r="7929" b="-1"/>
          <a:stretch/>
        </p:blipFill>
        <p:spPr>
          <a:xfrm>
            <a:off x="2196941" y="6319553"/>
            <a:ext cx="1024046" cy="426977"/>
          </a:xfrm>
          <a:prstGeom prst="rect">
            <a:avLst/>
          </a:prstGeom>
        </p:spPr>
      </p:pic>
      <p:pic>
        <p:nvPicPr>
          <p:cNvPr id="13" name="Google Shape;525;p73">
            <a:extLst>
              <a:ext uri="{FF2B5EF4-FFF2-40B4-BE49-F238E27FC236}">
                <a16:creationId xmlns:a16="http://schemas.microsoft.com/office/drawing/2014/main" id="{CE3E85A6-CF60-4DC1-9CE5-A9E08E58F337}"/>
              </a:ext>
            </a:extLst>
          </p:cNvPr>
          <p:cNvPicPr/>
          <p:nvPr userDrawn="1"/>
        </p:nvPicPr>
        <p:blipFill rotWithShape="1">
          <a:blip r:embed="rId4" cstate="print">
            <a:alphaModFix/>
            <a:extLst>
              <a:ext uri="{28A0092B-C50C-407E-A947-70E740481C1C}">
                <a14:useLocalDpi xmlns:a14="http://schemas.microsoft.com/office/drawing/2010/main" val="0"/>
              </a:ext>
            </a:extLst>
          </a:blip>
          <a:srcRect/>
          <a:stretch/>
        </p:blipFill>
        <p:spPr>
          <a:xfrm>
            <a:off x="52346" y="6179857"/>
            <a:ext cx="478268" cy="643275"/>
          </a:xfrm>
          <a:prstGeom prst="rect">
            <a:avLst/>
          </a:prstGeom>
          <a:solidFill>
            <a:schemeClr val="lt1"/>
          </a:solidFill>
          <a:ln>
            <a:noFill/>
          </a:ln>
        </p:spPr>
      </p:pic>
      <p:pic>
        <p:nvPicPr>
          <p:cNvPr id="14" name="Google Shape;524;p73">
            <a:extLst>
              <a:ext uri="{FF2B5EF4-FFF2-40B4-BE49-F238E27FC236}">
                <a16:creationId xmlns:a16="http://schemas.microsoft.com/office/drawing/2014/main" id="{8B4DB25D-E1FC-4690-8757-E30F3599A1C0}"/>
              </a:ext>
            </a:extLst>
          </p:cNvPr>
          <p:cNvPicPr>
            <a:picLocks noChangeAspect="1"/>
          </p:cNvPicPr>
          <p:nvPr userDrawn="1"/>
        </p:nvPicPr>
        <p:blipFill rotWithShape="1">
          <a:blip r:embed="rId5" cstate="print">
            <a:alphaModFix/>
            <a:extLst>
              <a:ext uri="{28A0092B-C50C-407E-A947-70E740481C1C}">
                <a14:useLocalDpi xmlns:a14="http://schemas.microsoft.com/office/drawing/2010/main" val="0"/>
              </a:ext>
            </a:extLst>
          </a:blip>
          <a:srcRect/>
          <a:stretch/>
        </p:blipFill>
        <p:spPr>
          <a:xfrm>
            <a:off x="573338" y="6227174"/>
            <a:ext cx="522130" cy="502920"/>
          </a:xfrm>
          <a:prstGeom prst="rect">
            <a:avLst/>
          </a:prstGeom>
          <a:noFill/>
          <a:ln>
            <a:noFill/>
          </a:ln>
        </p:spPr>
      </p:pic>
      <p:pic>
        <p:nvPicPr>
          <p:cNvPr id="16" name="Picture 2">
            <a:extLst>
              <a:ext uri="{FF2B5EF4-FFF2-40B4-BE49-F238E27FC236}">
                <a16:creationId xmlns:a16="http://schemas.microsoft.com/office/drawing/2014/main" id="{CCB44D40-DAF7-4613-A093-4061D2E0530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138192" y="6250034"/>
            <a:ext cx="1024046" cy="50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81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a:xfrm>
            <a:off x="838200" y="1825625"/>
            <a:ext cx="10515600" cy="4121788"/>
          </a:xfrm>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cxnSp>
        <p:nvCxnSpPr>
          <p:cNvPr id="11" name="Straight Connector 10">
            <a:extLst>
              <a:ext uri="{FF2B5EF4-FFF2-40B4-BE49-F238E27FC236}">
                <a16:creationId xmlns:a16="http://schemas.microsoft.com/office/drawing/2014/main" id="{741D638F-16BA-174C-A385-51CF95BB68DD}"/>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53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a:xfrm>
            <a:off x="838200" y="1825625"/>
            <a:ext cx="10515600" cy="3822821"/>
          </a:xfrm>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cxnSp>
        <p:nvCxnSpPr>
          <p:cNvPr id="8" name="Straight Connector 7">
            <a:extLst>
              <a:ext uri="{FF2B5EF4-FFF2-40B4-BE49-F238E27FC236}">
                <a16:creationId xmlns:a16="http://schemas.microsoft.com/office/drawing/2014/main" id="{6C4E6479-DBC6-D340-9083-F99AA10359EE}"/>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683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12192000" cy="5635487"/>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4" y="0"/>
            <a:ext cx="7803983" cy="3255962"/>
          </a:xfrm>
        </p:spPr>
        <p:txBody>
          <a:bodyPr anchor="b">
            <a:normAutofit/>
          </a:bodyPr>
          <a:lstStyle>
            <a:lvl1pPr algn="l">
              <a:lnSpc>
                <a:spcPct val="100000"/>
              </a:lnSpc>
              <a:defRPr sz="4800">
                <a:solidFill>
                  <a:schemeClr val="bg1"/>
                </a:solidFill>
              </a:defRPr>
            </a:lvl1pPr>
          </a:lstStyle>
          <a:p>
            <a:r>
              <a:rPr lang="en-US"/>
              <a:t>Section Divider</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7803982"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0476ED2C-5527-F143-A131-A0F67F0C0D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rgbClr val="154578"/>
                </a:solidFill>
              </a:rPr>
              <a:pPr/>
              <a:t>‹#›</a:t>
            </a:fld>
            <a:endParaRPr lang="en-US">
              <a:solidFill>
                <a:srgbClr val="154578"/>
              </a:solidFill>
            </a:endParaRPr>
          </a:p>
        </p:txBody>
      </p:sp>
      <p:pic>
        <p:nvPicPr>
          <p:cNvPr id="4" name="Picture 3">
            <a:extLst>
              <a:ext uri="{FF2B5EF4-FFF2-40B4-BE49-F238E27FC236}">
                <a16:creationId xmlns:a16="http://schemas.microsoft.com/office/drawing/2014/main" id="{B8F2FC0E-43D4-BC45-9E8D-6C0087A3E05E}"/>
              </a:ext>
            </a:extLst>
          </p:cNvPr>
          <p:cNvPicPr>
            <a:picLocks noChangeAspect="1"/>
          </p:cNvPicPr>
          <p:nvPr userDrawn="1"/>
        </p:nvPicPr>
        <p:blipFill>
          <a:blip r:embed="rId3">
            <a:alphaModFix amt="50000"/>
          </a:blip>
          <a:stretch>
            <a:fillRect/>
          </a:stretch>
        </p:blipFill>
        <p:spPr>
          <a:xfrm>
            <a:off x="7986532" y="-529048"/>
            <a:ext cx="5044585" cy="5044585"/>
          </a:xfrm>
          <a:prstGeom prst="rect">
            <a:avLst/>
          </a:prstGeom>
        </p:spPr>
      </p:pic>
    </p:spTree>
    <p:extLst>
      <p:ext uri="{BB962C8B-B14F-4D97-AF65-F5344CB8AC3E}">
        <p14:creationId xmlns:p14="http://schemas.microsoft.com/office/powerpoint/2010/main" val="3164209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49F24961-ED3C-484C-BC33-7B4A15ED86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3" name="Straight Connector 12">
            <a:extLst>
              <a:ext uri="{FF2B5EF4-FFF2-40B4-BE49-F238E27FC236}">
                <a16:creationId xmlns:a16="http://schemas.microsoft.com/office/drawing/2014/main" id="{78047698-6C71-504E-B128-C955D3CD0548}"/>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285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2" name="Picture 11">
            <a:extLst>
              <a:ext uri="{FF2B5EF4-FFF2-40B4-BE49-F238E27FC236}">
                <a16:creationId xmlns:a16="http://schemas.microsoft.com/office/drawing/2014/main" id="{455502DE-0F6F-284E-B48B-C2AD667EFC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5" name="Straight Connector 14">
            <a:extLst>
              <a:ext uri="{FF2B5EF4-FFF2-40B4-BE49-F238E27FC236}">
                <a16:creationId xmlns:a16="http://schemas.microsoft.com/office/drawing/2014/main" id="{8C152C72-737B-9845-A90F-33403C1189C1}"/>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977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6EFA2D-6585-5C4B-9B23-AA6C8E7ADD0F}"/>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49F24961-ED3C-484C-BC33-7B4A15ED86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4" name="Straight Connector 13">
            <a:extLst>
              <a:ext uri="{FF2B5EF4-FFF2-40B4-BE49-F238E27FC236}">
                <a16:creationId xmlns:a16="http://schemas.microsoft.com/office/drawing/2014/main" id="{E93AB349-A208-D84C-977E-4450BB3210E5}"/>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50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95DF860-CCE8-DA46-997B-8843C2EC8120}"/>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2" name="Picture 11">
            <a:extLst>
              <a:ext uri="{FF2B5EF4-FFF2-40B4-BE49-F238E27FC236}">
                <a16:creationId xmlns:a16="http://schemas.microsoft.com/office/drawing/2014/main" id="{455502DE-0F6F-284E-B48B-C2AD667EFC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6" name="Straight Connector 15">
            <a:extLst>
              <a:ext uri="{FF2B5EF4-FFF2-40B4-BE49-F238E27FC236}">
                <a16:creationId xmlns:a16="http://schemas.microsoft.com/office/drawing/2014/main" id="{F9CCE5B2-370E-2E40-A8BF-CC7EE8904C9C}"/>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823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73662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56D2A-DA1F-AE40-9BA3-336ADC5E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7827D-B12E-2F47-8C5F-C26A97D2E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356F8-D448-1441-9501-7BF1B3128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ahoma" panose="020B0604030504040204" pitchFamily="34" charset="0"/>
              </a:defRPr>
            </a:lvl1pPr>
          </a:lstStyle>
          <a:p>
            <a:fld id="{B9F76742-9B88-9646-A1C9-33F60B794E5F}" type="datetimeFigureOut">
              <a:rPr lang="en-US" smtClean="0"/>
              <a:pPr/>
              <a:t>9/21/2022</a:t>
            </a:fld>
            <a:endParaRPr lang="en-US"/>
          </a:p>
        </p:txBody>
      </p:sp>
      <p:sp>
        <p:nvSpPr>
          <p:cNvPr id="5" name="Footer Placeholder 4">
            <a:extLst>
              <a:ext uri="{FF2B5EF4-FFF2-40B4-BE49-F238E27FC236}">
                <a16:creationId xmlns:a16="http://schemas.microsoft.com/office/drawing/2014/main" id="{69F351FE-43D5-6042-B65E-C810BA80C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B4BF078C-2072-CE4B-B33E-97C1D33EB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ahoma" panose="020B0604030504040204" pitchFamily="34" charset="0"/>
              </a:defRPr>
            </a:lvl1pPr>
          </a:lstStyle>
          <a:p>
            <a:fld id="{C8F726C4-0B4F-C543-B26D-F6E5E2F5EDCC}" type="slidenum">
              <a:rPr lang="en-US" smtClean="0"/>
              <a:pPr/>
              <a:t>‹#›</a:t>
            </a:fld>
            <a:endParaRPr lang="en-US"/>
          </a:p>
        </p:txBody>
      </p:sp>
    </p:spTree>
    <p:extLst>
      <p:ext uri="{BB962C8B-B14F-4D97-AF65-F5344CB8AC3E}">
        <p14:creationId xmlns:p14="http://schemas.microsoft.com/office/powerpoint/2010/main" val="950663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2" r:id="rId5"/>
    <p:sldLayoutId id="2147483653" r:id="rId6"/>
    <p:sldLayoutId id="2147483665" r:id="rId7"/>
    <p:sldLayoutId id="2147483666" r:id="rId8"/>
    <p:sldLayoutId id="2147483655" r:id="rId9"/>
    <p:sldLayoutId id="2147483664" r:id="rId10"/>
    <p:sldLayoutId id="2147483656" r:id="rId11"/>
    <p:sldLayoutId id="2147483657" r:id="rId12"/>
    <p:sldLayoutId id="2147483663" r:id="rId13"/>
    <p:sldLayoutId id="2147483667" r:id="rId14"/>
  </p:sldLayoutIdLst>
  <p:txStyles>
    <p:title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10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hyperlink" Target="https://cvent.me/mEqvVy" TargetMode="External"/><Relationship Id="rId4" Type="http://schemas.openxmlformats.org/officeDocument/2006/relationships/hyperlink" Target="NULL"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gif"/><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g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hyperlink" Target="https://creativecommons.org/licenses/by-nd/3.0/" TargetMode="External"/><Relationship Id="rId3" Type="http://schemas.openxmlformats.org/officeDocument/2006/relationships/image" Target="../media/image12.jpeg"/><Relationship Id="rId7" Type="http://schemas.openxmlformats.org/officeDocument/2006/relationships/hyperlink" Target="https://gartic.com.br/Pink_Panther14"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hyperlink" Target="https://creativecommons.org/licenses/by-nc-nd/3.0/" TargetMode="External"/><Relationship Id="rId4" Type="http://schemas.openxmlformats.org/officeDocument/2006/relationships/hyperlink" Target="https://sonostorie.wordpress.com/2010/10/12/il-cielo-in-una-stonsa/" TargetMode="External"/><Relationship Id="rId9" Type="http://schemas.openxmlformats.org/officeDocument/2006/relationships/hyperlink" Target="https://youtube.com/clip/UgkxJ232b4fI8hROCUfIzJpSnVetq2bfRqS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43.sv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34.sv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45.svg"/><Relationship Id="rId5" Type="http://schemas.openxmlformats.org/officeDocument/2006/relationships/image" Target="../media/image25.png"/><Relationship Id="rId4" Type="http://schemas.openxmlformats.org/officeDocument/2006/relationships/hyperlink" Target="https://www.maxpixel.net/Benedict-Cumberbatch-Sherlock-Holmes-Sherlock-Holmes-382899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sv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7.jpeg"/><Relationship Id="rId7" Type="http://schemas.openxmlformats.org/officeDocument/2006/relationships/diagramColors" Target="../diagrams/colors5.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gif"/><Relationship Id="rId5" Type="http://schemas.openxmlformats.org/officeDocument/2006/relationships/image" Target="../media/image6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70.sv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10.xml"/><Relationship Id="rId5" Type="http://schemas.openxmlformats.org/officeDocument/2006/relationships/hyperlink" Target="https://creativecommons.org/licenses/by/3.0/" TargetMode="External"/><Relationship Id="rId4" Type="http://schemas.openxmlformats.org/officeDocument/2006/relationships/hyperlink" Target="https://open.maricopa.edu/devpsych/chapter/chapter-5-early-childhood/"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image" Target="../media/image72.png"/><Relationship Id="rId7" Type="http://schemas.openxmlformats.org/officeDocument/2006/relationships/oleObject" Target="../embeddings/oleObject2.bin"/><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74.png"/><Relationship Id="rId5" Type="http://schemas.openxmlformats.org/officeDocument/2006/relationships/image" Target="../media/image73.wmf"/><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flickr.com/photos/derekbruff/29380785692/"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78.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teachonline.ca/tools-trends/facilitating-student-engagement/how-to-prepare-and-moderate-online-discussions-for-online-learning"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84.jpeg"/><Relationship Id="rId7" Type="http://schemas.openxmlformats.org/officeDocument/2006/relationships/diagramColors" Target="../diagrams/colors7.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62.xml.rels><?xml version="1.0" encoding="UTF-8" standalone="yes"?>
<Relationships xmlns="http://schemas.openxmlformats.org/package/2006/relationships"><Relationship Id="rId3" Type="http://schemas.openxmlformats.org/officeDocument/2006/relationships/hyperlink" Target="https://ectacenter.org/eco/pages/quality_assurance.asp"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hyperlink" Target="https://ectacenter.org/~pdfs/eco/pattern_checking_for_cos_ratings.pdf"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asycenter.org/data-governance-management-toolkit/data-quality/"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hyperlink" Target="https://dasycenter.sri.com/downloads/DataGovernance_ManagementToolkit/DataQualityTemplate_FINAL_EM.docx" TargetMode="Externa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png"/><Relationship Id="rId7" Type="http://schemas.openxmlformats.org/officeDocument/2006/relationships/image" Target="../media/image90.gif"/><Relationship Id="rId2" Type="http://schemas.openxmlformats.org/officeDocument/2006/relationships/notesSlide" Target="../notesSlides/notesSlide66.xml"/><Relationship Id="rId1" Type="http://schemas.openxmlformats.org/officeDocument/2006/relationships/slideLayout" Target="../slideLayouts/slideLayout9.xml"/><Relationship Id="rId6" Type="http://schemas.openxmlformats.org/officeDocument/2006/relationships/image" Target="../media/image89.png"/><Relationship Id="rId5" Type="http://schemas.openxmlformats.org/officeDocument/2006/relationships/hyperlink" Target="https://twitter.com/DaSyCenter" TargetMode="External"/><Relationship Id="rId4" Type="http://schemas.openxmlformats.org/officeDocument/2006/relationships/hyperlink" Target="http://dasycenter.org/" TargetMode="External"/><Relationship Id="rId9" Type="http://schemas.openxmlformats.org/officeDocument/2006/relationships/image" Target="../media/image92.sv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34E-6C98-6746-9080-918888B03E0B}"/>
              </a:ext>
            </a:extLst>
          </p:cNvPr>
          <p:cNvSpPr>
            <a:spLocks noGrp="1"/>
          </p:cNvSpPr>
          <p:nvPr>
            <p:ph type="ctrTitle"/>
          </p:nvPr>
        </p:nvSpPr>
        <p:spPr>
          <a:xfrm>
            <a:off x="483985" y="1098980"/>
            <a:ext cx="5300664" cy="3255962"/>
          </a:xfrm>
        </p:spPr>
        <p:txBody>
          <a:bodyPr>
            <a:normAutofit fontScale="90000"/>
          </a:bodyPr>
          <a:lstStyle/>
          <a:p>
            <a:r>
              <a:rPr lang="en-US" dirty="0">
                <a:latin typeface="Tahoma"/>
                <a:ea typeface="Tahoma"/>
                <a:cs typeface="Tahoma"/>
              </a:rPr>
              <a:t>Data Detective: Looking for Patterns in Child Outcomes Data to Assess Data Quality</a:t>
            </a:r>
            <a:endParaRPr lang="en-US" dirty="0"/>
          </a:p>
        </p:txBody>
      </p:sp>
      <p:sp>
        <p:nvSpPr>
          <p:cNvPr id="8" name="Subtitle 2">
            <a:extLst>
              <a:ext uri="{FF2B5EF4-FFF2-40B4-BE49-F238E27FC236}">
                <a16:creationId xmlns:a16="http://schemas.microsoft.com/office/drawing/2014/main" id="{1411F8AE-2308-687E-5BFD-95DC12BB86D5}"/>
              </a:ext>
            </a:extLst>
          </p:cNvPr>
          <p:cNvSpPr txBox="1">
            <a:spLocks/>
          </p:cNvSpPr>
          <p:nvPr/>
        </p:nvSpPr>
        <p:spPr>
          <a:xfrm>
            <a:off x="3936380" y="218662"/>
            <a:ext cx="1877068" cy="651133"/>
          </a:xfrm>
          <a:prstGeom prst="rect">
            <a:avLst/>
          </a:prstGeom>
          <a:ln>
            <a:solidFill>
              <a:schemeClr val="bg1"/>
            </a:solidFill>
          </a:ln>
        </p:spPr>
        <p:txBody>
          <a:bodyPr vert="horz" lIns="91440" tIns="45720" rIns="91440" bIns="45720" rtlCol="0" anchor="t">
            <a:normAutofit/>
          </a:bodyPr>
          <a:lstStyle>
            <a:lvl1pPr marL="0" indent="0" algn="l" defTabSz="914400" rtl="0" eaLnBrk="1" latinLnBrk="0" hangingPunct="1">
              <a:lnSpc>
                <a:spcPct val="100000"/>
              </a:lnSpc>
              <a:spcBef>
                <a:spcPts val="1000"/>
              </a:spcBef>
              <a:buClr>
                <a:srgbClr val="154578"/>
              </a:buClr>
              <a:buFont typeface="Arial" panose="020B0604020202020204" pitchFamily="34" charset="0"/>
              <a:buNone/>
              <a:defRPr sz="24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100000"/>
              </a:lnSpc>
              <a:spcBef>
                <a:spcPts val="500"/>
              </a:spcBef>
              <a:buClr>
                <a:srgbClr val="154578"/>
              </a:buClr>
              <a:buFont typeface="System Font Regular"/>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100000"/>
              </a:lnSpc>
              <a:spcBef>
                <a:spcPts val="500"/>
              </a:spcBef>
              <a:buClr>
                <a:srgbClr val="154578"/>
              </a:buClr>
              <a:buFont typeface="Courier New" panose="02070309020205020404" pitchFamily="49" charset="0"/>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100000"/>
              </a:lnSpc>
              <a:spcBef>
                <a:spcPts val="500"/>
              </a:spcBef>
              <a:buClr>
                <a:srgbClr val="154578"/>
              </a:buClr>
              <a:buFont typeface="Wingdings" pitchFamily="2" charset="2"/>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100000"/>
              </a:lnSpc>
              <a:spcBef>
                <a:spcPts val="500"/>
              </a:spcBef>
              <a:buClr>
                <a:srgbClr val="154578"/>
              </a:buClr>
              <a:buFont typeface="Arial" panose="020B0604020202020204" pitchFamily="34" charset="0"/>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800">
                <a:latin typeface="Tahoma"/>
                <a:ea typeface="Tahoma"/>
                <a:cs typeface="Tahoma"/>
              </a:rPr>
              <a:t>Pre-Conference Workshop</a:t>
            </a:r>
            <a:endParaRPr lang="en-US" sz="1800"/>
          </a:p>
        </p:txBody>
      </p:sp>
      <p:sp>
        <p:nvSpPr>
          <p:cNvPr id="3" name="Subtitle 2">
            <a:extLst>
              <a:ext uri="{FF2B5EF4-FFF2-40B4-BE49-F238E27FC236}">
                <a16:creationId xmlns:a16="http://schemas.microsoft.com/office/drawing/2014/main" id="{2B19F451-67B2-1447-A6BD-5A8F88C47B7E}"/>
              </a:ext>
            </a:extLst>
          </p:cNvPr>
          <p:cNvSpPr>
            <a:spLocks noGrp="1"/>
          </p:cNvSpPr>
          <p:nvPr>
            <p:ph type="subTitle" idx="1"/>
          </p:nvPr>
        </p:nvSpPr>
        <p:spPr>
          <a:xfrm>
            <a:off x="483985" y="4664887"/>
            <a:ext cx="5300664" cy="1739897"/>
          </a:xfrm>
        </p:spPr>
        <p:txBody>
          <a:bodyPr vert="horz" lIns="91440" tIns="45720" rIns="91440" bIns="45720" rtlCol="0" anchor="t">
            <a:normAutofit/>
          </a:bodyPr>
          <a:lstStyle/>
          <a:p>
            <a:r>
              <a:rPr lang="en-US" dirty="0">
                <a:latin typeface="Tahoma"/>
                <a:ea typeface="Tahoma"/>
                <a:cs typeface="Tahoma"/>
              </a:rPr>
              <a:t>Nicholas Ortiz (DaSy/ECTA)</a:t>
            </a:r>
            <a:endParaRPr lang="en-US" dirty="0"/>
          </a:p>
          <a:p>
            <a:r>
              <a:rPr lang="en-US" dirty="0">
                <a:latin typeface="Tahoma"/>
                <a:ea typeface="Tahoma"/>
                <a:cs typeface="Tahoma"/>
              </a:rPr>
              <a:t>Kellen Reid (DaSy/ECTA)</a:t>
            </a:r>
            <a:endParaRPr lang="en-US" dirty="0"/>
          </a:p>
          <a:p>
            <a:r>
              <a:rPr lang="en-US" dirty="0">
                <a:latin typeface="Tahoma"/>
                <a:ea typeface="Tahoma"/>
                <a:cs typeface="Tahoma"/>
              </a:rPr>
              <a:t>Naomi </a:t>
            </a:r>
            <a:r>
              <a:rPr lang="en-US" dirty="0" err="1">
                <a:latin typeface="Tahoma"/>
                <a:ea typeface="Tahoma"/>
                <a:cs typeface="Tahoma"/>
              </a:rPr>
              <a:t>Younggren</a:t>
            </a:r>
            <a:r>
              <a:rPr lang="en-US" dirty="0">
                <a:latin typeface="Tahoma"/>
                <a:ea typeface="Tahoma"/>
                <a:cs typeface="Tahoma"/>
              </a:rPr>
              <a:t> (</a:t>
            </a:r>
            <a:r>
              <a:rPr lang="en-US" dirty="0" err="1">
                <a:latin typeface="Tahoma"/>
                <a:ea typeface="Tahoma"/>
                <a:cs typeface="Tahoma"/>
              </a:rPr>
              <a:t>ECTA</a:t>
            </a:r>
            <a:r>
              <a:rPr lang="en-US" dirty="0">
                <a:latin typeface="Tahoma"/>
                <a:ea typeface="Tahoma"/>
                <a:cs typeface="Tahoma"/>
              </a:rPr>
              <a:t>)</a:t>
            </a:r>
            <a:endParaRPr lang="en-US" dirty="0"/>
          </a:p>
        </p:txBody>
      </p:sp>
      <p:sp>
        <p:nvSpPr>
          <p:cNvPr id="6" name="Subtitle 2">
            <a:extLst>
              <a:ext uri="{FF2B5EF4-FFF2-40B4-BE49-F238E27FC236}">
                <a16:creationId xmlns:a16="http://schemas.microsoft.com/office/drawing/2014/main" id="{DDD9773E-4D7A-6B40-93BB-006355B9B13C}"/>
              </a:ext>
            </a:extLst>
          </p:cNvPr>
          <p:cNvSpPr txBox="1">
            <a:spLocks/>
          </p:cNvSpPr>
          <p:nvPr/>
        </p:nvSpPr>
        <p:spPr>
          <a:xfrm>
            <a:off x="6286500" y="5068423"/>
            <a:ext cx="5500688" cy="96409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154578"/>
              </a:buClr>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Clr>
                <a:srgbClr val="154578"/>
              </a:buClr>
              <a:buFont typeface="System Font Regular"/>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Clr>
                <a:srgbClr val="154578"/>
              </a:buClr>
              <a:buFont typeface="Courier New" panose="02070309020205020404" pitchFamily="49" charset="0"/>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Clr>
                <a:srgbClr val="154578"/>
              </a:buClr>
              <a:buFont typeface="Wingdings" pitchFamily="2" charset="2"/>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Clr>
                <a:srgbClr val="154578"/>
              </a:buClr>
              <a:buFont typeface="Arial" panose="020B0604020202020204" pitchFamily="34" charset="0"/>
              <a:buNone/>
              <a:defRPr sz="1600" kern="1200">
                <a:solidFill>
                  <a:srgbClr val="404A55"/>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a:solidFill>
                  <a:srgbClr val="154578"/>
                </a:solidFill>
              </a:rPr>
              <a:t>Improving Data, Improving Outcomes (IDIO) 2022: Leadership, Equity, Impact</a:t>
            </a:r>
          </a:p>
        </p:txBody>
      </p:sp>
      <p:sp>
        <p:nvSpPr>
          <p:cNvPr id="5" name="Subtitle 2">
            <a:extLst>
              <a:ext uri="{FF2B5EF4-FFF2-40B4-BE49-F238E27FC236}">
                <a16:creationId xmlns:a16="http://schemas.microsoft.com/office/drawing/2014/main" id="{A5DFBCD2-8FCE-A049-A1EB-C8F7F5B3C29F}"/>
              </a:ext>
            </a:extLst>
          </p:cNvPr>
          <p:cNvSpPr txBox="1">
            <a:spLocks/>
          </p:cNvSpPr>
          <p:nvPr/>
        </p:nvSpPr>
        <p:spPr>
          <a:xfrm>
            <a:off x="6286500" y="6032517"/>
            <a:ext cx="5500688" cy="74453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154578"/>
              </a:buClr>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Clr>
                <a:srgbClr val="154578"/>
              </a:buClr>
              <a:buFont typeface="System Font Regular"/>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Clr>
                <a:srgbClr val="154578"/>
              </a:buClr>
              <a:buFont typeface="Courier New" panose="02070309020205020404" pitchFamily="49" charset="0"/>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Clr>
                <a:srgbClr val="154578"/>
              </a:buClr>
              <a:buFont typeface="Wingdings" pitchFamily="2" charset="2"/>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Clr>
                <a:srgbClr val="154578"/>
              </a:buClr>
              <a:buFont typeface="Arial" panose="020B0604020202020204" pitchFamily="34" charset="0"/>
              <a:buNone/>
              <a:defRPr sz="1600" kern="1200">
                <a:solidFill>
                  <a:srgbClr val="404A55"/>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a:solidFill>
                  <a:srgbClr val="154578"/>
                </a:solidFill>
                <a:latin typeface="Tahoma"/>
                <a:ea typeface="Tahoma"/>
                <a:cs typeface="Tahoma"/>
              </a:rPr>
              <a:t>#IDIO2022</a:t>
            </a:r>
          </a:p>
          <a:p>
            <a:r>
              <a:rPr lang="en-US" sz="1600">
                <a:solidFill>
                  <a:srgbClr val="154578"/>
                </a:solidFill>
                <a:latin typeface="Tahoma"/>
                <a:ea typeface="Tahoma"/>
                <a:cs typeface="Tahoma"/>
              </a:rPr>
              <a:t>August 23, 2022</a:t>
            </a:r>
          </a:p>
        </p:txBody>
      </p:sp>
      <p:pic>
        <p:nvPicPr>
          <p:cNvPr id="14" name="Picture 13" descr="&quot; &quot;&#10;">
            <a:extLst>
              <a:ext uri="{FF2B5EF4-FFF2-40B4-BE49-F238E27FC236}">
                <a16:creationId xmlns:a16="http://schemas.microsoft.com/office/drawing/2014/main" id="{CD11E601-3F7B-4343-8069-8F7DBEB137C9}"/>
              </a:ext>
            </a:extLst>
          </p:cNvPr>
          <p:cNvPicPr>
            <a:picLocks noChangeAspect="1"/>
          </p:cNvPicPr>
          <p:nvPr/>
        </p:nvPicPr>
        <p:blipFill rotWithShape="1">
          <a:blip r:embed="rId3"/>
          <a:srcRect l="84" r="-84" b="13818"/>
          <a:stretch/>
        </p:blipFill>
        <p:spPr>
          <a:xfrm>
            <a:off x="6118046" y="-164526"/>
            <a:ext cx="6101148" cy="4925291"/>
          </a:xfrm>
          <a:prstGeom prst="rect">
            <a:avLst/>
          </a:prstGeom>
        </p:spPr>
      </p:pic>
      <p:sp>
        <p:nvSpPr>
          <p:cNvPr id="11" name="TextBox 1">
            <a:extLst>
              <a:ext uri="{FF2B5EF4-FFF2-40B4-BE49-F238E27FC236}">
                <a16:creationId xmlns:a16="http://schemas.microsoft.com/office/drawing/2014/main" id="{D126F009-1862-D526-6B83-351AD7D0A24D}"/>
              </a:ext>
            </a:extLst>
          </p:cNvPr>
          <p:cNvSpPr txBox="1"/>
          <p:nvPr/>
        </p:nvSpPr>
        <p:spPr>
          <a:xfrm>
            <a:off x="6094210" y="-2371"/>
            <a:ext cx="2333509" cy="2677656"/>
          </a:xfrm>
          <a:prstGeom prst="rect">
            <a:avLst/>
          </a:prstGeom>
          <a:solidFill>
            <a:schemeClr val="accent4">
              <a:lumMod val="20000"/>
              <a:lumOff val="80000"/>
            </a:schemeClr>
          </a:solidFill>
          <a:ln>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Please check in </a:t>
            </a:r>
            <a:r>
              <a:rPr lang="en-US" sz="1400" dirty="0">
                <a:latin typeface="Tahoma" panose="020B0604030504040204" pitchFamily="34" charset="0"/>
                <a:ea typeface="Tahoma" panose="020B0604030504040204" pitchFamily="34" charset="0"/>
                <a:cs typeface="Tahoma" panose="020B0604030504040204" pitchFamily="34" charset="0"/>
              </a:rPr>
              <a:t>for the session through your laptop and download attachments under “Session Content”</a:t>
            </a:r>
          </a:p>
          <a:p>
            <a:pPr algn="ctr"/>
            <a:endParaRPr lang="en-US" sz="1400" dirty="0">
              <a:latin typeface="Tahoma" panose="020B0604030504040204" pitchFamily="34" charset="0"/>
              <a:ea typeface="Tahoma" panose="020B0604030504040204" pitchFamily="34" charset="0"/>
              <a:cs typeface="Tahoma" panose="020B0604030504040204" pitchFamily="34" charset="0"/>
              <a:hlinkClick r:id="rId4" invalidUrl="http://"/>
            </a:endParaRPr>
          </a:p>
          <a:p>
            <a:pPr algn="ctr"/>
            <a:r>
              <a:rPr lang="en-US" sz="1400" dirty="0">
                <a:latin typeface="Tahoma" panose="020B0604030504040204" pitchFamily="34" charset="0"/>
                <a:ea typeface="Tahoma" panose="020B0604030504040204" pitchFamily="34" charset="0"/>
                <a:cs typeface="Tahoma" panose="020B0604030504040204" pitchFamily="34" charset="0"/>
                <a:hlinkClick r:id="rId5" tooltip="Cvent 2022 Improving Data, Improving Outcomes (IDIO) Log In "/>
              </a:rPr>
              <a:t>https://cvent.me/mEqvVy</a:t>
            </a:r>
            <a:endParaRPr lang="en-US" sz="1400" dirty="0">
              <a:latin typeface="Tahoma" panose="020B0604030504040204" pitchFamily="34" charset="0"/>
              <a:ea typeface="Tahoma" panose="020B0604030504040204" pitchFamily="34" charset="0"/>
              <a:cs typeface="Tahoma" panose="020B0604030504040204" pitchFamily="34" charset="0"/>
            </a:endParaRPr>
          </a:p>
          <a:p>
            <a:pPr algn="ctr"/>
            <a:r>
              <a:rPr lang="en-US" sz="1400" dirty="0">
                <a:solidFill>
                  <a:srgbClr val="181518"/>
                </a:solidFill>
                <a:effectLst/>
                <a:latin typeface="Tahoma" panose="020B0604030504040204" pitchFamily="34" charset="0"/>
                <a:ea typeface="Tahoma" panose="020B0604030504040204" pitchFamily="34" charset="0"/>
                <a:cs typeface="Tahoma" panose="020B0604030504040204" pitchFamily="34" charset="0"/>
              </a:rPr>
              <a:t>Session code: </a:t>
            </a:r>
            <a:r>
              <a:rPr lang="en-US" sz="1400" b="0" i="0" dirty="0">
                <a:solidFill>
                  <a:srgbClr val="181518"/>
                </a:solidFill>
                <a:effectLst/>
                <a:latin typeface="Open Sans" panose="020B0606030504020204" pitchFamily="34" charset="0"/>
              </a:rPr>
              <a:t>idioW11</a:t>
            </a:r>
            <a:r>
              <a:rPr lang="en-US" sz="1400" dirty="0">
                <a:solidFill>
                  <a:srgbClr val="181518"/>
                </a:solidFill>
                <a:effectLst/>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a:p>
            <a:pPr algn="ctr"/>
            <a:endParaRPr lang="en-US" sz="1400" dirty="0">
              <a:highlight>
                <a:srgbClr val="FFFF00"/>
              </a:highlight>
              <a:latin typeface="Tahoma" panose="020B0604030504040204" pitchFamily="34" charset="0"/>
              <a:ea typeface="Tahoma" panose="020B0604030504040204" pitchFamily="34" charset="0"/>
              <a:cs typeface="Tahoma" panose="020B0604030504040204" pitchFamily="34" charset="0"/>
            </a:endParaRPr>
          </a:p>
          <a:p>
            <a:pPr algn="ctr"/>
            <a:r>
              <a:rPr lang="en-US" sz="1400" u="sng" dirty="0" err="1">
                <a:latin typeface="Tahoma" panose="020B0604030504040204" pitchFamily="34" charset="0"/>
                <a:ea typeface="Tahoma" panose="020B0604030504040204" pitchFamily="34" charset="0"/>
                <a:cs typeface="Tahoma" panose="020B0604030504040204" pitchFamily="34" charset="0"/>
              </a:rPr>
              <a:t>Wifi</a:t>
            </a:r>
            <a:endParaRPr lang="en-US" sz="1400" u="sng" dirty="0">
              <a:latin typeface="Tahoma" panose="020B0604030504040204" pitchFamily="34" charset="0"/>
              <a:ea typeface="Tahoma" panose="020B0604030504040204" pitchFamily="34" charset="0"/>
              <a:cs typeface="Tahoma" panose="020B0604030504040204" pitchFamily="34" charset="0"/>
            </a:endParaRPr>
          </a:p>
          <a:p>
            <a:pPr algn="ctr"/>
            <a:r>
              <a:rPr lang="en-US" sz="1400" dirty="0">
                <a:latin typeface="Tahoma" panose="020B0604030504040204" pitchFamily="34" charset="0"/>
                <a:ea typeface="Tahoma" panose="020B0604030504040204" pitchFamily="34" charset="0"/>
                <a:cs typeface="Tahoma" panose="020B0604030504040204" pitchFamily="34" charset="0"/>
              </a:rPr>
              <a:t>Network: idio22</a:t>
            </a:r>
          </a:p>
          <a:p>
            <a:pPr algn="ctr"/>
            <a:r>
              <a:rPr lang="en-US" sz="1400" dirty="0">
                <a:latin typeface="Tahoma" panose="020B0604030504040204" pitchFamily="34" charset="0"/>
                <a:ea typeface="Tahoma" panose="020B0604030504040204" pitchFamily="34" charset="0"/>
                <a:cs typeface="Tahoma" panose="020B0604030504040204" pitchFamily="34" charset="0"/>
              </a:rPr>
              <a:t>Password: </a:t>
            </a:r>
            <a:r>
              <a:rPr lang="en-US" sz="1400" dirty="0">
                <a:effectLst/>
                <a:latin typeface="Tahoma" panose="020B0604030504040204" pitchFamily="34" charset="0"/>
                <a:ea typeface="Tahoma" panose="020B0604030504040204" pitchFamily="34" charset="0"/>
                <a:cs typeface="Tahoma" panose="020B0604030504040204" pitchFamily="34" charset="0"/>
              </a:rPr>
              <a:t>dasy2022!</a:t>
            </a:r>
          </a:p>
        </p:txBody>
      </p:sp>
      <p:pic>
        <p:nvPicPr>
          <p:cNvPr id="7" name="Picture 4" descr="ECTA Early Childhood Technical Assistance Center Logo">
            <a:extLst>
              <a:ext uri="{FF2B5EF4-FFF2-40B4-BE49-F238E27FC236}">
                <a16:creationId xmlns:a16="http://schemas.microsoft.com/office/drawing/2014/main" id="{8AF1AF36-FAE0-B7EA-221A-C83716E9E4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985" y="1098980"/>
            <a:ext cx="2855143" cy="421113"/>
          </a:xfrm>
          <a:prstGeom prst="rect">
            <a:avLst/>
          </a:prstGeom>
          <a:solidFill>
            <a:schemeClr val="accent1">
              <a:lumMod val="60000"/>
              <a:lumOff val="40000"/>
            </a:schemeClr>
          </a:solidFill>
        </p:spPr>
      </p:pic>
    </p:spTree>
    <p:extLst>
      <p:ext uri="{BB962C8B-B14F-4D97-AF65-F5344CB8AC3E}">
        <p14:creationId xmlns:p14="http://schemas.microsoft.com/office/powerpoint/2010/main" val="616654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DD9B-E556-AFE1-3682-478473BD7774}"/>
              </a:ext>
            </a:extLst>
          </p:cNvPr>
          <p:cNvSpPr>
            <a:spLocks noGrp="1"/>
          </p:cNvSpPr>
          <p:nvPr>
            <p:ph type="ctrTitle"/>
          </p:nvPr>
        </p:nvSpPr>
        <p:spPr>
          <a:xfrm>
            <a:off x="485775" y="0"/>
            <a:ext cx="5702590" cy="3255962"/>
          </a:xfrm>
        </p:spPr>
        <p:txBody>
          <a:bodyPr/>
          <a:lstStyle/>
          <a:p>
            <a:r>
              <a:rPr lang="en-US" dirty="0">
                <a:latin typeface="Tahoma"/>
                <a:ea typeface="Tahoma"/>
                <a:cs typeface="Tahoma"/>
              </a:rPr>
              <a:t>Structuring Your Analysis Plan</a:t>
            </a:r>
          </a:p>
        </p:txBody>
      </p:sp>
    </p:spTree>
    <p:extLst>
      <p:ext uri="{BB962C8B-B14F-4D97-AF65-F5344CB8AC3E}">
        <p14:creationId xmlns:p14="http://schemas.microsoft.com/office/powerpoint/2010/main" val="4011124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descr="Brief animation of hand drawn charts, images, and words flying by">
            <a:extLst>
              <a:ext uri="{FF2B5EF4-FFF2-40B4-BE49-F238E27FC236}">
                <a16:creationId xmlns:a16="http://schemas.microsoft.com/office/drawing/2014/main" id="{252BA5FC-A523-F107-F9F2-934E165F329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6250" b="6250"/>
          <a:stretch/>
        </p:blipFill>
        <p:spPr>
          <a:xfrm>
            <a:off x="-3048" y="10"/>
            <a:ext cx="12191999" cy="6857990"/>
          </a:xfrm>
          <a:prstGeom prst="rect">
            <a:avLst/>
          </a:prstGeom>
        </p:spPr>
      </p:pic>
      <p:sp>
        <p:nvSpPr>
          <p:cNvPr id="14"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F59DC7-FC26-AC2F-F5AA-AB3A3D3E75A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pPr algn="ctr"/>
            <a:r>
              <a:rPr lang="en-US" sz="5200" dirty="0">
                <a:solidFill>
                  <a:srgbClr val="FFFFFF"/>
                </a:solidFill>
                <a:latin typeface="Tahoma"/>
                <a:ea typeface="Tahoma"/>
                <a:cs typeface="Tahoma"/>
              </a:rPr>
              <a:t>Detectives need a plan</a:t>
            </a:r>
            <a:endParaRPr lang="en-US" sz="5200" dirty="0">
              <a:solidFill>
                <a:srgbClr val="FFFFFF"/>
              </a:solidFill>
            </a:endParaRPr>
          </a:p>
        </p:txBody>
      </p:sp>
    </p:spTree>
    <p:extLst>
      <p:ext uri="{BB962C8B-B14F-4D97-AF65-F5344CB8AC3E}">
        <p14:creationId xmlns:p14="http://schemas.microsoft.com/office/powerpoint/2010/main" val="156935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E980-2F27-C987-45B8-BCEADD863E95}"/>
              </a:ext>
            </a:extLst>
          </p:cNvPr>
          <p:cNvSpPr>
            <a:spLocks noGrp="1"/>
          </p:cNvSpPr>
          <p:nvPr>
            <p:ph type="title" idx="4294967295"/>
          </p:nvPr>
        </p:nvSpPr>
        <p:spPr>
          <a:xfrm>
            <a:off x="540773" y="650392"/>
            <a:ext cx="10515600" cy="1325563"/>
          </a:xfrm>
        </p:spPr>
        <p:txBody>
          <a:bodyPr vert="horz" lIns="91440" tIns="45720" rIns="91440" bIns="45720" rtlCol="0" anchor="ctr">
            <a:normAutofit/>
          </a:bodyPr>
          <a:lstStyle/>
          <a:p>
            <a:r>
              <a:rPr lang="en-US" sz="4000" kern="1200" dirty="0">
                <a:solidFill>
                  <a:schemeClr val="bg1"/>
                </a:solidFill>
              </a:rPr>
              <a:t>Analysis Plan Considerations</a:t>
            </a:r>
          </a:p>
        </p:txBody>
      </p:sp>
      <p:graphicFrame>
        <p:nvGraphicFramePr>
          <p:cNvPr id="9" name="Content Placeholder 2">
            <a:extLst>
              <a:ext uri="{FF2B5EF4-FFF2-40B4-BE49-F238E27FC236}">
                <a16:creationId xmlns:a16="http://schemas.microsoft.com/office/drawing/2014/main" id="{60B1D1EB-2FCC-1A81-1FB7-6ECE3D8A9449}"/>
              </a:ext>
            </a:extLst>
          </p:cNvPr>
          <p:cNvGraphicFramePr/>
          <p:nvPr/>
        </p:nvGraphicFramePr>
        <p:xfrm>
          <a:off x="629264" y="1975955"/>
          <a:ext cx="11130117" cy="3215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9852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FF0806-F909-4087-AA5E-AA1C16F15541}"/>
              </a:ext>
            </a:extLst>
          </p:cNvPr>
          <p:cNvSpPr>
            <a:spLocks noGrp="1"/>
          </p:cNvSpPr>
          <p:nvPr>
            <p:ph type="title" idx="4294967295"/>
          </p:nvPr>
        </p:nvSpPr>
        <p:spPr>
          <a:xfrm>
            <a:off x="9093496" y="618681"/>
            <a:ext cx="2931356" cy="4794567"/>
          </a:xfrm>
        </p:spPr>
        <p:txBody>
          <a:bodyPr vert="horz" lIns="91440" tIns="45720" rIns="91440" bIns="45720" rtlCol="0" anchor="ctr">
            <a:normAutofit/>
          </a:bodyPr>
          <a:lstStyle/>
          <a:p>
            <a:r>
              <a:rPr lang="en-US" sz="3600" dirty="0">
                <a:solidFill>
                  <a:srgbClr val="FFFFFF"/>
                </a:solidFill>
              </a:rPr>
              <a:t>What do you see here? </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quot; &quot;">
            <a:extLst>
              <a:ext uri="{FF2B5EF4-FFF2-40B4-BE49-F238E27FC236}">
                <a16:creationId xmlns:a16="http://schemas.microsoft.com/office/drawing/2014/main" id="{37B6E84E-C52D-4861-94C1-11FDBAF6F2CF}"/>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a:ext>
            </a:extLst>
          </a:blip>
          <a:srcRect b="10499"/>
          <a:stretch/>
        </p:blipFill>
        <p:spPr bwMode="auto">
          <a:xfrm>
            <a:off x="1311069" y="1024834"/>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413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F0806-F909-4087-AA5E-AA1C16F15541}"/>
              </a:ext>
            </a:extLst>
          </p:cNvPr>
          <p:cNvSpPr>
            <a:spLocks noGrp="1"/>
          </p:cNvSpPr>
          <p:nvPr>
            <p:ph type="title"/>
          </p:nvPr>
        </p:nvSpPr>
        <p:spPr>
          <a:xfrm>
            <a:off x="613919" y="424580"/>
            <a:ext cx="7474172" cy="1325563"/>
          </a:xfrm>
        </p:spPr>
        <p:txBody>
          <a:bodyPr vert="horz" lIns="91440" tIns="45720" rIns="91440" bIns="45720" rtlCol="0" anchor="ctr">
            <a:normAutofit/>
          </a:bodyPr>
          <a:lstStyle/>
          <a:p>
            <a:r>
              <a:rPr lang="en-US" kern="1200" dirty="0">
                <a:solidFill>
                  <a:schemeClr val="accent1">
                    <a:lumMod val="75000"/>
                  </a:schemeClr>
                </a:solidFill>
              </a:rPr>
              <a:t>Engage Stakeholders</a:t>
            </a:r>
          </a:p>
        </p:txBody>
      </p:sp>
      <p:sp>
        <p:nvSpPr>
          <p:cNvPr id="5" name="Content Placeholder 4">
            <a:extLst>
              <a:ext uri="{FF2B5EF4-FFF2-40B4-BE49-F238E27FC236}">
                <a16:creationId xmlns:a16="http://schemas.microsoft.com/office/drawing/2014/main" id="{40106752-1D07-459B-90BC-6FE3A11CDDB5}"/>
              </a:ext>
            </a:extLst>
          </p:cNvPr>
          <p:cNvSpPr>
            <a:spLocks noGrp="1"/>
          </p:cNvSpPr>
          <p:nvPr>
            <p:ph sz="quarter" idx="4"/>
          </p:nvPr>
        </p:nvSpPr>
        <p:spPr>
          <a:xfrm>
            <a:off x="658544" y="1750144"/>
            <a:ext cx="7571056" cy="3982064"/>
          </a:xfrm>
        </p:spPr>
        <p:txBody>
          <a:bodyPr vert="horz" lIns="91440" tIns="45720" rIns="91440" bIns="45720" rtlCol="0" anchor="ctr">
            <a:normAutofit/>
          </a:bodyPr>
          <a:lstStyle/>
          <a:p>
            <a:pPr marL="342900">
              <a:lnSpc>
                <a:spcPct val="90000"/>
              </a:lnSpc>
              <a:spcAft>
                <a:spcPts val="1000"/>
              </a:spcAft>
            </a:pPr>
            <a:r>
              <a:rPr lang="en-US" dirty="0">
                <a:latin typeface="Tahoma"/>
                <a:ea typeface="Tahoma"/>
                <a:cs typeface="Tahoma"/>
              </a:rPr>
              <a:t>Hearing from different stakeholders is key to understanding different perspectives.</a:t>
            </a:r>
          </a:p>
          <a:p>
            <a:pPr marL="342900">
              <a:lnSpc>
                <a:spcPct val="90000"/>
              </a:lnSpc>
            </a:pPr>
            <a:r>
              <a:rPr lang="en-US" dirty="0">
                <a:latin typeface="Tahoma"/>
                <a:ea typeface="Tahoma"/>
                <a:cs typeface="Tahoma"/>
              </a:rPr>
              <a:t>Diverse stakeholder involvement is important at all points in the process...</a:t>
            </a:r>
          </a:p>
          <a:p>
            <a:pPr marL="800100" lvl="1">
              <a:lnSpc>
                <a:spcPct val="90000"/>
              </a:lnSpc>
              <a:buFont typeface="Arial" panose="020B0604020202020204" pitchFamily="34" charset="0"/>
              <a:buChar char="•"/>
            </a:pPr>
            <a:r>
              <a:rPr lang="en-US" dirty="0">
                <a:latin typeface="Tahoma"/>
                <a:ea typeface="Tahoma"/>
                <a:cs typeface="Tahoma"/>
              </a:rPr>
              <a:t>Before, during, and after asking, analyzing, and acting on the questions and data findings.</a:t>
            </a:r>
          </a:p>
        </p:txBody>
      </p:sp>
      <p:sp>
        <p:nvSpPr>
          <p:cNvPr id="13" name="Rectangle 1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ED7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D79BE64-FF43-1603-50B9-44850858C035}"/>
              </a:ext>
            </a:extLst>
          </p:cNvPr>
          <p:cNvSpPr/>
          <p:nvPr/>
        </p:nvSpPr>
        <p:spPr>
          <a:xfrm>
            <a:off x="9211629" y="2708778"/>
            <a:ext cx="1499236" cy="1489595"/>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4" name="Oval 13">
            <a:extLst>
              <a:ext uri="{FF2B5EF4-FFF2-40B4-BE49-F238E27FC236}">
                <a16:creationId xmlns:a16="http://schemas.microsoft.com/office/drawing/2014/main" id="{A6BE25B3-ECE0-E9AE-F471-2FFDF78D335E}"/>
              </a:ext>
            </a:extLst>
          </p:cNvPr>
          <p:cNvSpPr/>
          <p:nvPr/>
        </p:nvSpPr>
        <p:spPr>
          <a:xfrm>
            <a:off x="8915400" y="2358914"/>
            <a:ext cx="2140172" cy="2140172"/>
          </a:xfrm>
          <a:prstGeom prst="ellipse">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Icon of hands together">
            <a:extLst>
              <a:ext uri="{FF2B5EF4-FFF2-40B4-BE49-F238E27FC236}">
                <a16:creationId xmlns:a16="http://schemas.microsoft.com/office/drawing/2014/main" id="{382837B0-47B9-8749-726B-CFE3D533E3E7}"/>
              </a:ext>
            </a:extLst>
          </p:cNvPr>
          <p:cNvSpPr/>
          <p:nvPr/>
        </p:nvSpPr>
        <p:spPr>
          <a:xfrm>
            <a:off x="9511234" y="2997018"/>
            <a:ext cx="869555" cy="863964"/>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9" name="Picture 8">
            <a:extLst>
              <a:ext uri="{FF2B5EF4-FFF2-40B4-BE49-F238E27FC236}">
                <a16:creationId xmlns:a16="http://schemas.microsoft.com/office/drawing/2014/main" id="{1AC7784E-9391-1620-9851-1BDD162AC2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Tree>
    <p:extLst>
      <p:ext uri="{BB962C8B-B14F-4D97-AF65-F5344CB8AC3E}">
        <p14:creationId xmlns:p14="http://schemas.microsoft.com/office/powerpoint/2010/main" val="1902447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2F01-96A3-A311-FD15-D049CECB5FB3}"/>
              </a:ext>
            </a:extLst>
          </p:cNvPr>
          <p:cNvSpPr>
            <a:spLocks noGrp="1"/>
          </p:cNvSpPr>
          <p:nvPr>
            <p:ph type="title"/>
          </p:nvPr>
        </p:nvSpPr>
        <p:spPr>
          <a:xfrm>
            <a:off x="657105" y="342429"/>
            <a:ext cx="7474172" cy="1325563"/>
          </a:xfrm>
        </p:spPr>
        <p:txBody>
          <a:bodyPr vert="horz" lIns="91440" tIns="45720" rIns="91440" bIns="45720" rtlCol="0" anchor="ctr">
            <a:normAutofit/>
          </a:bodyPr>
          <a:lstStyle/>
          <a:p>
            <a:r>
              <a:rPr lang="en-US" sz="4400" kern="1200" dirty="0">
                <a:solidFill>
                  <a:schemeClr val="accent1">
                    <a:lumMod val="75000"/>
                  </a:schemeClr>
                </a:solidFill>
              </a:rPr>
              <a:t>Know the Purpose</a:t>
            </a:r>
          </a:p>
        </p:txBody>
      </p:sp>
      <p:sp>
        <p:nvSpPr>
          <p:cNvPr id="4" name="Content Placeholder 3">
            <a:extLst>
              <a:ext uri="{FF2B5EF4-FFF2-40B4-BE49-F238E27FC236}">
                <a16:creationId xmlns:a16="http://schemas.microsoft.com/office/drawing/2014/main" id="{D9394689-05E3-048C-92E8-D070F076A539}"/>
              </a:ext>
            </a:extLst>
          </p:cNvPr>
          <p:cNvSpPr>
            <a:spLocks noGrp="1"/>
          </p:cNvSpPr>
          <p:nvPr>
            <p:ph sz="half" idx="2"/>
          </p:nvPr>
        </p:nvSpPr>
        <p:spPr>
          <a:xfrm>
            <a:off x="375714" y="1816057"/>
            <a:ext cx="8424157" cy="3876820"/>
          </a:xfrm>
        </p:spPr>
        <p:txBody>
          <a:bodyPr vert="horz" lIns="91440" tIns="45720" rIns="91440" bIns="45720" rtlCol="0" anchor="ctr">
            <a:normAutofit fontScale="92500" lnSpcReduction="10000"/>
          </a:bodyPr>
          <a:lstStyle/>
          <a:p>
            <a:pPr marL="0" indent="0">
              <a:lnSpc>
                <a:spcPct val="110000"/>
              </a:lnSpc>
              <a:spcBef>
                <a:spcPts val="0"/>
              </a:spcBef>
              <a:buNone/>
            </a:pPr>
            <a:r>
              <a:rPr lang="en-US"/>
              <a:t>Data analysis without a clear purpose can be pointless and time consuming. </a:t>
            </a:r>
          </a:p>
          <a:p>
            <a:pPr>
              <a:lnSpc>
                <a:spcPct val="110000"/>
              </a:lnSpc>
              <a:spcBef>
                <a:spcPts val="0"/>
              </a:spcBef>
            </a:pPr>
            <a:endParaRPr lang="en-US"/>
          </a:p>
          <a:p>
            <a:pPr marL="0" indent="0">
              <a:lnSpc>
                <a:spcPct val="110000"/>
              </a:lnSpc>
              <a:spcBef>
                <a:spcPts val="0"/>
              </a:spcBef>
              <a:buNone/>
            </a:pPr>
            <a:r>
              <a:rPr lang="en-US"/>
              <a:t>Child Outcomes Measurement </a:t>
            </a:r>
          </a:p>
          <a:p>
            <a:pPr marL="457200" lvl="1" indent="0">
              <a:lnSpc>
                <a:spcPct val="110000"/>
              </a:lnSpc>
              <a:spcBef>
                <a:spcPts val="0"/>
              </a:spcBef>
              <a:buNone/>
            </a:pPr>
            <a:r>
              <a:rPr lang="en-US" i="1"/>
              <a:t>The goal of early intervention and early childhood special education is to enable young children with disabilities to be active and successful participants during their early childhood years and in the future. States collect, analyze, and use data on three child outcomes to measure individual child and family progress toward improved results and to improve their systems and services.</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8D9E081-A8DC-1966-3CC8-B91B830B7FB5}"/>
              </a:ext>
            </a:extLst>
          </p:cNvPr>
          <p:cNvSpPr/>
          <p:nvPr/>
        </p:nvSpPr>
        <p:spPr>
          <a:xfrm>
            <a:off x="9167374" y="2708778"/>
            <a:ext cx="1590100" cy="1509261"/>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1" name="Rectangle 10" descr="Icon of bullseye">
            <a:extLst>
              <a:ext uri="{FF2B5EF4-FFF2-40B4-BE49-F238E27FC236}">
                <a16:creationId xmlns:a16="http://schemas.microsoft.com/office/drawing/2014/main" id="{234EDCFC-9FAC-FD4A-E220-564F073D37E4}"/>
              </a:ext>
            </a:extLst>
          </p:cNvPr>
          <p:cNvSpPr/>
          <p:nvPr/>
        </p:nvSpPr>
        <p:spPr>
          <a:xfrm>
            <a:off x="9501296" y="3005176"/>
            <a:ext cx="922256" cy="80693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6" name="Oval 5">
            <a:extLst>
              <a:ext uri="{FF2B5EF4-FFF2-40B4-BE49-F238E27FC236}">
                <a16:creationId xmlns:a16="http://schemas.microsoft.com/office/drawing/2014/main" id="{EB14380C-6ED4-6669-4AC6-49CFFCCA61E8}"/>
              </a:ext>
            </a:extLst>
          </p:cNvPr>
          <p:cNvSpPr/>
          <p:nvPr/>
        </p:nvSpPr>
        <p:spPr>
          <a:xfrm>
            <a:off x="8915400" y="2358914"/>
            <a:ext cx="2140172" cy="2140172"/>
          </a:xfrm>
          <a:prstGeom prst="ellipse">
            <a:avLst/>
          </a:prstGeom>
          <a:noFill/>
          <a:ln w="57150">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FF5B690-10C2-B1BF-6655-9F9F6BB94C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Tree>
    <p:extLst>
      <p:ext uri="{BB962C8B-B14F-4D97-AF65-F5344CB8AC3E}">
        <p14:creationId xmlns:p14="http://schemas.microsoft.com/office/powerpoint/2010/main" val="2433590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2F01-96A3-A311-FD15-D049CECB5FB3}"/>
              </a:ext>
            </a:extLst>
          </p:cNvPr>
          <p:cNvSpPr>
            <a:spLocks noGrp="1"/>
          </p:cNvSpPr>
          <p:nvPr>
            <p:ph type="title"/>
          </p:nvPr>
        </p:nvSpPr>
        <p:spPr>
          <a:xfrm>
            <a:off x="711183" y="377297"/>
            <a:ext cx="8204217" cy="1325563"/>
          </a:xfrm>
        </p:spPr>
        <p:txBody>
          <a:bodyPr vert="horz" lIns="91440" tIns="45720" rIns="91440" bIns="45720" rtlCol="0" anchor="ctr">
            <a:normAutofit/>
          </a:bodyPr>
          <a:lstStyle/>
          <a:p>
            <a:r>
              <a:rPr lang="en-US" sz="4400" kern="1200" dirty="0">
                <a:solidFill>
                  <a:schemeClr val="accent1">
                    <a:lumMod val="75000"/>
                  </a:schemeClr>
                </a:solidFill>
              </a:rPr>
              <a:t>Use Questions to Guide </a:t>
            </a:r>
            <a:r>
              <a:rPr lang="en-US" dirty="0">
                <a:solidFill>
                  <a:schemeClr val="accent1">
                    <a:lumMod val="75000"/>
                  </a:schemeClr>
                </a:solidFill>
              </a:rPr>
              <a:t>A</a:t>
            </a:r>
            <a:r>
              <a:rPr lang="en-US" sz="4400" kern="1200" dirty="0">
                <a:solidFill>
                  <a:schemeClr val="accent1">
                    <a:lumMod val="75000"/>
                  </a:schemeClr>
                </a:solidFill>
              </a:rPr>
              <a:t>nalysis</a:t>
            </a:r>
          </a:p>
        </p:txBody>
      </p:sp>
      <p:sp>
        <p:nvSpPr>
          <p:cNvPr id="8" name="Content Placeholder 7">
            <a:extLst>
              <a:ext uri="{FF2B5EF4-FFF2-40B4-BE49-F238E27FC236}">
                <a16:creationId xmlns:a16="http://schemas.microsoft.com/office/drawing/2014/main" id="{3D1D4AF3-B1F8-CB65-88FB-F4FE8B25B7BE}"/>
              </a:ext>
            </a:extLst>
          </p:cNvPr>
          <p:cNvSpPr>
            <a:spLocks noGrp="1"/>
          </p:cNvSpPr>
          <p:nvPr>
            <p:ph sz="half" idx="2"/>
          </p:nvPr>
        </p:nvSpPr>
        <p:spPr>
          <a:xfrm>
            <a:off x="711183" y="1825941"/>
            <a:ext cx="7966104" cy="4121788"/>
          </a:xfrm>
        </p:spPr>
        <p:txBody>
          <a:bodyPr/>
          <a:lstStyle/>
          <a:p>
            <a:r>
              <a:rPr lang="en-US" dirty="0">
                <a:latin typeface="Tahoma"/>
                <a:ea typeface="Tahoma"/>
                <a:cs typeface="Tahoma"/>
              </a:rPr>
              <a:t>Data analysis without a clear questions can also be pointless and time consuming. </a:t>
            </a:r>
            <a:endParaRPr lang="en-US" dirty="0"/>
          </a:p>
          <a:p>
            <a:endParaRPr lang="en-US" sz="800" dirty="0"/>
          </a:p>
          <a:p>
            <a:r>
              <a:rPr lang="en-US" dirty="0">
                <a:latin typeface="Tahoma"/>
                <a:ea typeface="Tahoma"/>
                <a:cs typeface="Tahoma"/>
              </a:rPr>
              <a:t>What exactly do you want to find out?</a:t>
            </a:r>
          </a:p>
          <a:p>
            <a:endParaRPr lang="en-US" sz="800" dirty="0"/>
          </a:p>
          <a:p>
            <a:r>
              <a:rPr lang="en-US" dirty="0">
                <a:latin typeface="Tahoma"/>
                <a:ea typeface="Tahoma"/>
                <a:cs typeface="Tahoma"/>
              </a:rPr>
              <a:t>Be mindful of rabbit holes.  </a:t>
            </a:r>
            <a:endParaRPr lang="en-US" dirty="0"/>
          </a:p>
          <a:p>
            <a:endParaRPr lang="en-US" sz="800" dirty="0"/>
          </a:p>
          <a:p>
            <a:r>
              <a:rPr lang="en-US" dirty="0">
                <a:latin typeface="Tahoma"/>
                <a:ea typeface="Tahoma"/>
                <a:cs typeface="Tahoma"/>
              </a:rPr>
              <a:t>Start with good questions.</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black/white checkered hole similar to Alice in Wonderland rabbit hole.">
            <a:extLst>
              <a:ext uri="{FF2B5EF4-FFF2-40B4-BE49-F238E27FC236}">
                <a16:creationId xmlns:a16="http://schemas.microsoft.com/office/drawing/2014/main" id="{A9E8FA85-2AD2-2FDB-F0F9-43E90B816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317" y="3608785"/>
            <a:ext cx="2509655" cy="178059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1" name="Picture 14">
            <a:extLst>
              <a:ext uri="{FF2B5EF4-FFF2-40B4-BE49-F238E27FC236}">
                <a16:creationId xmlns:a16="http://schemas.microsoft.com/office/drawing/2014/main" id="{31DE9E53-FC11-9B4C-2E6C-A08CF000E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274815">
            <a:off x="5208491" y="3289775"/>
            <a:ext cx="986091" cy="947957"/>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2807BCF3-C80B-2942-8C22-338A153D62BE}"/>
              </a:ext>
            </a:extLst>
          </p:cNvPr>
          <p:cNvSpPr/>
          <p:nvPr/>
        </p:nvSpPr>
        <p:spPr>
          <a:xfrm>
            <a:off x="9270035" y="2740677"/>
            <a:ext cx="1460162" cy="1410937"/>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4" name="Rectangle 13" descr="Icon of question mark">
            <a:extLst>
              <a:ext uri="{FF2B5EF4-FFF2-40B4-BE49-F238E27FC236}">
                <a16:creationId xmlns:a16="http://schemas.microsoft.com/office/drawing/2014/main" id="{F76CB13A-A105-19A2-6646-813D4BB4E2DD}"/>
              </a:ext>
            </a:extLst>
          </p:cNvPr>
          <p:cNvSpPr/>
          <p:nvPr/>
        </p:nvSpPr>
        <p:spPr>
          <a:xfrm>
            <a:off x="9562040" y="3019828"/>
            <a:ext cx="846892" cy="81834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6" name="Oval 15">
            <a:extLst>
              <a:ext uri="{FF2B5EF4-FFF2-40B4-BE49-F238E27FC236}">
                <a16:creationId xmlns:a16="http://schemas.microsoft.com/office/drawing/2014/main" id="{962995F8-6F26-F574-7A33-20FD65D45315}"/>
              </a:ext>
            </a:extLst>
          </p:cNvPr>
          <p:cNvSpPr/>
          <p:nvPr/>
        </p:nvSpPr>
        <p:spPr>
          <a:xfrm>
            <a:off x="8915400" y="2358914"/>
            <a:ext cx="2140172" cy="214017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FC2680F-0B65-2FB9-2C3B-5485843D1A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Tree>
    <p:extLst>
      <p:ext uri="{BB962C8B-B14F-4D97-AF65-F5344CB8AC3E}">
        <p14:creationId xmlns:p14="http://schemas.microsoft.com/office/powerpoint/2010/main" val="403373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6CD9-42F5-4CE7-8C10-5A7B0B6D0469}"/>
              </a:ext>
            </a:extLst>
          </p:cNvPr>
          <p:cNvSpPr>
            <a:spLocks noGrp="1"/>
          </p:cNvSpPr>
          <p:nvPr>
            <p:ph type="title"/>
          </p:nvPr>
        </p:nvSpPr>
        <p:spPr/>
        <p:txBody>
          <a:bodyPr anchor="t">
            <a:normAutofit/>
          </a:bodyPr>
          <a:lstStyle/>
          <a:p>
            <a:r>
              <a:rPr lang="en-US" sz="4400" dirty="0">
                <a:solidFill>
                  <a:srgbClr val="124D84"/>
                </a:solidFill>
              </a:rPr>
              <a:t>Ask the Right Questions</a:t>
            </a:r>
          </a:p>
        </p:txBody>
      </p:sp>
      <p:sp>
        <p:nvSpPr>
          <p:cNvPr id="9" name="Text Placeholder 4">
            <a:extLst>
              <a:ext uri="{FF2B5EF4-FFF2-40B4-BE49-F238E27FC236}">
                <a16:creationId xmlns:a16="http://schemas.microsoft.com/office/drawing/2014/main" id="{341DE570-4335-4A73-8731-712D78B4F78F}"/>
              </a:ext>
            </a:extLst>
          </p:cNvPr>
          <p:cNvSpPr txBox="1">
            <a:spLocks/>
          </p:cNvSpPr>
          <p:nvPr/>
        </p:nvSpPr>
        <p:spPr>
          <a:xfrm>
            <a:off x="631371" y="1690688"/>
            <a:ext cx="5877583" cy="771302"/>
          </a:xfrm>
          <a:prstGeom prst="rect">
            <a:avLst/>
          </a:prstGeom>
          <a:solidFill>
            <a:srgbClr val="FF8F34"/>
          </a:solidFill>
          <a:ln w="50800">
            <a:noFill/>
          </a:ln>
        </p:spPr>
        <p:txBody>
          <a:bodyPr vert="horz" lIns="91440" tIns="45720" rIns="91440" bIns="45720" rtlCol="0" anchor="b">
            <a:normAutofit/>
          </a:bodyPr>
          <a:lstStyle>
            <a:lvl1pPr marL="0" indent="0" algn="l" defTabSz="914400" rtl="0" eaLnBrk="1" latinLnBrk="0" hangingPunct="1">
              <a:lnSpc>
                <a:spcPct val="100000"/>
              </a:lnSpc>
              <a:spcBef>
                <a:spcPts val="1000"/>
              </a:spcBef>
              <a:buClr>
                <a:schemeClr val="accent1"/>
              </a:buClr>
              <a:buSzPct val="100000"/>
              <a:buFont typeface="Arial" panose="020B0604020202020204" pitchFamily="34" charset="0"/>
              <a:buNone/>
              <a:defRPr sz="2200" b="1" kern="1200" cap="all" baseline="0">
                <a:solidFill>
                  <a:schemeClr val="bg1"/>
                </a:solidFill>
                <a:effectLst/>
                <a:latin typeface="Arial" charset="0"/>
                <a:ea typeface="Arial" charset="0"/>
                <a:cs typeface="Arial" charset="0"/>
              </a:defRPr>
            </a:lvl1pPr>
            <a:lvl2pPr marL="4572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2000" b="1" kern="1200" cap="none" baseline="0">
                <a:solidFill>
                  <a:schemeClr val="tx1"/>
                </a:solidFill>
                <a:effectLst/>
                <a:latin typeface="Arial" charset="0"/>
                <a:ea typeface="Arial" charset="0"/>
                <a:cs typeface="Arial" charset="0"/>
              </a:defRPr>
            </a:lvl2pPr>
            <a:lvl3pPr marL="9144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800" b="1" kern="1200">
                <a:solidFill>
                  <a:schemeClr val="tx1"/>
                </a:solidFill>
                <a:effectLst/>
                <a:latin typeface="Arial" charset="0"/>
                <a:ea typeface="Arial" charset="0"/>
                <a:cs typeface="Arial" charset="0"/>
              </a:defRPr>
            </a:lvl3pPr>
            <a:lvl4pPr marL="13716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b="1" kern="1200" cap="none" baseline="0">
                <a:solidFill>
                  <a:schemeClr val="tx1"/>
                </a:solidFill>
                <a:effectLst/>
                <a:latin typeface="Arial" charset="0"/>
                <a:ea typeface="Arial" charset="0"/>
                <a:cs typeface="Arial" charset="0"/>
              </a:defRPr>
            </a:lvl4pPr>
            <a:lvl5pPr marL="18288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b="1" kern="1200">
                <a:solidFill>
                  <a:schemeClr val="tx1"/>
                </a:solidFill>
                <a:effectLst/>
                <a:latin typeface="Arial" charset="0"/>
                <a:ea typeface="Arial" charset="0"/>
                <a:cs typeface="Arial" charset="0"/>
              </a:defRPr>
            </a:lvl5pPr>
            <a:lvl6pPr marL="22860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b="1" kern="120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b="1" kern="120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b="1" kern="1200"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b="1" kern="1200" baseline="0">
                <a:solidFill>
                  <a:schemeClr val="tx1"/>
                </a:solidFill>
                <a:effectLst/>
                <a:latin typeface="+mn-lt"/>
                <a:ea typeface="+mn-ea"/>
                <a:cs typeface="+mn-cs"/>
              </a:defRPr>
            </a:lvl9pPr>
          </a:lstStyle>
          <a:p>
            <a:r>
              <a:rPr lang="en-US"/>
              <a:t>Good	questions</a:t>
            </a:r>
          </a:p>
        </p:txBody>
      </p:sp>
      <p:sp>
        <p:nvSpPr>
          <p:cNvPr id="6" name="Content Placeholder 5">
            <a:extLst>
              <a:ext uri="{FF2B5EF4-FFF2-40B4-BE49-F238E27FC236}">
                <a16:creationId xmlns:a16="http://schemas.microsoft.com/office/drawing/2014/main" id="{550817B4-05D4-4706-AD02-4A2337586A49}"/>
              </a:ext>
            </a:extLst>
          </p:cNvPr>
          <p:cNvSpPr>
            <a:spLocks noGrp="1"/>
          </p:cNvSpPr>
          <p:nvPr>
            <p:ph sz="half" idx="1"/>
          </p:nvPr>
        </p:nvSpPr>
        <p:spPr>
          <a:xfrm>
            <a:off x="631372" y="2461989"/>
            <a:ext cx="5877582" cy="3485423"/>
          </a:xfrm>
        </p:spPr>
        <p:txBody>
          <a:bodyPr vert="horz" lIns="91440" tIns="45720" rIns="91440" bIns="45720" rtlCol="0">
            <a:noAutofit/>
          </a:bodyPr>
          <a:lstStyle/>
          <a:p>
            <a:pPr>
              <a:lnSpc>
                <a:spcPct val="110000"/>
              </a:lnSpc>
              <a:spcBef>
                <a:spcPts val="0"/>
              </a:spcBef>
              <a:spcAft>
                <a:spcPts val="600"/>
              </a:spcAft>
            </a:pPr>
            <a:r>
              <a:rPr lang="en-US"/>
              <a:t>Have a clear focus (specific)</a:t>
            </a:r>
          </a:p>
          <a:p>
            <a:pPr>
              <a:lnSpc>
                <a:spcPct val="110000"/>
              </a:lnSpc>
              <a:spcBef>
                <a:spcPts val="0"/>
              </a:spcBef>
              <a:spcAft>
                <a:spcPts val="600"/>
              </a:spcAft>
            </a:pPr>
            <a:r>
              <a:rPr lang="en-US"/>
              <a:t>Form from what diverse stakeholders wonder about, based on a hypothesis and a need to know</a:t>
            </a:r>
          </a:p>
          <a:p>
            <a:pPr>
              <a:lnSpc>
                <a:spcPct val="110000"/>
              </a:lnSpc>
              <a:spcBef>
                <a:spcPts val="0"/>
              </a:spcBef>
              <a:spcAft>
                <a:spcPts val="600"/>
              </a:spcAft>
            </a:pPr>
            <a:r>
              <a:rPr lang="en-US"/>
              <a:t>Generate other questions for deeper understanding</a:t>
            </a:r>
          </a:p>
          <a:p>
            <a:pPr>
              <a:lnSpc>
                <a:spcPct val="110000"/>
              </a:lnSpc>
              <a:spcBef>
                <a:spcPts val="0"/>
              </a:spcBef>
              <a:spcAft>
                <a:spcPts val="600"/>
              </a:spcAft>
            </a:pPr>
            <a:r>
              <a:rPr lang="en-US"/>
              <a:t>Are neutral, do not support prejudice</a:t>
            </a:r>
          </a:p>
        </p:txBody>
      </p:sp>
      <p:sp>
        <p:nvSpPr>
          <p:cNvPr id="11" name="Text Placeholder 6">
            <a:extLst>
              <a:ext uri="{FF2B5EF4-FFF2-40B4-BE49-F238E27FC236}">
                <a16:creationId xmlns:a16="http://schemas.microsoft.com/office/drawing/2014/main" id="{F0959914-0831-4F21-860F-924D4CB63A2C}"/>
              </a:ext>
            </a:extLst>
          </p:cNvPr>
          <p:cNvSpPr txBox="1">
            <a:spLocks/>
          </p:cNvSpPr>
          <p:nvPr/>
        </p:nvSpPr>
        <p:spPr>
          <a:xfrm>
            <a:off x="7064828" y="1690546"/>
            <a:ext cx="5127172" cy="771585"/>
          </a:xfrm>
          <a:prstGeom prst="rect">
            <a:avLst/>
          </a:prstGeom>
          <a:solidFill>
            <a:srgbClr val="952A7E"/>
          </a:solidFill>
          <a:ln w="50800">
            <a:noFill/>
          </a:ln>
        </p:spPr>
        <p:txBody>
          <a:bodyPr vert="horz" lIns="91440" tIns="45720" rIns="91440" bIns="45720" rtlCol="0" anchor="b">
            <a:normAutofit/>
          </a:bodyPr>
          <a:lstStyle>
            <a:lvl1pPr marL="0" indent="0" algn="l" defTabSz="914400" rtl="0" eaLnBrk="1" latinLnBrk="0" hangingPunct="1">
              <a:lnSpc>
                <a:spcPct val="100000"/>
              </a:lnSpc>
              <a:spcBef>
                <a:spcPts val="1000"/>
              </a:spcBef>
              <a:buClr>
                <a:schemeClr val="accent1"/>
              </a:buClr>
              <a:buSzPct val="100000"/>
              <a:buFont typeface="Arial" panose="020B0604020202020204" pitchFamily="34" charset="0"/>
              <a:buNone/>
              <a:defRPr sz="2200" b="1" kern="1200" cap="all" baseline="0">
                <a:solidFill>
                  <a:schemeClr val="bg1"/>
                </a:solidFill>
                <a:effectLst/>
                <a:latin typeface="Arial" charset="0"/>
                <a:ea typeface="Arial" charset="0"/>
                <a:cs typeface="Arial" charset="0"/>
              </a:defRPr>
            </a:lvl1pPr>
            <a:lvl2pPr marL="4572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2000" b="1" kern="1200" cap="none" baseline="0">
                <a:solidFill>
                  <a:schemeClr val="tx1"/>
                </a:solidFill>
                <a:effectLst/>
                <a:latin typeface="Arial" charset="0"/>
                <a:ea typeface="Arial" charset="0"/>
                <a:cs typeface="Arial" charset="0"/>
              </a:defRPr>
            </a:lvl2pPr>
            <a:lvl3pPr marL="9144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800" b="1" kern="1200">
                <a:solidFill>
                  <a:schemeClr val="tx1"/>
                </a:solidFill>
                <a:effectLst/>
                <a:latin typeface="Arial" charset="0"/>
                <a:ea typeface="Arial" charset="0"/>
                <a:cs typeface="Arial" charset="0"/>
              </a:defRPr>
            </a:lvl3pPr>
            <a:lvl4pPr marL="13716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b="1" kern="1200" cap="none" baseline="0">
                <a:solidFill>
                  <a:schemeClr val="tx1"/>
                </a:solidFill>
                <a:effectLst/>
                <a:latin typeface="Arial" charset="0"/>
                <a:ea typeface="Arial" charset="0"/>
                <a:cs typeface="Arial" charset="0"/>
              </a:defRPr>
            </a:lvl4pPr>
            <a:lvl5pPr marL="18288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b="1" kern="1200">
                <a:solidFill>
                  <a:schemeClr val="tx1"/>
                </a:solidFill>
                <a:effectLst/>
                <a:latin typeface="Arial" charset="0"/>
                <a:ea typeface="Arial" charset="0"/>
                <a:cs typeface="Arial" charset="0"/>
              </a:defRPr>
            </a:lvl5pPr>
            <a:lvl6pPr marL="22860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b="1" kern="120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b="1" kern="120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b="1" kern="1200"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b="1" kern="1200" baseline="0">
                <a:solidFill>
                  <a:schemeClr val="tx1"/>
                </a:solidFill>
                <a:effectLst/>
                <a:latin typeface="+mn-lt"/>
                <a:ea typeface="+mn-ea"/>
                <a:cs typeface="+mn-cs"/>
              </a:defRPr>
            </a:lvl9pPr>
          </a:lstStyle>
          <a:p>
            <a:r>
              <a:rPr lang="en-US"/>
              <a:t>Less than Good questions</a:t>
            </a:r>
          </a:p>
        </p:txBody>
      </p:sp>
      <p:sp>
        <p:nvSpPr>
          <p:cNvPr id="8" name="Content Placeholder 7">
            <a:extLst>
              <a:ext uri="{FF2B5EF4-FFF2-40B4-BE49-F238E27FC236}">
                <a16:creationId xmlns:a16="http://schemas.microsoft.com/office/drawing/2014/main" id="{113924BB-EEB0-4DC5-AF48-6CE0BECAB255}"/>
              </a:ext>
            </a:extLst>
          </p:cNvPr>
          <p:cNvSpPr>
            <a:spLocks noGrp="1"/>
          </p:cNvSpPr>
          <p:nvPr>
            <p:ph sz="half" idx="2"/>
          </p:nvPr>
        </p:nvSpPr>
        <p:spPr>
          <a:xfrm>
            <a:off x="7064828" y="2414959"/>
            <a:ext cx="5127172" cy="3485424"/>
          </a:xfrm>
        </p:spPr>
        <p:txBody>
          <a:bodyPr vert="horz" lIns="91440" tIns="45720" rIns="91440" bIns="45720" rtlCol="0">
            <a:normAutofit/>
          </a:bodyPr>
          <a:lstStyle/>
          <a:p>
            <a:r>
              <a:rPr lang="en-US" dirty="0"/>
              <a:t>Start with a broad topic or unclear focus</a:t>
            </a:r>
          </a:p>
          <a:p>
            <a:r>
              <a:rPr lang="en-US" dirty="0"/>
              <a:t>Have simple yes/no answers </a:t>
            </a:r>
          </a:p>
          <a:p>
            <a:r>
              <a:rPr lang="en-US" dirty="0"/>
              <a:t>Have no answer at all</a:t>
            </a:r>
          </a:p>
          <a:p>
            <a:r>
              <a:rPr lang="en-US" dirty="0"/>
              <a:t>Imply a bias</a:t>
            </a:r>
          </a:p>
        </p:txBody>
      </p:sp>
    </p:spTree>
    <p:extLst>
      <p:ext uri="{BB962C8B-B14F-4D97-AF65-F5344CB8AC3E}">
        <p14:creationId xmlns:p14="http://schemas.microsoft.com/office/powerpoint/2010/main" val="2486190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1B799A-00CA-3348-6D02-63380804C3F0}"/>
              </a:ext>
            </a:extLst>
          </p:cNvPr>
          <p:cNvSpPr>
            <a:spLocks noGrp="1"/>
          </p:cNvSpPr>
          <p:nvPr>
            <p:ph type="title" idx="4294967295"/>
          </p:nvPr>
        </p:nvSpPr>
        <p:spPr>
          <a:xfrm>
            <a:off x="838200" y="-1901825"/>
            <a:ext cx="10515600" cy="1325563"/>
          </a:xfrm>
        </p:spPr>
        <p:txBody>
          <a:bodyPr/>
          <a:lstStyle/>
          <a:p>
            <a:r>
              <a:rPr lang="en-US" dirty="0"/>
              <a:t>Which</a:t>
            </a:r>
            <a:r>
              <a:rPr lang="en-US" baseline="0" dirty="0"/>
              <a:t> Question is the Right Question?</a:t>
            </a:r>
            <a:endParaRPr lang="en-US" dirty="0"/>
          </a:p>
        </p:txBody>
      </p:sp>
      <p:sp>
        <p:nvSpPr>
          <p:cNvPr id="10" name="TextBox 9" descr="word bubble">
            <a:extLst>
              <a:ext uri="{FF2B5EF4-FFF2-40B4-BE49-F238E27FC236}">
                <a16:creationId xmlns:a16="http://schemas.microsoft.com/office/drawing/2014/main" id="{AD48A7CD-3415-45B6-AFE8-C4780CA52F74}"/>
              </a:ext>
            </a:extLst>
          </p:cNvPr>
          <p:cNvSpPr txBox="1"/>
          <p:nvPr/>
        </p:nvSpPr>
        <p:spPr>
          <a:xfrm>
            <a:off x="121267" y="1462523"/>
            <a:ext cx="2289464" cy="2951619"/>
          </a:xfrm>
          <a:prstGeom prst="cloudCallout">
            <a:avLst>
              <a:gd name="adj1" fmla="val -40575"/>
              <a:gd name="adj2" fmla="val -75939"/>
            </a:avLst>
          </a:prstGeom>
          <a:solidFill>
            <a:schemeClr val="bg1"/>
          </a:solidFill>
          <a:ln>
            <a:solidFill>
              <a:schemeClr val="accent6"/>
            </a:solidFill>
          </a:ln>
        </p:spPr>
        <p:txBody>
          <a:bodyPr wrap="square" lIns="91440" tIns="45720" rIns="91440" bIns="45720" anchor="t">
            <a:spAutoFit/>
          </a:bodyPr>
          <a:lstStyle/>
          <a:p>
            <a:pPr algn="ctr"/>
            <a:r>
              <a:rPr lang="en-US" sz="2000">
                <a:latin typeface="Tahoma"/>
                <a:ea typeface="Tahoma"/>
                <a:cs typeface="Tahoma"/>
              </a:rPr>
              <a:t>Which of these questions represents a “good” question?</a:t>
            </a:r>
          </a:p>
        </p:txBody>
      </p:sp>
      <p:sp>
        <p:nvSpPr>
          <p:cNvPr id="2" name="TextBox 1">
            <a:extLst>
              <a:ext uri="{FF2B5EF4-FFF2-40B4-BE49-F238E27FC236}">
                <a16:creationId xmlns:a16="http://schemas.microsoft.com/office/drawing/2014/main" id="{CC1A7973-9CE9-4A4E-B831-2EEF7EB5131B}"/>
              </a:ext>
            </a:extLst>
          </p:cNvPr>
          <p:cNvSpPr txBox="1"/>
          <p:nvPr/>
        </p:nvSpPr>
        <p:spPr>
          <a:xfrm>
            <a:off x="2888635" y="76456"/>
            <a:ext cx="9183079" cy="6597945"/>
          </a:xfrm>
          <a:prstGeom prst="rect">
            <a:avLst/>
          </a:prstGeom>
          <a:solidFill>
            <a:schemeClr val="bg1"/>
          </a:solidFill>
          <a:ln>
            <a:solidFill>
              <a:srgbClr val="4472C4"/>
            </a:solidFill>
          </a:ln>
        </p:spPr>
        <p:txBody>
          <a:bodyPr vert="horz" lIns="91440" tIns="45720" rIns="91440" bIns="45720" rtlCol="0" anchor="t">
            <a:noAutofit/>
          </a:bodyPr>
          <a:lstStyle/>
          <a:p>
            <a:pPr marL="514350" indent="-514350">
              <a:spcBef>
                <a:spcPct val="0"/>
              </a:spcBef>
              <a:buAutoNum type="alphaLcParenR"/>
              <a:defRPr/>
            </a:pPr>
            <a:r>
              <a:rPr lang="en-US" sz="2200">
                <a:latin typeface="Tahoma"/>
                <a:ea typeface="Tahoma"/>
                <a:cs typeface="Tahoma"/>
              </a:rPr>
              <a:t>Do Black children have lower outcomes compared to other children?</a:t>
            </a:r>
          </a:p>
          <a:p>
            <a:pPr marL="514350" indent="-514350">
              <a:spcBef>
                <a:spcPct val="0"/>
              </a:spcBef>
              <a:buAutoNum type="alphaLcParenR"/>
              <a:defRPr/>
            </a:pPr>
            <a:endParaRPr lang="en-US" sz="2200">
              <a:latin typeface="Tahoma"/>
              <a:ea typeface="Tahoma"/>
              <a:cs typeface="Arial"/>
            </a:endParaRPr>
          </a:p>
          <a:p>
            <a:pPr marL="514350" indent="-514350">
              <a:spcBef>
                <a:spcPct val="0"/>
              </a:spcBef>
              <a:buAutoNum type="alphaLcParenR"/>
              <a:defRPr/>
            </a:pPr>
            <a:r>
              <a:rPr lang="en-US" sz="2200">
                <a:latin typeface="Tahoma"/>
                <a:ea typeface="Tahoma"/>
                <a:cs typeface="Tahoma"/>
              </a:rPr>
              <a:t>How can we increase our outcomes ratings?</a:t>
            </a:r>
          </a:p>
          <a:p>
            <a:pPr marL="514350" marR="0" lvl="0" indent="-514350" defTabSz="914400">
              <a:spcBef>
                <a:spcPct val="0"/>
              </a:spcBef>
              <a:buClrTx/>
              <a:buSzTx/>
              <a:buFontTx/>
              <a:buAutoNum type="alphaLcParenR"/>
              <a:tabLst/>
              <a:defRPr/>
            </a:pPr>
            <a:endParaRPr lang="en-US" sz="2200">
              <a:latin typeface="Tahoma"/>
              <a:ea typeface="Tahoma"/>
              <a:cs typeface="Arial"/>
            </a:endParaRPr>
          </a:p>
          <a:p>
            <a:pPr marL="514350" indent="-514350">
              <a:spcBef>
                <a:spcPct val="0"/>
              </a:spcBef>
              <a:buAutoNum type="alphaLcParenR"/>
              <a:defRPr/>
            </a:pPr>
            <a:r>
              <a:rPr lang="en-US" sz="2200">
                <a:latin typeface="Tahoma"/>
                <a:ea typeface="Tahoma"/>
                <a:cs typeface="Tahoma"/>
              </a:rPr>
              <a:t>How do child outcomes differ by child and family characteristics (e.g., race/ethnicity, time in program, age at entry, use of a particular practice)?</a:t>
            </a:r>
          </a:p>
          <a:p>
            <a:pPr marL="514350" indent="-514350">
              <a:spcBef>
                <a:spcPct val="0"/>
              </a:spcBef>
              <a:buAutoNum type="alphaLcParenR"/>
              <a:defRPr/>
            </a:pPr>
            <a:endParaRPr lang="en-US" sz="2200">
              <a:latin typeface="Tahoma"/>
              <a:ea typeface="Tahoma"/>
              <a:cs typeface="Arial"/>
            </a:endParaRPr>
          </a:p>
          <a:p>
            <a:pPr marL="514350" indent="-514350">
              <a:spcBef>
                <a:spcPct val="0"/>
              </a:spcBef>
              <a:buAutoNum type="alphaLcParenR"/>
              <a:defRPr/>
            </a:pPr>
            <a:r>
              <a:rPr lang="en-US" sz="2200">
                <a:latin typeface="Tahoma"/>
                <a:ea typeface="Tahoma"/>
                <a:cs typeface="Tahoma"/>
              </a:rPr>
              <a:t>Do children with different disabilities show different outcomes?</a:t>
            </a:r>
          </a:p>
          <a:p>
            <a:pPr marL="514350" indent="-514350">
              <a:spcBef>
                <a:spcPct val="0"/>
              </a:spcBef>
              <a:buAutoNum type="alphaLcParenR"/>
              <a:defRPr/>
            </a:pPr>
            <a:endParaRPr lang="en-US" sz="2200">
              <a:latin typeface="Tahoma"/>
              <a:ea typeface="Tahoma"/>
              <a:cs typeface="Arial"/>
            </a:endParaRPr>
          </a:p>
          <a:p>
            <a:pPr marL="514350" indent="-514350">
              <a:spcBef>
                <a:spcPct val="0"/>
              </a:spcBef>
              <a:buAutoNum type="alphaLcParenR"/>
              <a:defRPr/>
            </a:pPr>
            <a:r>
              <a:rPr lang="en-US" sz="2200">
                <a:latin typeface="Tahoma"/>
                <a:ea typeface="Tahoma"/>
                <a:cs typeface="Arial"/>
              </a:rPr>
              <a:t>What impact does time in program have on children's school readiness?</a:t>
            </a:r>
          </a:p>
          <a:p>
            <a:pPr marL="514350" indent="-514350">
              <a:spcBef>
                <a:spcPct val="0"/>
              </a:spcBef>
              <a:buAutoNum type="alphaLcParenR"/>
              <a:defRPr/>
            </a:pPr>
            <a:endParaRPr lang="en-US" sz="2200">
              <a:latin typeface="Tahoma"/>
              <a:ea typeface="Tahoma"/>
              <a:cs typeface="Arial"/>
            </a:endParaRPr>
          </a:p>
          <a:p>
            <a:pPr marL="514350" indent="-514350">
              <a:spcBef>
                <a:spcPct val="0"/>
              </a:spcBef>
              <a:buAutoNum type="alphaLcParenR"/>
              <a:defRPr/>
            </a:pPr>
            <a:r>
              <a:rPr lang="en-US" sz="2200">
                <a:latin typeface="Tahoma"/>
                <a:ea typeface="Tahoma"/>
                <a:cs typeface="Tahoma"/>
              </a:rPr>
              <a:t>Which practitioners are not producing improved outcomes for children?</a:t>
            </a:r>
          </a:p>
          <a:p>
            <a:pPr marL="514350" indent="-514350">
              <a:spcBef>
                <a:spcPct val="0"/>
              </a:spcBef>
              <a:buAutoNum type="alphaLcParenR"/>
              <a:defRPr/>
            </a:pPr>
            <a:endParaRPr lang="en-US" sz="2200">
              <a:latin typeface="Tahoma"/>
              <a:ea typeface="Tahoma"/>
              <a:cs typeface="Arial"/>
            </a:endParaRPr>
          </a:p>
          <a:p>
            <a:pPr marL="514350" indent="-514350">
              <a:spcBef>
                <a:spcPct val="0"/>
              </a:spcBef>
              <a:buAutoNum type="alphaLcParenR"/>
              <a:defRPr/>
            </a:pPr>
            <a:r>
              <a:rPr lang="en-US" sz="2200">
                <a:latin typeface="Tahoma"/>
                <a:ea typeface="Tahoma"/>
                <a:cs typeface="Tahoma"/>
              </a:rPr>
              <a:t>What is the relationship between child outcomes and time in program?</a:t>
            </a:r>
          </a:p>
          <a:p>
            <a:pPr marL="514350" indent="-514350">
              <a:spcBef>
                <a:spcPct val="0"/>
              </a:spcBef>
              <a:buAutoNum type="alphaLcParenR"/>
              <a:defRPr/>
            </a:pPr>
            <a:endParaRPr lang="en-US" sz="2200">
              <a:latin typeface="Tahoma"/>
              <a:ea typeface="Tahoma"/>
              <a:cs typeface="Arial"/>
            </a:endParaRPr>
          </a:p>
          <a:p>
            <a:pPr marL="514350" indent="-514350" algn="r">
              <a:spcBef>
                <a:spcPct val="0"/>
              </a:spcBef>
              <a:buAutoNum type="alphaLcParenR"/>
              <a:defRPr/>
            </a:pPr>
            <a:endParaRPr lang="en-US" sz="2200">
              <a:latin typeface="Tahoma"/>
              <a:ea typeface="Tahoma"/>
              <a:cs typeface="Arial"/>
            </a:endParaRPr>
          </a:p>
          <a:p>
            <a:pPr algn="r">
              <a:lnSpc>
                <a:spcPct val="90000"/>
              </a:lnSpc>
              <a:spcBef>
                <a:spcPct val="0"/>
              </a:spcBef>
              <a:spcAft>
                <a:spcPts val="600"/>
              </a:spcAft>
              <a:defRPr/>
            </a:pPr>
            <a:endParaRPr lang="en-US" sz="2200">
              <a:latin typeface="Tahoma"/>
              <a:ea typeface="Tahoma"/>
              <a:cs typeface="Arial"/>
            </a:endParaRPr>
          </a:p>
        </p:txBody>
      </p:sp>
    </p:spTree>
    <p:extLst>
      <p:ext uri="{BB962C8B-B14F-4D97-AF65-F5344CB8AC3E}">
        <p14:creationId xmlns:p14="http://schemas.microsoft.com/office/powerpoint/2010/main" val="74182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2">
                                            <p:bg/>
                                          </p:spTgt>
                                        </p:tgtEl>
                                        <p:attrNameLst>
                                          <p:attrName>style.visibility</p:attrName>
                                        </p:attrNameLst>
                                      </p:cBhvr>
                                      <p:to>
                                        <p:strVal val="visible"/>
                                      </p:to>
                                    </p:set>
                                    <p:animEffect transition="in" filter="wipe(left)">
                                      <p:cBhvr>
                                        <p:cTn id="7" dur="500"/>
                                        <p:tgtEl>
                                          <p:spTgt spid="2">
                                            <p:bg/>
                                          </p:spTgt>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par>
                                <p:cTn id="11" presetID="22" presetClass="entr" presetSubtype="8" fill="hold" grpId="0" nodeType="withEffect">
                                  <p:stCondLst>
                                    <p:cond delay="10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par>
                                <p:cTn id="14" presetID="22" presetClass="entr" presetSubtype="8" fill="hold" grpId="0" nodeType="withEffect">
                                  <p:stCondLst>
                                    <p:cond delay="100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wipe(left)">
                                      <p:cBhvr>
                                        <p:cTn id="16" dur="500"/>
                                        <p:tgtEl>
                                          <p:spTgt spid="2">
                                            <p:txEl>
                                              <p:pRg st="4" end="4"/>
                                            </p:txEl>
                                          </p:spTgt>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wipe(left)">
                                      <p:cBhvr>
                                        <p:cTn id="19" dur="500"/>
                                        <p:tgtEl>
                                          <p:spTgt spid="2">
                                            <p:txEl>
                                              <p:pRg st="6" end="6"/>
                                            </p:txEl>
                                          </p:spTgt>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wipe(left)">
                                      <p:cBhvr>
                                        <p:cTn id="22" dur="500"/>
                                        <p:tgtEl>
                                          <p:spTgt spid="2">
                                            <p:txEl>
                                              <p:pRg st="8" end="8"/>
                                            </p:txEl>
                                          </p:spTgt>
                                        </p:tgtEl>
                                      </p:cBhvr>
                                    </p:animEffect>
                                  </p:childTnLst>
                                </p:cTn>
                              </p:par>
                              <p:par>
                                <p:cTn id="23" presetID="22" presetClass="entr" presetSubtype="8" fill="hold" grpId="0" nodeType="withEffect">
                                  <p:stCondLst>
                                    <p:cond delay="1000"/>
                                  </p:stCondLst>
                                  <p:childTnLst>
                                    <p:set>
                                      <p:cBhvr>
                                        <p:cTn id="24" dur="1" fill="hold">
                                          <p:stCondLst>
                                            <p:cond delay="0"/>
                                          </p:stCondLst>
                                        </p:cTn>
                                        <p:tgtEl>
                                          <p:spTgt spid="2">
                                            <p:txEl>
                                              <p:pRg st="10" end="10"/>
                                            </p:txEl>
                                          </p:spTgt>
                                        </p:tgtEl>
                                        <p:attrNameLst>
                                          <p:attrName>style.visibility</p:attrName>
                                        </p:attrNameLst>
                                      </p:cBhvr>
                                      <p:to>
                                        <p:strVal val="visible"/>
                                      </p:to>
                                    </p:set>
                                    <p:animEffect transition="in" filter="wipe(left)">
                                      <p:cBhvr>
                                        <p:cTn id="25" dur="500"/>
                                        <p:tgtEl>
                                          <p:spTgt spid="2">
                                            <p:txEl>
                                              <p:pRg st="10" end="10"/>
                                            </p:txEl>
                                          </p:spTgt>
                                        </p:tgtEl>
                                      </p:cBhvr>
                                    </p:animEffect>
                                  </p:childTnLst>
                                </p:cTn>
                              </p:par>
                              <p:par>
                                <p:cTn id="26" presetID="22" presetClass="entr" presetSubtype="8" fill="hold" grpId="0" nodeType="withEffect">
                                  <p:stCondLst>
                                    <p:cond delay="1000"/>
                                  </p:stCondLst>
                                  <p:childTnLst>
                                    <p:set>
                                      <p:cBhvr>
                                        <p:cTn id="27" dur="1" fill="hold">
                                          <p:stCondLst>
                                            <p:cond delay="0"/>
                                          </p:stCondLst>
                                        </p:cTn>
                                        <p:tgtEl>
                                          <p:spTgt spid="2">
                                            <p:txEl>
                                              <p:pRg st="12" end="12"/>
                                            </p:txEl>
                                          </p:spTgt>
                                        </p:tgtEl>
                                        <p:attrNameLst>
                                          <p:attrName>style.visibility</p:attrName>
                                        </p:attrNameLst>
                                      </p:cBhvr>
                                      <p:to>
                                        <p:strVal val="visible"/>
                                      </p:to>
                                    </p:set>
                                    <p:animEffect transition="in" filter="wipe(left)">
                                      <p:cBhvr>
                                        <p:cTn id="28" dur="500"/>
                                        <p:tgtEl>
                                          <p:spTgt spid="2">
                                            <p:txEl>
                                              <p:pRg st="12" end="1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dir="cw">
                                      <p:cBhvr override="childStyle">
                                        <p:cTn id="32" dur="500" fill="hold"/>
                                        <p:tgtEl>
                                          <p:spTgt spid="2">
                                            <p:txEl>
                                              <p:pRg st="0" end="0"/>
                                            </p:txEl>
                                          </p:spTgt>
                                        </p:tgtEl>
                                        <p:attrNameLst>
                                          <p:attrName>style.color</p:attrName>
                                        </p:attrNameLst>
                                      </p:cBhvr>
                                      <p:to>
                                        <a:srgbClr val="757070"/>
                                      </p:to>
                                    </p:animClr>
                                  </p:childTnLst>
                                </p:cTn>
                              </p:par>
                              <p:par>
                                <p:cTn id="33" presetID="3" presetClass="emph" presetSubtype="2" fill="hold" nodeType="withEffect">
                                  <p:stCondLst>
                                    <p:cond delay="0"/>
                                  </p:stCondLst>
                                  <p:childTnLst>
                                    <p:animClr clrSpc="rgb" dir="cw">
                                      <p:cBhvr override="childStyle">
                                        <p:cTn id="34" dur="500" fill="hold"/>
                                        <p:tgtEl>
                                          <p:spTgt spid="2">
                                            <p:txEl>
                                              <p:pRg st="2" end="2"/>
                                            </p:txEl>
                                          </p:spTgt>
                                        </p:tgtEl>
                                        <p:attrNameLst>
                                          <p:attrName>style.color</p:attrName>
                                        </p:attrNameLst>
                                      </p:cBhvr>
                                      <p:to>
                                        <a:srgbClr val="757070"/>
                                      </p:to>
                                    </p:animClr>
                                  </p:childTnLst>
                                </p:cTn>
                              </p:par>
                            </p:childTnLst>
                          </p:cTn>
                        </p:par>
                        <p:par>
                          <p:cTn id="35" fill="hold">
                            <p:stCondLst>
                              <p:cond delay="500"/>
                            </p:stCondLst>
                            <p:childTnLst>
                              <p:par>
                                <p:cTn id="36" presetID="3" presetClass="emph" presetSubtype="2" fill="hold" nodeType="afterEffect">
                                  <p:stCondLst>
                                    <p:cond delay="0"/>
                                  </p:stCondLst>
                                  <p:childTnLst>
                                    <p:animClr clrSpc="rgb" dir="cw">
                                      <p:cBhvr override="childStyle">
                                        <p:cTn id="37" dur="500" fill="hold"/>
                                        <p:tgtEl>
                                          <p:spTgt spid="2">
                                            <p:txEl>
                                              <p:pRg st="4" end="4"/>
                                            </p:txEl>
                                          </p:spTgt>
                                        </p:tgtEl>
                                        <p:attrNameLst>
                                          <p:attrName>style.color</p:attrName>
                                        </p:attrNameLst>
                                      </p:cBhvr>
                                      <p:to>
                                        <a:srgbClr val="757070"/>
                                      </p:to>
                                    </p:animClr>
                                  </p:childTnLst>
                                </p:cTn>
                              </p:par>
                            </p:childTnLst>
                          </p:cTn>
                        </p:par>
                        <p:par>
                          <p:cTn id="38" fill="hold">
                            <p:stCondLst>
                              <p:cond delay="1000"/>
                            </p:stCondLst>
                            <p:childTnLst>
                              <p:par>
                                <p:cTn id="39" presetID="3" presetClass="emph" presetSubtype="2" fill="hold" nodeType="afterEffect">
                                  <p:stCondLst>
                                    <p:cond delay="0"/>
                                  </p:stCondLst>
                                  <p:childTnLst>
                                    <p:animClr clrSpc="rgb" dir="cw">
                                      <p:cBhvr override="childStyle">
                                        <p:cTn id="40" dur="500" fill="hold"/>
                                        <p:tgtEl>
                                          <p:spTgt spid="2">
                                            <p:txEl>
                                              <p:pRg st="6" end="6"/>
                                            </p:txEl>
                                          </p:spTgt>
                                        </p:tgtEl>
                                        <p:attrNameLst>
                                          <p:attrName>style.color</p:attrName>
                                        </p:attrNameLst>
                                      </p:cBhvr>
                                      <p:to>
                                        <a:srgbClr val="757070"/>
                                      </p:to>
                                    </p:animClr>
                                  </p:childTnLst>
                                </p:cTn>
                              </p:par>
                            </p:childTnLst>
                          </p:cTn>
                        </p:par>
                        <p:par>
                          <p:cTn id="41" fill="hold">
                            <p:stCondLst>
                              <p:cond delay="1500"/>
                            </p:stCondLst>
                            <p:childTnLst>
                              <p:par>
                                <p:cTn id="42" presetID="3" presetClass="emph" presetSubtype="2" fill="hold" nodeType="afterEffect">
                                  <p:stCondLst>
                                    <p:cond delay="0"/>
                                  </p:stCondLst>
                                  <p:childTnLst>
                                    <p:animClr clrSpc="rgb" dir="cw">
                                      <p:cBhvr override="childStyle">
                                        <p:cTn id="43" dur="500" fill="hold"/>
                                        <p:tgtEl>
                                          <p:spTgt spid="2">
                                            <p:txEl>
                                              <p:pRg st="8" end="8"/>
                                            </p:txEl>
                                          </p:spTgt>
                                        </p:tgtEl>
                                        <p:attrNameLst>
                                          <p:attrName>style.color</p:attrName>
                                        </p:attrNameLst>
                                      </p:cBhvr>
                                      <p:to>
                                        <a:srgbClr val="757070"/>
                                      </p:to>
                                    </p:animClr>
                                  </p:childTnLst>
                                </p:cTn>
                              </p:par>
                              <p:par>
                                <p:cTn id="44" presetID="3" presetClass="emph" presetSubtype="2" fill="hold" nodeType="withEffect">
                                  <p:stCondLst>
                                    <p:cond delay="0"/>
                                  </p:stCondLst>
                                  <p:childTnLst>
                                    <p:animClr clrSpc="rgb" dir="cw">
                                      <p:cBhvr override="childStyle">
                                        <p:cTn id="45" dur="500" fill="hold"/>
                                        <p:tgtEl>
                                          <p:spTgt spid="2">
                                            <p:txEl>
                                              <p:pRg st="10" end="10"/>
                                            </p:txEl>
                                          </p:spTgt>
                                        </p:tgtEl>
                                        <p:attrNameLst>
                                          <p:attrName>style.color</p:attrName>
                                        </p:attrNameLst>
                                      </p:cBhvr>
                                      <p:to>
                                        <a:srgbClr val="757070"/>
                                      </p:to>
                                    </p:animClr>
                                  </p:childTnLst>
                                </p:cTn>
                              </p:par>
                            </p:childTnLst>
                          </p:cTn>
                        </p:par>
                        <p:par>
                          <p:cTn id="46" fill="hold">
                            <p:stCondLst>
                              <p:cond delay="2000"/>
                            </p:stCondLst>
                            <p:childTnLst>
                              <p:par>
                                <p:cTn id="47" presetID="3" presetClass="emph" presetSubtype="2" fill="hold" nodeType="afterEffect">
                                  <p:stCondLst>
                                    <p:cond delay="0"/>
                                  </p:stCondLst>
                                  <p:childTnLst>
                                    <p:animClr clrSpc="rgb" dir="cw">
                                      <p:cBhvr override="childStyle">
                                        <p:cTn id="48" dur="500" fill="hold"/>
                                        <p:tgtEl>
                                          <p:spTgt spid="2">
                                            <p:txEl>
                                              <p:pRg st="12" end="12"/>
                                            </p:txEl>
                                          </p:spTgt>
                                        </p:tgtEl>
                                        <p:attrNameLst>
                                          <p:attrName>style.color</p:attrName>
                                        </p:attrNameLst>
                                      </p:cBhvr>
                                      <p:to>
                                        <a:srgbClr val="75707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A6E27-7367-4D3B-BC60-425BA0AC4675}"/>
              </a:ext>
            </a:extLst>
          </p:cNvPr>
          <p:cNvSpPr>
            <a:spLocks noGrp="1"/>
          </p:cNvSpPr>
          <p:nvPr>
            <p:ph type="title"/>
          </p:nvPr>
        </p:nvSpPr>
        <p:spPr/>
        <p:txBody>
          <a:bodyPr vert="horz" lIns="91440" tIns="45720" rIns="91440" bIns="45720" rtlCol="0" anchor="ctr">
            <a:normAutofit/>
          </a:bodyPr>
          <a:lstStyle/>
          <a:p>
            <a:r>
              <a:rPr lang="en-US" sz="4000" dirty="0"/>
              <a:t>Resources</a:t>
            </a:r>
          </a:p>
        </p:txBody>
      </p:sp>
      <p:pic>
        <p:nvPicPr>
          <p:cNvPr id="7" name="Picture 6" descr="Screenshot of ECO resource: Analyzing Child Outcomes Data for Program Improvement: A Guidance Table">
            <a:extLst>
              <a:ext uri="{FF2B5EF4-FFF2-40B4-BE49-F238E27FC236}">
                <a16:creationId xmlns:a16="http://schemas.microsoft.com/office/drawing/2014/main" id="{C1D42573-C51E-4186-B5C7-02ACE27BDD2C}"/>
              </a:ext>
            </a:extLst>
          </p:cNvPr>
          <p:cNvPicPr>
            <a:picLocks noChangeAspect="1"/>
          </p:cNvPicPr>
          <p:nvPr/>
        </p:nvPicPr>
        <p:blipFill>
          <a:blip r:embed="rId3"/>
          <a:stretch>
            <a:fillRect/>
          </a:stretch>
        </p:blipFill>
        <p:spPr>
          <a:xfrm rot="21600000">
            <a:off x="1956392" y="2024303"/>
            <a:ext cx="3643254" cy="3997637"/>
          </a:xfrm>
          <a:prstGeom prst="rect">
            <a:avLst/>
          </a:prstGeom>
          <a:solidFill>
            <a:schemeClr val="accent1">
              <a:lumMod val="75000"/>
            </a:schemeClr>
          </a:solidFill>
          <a:ln>
            <a:solidFill>
              <a:schemeClr val="accent1">
                <a:lumMod val="75000"/>
              </a:schemeClr>
            </a:solidFill>
          </a:ln>
        </p:spPr>
      </p:pic>
      <p:pic>
        <p:nvPicPr>
          <p:cNvPr id="9" name="Picture 8" descr="Screenshot of DaSy resource: Critical Questions about Early Intervention and Early Childhood Special Education">
            <a:extLst>
              <a:ext uri="{FF2B5EF4-FFF2-40B4-BE49-F238E27FC236}">
                <a16:creationId xmlns:a16="http://schemas.microsoft.com/office/drawing/2014/main" id="{AA19B23C-0F75-40E8-BFCF-B2ED9F88D5CC}"/>
              </a:ext>
            </a:extLst>
          </p:cNvPr>
          <p:cNvPicPr>
            <a:picLocks noChangeAspect="1"/>
          </p:cNvPicPr>
          <p:nvPr/>
        </p:nvPicPr>
        <p:blipFill>
          <a:blip r:embed="rId4"/>
          <a:stretch>
            <a:fillRect/>
          </a:stretch>
        </p:blipFill>
        <p:spPr>
          <a:xfrm>
            <a:off x="6702894" y="2024109"/>
            <a:ext cx="3373227" cy="3997831"/>
          </a:xfrm>
          <a:prstGeom prst="rect">
            <a:avLst/>
          </a:prstGeom>
          <a:ln>
            <a:solidFill>
              <a:schemeClr val="accent1">
                <a:lumMod val="75000"/>
              </a:schemeClr>
            </a:solidFill>
          </a:ln>
        </p:spPr>
      </p:pic>
      <p:pic>
        <p:nvPicPr>
          <p:cNvPr id="12" name="Picture 11">
            <a:extLst>
              <a:ext uri="{FF2B5EF4-FFF2-40B4-BE49-F238E27FC236}">
                <a16:creationId xmlns:a16="http://schemas.microsoft.com/office/drawing/2014/main" id="{34CC131A-90F7-5915-1296-5C484E44F2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Tree>
    <p:extLst>
      <p:ext uri="{BB962C8B-B14F-4D97-AF65-F5344CB8AC3E}">
        <p14:creationId xmlns:p14="http://schemas.microsoft.com/office/powerpoint/2010/main" val="140398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B1344F-A811-F766-82EE-EC108DCCEF0D}"/>
              </a:ext>
            </a:extLst>
          </p:cNvPr>
          <p:cNvSpPr>
            <a:spLocks noGrp="1"/>
          </p:cNvSpPr>
          <p:nvPr>
            <p:ph type="title" idx="4294967295"/>
          </p:nvPr>
        </p:nvSpPr>
        <p:spPr>
          <a:xfrm>
            <a:off x="838200" y="-1749425"/>
            <a:ext cx="10515600" cy="1325563"/>
          </a:xfrm>
        </p:spPr>
        <p:txBody>
          <a:bodyPr/>
          <a:lstStyle/>
          <a:p>
            <a:r>
              <a:rPr lang="en-US" dirty="0"/>
              <a:t>Be a Good Data Detective</a:t>
            </a:r>
          </a:p>
        </p:txBody>
      </p:sp>
      <p:pic>
        <p:nvPicPr>
          <p:cNvPr id="7" name="Picture 6" descr="Inspector Clouseau&#10;">
            <a:extLst>
              <a:ext uri="{FF2B5EF4-FFF2-40B4-BE49-F238E27FC236}">
                <a16:creationId xmlns:a16="http://schemas.microsoft.com/office/drawing/2014/main" id="{4E75A17B-AB9F-615D-D423-5543538C45E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524931" y="1062318"/>
            <a:ext cx="2209800" cy="3810000"/>
          </a:xfrm>
          <a:prstGeom prst="rect">
            <a:avLst/>
          </a:prstGeom>
        </p:spPr>
      </p:pic>
      <p:sp>
        <p:nvSpPr>
          <p:cNvPr id="8" name="TextBox 7">
            <a:extLst>
              <a:ext uri="{FF2B5EF4-FFF2-40B4-BE49-F238E27FC236}">
                <a16:creationId xmlns:a16="http://schemas.microsoft.com/office/drawing/2014/main" id="{1823BDB0-9E0B-8490-CB26-71B6CFEDC663}"/>
              </a:ext>
            </a:extLst>
          </p:cNvPr>
          <p:cNvSpPr txBox="1"/>
          <p:nvPr/>
        </p:nvSpPr>
        <p:spPr>
          <a:xfrm>
            <a:off x="1992369" y="4952001"/>
            <a:ext cx="3571069" cy="230832"/>
          </a:xfrm>
          <a:prstGeom prst="rect">
            <a:avLst/>
          </a:prstGeom>
          <a:noFill/>
        </p:spPr>
        <p:txBody>
          <a:bodyPr wrap="square" rtlCol="0">
            <a:spAutoFit/>
          </a:bodyPr>
          <a:lstStyle/>
          <a:p>
            <a:r>
              <a:rPr lang="en-US" sz="900">
                <a:hlinkClick r:id="rId4" tooltip="https://sonostorie.wordpress.com/2010/10/12/il-cielo-in-una-stonsa/"/>
              </a:rPr>
              <a:t>This Photo</a:t>
            </a:r>
            <a:r>
              <a:rPr lang="en-US" sz="900"/>
              <a:t> by Unknown Author is licensed under </a:t>
            </a:r>
            <a:r>
              <a:rPr lang="en-US" sz="900">
                <a:hlinkClick r:id="rId5" tooltip="https://creativecommons.org/licenses/by-nc-nd/3.0/"/>
              </a:rPr>
              <a:t>CC BY-NC-ND</a:t>
            </a:r>
            <a:endParaRPr lang="en-US" sz="900"/>
          </a:p>
        </p:txBody>
      </p:sp>
      <p:pic>
        <p:nvPicPr>
          <p:cNvPr id="4" name="Picture 3" descr="Pink Panther">
            <a:extLst>
              <a:ext uri="{FF2B5EF4-FFF2-40B4-BE49-F238E27FC236}">
                <a16:creationId xmlns:a16="http://schemas.microsoft.com/office/drawing/2014/main" id="{554939A7-8E22-A216-F761-987FA1FD488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080738" y="1358078"/>
            <a:ext cx="2417340" cy="3223120"/>
          </a:xfrm>
          <a:prstGeom prst="rect">
            <a:avLst/>
          </a:prstGeom>
        </p:spPr>
      </p:pic>
      <p:sp>
        <p:nvSpPr>
          <p:cNvPr id="5" name="TextBox 4">
            <a:extLst>
              <a:ext uri="{FF2B5EF4-FFF2-40B4-BE49-F238E27FC236}">
                <a16:creationId xmlns:a16="http://schemas.microsoft.com/office/drawing/2014/main" id="{53A9A65A-E447-F4BA-DCC4-B5094A1367DA}"/>
              </a:ext>
            </a:extLst>
          </p:cNvPr>
          <p:cNvSpPr txBox="1"/>
          <p:nvPr/>
        </p:nvSpPr>
        <p:spPr>
          <a:xfrm>
            <a:off x="6763623" y="4641486"/>
            <a:ext cx="3051570" cy="230832"/>
          </a:xfrm>
          <a:prstGeom prst="rect">
            <a:avLst/>
          </a:prstGeom>
          <a:noFill/>
        </p:spPr>
        <p:txBody>
          <a:bodyPr wrap="square" rtlCol="0">
            <a:spAutoFit/>
          </a:bodyPr>
          <a:lstStyle/>
          <a:p>
            <a:r>
              <a:rPr lang="en-US" sz="900">
                <a:hlinkClick r:id="rId7" tooltip="https://gartic.com.br/Pink_Panther14"/>
              </a:rPr>
              <a:t>This Photo</a:t>
            </a:r>
            <a:r>
              <a:rPr lang="en-US" sz="900"/>
              <a:t> by Unknown Author is licensed under </a:t>
            </a:r>
            <a:r>
              <a:rPr lang="en-US" sz="900">
                <a:hlinkClick r:id="rId8" tooltip="https://creativecommons.org/licenses/by-nd/3.0/"/>
              </a:rPr>
              <a:t>CC BY-ND</a:t>
            </a:r>
            <a:endParaRPr lang="en-US" sz="900"/>
          </a:p>
        </p:txBody>
      </p:sp>
      <p:sp>
        <p:nvSpPr>
          <p:cNvPr id="2" name="TextBox 1">
            <a:extLst>
              <a:ext uri="{FF2B5EF4-FFF2-40B4-BE49-F238E27FC236}">
                <a16:creationId xmlns:a16="http://schemas.microsoft.com/office/drawing/2014/main" id="{FDC99CAE-DF0F-733A-70BD-B42B7BCCD6BB}"/>
              </a:ext>
            </a:extLst>
          </p:cNvPr>
          <p:cNvSpPr txBox="1"/>
          <p:nvPr/>
        </p:nvSpPr>
        <p:spPr>
          <a:xfrm>
            <a:off x="1992369" y="5493347"/>
            <a:ext cx="76741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ctr"/>
            <a:r>
              <a:rPr lang="en-US" b="1" dirty="0">
                <a:solidFill>
                  <a:schemeClr val="bg1"/>
                </a:solidFill>
                <a:ea typeface="Calibri"/>
                <a:cs typeface="Calibri"/>
                <a:hlinkClick r:id="rId9" tooltip="YouTube: Inspector Clouseau and his shopping">
                  <a:extLst>
                    <a:ext uri="{A12FA001-AC4F-418D-AE19-62706E023703}">
                      <ahyp:hlinkClr xmlns:ahyp="http://schemas.microsoft.com/office/drawing/2018/hyperlinkcolor" val="tx"/>
                    </a:ext>
                  </a:extLst>
                </a:hlinkClick>
              </a:rPr>
              <a:t>https://youtube.com/clip/UgkxJ232b4fI8hROCUfIzJpSnVetq2bfRqS2</a:t>
            </a:r>
            <a:endParaRPr lang="en-US" b="1" dirty="0">
              <a:solidFill>
                <a:schemeClr val="bg1"/>
              </a:solidFill>
              <a:ea typeface="Calibri"/>
              <a:cs typeface="Calibri"/>
            </a:endParaRPr>
          </a:p>
        </p:txBody>
      </p:sp>
    </p:spTree>
    <p:extLst>
      <p:ext uri="{BB962C8B-B14F-4D97-AF65-F5344CB8AC3E}">
        <p14:creationId xmlns:p14="http://schemas.microsoft.com/office/powerpoint/2010/main" val="159460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2F01-96A3-A311-FD15-D049CECB5FB3}"/>
              </a:ext>
            </a:extLst>
          </p:cNvPr>
          <p:cNvSpPr>
            <a:spLocks noGrp="1"/>
          </p:cNvSpPr>
          <p:nvPr>
            <p:ph type="title"/>
          </p:nvPr>
        </p:nvSpPr>
        <p:spPr>
          <a:xfrm>
            <a:off x="838200" y="247805"/>
            <a:ext cx="7474172" cy="1325563"/>
          </a:xfrm>
        </p:spPr>
        <p:txBody>
          <a:bodyPr vert="horz" lIns="91440" tIns="45720" rIns="91440" bIns="45720" rtlCol="0" anchor="ctr">
            <a:normAutofit/>
          </a:bodyPr>
          <a:lstStyle/>
          <a:p>
            <a:r>
              <a:rPr lang="en-US" sz="4400" kern="1200" dirty="0">
                <a:solidFill>
                  <a:schemeClr val="accent1">
                    <a:lumMod val="75000"/>
                  </a:schemeClr>
                </a:solidFill>
              </a:rPr>
              <a:t>Identify the Data </a:t>
            </a:r>
            <a:r>
              <a:rPr lang="en-US" dirty="0">
                <a:solidFill>
                  <a:schemeClr val="accent1">
                    <a:lumMod val="75000"/>
                  </a:schemeClr>
                </a:solidFill>
              </a:rPr>
              <a:t>N</a:t>
            </a:r>
            <a:r>
              <a:rPr lang="en-US" sz="4400" kern="1200" dirty="0">
                <a:solidFill>
                  <a:schemeClr val="accent1">
                    <a:lumMod val="75000"/>
                  </a:schemeClr>
                </a:solidFill>
              </a:rPr>
              <a:t>eeded</a:t>
            </a:r>
          </a:p>
        </p:txBody>
      </p:sp>
      <p:sp>
        <p:nvSpPr>
          <p:cNvPr id="5" name="Content Placeholder 4">
            <a:extLst>
              <a:ext uri="{FF2B5EF4-FFF2-40B4-BE49-F238E27FC236}">
                <a16:creationId xmlns:a16="http://schemas.microsoft.com/office/drawing/2014/main" id="{CCEE9DE6-215B-BB58-0D01-DD9837E6BF6A}"/>
              </a:ext>
            </a:extLst>
          </p:cNvPr>
          <p:cNvSpPr>
            <a:spLocks noGrp="1"/>
          </p:cNvSpPr>
          <p:nvPr>
            <p:ph sz="half" idx="1"/>
          </p:nvPr>
        </p:nvSpPr>
        <p:spPr>
          <a:xfrm>
            <a:off x="838199" y="1825625"/>
            <a:ext cx="7017775" cy="3906581"/>
          </a:xfrm>
        </p:spPr>
        <p:txBody>
          <a:bodyPr/>
          <a:lstStyle/>
          <a:p>
            <a:r>
              <a:rPr lang="en-US" dirty="0"/>
              <a:t>Ensure the data needed to answer the question are attainable</a:t>
            </a:r>
          </a:p>
          <a:p>
            <a:r>
              <a:rPr lang="en-US" dirty="0"/>
              <a:t>Clearly define what data are needed</a:t>
            </a:r>
          </a:p>
          <a:p>
            <a:pPr lvl="1"/>
            <a:r>
              <a:rPr lang="en-US" dirty="0"/>
              <a:t>Sources</a:t>
            </a:r>
          </a:p>
          <a:p>
            <a:pPr lvl="1"/>
            <a:r>
              <a:rPr lang="en-US" dirty="0"/>
              <a:t>Timeframes</a:t>
            </a:r>
          </a:p>
          <a:p>
            <a:pPr lvl="1"/>
            <a:r>
              <a:rPr lang="en-US" dirty="0"/>
              <a:t>Populations</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3D1E343-8876-F35C-0189-52D4529987C0}"/>
              </a:ext>
            </a:extLst>
          </p:cNvPr>
          <p:cNvSpPr/>
          <p:nvPr/>
        </p:nvSpPr>
        <p:spPr>
          <a:xfrm>
            <a:off x="9326458" y="2719926"/>
            <a:ext cx="1350573" cy="1392359"/>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8" name="Rectangle 7" descr="Icon of magnifying glass with simple line chart in the middle">
            <a:extLst>
              <a:ext uri="{FF2B5EF4-FFF2-40B4-BE49-F238E27FC236}">
                <a16:creationId xmlns:a16="http://schemas.microsoft.com/office/drawing/2014/main" id="{0CE4D89E-248F-3901-3169-B4F475F0E902}"/>
              </a:ext>
            </a:extLst>
          </p:cNvPr>
          <p:cNvSpPr/>
          <p:nvPr/>
        </p:nvSpPr>
        <p:spPr>
          <a:xfrm>
            <a:off x="9620711" y="2980422"/>
            <a:ext cx="783331" cy="807567"/>
          </a:xfrm>
          <a:prstGeom prst="rect">
            <a:avLst/>
          </a:prstGeom>
          <a:blipFill>
            <a:blip r:embed="rId3">
              <a:extLst>
                <a:ext uri="{96DAC541-7B7A-43D3-8B79-37D633B846F1}">
                  <asvg:svgBlip xmlns:asvg="http://schemas.microsoft.com/office/drawing/2016/SVG/main" r:embed="rId4"/>
                </a:ext>
              </a:extLst>
            </a:blip>
            <a:srcRect/>
            <a:stretch>
              <a:fillRect/>
            </a:stretch>
          </a:blipFill>
          <a:ln>
            <a:solidFill>
              <a:srgbClr val="5B9BD5"/>
            </a:solid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3" name="Oval 12">
            <a:extLst>
              <a:ext uri="{FF2B5EF4-FFF2-40B4-BE49-F238E27FC236}">
                <a16:creationId xmlns:a16="http://schemas.microsoft.com/office/drawing/2014/main" id="{2E412A85-DECB-4F7F-9424-B72B99B56E97}"/>
              </a:ext>
            </a:extLst>
          </p:cNvPr>
          <p:cNvSpPr/>
          <p:nvPr/>
        </p:nvSpPr>
        <p:spPr>
          <a:xfrm>
            <a:off x="8915400" y="2358914"/>
            <a:ext cx="2140172" cy="2140172"/>
          </a:xfrm>
          <a:prstGeom prst="ellipse">
            <a:avLst/>
          </a:prstGeom>
          <a:noFill/>
          <a:ln w="571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6390A2A-6AAC-BDA2-CC91-6A9D36623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Tree>
    <p:extLst>
      <p:ext uri="{BB962C8B-B14F-4D97-AF65-F5344CB8AC3E}">
        <p14:creationId xmlns:p14="http://schemas.microsoft.com/office/powerpoint/2010/main" val="3749793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2F01-96A3-A311-FD15-D049CECB5FB3}"/>
              </a:ext>
            </a:extLst>
          </p:cNvPr>
          <p:cNvSpPr>
            <a:spLocks noGrp="1"/>
          </p:cNvSpPr>
          <p:nvPr>
            <p:ph type="title"/>
          </p:nvPr>
        </p:nvSpPr>
        <p:spPr>
          <a:xfrm>
            <a:off x="838200" y="332597"/>
            <a:ext cx="7474172" cy="1325563"/>
          </a:xfrm>
        </p:spPr>
        <p:txBody>
          <a:bodyPr vert="horz" lIns="91440" tIns="45720" rIns="91440" bIns="45720" rtlCol="0" anchor="ctr">
            <a:normAutofit/>
          </a:bodyPr>
          <a:lstStyle/>
          <a:p>
            <a:r>
              <a:rPr lang="en-US" dirty="0">
                <a:solidFill>
                  <a:schemeClr val="accent1">
                    <a:lumMod val="75000"/>
                  </a:schemeClr>
                </a:solidFill>
              </a:rPr>
              <a:t>Define the Analysis</a:t>
            </a:r>
            <a:endParaRPr lang="en-US" sz="4400" kern="1200" dirty="0">
              <a:solidFill>
                <a:schemeClr val="accent1">
                  <a:lumMod val="75000"/>
                </a:schemeClr>
              </a:solidFill>
            </a:endParaRPr>
          </a:p>
        </p:txBody>
      </p:sp>
      <p:sp>
        <p:nvSpPr>
          <p:cNvPr id="5" name="Content Placeholder 4">
            <a:extLst>
              <a:ext uri="{FF2B5EF4-FFF2-40B4-BE49-F238E27FC236}">
                <a16:creationId xmlns:a16="http://schemas.microsoft.com/office/drawing/2014/main" id="{CCEE9DE6-215B-BB58-0D01-DD9837E6BF6A}"/>
              </a:ext>
            </a:extLst>
          </p:cNvPr>
          <p:cNvSpPr>
            <a:spLocks noGrp="1"/>
          </p:cNvSpPr>
          <p:nvPr>
            <p:ph sz="half" idx="1"/>
          </p:nvPr>
        </p:nvSpPr>
        <p:spPr>
          <a:xfrm>
            <a:off x="838199" y="1825625"/>
            <a:ext cx="7342240" cy="3896749"/>
          </a:xfrm>
        </p:spPr>
        <p:txBody>
          <a:bodyPr/>
          <a:lstStyle/>
          <a:p>
            <a:r>
              <a:rPr lang="en-US" dirty="0"/>
              <a:t>Clarify how the data collected will be examined</a:t>
            </a:r>
          </a:p>
          <a:p>
            <a:pPr lvl="1"/>
            <a:r>
              <a:rPr lang="en-US" dirty="0"/>
              <a:t>Aggregate</a:t>
            </a:r>
          </a:p>
          <a:p>
            <a:pPr lvl="1"/>
            <a:r>
              <a:rPr lang="en-US" dirty="0"/>
              <a:t>Disaggregate</a:t>
            </a:r>
          </a:p>
          <a:p>
            <a:pPr lvl="1"/>
            <a:r>
              <a:rPr lang="en-US" dirty="0"/>
              <a:t>Point in time</a:t>
            </a:r>
          </a:p>
          <a:p>
            <a:pPr lvl="1"/>
            <a:r>
              <a:rPr lang="en-US" dirty="0"/>
              <a:t>Longitudinal</a:t>
            </a:r>
          </a:p>
          <a:p>
            <a:pPr lvl="1"/>
            <a:r>
              <a:rPr lang="en-US" dirty="0"/>
              <a:t>Relationships</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descr="Icon of a simple line chart with markers.">
            <a:extLst>
              <a:ext uri="{FF2B5EF4-FFF2-40B4-BE49-F238E27FC236}">
                <a16:creationId xmlns:a16="http://schemas.microsoft.com/office/drawing/2014/main" id="{8A2DF14E-9490-2F89-1F7B-DF2418760043}"/>
              </a:ext>
            </a:extLst>
          </p:cNvPr>
          <p:cNvSpPr/>
          <p:nvPr/>
        </p:nvSpPr>
        <p:spPr>
          <a:xfrm>
            <a:off x="9190927" y="2639955"/>
            <a:ext cx="1589117" cy="1578087"/>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8" name="Rectangle 7" descr="Icon of simple line chart with markers.">
            <a:extLst>
              <a:ext uri="{FF2B5EF4-FFF2-40B4-BE49-F238E27FC236}">
                <a16:creationId xmlns:a16="http://schemas.microsoft.com/office/drawing/2014/main" id="{72130615-4806-D21D-2BBF-210D5F7F0E6D}"/>
              </a:ext>
            </a:extLst>
          </p:cNvPr>
          <p:cNvSpPr/>
          <p:nvPr/>
        </p:nvSpPr>
        <p:spPr>
          <a:xfrm>
            <a:off x="9516141" y="2971355"/>
            <a:ext cx="921686" cy="91528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1" name="Oval 10">
            <a:extLst>
              <a:ext uri="{FF2B5EF4-FFF2-40B4-BE49-F238E27FC236}">
                <a16:creationId xmlns:a16="http://schemas.microsoft.com/office/drawing/2014/main" id="{90793216-250D-AEC2-689E-214FC2372889}"/>
              </a:ext>
            </a:extLst>
          </p:cNvPr>
          <p:cNvSpPr/>
          <p:nvPr/>
        </p:nvSpPr>
        <p:spPr>
          <a:xfrm>
            <a:off x="8915400" y="2358914"/>
            <a:ext cx="2140172" cy="2140172"/>
          </a:xfrm>
          <a:prstGeom prst="ellipse">
            <a:avLst/>
          </a:prstGeom>
          <a:noFill/>
          <a:ln w="571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21131F6-0ECE-453C-1388-CA0ADE56A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Tree>
    <p:extLst>
      <p:ext uri="{BB962C8B-B14F-4D97-AF65-F5344CB8AC3E}">
        <p14:creationId xmlns:p14="http://schemas.microsoft.com/office/powerpoint/2010/main" val="2770806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2F01-96A3-A311-FD15-D049CECB5FB3}"/>
              </a:ext>
            </a:extLst>
          </p:cNvPr>
          <p:cNvSpPr>
            <a:spLocks noGrp="1"/>
          </p:cNvSpPr>
          <p:nvPr>
            <p:ph type="title"/>
          </p:nvPr>
        </p:nvSpPr>
        <p:spPr>
          <a:xfrm>
            <a:off x="838200" y="371926"/>
            <a:ext cx="9250680" cy="1325563"/>
          </a:xfrm>
        </p:spPr>
        <p:txBody>
          <a:bodyPr vert="horz" lIns="91440" tIns="45720" rIns="91440" bIns="45720" rtlCol="0" anchor="ctr">
            <a:normAutofit/>
          </a:bodyPr>
          <a:lstStyle/>
          <a:p>
            <a:r>
              <a:rPr lang="en-US" sz="4400" kern="1200" dirty="0">
                <a:solidFill>
                  <a:schemeClr val="accent1">
                    <a:lumMod val="75000"/>
                  </a:schemeClr>
                </a:solidFill>
              </a:rPr>
              <a:t>Review Results</a:t>
            </a:r>
          </a:p>
        </p:txBody>
      </p:sp>
      <p:sp>
        <p:nvSpPr>
          <p:cNvPr id="5" name="Content Placeholder 4">
            <a:extLst>
              <a:ext uri="{FF2B5EF4-FFF2-40B4-BE49-F238E27FC236}">
                <a16:creationId xmlns:a16="http://schemas.microsoft.com/office/drawing/2014/main" id="{CCEE9DE6-215B-BB58-0D01-DD9837E6BF6A}"/>
              </a:ext>
            </a:extLst>
          </p:cNvPr>
          <p:cNvSpPr>
            <a:spLocks noGrp="1"/>
          </p:cNvSpPr>
          <p:nvPr>
            <p:ph sz="half" idx="1"/>
          </p:nvPr>
        </p:nvSpPr>
        <p:spPr>
          <a:xfrm>
            <a:off x="838200" y="1825941"/>
            <a:ext cx="6830961" cy="4121788"/>
          </a:xfrm>
        </p:spPr>
        <p:txBody>
          <a:bodyPr/>
          <a:lstStyle/>
          <a:p>
            <a:r>
              <a:rPr lang="en-US"/>
              <a:t>What are the findings?</a:t>
            </a:r>
          </a:p>
          <a:p>
            <a:r>
              <a:rPr lang="en-US"/>
              <a:t>What do they mean? </a:t>
            </a:r>
          </a:p>
          <a:p>
            <a:r>
              <a:rPr lang="en-US"/>
              <a:t>What additional questions emerge?</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7F5C9DE-E43D-3F06-68CC-FABAC7AD0399}"/>
              </a:ext>
            </a:extLst>
          </p:cNvPr>
          <p:cNvSpPr/>
          <p:nvPr/>
        </p:nvSpPr>
        <p:spPr>
          <a:xfrm>
            <a:off x="9236439" y="2697059"/>
            <a:ext cx="1511820" cy="1461186"/>
          </a:xfrm>
          <a:prstGeom prst="ellipse">
            <a:avLst/>
          </a:prstGeom>
          <a:solidFill>
            <a:srgbClr val="7030A0"/>
          </a:solid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8" name="Rectangle 7" descr="Icon with arrow">
            <a:extLst>
              <a:ext uri="{FF2B5EF4-FFF2-40B4-BE49-F238E27FC236}">
                <a16:creationId xmlns:a16="http://schemas.microsoft.com/office/drawing/2014/main" id="{8B17941D-03E8-CE64-DFF6-354B09BB976C}"/>
              </a:ext>
            </a:extLst>
          </p:cNvPr>
          <p:cNvSpPr/>
          <p:nvPr/>
        </p:nvSpPr>
        <p:spPr>
          <a:xfrm>
            <a:off x="9586635" y="3003909"/>
            <a:ext cx="876854" cy="847486"/>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3" name="Oval 12">
            <a:extLst>
              <a:ext uri="{FF2B5EF4-FFF2-40B4-BE49-F238E27FC236}">
                <a16:creationId xmlns:a16="http://schemas.microsoft.com/office/drawing/2014/main" id="{8BB3C2C4-8ADC-5AAB-06A9-3C6C9F67A87C}"/>
              </a:ext>
            </a:extLst>
          </p:cNvPr>
          <p:cNvSpPr/>
          <p:nvPr/>
        </p:nvSpPr>
        <p:spPr>
          <a:xfrm>
            <a:off x="8915400" y="2358914"/>
            <a:ext cx="2140172" cy="2140172"/>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8AEB062-B4A1-9F72-C2B7-90A0C4363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Tree>
    <p:extLst>
      <p:ext uri="{BB962C8B-B14F-4D97-AF65-F5344CB8AC3E}">
        <p14:creationId xmlns:p14="http://schemas.microsoft.com/office/powerpoint/2010/main" val="3827514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2F01-96A3-A311-FD15-D049CECB5FB3}"/>
              </a:ext>
            </a:extLst>
          </p:cNvPr>
          <p:cNvSpPr>
            <a:spLocks noGrp="1"/>
          </p:cNvSpPr>
          <p:nvPr>
            <p:ph type="title"/>
          </p:nvPr>
        </p:nvSpPr>
        <p:spPr>
          <a:xfrm>
            <a:off x="838200" y="371926"/>
            <a:ext cx="9250680" cy="1325563"/>
          </a:xfrm>
        </p:spPr>
        <p:txBody>
          <a:bodyPr vert="horz" lIns="91440" tIns="45720" rIns="91440" bIns="45720" rtlCol="0" anchor="ctr">
            <a:normAutofit/>
          </a:bodyPr>
          <a:lstStyle/>
          <a:p>
            <a:r>
              <a:rPr lang="en-US" sz="4400" kern="1200" dirty="0">
                <a:solidFill>
                  <a:schemeClr val="accent1">
                    <a:lumMod val="75000"/>
                  </a:schemeClr>
                </a:solidFill>
              </a:rPr>
              <a:t>Use the Data</a:t>
            </a:r>
          </a:p>
        </p:txBody>
      </p:sp>
      <p:sp>
        <p:nvSpPr>
          <p:cNvPr id="5" name="Content Placeholder 4">
            <a:extLst>
              <a:ext uri="{FF2B5EF4-FFF2-40B4-BE49-F238E27FC236}">
                <a16:creationId xmlns:a16="http://schemas.microsoft.com/office/drawing/2014/main" id="{CCEE9DE6-215B-BB58-0D01-DD9837E6BF6A}"/>
              </a:ext>
            </a:extLst>
          </p:cNvPr>
          <p:cNvSpPr>
            <a:spLocks noGrp="1"/>
          </p:cNvSpPr>
          <p:nvPr>
            <p:ph sz="half" idx="1"/>
          </p:nvPr>
        </p:nvSpPr>
        <p:spPr>
          <a:xfrm>
            <a:off x="838200" y="1825941"/>
            <a:ext cx="6830961" cy="4121788"/>
          </a:xfrm>
        </p:spPr>
        <p:txBody>
          <a:bodyPr/>
          <a:lstStyle/>
          <a:p>
            <a:r>
              <a:rPr lang="en-US"/>
              <a:t>What actions will we take as a result of the findings?</a:t>
            </a:r>
          </a:p>
          <a:p>
            <a:r>
              <a:rPr lang="en-US"/>
              <a:t>What can we celebrate?</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BB3C2C4-8ADC-5AAB-06A9-3C6C9F67A87C}"/>
              </a:ext>
            </a:extLst>
          </p:cNvPr>
          <p:cNvSpPr/>
          <p:nvPr/>
        </p:nvSpPr>
        <p:spPr>
          <a:xfrm>
            <a:off x="8915400" y="2358914"/>
            <a:ext cx="2140172" cy="2140172"/>
          </a:xfrm>
          <a:prstGeom prst="ellipse">
            <a:avLst/>
          </a:prstGeom>
          <a:noFill/>
          <a:ln w="57150">
            <a:solidFill>
              <a:srgbClr val="ED3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A75CE72-9B7E-8940-E08B-5C289ADD86B2}"/>
              </a:ext>
            </a:extLst>
          </p:cNvPr>
          <p:cNvSpPr/>
          <p:nvPr/>
        </p:nvSpPr>
        <p:spPr>
          <a:xfrm>
            <a:off x="9269260" y="2768252"/>
            <a:ext cx="1441605" cy="1327759"/>
          </a:xfrm>
          <a:prstGeom prst="ellipse">
            <a:avLst/>
          </a:prstGeom>
          <a:solidFill>
            <a:srgbClr val="ED3532"/>
          </a:solidFill>
        </p:spPr>
        <p:style>
          <a:lnRef idx="0">
            <a:schemeClr val="lt1">
              <a:alpha val="0"/>
              <a:hueOff val="0"/>
              <a:satOff val="0"/>
              <a:lumOff val="0"/>
              <a:alphaOff val="0"/>
            </a:schemeClr>
          </a:lnRef>
          <a:fillRef idx="1">
            <a:scrgbClr r="0" g="0" b="0"/>
          </a:fillRef>
          <a:effectRef idx="0">
            <a:schemeClr val="accent3">
              <a:hueOff val="0"/>
              <a:satOff val="0"/>
              <a:lumOff val="0"/>
              <a:alphaOff val="0"/>
            </a:schemeClr>
          </a:effectRef>
          <a:fontRef idx="minor"/>
        </p:style>
      </p:sp>
      <p:sp>
        <p:nvSpPr>
          <p:cNvPr id="15" name="Rectangle 14" descr="Icon of gears">
            <a:extLst>
              <a:ext uri="{FF2B5EF4-FFF2-40B4-BE49-F238E27FC236}">
                <a16:creationId xmlns:a16="http://schemas.microsoft.com/office/drawing/2014/main" id="{3004F65A-D8B8-C10A-0549-E03A8136D9B8}"/>
              </a:ext>
            </a:extLst>
          </p:cNvPr>
          <p:cNvSpPr/>
          <p:nvPr/>
        </p:nvSpPr>
        <p:spPr>
          <a:xfrm>
            <a:off x="9516270" y="2981262"/>
            <a:ext cx="944129" cy="895475"/>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11" name="Picture 10">
            <a:extLst>
              <a:ext uri="{FF2B5EF4-FFF2-40B4-BE49-F238E27FC236}">
                <a16:creationId xmlns:a16="http://schemas.microsoft.com/office/drawing/2014/main" id="{B8AEB062-B4A1-9F72-C2B7-90A0C4363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Tree>
    <p:extLst>
      <p:ext uri="{BB962C8B-B14F-4D97-AF65-F5344CB8AC3E}">
        <p14:creationId xmlns:p14="http://schemas.microsoft.com/office/powerpoint/2010/main" val="2989609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2F01-96A3-A311-FD15-D049CECB5FB3}"/>
              </a:ext>
            </a:extLst>
          </p:cNvPr>
          <p:cNvSpPr>
            <a:spLocks noGrp="1"/>
          </p:cNvSpPr>
          <p:nvPr>
            <p:ph type="title"/>
          </p:nvPr>
        </p:nvSpPr>
        <p:spPr>
          <a:xfrm>
            <a:off x="838200" y="371926"/>
            <a:ext cx="9250680" cy="1325563"/>
          </a:xfrm>
        </p:spPr>
        <p:txBody>
          <a:bodyPr vert="horz" lIns="91440" tIns="45720" rIns="91440" bIns="45720" rtlCol="0" anchor="ctr">
            <a:normAutofit/>
          </a:bodyPr>
          <a:lstStyle/>
          <a:p>
            <a:r>
              <a:rPr lang="en-US" sz="4400" kern="1200" dirty="0">
                <a:solidFill>
                  <a:schemeClr val="accent1">
                    <a:lumMod val="75000"/>
                  </a:schemeClr>
                </a:solidFill>
              </a:rPr>
              <a:t>Share the Results</a:t>
            </a:r>
          </a:p>
        </p:txBody>
      </p:sp>
      <p:sp>
        <p:nvSpPr>
          <p:cNvPr id="5" name="Content Placeholder 4">
            <a:extLst>
              <a:ext uri="{FF2B5EF4-FFF2-40B4-BE49-F238E27FC236}">
                <a16:creationId xmlns:a16="http://schemas.microsoft.com/office/drawing/2014/main" id="{CCEE9DE6-215B-BB58-0D01-DD9837E6BF6A}"/>
              </a:ext>
            </a:extLst>
          </p:cNvPr>
          <p:cNvSpPr>
            <a:spLocks noGrp="1"/>
          </p:cNvSpPr>
          <p:nvPr>
            <p:ph sz="half" idx="1"/>
          </p:nvPr>
        </p:nvSpPr>
        <p:spPr>
          <a:xfrm>
            <a:off x="838200" y="1825941"/>
            <a:ext cx="6830961" cy="4121788"/>
          </a:xfrm>
        </p:spPr>
        <p:txBody>
          <a:bodyPr vert="horz" lIns="91440" tIns="45720" rIns="91440" bIns="45720" rtlCol="0" anchor="t">
            <a:normAutofit/>
          </a:bodyPr>
          <a:lstStyle/>
          <a:p>
            <a:r>
              <a:rPr lang="en-US">
                <a:latin typeface="Tahoma"/>
                <a:ea typeface="Tahoma"/>
                <a:cs typeface="Tahoma"/>
              </a:rPr>
              <a:t>With whom and how?</a:t>
            </a:r>
          </a:p>
          <a:p>
            <a:r>
              <a:rPr lang="en-US">
                <a:latin typeface="Tahoma"/>
                <a:ea typeface="Tahoma"/>
                <a:cs typeface="Tahoma"/>
              </a:rPr>
              <a:t>Ensure access and understandability.</a:t>
            </a:r>
            <a:endParaRPr lang="en-US"/>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BB3C2C4-8ADC-5AAB-06A9-3C6C9F67A87C}"/>
              </a:ext>
            </a:extLst>
          </p:cNvPr>
          <p:cNvSpPr/>
          <p:nvPr/>
        </p:nvSpPr>
        <p:spPr>
          <a:xfrm>
            <a:off x="8915400" y="2358914"/>
            <a:ext cx="2140172" cy="2140172"/>
          </a:xfrm>
          <a:prstGeom prst="ellipse">
            <a:avLst/>
          </a:prstGeom>
          <a:noFill/>
          <a:ln w="57150">
            <a:solidFill>
              <a:srgbClr val="DAE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12B315A-4324-BC65-BD7F-C25423AA7328}"/>
              </a:ext>
            </a:extLst>
          </p:cNvPr>
          <p:cNvSpPr/>
          <p:nvPr/>
        </p:nvSpPr>
        <p:spPr>
          <a:xfrm>
            <a:off x="9232336" y="2603238"/>
            <a:ext cx="1558857" cy="1651522"/>
          </a:xfrm>
          <a:prstGeom prst="ellipse">
            <a:avLst/>
          </a:prstGeom>
          <a:solidFill>
            <a:schemeClr val="accent4">
              <a:lumMod val="75000"/>
            </a:schemeClr>
          </a:solidFill>
        </p:spPr>
        <p:style>
          <a:lnRef idx="0">
            <a:schemeClr val="lt1">
              <a:alpha val="0"/>
              <a:hueOff val="0"/>
              <a:satOff val="0"/>
              <a:lumOff val="0"/>
              <a:alphaOff val="0"/>
            </a:schemeClr>
          </a:lnRef>
          <a:fillRef idx="1">
            <a:scrgbClr r="0" g="0" b="0"/>
          </a:fillRef>
          <a:effectRef idx="0">
            <a:schemeClr val="accent4">
              <a:hueOff val="0"/>
              <a:satOff val="0"/>
              <a:lumOff val="0"/>
              <a:alphaOff val="0"/>
            </a:schemeClr>
          </a:effectRef>
          <a:fontRef idx="minor"/>
        </p:style>
      </p:sp>
      <p:sp>
        <p:nvSpPr>
          <p:cNvPr id="15" name="Rectangle 14" descr="Icon of a blog">
            <a:extLst>
              <a:ext uri="{FF2B5EF4-FFF2-40B4-BE49-F238E27FC236}">
                <a16:creationId xmlns:a16="http://schemas.microsoft.com/office/drawing/2014/main" id="{7FF361C1-836C-B5B0-2830-F4527B6DC97F}"/>
              </a:ext>
            </a:extLst>
          </p:cNvPr>
          <p:cNvSpPr/>
          <p:nvPr/>
        </p:nvSpPr>
        <p:spPr>
          <a:xfrm>
            <a:off x="9533417" y="2928952"/>
            <a:ext cx="904137" cy="957883"/>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11" name="Picture 10">
            <a:extLst>
              <a:ext uri="{FF2B5EF4-FFF2-40B4-BE49-F238E27FC236}">
                <a16:creationId xmlns:a16="http://schemas.microsoft.com/office/drawing/2014/main" id="{B8AEB062-B4A1-9F72-C2B7-90A0C4363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Tree>
    <p:extLst>
      <p:ext uri="{BB962C8B-B14F-4D97-AF65-F5344CB8AC3E}">
        <p14:creationId xmlns:p14="http://schemas.microsoft.com/office/powerpoint/2010/main" val="2827573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E980-2F27-C987-45B8-BCEADD863E95}"/>
              </a:ext>
            </a:extLst>
          </p:cNvPr>
          <p:cNvSpPr>
            <a:spLocks noGrp="1"/>
          </p:cNvSpPr>
          <p:nvPr>
            <p:ph type="title" idx="4294967295"/>
          </p:nvPr>
        </p:nvSpPr>
        <p:spPr>
          <a:xfrm>
            <a:off x="540773" y="650392"/>
            <a:ext cx="10515600" cy="1325563"/>
          </a:xfrm>
        </p:spPr>
        <p:txBody>
          <a:bodyPr vert="horz" lIns="91440" tIns="45720" rIns="91440" bIns="45720" rtlCol="0" anchor="ctr">
            <a:normAutofit/>
          </a:bodyPr>
          <a:lstStyle/>
          <a:p>
            <a:r>
              <a:rPr lang="en-US" sz="4000" kern="1200" dirty="0">
                <a:solidFill>
                  <a:schemeClr val="bg1"/>
                </a:solidFill>
              </a:rPr>
              <a:t>Analysis Plan Considerations</a:t>
            </a:r>
          </a:p>
        </p:txBody>
      </p:sp>
      <p:graphicFrame>
        <p:nvGraphicFramePr>
          <p:cNvPr id="9" name="Content Placeholder 2">
            <a:extLst>
              <a:ext uri="{FF2B5EF4-FFF2-40B4-BE49-F238E27FC236}">
                <a16:creationId xmlns:a16="http://schemas.microsoft.com/office/drawing/2014/main" id="{60B1D1EB-2FCC-1A81-1FB7-6ECE3D8A9449}"/>
              </a:ext>
            </a:extLst>
          </p:cNvPr>
          <p:cNvGraphicFramePr/>
          <p:nvPr>
            <p:extLst>
              <p:ext uri="{D42A27DB-BD31-4B8C-83A1-F6EECF244321}">
                <p14:modId xmlns:p14="http://schemas.microsoft.com/office/powerpoint/2010/main" val="3509833213"/>
              </p:ext>
            </p:extLst>
          </p:nvPr>
        </p:nvGraphicFramePr>
        <p:xfrm>
          <a:off x="629264" y="1975955"/>
          <a:ext cx="11130117" cy="3215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6477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5C8D-D760-6EB0-73D5-DD700029B07E}"/>
              </a:ext>
            </a:extLst>
          </p:cNvPr>
          <p:cNvSpPr>
            <a:spLocks noGrp="1"/>
          </p:cNvSpPr>
          <p:nvPr>
            <p:ph type="title" idx="4294967295"/>
          </p:nvPr>
        </p:nvSpPr>
        <p:spPr>
          <a:xfrm>
            <a:off x="838200" y="-1577975"/>
            <a:ext cx="10515600" cy="1325563"/>
          </a:xfrm>
        </p:spPr>
        <p:txBody>
          <a:bodyPr/>
          <a:lstStyle/>
          <a:p>
            <a:r>
              <a:rPr lang="en-US" dirty="0"/>
              <a:t>Developing Intentional Questions</a:t>
            </a:r>
          </a:p>
        </p:txBody>
      </p:sp>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detective holding a magnifying glass with a question mark inside it.">
            <a:extLst>
              <a:ext uri="{FF2B5EF4-FFF2-40B4-BE49-F238E27FC236}">
                <a16:creationId xmlns:a16="http://schemas.microsoft.com/office/drawing/2014/main" id="{57556327-88E6-79A3-64A7-F4D230C5EEC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4486" b="1260"/>
          <a:stretch/>
        </p:blipFill>
        <p:spPr>
          <a:xfrm>
            <a:off x="20" y="1282"/>
            <a:ext cx="12191980" cy="6856718"/>
          </a:xfrm>
          <a:prstGeom prst="rect">
            <a:avLst/>
          </a:prstGeom>
        </p:spPr>
      </p:pic>
      <p:sp>
        <p:nvSpPr>
          <p:cNvPr id="5" name="Oval 4">
            <a:extLst>
              <a:ext uri="{FF2B5EF4-FFF2-40B4-BE49-F238E27FC236}">
                <a16:creationId xmlns:a16="http://schemas.microsoft.com/office/drawing/2014/main" id="{1220EAA8-2D44-1D98-FBE1-C08D553BDB0D}"/>
              </a:ext>
            </a:extLst>
          </p:cNvPr>
          <p:cNvSpPr/>
          <p:nvPr/>
        </p:nvSpPr>
        <p:spPr>
          <a:xfrm>
            <a:off x="5757563" y="2438770"/>
            <a:ext cx="683288" cy="683288"/>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pic>
        <p:nvPicPr>
          <p:cNvPr id="13" name="Graphic 12" descr="Question mark with solid fill">
            <a:extLst>
              <a:ext uri="{FF2B5EF4-FFF2-40B4-BE49-F238E27FC236}">
                <a16:creationId xmlns:a16="http://schemas.microsoft.com/office/drawing/2014/main" id="{177E125E-83AD-7D28-6477-4FC501EA77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00000">
            <a:off x="5814475" y="2480390"/>
            <a:ext cx="539188" cy="600116"/>
          </a:xfrm>
          <a:prstGeom prst="rect">
            <a:avLst/>
          </a:prstGeom>
        </p:spPr>
      </p:pic>
    </p:spTree>
    <p:extLst>
      <p:ext uri="{BB962C8B-B14F-4D97-AF65-F5344CB8AC3E}">
        <p14:creationId xmlns:p14="http://schemas.microsoft.com/office/powerpoint/2010/main" val="2017637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19B05-2EEA-B022-19AA-AEC914A543DF}"/>
              </a:ext>
            </a:extLst>
          </p:cNvPr>
          <p:cNvSpPr>
            <a:spLocks noGrp="1"/>
          </p:cNvSpPr>
          <p:nvPr>
            <p:ph type="ctrTitle"/>
          </p:nvPr>
        </p:nvSpPr>
        <p:spPr>
          <a:xfrm>
            <a:off x="485775" y="1010093"/>
            <a:ext cx="5117584" cy="3255962"/>
          </a:xfrm>
        </p:spPr>
        <p:txBody>
          <a:bodyPr/>
          <a:lstStyle/>
          <a:p>
            <a:r>
              <a:rPr lang="en-US" dirty="0"/>
              <a:t>Exploring Your Child Outcomes Data Quality Profile</a:t>
            </a:r>
          </a:p>
        </p:txBody>
      </p:sp>
      <p:pic>
        <p:nvPicPr>
          <p:cNvPr id="5" name="Picture 4" descr="Sample page from a Data Quality Profile">
            <a:extLst>
              <a:ext uri="{FF2B5EF4-FFF2-40B4-BE49-F238E27FC236}">
                <a16:creationId xmlns:a16="http://schemas.microsoft.com/office/drawing/2014/main" id="{B296B99F-CECA-36A6-44FB-5ACFCD7CF6F4}"/>
              </a:ext>
            </a:extLst>
          </p:cNvPr>
          <p:cNvPicPr>
            <a:picLocks noChangeAspect="1"/>
          </p:cNvPicPr>
          <p:nvPr/>
        </p:nvPicPr>
        <p:blipFill>
          <a:blip r:embed="rId3"/>
          <a:stretch>
            <a:fillRect/>
          </a:stretch>
        </p:blipFill>
        <p:spPr>
          <a:xfrm rot="900000">
            <a:off x="6887473" y="508688"/>
            <a:ext cx="3274359" cy="4258773"/>
          </a:xfrm>
          <a:prstGeom prst="rect">
            <a:avLst/>
          </a:prstGeom>
        </p:spPr>
      </p:pic>
      <p:pic>
        <p:nvPicPr>
          <p:cNvPr id="9" name="Picture 8" descr="Sample page from Data Quality Profile">
            <a:extLst>
              <a:ext uri="{FF2B5EF4-FFF2-40B4-BE49-F238E27FC236}">
                <a16:creationId xmlns:a16="http://schemas.microsoft.com/office/drawing/2014/main" id="{8B6EA2AA-A9B8-2639-2F86-FA2F62F9D9F0}"/>
              </a:ext>
            </a:extLst>
          </p:cNvPr>
          <p:cNvPicPr>
            <a:picLocks noChangeAspect="1"/>
          </p:cNvPicPr>
          <p:nvPr/>
        </p:nvPicPr>
        <p:blipFill>
          <a:blip r:embed="rId4"/>
          <a:stretch>
            <a:fillRect/>
          </a:stretch>
        </p:blipFill>
        <p:spPr>
          <a:xfrm>
            <a:off x="5239152" y="1010093"/>
            <a:ext cx="3285500" cy="4258773"/>
          </a:xfrm>
          <a:prstGeom prst="rect">
            <a:avLst/>
          </a:prstGeom>
        </p:spPr>
      </p:pic>
    </p:spTree>
    <p:extLst>
      <p:ext uri="{BB962C8B-B14F-4D97-AF65-F5344CB8AC3E}">
        <p14:creationId xmlns:p14="http://schemas.microsoft.com/office/powerpoint/2010/main" val="3893349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F0BE5-51EE-C696-0540-90C9B85E76B8}"/>
              </a:ext>
            </a:extLst>
          </p:cNvPr>
          <p:cNvSpPr>
            <a:spLocks noGrp="1"/>
          </p:cNvSpPr>
          <p:nvPr>
            <p:ph type="title"/>
          </p:nvPr>
        </p:nvSpPr>
        <p:spPr/>
        <p:txBody>
          <a:bodyPr/>
          <a:lstStyle/>
          <a:p>
            <a:r>
              <a:rPr lang="en-US" dirty="0"/>
              <a:t>Recap: </a:t>
            </a:r>
            <a:br>
              <a:rPr lang="en-US" dirty="0"/>
            </a:br>
            <a:r>
              <a:rPr lang="en-US" dirty="0"/>
              <a:t>Child Outcomes Indicators (C3 and B7)</a:t>
            </a:r>
          </a:p>
        </p:txBody>
      </p:sp>
      <p:sp>
        <p:nvSpPr>
          <p:cNvPr id="3" name="Content Placeholder 2">
            <a:extLst>
              <a:ext uri="{FF2B5EF4-FFF2-40B4-BE49-F238E27FC236}">
                <a16:creationId xmlns:a16="http://schemas.microsoft.com/office/drawing/2014/main" id="{4A4E86AD-6FA5-EAEA-ED63-709CC5899ACE}"/>
              </a:ext>
            </a:extLst>
          </p:cNvPr>
          <p:cNvSpPr>
            <a:spLocks noGrp="1"/>
          </p:cNvSpPr>
          <p:nvPr>
            <p:ph idx="1"/>
          </p:nvPr>
        </p:nvSpPr>
        <p:spPr>
          <a:xfrm>
            <a:off x="838200" y="1825625"/>
            <a:ext cx="5530702" cy="4121788"/>
          </a:xfrm>
        </p:spPr>
        <p:txBody>
          <a:bodyPr>
            <a:noAutofit/>
          </a:bodyPr>
          <a:lstStyle/>
          <a:p>
            <a:pPr marL="0" indent="0">
              <a:buNone/>
            </a:pPr>
            <a:r>
              <a:rPr lang="en-US" sz="1600" u="sng"/>
              <a:t>3 Child Outcomes:</a:t>
            </a:r>
          </a:p>
          <a:p>
            <a:pPr marL="342900" indent="-342900">
              <a:buFont typeface="+mj-lt"/>
              <a:buAutoNum type="arabicPeriod"/>
            </a:pPr>
            <a:r>
              <a:rPr lang="en-US" sz="1600"/>
              <a:t>Positive </a:t>
            </a:r>
            <a:r>
              <a:rPr lang="en-US" sz="1600" b="1"/>
              <a:t>social relationships</a:t>
            </a:r>
          </a:p>
          <a:p>
            <a:pPr marL="342900" indent="-342900">
              <a:buFont typeface="+mj-lt"/>
              <a:buAutoNum type="arabicPeriod"/>
            </a:pPr>
            <a:r>
              <a:rPr lang="en-US" sz="1600"/>
              <a:t>Acquisition and use of </a:t>
            </a:r>
            <a:r>
              <a:rPr lang="en-US" sz="1600" b="1"/>
              <a:t>knowledge and skills</a:t>
            </a:r>
          </a:p>
          <a:p>
            <a:pPr marL="342900" indent="-342900">
              <a:buFont typeface="+mj-lt"/>
              <a:buAutoNum type="arabicPeriod"/>
            </a:pPr>
            <a:r>
              <a:rPr lang="en-US" sz="1600"/>
              <a:t>Taking </a:t>
            </a:r>
            <a:r>
              <a:rPr lang="en-US" sz="1600" b="1"/>
              <a:t>action to meet needs</a:t>
            </a:r>
          </a:p>
          <a:p>
            <a:pPr marL="342900" indent="-342900">
              <a:buFont typeface="+mj-lt"/>
              <a:buAutoNum type="arabicPeriod"/>
            </a:pPr>
            <a:endParaRPr lang="en-US" sz="1600"/>
          </a:p>
          <a:p>
            <a:pPr marL="0" indent="0">
              <a:buNone/>
            </a:pPr>
            <a:r>
              <a:rPr lang="en-US" sz="1600" u="sng"/>
              <a:t>2 Summary Statements:</a:t>
            </a:r>
            <a:endParaRPr lang="en-US" sz="1600"/>
          </a:p>
          <a:p>
            <a:pPr marL="0" indent="0">
              <a:buNone/>
            </a:pPr>
            <a:r>
              <a:rPr lang="en-US" sz="1600" b="1"/>
              <a:t>Summary Statement 1 </a:t>
            </a:r>
            <a:r>
              <a:rPr lang="en-US" sz="1600"/>
              <a:t>is the percentage of children who made </a:t>
            </a:r>
            <a:r>
              <a:rPr lang="en-US" sz="1600" b="1"/>
              <a:t>greater than expected growth</a:t>
            </a:r>
            <a:r>
              <a:rPr lang="en-US" sz="1600"/>
              <a:t>. </a:t>
            </a:r>
          </a:p>
          <a:p>
            <a:pPr marL="0" indent="0">
              <a:buNone/>
            </a:pPr>
            <a:r>
              <a:rPr lang="en-US" sz="1600"/>
              <a:t>	Calculation from progress categories = </a:t>
            </a:r>
          </a:p>
          <a:p>
            <a:pPr marL="0" indent="0">
              <a:spcBef>
                <a:spcPts val="0"/>
              </a:spcBef>
              <a:buNone/>
            </a:pPr>
            <a:r>
              <a:rPr lang="en-US" sz="1600"/>
              <a:t>	(c + d) / (a + b + c + d) </a:t>
            </a:r>
          </a:p>
          <a:p>
            <a:pPr marL="0" indent="0">
              <a:buNone/>
            </a:pPr>
            <a:r>
              <a:rPr lang="en-US" sz="1600" b="1"/>
              <a:t>Summary Statement 2 </a:t>
            </a:r>
            <a:r>
              <a:rPr lang="en-US" sz="1600"/>
              <a:t>is the percentage of children</a:t>
            </a:r>
            <a:r>
              <a:rPr lang="en-US" sz="1600" b="1"/>
              <a:t> who exited at or above age expectations</a:t>
            </a:r>
            <a:r>
              <a:rPr lang="en-US" sz="1600"/>
              <a:t>.</a:t>
            </a:r>
          </a:p>
          <a:p>
            <a:pPr marL="0" indent="0">
              <a:buNone/>
            </a:pPr>
            <a:r>
              <a:rPr lang="en-US" sz="1600"/>
              <a:t>	Calculation from progress categories = </a:t>
            </a:r>
          </a:p>
          <a:p>
            <a:pPr marL="0" indent="0">
              <a:spcBef>
                <a:spcPts val="0"/>
              </a:spcBef>
              <a:buNone/>
            </a:pPr>
            <a:r>
              <a:rPr lang="en-US" sz="1600"/>
              <a:t>	(d + e) / (a + b + c + d + e)</a:t>
            </a:r>
            <a:endParaRPr lang="en-US" sz="1600" u="sng"/>
          </a:p>
          <a:p>
            <a:endParaRPr lang="en-US" sz="1600"/>
          </a:p>
        </p:txBody>
      </p:sp>
      <p:sp>
        <p:nvSpPr>
          <p:cNvPr id="4" name="Content Placeholder 3">
            <a:extLst>
              <a:ext uri="{FF2B5EF4-FFF2-40B4-BE49-F238E27FC236}">
                <a16:creationId xmlns:a16="http://schemas.microsoft.com/office/drawing/2014/main" id="{3910F663-7E79-E3B8-93F9-827CA9AFDBEB}"/>
              </a:ext>
            </a:extLst>
          </p:cNvPr>
          <p:cNvSpPr>
            <a:spLocks noGrp="1"/>
          </p:cNvSpPr>
          <p:nvPr>
            <p:ph sz="half" idx="4294967295"/>
          </p:nvPr>
        </p:nvSpPr>
        <p:spPr>
          <a:xfrm>
            <a:off x="7914167" y="1935099"/>
            <a:ext cx="2511878" cy="421602"/>
          </a:xfrm>
        </p:spPr>
        <p:txBody>
          <a:bodyPr>
            <a:normAutofit/>
          </a:bodyPr>
          <a:lstStyle/>
          <a:p>
            <a:pPr marL="0" indent="0">
              <a:buNone/>
            </a:pPr>
            <a:r>
              <a:rPr lang="en-US" sz="1700" u="sng"/>
              <a:t>Progress Categories a-e</a:t>
            </a:r>
          </a:p>
        </p:txBody>
      </p:sp>
      <p:pic>
        <p:nvPicPr>
          <p:cNvPr id="6" name="Picture 5" descr="Diagram of children's developmental trajectories represented by each progress category in terms of age in months and developmental growth.">
            <a:extLst>
              <a:ext uri="{FF2B5EF4-FFF2-40B4-BE49-F238E27FC236}">
                <a16:creationId xmlns:a16="http://schemas.microsoft.com/office/drawing/2014/main" id="{B9030F26-F4FD-992B-6CF6-A9A73368A607}"/>
              </a:ext>
            </a:extLst>
          </p:cNvPr>
          <p:cNvPicPr>
            <a:picLocks noChangeAspect="1"/>
          </p:cNvPicPr>
          <p:nvPr/>
        </p:nvPicPr>
        <p:blipFill>
          <a:blip r:embed="rId3"/>
          <a:stretch>
            <a:fillRect/>
          </a:stretch>
        </p:blipFill>
        <p:spPr>
          <a:xfrm>
            <a:off x="6588568" y="2356701"/>
            <a:ext cx="5143500" cy="3524250"/>
          </a:xfrm>
          <a:prstGeom prst="rect">
            <a:avLst/>
          </a:prstGeom>
        </p:spPr>
      </p:pic>
    </p:spTree>
    <p:extLst>
      <p:ext uri="{BB962C8B-B14F-4D97-AF65-F5344CB8AC3E}">
        <p14:creationId xmlns:p14="http://schemas.microsoft.com/office/powerpoint/2010/main" val="1712926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B7BCB-9D45-820D-92D1-855B176AC505}"/>
              </a:ext>
            </a:extLst>
          </p:cNvPr>
          <p:cNvSpPr>
            <a:spLocks noGrp="1"/>
          </p:cNvSpPr>
          <p:nvPr>
            <p:ph type="title"/>
          </p:nvPr>
        </p:nvSpPr>
        <p:spPr/>
        <p:txBody>
          <a:bodyPr/>
          <a:lstStyle/>
          <a:p>
            <a:r>
              <a:rPr lang="en-US" dirty="0">
                <a:latin typeface="Tahoma"/>
                <a:ea typeface="Tahoma"/>
                <a:cs typeface="Tahoma"/>
              </a:rPr>
              <a:t>Orientation to the</a:t>
            </a:r>
            <a:br>
              <a:rPr lang="en-US" dirty="0">
                <a:latin typeface="Tahoma"/>
                <a:ea typeface="Tahoma"/>
                <a:cs typeface="Tahoma"/>
              </a:rPr>
            </a:br>
            <a:r>
              <a:rPr lang="en-US" dirty="0">
                <a:latin typeface="Tahoma"/>
                <a:ea typeface="Tahoma"/>
                <a:cs typeface="Tahoma"/>
              </a:rPr>
              <a:t>Data Quality Profile</a:t>
            </a:r>
            <a:endParaRPr lang="en-US" dirty="0"/>
          </a:p>
        </p:txBody>
      </p:sp>
      <p:sp>
        <p:nvSpPr>
          <p:cNvPr id="3" name="Content Placeholder 2">
            <a:extLst>
              <a:ext uri="{FF2B5EF4-FFF2-40B4-BE49-F238E27FC236}">
                <a16:creationId xmlns:a16="http://schemas.microsoft.com/office/drawing/2014/main" id="{BB3F59FF-1CE0-4D1B-BAB8-18FBAF14F434}"/>
              </a:ext>
            </a:extLst>
          </p:cNvPr>
          <p:cNvSpPr>
            <a:spLocks noGrp="1"/>
          </p:cNvSpPr>
          <p:nvPr>
            <p:ph idx="1"/>
          </p:nvPr>
        </p:nvSpPr>
        <p:spPr>
          <a:xfrm>
            <a:off x="838200" y="1825625"/>
            <a:ext cx="7099300" cy="4121788"/>
          </a:xfrm>
        </p:spPr>
        <p:txBody>
          <a:bodyPr vert="horz" lIns="91440" tIns="45720" rIns="91440" bIns="45720" rtlCol="0" anchor="t">
            <a:normAutofit/>
          </a:bodyPr>
          <a:lstStyle/>
          <a:p>
            <a:pPr marL="342900" indent="-342900">
              <a:spcBef>
                <a:spcPct val="20000"/>
              </a:spcBef>
            </a:pPr>
            <a:r>
              <a:rPr lang="en-US" dirty="0">
                <a:latin typeface="Tahoma"/>
                <a:ea typeface="Tahoma"/>
                <a:cs typeface="Tahoma"/>
              </a:rPr>
              <a:t>State compared to national data</a:t>
            </a:r>
            <a:endParaRPr lang="en-US" dirty="0"/>
          </a:p>
          <a:p>
            <a:pPr marL="342900" indent="-342900">
              <a:spcBef>
                <a:spcPct val="20000"/>
              </a:spcBef>
            </a:pPr>
            <a:r>
              <a:rPr lang="en-US" dirty="0">
                <a:latin typeface="Tahoma"/>
                <a:ea typeface="Tahoma"/>
                <a:cs typeface="Tahoma"/>
              </a:rPr>
              <a:t>State data in relation to quality criteria used for inclusion in the national analysis</a:t>
            </a:r>
          </a:p>
          <a:p>
            <a:pPr lvl="1">
              <a:spcBef>
                <a:spcPct val="20000"/>
              </a:spcBef>
            </a:pPr>
            <a:r>
              <a:rPr lang="en-US" dirty="0">
                <a:latin typeface="Tahoma"/>
                <a:ea typeface="Tahoma"/>
                <a:cs typeface="Tahoma"/>
              </a:rPr>
              <a:t>Reporting data on enough children</a:t>
            </a:r>
            <a:endParaRPr lang="en-US" dirty="0"/>
          </a:p>
          <a:p>
            <a:pPr lvl="1">
              <a:spcBef>
                <a:spcPct val="20000"/>
              </a:spcBef>
            </a:pPr>
            <a:r>
              <a:rPr lang="en-US" dirty="0">
                <a:latin typeface="Tahoma"/>
                <a:ea typeface="Tahoma"/>
                <a:cs typeface="Tahoma"/>
              </a:rPr>
              <a:t>Within expected patterns in the data</a:t>
            </a:r>
            <a:endParaRPr lang="en-US" dirty="0"/>
          </a:p>
          <a:p>
            <a:pPr marL="342900" indent="-342900">
              <a:spcBef>
                <a:spcPct val="20000"/>
              </a:spcBef>
            </a:pPr>
            <a:r>
              <a:rPr lang="en-US" dirty="0">
                <a:latin typeface="Tahoma"/>
                <a:ea typeface="Tahoma"/>
                <a:cs typeface="Tahoma"/>
              </a:rPr>
              <a:t>Trends over time</a:t>
            </a:r>
            <a:endParaRPr lang="en-US" dirty="0"/>
          </a:p>
          <a:p>
            <a:pPr marL="342900" indent="-342900">
              <a:spcBef>
                <a:spcPct val="20000"/>
              </a:spcBef>
            </a:pPr>
            <a:r>
              <a:rPr lang="en-US" dirty="0">
                <a:latin typeface="Tahoma"/>
                <a:ea typeface="Tahoma"/>
                <a:cs typeface="Tahoma"/>
              </a:rPr>
              <a:t>Progress category data</a:t>
            </a:r>
            <a:endParaRPr lang="en-US" dirty="0"/>
          </a:p>
          <a:p>
            <a:pPr marL="342900" indent="-342900">
              <a:spcBef>
                <a:spcPct val="20000"/>
              </a:spcBef>
            </a:pPr>
            <a:r>
              <a:rPr lang="en-US" dirty="0">
                <a:latin typeface="Tahoma"/>
                <a:ea typeface="Tahoma"/>
                <a:cs typeface="Tahoma"/>
              </a:rPr>
              <a:t>Part C profiles include criteria for determinations</a:t>
            </a:r>
          </a:p>
        </p:txBody>
      </p:sp>
      <p:sp>
        <p:nvSpPr>
          <p:cNvPr id="4" name="TextBox 3">
            <a:extLst>
              <a:ext uri="{FF2B5EF4-FFF2-40B4-BE49-F238E27FC236}">
                <a16:creationId xmlns:a16="http://schemas.microsoft.com/office/drawing/2014/main" id="{E8C84BBE-A284-438A-0B45-2E1AB0086876}"/>
              </a:ext>
            </a:extLst>
          </p:cNvPr>
          <p:cNvSpPr txBox="1"/>
          <p:nvPr/>
        </p:nvSpPr>
        <p:spPr>
          <a:xfrm>
            <a:off x="10011266" y="1913641"/>
            <a:ext cx="1536569" cy="369332"/>
          </a:xfrm>
          <a:prstGeom prst="rect">
            <a:avLst/>
          </a:prstGeom>
          <a:noFill/>
        </p:spPr>
        <p:txBody>
          <a:bodyPr wrap="square" lIns="91440" tIns="45720" rIns="91440" bIns="45720" rtlCol="0" anchor="t">
            <a:spAutoFit/>
          </a:bodyPr>
          <a:lstStyle/>
          <a:p>
            <a:endParaRPr lang="en-US" i="1">
              <a:solidFill>
                <a:srgbClr val="FF0000"/>
              </a:solidFill>
              <a:ea typeface="Calibri"/>
              <a:cs typeface="Calibri"/>
            </a:endParaRPr>
          </a:p>
        </p:txBody>
      </p:sp>
      <p:pic>
        <p:nvPicPr>
          <p:cNvPr id="7" name="Picture 6" descr="Chart from sample data quality profile showing a state's summary statement data compared to national data.">
            <a:extLst>
              <a:ext uri="{FF2B5EF4-FFF2-40B4-BE49-F238E27FC236}">
                <a16:creationId xmlns:a16="http://schemas.microsoft.com/office/drawing/2014/main" id="{23CB38F8-C59C-1EED-C87C-BC1725A08436}"/>
              </a:ext>
            </a:extLst>
          </p:cNvPr>
          <p:cNvPicPr>
            <a:picLocks noChangeAspect="1"/>
          </p:cNvPicPr>
          <p:nvPr/>
        </p:nvPicPr>
        <p:blipFill rotWithShape="1">
          <a:blip r:embed="rId3"/>
          <a:srcRect t="9402"/>
          <a:stretch/>
        </p:blipFill>
        <p:spPr>
          <a:xfrm>
            <a:off x="8586727" y="17117"/>
            <a:ext cx="3346701" cy="2132814"/>
          </a:xfrm>
          <a:prstGeom prst="rect">
            <a:avLst/>
          </a:prstGeom>
          <a:ln>
            <a:solidFill>
              <a:schemeClr val="tx1"/>
            </a:solidFill>
          </a:ln>
        </p:spPr>
      </p:pic>
      <p:pic>
        <p:nvPicPr>
          <p:cNvPr id="6" name="Picture 5" descr="Chart from sample data quality profile showing a state's longitudinal progress category data on Outcome A, Summary Statement 1 compare to plus or minus 1 standard deviation from the national data.">
            <a:extLst>
              <a:ext uri="{FF2B5EF4-FFF2-40B4-BE49-F238E27FC236}">
                <a16:creationId xmlns:a16="http://schemas.microsoft.com/office/drawing/2014/main" id="{225FF06E-70D9-AC08-1532-454E68358054}"/>
              </a:ext>
            </a:extLst>
          </p:cNvPr>
          <p:cNvPicPr>
            <a:picLocks noChangeAspect="1"/>
          </p:cNvPicPr>
          <p:nvPr/>
        </p:nvPicPr>
        <p:blipFill rotWithShape="1">
          <a:blip r:embed="rId4"/>
          <a:srcRect l="7166" t="48042" r="7904" b="10345"/>
          <a:stretch/>
        </p:blipFill>
        <p:spPr>
          <a:xfrm>
            <a:off x="8586726" y="2512149"/>
            <a:ext cx="3346701" cy="2132814"/>
          </a:xfrm>
          <a:prstGeom prst="rect">
            <a:avLst/>
          </a:prstGeom>
          <a:ln>
            <a:solidFill>
              <a:schemeClr val="tx1"/>
            </a:solidFill>
          </a:ln>
        </p:spPr>
      </p:pic>
      <p:pic>
        <p:nvPicPr>
          <p:cNvPr id="8" name="Picture 7" descr="Tables from sample data quality profile showing a state's progress category percentages relative to ECTA's expected ranges for each progress category.">
            <a:extLst>
              <a:ext uri="{FF2B5EF4-FFF2-40B4-BE49-F238E27FC236}">
                <a16:creationId xmlns:a16="http://schemas.microsoft.com/office/drawing/2014/main" id="{4051DE61-17F4-F72D-7ADA-CDF69FF905AE}"/>
              </a:ext>
            </a:extLst>
          </p:cNvPr>
          <p:cNvPicPr>
            <a:picLocks noChangeAspect="1"/>
          </p:cNvPicPr>
          <p:nvPr/>
        </p:nvPicPr>
        <p:blipFill>
          <a:blip r:embed="rId5"/>
          <a:stretch>
            <a:fillRect/>
          </a:stretch>
        </p:blipFill>
        <p:spPr>
          <a:xfrm>
            <a:off x="8586726" y="4784761"/>
            <a:ext cx="3346701" cy="1985750"/>
          </a:xfrm>
          <a:prstGeom prst="rect">
            <a:avLst/>
          </a:prstGeom>
          <a:ln>
            <a:solidFill>
              <a:schemeClr val="tx1"/>
            </a:solidFill>
          </a:ln>
        </p:spPr>
      </p:pic>
    </p:spTree>
    <p:extLst>
      <p:ext uri="{BB962C8B-B14F-4D97-AF65-F5344CB8AC3E}">
        <p14:creationId xmlns:p14="http://schemas.microsoft.com/office/powerpoint/2010/main" val="3829378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BC68A55F-7B32-44D8-AEE5-1AF405326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A66C3-1F28-BEE1-0067-439B56784FF0}"/>
              </a:ext>
            </a:extLst>
          </p:cNvPr>
          <p:cNvSpPr>
            <a:spLocks noGrp="1"/>
          </p:cNvSpPr>
          <p:nvPr>
            <p:ph type="title"/>
          </p:nvPr>
        </p:nvSpPr>
        <p:spPr>
          <a:xfrm>
            <a:off x="655319" y="429030"/>
            <a:ext cx="3183033" cy="5457589"/>
          </a:xfrm>
        </p:spPr>
        <p:txBody>
          <a:bodyPr anchor="ctr">
            <a:normAutofit/>
          </a:bodyPr>
          <a:lstStyle/>
          <a:p>
            <a:r>
              <a:rPr lang="en-US" sz="4000" dirty="0">
                <a:latin typeface="Tahoma"/>
                <a:ea typeface="Tahoma"/>
                <a:cs typeface="Tahoma"/>
              </a:rPr>
              <a:t>What do we mean by data quality?</a:t>
            </a:r>
            <a:endParaRPr lang="en-US" sz="4000" dirty="0"/>
          </a:p>
        </p:txBody>
      </p:sp>
      <p:sp>
        <p:nvSpPr>
          <p:cNvPr id="33" name="Rectangle 12">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45208" y="4686084"/>
            <a:ext cx="54864"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10">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320" y="6112341"/>
            <a:ext cx="10835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34" name="Content Placeholder 2" descr="Boxes of what data quality means: accurate, consistent, timely, complete">
            <a:extLst>
              <a:ext uri="{FF2B5EF4-FFF2-40B4-BE49-F238E27FC236}">
                <a16:creationId xmlns:a16="http://schemas.microsoft.com/office/drawing/2014/main" id="{6C7E9052-F8EA-2401-216C-3E4A3B2FC9FF}"/>
              </a:ext>
            </a:extLst>
          </p:cNvPr>
          <p:cNvGraphicFramePr>
            <a:graphicFrameLocks noGrp="1"/>
          </p:cNvGraphicFramePr>
          <p:nvPr>
            <p:ph idx="1"/>
            <p:extLst>
              <p:ext uri="{D42A27DB-BD31-4B8C-83A1-F6EECF244321}">
                <p14:modId xmlns:p14="http://schemas.microsoft.com/office/powerpoint/2010/main" val="3537152075"/>
              </p:ext>
            </p:extLst>
          </p:nvPr>
        </p:nvGraphicFramePr>
        <p:xfrm>
          <a:off x="4041648" y="429030"/>
          <a:ext cx="7452360" cy="5459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Date Placeholder 3">
            <a:extLst>
              <a:ext uri="{FF2B5EF4-FFF2-40B4-BE49-F238E27FC236}">
                <a16:creationId xmlns:a16="http://schemas.microsoft.com/office/drawing/2014/main" id="{E030C7DD-0F2C-26B3-2298-CD0E08CCDB88}"/>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3</a:t>
            </a:fld>
            <a:endParaRPr lang="en-US"/>
          </a:p>
        </p:txBody>
      </p:sp>
      <p:pic>
        <p:nvPicPr>
          <p:cNvPr id="35" name="Picture 34">
            <a:extLst>
              <a:ext uri="{FF2B5EF4-FFF2-40B4-BE49-F238E27FC236}">
                <a16:creationId xmlns:a16="http://schemas.microsoft.com/office/drawing/2014/main" id="{947CD3E1-D9BD-BCF0-C6DF-FDD5CB646B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Tree>
    <p:extLst>
      <p:ext uri="{BB962C8B-B14F-4D97-AF65-F5344CB8AC3E}">
        <p14:creationId xmlns:p14="http://schemas.microsoft.com/office/powerpoint/2010/main" val="26353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6F09-A06D-4C41-F3ED-25F54D4B9F1F}"/>
              </a:ext>
            </a:extLst>
          </p:cNvPr>
          <p:cNvSpPr>
            <a:spLocks noGrp="1"/>
          </p:cNvSpPr>
          <p:nvPr>
            <p:ph type="title"/>
          </p:nvPr>
        </p:nvSpPr>
        <p:spPr/>
        <p:txBody>
          <a:bodyPr/>
          <a:lstStyle/>
          <a:p>
            <a:r>
              <a:rPr lang="en-US" dirty="0">
                <a:latin typeface="Tahoma"/>
                <a:ea typeface="Tahoma"/>
                <a:cs typeface="Tahoma"/>
              </a:rPr>
              <a:t>Part C Specific: Data Completeness</a:t>
            </a:r>
            <a:endParaRPr lang="en-US" dirty="0"/>
          </a:p>
        </p:txBody>
      </p:sp>
      <p:pic>
        <p:nvPicPr>
          <p:cNvPr id="5" name="Content Placeholder 4" descr="Chart from a Part C program's sample data quality profile showing longitudinal data on percentage of exiters included in child outcomes data relative to plus or minus 1 standard deviation of the national data.">
            <a:extLst>
              <a:ext uri="{FF2B5EF4-FFF2-40B4-BE49-F238E27FC236}">
                <a16:creationId xmlns:a16="http://schemas.microsoft.com/office/drawing/2014/main" id="{32477B7C-3635-DF7B-7782-4C87B249512B}"/>
              </a:ext>
            </a:extLst>
          </p:cNvPr>
          <p:cNvPicPr>
            <a:picLocks noGrp="1" noChangeAspect="1"/>
          </p:cNvPicPr>
          <p:nvPr>
            <p:ph idx="1"/>
          </p:nvPr>
        </p:nvPicPr>
        <p:blipFill rotWithShape="1">
          <a:blip r:embed="rId3"/>
          <a:srcRect l="13077" t="2850" r="47660" b="46071"/>
          <a:stretch/>
        </p:blipFill>
        <p:spPr>
          <a:xfrm>
            <a:off x="2862340" y="1803790"/>
            <a:ext cx="6467319" cy="4732706"/>
          </a:xfrm>
        </p:spPr>
      </p:pic>
    </p:spTree>
    <p:extLst>
      <p:ext uri="{BB962C8B-B14F-4D97-AF65-F5344CB8AC3E}">
        <p14:creationId xmlns:p14="http://schemas.microsoft.com/office/powerpoint/2010/main" val="2196691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EAE75-2BB7-BAD8-D752-8F0B5D7A3A72}"/>
              </a:ext>
            </a:extLst>
          </p:cNvPr>
          <p:cNvSpPr>
            <a:spLocks noGrp="1"/>
          </p:cNvSpPr>
          <p:nvPr>
            <p:ph type="title"/>
          </p:nvPr>
        </p:nvSpPr>
        <p:spPr/>
        <p:txBody>
          <a:bodyPr/>
          <a:lstStyle/>
          <a:p>
            <a:r>
              <a:rPr lang="en-US" dirty="0">
                <a:latin typeface="Tahoma"/>
                <a:ea typeface="Tahoma"/>
                <a:cs typeface="Tahoma"/>
              </a:rPr>
              <a:t>Part C Specific: </a:t>
            </a:r>
            <a:br>
              <a:rPr lang="en-US" dirty="0">
                <a:latin typeface="Tahoma"/>
                <a:ea typeface="Tahoma"/>
                <a:cs typeface="Tahoma"/>
              </a:rPr>
            </a:br>
            <a:r>
              <a:rPr lang="en-US" dirty="0">
                <a:latin typeface="Tahoma"/>
                <a:ea typeface="Tahoma"/>
                <a:cs typeface="Tahoma"/>
              </a:rPr>
              <a:t>Progress Category Data Anomalies</a:t>
            </a:r>
            <a:endParaRPr lang="en-US" dirty="0"/>
          </a:p>
        </p:txBody>
      </p:sp>
      <p:pic>
        <p:nvPicPr>
          <p:cNvPr id="7" name="Picture 6" descr="Tables from a Part C program's sample data quality profile showing the statistics OSEP uses to establish progress category data anomalies in the Part C RDA matrix.">
            <a:extLst>
              <a:ext uri="{FF2B5EF4-FFF2-40B4-BE49-F238E27FC236}">
                <a16:creationId xmlns:a16="http://schemas.microsoft.com/office/drawing/2014/main" id="{0A560F70-C115-1585-AD16-E7606FED4C9E}"/>
              </a:ext>
            </a:extLst>
          </p:cNvPr>
          <p:cNvPicPr>
            <a:picLocks noChangeAspect="1"/>
          </p:cNvPicPr>
          <p:nvPr/>
        </p:nvPicPr>
        <p:blipFill>
          <a:blip r:embed="rId3"/>
          <a:stretch>
            <a:fillRect/>
          </a:stretch>
        </p:blipFill>
        <p:spPr>
          <a:xfrm>
            <a:off x="3340637" y="1881547"/>
            <a:ext cx="5510726" cy="4434412"/>
          </a:xfrm>
          <a:prstGeom prst="rect">
            <a:avLst/>
          </a:prstGeom>
        </p:spPr>
      </p:pic>
    </p:spTree>
    <p:extLst>
      <p:ext uri="{BB962C8B-B14F-4D97-AF65-F5344CB8AC3E}">
        <p14:creationId xmlns:p14="http://schemas.microsoft.com/office/powerpoint/2010/main" val="3391685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4BEF-B3EE-DC17-CF9A-F885571E14DC}"/>
              </a:ext>
            </a:extLst>
          </p:cNvPr>
          <p:cNvSpPr>
            <a:spLocks noGrp="1"/>
          </p:cNvSpPr>
          <p:nvPr>
            <p:ph type="title"/>
          </p:nvPr>
        </p:nvSpPr>
        <p:spPr/>
        <p:txBody>
          <a:bodyPr/>
          <a:lstStyle/>
          <a:p>
            <a:r>
              <a:rPr lang="en-US" dirty="0">
                <a:latin typeface="Tahoma"/>
                <a:ea typeface="Tahoma"/>
                <a:cs typeface="Tahoma"/>
              </a:rPr>
              <a:t>Small Group Discussion</a:t>
            </a:r>
            <a:endParaRPr lang="en-US" dirty="0"/>
          </a:p>
        </p:txBody>
      </p:sp>
      <p:pic>
        <p:nvPicPr>
          <p:cNvPr id="4" name="Graphic 3" descr="Meeting with solid fill">
            <a:extLst>
              <a:ext uri="{FF2B5EF4-FFF2-40B4-BE49-F238E27FC236}">
                <a16:creationId xmlns:a16="http://schemas.microsoft.com/office/drawing/2014/main" id="{7B35B6EE-5CD8-7E37-8F54-924B216AA5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22581" y="570706"/>
            <a:ext cx="914400" cy="914400"/>
          </a:xfrm>
          <a:prstGeom prst="rect">
            <a:avLst/>
          </a:prstGeom>
        </p:spPr>
      </p:pic>
      <p:sp>
        <p:nvSpPr>
          <p:cNvPr id="3" name="Content Placeholder 2">
            <a:extLst>
              <a:ext uri="{FF2B5EF4-FFF2-40B4-BE49-F238E27FC236}">
                <a16:creationId xmlns:a16="http://schemas.microsoft.com/office/drawing/2014/main" id="{47B895D9-9DDC-2346-23CD-B703025E3C71}"/>
              </a:ext>
            </a:extLst>
          </p:cNvPr>
          <p:cNvSpPr>
            <a:spLocks noGrp="1"/>
          </p:cNvSpPr>
          <p:nvPr>
            <p:ph idx="1"/>
          </p:nvPr>
        </p:nvSpPr>
        <p:spPr>
          <a:xfrm>
            <a:off x="838200" y="1825625"/>
            <a:ext cx="10177130" cy="4121788"/>
          </a:xfrm>
        </p:spPr>
        <p:txBody>
          <a:bodyPr vert="horz" lIns="91440" tIns="45720" rIns="91440" bIns="45720" rtlCol="0" anchor="t">
            <a:normAutofit/>
          </a:bodyPr>
          <a:lstStyle/>
          <a:p>
            <a:pPr algn="l" rtl="0" fontAlgn="base">
              <a:buFont typeface="Arial" panose="020B0604020202020204" pitchFamily="34" charset="0"/>
              <a:buChar char="•"/>
            </a:pPr>
            <a:r>
              <a:rPr lang="en-US" b="0" i="0" u="none" strike="noStrike" dirty="0">
                <a:effectLst/>
              </a:rPr>
              <a:t>Review and discuss unexpected patterns in your</a:t>
            </a:r>
            <a:r>
              <a:rPr lang="en-US" i="1" dirty="0"/>
              <a:t> State Child Outcomes Data Quality Profile</a:t>
            </a:r>
            <a:r>
              <a:rPr lang="en-US" dirty="0"/>
              <a:t> with your state team</a:t>
            </a:r>
            <a:r>
              <a:rPr lang="en-US" b="0" i="0" u="none" strike="noStrike" dirty="0">
                <a:effectLst/>
              </a:rPr>
              <a:t>. </a:t>
            </a:r>
            <a:r>
              <a:rPr lang="en-US" b="0" i="0" dirty="0">
                <a:effectLst/>
              </a:rPr>
              <a:t>​</a:t>
            </a:r>
          </a:p>
          <a:p>
            <a:pPr algn="l" rtl="0" fontAlgn="base">
              <a:buFont typeface="Arial" panose="020B0604020202020204" pitchFamily="34" charset="0"/>
              <a:buChar char="•"/>
            </a:pPr>
            <a:r>
              <a:rPr lang="en-US" b="0" i="0" u="none" strike="noStrike" dirty="0">
                <a:effectLst/>
              </a:rPr>
              <a:t>Use the </a:t>
            </a:r>
            <a:r>
              <a:rPr lang="en-US" b="0" i="1" u="none" strike="noStrike" dirty="0">
                <a:effectLst/>
              </a:rPr>
              <a:t>Child Outcomes Data Quality Profiles Worksheet </a:t>
            </a:r>
            <a:r>
              <a:rPr lang="en-US" b="0" i="0" u="none" strike="noStrike" dirty="0">
                <a:effectLst/>
              </a:rPr>
              <a:t>to guide your discussion.</a:t>
            </a:r>
          </a:p>
        </p:txBody>
      </p:sp>
      <p:pic>
        <p:nvPicPr>
          <p:cNvPr id="5" name="Picture 4" descr="&quot; &quot;">
            <a:extLst>
              <a:ext uri="{FF2B5EF4-FFF2-40B4-BE49-F238E27FC236}">
                <a16:creationId xmlns:a16="http://schemas.microsoft.com/office/drawing/2014/main" id="{EEEA741A-93D1-72DC-046C-5C967EB7DA2B}"/>
              </a:ext>
            </a:extLst>
          </p:cNvPr>
          <p:cNvPicPr>
            <a:picLocks noChangeAspect="1"/>
          </p:cNvPicPr>
          <p:nvPr/>
        </p:nvPicPr>
        <p:blipFill>
          <a:blip r:embed="rId5"/>
          <a:stretch>
            <a:fillRect/>
          </a:stretch>
        </p:blipFill>
        <p:spPr>
          <a:xfrm>
            <a:off x="4163606" y="3913205"/>
            <a:ext cx="3864787" cy="2579670"/>
          </a:xfrm>
          <a:prstGeom prst="rect">
            <a:avLst/>
          </a:prstGeom>
        </p:spPr>
      </p:pic>
    </p:spTree>
    <p:extLst>
      <p:ext uri="{BB962C8B-B14F-4D97-AF65-F5344CB8AC3E}">
        <p14:creationId xmlns:p14="http://schemas.microsoft.com/office/powerpoint/2010/main" val="3339731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36F9F-B1C3-8683-3FCC-1FBCDD79C5AE}"/>
              </a:ext>
            </a:extLst>
          </p:cNvPr>
          <p:cNvSpPr>
            <a:spLocks noGrp="1"/>
          </p:cNvSpPr>
          <p:nvPr>
            <p:ph type="title"/>
          </p:nvPr>
        </p:nvSpPr>
        <p:spPr>
          <a:xfrm>
            <a:off x="4965430" y="241810"/>
            <a:ext cx="6586491" cy="1286160"/>
          </a:xfrm>
        </p:spPr>
        <p:txBody>
          <a:bodyPr anchor="b">
            <a:normAutofit/>
          </a:bodyPr>
          <a:lstStyle/>
          <a:p>
            <a:r>
              <a:rPr lang="en-US" sz="4100" dirty="0"/>
              <a:t>Unexpected Patterns: Reasonable or Not? </a:t>
            </a:r>
          </a:p>
        </p:txBody>
      </p:sp>
      <p:sp>
        <p:nvSpPr>
          <p:cNvPr id="3" name="Content Placeholder 2">
            <a:extLst>
              <a:ext uri="{FF2B5EF4-FFF2-40B4-BE49-F238E27FC236}">
                <a16:creationId xmlns:a16="http://schemas.microsoft.com/office/drawing/2014/main" id="{F75CEE07-B8C1-0BD8-0B51-96D532CFF0AC}"/>
              </a:ext>
            </a:extLst>
          </p:cNvPr>
          <p:cNvSpPr>
            <a:spLocks noGrp="1"/>
          </p:cNvSpPr>
          <p:nvPr>
            <p:ph idx="1"/>
          </p:nvPr>
        </p:nvSpPr>
        <p:spPr>
          <a:xfrm>
            <a:off x="4803805" y="2348658"/>
            <a:ext cx="6586489" cy="3785419"/>
          </a:xfrm>
        </p:spPr>
        <p:txBody>
          <a:bodyPr vert="horz" lIns="91440" tIns="45720" rIns="91440" bIns="45720" rtlCol="0" anchor="t">
            <a:noAutofit/>
          </a:bodyPr>
          <a:lstStyle/>
          <a:p>
            <a:pPr marL="0" indent="0" algn="ctr">
              <a:lnSpc>
                <a:spcPct val="90000"/>
              </a:lnSpc>
              <a:buNone/>
            </a:pPr>
            <a:r>
              <a:rPr lang="en-US" sz="2200">
                <a:latin typeface="Tahoma"/>
                <a:ea typeface="Tahoma"/>
                <a:cs typeface="Tahoma"/>
              </a:rPr>
              <a:t>Unexpected patterns may be red flags for data quality issues… OR</a:t>
            </a:r>
            <a:endParaRPr lang="en-US"/>
          </a:p>
          <a:p>
            <a:pPr marL="0" indent="0" algn="ctr">
              <a:lnSpc>
                <a:spcPct val="90000"/>
              </a:lnSpc>
              <a:spcAft>
                <a:spcPts val="1000"/>
              </a:spcAft>
              <a:buNone/>
            </a:pPr>
            <a:r>
              <a:rPr lang="en-US" sz="2200">
                <a:latin typeface="Tahoma"/>
                <a:ea typeface="Tahoma"/>
                <a:cs typeface="Tahoma"/>
              </a:rPr>
              <a:t>There may be differences in actual population or other aspects.</a:t>
            </a:r>
          </a:p>
          <a:p>
            <a:pPr marL="0" indent="0">
              <a:lnSpc>
                <a:spcPct val="90000"/>
              </a:lnSpc>
              <a:buNone/>
            </a:pPr>
            <a:r>
              <a:rPr lang="en-US" sz="2200">
                <a:latin typeface="Tahoma"/>
                <a:ea typeface="Tahoma"/>
                <a:cs typeface="Tahoma"/>
              </a:rPr>
              <a:t>Ask:</a:t>
            </a:r>
          </a:p>
          <a:p>
            <a:pPr>
              <a:lnSpc>
                <a:spcPct val="90000"/>
              </a:lnSpc>
            </a:pPr>
            <a:r>
              <a:rPr lang="en-US" sz="2200">
                <a:latin typeface="Tahoma"/>
                <a:ea typeface="Tahoma"/>
                <a:cs typeface="Tahoma"/>
              </a:rPr>
              <a:t>What patterns would be expected?</a:t>
            </a:r>
          </a:p>
          <a:p>
            <a:pPr>
              <a:lnSpc>
                <a:spcPct val="90000"/>
              </a:lnSpc>
            </a:pPr>
            <a:r>
              <a:rPr lang="en-US" sz="2200">
                <a:latin typeface="Tahoma"/>
                <a:ea typeface="Tahoma"/>
                <a:cs typeface="Tahoma"/>
              </a:rPr>
              <a:t>Is there a reasonable explanation for unusual patterns?</a:t>
            </a:r>
          </a:p>
          <a:p>
            <a:pPr>
              <a:lnSpc>
                <a:spcPct val="90000"/>
              </a:lnSpc>
            </a:pPr>
            <a:r>
              <a:rPr lang="en-US" sz="2200">
                <a:latin typeface="Tahoma"/>
                <a:ea typeface="Tahoma"/>
                <a:cs typeface="Tahoma"/>
              </a:rPr>
              <a:t>How could we check to see if unusual differences were actual differences or bad data? </a:t>
            </a:r>
            <a:endParaRPr lang="en-US" sz="2200"/>
          </a:p>
        </p:txBody>
      </p:sp>
      <p:pic>
        <p:nvPicPr>
          <p:cNvPr id="5" name="Picture 4" descr="&quot; &quot;">
            <a:extLst>
              <a:ext uri="{FF2B5EF4-FFF2-40B4-BE49-F238E27FC236}">
                <a16:creationId xmlns:a16="http://schemas.microsoft.com/office/drawing/2014/main" id="{84DAE5F0-F89D-6F4A-9B67-1115A608B855}"/>
              </a:ext>
            </a:extLst>
          </p:cNvPr>
          <p:cNvPicPr>
            <a:picLocks noChangeAspect="1"/>
          </p:cNvPicPr>
          <p:nvPr/>
        </p:nvPicPr>
        <p:blipFill rotWithShape="1">
          <a:blip r:embed="rId3"/>
          <a:srcRect l="20107" r="13941" b="-12"/>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6FC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91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a:extLst>
              <a:ext uri="{FF2B5EF4-FFF2-40B4-BE49-F238E27FC236}">
                <a16:creationId xmlns:a16="http://schemas.microsoft.com/office/drawing/2014/main" id="{829FFBD8-4FC3-E3DA-0CBB-B8AC6EBF09F7}"/>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tx1"/>
                </a:solidFill>
              </a:rPr>
              <a:pPr/>
              <a:t>34</a:t>
            </a:fld>
            <a:endParaRPr lang="en-US">
              <a:solidFill>
                <a:schemeClr val="tx1"/>
              </a:solidFill>
            </a:endParaRPr>
          </a:p>
        </p:txBody>
      </p:sp>
      <p:sp>
        <p:nvSpPr>
          <p:cNvPr id="2" name="Title 1">
            <a:extLst>
              <a:ext uri="{FF2B5EF4-FFF2-40B4-BE49-F238E27FC236}">
                <a16:creationId xmlns:a16="http://schemas.microsoft.com/office/drawing/2014/main" id="{CF61FD5F-15F8-2E48-7985-A4B2C8088790}"/>
              </a:ext>
            </a:extLst>
          </p:cNvPr>
          <p:cNvSpPr>
            <a:spLocks noGrp="1"/>
          </p:cNvSpPr>
          <p:nvPr>
            <p:ph type="title"/>
          </p:nvPr>
        </p:nvSpPr>
        <p:spPr>
          <a:xfrm>
            <a:off x="332591" y="332470"/>
            <a:ext cx="10515600" cy="1325563"/>
          </a:xfrm>
        </p:spPr>
        <p:txBody>
          <a:bodyPr>
            <a:normAutofit/>
          </a:bodyPr>
          <a:lstStyle/>
          <a:p>
            <a:r>
              <a:rPr lang="en-US" dirty="0">
                <a:solidFill>
                  <a:srgbClr val="FFFFFF"/>
                </a:solidFill>
              </a:rPr>
              <a:t>Small Group Discussion: </a:t>
            </a:r>
            <a:br>
              <a:rPr lang="en-US" dirty="0">
                <a:solidFill>
                  <a:srgbClr val="FFFFFF"/>
                </a:solidFill>
              </a:rPr>
            </a:br>
            <a:r>
              <a:rPr lang="en-US" dirty="0">
                <a:solidFill>
                  <a:srgbClr val="FFFFFF"/>
                </a:solidFill>
              </a:rPr>
              <a:t>Review Data Quality Profiles</a:t>
            </a:r>
          </a:p>
        </p:txBody>
      </p:sp>
      <p:pic>
        <p:nvPicPr>
          <p:cNvPr id="6" name="Picture 5">
            <a:extLst>
              <a:ext uri="{FF2B5EF4-FFF2-40B4-BE49-F238E27FC236}">
                <a16:creationId xmlns:a16="http://schemas.microsoft.com/office/drawing/2014/main" id="{C6D533C6-6F1F-388B-118E-AAFC5ECF44CD}"/>
              </a:ext>
            </a:extLst>
          </p:cNvPr>
          <p:cNvPicPr>
            <a:picLocks noChangeAspect="1"/>
          </p:cNvPicPr>
          <p:nvPr/>
        </p:nvPicPr>
        <p:blipFill rotWithShape="1">
          <a:blip r:embed="rId3">
            <a:alphaModFix amt="35000"/>
          </a:blip>
          <a:srcRect/>
          <a:stretch/>
        </p:blipFill>
        <p:spPr>
          <a:xfrm>
            <a:off x="20" y="0"/>
            <a:ext cx="12191980" cy="6857990"/>
          </a:xfrm>
          <a:prstGeom prst="rect">
            <a:avLst/>
          </a:prstGeom>
        </p:spPr>
      </p:pic>
      <p:sp>
        <p:nvSpPr>
          <p:cNvPr id="3" name="TextBox 2">
            <a:extLst>
              <a:ext uri="{FF2B5EF4-FFF2-40B4-BE49-F238E27FC236}">
                <a16:creationId xmlns:a16="http://schemas.microsoft.com/office/drawing/2014/main" id="{B28B4A76-D348-F7E0-B9E5-4F1E42F83BED}"/>
              </a:ext>
            </a:extLst>
          </p:cNvPr>
          <p:cNvSpPr txBox="1"/>
          <p:nvPr/>
        </p:nvSpPr>
        <p:spPr>
          <a:xfrm>
            <a:off x="332590" y="2782664"/>
            <a:ext cx="5060577" cy="646331"/>
          </a:xfrm>
          <a:prstGeom prst="rect">
            <a:avLst/>
          </a:prstGeom>
          <a:noFill/>
        </p:spPr>
        <p:txBody>
          <a:bodyPr wrap="square" rtlCol="0">
            <a:spAutoFit/>
          </a:bodyPr>
          <a:lstStyle/>
          <a:p>
            <a:r>
              <a:rPr lang="en-US">
                <a:latin typeface="Tahoma" panose="020B0604030504040204" pitchFamily="34" charset="0"/>
                <a:ea typeface="Tahoma" panose="020B0604030504040204" pitchFamily="34" charset="0"/>
                <a:cs typeface="Tahoma" panose="020B0604030504040204" pitchFamily="34" charset="0"/>
              </a:rPr>
              <a:t>Using your priority question to focus on relevant charts in the Data Quality Profile, consider:</a:t>
            </a:r>
          </a:p>
        </p:txBody>
      </p:sp>
      <p:graphicFrame>
        <p:nvGraphicFramePr>
          <p:cNvPr id="5" name="Content Placeholder 2">
            <a:extLst>
              <a:ext uri="{FF2B5EF4-FFF2-40B4-BE49-F238E27FC236}">
                <a16:creationId xmlns:a16="http://schemas.microsoft.com/office/drawing/2014/main" id="{DFA0DCD3-95E2-5B8A-E3DA-131C89A93BDF}"/>
              </a:ext>
            </a:extLst>
          </p:cNvPr>
          <p:cNvGraphicFramePr>
            <a:graphicFrameLocks noGrp="1"/>
          </p:cNvGraphicFramePr>
          <p:nvPr>
            <p:ph idx="1"/>
            <p:extLst>
              <p:ext uri="{D42A27DB-BD31-4B8C-83A1-F6EECF244321}">
                <p14:modId xmlns:p14="http://schemas.microsoft.com/office/powerpoint/2010/main" val="1341606300"/>
              </p:ext>
            </p:extLst>
          </p:nvPr>
        </p:nvGraphicFramePr>
        <p:xfrm>
          <a:off x="838200" y="2838893"/>
          <a:ext cx="10515600" cy="33380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243C04AA-589D-65C9-3B44-1CA925BF4876}"/>
              </a:ext>
            </a:extLst>
          </p:cNvPr>
          <p:cNvSpPr txBox="1"/>
          <p:nvPr/>
        </p:nvSpPr>
        <p:spPr>
          <a:xfrm>
            <a:off x="6798833" y="1863825"/>
            <a:ext cx="4844975" cy="1200329"/>
          </a:xfrm>
          <a:prstGeom prst="rect">
            <a:avLst/>
          </a:prstGeom>
          <a:noFill/>
          <a:ln>
            <a:solidFill>
              <a:schemeClr val="tx1"/>
            </a:solidFill>
          </a:ln>
        </p:spPr>
        <p:txBody>
          <a:bodyPr wrap="square" rtlCol="0">
            <a:spAutoFit/>
          </a:bodyPr>
          <a:lstStyle/>
          <a:p>
            <a:r>
              <a:rPr lang="en-US">
                <a:latin typeface="Tahoma" panose="020B0604030504040204" pitchFamily="34" charset="0"/>
                <a:ea typeface="Tahoma" panose="020B0604030504040204" pitchFamily="34" charset="0"/>
                <a:cs typeface="Tahoma" panose="020B0604030504040204" pitchFamily="34" charset="0"/>
              </a:rPr>
              <a:t>Example priority questions/areas of concern:</a:t>
            </a:r>
          </a:p>
          <a:p>
            <a:pPr marL="342900" indent="-342900">
              <a:buFont typeface="+mj-lt"/>
              <a:buAutoNum type="arabicPeriod"/>
            </a:pPr>
            <a:r>
              <a:rPr lang="en-US">
                <a:latin typeface="Tahoma" panose="020B0604030504040204" pitchFamily="34" charset="0"/>
                <a:ea typeface="Tahoma" panose="020B0604030504040204" pitchFamily="34" charset="0"/>
                <a:cs typeface="Tahoma" panose="020B0604030504040204" pitchFamily="34" charset="0"/>
              </a:rPr>
              <a:t>State data are not in line with nation</a:t>
            </a:r>
          </a:p>
          <a:p>
            <a:pPr marL="342900" indent="-342900">
              <a:buFont typeface="+mj-lt"/>
              <a:buAutoNum type="arabicPeriod"/>
            </a:pPr>
            <a:r>
              <a:rPr lang="en-US">
                <a:latin typeface="Tahoma" panose="020B0604030504040204" pitchFamily="34" charset="0"/>
                <a:ea typeface="Tahoma" panose="020B0604030504040204" pitchFamily="34" charset="0"/>
                <a:cs typeface="Tahoma" panose="020B0604030504040204" pitchFamily="34" charset="0"/>
              </a:rPr>
              <a:t>Unexpected fluctuations over time</a:t>
            </a:r>
          </a:p>
          <a:p>
            <a:pPr marL="342900" indent="-342900">
              <a:buFont typeface="+mj-lt"/>
              <a:buAutoNum type="arabicPeriod"/>
            </a:pPr>
            <a:r>
              <a:rPr lang="en-US">
                <a:latin typeface="Tahoma" panose="020B0604030504040204" pitchFamily="34" charset="0"/>
                <a:ea typeface="Tahoma" panose="020B0604030504040204" pitchFamily="34" charset="0"/>
                <a:cs typeface="Tahoma" panose="020B0604030504040204" pitchFamily="34" charset="0"/>
              </a:rPr>
              <a:t>Progress category A is high</a:t>
            </a:r>
          </a:p>
        </p:txBody>
      </p:sp>
      <p:sp>
        <p:nvSpPr>
          <p:cNvPr id="8" name="TextBox 7">
            <a:extLst>
              <a:ext uri="{FF2B5EF4-FFF2-40B4-BE49-F238E27FC236}">
                <a16:creationId xmlns:a16="http://schemas.microsoft.com/office/drawing/2014/main" id="{C78F54E9-CC71-A222-3B12-FAE2FD95DFDB}"/>
              </a:ext>
            </a:extLst>
          </p:cNvPr>
          <p:cNvSpPr txBox="1"/>
          <p:nvPr/>
        </p:nvSpPr>
        <p:spPr>
          <a:xfrm>
            <a:off x="4285020" y="6066910"/>
            <a:ext cx="4242390" cy="369332"/>
          </a:xfrm>
          <a:prstGeom prst="rect">
            <a:avLst/>
          </a:prstGeom>
          <a:noFill/>
          <a:ln>
            <a:solidFill>
              <a:schemeClr val="tx1"/>
            </a:solidFill>
          </a:ln>
        </p:spPr>
        <p:txBody>
          <a:bodyPr wrap="square" rtlCol="0">
            <a:spAutoFit/>
          </a:bodyPr>
          <a:lstStyle/>
          <a:p>
            <a:pPr algn="ctr"/>
            <a:r>
              <a:rPr lang="en-US">
                <a:latin typeface="Tahoma" panose="020B0604030504040204" pitchFamily="34" charset="0"/>
                <a:ea typeface="Tahoma" panose="020B0604030504040204" pitchFamily="34" charset="0"/>
                <a:cs typeface="Tahoma" panose="020B0604030504040204" pitchFamily="34" charset="0"/>
              </a:rPr>
              <a:t>Jot your notes in the worksheet.</a:t>
            </a:r>
          </a:p>
        </p:txBody>
      </p:sp>
    </p:spTree>
    <p:extLst>
      <p:ext uri="{BB962C8B-B14F-4D97-AF65-F5344CB8AC3E}">
        <p14:creationId xmlns:p14="http://schemas.microsoft.com/office/powerpoint/2010/main" val="3912240815"/>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4D0C3B0-E83A-7F63-2F2F-2642C20B6C79}"/>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i="1" dirty="0">
              <a:solidFill>
                <a:srgbClr val="FFFFFF"/>
              </a:solidFill>
              <a:latin typeface="Tahoma"/>
              <a:ea typeface="Tahoma"/>
              <a:cs typeface="Tahoma"/>
            </a:endParaRPr>
          </a:p>
        </p:txBody>
      </p:sp>
      <p:pic>
        <p:nvPicPr>
          <p:cNvPr id="6" name="Video 4" descr="Animated Arabic mosaic pattern background">
            <a:hlinkClick r:id="" action="ppaction://media"/>
            <a:extLst>
              <a:ext uri="{FF2B5EF4-FFF2-40B4-BE49-F238E27FC236}">
                <a16:creationId xmlns:a16="http://schemas.microsoft.com/office/drawing/2014/main" id="{49A08CF3-AFBD-AF38-EEBA-4F16AD9BC3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7" name="Date Placeholder 3">
            <a:extLst>
              <a:ext uri="{FF2B5EF4-FFF2-40B4-BE49-F238E27FC236}">
                <a16:creationId xmlns:a16="http://schemas.microsoft.com/office/drawing/2014/main" id="{3B623274-D709-3D6F-985B-9F6818E97797}"/>
              </a:ext>
            </a:extLst>
          </p:cNvPr>
          <p:cNvSpPr txBox="1">
            <a:spLocks/>
          </p:cNvSpPr>
          <p:nvPr/>
        </p:nvSpPr>
        <p:spPr>
          <a:xfrm>
            <a:off x="2401186"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35</a:t>
            </a:fld>
            <a:endParaRPr lang="en-US"/>
          </a:p>
        </p:txBody>
      </p:sp>
      <p:sp>
        <p:nvSpPr>
          <p:cNvPr id="8" name="Title 7">
            <a:extLst>
              <a:ext uri="{FF2B5EF4-FFF2-40B4-BE49-F238E27FC236}">
                <a16:creationId xmlns:a16="http://schemas.microsoft.com/office/drawing/2014/main" id="{9F5780BC-CD07-903A-9750-7B8B8590E676}"/>
              </a:ext>
            </a:extLst>
          </p:cNvPr>
          <p:cNvSpPr>
            <a:spLocks noGrp="1"/>
          </p:cNvSpPr>
          <p:nvPr>
            <p:ph type="ctrTitle"/>
          </p:nvPr>
        </p:nvSpPr>
        <p:spPr>
          <a:xfrm>
            <a:off x="5776269" y="1594883"/>
            <a:ext cx="5897432" cy="3945652"/>
          </a:xfrm>
        </p:spPr>
        <p:txBody>
          <a:bodyPr/>
          <a:lstStyle/>
          <a:p>
            <a:r>
              <a:rPr lang="en-US" dirty="0">
                <a:solidFill>
                  <a:srgbClr val="154578"/>
                </a:solidFill>
              </a:rPr>
              <a:t>Checking for Patterns in Your Child Outcomes Data</a:t>
            </a:r>
          </a:p>
        </p:txBody>
      </p:sp>
      <p:pic>
        <p:nvPicPr>
          <p:cNvPr id="10" name="Picture 9">
            <a:extLst>
              <a:ext uri="{FF2B5EF4-FFF2-40B4-BE49-F238E27FC236}">
                <a16:creationId xmlns:a16="http://schemas.microsoft.com/office/drawing/2014/main" id="{3A6DB972-B66B-FEB3-DADD-20CF01FCC3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Tree>
    <p:extLst>
      <p:ext uri="{BB962C8B-B14F-4D97-AF65-F5344CB8AC3E}">
        <p14:creationId xmlns:p14="http://schemas.microsoft.com/office/powerpoint/2010/main" val="209833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2BB83-B3A6-8692-F114-141486B42786}"/>
              </a:ext>
            </a:extLst>
          </p:cNvPr>
          <p:cNvSpPr>
            <a:spLocks noGrp="1"/>
          </p:cNvSpPr>
          <p:nvPr>
            <p:ph type="title"/>
          </p:nvPr>
        </p:nvSpPr>
        <p:spPr>
          <a:xfrm>
            <a:off x="838200" y="365125"/>
            <a:ext cx="10814612" cy="1325563"/>
          </a:xfrm>
        </p:spPr>
        <p:txBody>
          <a:bodyPr>
            <a:normAutofit/>
          </a:bodyPr>
          <a:lstStyle/>
          <a:p>
            <a:r>
              <a:rPr lang="en-US" dirty="0">
                <a:latin typeface="Tahoma"/>
                <a:ea typeface="Tahoma"/>
                <a:cs typeface="Tahoma"/>
              </a:rPr>
              <a:t>Data Completeness: State-Level Over Time</a:t>
            </a:r>
            <a:br>
              <a:rPr lang="en-US" dirty="0">
                <a:latin typeface="Tahoma"/>
                <a:ea typeface="Tahoma"/>
                <a:cs typeface="Tahoma"/>
              </a:rPr>
            </a:br>
            <a:r>
              <a:rPr lang="en-US" sz="1600" dirty="0">
                <a:latin typeface="Tahoma"/>
                <a:ea typeface="Tahoma"/>
                <a:cs typeface="Tahoma"/>
              </a:rPr>
              <a:t>(Part C Example)</a:t>
            </a:r>
          </a:p>
        </p:txBody>
      </p:sp>
      <p:graphicFrame>
        <p:nvGraphicFramePr>
          <p:cNvPr id="4" name="Content Placeholder 4" descr="Chart showing child outcomes data completeness by local districts. Completeness is between 90 and 100% for Districts A, B, D, E, and G, it's at 73% for District C, and it's at 50% for District F.">
            <a:extLst>
              <a:ext uri="{FF2B5EF4-FFF2-40B4-BE49-F238E27FC236}">
                <a16:creationId xmlns:a16="http://schemas.microsoft.com/office/drawing/2014/main" id="{B5422585-547B-349F-7039-3F5145298F2F}"/>
              </a:ext>
            </a:extLst>
          </p:cNvPr>
          <p:cNvGraphicFramePr>
            <a:graphicFrameLocks noGrp="1"/>
          </p:cNvGraphicFramePr>
          <p:nvPr>
            <p:ph idx="1"/>
            <p:extLst>
              <p:ext uri="{D42A27DB-BD31-4B8C-83A1-F6EECF244321}">
                <p14:modId xmlns:p14="http://schemas.microsoft.com/office/powerpoint/2010/main" val="4237011014"/>
              </p:ext>
            </p:extLst>
          </p:nvPr>
        </p:nvGraphicFramePr>
        <p:xfrm>
          <a:off x="931766" y="1928892"/>
          <a:ext cx="10422034" cy="3061499"/>
        </p:xfrm>
        <a:graphic>
          <a:graphicData uri="http://schemas.openxmlformats.org/drawingml/2006/table">
            <a:tbl>
              <a:tblPr firstRow="1" firstCol="1" bandRow="1">
                <a:tableStyleId>{5A111915-BE36-4E01-A7E5-04B1672EAD32}</a:tableStyleId>
              </a:tblPr>
              <a:tblGrid>
                <a:gridCol w="2302703">
                  <a:extLst>
                    <a:ext uri="{9D8B030D-6E8A-4147-A177-3AD203B41FA5}">
                      <a16:colId xmlns:a16="http://schemas.microsoft.com/office/drawing/2014/main" val="1898055998"/>
                    </a:ext>
                  </a:extLst>
                </a:gridCol>
                <a:gridCol w="1102990">
                  <a:extLst>
                    <a:ext uri="{9D8B030D-6E8A-4147-A177-3AD203B41FA5}">
                      <a16:colId xmlns:a16="http://schemas.microsoft.com/office/drawing/2014/main" val="45467383"/>
                    </a:ext>
                  </a:extLst>
                </a:gridCol>
                <a:gridCol w="1165897">
                  <a:extLst>
                    <a:ext uri="{9D8B030D-6E8A-4147-A177-3AD203B41FA5}">
                      <a16:colId xmlns:a16="http://schemas.microsoft.com/office/drawing/2014/main" val="4265755516"/>
                    </a:ext>
                  </a:extLst>
                </a:gridCol>
                <a:gridCol w="1164812">
                  <a:extLst>
                    <a:ext uri="{9D8B030D-6E8A-4147-A177-3AD203B41FA5}">
                      <a16:colId xmlns:a16="http://schemas.microsoft.com/office/drawing/2014/main" val="3851916033"/>
                    </a:ext>
                  </a:extLst>
                </a:gridCol>
                <a:gridCol w="1165897">
                  <a:extLst>
                    <a:ext uri="{9D8B030D-6E8A-4147-A177-3AD203B41FA5}">
                      <a16:colId xmlns:a16="http://schemas.microsoft.com/office/drawing/2014/main" val="3464448380"/>
                    </a:ext>
                  </a:extLst>
                </a:gridCol>
                <a:gridCol w="1256997">
                  <a:extLst>
                    <a:ext uri="{9D8B030D-6E8A-4147-A177-3AD203B41FA5}">
                      <a16:colId xmlns:a16="http://schemas.microsoft.com/office/drawing/2014/main" val="1612437253"/>
                    </a:ext>
                  </a:extLst>
                </a:gridCol>
                <a:gridCol w="1171318">
                  <a:extLst>
                    <a:ext uri="{9D8B030D-6E8A-4147-A177-3AD203B41FA5}">
                      <a16:colId xmlns:a16="http://schemas.microsoft.com/office/drawing/2014/main" val="311670068"/>
                    </a:ext>
                  </a:extLst>
                </a:gridCol>
                <a:gridCol w="1091420">
                  <a:extLst>
                    <a:ext uri="{9D8B030D-6E8A-4147-A177-3AD203B41FA5}">
                      <a16:colId xmlns:a16="http://schemas.microsoft.com/office/drawing/2014/main" val="3457262870"/>
                    </a:ext>
                  </a:extLst>
                </a:gridCol>
              </a:tblGrid>
              <a:tr h="1303269">
                <a:tc>
                  <a:txBody>
                    <a:bodyPr/>
                    <a:lstStyle/>
                    <a:p>
                      <a:pPr marL="0" marR="0" algn="ctr">
                        <a:lnSpc>
                          <a:spcPct val="107000"/>
                        </a:lnSpc>
                        <a:spcBef>
                          <a:spcPts val="0"/>
                        </a:spcBef>
                        <a:spcAft>
                          <a:spcPts val="0"/>
                        </a:spcAft>
                      </a:pPr>
                      <a:endParaRPr lang="en-US" sz="1600">
                        <a:effectLst/>
                        <a:latin typeface="Tahoma"/>
                        <a:ea typeface="Tahoma"/>
                        <a:cs typeface="Tahoma"/>
                      </a:endParaRPr>
                    </a:p>
                  </a:txBody>
                  <a:tcPr marL="68580" marR="68580" marT="0" marB="0" anchor="ctr">
                    <a:solidFill>
                      <a:schemeClr val="accent2">
                        <a:lumMod val="75000"/>
                      </a:schemeClr>
                    </a:solidFill>
                  </a:tcPr>
                </a:tc>
                <a:tc>
                  <a:txBody>
                    <a:bodyPr/>
                    <a:lstStyle/>
                    <a:p>
                      <a:pPr marL="0" marR="0" algn="ctr">
                        <a:lnSpc>
                          <a:spcPct val="107000"/>
                        </a:lnSpc>
                        <a:spcBef>
                          <a:spcPts val="0"/>
                        </a:spcBef>
                        <a:spcAft>
                          <a:spcPts val="0"/>
                        </a:spcAft>
                      </a:pPr>
                      <a:r>
                        <a:rPr lang="en-US" sz="1600" b="1">
                          <a:effectLst/>
                          <a:latin typeface="Tahoma"/>
                          <a:ea typeface="Tahoma"/>
                          <a:cs typeface="Tahoma"/>
                        </a:rPr>
                        <a:t>2015-16</a:t>
                      </a:r>
                    </a:p>
                  </a:txBody>
                  <a:tcPr marL="68580" marR="68580" marT="0" marB="0" anchor="ctr">
                    <a:solidFill>
                      <a:schemeClr val="accent2">
                        <a:lumMod val="75000"/>
                      </a:schemeClr>
                    </a:solidFill>
                  </a:tcPr>
                </a:tc>
                <a:tc>
                  <a:txBody>
                    <a:bodyPr/>
                    <a:lstStyle/>
                    <a:p>
                      <a:pPr marL="0" marR="0" algn="ctr">
                        <a:lnSpc>
                          <a:spcPct val="107000"/>
                        </a:lnSpc>
                        <a:spcBef>
                          <a:spcPts val="0"/>
                        </a:spcBef>
                        <a:spcAft>
                          <a:spcPts val="0"/>
                        </a:spcAft>
                      </a:pPr>
                      <a:r>
                        <a:rPr lang="en-US" sz="1600" b="1">
                          <a:effectLst/>
                          <a:latin typeface="Tahoma"/>
                          <a:ea typeface="Tahoma"/>
                          <a:cs typeface="Tahoma"/>
                        </a:rPr>
                        <a:t>2016-17</a:t>
                      </a:r>
                    </a:p>
                  </a:txBody>
                  <a:tcPr marL="68580" marR="68580" marT="0" marB="0" anchor="ctr">
                    <a:solidFill>
                      <a:schemeClr val="accent2">
                        <a:lumMod val="75000"/>
                      </a:schemeClr>
                    </a:solidFill>
                  </a:tcPr>
                </a:tc>
                <a:tc>
                  <a:txBody>
                    <a:bodyPr/>
                    <a:lstStyle/>
                    <a:p>
                      <a:pPr marL="0" marR="0" algn="ctr">
                        <a:lnSpc>
                          <a:spcPct val="107000"/>
                        </a:lnSpc>
                        <a:spcBef>
                          <a:spcPts val="0"/>
                        </a:spcBef>
                        <a:spcAft>
                          <a:spcPts val="0"/>
                        </a:spcAft>
                      </a:pPr>
                      <a:r>
                        <a:rPr lang="en-US" sz="1600" b="1">
                          <a:effectLst/>
                          <a:latin typeface="Tahoma"/>
                          <a:ea typeface="Tahoma"/>
                          <a:cs typeface="Tahoma"/>
                        </a:rPr>
                        <a:t>2017-18</a:t>
                      </a:r>
                    </a:p>
                  </a:txBody>
                  <a:tcPr marL="68580" marR="68580" marT="0" marB="0" anchor="ctr">
                    <a:solidFill>
                      <a:schemeClr val="accent2">
                        <a:lumMod val="7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a:effectLst/>
                          <a:latin typeface="Tahoma"/>
                          <a:ea typeface="Tahoma"/>
                          <a:cs typeface="Tahoma"/>
                        </a:rPr>
                        <a:t>2018-19</a:t>
                      </a:r>
                    </a:p>
                  </a:txBody>
                  <a:tcPr marL="68580" marR="68580" marT="0" marB="0" anchor="ctr">
                    <a:solidFill>
                      <a:schemeClr val="accent2">
                        <a:lumMod val="7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a:effectLst/>
                          <a:latin typeface="Tahoma"/>
                          <a:ea typeface="Tahoma"/>
                          <a:cs typeface="Tahoma"/>
                        </a:rPr>
                        <a:t>2019-20</a:t>
                      </a:r>
                    </a:p>
                  </a:txBody>
                  <a:tcPr marL="68580" marR="68580" marT="0" marB="0" anchor="ctr">
                    <a:solidFill>
                      <a:schemeClr val="accent2">
                        <a:lumMod val="7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b="1">
                        <a:effectLst/>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a:effectLst/>
                          <a:latin typeface="Tahoma"/>
                          <a:ea typeface="Tahoma"/>
                          <a:cs typeface="Tahoma"/>
                        </a:rPr>
                        <a:t>2020-21</a:t>
                      </a:r>
                    </a:p>
                    <a:p>
                      <a:pPr marL="0" marR="0" algn="ctr">
                        <a:lnSpc>
                          <a:spcPct val="107000"/>
                        </a:lnSpc>
                        <a:spcBef>
                          <a:spcPts val="0"/>
                        </a:spcBef>
                        <a:spcAft>
                          <a:spcPts val="0"/>
                        </a:spcAft>
                      </a:pPr>
                      <a:endParaRPr lang="en-US" sz="16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chemeClr val="accent2">
                        <a:lumMod val="7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a:effectLst/>
                          <a:latin typeface="Tahoma"/>
                          <a:ea typeface="Tahoma"/>
                          <a:cs typeface="Tahoma"/>
                        </a:rPr>
                        <a:t>2021-22</a:t>
                      </a:r>
                    </a:p>
                  </a:txBody>
                  <a:tcPr marL="68580" marR="68580" marT="0" marB="0" anchor="ctr">
                    <a:solidFill>
                      <a:schemeClr val="accent2">
                        <a:lumMod val="75000"/>
                      </a:schemeClr>
                    </a:solidFill>
                  </a:tcPr>
                </a:tc>
                <a:extLst>
                  <a:ext uri="{0D108BD9-81ED-4DB2-BD59-A6C34878D82A}">
                    <a16:rowId xmlns:a16="http://schemas.microsoft.com/office/drawing/2014/main" val="1509665471"/>
                  </a:ext>
                </a:extLst>
              </a:tr>
              <a:tr h="377755">
                <a:tc>
                  <a:txBody>
                    <a:bodyPr/>
                    <a:lstStyle/>
                    <a:p>
                      <a:pPr marL="0" marR="0">
                        <a:lnSpc>
                          <a:spcPct val="107000"/>
                        </a:lnSpc>
                        <a:spcBef>
                          <a:spcPts val="0"/>
                        </a:spcBef>
                        <a:spcAft>
                          <a:spcPts val="0"/>
                        </a:spcAft>
                      </a:pPr>
                      <a:r>
                        <a:rPr lang="en-US" sz="1600">
                          <a:effectLst/>
                          <a:latin typeface="Tahoma"/>
                          <a:ea typeface="Tahoma"/>
                          <a:cs typeface="Tahoma"/>
                        </a:rPr>
                        <a:t># Children Expected </a:t>
                      </a:r>
                      <a:r>
                        <a:rPr lang="en-US" sz="1200" b="0">
                          <a:effectLst/>
                          <a:latin typeface="Tahoma"/>
                          <a:ea typeface="Tahoma"/>
                          <a:cs typeface="Tahoma"/>
                        </a:rPr>
                        <a:t>e.g., annual child count</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1101</a:t>
                      </a: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1031</a:t>
                      </a: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1062</a:t>
                      </a: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1230</a:t>
                      </a: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1337</a:t>
                      </a: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1304</a:t>
                      </a: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1505</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3144493130"/>
                  </a:ext>
                </a:extLst>
              </a:tr>
              <a:tr h="714035">
                <a:tc>
                  <a:txBody>
                    <a:bodyPr/>
                    <a:lstStyle/>
                    <a:p>
                      <a:pPr marL="0" marR="0">
                        <a:lnSpc>
                          <a:spcPct val="107000"/>
                        </a:lnSpc>
                        <a:spcBef>
                          <a:spcPts val="0"/>
                        </a:spcBef>
                        <a:spcAft>
                          <a:spcPts val="0"/>
                        </a:spcAft>
                      </a:pPr>
                      <a:r>
                        <a:rPr lang="en-US" sz="1600">
                          <a:effectLst/>
                          <a:latin typeface="Tahoma"/>
                          <a:ea typeface="Tahoma"/>
                          <a:cs typeface="Tahoma"/>
                        </a:rPr>
                        <a:t># Children in Child Outcomes Data </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460</a:t>
                      </a: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598</a:t>
                      </a: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627</a:t>
                      </a: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763</a:t>
                      </a: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869</a:t>
                      </a: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861</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957</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1605027803"/>
                  </a:ext>
                </a:extLst>
              </a:tr>
              <a:tr h="605156">
                <a:tc>
                  <a:txBody>
                    <a:bodyPr/>
                    <a:lstStyle/>
                    <a:p>
                      <a:pPr marL="0" marR="0">
                        <a:lnSpc>
                          <a:spcPct val="107000"/>
                        </a:lnSpc>
                        <a:spcBef>
                          <a:spcPts val="0"/>
                        </a:spcBef>
                        <a:spcAft>
                          <a:spcPts val="0"/>
                        </a:spcAft>
                      </a:pPr>
                      <a:r>
                        <a:rPr lang="en-US" sz="1600">
                          <a:effectLst/>
                          <a:latin typeface="Tahoma"/>
                          <a:ea typeface="Tahoma"/>
                          <a:cs typeface="Tahoma"/>
                        </a:rPr>
                        <a:t>Overall Completeness Rate</a:t>
                      </a:r>
                    </a:p>
                  </a:txBody>
                  <a:tcPr marL="68580" marR="68580" marT="0" marB="0" anchor="ctr"/>
                </a:tc>
                <a:tc>
                  <a:txBody>
                    <a:bodyPr/>
                    <a:lstStyle/>
                    <a:p>
                      <a:pPr marL="0" marR="0" algn="ctr">
                        <a:lnSpc>
                          <a:spcPct val="107000"/>
                        </a:lnSpc>
                        <a:spcBef>
                          <a:spcPts val="0"/>
                        </a:spcBef>
                        <a:spcAft>
                          <a:spcPts val="0"/>
                        </a:spcAft>
                      </a:pPr>
                      <a:r>
                        <a:rPr lang="en-US" sz="1600" b="0">
                          <a:effectLst/>
                          <a:latin typeface="Tahoma"/>
                          <a:ea typeface="Tahoma"/>
                          <a:cs typeface="Tahoma"/>
                        </a:rPr>
                        <a:t>46%</a:t>
                      </a:r>
                    </a:p>
                  </a:txBody>
                  <a:tcPr marL="68580" marR="68580" marT="0" marB="0" anchor="ctr"/>
                </a:tc>
                <a:tc>
                  <a:txBody>
                    <a:bodyPr/>
                    <a:lstStyle/>
                    <a:p>
                      <a:pPr marL="0" marR="0" lvl="0" algn="ctr">
                        <a:lnSpc>
                          <a:spcPct val="107000"/>
                        </a:lnSpc>
                        <a:spcBef>
                          <a:spcPts val="0"/>
                        </a:spcBef>
                        <a:spcAft>
                          <a:spcPts val="0"/>
                        </a:spcAft>
                        <a:buNone/>
                      </a:pPr>
                      <a:r>
                        <a:rPr lang="en-US" sz="1600" b="0">
                          <a:effectLst/>
                          <a:latin typeface="Tahoma"/>
                          <a:ea typeface="Tahoma"/>
                          <a:cs typeface="Tahoma"/>
                        </a:rPr>
                        <a:t>58%</a:t>
                      </a:r>
                    </a:p>
                  </a:txBody>
                  <a:tcPr marL="68580" marR="68580" marT="0" marB="0" anchor="ctr"/>
                </a:tc>
                <a:tc>
                  <a:txBody>
                    <a:bodyPr/>
                    <a:lstStyle/>
                    <a:p>
                      <a:pPr marL="0" marR="0" lvl="0" algn="ctr">
                        <a:lnSpc>
                          <a:spcPct val="107000"/>
                        </a:lnSpc>
                        <a:spcBef>
                          <a:spcPts val="0"/>
                        </a:spcBef>
                        <a:spcAft>
                          <a:spcPts val="0"/>
                        </a:spcAft>
                        <a:buNone/>
                      </a:pPr>
                      <a:r>
                        <a:rPr lang="en-US" sz="1600" b="0">
                          <a:effectLst/>
                          <a:latin typeface="Tahoma"/>
                          <a:ea typeface="Tahoma"/>
                          <a:cs typeface="Tahoma"/>
                        </a:rPr>
                        <a:t>59%</a:t>
                      </a:r>
                    </a:p>
                  </a:txBody>
                  <a:tcPr marL="68580" marR="68580" marT="0" marB="0" anchor="ctr"/>
                </a:tc>
                <a:tc>
                  <a:txBody>
                    <a:bodyPr/>
                    <a:lstStyle/>
                    <a:p>
                      <a:pPr marL="0" marR="0" lvl="0" algn="ctr">
                        <a:lnSpc>
                          <a:spcPct val="107000"/>
                        </a:lnSpc>
                        <a:spcBef>
                          <a:spcPts val="0"/>
                        </a:spcBef>
                        <a:spcAft>
                          <a:spcPts val="0"/>
                        </a:spcAft>
                        <a:buNone/>
                      </a:pPr>
                      <a:r>
                        <a:rPr lang="en-US" sz="1600" b="0">
                          <a:effectLst/>
                          <a:latin typeface="Tahoma"/>
                          <a:ea typeface="Tahoma"/>
                          <a:cs typeface="Tahoma"/>
                        </a:rPr>
                        <a:t>62%</a:t>
                      </a:r>
                    </a:p>
                  </a:txBody>
                  <a:tcPr marL="68580" marR="68580" marT="0" marB="0" anchor="ctr"/>
                </a:tc>
                <a:tc>
                  <a:txBody>
                    <a:bodyPr/>
                    <a:lstStyle/>
                    <a:p>
                      <a:pPr marL="0" marR="0" lvl="0" algn="ctr">
                        <a:lnSpc>
                          <a:spcPct val="107000"/>
                        </a:lnSpc>
                        <a:spcBef>
                          <a:spcPts val="0"/>
                        </a:spcBef>
                        <a:spcAft>
                          <a:spcPts val="0"/>
                        </a:spcAft>
                        <a:buNone/>
                      </a:pPr>
                      <a:r>
                        <a:rPr lang="en-US" sz="1600" b="0">
                          <a:effectLst/>
                          <a:latin typeface="Tahoma"/>
                          <a:ea typeface="Tahoma"/>
                          <a:cs typeface="Tahoma"/>
                        </a:rPr>
                        <a:t>65%</a:t>
                      </a:r>
                    </a:p>
                  </a:txBody>
                  <a:tcPr marL="68580" marR="68580" marT="0" marB="0" anchor="ctr"/>
                </a:tc>
                <a:tc>
                  <a:txBody>
                    <a:bodyPr/>
                    <a:lstStyle/>
                    <a:p>
                      <a:pPr marL="0" marR="0" lvl="0" algn="ctr">
                        <a:lnSpc>
                          <a:spcPct val="107000"/>
                        </a:lnSpc>
                        <a:spcBef>
                          <a:spcPts val="0"/>
                        </a:spcBef>
                        <a:spcAft>
                          <a:spcPts val="0"/>
                        </a:spcAft>
                        <a:buNone/>
                      </a:pPr>
                      <a:r>
                        <a:rPr lang="en-US" sz="1600" b="0">
                          <a:effectLst/>
                          <a:latin typeface="Tahoma"/>
                          <a:ea typeface="Tahoma"/>
                          <a:cs typeface="Tahoma"/>
                        </a:rPr>
                        <a:t>66%</a:t>
                      </a:r>
                    </a:p>
                  </a:txBody>
                  <a:tcPr marL="68580" marR="68580" marT="0" marB="0" anchor="ctr"/>
                </a:tc>
                <a:tc>
                  <a:txBody>
                    <a:bodyPr/>
                    <a:lstStyle/>
                    <a:p>
                      <a:pPr marL="0" marR="0" algn="ctr">
                        <a:lnSpc>
                          <a:spcPct val="107000"/>
                        </a:lnSpc>
                        <a:spcBef>
                          <a:spcPts val="0"/>
                        </a:spcBef>
                        <a:spcAft>
                          <a:spcPts val="0"/>
                        </a:spcAft>
                      </a:pPr>
                      <a:r>
                        <a:rPr lang="en-US" sz="1600" b="0" dirty="0">
                          <a:effectLst/>
                          <a:latin typeface="Tahoma"/>
                          <a:ea typeface="Tahoma"/>
                          <a:cs typeface="Tahoma"/>
                        </a:rPr>
                        <a:t>64%</a:t>
                      </a:r>
                    </a:p>
                  </a:txBody>
                  <a:tcPr marL="68580" marR="68580" marT="0" marB="0" anchor="ctr"/>
                </a:tc>
                <a:extLst>
                  <a:ext uri="{0D108BD9-81ED-4DB2-BD59-A6C34878D82A}">
                    <a16:rowId xmlns:a16="http://schemas.microsoft.com/office/drawing/2014/main" val="1534088957"/>
                  </a:ext>
                </a:extLst>
              </a:tr>
            </a:tbl>
          </a:graphicData>
        </a:graphic>
      </p:graphicFrame>
    </p:spTree>
    <p:extLst>
      <p:ext uri="{BB962C8B-B14F-4D97-AF65-F5344CB8AC3E}">
        <p14:creationId xmlns:p14="http://schemas.microsoft.com/office/powerpoint/2010/main" val="1534061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70A0A-AE3B-3E30-558A-E24D021ECA7F}"/>
              </a:ext>
            </a:extLst>
          </p:cNvPr>
          <p:cNvSpPr>
            <a:spLocks noGrp="1"/>
          </p:cNvSpPr>
          <p:nvPr>
            <p:ph type="title"/>
          </p:nvPr>
        </p:nvSpPr>
        <p:spPr/>
        <p:txBody>
          <a:bodyPr/>
          <a:lstStyle/>
          <a:p>
            <a:r>
              <a:rPr lang="en-US" dirty="0">
                <a:latin typeface="Tahoma"/>
                <a:ea typeface="Tahoma"/>
                <a:cs typeface="Tahoma"/>
              </a:rPr>
              <a:t>Data Completeness by Local Programs</a:t>
            </a:r>
            <a:br>
              <a:rPr lang="en-US" dirty="0">
                <a:latin typeface="Tahoma"/>
                <a:ea typeface="Tahoma"/>
                <a:cs typeface="Tahoma"/>
              </a:rPr>
            </a:br>
            <a:r>
              <a:rPr lang="en-US" sz="1600" dirty="0">
                <a:latin typeface="Tahoma"/>
                <a:ea typeface="Tahoma"/>
                <a:cs typeface="Tahoma"/>
              </a:rPr>
              <a:t>(Part C Example)</a:t>
            </a:r>
            <a:endParaRPr lang="en-US" dirty="0">
              <a:latin typeface="Tahoma"/>
              <a:ea typeface="Tahoma"/>
              <a:cs typeface="Tahoma"/>
            </a:endParaRPr>
          </a:p>
        </p:txBody>
      </p:sp>
      <p:graphicFrame>
        <p:nvGraphicFramePr>
          <p:cNvPr id="4" name="Content Placeholder 4" descr="Chart showing child outcomes data completeness by local districts. Completeness is between 90 and 100% for Districts A, B, D, E, and G, it's at 73% for District C, and it's at 50% for District F.">
            <a:extLst>
              <a:ext uri="{FF2B5EF4-FFF2-40B4-BE49-F238E27FC236}">
                <a16:creationId xmlns:a16="http://schemas.microsoft.com/office/drawing/2014/main" id="{00DE2C40-B255-E4CC-6F81-B8900CFD515D}"/>
              </a:ext>
            </a:extLst>
          </p:cNvPr>
          <p:cNvGraphicFramePr>
            <a:graphicFrameLocks noGrp="1"/>
          </p:cNvGraphicFramePr>
          <p:nvPr>
            <p:ph idx="1"/>
            <p:extLst>
              <p:ext uri="{D42A27DB-BD31-4B8C-83A1-F6EECF244321}">
                <p14:modId xmlns:p14="http://schemas.microsoft.com/office/powerpoint/2010/main" val="250011844"/>
              </p:ext>
            </p:extLst>
          </p:nvPr>
        </p:nvGraphicFramePr>
        <p:xfrm>
          <a:off x="262086" y="1865393"/>
          <a:ext cx="11667828" cy="3000215"/>
        </p:xfrm>
        <a:graphic>
          <a:graphicData uri="http://schemas.openxmlformats.org/drawingml/2006/table">
            <a:tbl>
              <a:tblPr firstRow="1" firstCol="1" bandRow="1">
                <a:tableStyleId>{5A111915-BE36-4E01-A7E5-04B1672EAD32}</a:tableStyleId>
              </a:tblPr>
              <a:tblGrid>
                <a:gridCol w="2302703">
                  <a:extLst>
                    <a:ext uri="{9D8B030D-6E8A-4147-A177-3AD203B41FA5}">
                      <a16:colId xmlns:a16="http://schemas.microsoft.com/office/drawing/2014/main" val="1898055998"/>
                    </a:ext>
                  </a:extLst>
                </a:gridCol>
                <a:gridCol w="1102990">
                  <a:extLst>
                    <a:ext uri="{9D8B030D-6E8A-4147-A177-3AD203B41FA5}">
                      <a16:colId xmlns:a16="http://schemas.microsoft.com/office/drawing/2014/main" val="45467383"/>
                    </a:ext>
                  </a:extLst>
                </a:gridCol>
                <a:gridCol w="1165897">
                  <a:extLst>
                    <a:ext uri="{9D8B030D-6E8A-4147-A177-3AD203B41FA5}">
                      <a16:colId xmlns:a16="http://schemas.microsoft.com/office/drawing/2014/main" val="4265755516"/>
                    </a:ext>
                  </a:extLst>
                </a:gridCol>
                <a:gridCol w="1164812">
                  <a:extLst>
                    <a:ext uri="{9D8B030D-6E8A-4147-A177-3AD203B41FA5}">
                      <a16:colId xmlns:a16="http://schemas.microsoft.com/office/drawing/2014/main" val="3851916033"/>
                    </a:ext>
                  </a:extLst>
                </a:gridCol>
                <a:gridCol w="1165897">
                  <a:extLst>
                    <a:ext uri="{9D8B030D-6E8A-4147-A177-3AD203B41FA5}">
                      <a16:colId xmlns:a16="http://schemas.microsoft.com/office/drawing/2014/main" val="3464448380"/>
                    </a:ext>
                  </a:extLst>
                </a:gridCol>
                <a:gridCol w="1256997">
                  <a:extLst>
                    <a:ext uri="{9D8B030D-6E8A-4147-A177-3AD203B41FA5}">
                      <a16:colId xmlns:a16="http://schemas.microsoft.com/office/drawing/2014/main" val="1612437253"/>
                    </a:ext>
                  </a:extLst>
                </a:gridCol>
                <a:gridCol w="1171318">
                  <a:extLst>
                    <a:ext uri="{9D8B030D-6E8A-4147-A177-3AD203B41FA5}">
                      <a16:colId xmlns:a16="http://schemas.microsoft.com/office/drawing/2014/main" val="311670068"/>
                    </a:ext>
                  </a:extLst>
                </a:gridCol>
                <a:gridCol w="1091420">
                  <a:extLst>
                    <a:ext uri="{9D8B030D-6E8A-4147-A177-3AD203B41FA5}">
                      <a16:colId xmlns:a16="http://schemas.microsoft.com/office/drawing/2014/main" val="3457262870"/>
                    </a:ext>
                  </a:extLst>
                </a:gridCol>
                <a:gridCol w="1245794">
                  <a:extLst>
                    <a:ext uri="{9D8B030D-6E8A-4147-A177-3AD203B41FA5}">
                      <a16:colId xmlns:a16="http://schemas.microsoft.com/office/drawing/2014/main" val="322554314"/>
                    </a:ext>
                  </a:extLst>
                </a:gridCol>
              </a:tblGrid>
              <a:tr h="1303269">
                <a:tc>
                  <a:txBody>
                    <a:bodyPr/>
                    <a:lstStyle/>
                    <a:p>
                      <a:pPr marL="0" marR="0" algn="ctr">
                        <a:lnSpc>
                          <a:spcPct val="107000"/>
                        </a:lnSpc>
                        <a:spcBef>
                          <a:spcPts val="0"/>
                        </a:spcBef>
                        <a:spcAft>
                          <a:spcPts val="0"/>
                        </a:spcAft>
                      </a:pPr>
                      <a:endParaRPr lang="en-US" sz="1600">
                        <a:effectLst/>
                        <a:latin typeface="Tahoma"/>
                        <a:ea typeface="Tahoma"/>
                        <a:cs typeface="Tahoma"/>
                      </a:endParaRPr>
                    </a:p>
                  </a:txBody>
                  <a:tcPr marL="68580" marR="68580" marT="0" marB="0" anchor="ctr">
                    <a:solidFill>
                      <a:srgbClr val="154578"/>
                    </a:solidFill>
                  </a:tcPr>
                </a:tc>
                <a:tc>
                  <a:txBody>
                    <a:bodyPr/>
                    <a:lstStyle/>
                    <a:p>
                      <a:pPr marL="0" marR="0" algn="ctr">
                        <a:lnSpc>
                          <a:spcPct val="107000"/>
                        </a:lnSpc>
                        <a:spcBef>
                          <a:spcPts val="0"/>
                        </a:spcBef>
                        <a:spcAft>
                          <a:spcPts val="0"/>
                        </a:spcAft>
                      </a:pPr>
                      <a:r>
                        <a:rPr lang="en-US" sz="1600" b="1">
                          <a:effectLst/>
                          <a:latin typeface="Tahoma"/>
                          <a:ea typeface="Tahoma"/>
                          <a:cs typeface="Tahoma"/>
                        </a:rPr>
                        <a:t>Program A</a:t>
                      </a:r>
                    </a:p>
                  </a:txBody>
                  <a:tcPr marL="68580" marR="68580" marT="0" marB="0" anchor="ctr">
                    <a:solidFill>
                      <a:srgbClr val="154578"/>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b="1">
                        <a:effectLst/>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a:effectLst/>
                          <a:latin typeface="Tahoma"/>
                          <a:ea typeface="Tahoma"/>
                          <a:cs typeface="Tahoma"/>
                        </a:rPr>
                        <a:t>Program</a:t>
                      </a:r>
                    </a:p>
                    <a:p>
                      <a:pPr marL="0" marR="0" lvl="0" indent="0" algn="ctr" rtl="0" eaLnBrk="1" fontAlgn="auto" latinLnBrk="0" hangingPunct="1">
                        <a:lnSpc>
                          <a:spcPct val="107000"/>
                        </a:lnSpc>
                        <a:spcBef>
                          <a:spcPts val="0"/>
                        </a:spcBef>
                        <a:spcAft>
                          <a:spcPts val="0"/>
                        </a:spcAft>
                        <a:buClrTx/>
                        <a:buSzTx/>
                        <a:buFontTx/>
                        <a:buNone/>
                      </a:pPr>
                      <a:r>
                        <a:rPr lang="en-US" sz="1600" b="1">
                          <a:effectLst/>
                          <a:latin typeface="Tahoma"/>
                          <a:ea typeface="Tahoma"/>
                          <a:cs typeface="Tahoma"/>
                        </a:rPr>
                        <a:t> B</a:t>
                      </a:r>
                    </a:p>
                    <a:p>
                      <a:pPr marL="0" marR="0" algn="ctr">
                        <a:lnSpc>
                          <a:spcPct val="107000"/>
                        </a:lnSpc>
                        <a:spcBef>
                          <a:spcPts val="0"/>
                        </a:spcBef>
                        <a:spcAft>
                          <a:spcPts val="0"/>
                        </a:spcAft>
                      </a:pPr>
                      <a:endParaRPr lang="en-US" sz="16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154578"/>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b="1">
                        <a:effectLst/>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a:effectLst/>
                          <a:latin typeface="Tahoma"/>
                          <a:ea typeface="Tahoma"/>
                          <a:cs typeface="Tahoma"/>
                        </a:rPr>
                        <a:t>Program</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a:effectLst/>
                          <a:latin typeface="Tahoma"/>
                          <a:ea typeface="Tahoma"/>
                          <a:cs typeface="Tahoma"/>
                        </a:rPr>
                        <a:t>C</a:t>
                      </a:r>
                    </a:p>
                    <a:p>
                      <a:pPr marL="0" marR="0" algn="ctr">
                        <a:lnSpc>
                          <a:spcPct val="107000"/>
                        </a:lnSpc>
                        <a:spcBef>
                          <a:spcPts val="0"/>
                        </a:spcBef>
                        <a:spcAft>
                          <a:spcPts val="0"/>
                        </a:spcAft>
                      </a:pPr>
                      <a:endParaRPr lang="en-US" sz="16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154578"/>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a:effectLst/>
                          <a:latin typeface="Tahoma"/>
                          <a:ea typeface="Tahoma"/>
                          <a:cs typeface="Tahoma"/>
                        </a:rPr>
                        <a:t>Program D</a:t>
                      </a:r>
                    </a:p>
                  </a:txBody>
                  <a:tcPr marL="68580" marR="68580" marT="0" marB="0" anchor="ctr">
                    <a:solidFill>
                      <a:srgbClr val="154578"/>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a:effectLst/>
                          <a:latin typeface="Tahoma"/>
                          <a:ea typeface="Tahoma"/>
                          <a:cs typeface="Tahoma"/>
                        </a:rPr>
                        <a:t>Program</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a:effectLst/>
                          <a:latin typeface="Tahoma"/>
                          <a:ea typeface="Tahoma"/>
                          <a:cs typeface="Tahoma"/>
                        </a:rPr>
                        <a:t>E</a:t>
                      </a:r>
                    </a:p>
                  </a:txBody>
                  <a:tcPr marL="68580" marR="68580" marT="0" marB="0" anchor="ctr">
                    <a:solidFill>
                      <a:srgbClr val="154578"/>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b="1">
                        <a:effectLst/>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a:effectLst/>
                          <a:latin typeface="Tahoma"/>
                          <a:ea typeface="Tahoma"/>
                          <a:cs typeface="Tahoma"/>
                        </a:rPr>
                        <a:t>Program</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a:effectLst/>
                          <a:latin typeface="Tahoma"/>
                          <a:ea typeface="Tahoma"/>
                          <a:cs typeface="Tahoma"/>
                        </a:rPr>
                        <a:t>F</a:t>
                      </a:r>
                    </a:p>
                    <a:p>
                      <a:pPr marL="0" marR="0" algn="ctr">
                        <a:lnSpc>
                          <a:spcPct val="107000"/>
                        </a:lnSpc>
                        <a:spcBef>
                          <a:spcPts val="0"/>
                        </a:spcBef>
                        <a:spcAft>
                          <a:spcPts val="0"/>
                        </a:spcAft>
                      </a:pPr>
                      <a:endParaRPr lang="en-US" sz="16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154578"/>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a:effectLst/>
                          <a:latin typeface="Tahoma"/>
                          <a:ea typeface="Tahoma"/>
                          <a:cs typeface="Tahoma"/>
                        </a:rPr>
                        <a:t>Program</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a:effectLst/>
                          <a:latin typeface="Tahoma"/>
                          <a:ea typeface="Tahoma"/>
                          <a:cs typeface="Tahoma"/>
                        </a:rPr>
                        <a:t>G</a:t>
                      </a:r>
                    </a:p>
                  </a:txBody>
                  <a:tcPr marL="68580" marR="68580" marT="0" marB="0" anchor="ctr">
                    <a:solidFill>
                      <a:srgbClr val="154578"/>
                    </a:solidFill>
                  </a:tcPr>
                </a:tc>
                <a:tc>
                  <a:txBody>
                    <a:bodyPr/>
                    <a:lstStyle/>
                    <a:p>
                      <a:pPr marL="0" marR="0" algn="ctr">
                        <a:lnSpc>
                          <a:spcPct val="107000"/>
                        </a:lnSpc>
                        <a:spcBef>
                          <a:spcPts val="0"/>
                        </a:spcBef>
                        <a:spcAft>
                          <a:spcPts val="0"/>
                        </a:spcAft>
                      </a:pPr>
                      <a:r>
                        <a:rPr lang="en-US" sz="1600" b="1">
                          <a:effectLst/>
                          <a:latin typeface="Tahoma"/>
                          <a:ea typeface="Tahoma"/>
                          <a:cs typeface="Tahoma"/>
                        </a:rPr>
                        <a:t>Total</a:t>
                      </a:r>
                    </a:p>
                  </a:txBody>
                  <a:tcPr marL="68580" marR="68580" marT="0" marB="0" anchor="ctr">
                    <a:solidFill>
                      <a:srgbClr val="154578"/>
                    </a:solidFill>
                  </a:tcPr>
                </a:tc>
                <a:extLst>
                  <a:ext uri="{0D108BD9-81ED-4DB2-BD59-A6C34878D82A}">
                    <a16:rowId xmlns:a16="http://schemas.microsoft.com/office/drawing/2014/main" val="1509665471"/>
                  </a:ext>
                </a:extLst>
              </a:tr>
              <a:tr h="377755">
                <a:tc>
                  <a:txBody>
                    <a:bodyPr/>
                    <a:lstStyle/>
                    <a:p>
                      <a:pPr marL="0" marR="0">
                        <a:lnSpc>
                          <a:spcPct val="107000"/>
                        </a:lnSpc>
                        <a:spcBef>
                          <a:spcPts val="0"/>
                        </a:spcBef>
                        <a:spcAft>
                          <a:spcPts val="0"/>
                        </a:spcAft>
                      </a:pPr>
                      <a:r>
                        <a:rPr lang="en-US" sz="1600">
                          <a:effectLst/>
                          <a:latin typeface="Tahoma"/>
                          <a:ea typeface="Tahoma"/>
                          <a:cs typeface="Tahoma"/>
                        </a:rPr>
                        <a:t># Children Expected</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900</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200</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140</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80</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8</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2</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175</a:t>
                      </a:r>
                    </a:p>
                  </a:txBody>
                  <a:tcPr marL="68580" marR="68580" marT="0" marB="0" anchor="ctr">
                    <a:lnR w="12700" cap="flat" cmpd="sng" algn="ctr">
                      <a:solidFill>
                        <a:schemeClr val="accent1">
                          <a:lumMod val="75000"/>
                        </a:schemeClr>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600">
                          <a:effectLst/>
                          <a:latin typeface="Tahoma"/>
                          <a:ea typeface="Tahoma"/>
                          <a:cs typeface="Tahoma"/>
                        </a:rPr>
                        <a:t>1505</a:t>
                      </a:r>
                    </a:p>
                  </a:txBody>
                  <a:tcPr marL="68580" marR="68580" marT="0" marB="0" anchor="ct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3144493130"/>
                  </a:ext>
                </a:extLst>
              </a:tr>
              <a:tr h="714035">
                <a:tc>
                  <a:txBody>
                    <a:bodyPr/>
                    <a:lstStyle/>
                    <a:p>
                      <a:pPr marL="0" marR="0">
                        <a:lnSpc>
                          <a:spcPct val="107000"/>
                        </a:lnSpc>
                        <a:spcBef>
                          <a:spcPts val="0"/>
                        </a:spcBef>
                        <a:spcAft>
                          <a:spcPts val="0"/>
                        </a:spcAft>
                      </a:pPr>
                      <a:r>
                        <a:rPr lang="en-US" sz="1600">
                          <a:effectLst/>
                          <a:latin typeface="Tahoma"/>
                          <a:ea typeface="Tahoma"/>
                          <a:cs typeface="Tahoma"/>
                        </a:rPr>
                        <a:t># Children in Child Outcomes Data </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531</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196</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60</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41</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2</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1</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126</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R w="12700" cap="flat" cmpd="sng" algn="ctr">
                      <a:solidFill>
                        <a:schemeClr val="accent1">
                          <a:lumMod val="75000"/>
                        </a:schemeClr>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600">
                          <a:effectLst/>
                          <a:latin typeface="Tahoma"/>
                          <a:ea typeface="Tahoma"/>
                          <a:cs typeface="Tahoma"/>
                        </a:rPr>
                        <a:t>957</a:t>
                      </a:r>
                    </a:p>
                  </a:txBody>
                  <a:tcPr marL="68580" marR="68580" marT="0" marB="0" anchor="ct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605027803"/>
                  </a:ext>
                </a:extLst>
              </a:tr>
              <a:tr h="605156">
                <a:tc>
                  <a:txBody>
                    <a:bodyPr/>
                    <a:lstStyle/>
                    <a:p>
                      <a:pPr marL="0" marR="0">
                        <a:lnSpc>
                          <a:spcPct val="107000"/>
                        </a:lnSpc>
                        <a:spcBef>
                          <a:spcPts val="0"/>
                        </a:spcBef>
                        <a:spcAft>
                          <a:spcPts val="0"/>
                        </a:spcAft>
                      </a:pPr>
                      <a:r>
                        <a:rPr lang="en-US" sz="1600">
                          <a:effectLst/>
                          <a:latin typeface="Tahoma"/>
                          <a:ea typeface="Tahoma"/>
                          <a:cs typeface="Tahoma"/>
                        </a:rPr>
                        <a:t>Completeness Rate</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59%</a:t>
                      </a:r>
                      <a:endParaRPr lang="en-US" sz="1600" b="1">
                        <a:effectLst/>
                        <a:latin typeface="Tahoma"/>
                        <a:ea typeface="Tahoma"/>
                        <a:cs typeface="Tahoma"/>
                      </a:endParaRP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98%</a:t>
                      </a:r>
                      <a:endParaRPr lang="en-US" sz="1600" b="1">
                        <a:effectLst/>
                        <a:latin typeface="Tahoma"/>
                        <a:ea typeface="Tahoma"/>
                        <a:cs typeface="Tahoma"/>
                      </a:endParaRP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43%</a:t>
                      </a:r>
                      <a:endParaRPr lang="en-US" sz="1600" b="1">
                        <a:effectLst/>
                        <a:latin typeface="Tahoma"/>
                        <a:ea typeface="Tahoma"/>
                        <a:cs typeface="Tahoma"/>
                      </a:endParaRP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51%</a:t>
                      </a:r>
                      <a:endParaRPr lang="en-US" sz="1600" b="1">
                        <a:effectLst/>
                        <a:latin typeface="Tahoma"/>
                        <a:ea typeface="Tahoma"/>
                        <a:cs typeface="Tahoma"/>
                      </a:endParaRP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25%</a:t>
                      </a:r>
                      <a:endParaRPr lang="en-US" sz="1600" b="1">
                        <a:effectLst/>
                        <a:latin typeface="Tahoma"/>
                        <a:ea typeface="Tahoma"/>
                        <a:cs typeface="Tahoma"/>
                      </a:endParaRP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50%</a:t>
                      </a:r>
                      <a:endParaRPr lang="en-US" sz="1600" b="1">
                        <a:effectLst/>
                        <a:latin typeface="Tahoma"/>
                        <a:ea typeface="Tahoma"/>
                        <a:cs typeface="Tahoma"/>
                      </a:endParaRP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72%</a:t>
                      </a:r>
                      <a:endParaRPr lang="en-US" sz="1600" b="1">
                        <a:effectLst/>
                        <a:latin typeface="Tahoma"/>
                        <a:ea typeface="Tahoma"/>
                        <a:cs typeface="Tahoma"/>
                      </a:endParaRPr>
                    </a:p>
                  </a:txBody>
                  <a:tcPr marL="68580" marR="68580" marT="0" marB="0" anchor="ctr">
                    <a:lnR w="12700" cap="flat" cmpd="sng" algn="ctr">
                      <a:solidFill>
                        <a:schemeClr val="accent1">
                          <a:lumMod val="75000"/>
                        </a:schemeClr>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600" dirty="0">
                          <a:effectLst/>
                          <a:latin typeface="Tahoma"/>
                          <a:ea typeface="Tahoma"/>
                          <a:cs typeface="Tahoma"/>
                        </a:rPr>
                        <a:t>64%</a:t>
                      </a:r>
                    </a:p>
                  </a:txBody>
                  <a:tcPr marL="68580" marR="68580" marT="0" marB="0" anchor="ct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534088957"/>
                  </a:ext>
                </a:extLst>
              </a:tr>
            </a:tbl>
          </a:graphicData>
        </a:graphic>
      </p:graphicFrame>
    </p:spTree>
    <p:extLst>
      <p:ext uri="{BB962C8B-B14F-4D97-AF65-F5344CB8AC3E}">
        <p14:creationId xmlns:p14="http://schemas.microsoft.com/office/powerpoint/2010/main" val="4005964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1390D-C36C-25B6-51BD-5E7FFCB948EC}"/>
              </a:ext>
            </a:extLst>
          </p:cNvPr>
          <p:cNvSpPr>
            <a:spLocks noGrp="1"/>
          </p:cNvSpPr>
          <p:nvPr>
            <p:ph type="title"/>
          </p:nvPr>
        </p:nvSpPr>
        <p:spPr/>
        <p:txBody>
          <a:bodyPr/>
          <a:lstStyle/>
          <a:p>
            <a:r>
              <a:rPr lang="en-US" dirty="0">
                <a:latin typeface="Tahoma"/>
                <a:ea typeface="Tahoma"/>
                <a:cs typeface="Tahoma"/>
              </a:rPr>
              <a:t>Data Completeness by Race</a:t>
            </a:r>
            <a:br>
              <a:rPr lang="en-US" dirty="0">
                <a:latin typeface="Tahoma"/>
                <a:ea typeface="Tahoma"/>
                <a:cs typeface="Tahoma"/>
              </a:rPr>
            </a:br>
            <a:r>
              <a:rPr lang="en-US" sz="1600" dirty="0">
                <a:latin typeface="Tahoma"/>
                <a:ea typeface="Tahoma"/>
                <a:cs typeface="Tahoma"/>
              </a:rPr>
              <a:t>(Part C Example)</a:t>
            </a:r>
            <a:endParaRPr lang="en-US" sz="1600" dirty="0"/>
          </a:p>
        </p:txBody>
      </p:sp>
      <p:graphicFrame>
        <p:nvGraphicFramePr>
          <p:cNvPr id="4" name="Content Placeholder 4" descr="Chart showing child outcomes data completeness by race. Completeness is at 96% for White, 72% for Black or African American, 76% for Asian, 40% for Native Hawaiian or Pacific Islander, and 76% for two or more races.">
            <a:extLst>
              <a:ext uri="{FF2B5EF4-FFF2-40B4-BE49-F238E27FC236}">
                <a16:creationId xmlns:a16="http://schemas.microsoft.com/office/drawing/2014/main" id="{91C7275B-EAA1-3E6B-8F74-CA9EAA046CE2}"/>
              </a:ext>
            </a:extLst>
          </p:cNvPr>
          <p:cNvGraphicFramePr>
            <a:graphicFrameLocks noGrp="1"/>
          </p:cNvGraphicFramePr>
          <p:nvPr>
            <p:ph idx="1"/>
            <p:extLst>
              <p:ext uri="{D42A27DB-BD31-4B8C-83A1-F6EECF244321}">
                <p14:modId xmlns:p14="http://schemas.microsoft.com/office/powerpoint/2010/main" val="780153229"/>
              </p:ext>
            </p:extLst>
          </p:nvPr>
        </p:nvGraphicFramePr>
        <p:xfrm>
          <a:off x="499731" y="1984283"/>
          <a:ext cx="11249244" cy="3322041"/>
        </p:xfrm>
        <a:graphic>
          <a:graphicData uri="http://schemas.openxmlformats.org/drawingml/2006/table">
            <a:tbl>
              <a:tblPr firstRow="1" firstCol="1" bandRow="1">
                <a:tableStyleId>{F2DE63D5-997A-4646-A377-4702673A728D}</a:tableStyleId>
              </a:tblPr>
              <a:tblGrid>
                <a:gridCol w="2169041">
                  <a:extLst>
                    <a:ext uri="{9D8B030D-6E8A-4147-A177-3AD203B41FA5}">
                      <a16:colId xmlns:a16="http://schemas.microsoft.com/office/drawing/2014/main" val="1898055998"/>
                    </a:ext>
                  </a:extLst>
                </a:gridCol>
                <a:gridCol w="1573619">
                  <a:extLst>
                    <a:ext uri="{9D8B030D-6E8A-4147-A177-3AD203B41FA5}">
                      <a16:colId xmlns:a16="http://schemas.microsoft.com/office/drawing/2014/main" val="556486913"/>
                    </a:ext>
                  </a:extLst>
                </a:gridCol>
                <a:gridCol w="772245">
                  <a:extLst>
                    <a:ext uri="{9D8B030D-6E8A-4147-A177-3AD203B41FA5}">
                      <a16:colId xmlns:a16="http://schemas.microsoft.com/office/drawing/2014/main" val="45467383"/>
                    </a:ext>
                  </a:extLst>
                </a:gridCol>
                <a:gridCol w="1499565">
                  <a:extLst>
                    <a:ext uri="{9D8B030D-6E8A-4147-A177-3AD203B41FA5}">
                      <a16:colId xmlns:a16="http://schemas.microsoft.com/office/drawing/2014/main" val="4265755516"/>
                    </a:ext>
                  </a:extLst>
                </a:gridCol>
                <a:gridCol w="1906785">
                  <a:extLst>
                    <a:ext uri="{9D8B030D-6E8A-4147-A177-3AD203B41FA5}">
                      <a16:colId xmlns:a16="http://schemas.microsoft.com/office/drawing/2014/main" val="1612437253"/>
                    </a:ext>
                  </a:extLst>
                </a:gridCol>
                <a:gridCol w="1318437">
                  <a:extLst>
                    <a:ext uri="{9D8B030D-6E8A-4147-A177-3AD203B41FA5}">
                      <a16:colId xmlns:a16="http://schemas.microsoft.com/office/drawing/2014/main" val="311670068"/>
                    </a:ext>
                  </a:extLst>
                </a:gridCol>
                <a:gridCol w="1020726">
                  <a:extLst>
                    <a:ext uri="{9D8B030D-6E8A-4147-A177-3AD203B41FA5}">
                      <a16:colId xmlns:a16="http://schemas.microsoft.com/office/drawing/2014/main" val="3457262870"/>
                    </a:ext>
                  </a:extLst>
                </a:gridCol>
                <a:gridCol w="988826">
                  <a:extLst>
                    <a:ext uri="{9D8B030D-6E8A-4147-A177-3AD203B41FA5}">
                      <a16:colId xmlns:a16="http://schemas.microsoft.com/office/drawing/2014/main" val="322554314"/>
                    </a:ext>
                  </a:extLst>
                </a:gridCol>
              </a:tblGrid>
              <a:tr h="1613381">
                <a:tc>
                  <a:txBody>
                    <a:bodyPr/>
                    <a:lstStyle/>
                    <a:p>
                      <a:pPr marL="0" marR="0">
                        <a:lnSpc>
                          <a:spcPct val="107000"/>
                        </a:lnSpc>
                        <a:spcBef>
                          <a:spcPts val="0"/>
                        </a:spcBef>
                        <a:spcAft>
                          <a:spcPts val="0"/>
                        </a:spcAft>
                      </a:pPr>
                      <a:endParaRPr lang="en-US" sz="1600">
                        <a:effectLst/>
                        <a:latin typeface="Tahoma"/>
                        <a:ea typeface="Tahoma"/>
                        <a:cs typeface="Tahoma"/>
                      </a:endParaRPr>
                    </a:p>
                  </a:txBody>
                  <a:tcPr marL="68580" marR="68580" marT="0" marB="0" anchor="ctr">
                    <a:solidFill>
                      <a:schemeClr val="accent4">
                        <a:lumMod val="50000"/>
                      </a:schemeClr>
                    </a:solidFill>
                  </a:tcPr>
                </a:tc>
                <a:tc>
                  <a:txBody>
                    <a:bodyPr/>
                    <a:lstStyle/>
                    <a:p>
                      <a:pPr marL="0" marR="0" algn="ctr">
                        <a:lnSpc>
                          <a:spcPct val="107000"/>
                        </a:lnSpc>
                        <a:spcBef>
                          <a:spcPts val="0"/>
                        </a:spcBef>
                        <a:spcAft>
                          <a:spcPts val="0"/>
                        </a:spcAft>
                      </a:pPr>
                      <a:r>
                        <a:rPr lang="en-US" sz="1600" b="1">
                          <a:solidFill>
                            <a:schemeClr val="bg1"/>
                          </a:solidFill>
                          <a:effectLst/>
                          <a:latin typeface="Tahoma"/>
                          <a:ea typeface="Tahoma"/>
                          <a:cs typeface="Tahoma"/>
                        </a:rPr>
                        <a:t>American Indian or Alaska Native</a:t>
                      </a:r>
                    </a:p>
                  </a:txBody>
                  <a:tcPr marL="68580" marR="68580" marT="0" marB="0" anchor="ctr">
                    <a:solidFill>
                      <a:schemeClr val="accent4">
                        <a:lumMod val="50000"/>
                      </a:schemeClr>
                    </a:solidFill>
                  </a:tcPr>
                </a:tc>
                <a:tc>
                  <a:txBody>
                    <a:bodyPr/>
                    <a:lstStyle/>
                    <a:p>
                      <a:pPr marL="0" marR="0" algn="ctr">
                        <a:lnSpc>
                          <a:spcPct val="107000"/>
                        </a:lnSpc>
                        <a:spcBef>
                          <a:spcPts val="0"/>
                        </a:spcBef>
                        <a:spcAft>
                          <a:spcPts val="0"/>
                        </a:spcAft>
                      </a:pPr>
                      <a:r>
                        <a:rPr lang="en-US" sz="1600" b="1">
                          <a:solidFill>
                            <a:schemeClr val="bg1"/>
                          </a:solidFill>
                          <a:effectLst/>
                          <a:latin typeface="Tahoma"/>
                          <a:ea typeface="Tahoma"/>
                          <a:cs typeface="Tahoma"/>
                        </a:rPr>
                        <a:t>Asian</a:t>
                      </a:r>
                    </a:p>
                  </a:txBody>
                  <a:tcPr marL="68580" marR="68580" marT="0" marB="0" anchor="ctr">
                    <a:solidFill>
                      <a:schemeClr val="accent4">
                        <a:lumMod val="50000"/>
                      </a:schemeClr>
                    </a:solidFill>
                  </a:tcPr>
                </a:tc>
                <a:tc>
                  <a:txBody>
                    <a:bodyPr/>
                    <a:lstStyle/>
                    <a:p>
                      <a:pPr marL="0" marR="0" algn="ctr">
                        <a:lnSpc>
                          <a:spcPct val="107000"/>
                        </a:lnSpc>
                        <a:spcBef>
                          <a:spcPts val="0"/>
                        </a:spcBef>
                        <a:spcAft>
                          <a:spcPts val="0"/>
                        </a:spcAft>
                      </a:pPr>
                      <a:r>
                        <a:rPr lang="en-US" sz="1600" b="1">
                          <a:solidFill>
                            <a:schemeClr val="bg1"/>
                          </a:solidFill>
                          <a:effectLst/>
                          <a:latin typeface="Tahoma"/>
                          <a:ea typeface="Tahoma"/>
                          <a:cs typeface="Tahoma"/>
                        </a:rPr>
                        <a:t>Black or African American</a:t>
                      </a:r>
                    </a:p>
                  </a:txBody>
                  <a:tcPr marL="68580" marR="68580" marT="0" marB="0" anchor="ctr">
                    <a:solidFill>
                      <a:schemeClr val="accent4">
                        <a:lumMod val="50000"/>
                      </a:schemeClr>
                    </a:solidFill>
                  </a:tcPr>
                </a:tc>
                <a:tc>
                  <a:txBody>
                    <a:bodyPr/>
                    <a:lstStyle/>
                    <a:p>
                      <a:pPr marL="0" marR="0" algn="ctr">
                        <a:lnSpc>
                          <a:spcPct val="107000"/>
                        </a:lnSpc>
                        <a:spcBef>
                          <a:spcPts val="0"/>
                        </a:spcBef>
                        <a:spcAft>
                          <a:spcPts val="0"/>
                        </a:spcAft>
                      </a:pPr>
                      <a:r>
                        <a:rPr lang="en-US" sz="1600" b="1">
                          <a:solidFill>
                            <a:schemeClr val="bg1"/>
                          </a:solidFill>
                          <a:effectLst/>
                          <a:latin typeface="Tahoma"/>
                          <a:ea typeface="Tahoma"/>
                          <a:cs typeface="Tahoma"/>
                        </a:rPr>
                        <a:t>Native Hawaiian or Other Pacific Islander</a:t>
                      </a:r>
                    </a:p>
                  </a:txBody>
                  <a:tcPr marL="68580" marR="68580" marT="0" marB="0" anchor="ctr">
                    <a:solidFill>
                      <a:schemeClr val="accent4">
                        <a:lumMod val="50000"/>
                      </a:schemeClr>
                    </a:solidFill>
                  </a:tcPr>
                </a:tc>
                <a:tc>
                  <a:txBody>
                    <a:bodyPr/>
                    <a:lstStyle/>
                    <a:p>
                      <a:pPr marL="0" marR="0" algn="ctr">
                        <a:lnSpc>
                          <a:spcPct val="107000"/>
                        </a:lnSpc>
                        <a:spcBef>
                          <a:spcPts val="0"/>
                        </a:spcBef>
                        <a:spcAft>
                          <a:spcPts val="0"/>
                        </a:spcAft>
                      </a:pPr>
                      <a:r>
                        <a:rPr lang="en-US" sz="1600" b="1">
                          <a:solidFill>
                            <a:schemeClr val="bg1"/>
                          </a:solidFill>
                          <a:effectLst/>
                          <a:latin typeface="Tahoma"/>
                          <a:ea typeface="Tahoma"/>
                          <a:cs typeface="Tahoma"/>
                        </a:rPr>
                        <a:t>Two or More Races</a:t>
                      </a:r>
                    </a:p>
                  </a:txBody>
                  <a:tcPr marL="68580" marR="68580" marT="0" marB="0" anchor="ctr">
                    <a:solidFill>
                      <a:schemeClr val="accent4">
                        <a:lumMod val="50000"/>
                      </a:schemeClr>
                    </a:solidFill>
                  </a:tcPr>
                </a:tc>
                <a:tc>
                  <a:txBody>
                    <a:bodyPr/>
                    <a:lstStyle/>
                    <a:p>
                      <a:pPr marL="0" marR="0" algn="ctr">
                        <a:lnSpc>
                          <a:spcPct val="107000"/>
                        </a:lnSpc>
                        <a:spcBef>
                          <a:spcPts val="0"/>
                        </a:spcBef>
                        <a:spcAft>
                          <a:spcPts val="0"/>
                        </a:spcAft>
                      </a:pPr>
                      <a:r>
                        <a:rPr lang="en-US" sz="1600" b="1">
                          <a:solidFill>
                            <a:schemeClr val="bg1"/>
                          </a:solidFill>
                          <a:effectLst/>
                          <a:latin typeface="Tahoma"/>
                          <a:ea typeface="Tahoma"/>
                          <a:cs typeface="Tahoma"/>
                        </a:rPr>
                        <a:t>White</a:t>
                      </a:r>
                    </a:p>
                  </a:txBody>
                  <a:tcPr marL="68580" marR="68580" marT="0" marB="0" anchor="ctr">
                    <a:solidFill>
                      <a:schemeClr val="accent4">
                        <a:lumMod val="50000"/>
                      </a:schemeClr>
                    </a:solidFill>
                  </a:tcPr>
                </a:tc>
                <a:tc>
                  <a:txBody>
                    <a:bodyPr/>
                    <a:lstStyle/>
                    <a:p>
                      <a:pPr marL="0" marR="0" algn="ctr">
                        <a:lnSpc>
                          <a:spcPct val="107000"/>
                        </a:lnSpc>
                        <a:spcBef>
                          <a:spcPts val="0"/>
                        </a:spcBef>
                        <a:spcAft>
                          <a:spcPts val="0"/>
                        </a:spcAft>
                      </a:pPr>
                      <a:r>
                        <a:rPr lang="en-US" sz="1600" b="1">
                          <a:solidFill>
                            <a:schemeClr val="bg1"/>
                          </a:solidFill>
                          <a:effectLst/>
                          <a:latin typeface="Tahoma"/>
                          <a:ea typeface="Tahoma"/>
                          <a:cs typeface="Tahoma"/>
                        </a:rPr>
                        <a:t>Total</a:t>
                      </a:r>
                    </a:p>
                  </a:txBody>
                  <a:tcPr marL="68580" marR="68580" marT="0" marB="0" anchor="ctr">
                    <a:solidFill>
                      <a:schemeClr val="accent4">
                        <a:lumMod val="50000"/>
                      </a:schemeClr>
                    </a:solidFill>
                  </a:tcPr>
                </a:tc>
                <a:extLst>
                  <a:ext uri="{0D108BD9-81ED-4DB2-BD59-A6C34878D82A}">
                    <a16:rowId xmlns:a16="http://schemas.microsoft.com/office/drawing/2014/main" val="1509665471"/>
                  </a:ext>
                </a:extLst>
              </a:tr>
              <a:tr h="377755">
                <a:tc>
                  <a:txBody>
                    <a:bodyPr/>
                    <a:lstStyle/>
                    <a:p>
                      <a:pPr marL="0" marR="0">
                        <a:lnSpc>
                          <a:spcPct val="107000"/>
                        </a:lnSpc>
                        <a:spcBef>
                          <a:spcPts val="0"/>
                        </a:spcBef>
                        <a:spcAft>
                          <a:spcPts val="0"/>
                        </a:spcAft>
                      </a:pPr>
                      <a:r>
                        <a:rPr lang="en-US" sz="1600">
                          <a:effectLst/>
                          <a:latin typeface="Tahoma"/>
                          <a:ea typeface="Tahoma"/>
                          <a:cs typeface="Tahoma"/>
                        </a:rPr>
                        <a:t># Children Expected</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0</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92</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275</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5</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33</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1100</a:t>
                      </a:r>
                    </a:p>
                  </a:txBody>
                  <a:tcPr marL="68580" marR="68580" marT="0" marB="0" anchor="ctr">
                    <a:lnR w="12700" cap="flat" cmpd="sng" algn="ctr">
                      <a:solidFill>
                        <a:schemeClr val="accent4">
                          <a:lumMod val="75000"/>
                        </a:schemeClr>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600">
                          <a:effectLst/>
                          <a:latin typeface="Tahoma"/>
                          <a:ea typeface="Tahoma"/>
                          <a:cs typeface="Tahoma"/>
                        </a:rPr>
                        <a:t>1505</a:t>
                      </a:r>
                    </a:p>
                  </a:txBody>
                  <a:tcPr marL="68580" marR="68580" marT="0" marB="0" anchor="ctr">
                    <a:lnL w="12700" cap="flat" cmpd="sng" algn="ctr">
                      <a:solidFill>
                        <a:schemeClr val="accent4">
                          <a:lumMod val="75000"/>
                        </a:schemeClr>
                      </a:solidFill>
                      <a:prstDash val="solid"/>
                      <a:round/>
                      <a:headEnd type="none" w="med" len="med"/>
                      <a:tailEnd type="none" w="med" len="med"/>
                    </a:lnL>
                  </a:tcPr>
                </a:tc>
                <a:extLst>
                  <a:ext uri="{0D108BD9-81ED-4DB2-BD59-A6C34878D82A}">
                    <a16:rowId xmlns:a16="http://schemas.microsoft.com/office/drawing/2014/main" val="3144493130"/>
                  </a:ext>
                </a:extLst>
              </a:tr>
              <a:tr h="605156">
                <a:tc>
                  <a:txBody>
                    <a:bodyPr/>
                    <a:lstStyle/>
                    <a:p>
                      <a:pPr marL="0" marR="0">
                        <a:lnSpc>
                          <a:spcPct val="107000"/>
                        </a:lnSpc>
                        <a:spcBef>
                          <a:spcPts val="0"/>
                        </a:spcBef>
                        <a:spcAft>
                          <a:spcPts val="0"/>
                        </a:spcAft>
                      </a:pPr>
                      <a:r>
                        <a:rPr lang="en-US" sz="1600">
                          <a:effectLst/>
                          <a:latin typeface="Tahoma"/>
                          <a:ea typeface="Tahoma"/>
                          <a:cs typeface="Tahoma"/>
                        </a:rPr>
                        <a:t># Children in Child Outcomes Data</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0</a:t>
                      </a: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66</a:t>
                      </a: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124</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1</a:t>
                      </a: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18</a:t>
                      </a: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748</a:t>
                      </a:r>
                    </a:p>
                  </a:txBody>
                  <a:tcPr marL="68580" marR="68580" marT="0" marB="0" anchor="ctr">
                    <a:lnR w="12700" cap="flat" cmpd="sng" algn="ctr">
                      <a:solidFill>
                        <a:schemeClr val="accent4">
                          <a:lumMod val="75000"/>
                        </a:schemeClr>
                      </a:solidFill>
                      <a:prstDash val="solid"/>
                      <a:round/>
                      <a:headEnd type="none" w="med" len="med"/>
                      <a:tailEnd type="none" w="med" len="med"/>
                    </a:lnR>
                  </a:tcPr>
                </a:tc>
                <a:tc>
                  <a:txBody>
                    <a:bodyPr/>
                    <a:lstStyle/>
                    <a:p>
                      <a:pPr marL="0" marR="0" lvl="0" algn="ctr">
                        <a:lnSpc>
                          <a:spcPct val="107000"/>
                        </a:lnSpc>
                        <a:spcBef>
                          <a:spcPts val="0"/>
                        </a:spcBef>
                        <a:spcAft>
                          <a:spcPts val="0"/>
                        </a:spcAft>
                        <a:buNone/>
                      </a:pPr>
                      <a:r>
                        <a:rPr lang="en-US" sz="1600">
                          <a:effectLst/>
                          <a:latin typeface="Tahoma"/>
                          <a:ea typeface="Tahoma"/>
                          <a:cs typeface="Tahoma"/>
                        </a:rPr>
                        <a:t>957</a:t>
                      </a:r>
                    </a:p>
                  </a:txBody>
                  <a:tcPr marL="68580" marR="68580" marT="0" marB="0" anchor="ctr">
                    <a:lnL w="12700" cap="flat" cmpd="sng" algn="ctr">
                      <a:solidFill>
                        <a:schemeClr val="accent4">
                          <a:lumMod val="75000"/>
                        </a:schemeClr>
                      </a:solidFill>
                      <a:prstDash val="solid"/>
                      <a:round/>
                      <a:headEnd type="none" w="med" len="med"/>
                      <a:tailEnd type="none" w="med" len="med"/>
                    </a:lnL>
                  </a:tcPr>
                </a:tc>
                <a:extLst>
                  <a:ext uri="{0D108BD9-81ED-4DB2-BD59-A6C34878D82A}">
                    <a16:rowId xmlns:a16="http://schemas.microsoft.com/office/drawing/2014/main" val="1605027803"/>
                  </a:ext>
                </a:extLst>
              </a:tr>
              <a:tr h="605156">
                <a:tc>
                  <a:txBody>
                    <a:bodyPr/>
                    <a:lstStyle/>
                    <a:p>
                      <a:pPr marL="0" marR="0">
                        <a:lnSpc>
                          <a:spcPct val="107000"/>
                        </a:lnSpc>
                        <a:spcBef>
                          <a:spcPts val="0"/>
                        </a:spcBef>
                        <a:spcAft>
                          <a:spcPts val="0"/>
                        </a:spcAft>
                      </a:pPr>
                      <a:r>
                        <a:rPr lang="en-US" sz="1600">
                          <a:effectLst/>
                          <a:latin typeface="Tahoma"/>
                          <a:ea typeface="Tahoma"/>
                          <a:cs typeface="Tahoma"/>
                        </a:rPr>
                        <a:t>Completeness Rate</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N/A</a:t>
                      </a:r>
                      <a:endParaRPr lang="en-US" sz="1600" b="1">
                        <a:effectLst/>
                        <a:latin typeface="Tahoma"/>
                        <a:ea typeface="Tahoma"/>
                        <a:cs typeface="Tahoma"/>
                      </a:endParaRP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72%</a:t>
                      </a:r>
                      <a:endParaRPr lang="en-US" sz="1600" b="1">
                        <a:effectLst/>
                        <a:latin typeface="Tahoma"/>
                        <a:ea typeface="Tahoma"/>
                        <a:cs typeface="Tahoma"/>
                      </a:endParaRP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45%</a:t>
                      </a:r>
                      <a:endParaRPr lang="en-US" sz="1600" b="1">
                        <a:effectLst/>
                        <a:latin typeface="Tahoma"/>
                        <a:ea typeface="Tahoma"/>
                        <a:cs typeface="Tahoma"/>
                      </a:endParaRP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20%</a:t>
                      </a:r>
                      <a:endParaRPr lang="en-US" sz="1600" b="1">
                        <a:effectLst/>
                        <a:latin typeface="Tahoma"/>
                        <a:ea typeface="Tahoma"/>
                        <a:cs typeface="Tahoma"/>
                      </a:endParaRP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55%</a:t>
                      </a:r>
                      <a:endParaRPr lang="en-US" sz="1600" b="1">
                        <a:effectLst/>
                        <a:latin typeface="Tahoma"/>
                        <a:ea typeface="Tahoma"/>
                        <a:cs typeface="Tahoma"/>
                      </a:endParaRP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68%</a:t>
                      </a:r>
                      <a:endParaRPr lang="en-US" sz="1600" b="1">
                        <a:effectLst/>
                        <a:latin typeface="Tahoma"/>
                        <a:ea typeface="Tahoma"/>
                        <a:cs typeface="Tahoma"/>
                      </a:endParaRPr>
                    </a:p>
                  </a:txBody>
                  <a:tcPr marL="68580" marR="68580" marT="0" marB="0" anchor="ctr">
                    <a:lnR w="12700" cap="flat" cmpd="sng" algn="ctr">
                      <a:solidFill>
                        <a:schemeClr val="accent4">
                          <a:lumMod val="75000"/>
                        </a:schemeClr>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600">
                          <a:effectLst/>
                          <a:latin typeface="Tahoma"/>
                          <a:ea typeface="Tahoma"/>
                          <a:cs typeface="Tahoma"/>
                        </a:rPr>
                        <a:t>90%</a:t>
                      </a:r>
                      <a:endParaRPr lang="en-US" sz="1600" b="1">
                        <a:effectLst/>
                        <a:latin typeface="Tahoma"/>
                        <a:ea typeface="Tahoma"/>
                        <a:cs typeface="Tahoma"/>
                      </a:endParaRPr>
                    </a:p>
                  </a:txBody>
                  <a:tcPr marL="68580" marR="68580" marT="0" marB="0" anchor="ctr">
                    <a:lnL w="12700" cap="flat" cmpd="sng" algn="ctr">
                      <a:solidFill>
                        <a:schemeClr val="accent4">
                          <a:lumMod val="75000"/>
                        </a:schemeClr>
                      </a:solidFill>
                      <a:prstDash val="solid"/>
                      <a:round/>
                      <a:headEnd type="none" w="med" len="med"/>
                      <a:tailEnd type="none" w="med" len="med"/>
                    </a:lnL>
                  </a:tcPr>
                </a:tc>
                <a:extLst>
                  <a:ext uri="{0D108BD9-81ED-4DB2-BD59-A6C34878D82A}">
                    <a16:rowId xmlns:a16="http://schemas.microsoft.com/office/drawing/2014/main" val="1534088957"/>
                  </a:ext>
                </a:extLst>
              </a:tr>
            </a:tbl>
          </a:graphicData>
        </a:graphic>
      </p:graphicFrame>
    </p:spTree>
    <p:extLst>
      <p:ext uri="{BB962C8B-B14F-4D97-AF65-F5344CB8AC3E}">
        <p14:creationId xmlns:p14="http://schemas.microsoft.com/office/powerpoint/2010/main" val="469030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1EE8-206A-FE9D-995D-0608CFABD62A}"/>
              </a:ext>
            </a:extLst>
          </p:cNvPr>
          <p:cNvSpPr>
            <a:spLocks noGrp="1"/>
          </p:cNvSpPr>
          <p:nvPr>
            <p:ph type="title"/>
          </p:nvPr>
        </p:nvSpPr>
        <p:spPr/>
        <p:txBody>
          <a:bodyPr/>
          <a:lstStyle/>
          <a:p>
            <a:r>
              <a:rPr lang="en-US" dirty="0">
                <a:latin typeface="Tahoma"/>
                <a:ea typeface="Tahoma"/>
                <a:cs typeface="Tahoma"/>
              </a:rPr>
              <a:t>Data Completeness by Primary Language</a:t>
            </a:r>
            <a:br>
              <a:rPr lang="en-US" dirty="0">
                <a:latin typeface="Tahoma"/>
                <a:ea typeface="Tahoma"/>
                <a:cs typeface="Tahoma"/>
              </a:rPr>
            </a:br>
            <a:r>
              <a:rPr lang="en-US" sz="1600" dirty="0">
                <a:latin typeface="Tahoma"/>
                <a:ea typeface="Tahoma"/>
                <a:cs typeface="Tahoma"/>
              </a:rPr>
              <a:t>(Part C Example)</a:t>
            </a:r>
          </a:p>
        </p:txBody>
      </p:sp>
      <p:graphicFrame>
        <p:nvGraphicFramePr>
          <p:cNvPr id="4" name="Content Placeholder 4" descr="Chart showing child outcomes data completeness by primary language.  Completeness is at 91% for English, 71% for Spanish, 75% for Chinese, 71% for other, and 90% total.">
            <a:extLst>
              <a:ext uri="{FF2B5EF4-FFF2-40B4-BE49-F238E27FC236}">
                <a16:creationId xmlns:a16="http://schemas.microsoft.com/office/drawing/2014/main" id="{1B5305E2-53E5-D61D-E146-A0B61D46DBA4}"/>
              </a:ext>
            </a:extLst>
          </p:cNvPr>
          <p:cNvGraphicFramePr>
            <a:graphicFrameLocks noGrp="1"/>
          </p:cNvGraphicFramePr>
          <p:nvPr>
            <p:ph idx="1"/>
            <p:extLst>
              <p:ext uri="{D42A27DB-BD31-4B8C-83A1-F6EECF244321}">
                <p14:modId xmlns:p14="http://schemas.microsoft.com/office/powerpoint/2010/main" val="2001993718"/>
              </p:ext>
            </p:extLst>
          </p:nvPr>
        </p:nvGraphicFramePr>
        <p:xfrm>
          <a:off x="1610510" y="2085105"/>
          <a:ext cx="8970980" cy="3042358"/>
        </p:xfrm>
        <a:graphic>
          <a:graphicData uri="http://schemas.openxmlformats.org/drawingml/2006/table">
            <a:tbl>
              <a:tblPr firstRow="1" firstCol="1" bandRow="1">
                <a:tableStyleId>{5A111915-BE36-4E01-A7E5-04B1672EAD32}</a:tableStyleId>
              </a:tblPr>
              <a:tblGrid>
                <a:gridCol w="2427187">
                  <a:extLst>
                    <a:ext uri="{9D8B030D-6E8A-4147-A177-3AD203B41FA5}">
                      <a16:colId xmlns:a16="http://schemas.microsoft.com/office/drawing/2014/main" val="1898055998"/>
                    </a:ext>
                  </a:extLst>
                </a:gridCol>
                <a:gridCol w="1311836">
                  <a:extLst>
                    <a:ext uri="{9D8B030D-6E8A-4147-A177-3AD203B41FA5}">
                      <a16:colId xmlns:a16="http://schemas.microsoft.com/office/drawing/2014/main" val="45467383"/>
                    </a:ext>
                  </a:extLst>
                </a:gridCol>
                <a:gridCol w="1280008">
                  <a:extLst>
                    <a:ext uri="{9D8B030D-6E8A-4147-A177-3AD203B41FA5}">
                      <a16:colId xmlns:a16="http://schemas.microsoft.com/office/drawing/2014/main" val="4265755516"/>
                    </a:ext>
                  </a:extLst>
                </a:gridCol>
                <a:gridCol w="1278817">
                  <a:extLst>
                    <a:ext uri="{9D8B030D-6E8A-4147-A177-3AD203B41FA5}">
                      <a16:colId xmlns:a16="http://schemas.microsoft.com/office/drawing/2014/main" val="3851916033"/>
                    </a:ext>
                  </a:extLst>
                </a:gridCol>
                <a:gridCol w="1461022">
                  <a:extLst>
                    <a:ext uri="{9D8B030D-6E8A-4147-A177-3AD203B41FA5}">
                      <a16:colId xmlns:a16="http://schemas.microsoft.com/office/drawing/2014/main" val="3464448380"/>
                    </a:ext>
                  </a:extLst>
                </a:gridCol>
                <a:gridCol w="1212110">
                  <a:extLst>
                    <a:ext uri="{9D8B030D-6E8A-4147-A177-3AD203B41FA5}">
                      <a16:colId xmlns:a16="http://schemas.microsoft.com/office/drawing/2014/main" val="322554314"/>
                    </a:ext>
                  </a:extLst>
                </a:gridCol>
              </a:tblGrid>
              <a:tr h="1271404">
                <a:tc>
                  <a:txBody>
                    <a:bodyPr/>
                    <a:lstStyle/>
                    <a:p>
                      <a:pPr marL="0" marR="0">
                        <a:lnSpc>
                          <a:spcPct val="107000"/>
                        </a:lnSpc>
                        <a:spcBef>
                          <a:spcPts val="0"/>
                        </a:spcBef>
                        <a:spcAft>
                          <a:spcPts val="0"/>
                        </a:spcAft>
                      </a:pPr>
                      <a:endParaRPr lang="en-US" sz="2000">
                        <a:effectLst/>
                        <a:latin typeface="Tahoma"/>
                        <a:ea typeface="Tahoma"/>
                        <a:cs typeface="Tahoma"/>
                      </a:endParaRPr>
                    </a:p>
                  </a:txBody>
                  <a:tcPr marL="68580" marR="68580" marT="0" marB="0" anchor="ctr">
                    <a:solidFill>
                      <a:schemeClr val="accent6">
                        <a:lumMod val="50000"/>
                      </a:schemeClr>
                    </a:solidFill>
                  </a:tcPr>
                </a:tc>
                <a:tc>
                  <a:txBody>
                    <a:bodyPr/>
                    <a:lstStyle/>
                    <a:p>
                      <a:pPr marL="0" marR="0" algn="ctr">
                        <a:lnSpc>
                          <a:spcPct val="107000"/>
                        </a:lnSpc>
                        <a:spcBef>
                          <a:spcPts val="0"/>
                        </a:spcBef>
                        <a:spcAft>
                          <a:spcPts val="0"/>
                        </a:spcAft>
                      </a:pPr>
                      <a:r>
                        <a:rPr lang="en-US" sz="2000">
                          <a:effectLst/>
                          <a:latin typeface="Tahoma"/>
                          <a:ea typeface="Tahoma"/>
                          <a:cs typeface="Tahoma"/>
                        </a:rPr>
                        <a:t>English</a:t>
                      </a:r>
                    </a:p>
                  </a:txBody>
                  <a:tcPr marL="68580" marR="68580" marT="0" marB="0" anchor="ctr">
                    <a:solidFill>
                      <a:schemeClr val="accent6">
                        <a:lumMod val="50000"/>
                      </a:schemeClr>
                    </a:solidFill>
                  </a:tcPr>
                </a:tc>
                <a:tc>
                  <a:txBody>
                    <a:bodyPr/>
                    <a:lstStyle/>
                    <a:p>
                      <a:pPr marL="0" marR="0" algn="ctr">
                        <a:lnSpc>
                          <a:spcPct val="107000"/>
                        </a:lnSpc>
                        <a:spcBef>
                          <a:spcPts val="0"/>
                        </a:spcBef>
                        <a:spcAft>
                          <a:spcPts val="0"/>
                        </a:spcAft>
                      </a:pPr>
                      <a:r>
                        <a:rPr lang="en-US" sz="2000">
                          <a:effectLst/>
                          <a:latin typeface="Tahoma"/>
                          <a:ea typeface="Tahoma"/>
                          <a:cs typeface="Tahoma"/>
                        </a:rPr>
                        <a:t>Spanish</a:t>
                      </a:r>
                    </a:p>
                  </a:txBody>
                  <a:tcPr marL="68580" marR="68580" marT="0" marB="0" anchor="ctr">
                    <a:solidFill>
                      <a:schemeClr val="accent6">
                        <a:lumMod val="50000"/>
                      </a:schemeClr>
                    </a:solidFill>
                  </a:tcPr>
                </a:tc>
                <a:tc>
                  <a:txBody>
                    <a:bodyPr/>
                    <a:lstStyle/>
                    <a:p>
                      <a:pPr marL="0" marR="0" algn="ctr">
                        <a:lnSpc>
                          <a:spcPct val="107000"/>
                        </a:lnSpc>
                        <a:spcBef>
                          <a:spcPts val="0"/>
                        </a:spcBef>
                        <a:spcAft>
                          <a:spcPts val="0"/>
                        </a:spcAft>
                      </a:pPr>
                      <a:r>
                        <a:rPr lang="en-US" sz="2000">
                          <a:effectLst/>
                          <a:latin typeface="Tahoma"/>
                          <a:ea typeface="Tahoma"/>
                          <a:cs typeface="Tahoma"/>
                        </a:rPr>
                        <a:t>Chinese</a:t>
                      </a:r>
                    </a:p>
                  </a:txBody>
                  <a:tcPr marL="68580" marR="68580" marT="0" marB="0" anchor="ctr">
                    <a:solidFill>
                      <a:schemeClr val="accent6">
                        <a:lumMod val="50000"/>
                      </a:schemeClr>
                    </a:solidFill>
                  </a:tcPr>
                </a:tc>
                <a:tc>
                  <a:txBody>
                    <a:bodyPr/>
                    <a:lstStyle/>
                    <a:p>
                      <a:pPr marL="0" marR="0" algn="ctr">
                        <a:lnSpc>
                          <a:spcPct val="107000"/>
                        </a:lnSpc>
                        <a:spcBef>
                          <a:spcPts val="0"/>
                        </a:spcBef>
                        <a:spcAft>
                          <a:spcPts val="0"/>
                        </a:spcAft>
                      </a:pPr>
                      <a:r>
                        <a:rPr lang="en-US" sz="2000">
                          <a:effectLst/>
                          <a:latin typeface="Tahoma"/>
                          <a:ea typeface="Tahoma"/>
                          <a:cs typeface="Tahoma"/>
                        </a:rPr>
                        <a:t>Other Language</a:t>
                      </a:r>
                    </a:p>
                  </a:txBody>
                  <a:tcPr marL="68580" marR="68580" marT="0" marB="0" anchor="ctr">
                    <a:solidFill>
                      <a:schemeClr val="accent6">
                        <a:lumMod val="50000"/>
                      </a:schemeClr>
                    </a:solidFill>
                  </a:tcPr>
                </a:tc>
                <a:tc>
                  <a:txBody>
                    <a:bodyPr/>
                    <a:lstStyle/>
                    <a:p>
                      <a:pPr marL="0" marR="0" algn="ctr">
                        <a:lnSpc>
                          <a:spcPct val="107000"/>
                        </a:lnSpc>
                        <a:spcBef>
                          <a:spcPts val="0"/>
                        </a:spcBef>
                        <a:spcAft>
                          <a:spcPts val="0"/>
                        </a:spcAft>
                      </a:pPr>
                      <a:r>
                        <a:rPr lang="en-US" sz="2000">
                          <a:effectLst/>
                          <a:latin typeface="Tahoma"/>
                          <a:ea typeface="Tahoma"/>
                          <a:cs typeface="Tahoma"/>
                        </a:rPr>
                        <a:t>Total</a:t>
                      </a:r>
                    </a:p>
                  </a:txBody>
                  <a:tcPr marL="68580" marR="68580" marT="0" marB="0" anchor="ctr">
                    <a:solidFill>
                      <a:schemeClr val="accent6">
                        <a:lumMod val="50000"/>
                      </a:schemeClr>
                    </a:solidFill>
                  </a:tcPr>
                </a:tc>
                <a:extLst>
                  <a:ext uri="{0D108BD9-81ED-4DB2-BD59-A6C34878D82A}">
                    <a16:rowId xmlns:a16="http://schemas.microsoft.com/office/drawing/2014/main" val="1509665471"/>
                  </a:ext>
                </a:extLst>
              </a:tr>
              <a:tr h="377755">
                <a:tc>
                  <a:txBody>
                    <a:bodyPr/>
                    <a:lstStyle/>
                    <a:p>
                      <a:pPr marL="0" marR="0">
                        <a:lnSpc>
                          <a:spcPct val="107000"/>
                        </a:lnSpc>
                        <a:spcBef>
                          <a:spcPts val="0"/>
                        </a:spcBef>
                        <a:spcAft>
                          <a:spcPts val="0"/>
                        </a:spcAft>
                      </a:pPr>
                      <a:r>
                        <a:rPr lang="en-US" sz="1800">
                          <a:effectLst/>
                          <a:latin typeface="Tahoma"/>
                          <a:ea typeface="Tahoma"/>
                          <a:cs typeface="Tahoma"/>
                        </a:rPr>
                        <a:t># Children Expected</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1400</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78</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20</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7</a:t>
                      </a:r>
                    </a:p>
                  </a:txBody>
                  <a:tcPr marL="68580" marR="68580" marT="0" marB="0" anchor="ctr">
                    <a:lnR w="12700" cap="flat" cmpd="sng" algn="ctr">
                      <a:solidFill>
                        <a:schemeClr val="accent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600">
                          <a:effectLst/>
                          <a:latin typeface="Tahoma"/>
                          <a:ea typeface="Tahoma"/>
                          <a:cs typeface="Tahoma"/>
                        </a:rPr>
                        <a:t>1505</a:t>
                      </a:r>
                    </a:p>
                  </a:txBody>
                  <a:tcPr marL="68580" marR="68580" marT="0" marB="0"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144493130"/>
                  </a:ext>
                </a:extLst>
              </a:tr>
              <a:tr h="605156">
                <a:tc>
                  <a:txBody>
                    <a:bodyPr/>
                    <a:lstStyle/>
                    <a:p>
                      <a:pPr marL="0" marR="0">
                        <a:lnSpc>
                          <a:spcPct val="107000"/>
                        </a:lnSpc>
                        <a:spcBef>
                          <a:spcPts val="0"/>
                        </a:spcBef>
                        <a:spcAft>
                          <a:spcPts val="0"/>
                        </a:spcAft>
                      </a:pPr>
                      <a:r>
                        <a:rPr lang="en-US" sz="1800">
                          <a:effectLst/>
                          <a:latin typeface="Tahoma"/>
                          <a:ea typeface="Tahoma"/>
                          <a:cs typeface="Tahoma"/>
                        </a:rPr>
                        <a:t># Children in Child Outcomes Data</a:t>
                      </a: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911</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Tahoma"/>
                          <a:ea typeface="Tahoma"/>
                          <a:cs typeface="Tahoma"/>
                        </a:rPr>
                        <a:t>37</a:t>
                      </a: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6</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3</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R w="12700" cap="flat" cmpd="sng" algn="ctr">
                      <a:solidFill>
                        <a:schemeClr val="accent1"/>
                      </a:solidFill>
                      <a:prstDash val="solid"/>
                      <a:round/>
                      <a:headEnd type="none" w="med" len="med"/>
                      <a:tailEnd type="none" w="med" len="med"/>
                    </a:lnR>
                  </a:tcPr>
                </a:tc>
                <a:tc>
                  <a:txBody>
                    <a:bodyPr/>
                    <a:lstStyle/>
                    <a:p>
                      <a:pPr marL="0" marR="0" lvl="0" algn="ctr">
                        <a:lnSpc>
                          <a:spcPct val="107000"/>
                        </a:lnSpc>
                        <a:spcBef>
                          <a:spcPts val="0"/>
                        </a:spcBef>
                        <a:spcAft>
                          <a:spcPts val="0"/>
                        </a:spcAft>
                        <a:buNone/>
                      </a:pPr>
                      <a:r>
                        <a:rPr lang="en-US" sz="1600">
                          <a:effectLst/>
                          <a:latin typeface="Tahoma"/>
                          <a:ea typeface="Tahoma"/>
                          <a:cs typeface="Tahoma"/>
                        </a:rPr>
                        <a:t>957</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605027803"/>
                  </a:ext>
                </a:extLst>
              </a:tr>
              <a:tr h="605156">
                <a:tc>
                  <a:txBody>
                    <a:bodyPr/>
                    <a:lstStyle/>
                    <a:p>
                      <a:pPr marL="0" marR="0">
                        <a:lnSpc>
                          <a:spcPct val="107000"/>
                        </a:lnSpc>
                        <a:spcBef>
                          <a:spcPts val="0"/>
                        </a:spcBef>
                        <a:spcAft>
                          <a:spcPts val="0"/>
                        </a:spcAft>
                      </a:pPr>
                      <a:r>
                        <a:rPr lang="en-US" sz="1800">
                          <a:effectLst/>
                          <a:latin typeface="Tahoma"/>
                          <a:ea typeface="Tahoma"/>
                          <a:cs typeface="Tahoma"/>
                        </a:rPr>
                        <a:t>Completeness Rate</a:t>
                      </a:r>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65%</a:t>
                      </a:r>
                      <a:endParaRPr lang="en-US"/>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48%</a:t>
                      </a:r>
                      <a:endParaRPr lang="en-US"/>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30%</a:t>
                      </a:r>
                      <a:endParaRPr lang="en-US"/>
                    </a:p>
                  </a:txBody>
                  <a:tcPr marL="68580" marR="68580" marT="0" marB="0" anchor="ctr"/>
                </a:tc>
                <a:tc>
                  <a:txBody>
                    <a:bodyPr/>
                    <a:lstStyle/>
                    <a:p>
                      <a:pPr marL="0" marR="0" lvl="0" algn="ctr">
                        <a:lnSpc>
                          <a:spcPct val="107000"/>
                        </a:lnSpc>
                        <a:spcBef>
                          <a:spcPts val="0"/>
                        </a:spcBef>
                        <a:spcAft>
                          <a:spcPts val="0"/>
                        </a:spcAft>
                        <a:buNone/>
                      </a:pPr>
                      <a:r>
                        <a:rPr lang="en-US" sz="1600">
                          <a:effectLst/>
                          <a:latin typeface="Tahoma"/>
                          <a:ea typeface="Tahoma"/>
                          <a:cs typeface="Tahoma"/>
                        </a:rPr>
                        <a:t>40%</a:t>
                      </a:r>
                      <a:endParaRPr lang="en-US"/>
                    </a:p>
                  </a:txBody>
                  <a:tcPr marL="68580" marR="68580" marT="0" marB="0" anchor="ctr">
                    <a:lnR w="12700" cap="flat" cmpd="sng" algn="ctr">
                      <a:solidFill>
                        <a:schemeClr val="accent1"/>
                      </a:solidFill>
                      <a:prstDash val="solid"/>
                      <a:round/>
                      <a:headEnd type="none" w="med" len="med"/>
                      <a:tailEnd type="none" w="med" len="med"/>
                    </a:lnR>
                  </a:tcPr>
                </a:tc>
                <a:tc>
                  <a:txBody>
                    <a:bodyPr/>
                    <a:lstStyle/>
                    <a:p>
                      <a:pPr marL="0" marR="0" lvl="0" algn="ctr">
                        <a:lnSpc>
                          <a:spcPct val="107000"/>
                        </a:lnSpc>
                        <a:spcBef>
                          <a:spcPts val="0"/>
                        </a:spcBef>
                        <a:spcAft>
                          <a:spcPts val="0"/>
                        </a:spcAft>
                        <a:buNone/>
                      </a:pPr>
                      <a:r>
                        <a:rPr lang="en-US" sz="1600">
                          <a:effectLst/>
                          <a:latin typeface="Tahoma"/>
                          <a:ea typeface="Tahoma"/>
                          <a:cs typeface="Tahoma"/>
                        </a:rPr>
                        <a:t>64%</a:t>
                      </a:r>
                      <a:endParaRPr lang="en-US"/>
                    </a:p>
                  </a:txBody>
                  <a:tcPr marL="68580" marR="68580" marT="0" marB="0"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534088957"/>
                  </a:ext>
                </a:extLst>
              </a:tr>
            </a:tbl>
          </a:graphicData>
        </a:graphic>
      </p:graphicFrame>
    </p:spTree>
    <p:extLst>
      <p:ext uri="{BB962C8B-B14F-4D97-AF65-F5344CB8AC3E}">
        <p14:creationId xmlns:p14="http://schemas.microsoft.com/office/powerpoint/2010/main" val="203282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F09A2-5D1F-4B34-2F48-E92225B8EA61}"/>
              </a:ext>
            </a:extLst>
          </p:cNvPr>
          <p:cNvSpPr>
            <a:spLocks noGrp="1"/>
          </p:cNvSpPr>
          <p:nvPr>
            <p:ph type="title" idx="4294967295"/>
          </p:nvPr>
        </p:nvSpPr>
        <p:spPr>
          <a:xfrm>
            <a:off x="838200" y="-1545760"/>
            <a:ext cx="10515600" cy="1325563"/>
          </a:xfrm>
        </p:spPr>
        <p:txBody>
          <a:bodyPr/>
          <a:lstStyle/>
          <a:p>
            <a:r>
              <a:rPr lang="en-US" dirty="0"/>
              <a:t>Question</a:t>
            </a:r>
          </a:p>
        </p:txBody>
      </p:sp>
      <p:sp>
        <p:nvSpPr>
          <p:cNvPr id="9" name="Freeform: Shape 8">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quot; &quot;">
            <a:extLst>
              <a:ext uri="{FF2B5EF4-FFF2-40B4-BE49-F238E27FC236}">
                <a16:creationId xmlns:a16="http://schemas.microsoft.com/office/drawing/2014/main" id="{497FB29D-CF58-0ECD-3B14-D2792919A5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733" y="440394"/>
            <a:ext cx="3835488" cy="3835488"/>
          </a:xfrm>
          <a:prstGeom prst="rect">
            <a:avLst/>
          </a:prstGeom>
        </p:spPr>
      </p:pic>
      <p:sp>
        <p:nvSpPr>
          <p:cNvPr id="10" name="Content Placeholder 2">
            <a:extLst>
              <a:ext uri="{FF2B5EF4-FFF2-40B4-BE49-F238E27FC236}">
                <a16:creationId xmlns:a16="http://schemas.microsoft.com/office/drawing/2014/main" id="{E4B0F7C6-B453-C6FA-A277-3004FD91E97E}"/>
              </a:ext>
            </a:extLst>
          </p:cNvPr>
          <p:cNvSpPr txBox="1">
            <a:spLocks/>
          </p:cNvSpPr>
          <p:nvPr/>
        </p:nvSpPr>
        <p:spPr>
          <a:xfrm>
            <a:off x="6096000" y="1290190"/>
            <a:ext cx="5886893" cy="432377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90000"/>
              </a:lnSpc>
              <a:spcBef>
                <a:spcPts val="600"/>
              </a:spcBef>
            </a:pPr>
            <a:endParaRPr lang="en-US" altLang="en-US"/>
          </a:p>
          <a:p>
            <a:pPr marL="0" indent="0">
              <a:lnSpc>
                <a:spcPct val="90000"/>
              </a:lnSpc>
              <a:spcBef>
                <a:spcPts val="600"/>
              </a:spcBef>
              <a:buNone/>
            </a:pPr>
            <a:r>
              <a:rPr lang="en-US" altLang="en-US" b="1">
                <a:latin typeface="Tahoma"/>
                <a:ea typeface="Tahoma"/>
                <a:cs typeface="Tahoma"/>
              </a:rPr>
              <a:t>Question: </a:t>
            </a:r>
            <a:r>
              <a:rPr lang="en-US" altLang="en-US">
                <a:latin typeface="Tahoma"/>
                <a:ea typeface="Tahoma"/>
                <a:cs typeface="Tahoma"/>
              </a:rPr>
              <a:t>What do you do if the data are not as good as they should be? </a:t>
            </a:r>
            <a:endParaRPr lang="en-US" altLang="en-US"/>
          </a:p>
          <a:p>
            <a:pPr marL="0" indent="0">
              <a:lnSpc>
                <a:spcPct val="90000"/>
              </a:lnSpc>
              <a:spcBef>
                <a:spcPts val="600"/>
              </a:spcBef>
              <a:buNone/>
            </a:pPr>
            <a:r>
              <a:rPr lang="en-US" altLang="en-US" b="1"/>
              <a:t>Answer: </a:t>
            </a:r>
            <a:r>
              <a:rPr lang="en-US" altLang="en-US"/>
              <a:t>Continue to improve data collection through ongoing quality assurance</a:t>
            </a:r>
          </a:p>
          <a:p>
            <a:pPr marL="0">
              <a:lnSpc>
                <a:spcPct val="90000"/>
              </a:lnSpc>
              <a:spcBef>
                <a:spcPts val="600"/>
              </a:spcBef>
            </a:pPr>
            <a:endParaRPr lang="en-US" altLang="en-US"/>
          </a:p>
          <a:p>
            <a:pPr marL="0" indent="0">
              <a:spcBef>
                <a:spcPts val="600"/>
              </a:spcBef>
              <a:buNone/>
            </a:pPr>
            <a:r>
              <a:rPr lang="en-US" altLang="en-US" u="sng"/>
              <a:t>If you conclude the data are not (yet) valid, they cannot be used for program effectiveness, program improvement, or anything else.</a:t>
            </a:r>
          </a:p>
          <a:p>
            <a:pPr marL="0">
              <a:lnSpc>
                <a:spcPct val="90000"/>
              </a:lnSpc>
              <a:spcBef>
                <a:spcPts val="600"/>
              </a:spcBef>
            </a:pPr>
            <a:endParaRPr lang="en-US" altLang="en-US" u="sng"/>
          </a:p>
          <a:p>
            <a:pPr marL="0">
              <a:lnSpc>
                <a:spcPct val="90000"/>
              </a:lnSpc>
            </a:pPr>
            <a:endParaRPr lang="en-US" u="sng"/>
          </a:p>
          <a:p>
            <a:pPr marL="0">
              <a:lnSpc>
                <a:spcPct val="90000"/>
              </a:lnSpc>
              <a:spcBef>
                <a:spcPts val="600"/>
              </a:spcBef>
            </a:pPr>
            <a:endParaRPr lang="en-US" altLang="en-US" u="sng"/>
          </a:p>
          <a:p>
            <a:pPr marL="0">
              <a:lnSpc>
                <a:spcPct val="90000"/>
              </a:lnSpc>
              <a:spcBef>
                <a:spcPts val="600"/>
              </a:spcBef>
            </a:pPr>
            <a:endParaRPr lang="en-US" altLang="en-US" u="sng"/>
          </a:p>
          <a:p>
            <a:pPr marL="0">
              <a:lnSpc>
                <a:spcPct val="90000"/>
              </a:lnSpc>
            </a:pPr>
            <a:endParaRPr lang="en-US"/>
          </a:p>
        </p:txBody>
      </p:sp>
      <p:sp>
        <p:nvSpPr>
          <p:cNvPr id="12" name="Date Placeholder 3">
            <a:extLst>
              <a:ext uri="{FF2B5EF4-FFF2-40B4-BE49-F238E27FC236}">
                <a16:creationId xmlns:a16="http://schemas.microsoft.com/office/drawing/2014/main" id="{3A2AEEF2-29F2-105F-93B1-757E504BD9AA}"/>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tx1"/>
                </a:solidFill>
              </a:rPr>
              <a:pPr/>
              <a:t>4</a:t>
            </a:fld>
            <a:endParaRPr lang="en-US">
              <a:solidFill>
                <a:schemeClr val="tx1"/>
              </a:solidFill>
            </a:endParaRPr>
          </a:p>
        </p:txBody>
      </p:sp>
    </p:spTree>
    <p:extLst>
      <p:ext uri="{BB962C8B-B14F-4D97-AF65-F5344CB8AC3E}">
        <p14:creationId xmlns:p14="http://schemas.microsoft.com/office/powerpoint/2010/main" val="922304893"/>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ate Placeholder 3">
            <a:extLst>
              <a:ext uri="{FF2B5EF4-FFF2-40B4-BE49-F238E27FC236}">
                <a16:creationId xmlns:a16="http://schemas.microsoft.com/office/drawing/2014/main" id="{423FCC59-5314-2E76-5CA4-653105AB9950}"/>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40</a:t>
            </a:fld>
            <a:endParaRPr lang="en-US"/>
          </a:p>
        </p:txBody>
      </p:sp>
      <p:sp>
        <p:nvSpPr>
          <p:cNvPr id="2" name="Title 1">
            <a:extLst>
              <a:ext uri="{FF2B5EF4-FFF2-40B4-BE49-F238E27FC236}">
                <a16:creationId xmlns:a16="http://schemas.microsoft.com/office/drawing/2014/main" id="{0B0468C2-3B85-359A-DCF2-E8D269B60EA2}"/>
              </a:ext>
            </a:extLst>
          </p:cNvPr>
          <p:cNvSpPr>
            <a:spLocks noGrp="1"/>
          </p:cNvSpPr>
          <p:nvPr>
            <p:ph type="title"/>
          </p:nvPr>
        </p:nvSpPr>
        <p:spPr>
          <a:xfrm>
            <a:off x="841248" y="548640"/>
            <a:ext cx="3600860" cy="5431536"/>
          </a:xfrm>
        </p:spPr>
        <p:txBody>
          <a:bodyPr>
            <a:normAutofit/>
          </a:bodyPr>
          <a:lstStyle/>
          <a:p>
            <a:r>
              <a:rPr lang="en-US" sz="4200" dirty="0"/>
              <a:t>Key Questions to Ask About Data Completeness</a:t>
            </a:r>
          </a:p>
        </p:txBody>
      </p:sp>
      <p:sp>
        <p:nvSpPr>
          <p:cNvPr id="6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ontent Placeholder 2">
            <a:extLst>
              <a:ext uri="{FF2B5EF4-FFF2-40B4-BE49-F238E27FC236}">
                <a16:creationId xmlns:a16="http://schemas.microsoft.com/office/drawing/2014/main" id="{2EDB96EA-3643-0F5E-E261-0B4E5F801E1E}"/>
              </a:ext>
            </a:extLst>
          </p:cNvPr>
          <p:cNvSpPr>
            <a:spLocks noGrp="1"/>
          </p:cNvSpPr>
          <p:nvPr>
            <p:ph idx="1"/>
          </p:nvPr>
        </p:nvSpPr>
        <p:spPr>
          <a:xfrm>
            <a:off x="5126418" y="1235034"/>
            <a:ext cx="6224335" cy="4748593"/>
          </a:xfrm>
        </p:spPr>
        <p:txBody>
          <a:bodyPr anchor="ctr">
            <a:normAutofit/>
          </a:bodyPr>
          <a:lstStyle/>
          <a:p>
            <a:r>
              <a:rPr lang="en-US" sz="2200" dirty="0">
                <a:latin typeface="Tahoma"/>
                <a:ea typeface="Tahoma"/>
                <a:cs typeface="Tahoma"/>
              </a:rPr>
              <a:t>What percentage of children in your program are represented in the child outcomes data?</a:t>
            </a:r>
          </a:p>
          <a:p>
            <a:r>
              <a:rPr lang="en-US" sz="2200" dirty="0">
                <a:latin typeface="Tahoma"/>
                <a:ea typeface="Tahoma"/>
                <a:cs typeface="Tahoma"/>
              </a:rPr>
              <a:t>Does the raw number of children pass the smell test? </a:t>
            </a:r>
          </a:p>
          <a:p>
            <a:r>
              <a:rPr lang="en-US" sz="2200" dirty="0">
                <a:latin typeface="Tahoma"/>
                <a:ea typeface="Tahoma"/>
                <a:cs typeface="Tahoma"/>
              </a:rPr>
              <a:t>Are there missing data?</a:t>
            </a:r>
          </a:p>
          <a:p>
            <a:r>
              <a:rPr lang="en-US" sz="2200" dirty="0">
                <a:latin typeface="Tahoma"/>
                <a:ea typeface="Tahoma"/>
                <a:cs typeface="Tahoma"/>
              </a:rPr>
              <a:t>Is missing data random or systematic?</a:t>
            </a:r>
          </a:p>
          <a:p>
            <a:r>
              <a:rPr lang="en-US" sz="2200" dirty="0">
                <a:latin typeface="Tahoma"/>
                <a:ea typeface="Tahoma"/>
                <a:cs typeface="Tahoma"/>
              </a:rPr>
              <a:t>Does your data include impossible child outcomes data (e.g., entry of 4 and exit at 5 with “no progress”)?</a:t>
            </a:r>
          </a:p>
          <a:p>
            <a:r>
              <a:rPr lang="en-US" sz="2200" dirty="0">
                <a:latin typeface="Tahoma"/>
                <a:ea typeface="Tahoma"/>
                <a:cs typeface="Tahoma"/>
              </a:rPr>
              <a:t>Are completion rates, unusable data, etc. roughly similar across demographic groups?</a:t>
            </a:r>
          </a:p>
        </p:txBody>
      </p:sp>
      <p:pic>
        <p:nvPicPr>
          <p:cNvPr id="7" name="Graphic 6" descr="Outline of a key">
            <a:extLst>
              <a:ext uri="{FF2B5EF4-FFF2-40B4-BE49-F238E27FC236}">
                <a16:creationId xmlns:a16="http://schemas.microsoft.com/office/drawing/2014/main" id="{6C0E1084-BDBA-E695-D795-E4E54AF353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8418" y="4487414"/>
            <a:ext cx="1158186" cy="1158186"/>
          </a:xfrm>
          <a:prstGeom prst="rect">
            <a:avLst/>
          </a:prstGeom>
        </p:spPr>
      </p:pic>
      <p:pic>
        <p:nvPicPr>
          <p:cNvPr id="68" name="Picture 67">
            <a:extLst>
              <a:ext uri="{FF2B5EF4-FFF2-40B4-BE49-F238E27FC236}">
                <a16:creationId xmlns:a16="http://schemas.microsoft.com/office/drawing/2014/main" id="{EB2EBAB8-0BEA-495C-AC9D-93C2061185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Tree>
    <p:extLst>
      <p:ext uri="{BB962C8B-B14F-4D97-AF65-F5344CB8AC3E}">
        <p14:creationId xmlns:p14="http://schemas.microsoft.com/office/powerpoint/2010/main" val="1166821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DA8C-4AF0-4E44-A4A1-AFBC1BD3921E}"/>
              </a:ext>
            </a:extLst>
          </p:cNvPr>
          <p:cNvSpPr>
            <a:spLocks noGrp="1"/>
          </p:cNvSpPr>
          <p:nvPr>
            <p:ph type="title" idx="4294967295"/>
          </p:nvPr>
        </p:nvSpPr>
        <p:spPr>
          <a:xfrm>
            <a:off x="952500" y="-1463675"/>
            <a:ext cx="10515600" cy="1325563"/>
          </a:xfrm>
        </p:spPr>
        <p:txBody>
          <a:bodyPr/>
          <a:lstStyle/>
          <a:p>
            <a:r>
              <a:rPr lang="en-US" dirty="0"/>
              <a:t>Diving into the Data</a:t>
            </a:r>
          </a:p>
        </p:txBody>
      </p:sp>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quot; &quot;">
            <a:extLst>
              <a:ext uri="{FF2B5EF4-FFF2-40B4-BE49-F238E27FC236}">
                <a16:creationId xmlns:a16="http://schemas.microsoft.com/office/drawing/2014/main" id="{8457638A-53FB-381F-C91D-2BBFABF5626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85825" y="0"/>
            <a:ext cx="10420350" cy="6946900"/>
          </a:xfrm>
          <a:prstGeom prst="rect">
            <a:avLst/>
          </a:prstGeom>
        </p:spPr>
      </p:pic>
      <p:sp>
        <p:nvSpPr>
          <p:cNvPr id="8" name="TextBox 7">
            <a:extLst>
              <a:ext uri="{FF2B5EF4-FFF2-40B4-BE49-F238E27FC236}">
                <a16:creationId xmlns:a16="http://schemas.microsoft.com/office/drawing/2014/main" id="{D26F1335-B3C9-E9AB-C2A7-8649D20913EF}"/>
              </a:ext>
            </a:extLst>
          </p:cNvPr>
          <p:cNvSpPr txBox="1"/>
          <p:nvPr/>
        </p:nvSpPr>
        <p:spPr>
          <a:xfrm>
            <a:off x="952500" y="6858000"/>
            <a:ext cx="10287000" cy="230832"/>
          </a:xfrm>
          <a:prstGeom prst="rect">
            <a:avLst/>
          </a:prstGeom>
          <a:noFill/>
        </p:spPr>
        <p:txBody>
          <a:bodyPr wrap="square" rtlCol="0">
            <a:spAutoFit/>
          </a:bodyPr>
          <a:lstStyle/>
          <a:p>
            <a:r>
              <a:rPr lang="en-US" sz="900">
                <a:hlinkClick r:id="rId4" tooltip="https://open.maricopa.edu/devpsych/chapter/chapter-5-early-childhood/"/>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1946094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F48755-DBD3-432D-BBD5-CA2F1503C7F9}"/>
              </a:ext>
            </a:extLst>
          </p:cNvPr>
          <p:cNvSpPr>
            <a:spLocks noGrp="1"/>
          </p:cNvSpPr>
          <p:nvPr>
            <p:ph type="title"/>
          </p:nvPr>
        </p:nvSpPr>
        <p:spPr>
          <a:xfrm>
            <a:off x="528542" y="467925"/>
            <a:ext cx="11005457" cy="914400"/>
          </a:xfrm>
        </p:spPr>
        <p:txBody>
          <a:bodyPr>
            <a:noAutofit/>
          </a:bodyPr>
          <a:lstStyle/>
          <a:p>
            <a:r>
              <a:rPr lang="en-US" dirty="0"/>
              <a:t>Pattern #2: Distribution, and </a:t>
            </a:r>
            <a:br>
              <a:rPr lang="en-US" dirty="0"/>
            </a:br>
            <a:r>
              <a:rPr lang="en-US" dirty="0"/>
              <a:t>Pattern #3: Means of COS Ratings </a:t>
            </a:r>
          </a:p>
        </p:txBody>
      </p:sp>
      <p:sp>
        <p:nvSpPr>
          <p:cNvPr id="8" name="Content Placeholder 5">
            <a:extLst>
              <a:ext uri="{FF2B5EF4-FFF2-40B4-BE49-F238E27FC236}">
                <a16:creationId xmlns:a16="http://schemas.microsoft.com/office/drawing/2014/main" id="{D657B42E-0024-43A7-8AB5-B6717E77C310}"/>
              </a:ext>
            </a:extLst>
          </p:cNvPr>
          <p:cNvSpPr txBox="1">
            <a:spLocks/>
          </p:cNvSpPr>
          <p:nvPr/>
        </p:nvSpPr>
        <p:spPr>
          <a:xfrm>
            <a:off x="594168" y="1735447"/>
            <a:ext cx="5500551" cy="1234755"/>
          </a:xfrm>
          <a:prstGeom prst="rect">
            <a:avLst/>
          </a:prstGeom>
          <a:ln>
            <a:solidFill>
              <a:schemeClr val="accent6"/>
            </a:solidFill>
          </a:ln>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defRPr/>
            </a:pPr>
            <a:r>
              <a:rPr kumimoji="0" lang="en-US" sz="2400" b="1"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PATTERN:</a:t>
            </a:r>
            <a:r>
              <a:rPr lang="en-US" b="1">
                <a:solidFill>
                  <a:srgbClr val="000000"/>
                </a:solidFill>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Children will differ from one another in reasonable ways</a:t>
            </a:r>
            <a:r>
              <a:rPr lang="en-US">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sz="2400" b="1"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120000"/>
              </a:lnSpc>
              <a:spcBef>
                <a:spcPts val="1000"/>
              </a:spcBef>
              <a:spcAft>
                <a:spcPts val="0"/>
              </a:spcAft>
              <a:buClr>
                <a:srgbClr val="39B54A"/>
              </a:buClr>
              <a:buSzPct val="100000"/>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5">
            <a:extLst>
              <a:ext uri="{FF2B5EF4-FFF2-40B4-BE49-F238E27FC236}">
                <a16:creationId xmlns:a16="http://schemas.microsoft.com/office/drawing/2014/main" id="{FAE50EBA-6542-488D-AF92-437209906CBD}"/>
              </a:ext>
            </a:extLst>
          </p:cNvPr>
          <p:cNvSpPr>
            <a:spLocks noGrp="1"/>
          </p:cNvSpPr>
          <p:nvPr>
            <p:ph idx="1"/>
          </p:nvPr>
        </p:nvSpPr>
        <p:spPr>
          <a:xfrm>
            <a:off x="6091194" y="1735447"/>
            <a:ext cx="5506638" cy="1234755"/>
          </a:xfrm>
          <a:ln>
            <a:solidFill>
              <a:schemeClr val="accent6"/>
            </a:solidFill>
          </a:ln>
        </p:spPr>
        <p:txBody>
          <a:bodyPr vert="horz" lIns="91440" tIns="45720" rIns="91440" bIns="45720" rtlCol="0" anchor="t">
            <a:normAutofit/>
          </a:bodyPr>
          <a:lstStyle/>
          <a:p>
            <a:pPr marL="0" indent="0">
              <a:buNone/>
            </a:pPr>
            <a:r>
              <a:rPr lang="en-US" b="1"/>
              <a:t>ANALYSIS: </a:t>
            </a:r>
            <a:r>
              <a:rPr lang="en-US"/>
              <a:t>Distribution of COS ratings. Mean of COS ratings at entry and exit.</a:t>
            </a:r>
            <a:endParaRPr lang="en-US" b="1"/>
          </a:p>
        </p:txBody>
      </p:sp>
      <p:sp>
        <p:nvSpPr>
          <p:cNvPr id="7" name="Content Placeholder 5">
            <a:extLst>
              <a:ext uri="{FF2B5EF4-FFF2-40B4-BE49-F238E27FC236}">
                <a16:creationId xmlns:a16="http://schemas.microsoft.com/office/drawing/2014/main" id="{A94AE711-77AD-4889-A17C-C7454DC5CF14}"/>
              </a:ext>
            </a:extLst>
          </p:cNvPr>
          <p:cNvSpPr txBox="1">
            <a:spLocks/>
          </p:cNvSpPr>
          <p:nvPr/>
        </p:nvSpPr>
        <p:spPr>
          <a:xfrm>
            <a:off x="594168" y="2970202"/>
            <a:ext cx="11008505" cy="2860907"/>
          </a:xfrm>
          <a:prstGeom prst="rect">
            <a:avLst/>
          </a:prstGeom>
          <a:ln>
            <a:solidFill>
              <a:schemeClr val="accent6"/>
            </a:solidFill>
          </a:ln>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defRPr/>
            </a:pPr>
            <a:r>
              <a:rPr kumimoji="0" lang="en-US" sz="2400" b="1"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RATIONALE:</a:t>
            </a:r>
            <a:r>
              <a:rPr lang="en-US" b="1">
                <a:solidFill>
                  <a:srgbClr val="000000"/>
                </a:solidFill>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EI/ECSE programs serve children with a variety of functional levels, but generally serve more children with mild delays. </a:t>
            </a:r>
            <a:r>
              <a:rPr lang="en-US">
                <a:solidFill>
                  <a:srgbClr val="000000"/>
                </a:solidFill>
                <a:latin typeface="Tahoma" panose="020B0604030504040204" pitchFamily="34" charset="0"/>
                <a:ea typeface="Tahoma" panose="020B0604030504040204" pitchFamily="34" charset="0"/>
                <a:cs typeface="Tahoma" panose="020B0604030504040204" pitchFamily="34" charset="0"/>
              </a:rPr>
              <a:t>Children with severe disabilities tend to have impaired functioning across more domains, whereas children with milder delays have less impaired functioning and may show functioning typical of their chronological age in some domains. Children tend to improve as they get older. </a:t>
            </a:r>
            <a:endParaRPr lang="en-US" sz="2400" b="1"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20000"/>
              </a:lnSpc>
              <a:spcBef>
                <a:spcPts val="1000"/>
              </a:spcBef>
              <a:spcAft>
                <a:spcPts val="0"/>
              </a:spcAft>
              <a:buClr>
                <a:srgbClr val="39B54A"/>
              </a:buClr>
              <a:buSzPct val="100000"/>
              <a:buFont typeface="Arial" panose="020B0604020202020204" pitchFamily="34" charset="0"/>
              <a:buNone/>
              <a:tabLst/>
              <a:defRPr/>
            </a:pPr>
            <a:endParaRPr kumimoji="0" lang="en-US" sz="24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120000"/>
              </a:lnSpc>
              <a:spcBef>
                <a:spcPts val="1000"/>
              </a:spcBef>
              <a:spcAft>
                <a:spcPts val="0"/>
              </a:spcAft>
              <a:buClr>
                <a:srgbClr val="39B54A"/>
              </a:buClr>
              <a:buSzPct val="100000"/>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5060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9FC41D-DCF2-40C1-9179-39F5E8396832}"/>
              </a:ext>
            </a:extLst>
          </p:cNvPr>
          <p:cNvSpPr>
            <a:spLocks noGrp="1"/>
          </p:cNvSpPr>
          <p:nvPr>
            <p:ph type="title"/>
          </p:nvPr>
        </p:nvSpPr>
        <p:spPr>
          <a:xfrm>
            <a:off x="485079" y="207150"/>
            <a:ext cx="11519209" cy="1344147"/>
          </a:xfrm>
        </p:spPr>
        <p:txBody>
          <a:bodyPr>
            <a:normAutofit/>
          </a:bodyPr>
          <a:lstStyle/>
          <a:p>
            <a:r>
              <a:rPr lang="en-US" dirty="0">
                <a:solidFill>
                  <a:schemeClr val="tx1"/>
                </a:solidFill>
                <a:latin typeface="Tahoma"/>
                <a:ea typeface="Tahoma"/>
                <a:cs typeface="Tahoma"/>
              </a:rPr>
              <a:t>Pattern #2. Distribution of COS Ratings at </a:t>
            </a:r>
            <a:r>
              <a:rPr lang="en-US" b="1" dirty="0">
                <a:solidFill>
                  <a:schemeClr val="tx1"/>
                </a:solidFill>
                <a:latin typeface="Tahoma"/>
                <a:ea typeface="Tahoma"/>
                <a:cs typeface="Tahoma"/>
              </a:rPr>
              <a:t>Entry</a:t>
            </a:r>
            <a:r>
              <a:rPr lang="en-US" dirty="0">
                <a:solidFill>
                  <a:schemeClr val="tx1"/>
                </a:solidFill>
                <a:latin typeface="Tahoma"/>
                <a:ea typeface="Tahoma"/>
                <a:cs typeface="Tahoma"/>
              </a:rPr>
              <a:t> for Outcomes </a:t>
            </a:r>
            <a:r>
              <a:rPr lang="en-US" b="1" dirty="0">
                <a:ln>
                  <a:solidFill>
                    <a:sysClr val="windowText" lastClr="000000"/>
                  </a:solidFill>
                </a:ln>
                <a:solidFill>
                  <a:srgbClr val="00B0F0"/>
                </a:solidFill>
                <a:latin typeface="Tahoma"/>
                <a:ea typeface="Tahoma"/>
                <a:cs typeface="Tahoma"/>
              </a:rPr>
              <a:t>A</a:t>
            </a:r>
            <a:r>
              <a:rPr lang="en-US" dirty="0">
                <a:solidFill>
                  <a:schemeClr val="tx1"/>
                </a:solidFill>
                <a:latin typeface="Tahoma"/>
                <a:ea typeface="Tahoma"/>
                <a:cs typeface="Tahoma"/>
              </a:rPr>
              <a:t>, </a:t>
            </a:r>
            <a:r>
              <a:rPr lang="en-US" b="1" dirty="0">
                <a:ln>
                  <a:solidFill>
                    <a:sysClr val="windowText" lastClr="000000"/>
                  </a:solidFill>
                </a:ln>
                <a:solidFill>
                  <a:schemeClr val="accent5">
                    <a:lumMod val="75000"/>
                  </a:schemeClr>
                </a:solidFill>
                <a:latin typeface="Tahoma"/>
                <a:ea typeface="Tahoma"/>
                <a:cs typeface="Tahoma"/>
              </a:rPr>
              <a:t>B</a:t>
            </a:r>
            <a:r>
              <a:rPr lang="en-US" dirty="0">
                <a:solidFill>
                  <a:schemeClr val="tx1"/>
                </a:solidFill>
                <a:latin typeface="Tahoma"/>
                <a:ea typeface="Tahoma"/>
                <a:cs typeface="Tahoma"/>
              </a:rPr>
              <a:t>, and </a:t>
            </a:r>
            <a:r>
              <a:rPr lang="en-US" b="1" dirty="0">
                <a:ln>
                  <a:solidFill>
                    <a:sysClr val="windowText" lastClr="000000"/>
                  </a:solidFill>
                </a:ln>
                <a:solidFill>
                  <a:schemeClr val="accent1">
                    <a:lumMod val="50000"/>
                  </a:schemeClr>
                </a:solidFill>
                <a:latin typeface="Tahoma"/>
                <a:ea typeface="Tahoma"/>
                <a:cs typeface="Tahoma"/>
              </a:rPr>
              <a:t>C</a:t>
            </a:r>
            <a:r>
              <a:rPr lang="en-US" b="1" dirty="0">
                <a:solidFill>
                  <a:schemeClr val="accent3">
                    <a:lumMod val="75000"/>
                  </a:schemeClr>
                </a:solidFill>
                <a:latin typeface="Tahoma"/>
                <a:ea typeface="Tahoma"/>
                <a:cs typeface="Tahoma"/>
              </a:rPr>
              <a:t> </a:t>
            </a:r>
            <a:endParaRPr lang="en-US" dirty="0">
              <a:solidFill>
                <a:schemeClr val="accent3">
                  <a:lumMod val="75000"/>
                </a:schemeClr>
              </a:solidFill>
            </a:endParaRPr>
          </a:p>
        </p:txBody>
      </p:sp>
      <p:graphicFrame>
        <p:nvGraphicFramePr>
          <p:cNvPr id="7" name="Content Placeholder 6" descr="Distribution of COS Ratings at Entry for Outcomes A, B, and C">
            <a:extLst>
              <a:ext uri="{FF2B5EF4-FFF2-40B4-BE49-F238E27FC236}">
                <a16:creationId xmlns:a16="http://schemas.microsoft.com/office/drawing/2014/main" id="{6526B021-F4A7-4E71-921B-F280E6192AFA}"/>
              </a:ext>
            </a:extLst>
          </p:cNvPr>
          <p:cNvGraphicFramePr>
            <a:graphicFrameLocks noGrp="1"/>
          </p:cNvGraphicFramePr>
          <p:nvPr>
            <p:ph idx="1"/>
            <p:extLst>
              <p:ext uri="{D42A27DB-BD31-4B8C-83A1-F6EECF244321}">
                <p14:modId xmlns:p14="http://schemas.microsoft.com/office/powerpoint/2010/main" val="1594571441"/>
              </p:ext>
            </p:extLst>
          </p:nvPr>
        </p:nvGraphicFramePr>
        <p:xfrm>
          <a:off x="262394" y="1693629"/>
          <a:ext cx="11251096" cy="44924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246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D8C10C-38A4-4AD6-8053-C8ECA8304BA3}"/>
              </a:ext>
            </a:extLst>
          </p:cNvPr>
          <p:cNvSpPr>
            <a:spLocks noGrp="1"/>
          </p:cNvSpPr>
          <p:nvPr>
            <p:ph type="title" idx="4294967295"/>
          </p:nvPr>
        </p:nvSpPr>
        <p:spPr>
          <a:xfrm>
            <a:off x="200464" y="180157"/>
            <a:ext cx="4150581" cy="6524604"/>
          </a:xfrm>
        </p:spPr>
        <p:txBody>
          <a:bodyPr>
            <a:normAutofit/>
          </a:bodyPr>
          <a:lstStyle/>
          <a:p>
            <a:r>
              <a:rPr lang="en-US" sz="4000" dirty="0">
                <a:solidFill>
                  <a:schemeClr val="tx1"/>
                </a:solidFill>
                <a:latin typeface="Tahoma"/>
                <a:ea typeface="Tahoma"/>
                <a:cs typeface="Tahoma"/>
              </a:rPr>
              <a:t>Pattern #2: Distribution of COS Ratings at </a:t>
            </a:r>
            <a:r>
              <a:rPr lang="en-US" sz="4000" b="1" dirty="0">
                <a:solidFill>
                  <a:schemeClr val="tx1"/>
                </a:solidFill>
                <a:latin typeface="Tahoma"/>
                <a:ea typeface="Tahoma"/>
                <a:cs typeface="Tahoma"/>
              </a:rPr>
              <a:t>Entry </a:t>
            </a:r>
            <a:br>
              <a:rPr lang="en-US" dirty="0"/>
            </a:br>
            <a:br>
              <a:rPr lang="en-US" dirty="0"/>
            </a:br>
            <a:r>
              <a:rPr lang="en-US" sz="3100" dirty="0">
                <a:solidFill>
                  <a:schemeClr val="tx1"/>
                </a:solidFill>
                <a:latin typeface="Tahoma"/>
                <a:ea typeface="Tahoma"/>
                <a:cs typeface="Tahoma"/>
              </a:rPr>
              <a:t>Which is the expected pattern? </a:t>
            </a:r>
            <a:r>
              <a:rPr lang="en-US" sz="3100" b="1" dirty="0">
                <a:solidFill>
                  <a:schemeClr val="accent6"/>
                </a:solidFill>
                <a:latin typeface="Tahoma"/>
                <a:ea typeface="Tahoma"/>
                <a:cs typeface="Tahoma"/>
              </a:rPr>
              <a:t>1</a:t>
            </a:r>
            <a:r>
              <a:rPr lang="en-US" sz="3100" dirty="0">
                <a:solidFill>
                  <a:schemeClr val="tx1"/>
                </a:solidFill>
                <a:latin typeface="Tahoma"/>
                <a:ea typeface="Tahoma"/>
                <a:cs typeface="Tahoma"/>
              </a:rPr>
              <a:t> or </a:t>
            </a:r>
            <a:r>
              <a:rPr lang="en-US" sz="3100" b="1" dirty="0">
                <a:solidFill>
                  <a:srgbClr val="ED7D31"/>
                </a:solidFill>
                <a:latin typeface="Tahoma"/>
                <a:ea typeface="Tahoma"/>
                <a:cs typeface="Tahoma"/>
              </a:rPr>
              <a:t>2</a:t>
            </a:r>
            <a:r>
              <a:rPr lang="en-US" sz="3100" dirty="0">
                <a:solidFill>
                  <a:schemeClr val="tx1"/>
                </a:solidFill>
                <a:latin typeface="Tahoma"/>
                <a:ea typeface="Tahoma"/>
                <a:cs typeface="Tahoma"/>
              </a:rPr>
              <a:t>?</a:t>
            </a:r>
            <a:br>
              <a:rPr lang="en-US" dirty="0"/>
            </a:br>
            <a:r>
              <a:rPr lang="en-US" dirty="0">
                <a:latin typeface="Tahoma"/>
                <a:ea typeface="Tahoma"/>
                <a:cs typeface="Tahoma"/>
              </a:rPr>
              <a:t> </a:t>
            </a:r>
            <a:endParaRPr lang="en-US" dirty="0"/>
          </a:p>
        </p:txBody>
      </p:sp>
      <p:pic>
        <p:nvPicPr>
          <p:cNvPr id="5122" name="Picture 2">
            <a:extLst>
              <a:ext uri="{FF2B5EF4-FFF2-40B4-BE49-F238E27FC236}">
                <a16:creationId xmlns:a16="http://schemas.microsoft.com/office/drawing/2014/main" id="{F6C10192-64D6-406B-AAC3-B2D91C61A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004" y="180156"/>
            <a:ext cx="7411813" cy="3191065"/>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graphicFrame>
        <p:nvGraphicFramePr>
          <p:cNvPr id="3" name="Object 2" descr="Distribution of COS Ratings at Entry example 1">
            <a:extLst>
              <a:ext uri="{FF2B5EF4-FFF2-40B4-BE49-F238E27FC236}">
                <a16:creationId xmlns:a16="http://schemas.microsoft.com/office/drawing/2014/main" id="{70F7AECC-CE85-ABB7-FDA1-70B80E719BE9}"/>
              </a:ext>
            </a:extLst>
          </p:cNvPr>
          <p:cNvGraphicFramePr>
            <a:graphicFrameLocks noChangeAspect="1"/>
          </p:cNvGraphicFramePr>
          <p:nvPr>
            <p:extLst>
              <p:ext uri="{D42A27DB-BD31-4B8C-83A1-F6EECF244321}">
                <p14:modId xmlns:p14="http://schemas.microsoft.com/office/powerpoint/2010/main" val="193681519"/>
              </p:ext>
            </p:extLst>
          </p:nvPr>
        </p:nvGraphicFramePr>
        <p:xfrm>
          <a:off x="4436004" y="254297"/>
          <a:ext cx="7435850" cy="3219450"/>
        </p:xfrm>
        <a:graphic>
          <a:graphicData uri="http://schemas.openxmlformats.org/presentationml/2006/ole">
            <mc:AlternateContent xmlns:mc="http://schemas.openxmlformats.org/markup-compatibility/2006">
              <mc:Choice xmlns:v="urn:schemas-microsoft-com:vml" Requires="v">
                <p:oleObj r:id="rId4" imgW="7436160" imgH="3219480" progId="">
                  <p:embed/>
                </p:oleObj>
              </mc:Choice>
              <mc:Fallback>
                <p:oleObj r:id="rId4" imgW="7436160" imgH="3219480" progId="">
                  <p:embed/>
                  <p:pic>
                    <p:nvPicPr>
                      <p:cNvPr id="3" name="Object 2" descr="Distribution of COS Ratings at Entry example 1">
                        <a:extLst>
                          <a:ext uri="{FF2B5EF4-FFF2-40B4-BE49-F238E27FC236}">
                            <a16:creationId xmlns:a16="http://schemas.microsoft.com/office/drawing/2014/main" id="{70F7AECC-CE85-ABB7-FDA1-70B80E719BE9}"/>
                          </a:ext>
                        </a:extLst>
                      </p:cNvPr>
                      <p:cNvPicPr/>
                      <p:nvPr/>
                    </p:nvPicPr>
                    <p:blipFill>
                      <a:blip r:embed="rId5"/>
                      <a:stretch>
                        <a:fillRect/>
                      </a:stretch>
                    </p:blipFill>
                    <p:spPr>
                      <a:xfrm>
                        <a:off x="4436004" y="254297"/>
                        <a:ext cx="7435850" cy="3219450"/>
                      </a:xfrm>
                      <a:prstGeom prst="rect">
                        <a:avLst/>
                      </a:prstGeom>
                    </p:spPr>
                  </p:pic>
                </p:oleObj>
              </mc:Fallback>
            </mc:AlternateContent>
          </a:graphicData>
        </a:graphic>
      </p:graphicFrame>
      <p:sp>
        <p:nvSpPr>
          <p:cNvPr id="13" name="Oval 12">
            <a:extLst>
              <a:ext uri="{FF2B5EF4-FFF2-40B4-BE49-F238E27FC236}">
                <a16:creationId xmlns:a16="http://schemas.microsoft.com/office/drawing/2014/main" id="{006710DB-898E-4E92-92F9-312A982FA628}"/>
              </a:ext>
            </a:extLst>
          </p:cNvPr>
          <p:cNvSpPr/>
          <p:nvPr/>
        </p:nvSpPr>
        <p:spPr>
          <a:xfrm>
            <a:off x="9695450" y="384200"/>
            <a:ext cx="1726324" cy="890751"/>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ffectLst>
                  <a:outerShdw blurRad="50800" dist="38100" dir="2700000" algn="tl" rotWithShape="0">
                    <a:prstClr val="black">
                      <a:alpha val="40000"/>
                    </a:prstClr>
                  </a:outerShdw>
                </a:effectLst>
              </a:rPr>
              <a:t>Example 1</a:t>
            </a:r>
          </a:p>
        </p:txBody>
      </p:sp>
      <p:pic>
        <p:nvPicPr>
          <p:cNvPr id="5124" name="Picture 4">
            <a:extLst>
              <a:ext uri="{FF2B5EF4-FFF2-40B4-BE49-F238E27FC236}">
                <a16:creationId xmlns:a16="http://schemas.microsoft.com/office/drawing/2014/main" id="{C53CD421-F601-4C6D-BC49-EF271185AB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6005" y="3499504"/>
            <a:ext cx="7411812" cy="3191065"/>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graphicFrame>
        <p:nvGraphicFramePr>
          <p:cNvPr id="2" name="Object 1" descr="Distribution of COS Ratings at Entry example 2">
            <a:extLst>
              <a:ext uri="{FF2B5EF4-FFF2-40B4-BE49-F238E27FC236}">
                <a16:creationId xmlns:a16="http://schemas.microsoft.com/office/drawing/2014/main" id="{1532AC90-3A98-2E51-5FFC-DDCE1902F5D5}"/>
              </a:ext>
            </a:extLst>
          </p:cNvPr>
          <p:cNvGraphicFramePr>
            <a:graphicFrameLocks noChangeAspect="1"/>
          </p:cNvGraphicFramePr>
          <p:nvPr>
            <p:extLst>
              <p:ext uri="{D42A27DB-BD31-4B8C-83A1-F6EECF244321}">
                <p14:modId xmlns:p14="http://schemas.microsoft.com/office/powerpoint/2010/main" val="3709302861"/>
              </p:ext>
            </p:extLst>
          </p:nvPr>
        </p:nvGraphicFramePr>
        <p:xfrm>
          <a:off x="4436004" y="3495719"/>
          <a:ext cx="7411812" cy="3209042"/>
        </p:xfrm>
        <a:graphic>
          <a:graphicData uri="http://schemas.openxmlformats.org/presentationml/2006/ole">
            <mc:AlternateContent xmlns:mc="http://schemas.openxmlformats.org/markup-compatibility/2006">
              <mc:Choice xmlns:v="urn:schemas-microsoft-com:vml" Requires="v">
                <p:oleObj r:id="rId7" imgW="7436160" imgH="3219480" progId="">
                  <p:embed/>
                </p:oleObj>
              </mc:Choice>
              <mc:Fallback>
                <p:oleObj r:id="rId7" imgW="7436160" imgH="3219480" progId="">
                  <p:embed/>
                  <p:pic>
                    <p:nvPicPr>
                      <p:cNvPr id="2" name="Object 1" descr="Distribution of COS Ratings at Entry example 2">
                        <a:extLst>
                          <a:ext uri="{FF2B5EF4-FFF2-40B4-BE49-F238E27FC236}">
                            <a16:creationId xmlns:a16="http://schemas.microsoft.com/office/drawing/2014/main" id="{1532AC90-3A98-2E51-5FFC-DDCE1902F5D5}"/>
                          </a:ext>
                        </a:extLst>
                      </p:cNvPr>
                      <p:cNvPicPr/>
                      <p:nvPr/>
                    </p:nvPicPr>
                    <p:blipFill>
                      <a:blip r:embed="rId8"/>
                      <a:stretch>
                        <a:fillRect/>
                      </a:stretch>
                    </p:blipFill>
                    <p:spPr>
                      <a:xfrm>
                        <a:off x="4436004" y="3495719"/>
                        <a:ext cx="7411812" cy="3209042"/>
                      </a:xfrm>
                      <a:prstGeom prst="rect">
                        <a:avLst/>
                      </a:prstGeom>
                    </p:spPr>
                  </p:pic>
                </p:oleObj>
              </mc:Fallback>
            </mc:AlternateContent>
          </a:graphicData>
        </a:graphic>
      </p:graphicFrame>
      <p:sp>
        <p:nvSpPr>
          <p:cNvPr id="16" name="Oval 15">
            <a:extLst>
              <a:ext uri="{FF2B5EF4-FFF2-40B4-BE49-F238E27FC236}">
                <a16:creationId xmlns:a16="http://schemas.microsoft.com/office/drawing/2014/main" id="{657323B1-7F4A-480D-8ACB-6BC5E20E9A62}"/>
              </a:ext>
            </a:extLst>
          </p:cNvPr>
          <p:cNvSpPr/>
          <p:nvPr/>
        </p:nvSpPr>
        <p:spPr>
          <a:xfrm>
            <a:off x="5472364" y="3643433"/>
            <a:ext cx="1726324" cy="890751"/>
          </a:xfrm>
          <a:prstGeom prst="ellipse">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ffectLst>
                  <a:outerShdw blurRad="50800" dist="38100" dir="2700000" algn="tl" rotWithShape="0">
                    <a:prstClr val="black">
                      <a:alpha val="40000"/>
                    </a:prstClr>
                  </a:outerShdw>
                </a:effectLst>
              </a:rPr>
              <a:t>Example 2</a:t>
            </a:r>
          </a:p>
        </p:txBody>
      </p:sp>
    </p:spTree>
    <p:extLst>
      <p:ext uri="{BB962C8B-B14F-4D97-AF65-F5344CB8AC3E}">
        <p14:creationId xmlns:p14="http://schemas.microsoft.com/office/powerpoint/2010/main" val="197324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par>
                                <p:cTn id="11" presetID="49" presetClass="entr" presetSubtype="0" decel="100000" fill="hold" grpId="0" nodeType="withEffect">
                                  <p:stCondLst>
                                    <p:cond delay="120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360"/>
                                          </p:val>
                                        </p:tav>
                                        <p:tav tm="100000">
                                          <p:val>
                                            <p:fltVal val="0"/>
                                          </p:val>
                                        </p:tav>
                                      </p:tavLst>
                                    </p:anim>
                                    <p:animEffect transition="in" filter="fade">
                                      <p:cBhvr>
                                        <p:cTn id="16" dur="500"/>
                                        <p:tgtEl>
                                          <p:spTgt spid="16"/>
                                        </p:tgtEl>
                                      </p:cBhvr>
                                    </p:animEffect>
                                  </p:childTnLst>
                                </p:cTn>
                              </p:par>
                            </p:childTnLst>
                          </p:cTn>
                        </p:par>
                        <p:par>
                          <p:cTn id="17" fill="hold">
                            <p:stCondLst>
                              <p:cond delay="1700"/>
                            </p:stCondLst>
                            <p:childTnLst>
                              <p:par>
                                <p:cTn id="18" presetID="32" presetClass="emph" presetSubtype="0" repeatCount="indefinite" fill="hold" grpId="1" nodeType="afterEffect">
                                  <p:stCondLst>
                                    <p:cond delay="0"/>
                                  </p:stCondLst>
                                  <p:endCondLst>
                                    <p:cond evt="onNext" delay="0">
                                      <p:tgtEl>
                                        <p:sldTgt/>
                                      </p:tgtEl>
                                    </p:cond>
                                  </p:end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par>
                                <p:cTn id="24" presetID="32" presetClass="emph" presetSubtype="0" repeatCount="indefinite" fill="hold" grpId="1" nodeType="withEffect">
                                  <p:stCondLst>
                                    <p:cond delay="100"/>
                                  </p:stCondLst>
                                  <p:endCondLst>
                                    <p:cond evt="onNext" delay="0">
                                      <p:tgtEl>
                                        <p:sldTgt/>
                                      </p:tgtEl>
                                    </p:cond>
                                  </p:endCondLst>
                                  <p:childTnLst>
                                    <p:animRot by="120000">
                                      <p:cBhvr>
                                        <p:cTn id="25" dur="100" fill="hold">
                                          <p:stCondLst>
                                            <p:cond delay="0"/>
                                          </p:stCondLst>
                                        </p:cTn>
                                        <p:tgtEl>
                                          <p:spTgt spid="16"/>
                                        </p:tgtEl>
                                        <p:attrNameLst>
                                          <p:attrName>r</p:attrName>
                                        </p:attrNameLst>
                                      </p:cBhvr>
                                    </p:animRot>
                                    <p:animRot by="-240000">
                                      <p:cBhvr>
                                        <p:cTn id="26" dur="200" fill="hold">
                                          <p:stCondLst>
                                            <p:cond delay="200"/>
                                          </p:stCondLst>
                                        </p:cTn>
                                        <p:tgtEl>
                                          <p:spTgt spid="16"/>
                                        </p:tgtEl>
                                        <p:attrNameLst>
                                          <p:attrName>r</p:attrName>
                                        </p:attrNameLst>
                                      </p:cBhvr>
                                    </p:animRot>
                                    <p:animRot by="240000">
                                      <p:cBhvr>
                                        <p:cTn id="27" dur="200" fill="hold">
                                          <p:stCondLst>
                                            <p:cond delay="400"/>
                                          </p:stCondLst>
                                        </p:cTn>
                                        <p:tgtEl>
                                          <p:spTgt spid="16"/>
                                        </p:tgtEl>
                                        <p:attrNameLst>
                                          <p:attrName>r</p:attrName>
                                        </p:attrNameLst>
                                      </p:cBhvr>
                                    </p:animRot>
                                    <p:animRot by="-240000">
                                      <p:cBhvr>
                                        <p:cTn id="28" dur="200" fill="hold">
                                          <p:stCondLst>
                                            <p:cond delay="600"/>
                                          </p:stCondLst>
                                        </p:cTn>
                                        <p:tgtEl>
                                          <p:spTgt spid="16"/>
                                        </p:tgtEl>
                                        <p:attrNameLst>
                                          <p:attrName>r</p:attrName>
                                        </p:attrNameLst>
                                      </p:cBhvr>
                                    </p:animRot>
                                    <p:animRot by="120000">
                                      <p:cBhvr>
                                        <p:cTn id="29" dur="200" fill="hold">
                                          <p:stCondLst>
                                            <p:cond delay="800"/>
                                          </p:stCondLst>
                                        </p:cTn>
                                        <p:tgtEl>
                                          <p:spTgt spid="16"/>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49" presetClass="exit" presetSubtype="0" accel="100000" fill="hold" grpId="2" nodeType="clickEffect">
                                  <p:stCondLst>
                                    <p:cond delay="0"/>
                                  </p:stCondLst>
                                  <p:childTnLst>
                                    <p:anim calcmode="lin" valueType="num">
                                      <p:cBhvr>
                                        <p:cTn id="33" dur="500"/>
                                        <p:tgtEl>
                                          <p:spTgt spid="13"/>
                                        </p:tgtEl>
                                        <p:attrNameLst>
                                          <p:attrName>ppt_w</p:attrName>
                                        </p:attrNameLst>
                                      </p:cBhvr>
                                      <p:tavLst>
                                        <p:tav tm="0">
                                          <p:val>
                                            <p:strVal val="ppt_w"/>
                                          </p:val>
                                        </p:tav>
                                        <p:tav tm="100000">
                                          <p:val>
                                            <p:fltVal val="0"/>
                                          </p:val>
                                        </p:tav>
                                      </p:tavLst>
                                    </p:anim>
                                    <p:anim calcmode="lin" valueType="num">
                                      <p:cBhvr>
                                        <p:cTn id="34" dur="500"/>
                                        <p:tgtEl>
                                          <p:spTgt spid="13"/>
                                        </p:tgtEl>
                                        <p:attrNameLst>
                                          <p:attrName>ppt_h</p:attrName>
                                        </p:attrNameLst>
                                      </p:cBhvr>
                                      <p:tavLst>
                                        <p:tav tm="0">
                                          <p:val>
                                            <p:strVal val="ppt_h"/>
                                          </p:val>
                                        </p:tav>
                                        <p:tav tm="100000">
                                          <p:val>
                                            <p:fltVal val="0"/>
                                          </p:val>
                                        </p:tav>
                                      </p:tavLst>
                                    </p:anim>
                                    <p:anim calcmode="lin" valueType="num">
                                      <p:cBhvr>
                                        <p:cTn id="35" dur="500"/>
                                        <p:tgtEl>
                                          <p:spTgt spid="13"/>
                                        </p:tgtEl>
                                        <p:attrNameLst>
                                          <p:attrName>style.rotation</p:attrName>
                                        </p:attrNameLst>
                                      </p:cBhvr>
                                      <p:tavLst>
                                        <p:tav tm="0">
                                          <p:val>
                                            <p:fltVal val="0"/>
                                          </p:val>
                                        </p:tav>
                                        <p:tav tm="100000">
                                          <p:val>
                                            <p:fltVal val="36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6" presetClass="emph" presetSubtype="0" fill="hold" grpId="2" nodeType="withEffect">
                                  <p:stCondLst>
                                    <p:cond delay="100"/>
                                  </p:stCondLst>
                                  <p:childTnLst>
                                    <p:animScale>
                                      <p:cBhvr>
                                        <p:cTn id="39" dur="2000" fill="hold"/>
                                        <p:tgtEl>
                                          <p:spTgt spid="16"/>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6" grpId="0" animBg="1"/>
      <p:bldP spid="16" grpId="1" animBg="1"/>
      <p:bldP spid="16" grpId="2"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9FC41D-DCF2-40C1-9179-39F5E8396832}"/>
              </a:ext>
            </a:extLst>
          </p:cNvPr>
          <p:cNvSpPr>
            <a:spLocks noGrp="1"/>
          </p:cNvSpPr>
          <p:nvPr>
            <p:ph type="title"/>
          </p:nvPr>
        </p:nvSpPr>
        <p:spPr>
          <a:xfrm>
            <a:off x="715537" y="507265"/>
            <a:ext cx="10346474" cy="712334"/>
          </a:xfrm>
        </p:spPr>
        <p:txBody>
          <a:bodyPr>
            <a:noAutofit/>
          </a:bodyPr>
          <a:lstStyle/>
          <a:p>
            <a:r>
              <a:rPr lang="en-US" sz="3600" dirty="0">
                <a:solidFill>
                  <a:schemeClr val="tx1"/>
                </a:solidFill>
              </a:rPr>
              <a:t>Pattern #3: Mean COS Ratings at Entry vs. Exit for Outcomes A, B, and C</a:t>
            </a:r>
            <a:endParaRPr lang="en-US" sz="3600" dirty="0">
              <a:solidFill>
                <a:schemeClr val="tx1"/>
              </a:solidFill>
              <a:latin typeface="Tahoma"/>
              <a:ea typeface="Tahoma"/>
              <a:cs typeface="Tahoma"/>
            </a:endParaRPr>
          </a:p>
        </p:txBody>
      </p:sp>
      <p:graphicFrame>
        <p:nvGraphicFramePr>
          <p:cNvPr id="7" name="Content Placeholder 5" descr="Chart of the mean COS Ratings at Entry vs. Exit for Outcomes A, B, and C">
            <a:extLst>
              <a:ext uri="{FF2B5EF4-FFF2-40B4-BE49-F238E27FC236}">
                <a16:creationId xmlns:a16="http://schemas.microsoft.com/office/drawing/2014/main" id="{A66977B1-DA8F-4039-A23B-C43FD9B82A1C}"/>
              </a:ext>
            </a:extLst>
          </p:cNvPr>
          <p:cNvGraphicFramePr>
            <a:graphicFrameLocks/>
          </p:cNvGraphicFramePr>
          <p:nvPr>
            <p:extLst>
              <p:ext uri="{D42A27DB-BD31-4B8C-83A1-F6EECF244321}">
                <p14:modId xmlns:p14="http://schemas.microsoft.com/office/powerpoint/2010/main" val="3949178048"/>
              </p:ext>
            </p:extLst>
          </p:nvPr>
        </p:nvGraphicFramePr>
        <p:xfrm>
          <a:off x="2629463" y="2309548"/>
          <a:ext cx="6518622" cy="3291136"/>
        </p:xfrm>
        <a:graphic>
          <a:graphicData uri="http://schemas.openxmlformats.org/drawingml/2006/table">
            <a:tbl>
              <a:tblPr firstRow="1">
                <a:tableStyleId>{69012ECD-51FC-41F1-AA8D-1B2483CD663E}</a:tableStyleId>
              </a:tblPr>
              <a:tblGrid>
                <a:gridCol w="2276324">
                  <a:extLst>
                    <a:ext uri="{9D8B030D-6E8A-4147-A177-3AD203B41FA5}">
                      <a16:colId xmlns:a16="http://schemas.microsoft.com/office/drawing/2014/main" val="1956318965"/>
                    </a:ext>
                  </a:extLst>
                </a:gridCol>
                <a:gridCol w="2189018">
                  <a:extLst>
                    <a:ext uri="{9D8B030D-6E8A-4147-A177-3AD203B41FA5}">
                      <a16:colId xmlns:a16="http://schemas.microsoft.com/office/drawing/2014/main" val="2698477849"/>
                    </a:ext>
                  </a:extLst>
                </a:gridCol>
                <a:gridCol w="2053280">
                  <a:extLst>
                    <a:ext uri="{9D8B030D-6E8A-4147-A177-3AD203B41FA5}">
                      <a16:colId xmlns:a16="http://schemas.microsoft.com/office/drawing/2014/main" val="2934363397"/>
                    </a:ext>
                  </a:extLst>
                </a:gridCol>
              </a:tblGrid>
              <a:tr h="822784">
                <a:tc>
                  <a:txBody>
                    <a:bodyPr/>
                    <a:lstStyle/>
                    <a:p>
                      <a:pPr algn="ctr" fontAlgn="ctr"/>
                      <a:r>
                        <a:rPr lang="en-US" sz="3200" u="none" strike="noStrike">
                          <a:solidFill>
                            <a:schemeClr val="tx1"/>
                          </a:solidFill>
                          <a:effectLst/>
                          <a:latin typeface="Tahoma" panose="020B0604030504040204" pitchFamily="34" charset="0"/>
                          <a:ea typeface="Tahoma" panose="020B0604030504040204" pitchFamily="34" charset="0"/>
                          <a:cs typeface="Tahoma" panose="020B0604030504040204" pitchFamily="34" charset="0"/>
                        </a:rPr>
                        <a:t>Outcome</a:t>
                      </a:r>
                    </a:p>
                  </a:txBody>
                  <a:tcPr marL="7620" marR="7620" marT="762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ctr"/>
                      <a:r>
                        <a:rPr lang="en-US" sz="3200" u="none" strike="noStrike">
                          <a:solidFill>
                            <a:schemeClr val="tx1"/>
                          </a:solidFill>
                          <a:effectLst/>
                          <a:latin typeface="Tahoma" panose="020B0604030504040204" pitchFamily="34" charset="0"/>
                          <a:ea typeface="Tahoma" panose="020B0604030504040204" pitchFamily="34" charset="0"/>
                          <a:cs typeface="Tahoma" panose="020B0604030504040204" pitchFamily="34" charset="0"/>
                        </a:rPr>
                        <a:t>Entry</a:t>
                      </a:r>
                    </a:p>
                  </a:txBody>
                  <a:tcPr marL="7620" marR="7620" marT="762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ctr"/>
                      <a:r>
                        <a:rPr lang="en-US" sz="3200" u="none" strike="noStrike">
                          <a:solidFill>
                            <a:schemeClr val="tx1"/>
                          </a:solidFill>
                          <a:effectLst/>
                          <a:latin typeface="Tahoma" panose="020B0604030504040204" pitchFamily="34" charset="0"/>
                          <a:ea typeface="Tahoma" panose="020B0604030504040204" pitchFamily="34" charset="0"/>
                          <a:cs typeface="Tahoma" panose="020B0604030504040204" pitchFamily="34" charset="0"/>
                        </a:rPr>
                        <a:t>Exit</a:t>
                      </a:r>
                    </a:p>
                  </a:txBody>
                  <a:tcPr marL="7620" marR="7620" marT="762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3519430295"/>
                  </a:ext>
                </a:extLst>
              </a:tr>
              <a:tr h="822784">
                <a:tc>
                  <a:txBody>
                    <a:bodyPr/>
                    <a:lstStyle/>
                    <a:p>
                      <a:pPr algn="ctr" fontAlgn="ctr"/>
                      <a:r>
                        <a:rPr lang="en-US" sz="3200" b="1" u="none" strike="noStrike">
                          <a:ln w="12700">
                            <a:solidFill>
                              <a:sysClr val="windowText" lastClr="000000"/>
                            </a:solidFill>
                          </a:ln>
                          <a:solidFill>
                            <a:schemeClr val="bg1"/>
                          </a:solidFill>
                          <a:effectLst/>
                          <a:latin typeface="Tahoma" panose="020B0604030504040204" pitchFamily="34" charset="0"/>
                          <a:ea typeface="Tahoma" panose="020B0604030504040204" pitchFamily="34" charset="0"/>
                          <a:cs typeface="Tahoma" panose="020B0604030504040204" pitchFamily="34" charset="0"/>
                        </a:rPr>
                        <a:t>A</a:t>
                      </a:r>
                    </a:p>
                  </a:txBody>
                  <a:tcPr marL="7620" marR="7620" marT="7620" marB="0" anchor="ctr">
                    <a:lnL w="12700">
                      <a:solidFill>
                        <a:schemeClr val="tx1"/>
                      </a:solidFill>
                    </a:lnL>
                    <a:lnR w="12700">
                      <a:solidFill>
                        <a:schemeClr val="tx1"/>
                      </a:solidFill>
                    </a:lnR>
                    <a:lnT w="12700">
                      <a:solidFill>
                        <a:schemeClr val="tx1"/>
                      </a:solidFill>
                    </a:lnT>
                    <a:lnB w="12700">
                      <a:solidFill>
                        <a:schemeClr val="tx1"/>
                      </a:solidFill>
                    </a:lnB>
                    <a:solidFill>
                      <a:srgbClr val="00B0F0"/>
                    </a:solidFill>
                  </a:tcPr>
                </a:tc>
                <a:tc>
                  <a:txBody>
                    <a:bodyPr/>
                    <a:lstStyle/>
                    <a:p>
                      <a:pPr marL="0" algn="ctr" defTabSz="914400" rtl="0" eaLnBrk="1" fontAlgn="ctr" latinLnBrk="0" hangingPunct="1"/>
                      <a:r>
                        <a:rPr lang="en-US" sz="3200" u="none" strike="noStrike" kern="1200">
                          <a:effectLst/>
                          <a:latin typeface="Tahoma" panose="020B0604030504040204" pitchFamily="34" charset="0"/>
                          <a:ea typeface="Tahoma" panose="020B0604030504040204" pitchFamily="34" charset="0"/>
                          <a:cs typeface="Tahoma" panose="020B0604030504040204" pitchFamily="34" charset="0"/>
                        </a:rPr>
                        <a:t>3.8</a:t>
                      </a:r>
                    </a:p>
                  </a:txBody>
                  <a:tcPr marL="7620" marR="7620" marT="762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algn="ctr" defTabSz="914400" rtl="0" eaLnBrk="1" fontAlgn="ctr" latinLnBrk="0" hangingPunct="1"/>
                      <a:r>
                        <a:rPr lang="en-US" sz="3200" u="none" strike="noStrike" kern="1200" dirty="0">
                          <a:effectLst/>
                          <a:latin typeface="Tahoma" panose="020B0604030504040204" pitchFamily="34" charset="0"/>
                          <a:ea typeface="Tahoma" panose="020B0604030504040204" pitchFamily="34" charset="0"/>
                          <a:cs typeface="Tahoma" panose="020B0604030504040204" pitchFamily="34" charset="0"/>
                        </a:rPr>
                        <a:t>5.2</a:t>
                      </a:r>
                    </a:p>
                  </a:txBody>
                  <a:tcPr marL="7620" marR="7620" marT="762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202651153"/>
                  </a:ext>
                </a:extLst>
              </a:tr>
              <a:tr h="822784">
                <a:tc>
                  <a:txBody>
                    <a:bodyPr/>
                    <a:lstStyle/>
                    <a:p>
                      <a:pPr algn="ctr" fontAlgn="ctr"/>
                      <a:r>
                        <a:rPr lang="en-US" sz="3200" b="1" u="none" strike="noStrike" dirty="0">
                          <a:ln w="12700">
                            <a:solidFill>
                              <a:sysClr val="windowText" lastClr="000000"/>
                            </a:solidFill>
                          </a:ln>
                          <a:solidFill>
                            <a:schemeClr val="bg1"/>
                          </a:solidFill>
                          <a:effectLst/>
                          <a:latin typeface="Tahoma" panose="020B0604030504040204" pitchFamily="34" charset="0"/>
                          <a:ea typeface="Tahoma" panose="020B0604030504040204" pitchFamily="34" charset="0"/>
                          <a:cs typeface="Tahoma" panose="020B0604030504040204" pitchFamily="34" charset="0"/>
                        </a:rPr>
                        <a:t>B</a:t>
                      </a:r>
                    </a:p>
                  </a:txBody>
                  <a:tcPr marL="7620" marR="7620" marT="7620" marB="0" anchor="ctr">
                    <a:lnL w="12700">
                      <a:solidFill>
                        <a:schemeClr val="tx1"/>
                      </a:solidFill>
                    </a:lnL>
                    <a:lnR w="12700">
                      <a:solidFill>
                        <a:schemeClr val="tx1"/>
                      </a:solidFill>
                    </a:lnR>
                    <a:lnT w="12700">
                      <a:solidFill>
                        <a:schemeClr val="tx1"/>
                      </a:solidFill>
                    </a:lnT>
                    <a:lnB w="12700">
                      <a:solidFill>
                        <a:schemeClr val="tx1"/>
                      </a:solidFill>
                    </a:lnB>
                    <a:solidFill>
                      <a:schemeClr val="accent5">
                        <a:lumMod val="75000"/>
                      </a:schemeClr>
                    </a:solidFill>
                  </a:tcPr>
                </a:tc>
                <a:tc>
                  <a:txBody>
                    <a:bodyPr/>
                    <a:lstStyle/>
                    <a:p>
                      <a:pPr marL="0" algn="ctr" defTabSz="914400" rtl="0" eaLnBrk="1" fontAlgn="ctr" latinLnBrk="0" hangingPunct="1"/>
                      <a:r>
                        <a:rPr lang="en-US" sz="3200" u="none" strike="noStrike" kern="1200">
                          <a:effectLst/>
                          <a:latin typeface="Tahoma" panose="020B0604030504040204" pitchFamily="34" charset="0"/>
                          <a:ea typeface="Tahoma" panose="020B0604030504040204" pitchFamily="34" charset="0"/>
                          <a:cs typeface="Tahoma" panose="020B0604030504040204" pitchFamily="34" charset="0"/>
                        </a:rPr>
                        <a:t>3.5</a:t>
                      </a:r>
                    </a:p>
                  </a:txBody>
                  <a:tcPr marL="7620" marR="7620" marT="762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algn="ctr" defTabSz="914400" rtl="0" eaLnBrk="1" fontAlgn="ctr" latinLnBrk="0" hangingPunct="1"/>
                      <a:r>
                        <a:rPr lang="en-US" sz="3200" u="none" strike="noStrike" kern="1200">
                          <a:effectLst/>
                          <a:latin typeface="Tahoma" panose="020B0604030504040204" pitchFamily="34" charset="0"/>
                          <a:ea typeface="Tahoma" panose="020B0604030504040204" pitchFamily="34" charset="0"/>
                          <a:cs typeface="Tahoma" panose="020B0604030504040204" pitchFamily="34" charset="0"/>
                        </a:rPr>
                        <a:t>4.7</a:t>
                      </a:r>
                    </a:p>
                  </a:txBody>
                  <a:tcPr marL="7620" marR="7620" marT="762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275667792"/>
                  </a:ext>
                </a:extLst>
              </a:tr>
              <a:tr h="822784">
                <a:tc>
                  <a:txBody>
                    <a:bodyPr/>
                    <a:lstStyle/>
                    <a:p>
                      <a:pPr algn="ctr" fontAlgn="ctr"/>
                      <a:r>
                        <a:rPr lang="en-US" sz="3200" b="1" u="none" strike="noStrike">
                          <a:ln w="12700">
                            <a:solidFill>
                              <a:sysClr val="windowText" lastClr="000000"/>
                            </a:solidFill>
                          </a:ln>
                          <a:solidFill>
                            <a:schemeClr val="bg1"/>
                          </a:solidFill>
                          <a:effectLst/>
                          <a:latin typeface="Tahoma" panose="020B0604030504040204" pitchFamily="34" charset="0"/>
                          <a:ea typeface="Tahoma" panose="020B0604030504040204" pitchFamily="34" charset="0"/>
                          <a:cs typeface="Tahoma" panose="020B0604030504040204" pitchFamily="34" charset="0"/>
                        </a:rPr>
                        <a:t>C</a:t>
                      </a:r>
                    </a:p>
                  </a:txBody>
                  <a:tcPr marL="7620" marR="7620" marT="7620" marB="0" anchor="ctr">
                    <a:lnL w="12700">
                      <a:solidFill>
                        <a:schemeClr val="tx1"/>
                      </a:solidFill>
                    </a:lnL>
                    <a:lnR w="12700">
                      <a:solidFill>
                        <a:schemeClr val="tx1"/>
                      </a:solidFill>
                    </a:lnR>
                    <a:lnT w="12700">
                      <a:solidFill>
                        <a:schemeClr val="tx1"/>
                      </a:solidFill>
                    </a:lnT>
                    <a:lnB w="12700">
                      <a:solidFill>
                        <a:schemeClr val="tx1"/>
                      </a:solidFill>
                    </a:lnB>
                    <a:solidFill>
                      <a:schemeClr val="accent1">
                        <a:lumMod val="50000"/>
                      </a:schemeClr>
                    </a:solidFill>
                  </a:tcPr>
                </a:tc>
                <a:tc>
                  <a:txBody>
                    <a:bodyPr/>
                    <a:lstStyle/>
                    <a:p>
                      <a:pPr marL="0" algn="ctr" defTabSz="914400" rtl="0" eaLnBrk="1" fontAlgn="ctr" latinLnBrk="0" hangingPunct="1"/>
                      <a:r>
                        <a:rPr lang="en-US" sz="3200" u="none" strike="noStrike" kern="1200">
                          <a:effectLst/>
                          <a:latin typeface="Tahoma" panose="020B0604030504040204" pitchFamily="34" charset="0"/>
                          <a:ea typeface="Tahoma" panose="020B0604030504040204" pitchFamily="34" charset="0"/>
                          <a:cs typeface="Tahoma" panose="020B0604030504040204" pitchFamily="34" charset="0"/>
                        </a:rPr>
                        <a:t>3.6</a:t>
                      </a:r>
                    </a:p>
                  </a:txBody>
                  <a:tcPr marL="7620" marR="7620" marT="762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algn="ctr" defTabSz="914400" rtl="0" eaLnBrk="1" fontAlgn="ctr" latinLnBrk="0" hangingPunct="1"/>
                      <a:r>
                        <a:rPr lang="en-US" sz="3200" u="none" strike="noStrike" kern="1200" dirty="0">
                          <a:effectLst/>
                          <a:latin typeface="Tahoma" panose="020B0604030504040204" pitchFamily="34" charset="0"/>
                          <a:ea typeface="Tahoma" panose="020B0604030504040204" pitchFamily="34" charset="0"/>
                          <a:cs typeface="Tahoma" panose="020B0604030504040204" pitchFamily="34" charset="0"/>
                        </a:rPr>
                        <a:t>6.0</a:t>
                      </a:r>
                    </a:p>
                  </a:txBody>
                  <a:tcPr marL="7620" marR="7620" marT="762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40658315"/>
                  </a:ext>
                </a:extLst>
              </a:tr>
            </a:tbl>
          </a:graphicData>
        </a:graphic>
      </p:graphicFrame>
    </p:spTree>
    <p:extLst>
      <p:ext uri="{BB962C8B-B14F-4D97-AF65-F5344CB8AC3E}">
        <p14:creationId xmlns:p14="http://schemas.microsoft.com/office/powerpoint/2010/main" val="41641971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31F6C6-C763-4C01-949C-D24FF98FF204}"/>
              </a:ext>
            </a:extLst>
          </p:cNvPr>
          <p:cNvSpPr>
            <a:spLocks noGrp="1"/>
          </p:cNvSpPr>
          <p:nvPr>
            <p:ph type="title"/>
          </p:nvPr>
        </p:nvSpPr>
        <p:spPr/>
        <p:txBody>
          <a:bodyPr>
            <a:normAutofit/>
          </a:bodyPr>
          <a:lstStyle/>
          <a:p>
            <a:r>
              <a:rPr lang="en-US" sz="3600" dirty="0">
                <a:latin typeface="Tahoma"/>
                <a:ea typeface="Tahoma"/>
                <a:cs typeface="Tahoma"/>
              </a:rPr>
              <a:t>Pattern #3: Mean COS Ratings at Entry and Exit</a:t>
            </a:r>
          </a:p>
        </p:txBody>
      </p:sp>
      <p:graphicFrame>
        <p:nvGraphicFramePr>
          <p:cNvPr id="9" name="Table 8">
            <a:extLst>
              <a:ext uri="{FF2B5EF4-FFF2-40B4-BE49-F238E27FC236}">
                <a16:creationId xmlns:a16="http://schemas.microsoft.com/office/drawing/2014/main" id="{F7D3554B-3584-4115-9FC1-928868AC7719}"/>
              </a:ext>
            </a:extLst>
          </p:cNvPr>
          <p:cNvGraphicFramePr>
            <a:graphicFrameLocks noGrp="1"/>
          </p:cNvGraphicFramePr>
          <p:nvPr>
            <p:extLst>
              <p:ext uri="{D42A27DB-BD31-4B8C-83A1-F6EECF244321}">
                <p14:modId xmlns:p14="http://schemas.microsoft.com/office/powerpoint/2010/main" val="425494625"/>
              </p:ext>
            </p:extLst>
          </p:nvPr>
        </p:nvGraphicFramePr>
        <p:xfrm>
          <a:off x="1328376" y="2471258"/>
          <a:ext cx="1633728" cy="2133600"/>
        </p:xfrm>
        <a:graphic>
          <a:graphicData uri="http://schemas.openxmlformats.org/drawingml/2006/table">
            <a:tbl>
              <a:tblPr firstRow="1" bandRow="1">
                <a:tableStyleId>{073A0DAA-6AF3-43AB-8588-CEC1D06C72B9}</a:tableStyleId>
              </a:tblPr>
              <a:tblGrid>
                <a:gridCol w="1633728">
                  <a:extLst>
                    <a:ext uri="{9D8B030D-6E8A-4147-A177-3AD203B41FA5}">
                      <a16:colId xmlns:a16="http://schemas.microsoft.com/office/drawing/2014/main" val="715744343"/>
                    </a:ext>
                  </a:extLst>
                </a:gridCol>
              </a:tblGrid>
              <a:tr h="370840">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Outcome </a:t>
                      </a:r>
                    </a:p>
                  </a:txBody>
                  <a:tcPr/>
                </a:tc>
                <a:extLst>
                  <a:ext uri="{0D108BD9-81ED-4DB2-BD59-A6C34878D82A}">
                    <a16:rowId xmlns:a16="http://schemas.microsoft.com/office/drawing/2014/main" val="1553764089"/>
                  </a:ext>
                </a:extLst>
              </a:tr>
              <a:tr h="370840">
                <a:tc>
                  <a:txBody>
                    <a:bodyPr/>
                    <a:lstStyle/>
                    <a:p>
                      <a:pPr algn="ctr"/>
                      <a:r>
                        <a:rPr lang="en-US" sz="3200">
                          <a:latin typeface="Tahoma" panose="020B0604030504040204" pitchFamily="34" charset="0"/>
                          <a:ea typeface="Tahoma" panose="020B0604030504040204" pitchFamily="34" charset="0"/>
                          <a:cs typeface="Tahoma" panose="020B0604030504040204" pitchFamily="34" charset="0"/>
                        </a:rPr>
                        <a:t>A</a:t>
                      </a:r>
                    </a:p>
                  </a:txBody>
                  <a:tcPr/>
                </a:tc>
                <a:extLst>
                  <a:ext uri="{0D108BD9-81ED-4DB2-BD59-A6C34878D82A}">
                    <a16:rowId xmlns:a16="http://schemas.microsoft.com/office/drawing/2014/main" val="2296641901"/>
                  </a:ext>
                </a:extLst>
              </a:tr>
              <a:tr h="370840">
                <a:tc>
                  <a:txBody>
                    <a:bodyPr/>
                    <a:lstStyle/>
                    <a:p>
                      <a:pPr algn="ctr"/>
                      <a:r>
                        <a:rPr lang="en-US" sz="3200">
                          <a:latin typeface="Tahoma" panose="020B0604030504040204" pitchFamily="34" charset="0"/>
                          <a:ea typeface="Tahoma" panose="020B0604030504040204" pitchFamily="34" charset="0"/>
                          <a:cs typeface="Tahoma" panose="020B0604030504040204" pitchFamily="34" charset="0"/>
                        </a:rPr>
                        <a:t>B</a:t>
                      </a:r>
                    </a:p>
                  </a:txBody>
                  <a:tcPr/>
                </a:tc>
                <a:extLst>
                  <a:ext uri="{0D108BD9-81ED-4DB2-BD59-A6C34878D82A}">
                    <a16:rowId xmlns:a16="http://schemas.microsoft.com/office/drawing/2014/main" val="2811642681"/>
                  </a:ext>
                </a:extLst>
              </a:tr>
              <a:tr h="370840">
                <a:tc>
                  <a: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C</a:t>
                      </a:r>
                    </a:p>
                  </a:txBody>
                  <a:tcPr/>
                </a:tc>
                <a:extLst>
                  <a:ext uri="{0D108BD9-81ED-4DB2-BD59-A6C34878D82A}">
                    <a16:rowId xmlns:a16="http://schemas.microsoft.com/office/drawing/2014/main" val="3237413021"/>
                  </a:ext>
                </a:extLst>
              </a:tr>
            </a:tbl>
          </a:graphicData>
        </a:graphic>
      </p:graphicFrame>
      <p:sp>
        <p:nvSpPr>
          <p:cNvPr id="7" name="Rectangle: Rounded Corners 6">
            <a:extLst>
              <a:ext uri="{FF2B5EF4-FFF2-40B4-BE49-F238E27FC236}">
                <a16:creationId xmlns:a16="http://schemas.microsoft.com/office/drawing/2014/main" id="{C8549697-7D61-453C-B88A-6406A133C1FF}"/>
              </a:ext>
            </a:extLst>
          </p:cNvPr>
          <p:cNvSpPr/>
          <p:nvPr/>
        </p:nvSpPr>
        <p:spPr>
          <a:xfrm>
            <a:off x="3243552" y="2051229"/>
            <a:ext cx="3840479" cy="4572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t>Example 1</a:t>
            </a:r>
            <a:endParaRPr lang="en-US" sz="3200" dirty="0">
              <a:cs typeface="Calibri"/>
            </a:endParaRPr>
          </a:p>
        </p:txBody>
      </p:sp>
      <p:graphicFrame>
        <p:nvGraphicFramePr>
          <p:cNvPr id="15" name="Table 14">
            <a:extLst>
              <a:ext uri="{FF2B5EF4-FFF2-40B4-BE49-F238E27FC236}">
                <a16:creationId xmlns:a16="http://schemas.microsoft.com/office/drawing/2014/main" id="{848E9933-146F-41BA-8E26-5C9562C023C1}"/>
              </a:ext>
            </a:extLst>
          </p:cNvPr>
          <p:cNvGraphicFramePr>
            <a:graphicFrameLocks noGrp="1"/>
          </p:cNvGraphicFramePr>
          <p:nvPr>
            <p:extLst>
              <p:ext uri="{D42A27DB-BD31-4B8C-83A1-F6EECF244321}">
                <p14:modId xmlns:p14="http://schemas.microsoft.com/office/powerpoint/2010/main" val="2652555944"/>
              </p:ext>
            </p:extLst>
          </p:nvPr>
        </p:nvGraphicFramePr>
        <p:xfrm>
          <a:off x="3262136" y="2842741"/>
          <a:ext cx="3840480" cy="2133600"/>
        </p:xfrm>
        <a:graphic>
          <a:graphicData uri="http://schemas.openxmlformats.org/drawingml/2006/table">
            <a:tbl>
              <a:tblPr firstRow="1" bandRow="1">
                <a:tableStyleId>{93296810-A885-4BE3-A3E7-6D5BEEA58F35}</a:tableStyleId>
              </a:tblPr>
              <a:tblGrid>
                <a:gridCol w="1983468">
                  <a:extLst>
                    <a:ext uri="{9D8B030D-6E8A-4147-A177-3AD203B41FA5}">
                      <a16:colId xmlns:a16="http://schemas.microsoft.com/office/drawing/2014/main" val="3167397017"/>
                    </a:ext>
                  </a:extLst>
                </a:gridCol>
                <a:gridCol w="1857012">
                  <a:extLst>
                    <a:ext uri="{9D8B030D-6E8A-4147-A177-3AD203B41FA5}">
                      <a16:colId xmlns:a16="http://schemas.microsoft.com/office/drawing/2014/main" val="1888765477"/>
                    </a:ext>
                  </a:extLst>
                </a:gridCol>
              </a:tblGrid>
              <a:tr h="192025">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Mean at Entry</a:t>
                      </a:r>
                    </a:p>
                  </a:txBody>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Mean at Exit</a:t>
                      </a:r>
                    </a:p>
                  </a:txBody>
                  <a:tcPr/>
                </a:tc>
                <a:extLst>
                  <a:ext uri="{0D108BD9-81ED-4DB2-BD59-A6C34878D82A}">
                    <a16:rowId xmlns:a16="http://schemas.microsoft.com/office/drawing/2014/main" val="2703853982"/>
                  </a:ext>
                </a:extLst>
              </a:tr>
              <a:tr h="370840">
                <a:tc>
                  <a:txBody>
                    <a:bodyPr/>
                    <a:lstStyle/>
                    <a:p>
                      <a:pPr algn="ctr"/>
                      <a:r>
                        <a:rPr lang="en-US" sz="3200">
                          <a:latin typeface="Tahoma" panose="020B0604030504040204" pitchFamily="34" charset="0"/>
                          <a:ea typeface="Tahoma" panose="020B0604030504040204" pitchFamily="34" charset="0"/>
                          <a:cs typeface="Tahoma" panose="020B0604030504040204" pitchFamily="34" charset="0"/>
                        </a:rPr>
                        <a:t>4.2</a:t>
                      </a:r>
                    </a:p>
                  </a:txBody>
                  <a:tcPr/>
                </a:tc>
                <a:tc>
                  <a: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5.3</a:t>
                      </a:r>
                    </a:p>
                  </a:txBody>
                  <a:tcPr/>
                </a:tc>
                <a:extLst>
                  <a:ext uri="{0D108BD9-81ED-4DB2-BD59-A6C34878D82A}">
                    <a16:rowId xmlns:a16="http://schemas.microsoft.com/office/drawing/2014/main" val="1638210491"/>
                  </a:ext>
                </a:extLst>
              </a:tr>
              <a:tr h="370840">
                <a:tc>
                  <a:txBody>
                    <a:bodyPr/>
                    <a:lstStyle/>
                    <a:p>
                      <a:pPr algn="ctr"/>
                      <a:r>
                        <a:rPr lang="en-US" sz="3200">
                          <a:latin typeface="Tahoma" panose="020B0604030504040204" pitchFamily="34" charset="0"/>
                          <a:ea typeface="Tahoma" panose="020B0604030504040204" pitchFamily="34" charset="0"/>
                          <a:cs typeface="Tahoma" panose="020B0604030504040204" pitchFamily="34" charset="0"/>
                        </a:rPr>
                        <a:t>4.0</a:t>
                      </a:r>
                    </a:p>
                  </a:txBody>
                  <a:tcPr/>
                </a:tc>
                <a:tc>
                  <a: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5.6</a:t>
                      </a:r>
                    </a:p>
                  </a:txBody>
                  <a:tcPr/>
                </a:tc>
                <a:extLst>
                  <a:ext uri="{0D108BD9-81ED-4DB2-BD59-A6C34878D82A}">
                    <a16:rowId xmlns:a16="http://schemas.microsoft.com/office/drawing/2014/main" val="4157922964"/>
                  </a:ext>
                </a:extLst>
              </a:tr>
              <a:tr h="370840">
                <a:tc>
                  <a:txBody>
                    <a:bodyPr/>
                    <a:lstStyle/>
                    <a:p>
                      <a:pPr algn="ctr"/>
                      <a:r>
                        <a:rPr lang="en-US" sz="3200">
                          <a:latin typeface="Tahoma" panose="020B0604030504040204" pitchFamily="34" charset="0"/>
                          <a:ea typeface="Tahoma" panose="020B0604030504040204" pitchFamily="34" charset="0"/>
                          <a:cs typeface="Tahoma" panose="020B0604030504040204" pitchFamily="34" charset="0"/>
                        </a:rPr>
                        <a:t>4.8</a:t>
                      </a:r>
                    </a:p>
                  </a:txBody>
                  <a:tcPr/>
                </a:tc>
                <a:tc>
                  <a: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5.8</a:t>
                      </a:r>
                    </a:p>
                  </a:txBody>
                  <a:tcPr/>
                </a:tc>
                <a:extLst>
                  <a:ext uri="{0D108BD9-81ED-4DB2-BD59-A6C34878D82A}">
                    <a16:rowId xmlns:a16="http://schemas.microsoft.com/office/drawing/2014/main" val="4281455995"/>
                  </a:ext>
                </a:extLst>
              </a:tr>
            </a:tbl>
          </a:graphicData>
        </a:graphic>
      </p:graphicFrame>
      <p:sp>
        <p:nvSpPr>
          <p:cNvPr id="12" name="Rectangle 11" descr="Example 1 of mean COS Ratings at Entry and Exit">
            <a:extLst>
              <a:ext uri="{FF2B5EF4-FFF2-40B4-BE49-F238E27FC236}">
                <a16:creationId xmlns:a16="http://schemas.microsoft.com/office/drawing/2014/main" id="{DCADCA79-EA84-4182-BE1D-9AC25BD497DF}"/>
              </a:ext>
            </a:extLst>
          </p:cNvPr>
          <p:cNvSpPr/>
          <p:nvPr/>
        </p:nvSpPr>
        <p:spPr>
          <a:xfrm>
            <a:off x="3146323" y="1955779"/>
            <a:ext cx="4037664" cy="3023615"/>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8" name="Rectangle: Rounded Corners 7">
            <a:extLst>
              <a:ext uri="{FF2B5EF4-FFF2-40B4-BE49-F238E27FC236}">
                <a16:creationId xmlns:a16="http://schemas.microsoft.com/office/drawing/2014/main" id="{B8C15680-6585-4E9B-9086-6F76F56F8169}"/>
              </a:ext>
            </a:extLst>
          </p:cNvPr>
          <p:cNvSpPr/>
          <p:nvPr/>
        </p:nvSpPr>
        <p:spPr>
          <a:xfrm>
            <a:off x="7444958" y="2051229"/>
            <a:ext cx="3840480" cy="4572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latin typeface="Tahoma" panose="020B0604030504040204" pitchFamily="34" charset="0"/>
                <a:ea typeface="Tahoma" panose="020B0604030504040204" pitchFamily="34" charset="0"/>
                <a:cs typeface="Tahoma" panose="020B0604030504040204" pitchFamily="34" charset="0"/>
              </a:rPr>
              <a:t>Example 2</a:t>
            </a:r>
          </a:p>
        </p:txBody>
      </p:sp>
      <p:graphicFrame>
        <p:nvGraphicFramePr>
          <p:cNvPr id="5" name="Table 8">
            <a:extLst>
              <a:ext uri="{FF2B5EF4-FFF2-40B4-BE49-F238E27FC236}">
                <a16:creationId xmlns:a16="http://schemas.microsoft.com/office/drawing/2014/main" id="{6975C424-6E3D-4478-8EEB-600F45BF6F82}"/>
              </a:ext>
            </a:extLst>
          </p:cNvPr>
          <p:cNvGraphicFramePr>
            <a:graphicFrameLocks noGrp="1"/>
          </p:cNvGraphicFramePr>
          <p:nvPr>
            <p:extLst>
              <p:ext uri="{D42A27DB-BD31-4B8C-83A1-F6EECF244321}">
                <p14:modId xmlns:p14="http://schemas.microsoft.com/office/powerpoint/2010/main" val="2360363484"/>
              </p:ext>
            </p:extLst>
          </p:nvPr>
        </p:nvGraphicFramePr>
        <p:xfrm>
          <a:off x="7407787" y="2610526"/>
          <a:ext cx="3840480" cy="2438400"/>
        </p:xfrm>
        <a:graphic>
          <a:graphicData uri="http://schemas.openxmlformats.org/drawingml/2006/table">
            <a:tbl>
              <a:tblPr firstRow="1" bandRow="1">
                <a:tableStyleId>{21E4AEA4-8DFA-4A89-87EB-49C32662AFE0}</a:tableStyleId>
              </a:tblPr>
              <a:tblGrid>
                <a:gridCol w="1920240">
                  <a:extLst>
                    <a:ext uri="{9D8B030D-6E8A-4147-A177-3AD203B41FA5}">
                      <a16:colId xmlns:a16="http://schemas.microsoft.com/office/drawing/2014/main" val="1233055784"/>
                    </a:ext>
                  </a:extLst>
                </a:gridCol>
                <a:gridCol w="1920240">
                  <a:extLst>
                    <a:ext uri="{9D8B030D-6E8A-4147-A177-3AD203B41FA5}">
                      <a16:colId xmlns:a16="http://schemas.microsoft.com/office/drawing/2014/main" val="3798776067"/>
                    </a:ext>
                  </a:extLst>
                </a:gridCol>
              </a:tblGrid>
              <a:tr h="370840">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Mean at Entry</a:t>
                      </a:r>
                    </a:p>
                  </a:txBody>
                  <a:tcPr/>
                </a:tc>
                <a:tc>
                  <a:txBody>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Mean at Exit</a:t>
                      </a:r>
                    </a:p>
                  </a:txBody>
                  <a:tcPr/>
                </a:tc>
                <a:extLst>
                  <a:ext uri="{0D108BD9-81ED-4DB2-BD59-A6C34878D82A}">
                    <a16:rowId xmlns:a16="http://schemas.microsoft.com/office/drawing/2014/main" val="2448821618"/>
                  </a:ext>
                </a:extLst>
              </a:tr>
              <a:tr h="370840">
                <a:tc>
                  <a:txBody>
                    <a:bodyPr/>
                    <a:lstStyle/>
                    <a:p>
                      <a:pPr algn="ctr"/>
                      <a:r>
                        <a:rPr lang="en-US" sz="3200">
                          <a:latin typeface="Tahoma" panose="020B0604030504040204" pitchFamily="34" charset="0"/>
                          <a:ea typeface="Tahoma" panose="020B0604030504040204" pitchFamily="34" charset="0"/>
                          <a:cs typeface="Tahoma" panose="020B0604030504040204" pitchFamily="34" charset="0"/>
                        </a:rPr>
                        <a:t>5.0</a:t>
                      </a:r>
                    </a:p>
                  </a:txBody>
                  <a:tcPr/>
                </a:tc>
                <a:tc>
                  <a:txBody>
                    <a:bodyPr/>
                    <a:lstStyle/>
                    <a:p>
                      <a:pPr algn="ctr"/>
                      <a:r>
                        <a:rPr lang="en-US" sz="3200">
                          <a:latin typeface="Tahoma" panose="020B0604030504040204" pitchFamily="34" charset="0"/>
                          <a:ea typeface="Tahoma" panose="020B0604030504040204" pitchFamily="34" charset="0"/>
                          <a:cs typeface="Tahoma" panose="020B0604030504040204" pitchFamily="34" charset="0"/>
                        </a:rPr>
                        <a:t>3.2</a:t>
                      </a:r>
                    </a:p>
                  </a:txBody>
                  <a:tcPr/>
                </a:tc>
                <a:extLst>
                  <a:ext uri="{0D108BD9-81ED-4DB2-BD59-A6C34878D82A}">
                    <a16:rowId xmlns:a16="http://schemas.microsoft.com/office/drawing/2014/main" val="1763074140"/>
                  </a:ext>
                </a:extLst>
              </a:tr>
              <a:tr h="370840">
                <a:tc>
                  <a:txBody>
                    <a:bodyPr/>
                    <a:lstStyle/>
                    <a:p>
                      <a:pPr algn="ctr"/>
                      <a:r>
                        <a:rPr lang="en-US" sz="3200">
                          <a:latin typeface="Tahoma" panose="020B0604030504040204" pitchFamily="34" charset="0"/>
                          <a:ea typeface="Tahoma" panose="020B0604030504040204" pitchFamily="34" charset="0"/>
                          <a:cs typeface="Tahoma" panose="020B0604030504040204" pitchFamily="34" charset="0"/>
                        </a:rPr>
                        <a:t>5.7</a:t>
                      </a:r>
                    </a:p>
                  </a:txBody>
                  <a:tcPr/>
                </a:tc>
                <a:tc>
                  <a:txBody>
                    <a:bodyPr/>
                    <a:lstStyle/>
                    <a:p>
                      <a:pPr algn="ctr"/>
                      <a:r>
                        <a:rPr lang="en-US" sz="3200">
                          <a:latin typeface="Tahoma" panose="020B0604030504040204" pitchFamily="34" charset="0"/>
                          <a:ea typeface="Tahoma" panose="020B0604030504040204" pitchFamily="34" charset="0"/>
                          <a:cs typeface="Tahoma" panose="020B0604030504040204" pitchFamily="34" charset="0"/>
                        </a:rPr>
                        <a:t>4.6</a:t>
                      </a:r>
                    </a:p>
                  </a:txBody>
                  <a:tcPr/>
                </a:tc>
                <a:extLst>
                  <a:ext uri="{0D108BD9-81ED-4DB2-BD59-A6C34878D82A}">
                    <a16:rowId xmlns:a16="http://schemas.microsoft.com/office/drawing/2014/main" val="671834374"/>
                  </a:ext>
                </a:extLst>
              </a:tr>
              <a:tr h="370840">
                <a:tc>
                  <a:txBody>
                    <a:bodyPr/>
                    <a:lstStyle/>
                    <a:p>
                      <a:pPr algn="ctr"/>
                      <a:r>
                        <a:rPr lang="en-US" sz="3200">
                          <a:latin typeface="Tahoma" panose="020B0604030504040204" pitchFamily="34" charset="0"/>
                          <a:ea typeface="Tahoma" panose="020B0604030504040204" pitchFamily="34" charset="0"/>
                          <a:cs typeface="Tahoma" panose="020B0604030504040204" pitchFamily="34" charset="0"/>
                        </a:rPr>
                        <a:t>4.2</a:t>
                      </a:r>
                    </a:p>
                  </a:txBody>
                  <a:tcPr/>
                </a:tc>
                <a:tc>
                  <a: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2.5</a:t>
                      </a:r>
                    </a:p>
                  </a:txBody>
                  <a:tcPr/>
                </a:tc>
                <a:extLst>
                  <a:ext uri="{0D108BD9-81ED-4DB2-BD59-A6C34878D82A}">
                    <a16:rowId xmlns:a16="http://schemas.microsoft.com/office/drawing/2014/main" val="3743073468"/>
                  </a:ext>
                </a:extLst>
              </a:tr>
            </a:tbl>
          </a:graphicData>
        </a:graphic>
      </p:graphicFrame>
      <p:sp>
        <p:nvSpPr>
          <p:cNvPr id="13" name="Rectangle 12" descr="Example 2 of mean COS Ratings at Entry and Exit">
            <a:extLst>
              <a:ext uri="{FF2B5EF4-FFF2-40B4-BE49-F238E27FC236}">
                <a16:creationId xmlns:a16="http://schemas.microsoft.com/office/drawing/2014/main" id="{DD67B618-AC90-4B8A-AB70-13B1C45A4850}"/>
              </a:ext>
            </a:extLst>
          </p:cNvPr>
          <p:cNvSpPr/>
          <p:nvPr/>
        </p:nvSpPr>
        <p:spPr>
          <a:xfrm>
            <a:off x="7316496" y="1954304"/>
            <a:ext cx="4041648" cy="3025091"/>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992D6DDE-2FBD-4FDB-B597-067444425D90}"/>
              </a:ext>
            </a:extLst>
          </p:cNvPr>
          <p:cNvSpPr/>
          <p:nvPr/>
        </p:nvSpPr>
        <p:spPr>
          <a:xfrm>
            <a:off x="4925683" y="4821339"/>
            <a:ext cx="629728" cy="623812"/>
          </a:xfrm>
          <a:prstGeom prst="upArrow">
            <a:avLst/>
          </a:prstGeom>
          <a:solidFill>
            <a:schemeClr val="bg1">
              <a:lumMod val="95000"/>
            </a:schemeClr>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1C5700D7-4280-4699-A9BD-A9BD26CC30B9}"/>
              </a:ext>
            </a:extLst>
          </p:cNvPr>
          <p:cNvSpPr/>
          <p:nvPr/>
        </p:nvSpPr>
        <p:spPr>
          <a:xfrm>
            <a:off x="9050334" y="4795730"/>
            <a:ext cx="629728" cy="649421"/>
          </a:xfrm>
          <a:prstGeom prst="upArrow">
            <a:avLst/>
          </a:prstGeom>
          <a:solidFill>
            <a:schemeClr val="bg1">
              <a:lumMod val="95000"/>
            </a:schemeClr>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D742289-49CC-4275-BDB4-36A7C7853A92}"/>
              </a:ext>
            </a:extLst>
          </p:cNvPr>
          <p:cNvSpPr txBox="1"/>
          <p:nvPr/>
        </p:nvSpPr>
        <p:spPr>
          <a:xfrm>
            <a:off x="3044104" y="5480175"/>
            <a:ext cx="8239699" cy="578882"/>
          </a:xfrm>
          <a:prstGeom prst="flowChartAlternateProcess">
            <a:avLst/>
          </a:prstGeom>
          <a:solidFill>
            <a:schemeClr val="bg1">
              <a:lumMod val="95000"/>
            </a:schemeClr>
          </a:solidFill>
          <a:ln>
            <a:solidFill>
              <a:schemeClr val="bg1">
                <a:lumMod val="95000"/>
              </a:schemeClr>
            </a:solidFill>
          </a:ln>
          <a:effectLst>
            <a:outerShdw blurRad="50800" dist="38100" dir="2700000" algn="tl" rotWithShape="0">
              <a:prstClr val="black">
                <a:alpha val="40000"/>
              </a:prstClr>
            </a:outerShdw>
          </a:effectLst>
        </p:spPr>
        <p:txBody>
          <a:bodyPr wrap="square" anchor="ctr">
            <a:spAutoFit/>
          </a:bodyPr>
          <a:lstStyle/>
          <a:p>
            <a:pPr algn="ctr"/>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Which is the expected pattern?</a:t>
            </a:r>
            <a:endParaRPr lang="en-US" sz="20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031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30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anim calcmode="lin" valueType="num">
                                      <p:cBhvr>
                                        <p:cTn id="14" dur="500" fill="hold"/>
                                        <p:tgtEl>
                                          <p:spTgt spid="17"/>
                                        </p:tgtEl>
                                        <p:attrNameLst>
                                          <p:attrName>ppt_x</p:attrName>
                                        </p:attrNameLst>
                                      </p:cBhvr>
                                      <p:tavLst>
                                        <p:tav tm="0">
                                          <p:val>
                                            <p:strVal val="#ppt_x"/>
                                          </p:val>
                                        </p:tav>
                                        <p:tav tm="100000">
                                          <p:val>
                                            <p:strVal val="#ppt_x"/>
                                          </p:val>
                                        </p:tav>
                                      </p:tavLst>
                                    </p:anim>
                                    <p:anim calcmode="lin" valueType="num">
                                      <p:cBhvr>
                                        <p:cTn id="15" dur="5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strVal val="#ppt_x"/>
                                          </p:val>
                                        </p:tav>
                                        <p:tav tm="100000">
                                          <p:val>
                                            <p:strVal val="#ppt_x"/>
                                          </p:val>
                                        </p:tav>
                                      </p:tavLst>
                                    </p:anim>
                                    <p:anim calcmode="lin" valueType="num">
                                      <p:cBhvr>
                                        <p:cTn id="2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6"/>
                                        </p:tgtEl>
                                        <p:attrNameLst>
                                          <p:attrName>fillcolor</p:attrName>
                                        </p:attrNameLst>
                                      </p:cBhvr>
                                      <p:to>
                                        <a:srgbClr val="33CC33"/>
                                      </p:to>
                                    </p:animClr>
                                    <p:set>
                                      <p:cBhvr>
                                        <p:cTn id="25" dur="2000" fill="hold"/>
                                        <p:tgtEl>
                                          <p:spTgt spid="16"/>
                                        </p:tgtEl>
                                        <p:attrNameLst>
                                          <p:attrName>fill.type</p:attrName>
                                        </p:attrNameLst>
                                      </p:cBhvr>
                                      <p:to>
                                        <p:strVal val="solid"/>
                                      </p:to>
                                    </p:set>
                                    <p:set>
                                      <p:cBhvr>
                                        <p:cTn id="26" dur="2000" fill="hold"/>
                                        <p:tgtEl>
                                          <p:spTgt spid="16"/>
                                        </p:tgtEl>
                                        <p:attrNameLst>
                                          <p:attrName>fill.on</p:attrName>
                                        </p:attrNameLst>
                                      </p:cBhvr>
                                      <p:to>
                                        <p:strVal val="true"/>
                                      </p:to>
                                    </p:set>
                                  </p:childTnLst>
                                </p:cTn>
                              </p:par>
                              <p:par>
                                <p:cTn id="27" presetID="6" presetClass="emph" presetSubtype="0" fill="hold" grpId="1" nodeType="withEffect">
                                  <p:stCondLst>
                                    <p:cond delay="0"/>
                                  </p:stCondLst>
                                  <p:childTnLst>
                                    <p:animScale>
                                      <p:cBhvr>
                                        <p:cTn id="28"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246A8B-6505-4556-9DBA-ECEC1603258D}"/>
              </a:ext>
            </a:extLst>
          </p:cNvPr>
          <p:cNvSpPr>
            <a:spLocks noGrp="1"/>
          </p:cNvSpPr>
          <p:nvPr>
            <p:ph type="title"/>
          </p:nvPr>
        </p:nvSpPr>
        <p:spPr>
          <a:xfrm>
            <a:off x="467023" y="226980"/>
            <a:ext cx="11723330" cy="1397619"/>
          </a:xfrm>
        </p:spPr>
        <p:txBody>
          <a:bodyPr anchor="t">
            <a:noAutofit/>
          </a:bodyPr>
          <a:lstStyle/>
          <a:p>
            <a:r>
              <a:rPr lang="en-US" sz="3600" dirty="0">
                <a:latin typeface="Tahoma"/>
                <a:ea typeface="Tahoma"/>
                <a:cs typeface="Tahoma"/>
              </a:rPr>
              <a:t>Small Group: Look at your COS Rating Entry Distribution and Entry and Exit Means of COS Ratings</a:t>
            </a:r>
          </a:p>
        </p:txBody>
      </p:sp>
      <p:sp>
        <p:nvSpPr>
          <p:cNvPr id="5" name="Content Placeholder 4">
            <a:extLst>
              <a:ext uri="{FF2B5EF4-FFF2-40B4-BE49-F238E27FC236}">
                <a16:creationId xmlns:a16="http://schemas.microsoft.com/office/drawing/2014/main" id="{28B40AE2-97F9-4478-A4FE-2037B30F4EF9}"/>
              </a:ext>
            </a:extLst>
          </p:cNvPr>
          <p:cNvSpPr>
            <a:spLocks noGrp="1"/>
          </p:cNvSpPr>
          <p:nvPr>
            <p:ph idx="1"/>
          </p:nvPr>
        </p:nvSpPr>
        <p:spPr>
          <a:xfrm>
            <a:off x="476938" y="2011111"/>
            <a:ext cx="10607373" cy="4477806"/>
          </a:xfrm>
        </p:spPr>
        <p:txBody>
          <a:bodyPr>
            <a:normAutofit/>
          </a:bodyPr>
          <a:lstStyle/>
          <a:p>
            <a:pPr marL="0" indent="0" algn="l" rtl="0" fontAlgn="base">
              <a:buNone/>
            </a:pPr>
            <a:r>
              <a:rPr lang="en-US" b="0" i="0" u="sng">
                <a:solidFill>
                  <a:srgbClr val="000000"/>
                </a:solidFill>
                <a:effectLst/>
              </a:rPr>
              <a:t>Consider:</a:t>
            </a:r>
          </a:p>
          <a:p>
            <a:pPr marL="457200" indent="-457200" algn="l" rtl="0" fontAlgn="base">
              <a:buFont typeface="+mj-lt"/>
              <a:buAutoNum type="arabicPeriod"/>
            </a:pPr>
            <a:r>
              <a:rPr lang="en-US" b="0" i="0">
                <a:solidFill>
                  <a:srgbClr val="000000"/>
                </a:solidFill>
                <a:effectLst/>
              </a:rPr>
              <a:t>Do the number of children included in the data seem to represent your population (data completeness)? </a:t>
            </a:r>
          </a:p>
          <a:p>
            <a:pPr marL="457200" indent="-457200" algn="l" rtl="0" fontAlgn="base">
              <a:buFont typeface="+mj-lt"/>
              <a:buAutoNum type="arabicPeriod"/>
            </a:pPr>
            <a:r>
              <a:rPr lang="en-US" b="0" i="0">
                <a:solidFill>
                  <a:srgbClr val="000000"/>
                </a:solidFill>
                <a:effectLst/>
              </a:rPr>
              <a:t>Do your data match the expected pattern? </a:t>
            </a:r>
          </a:p>
          <a:p>
            <a:pPr marL="457200" indent="-457200" algn="l" rtl="0" fontAlgn="base">
              <a:buFont typeface="+mj-lt"/>
              <a:buAutoNum type="arabicPeriod"/>
            </a:pPr>
            <a:r>
              <a:rPr lang="en-US" b="0" i="0">
                <a:solidFill>
                  <a:srgbClr val="000000"/>
                </a:solidFill>
                <a:effectLst/>
              </a:rPr>
              <a:t>Is it what you expected? If not, what seems different/unexpected? </a:t>
            </a:r>
          </a:p>
          <a:p>
            <a:pPr marL="457200" indent="-457200" algn="l" rtl="0" fontAlgn="base">
              <a:buFont typeface="+mj-lt"/>
              <a:buAutoNum type="arabicPeriod"/>
            </a:pPr>
            <a:r>
              <a:rPr lang="en-US" b="0" i="0">
                <a:solidFill>
                  <a:srgbClr val="000000"/>
                </a:solidFill>
                <a:effectLst/>
              </a:rPr>
              <a:t>Are there relatively fewer children with entry ratings of 1 and 7?  </a:t>
            </a:r>
          </a:p>
          <a:p>
            <a:pPr marL="457200" indent="-457200" algn="l" rtl="0" fontAlgn="base">
              <a:buFont typeface="+mj-lt"/>
              <a:buAutoNum type="arabicPeriod"/>
            </a:pPr>
            <a:r>
              <a:rPr lang="en-US" b="0" i="0">
                <a:solidFill>
                  <a:srgbClr val="000000"/>
                </a:solidFill>
                <a:effectLst/>
              </a:rPr>
              <a:t>Are the means higher at exit than at entry? </a:t>
            </a:r>
          </a:p>
          <a:p>
            <a:pPr marL="457200" indent="-457200" algn="l" rtl="0" fontAlgn="base">
              <a:buFont typeface="+mj-lt"/>
              <a:buAutoNum type="arabicPeriod"/>
            </a:pPr>
            <a:r>
              <a:rPr lang="en-US" b="0" i="0">
                <a:solidFill>
                  <a:srgbClr val="000000"/>
                </a:solidFill>
                <a:effectLst/>
              </a:rPr>
              <a:t>What questions emerge as you look at these data? </a:t>
            </a:r>
          </a:p>
        </p:txBody>
      </p:sp>
      <p:pic>
        <p:nvPicPr>
          <p:cNvPr id="6" name="Graphic 5" descr="Meeting with solid fill">
            <a:extLst>
              <a:ext uri="{FF2B5EF4-FFF2-40B4-BE49-F238E27FC236}">
                <a16:creationId xmlns:a16="http://schemas.microsoft.com/office/drawing/2014/main" id="{C4829AB1-9AE0-DC96-AC10-C7AC17C4CA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469" y="1553911"/>
            <a:ext cx="914400" cy="914400"/>
          </a:xfrm>
          <a:prstGeom prst="rect">
            <a:avLst/>
          </a:prstGeom>
        </p:spPr>
      </p:pic>
    </p:spTree>
    <p:extLst>
      <p:ext uri="{BB962C8B-B14F-4D97-AF65-F5344CB8AC3E}">
        <p14:creationId xmlns:p14="http://schemas.microsoft.com/office/powerpoint/2010/main" val="2759460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quot; &quot;">
            <a:extLst>
              <a:ext uri="{FF2B5EF4-FFF2-40B4-BE49-F238E27FC236}">
                <a16:creationId xmlns:a16="http://schemas.microsoft.com/office/drawing/2014/main" id="{4D652411-F71B-0804-5AD9-8B29EC7D45A9}"/>
              </a:ext>
            </a:extLst>
          </p:cNvPr>
          <p:cNvPicPr>
            <a:picLocks noGrp="1" noChangeAspect="1"/>
          </p:cNvPicPr>
          <p:nvPr>
            <p:ph idx="1"/>
          </p:nvPr>
        </p:nvPicPr>
        <p:blipFill rotWithShape="1">
          <a:blip r:embed="rId3"/>
          <a:srcRect t="5526" r="14797" b="3565"/>
          <a:stretch/>
        </p:blipFill>
        <p:spPr>
          <a:xfrm>
            <a:off x="2562726" y="1"/>
            <a:ext cx="9629274" cy="6857999"/>
          </a:xfrm>
          <a:prstGeom prst="rect">
            <a:avLst/>
          </a:prstGeom>
        </p:spPr>
      </p:pic>
      <p:sp>
        <p:nvSpPr>
          <p:cNvPr id="9" name="Freeform: Shape 8">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78CCF7-B2FC-2D26-5B58-4E31A33A419D}"/>
              </a:ext>
            </a:extLst>
          </p:cNvPr>
          <p:cNvSpPr>
            <a:spLocks noGrp="1"/>
          </p:cNvSpPr>
          <p:nvPr>
            <p:ph type="title"/>
          </p:nvPr>
        </p:nvSpPr>
        <p:spPr>
          <a:xfrm>
            <a:off x="804672" y="342006"/>
            <a:ext cx="3879232" cy="2248122"/>
          </a:xfrm>
        </p:spPr>
        <p:txBody>
          <a:bodyPr vert="horz" lIns="91440" tIns="45720" rIns="91440" bIns="45720" rtlCol="0" anchor="b">
            <a:normAutofit/>
          </a:bodyPr>
          <a:lstStyle/>
          <a:p>
            <a:r>
              <a:rPr lang="en-US" sz="5400" dirty="0">
                <a:solidFill>
                  <a:schemeClr val="tx1"/>
                </a:solidFill>
              </a:rPr>
              <a:t>BREAK (10 min)</a:t>
            </a:r>
          </a:p>
        </p:txBody>
      </p:sp>
    </p:spTree>
    <p:extLst>
      <p:ext uri="{BB962C8B-B14F-4D97-AF65-F5344CB8AC3E}">
        <p14:creationId xmlns:p14="http://schemas.microsoft.com/office/powerpoint/2010/main" val="1585847120"/>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F48755-DBD3-432D-BBD5-CA2F1503C7F9}"/>
              </a:ext>
            </a:extLst>
          </p:cNvPr>
          <p:cNvSpPr>
            <a:spLocks noGrp="1"/>
          </p:cNvSpPr>
          <p:nvPr>
            <p:ph type="title"/>
          </p:nvPr>
        </p:nvSpPr>
        <p:spPr>
          <a:xfrm>
            <a:off x="528542" y="467925"/>
            <a:ext cx="11005457" cy="914400"/>
          </a:xfrm>
        </p:spPr>
        <p:txBody>
          <a:bodyPr>
            <a:noAutofit/>
          </a:bodyPr>
          <a:lstStyle/>
          <a:p>
            <a:r>
              <a:rPr lang="en-US" sz="3600" dirty="0">
                <a:latin typeface="Tahoma"/>
                <a:ea typeface="Tahoma"/>
                <a:cs typeface="Tahoma"/>
              </a:rPr>
              <a:t>Pattern #4: Percentage of Children Who Entered At or Above Age Expectations on All 3 Outcomes</a:t>
            </a:r>
            <a:endParaRPr lang="en-US" sz="3600" dirty="0"/>
          </a:p>
        </p:txBody>
      </p:sp>
      <p:sp>
        <p:nvSpPr>
          <p:cNvPr id="8" name="Content Placeholder 5">
            <a:extLst>
              <a:ext uri="{FF2B5EF4-FFF2-40B4-BE49-F238E27FC236}">
                <a16:creationId xmlns:a16="http://schemas.microsoft.com/office/drawing/2014/main" id="{D657B42E-0024-43A7-8AB5-B6717E77C310}"/>
              </a:ext>
            </a:extLst>
          </p:cNvPr>
          <p:cNvSpPr txBox="1">
            <a:spLocks/>
          </p:cNvSpPr>
          <p:nvPr/>
        </p:nvSpPr>
        <p:spPr>
          <a:xfrm>
            <a:off x="594168" y="1799245"/>
            <a:ext cx="5500551" cy="1441508"/>
          </a:xfrm>
          <a:prstGeom prst="rect">
            <a:avLst/>
          </a:prstGeom>
          <a:ln>
            <a:solidFill>
              <a:schemeClr val="accent6"/>
            </a:solidFill>
          </a:ln>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defRPr/>
            </a:pPr>
            <a:r>
              <a:rPr kumimoji="0" lang="en-US" sz="2400" b="1"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PATTERN:</a:t>
            </a:r>
            <a:r>
              <a:rPr lang="en-US" b="1">
                <a:solidFill>
                  <a:srgbClr val="000000"/>
                </a:solidFill>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Few children will have entry COS ratings at or above age expectation on all 3 outcomes</a:t>
            </a:r>
            <a:endParaRPr lang="en-US" sz="2400" b="1"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120000"/>
              </a:lnSpc>
              <a:spcBef>
                <a:spcPts val="1000"/>
              </a:spcBef>
              <a:spcAft>
                <a:spcPts val="0"/>
              </a:spcAft>
              <a:buClr>
                <a:srgbClr val="39B54A"/>
              </a:buClr>
              <a:buSzPct val="100000"/>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5">
            <a:extLst>
              <a:ext uri="{FF2B5EF4-FFF2-40B4-BE49-F238E27FC236}">
                <a16:creationId xmlns:a16="http://schemas.microsoft.com/office/drawing/2014/main" id="{FAE50EBA-6542-488D-AF92-437209906CBD}"/>
              </a:ext>
            </a:extLst>
          </p:cNvPr>
          <p:cNvSpPr>
            <a:spLocks noGrp="1"/>
          </p:cNvSpPr>
          <p:nvPr>
            <p:ph idx="1"/>
          </p:nvPr>
        </p:nvSpPr>
        <p:spPr>
          <a:xfrm>
            <a:off x="6091193" y="1799245"/>
            <a:ext cx="5511479" cy="1441508"/>
          </a:xfrm>
          <a:ln>
            <a:solidFill>
              <a:schemeClr val="accent6"/>
            </a:solidFill>
          </a:ln>
        </p:spPr>
        <p:txBody>
          <a:bodyPr vert="horz" lIns="91440" tIns="45720" rIns="91440" bIns="45720" rtlCol="0" anchor="t">
            <a:normAutofit/>
          </a:bodyPr>
          <a:lstStyle/>
          <a:p>
            <a:pPr marL="0" indent="0">
              <a:lnSpc>
                <a:spcPct val="120000"/>
              </a:lnSpc>
              <a:buNone/>
            </a:pPr>
            <a:r>
              <a:rPr lang="en-US" b="1"/>
              <a:t>ANALYSIS: </a:t>
            </a:r>
            <a:r>
              <a:rPr lang="en-US"/>
              <a:t>Percentage of children who scored at or above age expectations on all 3 outcomes at entry</a:t>
            </a:r>
            <a:endParaRPr lang="en-US" b="1"/>
          </a:p>
        </p:txBody>
      </p:sp>
      <p:sp>
        <p:nvSpPr>
          <p:cNvPr id="7" name="Content Placeholder 5">
            <a:extLst>
              <a:ext uri="{FF2B5EF4-FFF2-40B4-BE49-F238E27FC236}">
                <a16:creationId xmlns:a16="http://schemas.microsoft.com/office/drawing/2014/main" id="{A94AE711-77AD-4889-A17C-C7454DC5CF14}"/>
              </a:ext>
            </a:extLst>
          </p:cNvPr>
          <p:cNvSpPr txBox="1">
            <a:spLocks/>
          </p:cNvSpPr>
          <p:nvPr/>
        </p:nvSpPr>
        <p:spPr>
          <a:xfrm>
            <a:off x="594168" y="3250045"/>
            <a:ext cx="11008505" cy="2644861"/>
          </a:xfrm>
          <a:prstGeom prst="rect">
            <a:avLst/>
          </a:prstGeom>
          <a:ln>
            <a:solidFill>
              <a:schemeClr val="accent6"/>
            </a:solidFill>
          </a:ln>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defRPr/>
            </a:pPr>
            <a:r>
              <a:rPr kumimoji="0" lang="en-US" b="1"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RATIONALE:</a:t>
            </a:r>
            <a:r>
              <a:rPr lang="en-US" b="1">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solidFill>
                  <a:srgbClr val="000000"/>
                </a:solidFill>
                <a:latin typeface="Tahoma" panose="020B0604030504040204" pitchFamily="34" charset="0"/>
                <a:ea typeface="Tahoma" panose="020B0604030504040204" pitchFamily="34" charset="0"/>
                <a:cs typeface="Tahoma" panose="020B0604030504040204" pitchFamily="34" charset="0"/>
              </a:rPr>
              <a:t>Children with an identified disability tend to have impaired functioning in at least one outcome area. Conversely, most children with an identified disability are not expected to enter services at or above age expectations in all areas. </a:t>
            </a:r>
            <a:r>
              <a:rPr lang="en-US">
                <a:latin typeface="Tahoma" panose="020B0604030504040204" pitchFamily="34" charset="0"/>
                <a:ea typeface="Tahoma" panose="020B0604030504040204" pitchFamily="34" charset="0"/>
                <a:cs typeface="Tahoma" panose="020B0604030504040204" pitchFamily="34" charset="0"/>
              </a:rPr>
              <a:t>National data trends indicate that 10-15% of children will enter the program/district functioning like their same-age peers on all three outcomes. </a:t>
            </a:r>
            <a:endParaRPr kumimoji="0" lang="en-US"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120000"/>
              </a:lnSpc>
              <a:spcBef>
                <a:spcPts val="1000"/>
              </a:spcBef>
              <a:spcAft>
                <a:spcPts val="0"/>
              </a:spcAft>
              <a:buClr>
                <a:srgbClr val="39B54A"/>
              </a:buClr>
              <a:buSzPct val="100000"/>
              <a:buFont typeface="Arial" panose="020B0604020202020204" pitchFamily="34" charset="0"/>
              <a:buChar char="•"/>
              <a:tabLst/>
              <a:defRPr/>
            </a:pPr>
            <a:endParaRPr kumimoji="0" lang="en-US"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97334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1B4C-9BEB-A75A-C546-84C40090E404}"/>
              </a:ext>
            </a:extLst>
          </p:cNvPr>
          <p:cNvSpPr>
            <a:spLocks noGrp="1"/>
          </p:cNvSpPr>
          <p:nvPr>
            <p:ph type="title"/>
          </p:nvPr>
        </p:nvSpPr>
        <p:spPr/>
        <p:txBody>
          <a:bodyPr/>
          <a:lstStyle/>
          <a:p>
            <a:r>
              <a:rPr lang="en-US" dirty="0">
                <a:latin typeface="Tahoma"/>
                <a:ea typeface="Tahoma"/>
                <a:cs typeface="Tahoma"/>
              </a:rPr>
              <a:t>Looking for Patterns</a:t>
            </a:r>
            <a:endParaRPr lang="en-US" dirty="0"/>
          </a:p>
        </p:txBody>
      </p:sp>
      <p:sp>
        <p:nvSpPr>
          <p:cNvPr id="3" name="Content Placeholder 2">
            <a:extLst>
              <a:ext uri="{FF2B5EF4-FFF2-40B4-BE49-F238E27FC236}">
                <a16:creationId xmlns:a16="http://schemas.microsoft.com/office/drawing/2014/main" id="{F536A2CD-27B1-7435-794C-2E75B31ED855}"/>
              </a:ext>
            </a:extLst>
          </p:cNvPr>
          <p:cNvSpPr>
            <a:spLocks noGrp="1"/>
          </p:cNvSpPr>
          <p:nvPr>
            <p:ph idx="1"/>
          </p:nvPr>
        </p:nvSpPr>
        <p:spPr/>
        <p:txBody>
          <a:bodyPr vert="horz" lIns="91440" tIns="45720" rIns="91440" bIns="45720" rtlCol="0" anchor="t">
            <a:normAutofit/>
          </a:bodyPr>
          <a:lstStyle/>
          <a:p>
            <a:pPr marL="0" indent="0" algn="ctr">
              <a:buNone/>
            </a:pPr>
            <a:r>
              <a:rPr lang="en-US">
                <a:latin typeface="Tahoma"/>
                <a:ea typeface="Tahoma"/>
                <a:cs typeface="Tahoma"/>
              </a:rPr>
              <a:t>Do you have all the information you need to make an informed decision? </a:t>
            </a:r>
            <a:endParaRPr lang="en-US"/>
          </a:p>
        </p:txBody>
      </p:sp>
      <p:pic>
        <p:nvPicPr>
          <p:cNvPr id="8" name="Picture 7" descr="&quot; &quot;">
            <a:extLst>
              <a:ext uri="{FF2B5EF4-FFF2-40B4-BE49-F238E27FC236}">
                <a16:creationId xmlns:a16="http://schemas.microsoft.com/office/drawing/2014/main" id="{14E7E1CD-1050-EF6A-6768-DD73B6A67E1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478263" y="2582986"/>
            <a:ext cx="5235474" cy="3492020"/>
          </a:xfrm>
          <a:prstGeom prst="rect">
            <a:avLst/>
          </a:prstGeom>
        </p:spPr>
      </p:pic>
    </p:spTree>
    <p:extLst>
      <p:ext uri="{BB962C8B-B14F-4D97-AF65-F5344CB8AC3E}">
        <p14:creationId xmlns:p14="http://schemas.microsoft.com/office/powerpoint/2010/main" val="3499908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A68F-8F07-EA95-B8B3-A8DB3095E373}"/>
              </a:ext>
            </a:extLst>
          </p:cNvPr>
          <p:cNvSpPr>
            <a:spLocks noGrp="1"/>
          </p:cNvSpPr>
          <p:nvPr>
            <p:ph type="title"/>
          </p:nvPr>
        </p:nvSpPr>
        <p:spPr/>
        <p:txBody>
          <a:bodyPr>
            <a:normAutofit/>
          </a:bodyPr>
          <a:lstStyle/>
          <a:p>
            <a:r>
              <a:rPr lang="en-US" sz="3600" dirty="0">
                <a:solidFill>
                  <a:schemeClr val="tx1"/>
                </a:solidFill>
                <a:latin typeface="Tahoma"/>
                <a:ea typeface="Tahoma"/>
                <a:cs typeface="Tahoma"/>
              </a:rPr>
              <a:t>Pattern #4: Percentage of Children Who Entered At or Above Age Expectations on All 3 Outcomes</a:t>
            </a:r>
            <a:endParaRPr lang="en-US" sz="3600" dirty="0">
              <a:solidFill>
                <a:schemeClr val="tx1"/>
              </a:solidFill>
            </a:endParaRPr>
          </a:p>
        </p:txBody>
      </p:sp>
      <p:graphicFrame>
        <p:nvGraphicFramePr>
          <p:cNvPr id="4" name="Chart 3" descr="2 bar charts representing % of children who entered at or above age expectations, i.e. 6 or 7 at entry. 1st bar chart (Pattern A): Outcome A = 13%, Outcome B = 20%, Outcome C = 18%, Across All 3 Outcomes = 17%. 2nd bar chart (Pattern B): Outcome A = 14%, Outcome B = 21%, Outcome C = 19%, Across All 3 Outcomes = 6%. ">
            <a:extLst>
              <a:ext uri="{FF2B5EF4-FFF2-40B4-BE49-F238E27FC236}">
                <a16:creationId xmlns:a16="http://schemas.microsoft.com/office/drawing/2014/main" id="{D7C75DE7-89F3-C649-9D97-5C44230FA342}"/>
              </a:ext>
            </a:extLst>
          </p:cNvPr>
          <p:cNvGraphicFramePr>
            <a:graphicFrameLocks/>
          </p:cNvGraphicFramePr>
          <p:nvPr>
            <p:extLst>
              <p:ext uri="{D42A27DB-BD31-4B8C-83A1-F6EECF244321}">
                <p14:modId xmlns:p14="http://schemas.microsoft.com/office/powerpoint/2010/main" val="294282136"/>
              </p:ext>
            </p:extLst>
          </p:nvPr>
        </p:nvGraphicFramePr>
        <p:xfrm>
          <a:off x="2135392" y="2203189"/>
          <a:ext cx="7921215" cy="3810897"/>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a:extLst>
              <a:ext uri="{FF2B5EF4-FFF2-40B4-BE49-F238E27FC236}">
                <a16:creationId xmlns:a16="http://schemas.microsoft.com/office/drawing/2014/main" id="{6E578E13-2D1F-078D-B1E2-A521E7E1F2CF}"/>
              </a:ext>
            </a:extLst>
          </p:cNvPr>
          <p:cNvSpPr txBox="1">
            <a:spLocks/>
          </p:cNvSpPr>
          <p:nvPr/>
        </p:nvSpPr>
        <p:spPr>
          <a:xfrm>
            <a:off x="611393" y="2973536"/>
            <a:ext cx="1423594" cy="398427"/>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Pattern A</a:t>
            </a:r>
          </a:p>
        </p:txBody>
      </p:sp>
      <p:sp>
        <p:nvSpPr>
          <p:cNvPr id="9" name="Left Brace 8">
            <a:extLst>
              <a:ext uri="{FF2B5EF4-FFF2-40B4-BE49-F238E27FC236}">
                <a16:creationId xmlns:a16="http://schemas.microsoft.com/office/drawing/2014/main" id="{82D34021-66AC-6AAA-C4D7-C39FD0826F31}"/>
              </a:ext>
            </a:extLst>
          </p:cNvPr>
          <p:cNvSpPr/>
          <p:nvPr/>
        </p:nvSpPr>
        <p:spPr>
          <a:xfrm>
            <a:off x="1946236" y="2758702"/>
            <a:ext cx="177501" cy="13255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BDB7EE4-ABDE-E716-56F6-365ABA33D502}"/>
              </a:ext>
            </a:extLst>
          </p:cNvPr>
          <p:cNvCxnSpPr/>
          <p:nvPr/>
        </p:nvCxnSpPr>
        <p:spPr>
          <a:xfrm>
            <a:off x="1957891" y="4293876"/>
            <a:ext cx="755904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46ACC2C1-A618-65B5-FD9B-70DFBE2AFFD6}"/>
              </a:ext>
            </a:extLst>
          </p:cNvPr>
          <p:cNvSpPr txBox="1">
            <a:spLocks/>
          </p:cNvSpPr>
          <p:nvPr/>
        </p:nvSpPr>
        <p:spPr>
          <a:xfrm>
            <a:off x="611393" y="4654811"/>
            <a:ext cx="1423594" cy="398427"/>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Pattern B</a:t>
            </a:r>
          </a:p>
        </p:txBody>
      </p:sp>
      <p:sp>
        <p:nvSpPr>
          <p:cNvPr id="8" name="Left Brace 7">
            <a:extLst>
              <a:ext uri="{FF2B5EF4-FFF2-40B4-BE49-F238E27FC236}">
                <a16:creationId xmlns:a16="http://schemas.microsoft.com/office/drawing/2014/main" id="{7459C502-D4AF-2FF5-5E6C-B81DC7825029}"/>
              </a:ext>
            </a:extLst>
          </p:cNvPr>
          <p:cNvSpPr/>
          <p:nvPr/>
        </p:nvSpPr>
        <p:spPr>
          <a:xfrm>
            <a:off x="1957891" y="4494324"/>
            <a:ext cx="177501" cy="13255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66FCDC6-2AC9-688A-4B3A-BEFC760FA6CE}"/>
              </a:ext>
            </a:extLst>
          </p:cNvPr>
          <p:cNvSpPr>
            <a:spLocks noGrp="1"/>
          </p:cNvSpPr>
          <p:nvPr>
            <p:ph idx="1"/>
          </p:nvPr>
        </p:nvSpPr>
        <p:spPr>
          <a:xfrm>
            <a:off x="9718595" y="3838412"/>
            <a:ext cx="2183802" cy="910928"/>
          </a:xfrm>
          <a:ln>
            <a:solidFill>
              <a:schemeClr val="tx1"/>
            </a:solidFill>
          </a:ln>
        </p:spPr>
        <p:txBody>
          <a:bodyPr vert="horz" lIns="91440" tIns="45720" rIns="91440" bIns="45720" rtlCol="0" anchor="t">
            <a:normAutofit/>
          </a:bodyPr>
          <a:lstStyle/>
          <a:p>
            <a:pPr marL="0" indent="0" algn="ctr">
              <a:buNone/>
            </a:pPr>
            <a:r>
              <a:rPr lang="en-US"/>
              <a:t>Which pattern is more likely?</a:t>
            </a:r>
          </a:p>
        </p:txBody>
      </p:sp>
      <p:sp>
        <p:nvSpPr>
          <p:cNvPr id="7" name="Arrow: Right 6">
            <a:extLst>
              <a:ext uri="{FF2B5EF4-FFF2-40B4-BE49-F238E27FC236}">
                <a16:creationId xmlns:a16="http://schemas.microsoft.com/office/drawing/2014/main" id="{7743FC45-5F49-FDF6-B933-E184AD65C344}"/>
              </a:ext>
            </a:extLst>
          </p:cNvPr>
          <p:cNvSpPr/>
          <p:nvPr/>
        </p:nvSpPr>
        <p:spPr>
          <a:xfrm flipH="1">
            <a:off x="9297595" y="5035811"/>
            <a:ext cx="1154545" cy="57363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75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9EA7-13AD-D68C-56F0-89B68F6DA8F5}"/>
              </a:ext>
            </a:extLst>
          </p:cNvPr>
          <p:cNvSpPr>
            <a:spLocks noGrp="1"/>
          </p:cNvSpPr>
          <p:nvPr>
            <p:ph type="title"/>
          </p:nvPr>
        </p:nvSpPr>
        <p:spPr>
          <a:xfrm>
            <a:off x="838200" y="247805"/>
            <a:ext cx="10515600" cy="1325563"/>
          </a:xfrm>
        </p:spPr>
        <p:txBody>
          <a:bodyPr>
            <a:noAutofit/>
          </a:bodyPr>
          <a:lstStyle/>
          <a:p>
            <a:r>
              <a:rPr lang="en-US" sz="3600" dirty="0">
                <a:latin typeface="Tahoma"/>
                <a:ea typeface="Tahoma"/>
                <a:cs typeface="Tahoma"/>
              </a:rPr>
              <a:t>Small Group: Look At Your Percentage of Children Who Entered At or Above Age Expectations on All 3 Outcomes</a:t>
            </a:r>
          </a:p>
        </p:txBody>
      </p:sp>
      <p:sp>
        <p:nvSpPr>
          <p:cNvPr id="3" name="Content Placeholder 2">
            <a:extLst>
              <a:ext uri="{FF2B5EF4-FFF2-40B4-BE49-F238E27FC236}">
                <a16:creationId xmlns:a16="http://schemas.microsoft.com/office/drawing/2014/main" id="{2C47073B-64C4-8B66-2DE9-013A70531ECE}"/>
              </a:ext>
            </a:extLst>
          </p:cNvPr>
          <p:cNvSpPr>
            <a:spLocks noGrp="1"/>
          </p:cNvSpPr>
          <p:nvPr>
            <p:ph idx="1"/>
          </p:nvPr>
        </p:nvSpPr>
        <p:spPr>
          <a:xfrm>
            <a:off x="838200" y="2030568"/>
            <a:ext cx="10067693" cy="4121788"/>
          </a:xfrm>
        </p:spPr>
        <p:txBody>
          <a:bodyPr/>
          <a:lstStyle/>
          <a:p>
            <a:pPr marL="0" indent="0">
              <a:buNone/>
            </a:pPr>
            <a:r>
              <a:rPr lang="en-US" u="sng" dirty="0"/>
              <a:t>Consider:</a:t>
            </a:r>
          </a:p>
          <a:p>
            <a:pPr marL="457200" indent="-457200">
              <a:buFont typeface="+mj-lt"/>
              <a:buAutoNum type="arabicPeriod"/>
            </a:pPr>
            <a:r>
              <a:rPr lang="en-US" dirty="0"/>
              <a:t>Are there reasonably few children with disabilities who entered EI/</a:t>
            </a:r>
            <a:r>
              <a:rPr lang="en-US" dirty="0" err="1"/>
              <a:t>ECSE</a:t>
            </a:r>
            <a:r>
              <a:rPr lang="en-US" dirty="0"/>
              <a:t> services at or above age expectations across all 3 child outcomes?</a:t>
            </a:r>
          </a:p>
          <a:p>
            <a:pPr marL="457200" indent="-457200">
              <a:buFont typeface="+mj-lt"/>
              <a:buAutoNum type="arabicPeriod"/>
            </a:pPr>
            <a:r>
              <a:rPr lang="en-US" dirty="0"/>
              <a:t>Could this pattern represent a data quality issue or perhaps something about the identification process?</a:t>
            </a:r>
          </a:p>
          <a:p>
            <a:pPr marL="457200" indent="-457200">
              <a:buFont typeface="+mj-lt"/>
              <a:buAutoNum type="arabicPeriod"/>
            </a:pPr>
            <a:r>
              <a:rPr lang="en-US" dirty="0"/>
              <a:t>Is there anything unexpected about the percentages based on known contextual factors about the cohort, programming, initiatives, etc.?</a:t>
            </a:r>
          </a:p>
        </p:txBody>
      </p:sp>
      <p:pic>
        <p:nvPicPr>
          <p:cNvPr id="4" name="Graphic 3" descr="Meeting with solid fill">
            <a:extLst>
              <a:ext uri="{FF2B5EF4-FFF2-40B4-BE49-F238E27FC236}">
                <a16:creationId xmlns:a16="http://schemas.microsoft.com/office/drawing/2014/main" id="{8896B0DA-F37C-163D-88C5-7DE271037A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47503" y="1573368"/>
            <a:ext cx="914400" cy="914400"/>
          </a:xfrm>
          <a:prstGeom prst="rect">
            <a:avLst/>
          </a:prstGeom>
        </p:spPr>
      </p:pic>
    </p:spTree>
    <p:extLst>
      <p:ext uri="{BB962C8B-B14F-4D97-AF65-F5344CB8AC3E}">
        <p14:creationId xmlns:p14="http://schemas.microsoft.com/office/powerpoint/2010/main" val="3225595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CD1D1-19AA-9125-CB79-DBDFA59A1E09}"/>
              </a:ext>
            </a:extLst>
          </p:cNvPr>
          <p:cNvSpPr>
            <a:spLocks noGrp="1"/>
          </p:cNvSpPr>
          <p:nvPr>
            <p:ph type="title"/>
          </p:nvPr>
        </p:nvSpPr>
        <p:spPr/>
        <p:txBody>
          <a:bodyPr/>
          <a:lstStyle/>
          <a:p>
            <a:r>
              <a:rPr lang="en-US" dirty="0">
                <a:latin typeface="Tahoma"/>
                <a:ea typeface="Tahoma"/>
                <a:cs typeface="Tahoma"/>
              </a:rPr>
              <a:t>Pattern #5: Frequency Crosstabulation of Entry and Exit COS Ratings</a:t>
            </a:r>
            <a:endParaRPr lang="en-US" dirty="0"/>
          </a:p>
        </p:txBody>
      </p:sp>
      <p:sp>
        <p:nvSpPr>
          <p:cNvPr id="9" name="Content Placeholder 5">
            <a:extLst>
              <a:ext uri="{FF2B5EF4-FFF2-40B4-BE49-F238E27FC236}">
                <a16:creationId xmlns:a16="http://schemas.microsoft.com/office/drawing/2014/main" id="{86917B87-F57B-187B-B0EE-A3A8F180AC97}"/>
              </a:ext>
            </a:extLst>
          </p:cNvPr>
          <p:cNvSpPr txBox="1">
            <a:spLocks/>
          </p:cNvSpPr>
          <p:nvPr/>
        </p:nvSpPr>
        <p:spPr>
          <a:xfrm>
            <a:off x="609599" y="1824445"/>
            <a:ext cx="6365359" cy="1875685"/>
          </a:xfrm>
          <a:prstGeom prst="rect">
            <a:avLst/>
          </a:prstGeom>
          <a:ln>
            <a:solidFill>
              <a:schemeClr val="accent6"/>
            </a:solidFill>
          </a:ln>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b="1">
                <a:latin typeface="Tahoma" panose="020B0604030504040204" pitchFamily="34" charset="0"/>
                <a:ea typeface="Tahoma" panose="020B0604030504040204" pitchFamily="34" charset="0"/>
                <a:cs typeface="Tahoma" panose="020B0604030504040204" pitchFamily="34" charset="0"/>
              </a:rPr>
              <a:t>PATTERN: </a:t>
            </a:r>
            <a:r>
              <a:rPr lang="en-US">
                <a:latin typeface="Tahoma" panose="020B0604030504040204" pitchFamily="34" charset="0"/>
                <a:ea typeface="Tahoma" panose="020B0604030504040204" pitchFamily="34" charset="0"/>
                <a:cs typeface="Tahoma" panose="020B0604030504040204" pitchFamily="34" charset="0"/>
              </a:rPr>
              <a:t>Functioning at </a:t>
            </a:r>
            <a:r>
              <a:rPr lang="en-US" b="1">
                <a:solidFill>
                  <a:srgbClr val="154578"/>
                </a:solidFill>
                <a:latin typeface="Tahoma" panose="020B0604030504040204" pitchFamily="34" charset="0"/>
                <a:ea typeface="Tahoma" panose="020B0604030504040204" pitchFamily="34" charset="0"/>
                <a:cs typeface="Tahoma" panose="020B0604030504040204" pitchFamily="34" charset="0"/>
              </a:rPr>
              <a:t>entry</a:t>
            </a:r>
            <a:r>
              <a:rPr lang="en-US">
                <a:latin typeface="Tahoma" panose="020B0604030504040204" pitchFamily="34" charset="0"/>
                <a:ea typeface="Tahoma" panose="020B0604030504040204" pitchFamily="34" charset="0"/>
                <a:cs typeface="Tahoma" panose="020B0604030504040204" pitchFamily="34" charset="0"/>
              </a:rPr>
              <a:t> in an outcome area will </a:t>
            </a:r>
            <a:r>
              <a:rPr lang="en-US" i="1">
                <a:latin typeface="Tahoma" panose="020B0604030504040204" pitchFamily="34" charset="0"/>
                <a:ea typeface="Tahoma" panose="020B0604030504040204" pitchFamily="34" charset="0"/>
                <a:cs typeface="Tahoma" panose="020B0604030504040204" pitchFamily="34" charset="0"/>
              </a:rPr>
              <a:t>progress and be relatively similar</a:t>
            </a:r>
            <a:r>
              <a:rPr lang="en-US">
                <a:latin typeface="Tahoma" panose="020B0604030504040204" pitchFamily="34" charset="0"/>
                <a:ea typeface="Tahoma" panose="020B0604030504040204" pitchFamily="34" charset="0"/>
                <a:cs typeface="Tahoma" panose="020B0604030504040204" pitchFamily="34" charset="0"/>
              </a:rPr>
              <a:t> to functioning at </a:t>
            </a:r>
            <a:r>
              <a:rPr lang="en-US" b="1">
                <a:solidFill>
                  <a:srgbClr val="154578"/>
                </a:solidFill>
                <a:latin typeface="Tahoma" panose="020B0604030504040204" pitchFamily="34" charset="0"/>
                <a:ea typeface="Tahoma" panose="020B0604030504040204" pitchFamily="34" charset="0"/>
                <a:cs typeface="Tahoma" panose="020B0604030504040204" pitchFamily="34" charset="0"/>
              </a:rPr>
              <a:t>exit</a:t>
            </a:r>
            <a:r>
              <a:rPr lang="en-US">
                <a:latin typeface="Tahoma" panose="020B0604030504040204" pitchFamily="34" charset="0"/>
                <a:ea typeface="Tahoma" panose="020B0604030504040204" pitchFamily="34" charset="0"/>
                <a:cs typeface="Tahoma" panose="020B0604030504040204" pitchFamily="34" charset="0"/>
              </a:rPr>
              <a:t> in the </a:t>
            </a:r>
            <a:r>
              <a:rPr lang="en-US" b="1">
                <a:solidFill>
                  <a:srgbClr val="154578"/>
                </a:solidFill>
                <a:latin typeface="Tahoma" panose="020B0604030504040204" pitchFamily="34" charset="0"/>
                <a:ea typeface="Tahoma" panose="020B0604030504040204" pitchFamily="34" charset="0"/>
                <a:cs typeface="Tahoma" panose="020B0604030504040204" pitchFamily="34" charset="0"/>
              </a:rPr>
              <a:t>same outcome area</a:t>
            </a:r>
            <a:r>
              <a:rPr lang="en-US">
                <a:latin typeface="Tahoma" panose="020B0604030504040204" pitchFamily="34" charset="0"/>
                <a:ea typeface="Tahoma" panose="020B0604030504040204" pitchFamily="34" charset="0"/>
                <a:cs typeface="Tahoma" panose="020B0604030504040204" pitchFamily="34" charset="0"/>
              </a:rPr>
              <a:t>.</a:t>
            </a:r>
          </a:p>
          <a:p>
            <a:pPr>
              <a:lnSpc>
                <a:spcPct val="100000"/>
              </a:lnSpc>
            </a:pP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5">
            <a:extLst>
              <a:ext uri="{FF2B5EF4-FFF2-40B4-BE49-F238E27FC236}">
                <a16:creationId xmlns:a16="http://schemas.microsoft.com/office/drawing/2014/main" id="{81C248FA-5523-D5A7-E4B7-D682B31C9B59}"/>
              </a:ext>
            </a:extLst>
          </p:cNvPr>
          <p:cNvSpPr txBox="1">
            <a:spLocks/>
          </p:cNvSpPr>
          <p:nvPr/>
        </p:nvSpPr>
        <p:spPr>
          <a:xfrm>
            <a:off x="6974959" y="1824443"/>
            <a:ext cx="4607442" cy="1875685"/>
          </a:xfrm>
          <a:prstGeom prst="rect">
            <a:avLst/>
          </a:prstGeom>
          <a:ln>
            <a:solidFill>
              <a:schemeClr val="accent6"/>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b="1"/>
              <a:t>ANALYSIS: </a:t>
            </a:r>
            <a:r>
              <a:rPr lang="en-US"/>
              <a:t>Cross tabulation between entry and exit ratings for each outcome. </a:t>
            </a:r>
          </a:p>
        </p:txBody>
      </p:sp>
      <p:sp>
        <p:nvSpPr>
          <p:cNvPr id="8" name="Content Placeholder 5">
            <a:extLst>
              <a:ext uri="{FF2B5EF4-FFF2-40B4-BE49-F238E27FC236}">
                <a16:creationId xmlns:a16="http://schemas.microsoft.com/office/drawing/2014/main" id="{98F4D3DB-6E5F-8A31-B7AE-E815C4C5B7D0}"/>
              </a:ext>
            </a:extLst>
          </p:cNvPr>
          <p:cNvSpPr txBox="1">
            <a:spLocks/>
          </p:cNvSpPr>
          <p:nvPr/>
        </p:nvSpPr>
        <p:spPr>
          <a:xfrm>
            <a:off x="609600" y="3700129"/>
            <a:ext cx="10972800" cy="2052085"/>
          </a:xfrm>
          <a:prstGeom prst="rect">
            <a:avLst/>
          </a:prstGeom>
          <a:ln>
            <a:solidFill>
              <a:schemeClr val="accent6"/>
            </a:solidFill>
          </a:ln>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b="1">
                <a:latin typeface="Tahoma" panose="020B0604030504040204" pitchFamily="34" charset="0"/>
                <a:ea typeface="Tahoma" panose="020B0604030504040204" pitchFamily="34" charset="0"/>
                <a:cs typeface="Tahoma" panose="020B0604030504040204" pitchFamily="34" charset="0"/>
              </a:rPr>
              <a:t>RATIONALE: </a:t>
            </a:r>
            <a:r>
              <a:rPr lang="en-US">
                <a:latin typeface="Tahoma" panose="020B0604030504040204" pitchFamily="34" charset="0"/>
                <a:ea typeface="Tahoma" panose="020B0604030504040204" pitchFamily="34" charset="0"/>
                <a:cs typeface="Tahoma" panose="020B0604030504040204" pitchFamily="34" charset="0"/>
              </a:rPr>
              <a:t>Most children served in EI/ECSE programs will maintain or improve their rate of growth in the three outcome areas over time given participation in intervention activities that promote skill development. Children who enter with relatively high ratings will exit with relatively high ratings. </a:t>
            </a:r>
          </a:p>
          <a:p>
            <a:pPr marL="0" indent="0">
              <a:buFont typeface="Arial" panose="020B0604020202020204" pitchFamily="34" charset="0"/>
              <a:buNone/>
            </a:pPr>
            <a:endParaRPr lang="en-US">
              <a:latin typeface="Tahoma" panose="020B0604030504040204" pitchFamily="34" charset="0"/>
              <a:ea typeface="Tahoma" panose="020B0604030504040204" pitchFamily="34" charset="0"/>
              <a:cs typeface="Tahoma" panose="020B0604030504040204" pitchFamily="34" charset="0"/>
            </a:endParaRPr>
          </a:p>
          <a:p>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9186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896CB3-250C-3DE1-3D91-8B72C81FE7AA}"/>
              </a:ext>
            </a:extLst>
          </p:cNvPr>
          <p:cNvSpPr>
            <a:spLocks noGrp="1"/>
          </p:cNvSpPr>
          <p:nvPr>
            <p:ph type="title" idx="4294967295"/>
          </p:nvPr>
        </p:nvSpPr>
        <p:spPr>
          <a:xfrm>
            <a:off x="1314450" y="-132570"/>
            <a:ext cx="10515600" cy="1325563"/>
          </a:xfrm>
        </p:spPr>
        <p:txBody>
          <a:bodyPr/>
          <a:lstStyle/>
          <a:p>
            <a:pPr rtl="0" eaLnBrk="1" latinLnBrk="0" hangingPunct="1"/>
            <a:r>
              <a:rPr lang="en-US" sz="3600" b="1" dirty="0"/>
              <a:t>Expected</a:t>
            </a:r>
            <a:r>
              <a:rPr lang="en-US" sz="3600" kern="1200" dirty="0">
                <a:solidFill>
                  <a:srgbClr val="000000"/>
                </a:solidFill>
                <a:effectLst/>
                <a:latin typeface="Calibri" panose="020F0502020204030204" pitchFamily="34" charset="0"/>
                <a:ea typeface="+mn-ea"/>
                <a:cs typeface="+mn-cs"/>
              </a:rPr>
              <a:t> </a:t>
            </a:r>
            <a:r>
              <a:rPr lang="en-US" sz="3600" dirty="0"/>
              <a:t>Crosstabulation Distribution Pattern</a:t>
            </a:r>
          </a:p>
        </p:txBody>
      </p:sp>
      <p:graphicFrame>
        <p:nvGraphicFramePr>
          <p:cNvPr id="10" name="Content Placeholder 6">
            <a:extLst>
              <a:ext uri="{FF2B5EF4-FFF2-40B4-BE49-F238E27FC236}">
                <a16:creationId xmlns:a16="http://schemas.microsoft.com/office/drawing/2014/main" id="{7E423263-C2FA-E1FC-1801-3330CB5BA8FF}"/>
              </a:ext>
            </a:extLst>
          </p:cNvPr>
          <p:cNvGraphicFramePr>
            <a:graphicFrameLocks noGrp="1"/>
          </p:cNvGraphicFramePr>
          <p:nvPr>
            <p:ph idx="4294967295"/>
            <p:extLst>
              <p:ext uri="{D42A27DB-BD31-4B8C-83A1-F6EECF244321}">
                <p14:modId xmlns:p14="http://schemas.microsoft.com/office/powerpoint/2010/main" val="3230533620"/>
              </p:ext>
            </p:extLst>
          </p:nvPr>
        </p:nvGraphicFramePr>
        <p:xfrm>
          <a:off x="580683" y="1017588"/>
          <a:ext cx="11005457" cy="5189550"/>
        </p:xfrm>
        <a:graphic>
          <a:graphicData uri="http://schemas.openxmlformats.org/drawingml/2006/table">
            <a:tbl>
              <a:tblPr/>
              <a:tblGrid>
                <a:gridCol w="334308">
                  <a:extLst>
                    <a:ext uri="{9D8B030D-6E8A-4147-A177-3AD203B41FA5}">
                      <a16:colId xmlns:a16="http://schemas.microsoft.com/office/drawing/2014/main" val="4149362099"/>
                    </a:ext>
                  </a:extLst>
                </a:gridCol>
                <a:gridCol w="459794">
                  <a:extLst>
                    <a:ext uri="{9D8B030D-6E8A-4147-A177-3AD203B41FA5}">
                      <a16:colId xmlns:a16="http://schemas.microsoft.com/office/drawing/2014/main" val="2000575823"/>
                    </a:ext>
                  </a:extLst>
                </a:gridCol>
                <a:gridCol w="1458765">
                  <a:extLst>
                    <a:ext uri="{9D8B030D-6E8A-4147-A177-3AD203B41FA5}">
                      <a16:colId xmlns:a16="http://schemas.microsoft.com/office/drawing/2014/main" val="4009571905"/>
                    </a:ext>
                  </a:extLst>
                </a:gridCol>
                <a:gridCol w="1458765">
                  <a:extLst>
                    <a:ext uri="{9D8B030D-6E8A-4147-A177-3AD203B41FA5}">
                      <a16:colId xmlns:a16="http://schemas.microsoft.com/office/drawing/2014/main" val="1893754922"/>
                    </a:ext>
                  </a:extLst>
                </a:gridCol>
                <a:gridCol w="1458765">
                  <a:extLst>
                    <a:ext uri="{9D8B030D-6E8A-4147-A177-3AD203B41FA5}">
                      <a16:colId xmlns:a16="http://schemas.microsoft.com/office/drawing/2014/main" val="4282849512"/>
                    </a:ext>
                  </a:extLst>
                </a:gridCol>
                <a:gridCol w="1458765">
                  <a:extLst>
                    <a:ext uri="{9D8B030D-6E8A-4147-A177-3AD203B41FA5}">
                      <a16:colId xmlns:a16="http://schemas.microsoft.com/office/drawing/2014/main" val="3757030185"/>
                    </a:ext>
                  </a:extLst>
                </a:gridCol>
                <a:gridCol w="1458765">
                  <a:extLst>
                    <a:ext uri="{9D8B030D-6E8A-4147-A177-3AD203B41FA5}">
                      <a16:colId xmlns:a16="http://schemas.microsoft.com/office/drawing/2014/main" val="3898604707"/>
                    </a:ext>
                  </a:extLst>
                </a:gridCol>
                <a:gridCol w="1458765">
                  <a:extLst>
                    <a:ext uri="{9D8B030D-6E8A-4147-A177-3AD203B41FA5}">
                      <a16:colId xmlns:a16="http://schemas.microsoft.com/office/drawing/2014/main" val="1378532667"/>
                    </a:ext>
                  </a:extLst>
                </a:gridCol>
                <a:gridCol w="1458765">
                  <a:extLst>
                    <a:ext uri="{9D8B030D-6E8A-4147-A177-3AD203B41FA5}">
                      <a16:colId xmlns:a16="http://schemas.microsoft.com/office/drawing/2014/main" val="1118286416"/>
                    </a:ext>
                  </a:extLst>
                </a:gridCol>
              </a:tblGrid>
              <a:tr h="37513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w="3175" cap="flat" cmpd="sng" algn="ctr">
                      <a:solidFill>
                        <a:srgbClr val="000000"/>
                      </a:solidFill>
                      <a:prstDash val="solid"/>
                      <a:round/>
                      <a:headEnd type="none" w="med" len="med"/>
                      <a:tailEnd type="none" w="med" len="med"/>
                    </a:lnL>
                    <a:lnR>
                      <a:noFill/>
                    </a:lnR>
                    <a:lnT w="3175"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a:noFill/>
                    </a:lnL>
                    <a:lnR>
                      <a:noFill/>
                    </a:lnR>
                    <a:lnT w="3175"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E7E6E6"/>
                    </a:solidFill>
                  </a:tcPr>
                </a:tc>
                <a:tc gridSpan="7">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400" b="1" i="0" u="none" strike="noStrike">
                          <a:solidFill>
                            <a:srgbClr val="000000"/>
                          </a:solidFill>
                          <a:effectLst/>
                          <a:latin typeface="Calibri" panose="020F0502020204030204" pitchFamily="34" charset="0"/>
                        </a:rPr>
                        <a:t>Exit Rating</a:t>
                      </a:r>
                    </a:p>
                  </a:txBody>
                  <a:tcPr marL="7620" marR="7620" marT="7620" marB="0" anchor="b">
                    <a:lnL>
                      <a:no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57875197"/>
                  </a:ext>
                </a:extLst>
              </a:tr>
              <a:tr h="320534">
                <a:tc rowSpan="8">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2400" b="1" i="0" u="none" strike="noStrike">
                          <a:solidFill>
                            <a:srgbClr val="000000"/>
                          </a:solidFill>
                          <a:effectLst/>
                          <a:latin typeface="Calibri" panose="020F0502020204030204" pitchFamily="34" charset="0"/>
                        </a:rPr>
                        <a:t>Entry Rating</a:t>
                      </a:r>
                    </a:p>
                  </a:txBody>
                  <a:tcPr marL="7620" marR="7620" marT="7620" marB="0" vert="vert270" anchor="ctr">
                    <a:lnL w="3175" cap="flat" cmpd="sng" algn="ctr">
                      <a:solidFill>
                        <a:srgbClr val="000000"/>
                      </a:solidFill>
                      <a:prstDash val="solid"/>
                      <a:round/>
                      <a:headEnd type="none" w="med" len="med"/>
                      <a:tailEnd type="none" w="med" len="med"/>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1</a:t>
                      </a:r>
                    </a:p>
                  </a:txBody>
                  <a:tcPr marL="7620" marR="7620" marT="762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2</a:t>
                      </a:r>
                    </a:p>
                  </a:txBody>
                  <a:tcPr marL="7620" marR="7620" marT="762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3</a:t>
                      </a:r>
                    </a:p>
                  </a:txBody>
                  <a:tcPr marL="7620" marR="7620" marT="762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4</a:t>
                      </a:r>
                    </a:p>
                  </a:txBody>
                  <a:tcPr marL="7620" marR="7620" marT="762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5</a:t>
                      </a:r>
                    </a:p>
                  </a:txBody>
                  <a:tcPr marL="7620" marR="7620" marT="762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6</a:t>
                      </a:r>
                    </a:p>
                  </a:txBody>
                  <a:tcPr marL="7620" marR="7620" marT="762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7</a:t>
                      </a:r>
                    </a:p>
                  </a:txBody>
                  <a:tcPr marL="7620" marR="7620" marT="7620" marB="0" anchor="ctr">
                    <a:lnL>
                      <a:noFill/>
                    </a:lnL>
                    <a:lnR w="3175"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2039952252"/>
                  </a:ext>
                </a:extLst>
              </a:tr>
              <a:tr h="641983">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1</a:t>
                      </a: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8638984"/>
                  </a:ext>
                </a:extLst>
              </a:tr>
              <a:tr h="641983">
                <a:tc vMerge="1">
                  <a:txBody>
                    <a:bodyPr/>
                    <a:lstStyle/>
                    <a:p>
                      <a:endParaRPr lang="en-US"/>
                    </a:p>
                  </a:txBody>
                  <a:tcPr/>
                </a:tc>
                <a:tc>
                  <a:txBody>
                    <a:bodyPr/>
                    <a:lstStyle/>
                    <a:p>
                      <a:pPr algn="ctr" fontAlgn="b"/>
                      <a:r>
                        <a:rPr lang="en-US" sz="2000" b="0" i="0" u="none" strike="noStrike">
                          <a:solidFill>
                            <a:srgbClr val="000000"/>
                          </a:solidFill>
                          <a:effectLst/>
                          <a:latin typeface="Calibri" panose="020F0502020204030204" pitchFamily="34" charset="0"/>
                        </a:rPr>
                        <a:t>2</a:t>
                      </a: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2427846"/>
                  </a:ext>
                </a:extLst>
              </a:tr>
              <a:tr h="641983">
                <a:tc vMerge="1">
                  <a:txBody>
                    <a:bodyPr/>
                    <a:lstStyle/>
                    <a:p>
                      <a:endParaRPr lang="en-US"/>
                    </a:p>
                  </a:txBody>
                  <a:tcPr/>
                </a:tc>
                <a:tc>
                  <a:txBody>
                    <a:bodyPr/>
                    <a:lstStyle/>
                    <a:p>
                      <a:pPr algn="ctr" fontAlgn="b"/>
                      <a:r>
                        <a:rPr lang="en-US" sz="2000" b="0" i="0" u="none" strike="noStrike">
                          <a:solidFill>
                            <a:srgbClr val="000000"/>
                          </a:solidFill>
                          <a:effectLst/>
                          <a:latin typeface="Calibri" panose="020F0502020204030204" pitchFamily="34" charset="0"/>
                        </a:rPr>
                        <a:t>3</a:t>
                      </a: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9635312"/>
                  </a:ext>
                </a:extLst>
              </a:tr>
              <a:tr h="641983">
                <a:tc vMerge="1">
                  <a:txBody>
                    <a:bodyPr/>
                    <a:lstStyle/>
                    <a:p>
                      <a:endParaRPr lang="en-US"/>
                    </a:p>
                  </a:txBody>
                  <a:tcPr/>
                </a:tc>
                <a:tc>
                  <a:txBody>
                    <a:bodyPr/>
                    <a:lstStyle/>
                    <a:p>
                      <a:pPr algn="ctr" fontAlgn="b"/>
                      <a:r>
                        <a:rPr lang="en-US" sz="2000" b="0" i="0" u="none" strike="noStrike">
                          <a:solidFill>
                            <a:srgbClr val="000000"/>
                          </a:solidFill>
                          <a:effectLst/>
                          <a:latin typeface="Calibri" panose="020F0502020204030204" pitchFamily="34" charset="0"/>
                        </a:rPr>
                        <a:t>4</a:t>
                      </a: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628322"/>
                  </a:ext>
                </a:extLst>
              </a:tr>
              <a:tr h="641983">
                <a:tc vMerge="1">
                  <a:txBody>
                    <a:bodyPr/>
                    <a:lstStyle/>
                    <a:p>
                      <a:endParaRPr lang="en-US"/>
                    </a:p>
                  </a:txBody>
                  <a:tcPr/>
                </a:tc>
                <a:tc>
                  <a:txBody>
                    <a:bodyPr/>
                    <a:lstStyle/>
                    <a:p>
                      <a:pPr algn="ctr" fontAlgn="b"/>
                      <a:r>
                        <a:rPr lang="en-US" sz="2000" b="0" i="0" u="none" strike="noStrike">
                          <a:solidFill>
                            <a:srgbClr val="000000"/>
                          </a:solidFill>
                          <a:effectLst/>
                          <a:latin typeface="Calibri" panose="020F0502020204030204" pitchFamily="34" charset="0"/>
                        </a:rPr>
                        <a:t>5</a:t>
                      </a: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3919934"/>
                  </a:ext>
                </a:extLst>
              </a:tr>
              <a:tr h="641983">
                <a:tc vMerge="1">
                  <a:txBody>
                    <a:bodyPr/>
                    <a:lstStyle/>
                    <a:p>
                      <a:endParaRPr lang="en-US"/>
                    </a:p>
                  </a:txBody>
                  <a:tcPr/>
                </a:tc>
                <a:tc>
                  <a:txBody>
                    <a:bodyPr/>
                    <a:lstStyle/>
                    <a:p>
                      <a:pPr algn="ctr" fontAlgn="b"/>
                      <a:r>
                        <a:rPr lang="en-US" sz="2000" b="0" i="0" u="none" strike="noStrike">
                          <a:solidFill>
                            <a:srgbClr val="000000"/>
                          </a:solidFill>
                          <a:effectLst/>
                          <a:latin typeface="Calibri" panose="020F0502020204030204" pitchFamily="34" charset="0"/>
                        </a:rPr>
                        <a:t>6</a:t>
                      </a: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57621148"/>
                  </a:ext>
                </a:extLst>
              </a:tr>
              <a:tr h="641983">
                <a:tc vMerge="1">
                  <a:txBody>
                    <a:bodyPr/>
                    <a:lstStyle/>
                    <a:p>
                      <a:endParaRPr lang="en-US"/>
                    </a:p>
                  </a:txBody>
                  <a:tcPr/>
                </a:tc>
                <a:tc>
                  <a:txBody>
                    <a:bodyPr/>
                    <a:lstStyle/>
                    <a:p>
                      <a:pPr algn="ctr" fontAlgn="b"/>
                      <a:r>
                        <a:rPr lang="en-US" sz="2000" b="0" i="0" u="none" strike="noStrike">
                          <a:solidFill>
                            <a:srgbClr val="000000"/>
                          </a:solidFill>
                          <a:effectLst/>
                          <a:latin typeface="Calibri" panose="020F0502020204030204" pitchFamily="34" charset="0"/>
                        </a:rPr>
                        <a:t>7</a:t>
                      </a: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5447102"/>
                  </a:ext>
                </a:extLst>
              </a:tr>
            </a:tbl>
          </a:graphicData>
        </a:graphic>
      </p:graphicFrame>
      <p:graphicFrame>
        <p:nvGraphicFramePr>
          <p:cNvPr id="11" name="Content Placeholder 6" descr="Cross-tabulation of entry and exit ratings showing the expected percentage ratings in different areas of the table. Normally, 60-70% of children fall within the zone representing an entry/exit rating difference of plus or minus 1.">
            <a:extLst>
              <a:ext uri="{FF2B5EF4-FFF2-40B4-BE49-F238E27FC236}">
                <a16:creationId xmlns:a16="http://schemas.microsoft.com/office/drawing/2014/main" id="{F78D9C6F-E0D9-E357-29F7-E622A8687EE4}"/>
              </a:ext>
            </a:extLst>
          </p:cNvPr>
          <p:cNvGraphicFramePr>
            <a:graphicFrameLocks/>
          </p:cNvGraphicFramePr>
          <p:nvPr>
            <p:extLst>
              <p:ext uri="{D42A27DB-BD31-4B8C-83A1-F6EECF244321}">
                <p14:modId xmlns:p14="http://schemas.microsoft.com/office/powerpoint/2010/main" val="127328989"/>
              </p:ext>
            </p:extLst>
          </p:nvPr>
        </p:nvGraphicFramePr>
        <p:xfrm>
          <a:off x="580683" y="1019967"/>
          <a:ext cx="11005456" cy="5187171"/>
        </p:xfrm>
        <a:graphic>
          <a:graphicData uri="http://schemas.openxmlformats.org/drawingml/2006/table">
            <a:tbl>
              <a:tblPr/>
              <a:tblGrid>
                <a:gridCol w="334308">
                  <a:extLst>
                    <a:ext uri="{9D8B030D-6E8A-4147-A177-3AD203B41FA5}">
                      <a16:colId xmlns:a16="http://schemas.microsoft.com/office/drawing/2014/main" val="4149362099"/>
                    </a:ext>
                  </a:extLst>
                </a:gridCol>
                <a:gridCol w="459793">
                  <a:extLst>
                    <a:ext uri="{9D8B030D-6E8A-4147-A177-3AD203B41FA5}">
                      <a16:colId xmlns:a16="http://schemas.microsoft.com/office/drawing/2014/main" val="2000575823"/>
                    </a:ext>
                  </a:extLst>
                </a:gridCol>
                <a:gridCol w="1458765">
                  <a:extLst>
                    <a:ext uri="{9D8B030D-6E8A-4147-A177-3AD203B41FA5}">
                      <a16:colId xmlns:a16="http://schemas.microsoft.com/office/drawing/2014/main" val="4009571905"/>
                    </a:ext>
                  </a:extLst>
                </a:gridCol>
                <a:gridCol w="1458765">
                  <a:extLst>
                    <a:ext uri="{9D8B030D-6E8A-4147-A177-3AD203B41FA5}">
                      <a16:colId xmlns:a16="http://schemas.microsoft.com/office/drawing/2014/main" val="1893754922"/>
                    </a:ext>
                  </a:extLst>
                </a:gridCol>
                <a:gridCol w="1458765">
                  <a:extLst>
                    <a:ext uri="{9D8B030D-6E8A-4147-A177-3AD203B41FA5}">
                      <a16:colId xmlns:a16="http://schemas.microsoft.com/office/drawing/2014/main" val="4282849512"/>
                    </a:ext>
                  </a:extLst>
                </a:gridCol>
                <a:gridCol w="1458765">
                  <a:extLst>
                    <a:ext uri="{9D8B030D-6E8A-4147-A177-3AD203B41FA5}">
                      <a16:colId xmlns:a16="http://schemas.microsoft.com/office/drawing/2014/main" val="3757030185"/>
                    </a:ext>
                  </a:extLst>
                </a:gridCol>
                <a:gridCol w="1458765">
                  <a:extLst>
                    <a:ext uri="{9D8B030D-6E8A-4147-A177-3AD203B41FA5}">
                      <a16:colId xmlns:a16="http://schemas.microsoft.com/office/drawing/2014/main" val="3898604707"/>
                    </a:ext>
                  </a:extLst>
                </a:gridCol>
                <a:gridCol w="1458765">
                  <a:extLst>
                    <a:ext uri="{9D8B030D-6E8A-4147-A177-3AD203B41FA5}">
                      <a16:colId xmlns:a16="http://schemas.microsoft.com/office/drawing/2014/main" val="1378532667"/>
                    </a:ext>
                  </a:extLst>
                </a:gridCol>
                <a:gridCol w="1458765">
                  <a:extLst>
                    <a:ext uri="{9D8B030D-6E8A-4147-A177-3AD203B41FA5}">
                      <a16:colId xmlns:a16="http://schemas.microsoft.com/office/drawing/2014/main" val="1118286416"/>
                    </a:ext>
                  </a:extLst>
                </a:gridCol>
              </a:tblGrid>
              <a:tr h="319458">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w="3175" cap="flat" cmpd="sng" algn="ctr">
                      <a:solidFill>
                        <a:srgbClr val="000000"/>
                      </a:solidFill>
                      <a:prstDash val="solid"/>
                      <a:round/>
                      <a:headEnd type="none" w="med" len="med"/>
                      <a:tailEnd type="none" w="med" len="med"/>
                    </a:lnL>
                    <a:lnR>
                      <a:noFill/>
                    </a:lnR>
                    <a:lnT w="3175"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a:noFill/>
                    </a:lnL>
                    <a:lnR>
                      <a:noFill/>
                    </a:lnR>
                    <a:lnT w="3175"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E7E6E6"/>
                    </a:solidFill>
                  </a:tcPr>
                </a:tc>
                <a:tc gridSpan="7">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400" b="1" i="0" u="none" strike="noStrike">
                          <a:solidFill>
                            <a:srgbClr val="000000"/>
                          </a:solidFill>
                          <a:effectLst/>
                          <a:latin typeface="Calibri" panose="020F0502020204030204" pitchFamily="34" charset="0"/>
                        </a:rPr>
                        <a:t>Exit Rating</a:t>
                      </a:r>
                      <a:endParaRPr lang="en-US" sz="2000" b="1" i="0" u="none" strike="noStrike">
                        <a:solidFill>
                          <a:srgbClr val="000000"/>
                        </a:solidFill>
                        <a:effectLst/>
                        <a:latin typeface="Calibri" panose="020F0502020204030204" pitchFamily="34" charset="0"/>
                      </a:endParaRPr>
                    </a:p>
                  </a:txBody>
                  <a:tcPr marL="7620" marR="7620" marT="7620" marB="0" anchor="b">
                    <a:lnL>
                      <a:no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57875197"/>
                  </a:ext>
                </a:extLst>
              </a:tr>
              <a:tr h="312420">
                <a:tc rowSpan="8">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2400" b="1" i="0" u="none" strike="noStrike">
                          <a:solidFill>
                            <a:srgbClr val="000000"/>
                          </a:solidFill>
                          <a:effectLst/>
                          <a:latin typeface="Calibri" panose="020F0502020204030204" pitchFamily="34" charset="0"/>
                        </a:rPr>
                        <a:t>Entry Rating</a:t>
                      </a:r>
                      <a:endParaRPr lang="en-US" sz="2000" b="1" i="0" u="none" strike="noStrike">
                        <a:solidFill>
                          <a:srgbClr val="000000"/>
                        </a:solidFill>
                        <a:effectLst/>
                        <a:latin typeface="Calibri" panose="020F0502020204030204" pitchFamily="34" charset="0"/>
                      </a:endParaRPr>
                    </a:p>
                  </a:txBody>
                  <a:tcPr marL="7620" marR="7620" marT="7620" marB="0" vert="vert270" anchor="ctr">
                    <a:lnL w="3175" cap="flat" cmpd="sng" algn="ctr">
                      <a:solidFill>
                        <a:srgbClr val="000000"/>
                      </a:solidFill>
                      <a:prstDash val="solid"/>
                      <a:round/>
                      <a:headEnd type="none" w="med" len="med"/>
                      <a:tailEnd type="none" w="med" len="med"/>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1</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2</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3</a:t>
                      </a:r>
                    </a:p>
                  </a:txBody>
                  <a:tcPr marL="7620" marR="7620" marT="7620" marB="0" anchor="ctr">
                    <a:lnL>
                      <a:noFill/>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4</a:t>
                      </a:r>
                    </a:p>
                  </a:txBody>
                  <a:tcPr marL="7620" marR="7620" marT="7620" marB="0" anchor="ctr">
                    <a:lnL>
                      <a:noFill/>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5</a:t>
                      </a:r>
                    </a:p>
                  </a:txBody>
                  <a:tcPr marL="7620" marR="7620" marT="7620" marB="0" anchor="ctr">
                    <a:lnL>
                      <a:noFill/>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6</a:t>
                      </a:r>
                    </a:p>
                  </a:txBody>
                  <a:tcPr marL="7620" marR="7620" marT="7620" marB="0" anchor="ctr">
                    <a:lnL>
                      <a:noFill/>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7</a:t>
                      </a:r>
                    </a:p>
                  </a:txBody>
                  <a:tcPr marL="7620" marR="7620" marT="7620" marB="0" anchor="ctr">
                    <a:lnL>
                      <a:noFill/>
                    </a:lnL>
                    <a:lnR w="3175" cap="flat" cmpd="sng" algn="ctr">
                      <a:solidFill>
                        <a:srgbClr val="000000"/>
                      </a:solidFill>
                      <a:prstDash val="solid"/>
                      <a:round/>
                      <a:headEnd type="none" w="med" len="med"/>
                      <a:tailEnd type="none" w="med" len="med"/>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2039952252"/>
                  </a:ext>
                </a:extLst>
              </a:tr>
              <a:tr h="643053">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1</a:t>
                      </a: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w="31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a:noFill/>
                    </a:lnR>
                    <a:lnT w="3175"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a:noFill/>
                    </a:lnR>
                    <a:lnT w="3175"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a:noFill/>
                    </a:lnR>
                    <a:lnT w="3175"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extLst>
                  <a:ext uri="{0D108BD9-81ED-4DB2-BD59-A6C34878D82A}">
                    <a16:rowId xmlns:a16="http://schemas.microsoft.com/office/drawing/2014/main" val="3318638984"/>
                  </a:ext>
                </a:extLst>
              </a:tr>
              <a:tr h="643053">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2</a:t>
                      </a: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8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8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2777B9">
                        <a:lumMod val="20000"/>
                        <a:lumOff val="80000"/>
                      </a:srgbClr>
                    </a:solidFill>
                  </a:tcPr>
                </a:tc>
                <a:tc gridSpan="4">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3200" b="0" i="0" u="none" strike="noStrike">
                          <a:solidFill>
                            <a:srgbClr val="000000"/>
                          </a:solidFill>
                          <a:effectLst/>
                          <a:latin typeface="Calibri" panose="020F0502020204030204" pitchFamily="34" charset="0"/>
                        </a:rPr>
                        <a:t>20-40%</a:t>
                      </a:r>
                    </a:p>
                  </a:txBody>
                  <a:tcPr marL="7620" marR="7620" marT="7620" marB="0" anchor="ctr">
                    <a:lnL w="12700"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accent4">
                        <a:lumMod val="20000"/>
                        <a:lumOff val="80000"/>
                      </a:schemeClr>
                    </a:solidFill>
                  </a:tcPr>
                </a:tc>
                <a:tc hMerge="1">
                  <a:txBody>
                    <a:bodyPr/>
                    <a:lstStyle/>
                    <a:p>
                      <a:pPr algn="r" fontAlgn="b"/>
                      <a:r>
                        <a:rPr lang="en-US" sz="2000" b="0" i="0" u="none" strike="noStrike">
                          <a:solidFill>
                            <a:srgbClr val="000000"/>
                          </a:solidFill>
                          <a:effectLst/>
                          <a:latin typeface="Calibri" panose="020F0502020204030204" pitchFamily="34" charset="0"/>
                        </a:rPr>
                        <a:t>35% (1,754)</a:t>
                      </a:r>
                    </a:p>
                  </a:txBody>
                  <a:tcPr marL="7620" marR="7620" marT="7620" marB="0" anchor="b">
                    <a:lnL>
                      <a:noFill/>
                    </a:lnL>
                    <a:lnR>
                      <a:noFill/>
                    </a:lnR>
                    <a:lnT>
                      <a:noFill/>
                    </a:lnT>
                    <a:lnB>
                      <a:noFill/>
                    </a:lnB>
                    <a:solidFill>
                      <a:schemeClr val="accent4">
                        <a:lumMod val="20000"/>
                        <a:lumOff val="80000"/>
                      </a:schemeClr>
                    </a:solidFill>
                  </a:tcP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7620" marR="7620" marT="7620" marB="0" anchor="b">
                    <a:lnL>
                      <a:noFill/>
                    </a:lnL>
                    <a:lnR w="3175" cap="flat" cmpd="sng" algn="ctr">
                      <a:solidFill>
                        <a:schemeClr val="tx1"/>
                      </a:solidFill>
                      <a:prstDash val="solid"/>
                      <a:round/>
                      <a:headEnd type="none" w="med" len="med"/>
                      <a:tailEnd type="none" w="med" len="med"/>
                    </a:lnR>
                    <a:lnT>
                      <a:noFill/>
                    </a:lnT>
                    <a:lnB>
                      <a:noFill/>
                    </a:lnB>
                    <a:solidFill>
                      <a:schemeClr val="accent4">
                        <a:lumMod val="20000"/>
                        <a:lumOff val="80000"/>
                      </a:schemeClr>
                    </a:solidFill>
                  </a:tcPr>
                </a:tc>
                <a:extLst>
                  <a:ext uri="{0D108BD9-81ED-4DB2-BD59-A6C34878D82A}">
                    <a16:rowId xmlns:a16="http://schemas.microsoft.com/office/drawing/2014/main" val="1528423008"/>
                  </a:ext>
                </a:extLst>
              </a:tr>
              <a:tr h="643053">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3</a:t>
                      </a:r>
                    </a:p>
                  </a:txBody>
                  <a:tcPr marL="7620" marR="7620" marT="7620" marB="0" anchor="ctr">
                    <a:lnL>
                      <a:noFill/>
                    </a:lnL>
                    <a:lnR w="3175"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800" b="0" i="0" u="none" strike="noStrike">
                        <a:solidFill>
                          <a:srgbClr val="000000"/>
                        </a:solidFill>
                        <a:effectLst/>
                        <a:latin typeface="Calibri" panose="020F0502020204030204" pitchFamily="34" charset="0"/>
                      </a:endParaRPr>
                    </a:p>
                  </a:txBody>
                  <a:tcPr marL="7620" marR="7620" marT="7620" marB="0" anchor="ctr">
                    <a:lnL w="31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8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w="3175"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extLst>
                  <a:ext uri="{0D108BD9-81ED-4DB2-BD59-A6C34878D82A}">
                    <a16:rowId xmlns:a16="http://schemas.microsoft.com/office/drawing/2014/main" val="1740793067"/>
                  </a:ext>
                </a:extLst>
              </a:tr>
              <a:tr h="643053">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4</a:t>
                      </a:r>
                    </a:p>
                  </a:txBody>
                  <a:tcPr marL="7620" marR="7620" marT="7620" marB="0" anchor="ctr">
                    <a:lnL>
                      <a:noFill/>
                    </a:lnL>
                    <a:lnR w="3175"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800" b="0" i="0" u="none" strike="noStrike">
                        <a:solidFill>
                          <a:srgbClr val="000000"/>
                        </a:solidFill>
                        <a:effectLst/>
                        <a:latin typeface="Calibri" panose="020F0502020204030204" pitchFamily="34" charset="0"/>
                      </a:endParaRPr>
                    </a:p>
                  </a:txBody>
                  <a:tcPr marL="7620" marR="7620" marT="7620" marB="0" anchor="ctr">
                    <a:lnL w="3175"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8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grid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3200" b="0" i="0" u="none" strike="noStrike">
                          <a:solidFill>
                            <a:srgbClr val="000000"/>
                          </a:solidFill>
                          <a:effectLst/>
                          <a:latin typeface="Calibri" panose="020F0502020204030204" pitchFamily="34" charset="0"/>
                        </a:rPr>
                        <a:t>60-70%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777B9">
                        <a:lumMod val="20000"/>
                        <a:lumOff val="80000"/>
                      </a:srgbClr>
                    </a:solidFill>
                  </a:tcP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accent5">
                        <a:lumMod val="20000"/>
                        <a:lumOff val="80000"/>
                      </a:schemeClr>
                    </a:solidFill>
                  </a:tcP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w="3175"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extLst>
                  <a:ext uri="{0D108BD9-81ED-4DB2-BD59-A6C34878D82A}">
                    <a16:rowId xmlns:a16="http://schemas.microsoft.com/office/drawing/2014/main" val="1766232754"/>
                  </a:ext>
                </a:extLst>
              </a:tr>
              <a:tr h="643053">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5</a:t>
                      </a:r>
                    </a:p>
                  </a:txBody>
                  <a:tcPr marL="7620" marR="7620" marT="7620" marB="0" anchor="ctr">
                    <a:lnL>
                      <a:noFill/>
                    </a:lnL>
                    <a:lnR w="3175"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800" b="0" i="0" u="none" strike="noStrike">
                        <a:solidFill>
                          <a:srgbClr val="000000"/>
                        </a:solidFill>
                        <a:effectLst/>
                        <a:latin typeface="Calibri" panose="020F0502020204030204" pitchFamily="34" charset="0"/>
                      </a:endParaRPr>
                    </a:p>
                  </a:txBody>
                  <a:tcPr marL="7620" marR="7620" marT="7620" marB="0" anchor="ctr">
                    <a:lnL w="3175"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8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extLst>
                  <a:ext uri="{0D108BD9-81ED-4DB2-BD59-A6C34878D82A}">
                    <a16:rowId xmlns:a16="http://schemas.microsoft.com/office/drawing/2014/main" val="462234788"/>
                  </a:ext>
                </a:extLst>
              </a:tr>
              <a:tr h="643053">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6</a:t>
                      </a:r>
                    </a:p>
                  </a:txBody>
                  <a:tcPr marL="7620" marR="7620" marT="7620" marB="0" anchor="ctr">
                    <a:lnL>
                      <a:noFill/>
                    </a:lnL>
                    <a:lnR w="3175"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gridSpan="4">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3200" b="0" i="0" u="none" strike="noStrike">
                          <a:solidFill>
                            <a:srgbClr val="000000"/>
                          </a:solidFill>
                          <a:effectLst/>
                          <a:latin typeface="Calibri" panose="020F0502020204030204" pitchFamily="34" charset="0"/>
                        </a:rPr>
                        <a:t>&lt; 10%</a:t>
                      </a:r>
                    </a:p>
                  </a:txBody>
                  <a:tcPr marL="7620" marR="7620" marT="7620" marB="0" anchor="ctr">
                    <a:lnL w="31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accent6">
                        <a:lumMod val="20000"/>
                        <a:lumOff val="80000"/>
                      </a:schemeClr>
                    </a:solidFill>
                  </a:tcP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accent6">
                        <a:lumMod val="20000"/>
                        <a:lumOff val="80000"/>
                      </a:schemeClr>
                    </a:solidFill>
                  </a:tcP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2777B9">
                        <a:lumMod val="20000"/>
                        <a:lumOff val="80000"/>
                      </a:srgbClr>
                    </a:solidFill>
                  </a:tcPr>
                </a:tc>
                <a:extLst>
                  <a:ext uri="{0D108BD9-81ED-4DB2-BD59-A6C34878D82A}">
                    <a16:rowId xmlns:a16="http://schemas.microsoft.com/office/drawing/2014/main" val="132809612"/>
                  </a:ext>
                </a:extLst>
              </a:tr>
              <a:tr h="643053">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7</a:t>
                      </a:r>
                    </a:p>
                  </a:txBody>
                  <a:tcPr marL="7620" marR="7620" marT="7620" marB="0" anchor="ctr">
                    <a:lnL>
                      <a:noFill/>
                    </a:lnL>
                    <a:lnR w="3175" cap="flat" cmpd="sng" algn="ctr">
                      <a:solidFill>
                        <a:srgbClr val="000000"/>
                      </a:solidFill>
                      <a:prstDash val="solid"/>
                      <a:round/>
                      <a:headEnd type="none" w="med" len="med"/>
                      <a:tailEnd type="none" w="med" len="med"/>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3175" cap="flat" cmpd="sng" algn="ctr">
                      <a:solidFill>
                        <a:srgbClr val="000000"/>
                      </a:solidFill>
                      <a:prstDash val="solid"/>
                      <a:round/>
                      <a:headEnd type="none" w="med" len="med"/>
                      <a:tailEnd type="none" w="med" len="med"/>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dirty="0">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777B9">
                        <a:lumMod val="20000"/>
                        <a:lumOff val="80000"/>
                      </a:srgbClr>
                    </a:solidFill>
                  </a:tcPr>
                </a:tc>
                <a:extLst>
                  <a:ext uri="{0D108BD9-81ED-4DB2-BD59-A6C34878D82A}">
                    <a16:rowId xmlns:a16="http://schemas.microsoft.com/office/drawing/2014/main" val="1058319438"/>
                  </a:ext>
                </a:extLst>
              </a:tr>
            </a:tbl>
          </a:graphicData>
        </a:graphic>
      </p:graphicFrame>
      <p:sp>
        <p:nvSpPr>
          <p:cNvPr id="2" name="Rectangle 1">
            <a:extLst>
              <a:ext uri="{FF2B5EF4-FFF2-40B4-BE49-F238E27FC236}">
                <a16:creationId xmlns:a16="http://schemas.microsoft.com/office/drawing/2014/main" id="{F723355F-745B-D568-BBE5-BD7CAA98930B}"/>
              </a:ext>
            </a:extLst>
          </p:cNvPr>
          <p:cNvSpPr/>
          <p:nvPr/>
        </p:nvSpPr>
        <p:spPr>
          <a:xfrm>
            <a:off x="821531" y="6372225"/>
            <a:ext cx="492919" cy="364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86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nodeType="withEffect">
                                  <p:stCondLst>
                                    <p:cond delay="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686287-89FB-43B6-9DEA-BB57DC4727CA}"/>
              </a:ext>
            </a:extLst>
          </p:cNvPr>
          <p:cNvSpPr>
            <a:spLocks noGrp="1"/>
          </p:cNvSpPr>
          <p:nvPr>
            <p:ph type="title" idx="4294967295"/>
          </p:nvPr>
        </p:nvSpPr>
        <p:spPr>
          <a:xfrm>
            <a:off x="0" y="0"/>
            <a:ext cx="12191999" cy="917954"/>
          </a:xfrm>
        </p:spPr>
        <p:txBody>
          <a:bodyPr>
            <a:noAutofit/>
          </a:bodyPr>
          <a:lstStyle/>
          <a:p>
            <a:pPr algn="ctr"/>
            <a:r>
              <a:rPr lang="en-US" sz="3600" b="1" dirty="0">
                <a:solidFill>
                  <a:schemeClr val="accent2"/>
                </a:solidFill>
                <a:latin typeface="Tahoma"/>
                <a:ea typeface="Tahoma"/>
                <a:cs typeface="Tahoma"/>
              </a:rPr>
              <a:t>Example</a:t>
            </a:r>
            <a:r>
              <a:rPr lang="en-US" sz="3600" dirty="0">
                <a:solidFill>
                  <a:schemeClr val="tx1"/>
                </a:solidFill>
                <a:latin typeface="Tahoma"/>
                <a:ea typeface="Tahoma"/>
                <a:cs typeface="Tahoma"/>
              </a:rPr>
              <a:t> </a:t>
            </a:r>
            <a:r>
              <a:rPr lang="en-US" sz="3600" dirty="0">
                <a:latin typeface="Tahoma"/>
                <a:ea typeface="Tahoma"/>
                <a:cs typeface="Tahoma"/>
              </a:rPr>
              <a:t>Frequency Crosstabulation for Outcome A</a:t>
            </a:r>
            <a:endParaRPr lang="en-US" sz="3600" dirty="0"/>
          </a:p>
        </p:txBody>
      </p:sp>
      <p:graphicFrame>
        <p:nvGraphicFramePr>
          <p:cNvPr id="6" name="Content Placeholder 10" descr="Cross-tabulation of entry and exit ratings showing number of children within each rating combination. Table has no formatting.">
            <a:extLst>
              <a:ext uri="{FF2B5EF4-FFF2-40B4-BE49-F238E27FC236}">
                <a16:creationId xmlns:a16="http://schemas.microsoft.com/office/drawing/2014/main" id="{14A83254-92AB-C7EA-BB37-96D6E46098D9}"/>
              </a:ext>
            </a:extLst>
          </p:cNvPr>
          <p:cNvGraphicFramePr>
            <a:graphicFrameLocks/>
          </p:cNvGraphicFramePr>
          <p:nvPr>
            <p:extLst>
              <p:ext uri="{D42A27DB-BD31-4B8C-83A1-F6EECF244321}">
                <p14:modId xmlns:p14="http://schemas.microsoft.com/office/powerpoint/2010/main" val="1198230000"/>
              </p:ext>
            </p:extLst>
          </p:nvPr>
        </p:nvGraphicFramePr>
        <p:xfrm>
          <a:off x="341311" y="917953"/>
          <a:ext cx="11509375" cy="5267466"/>
        </p:xfrm>
        <a:graphic>
          <a:graphicData uri="http://schemas.openxmlformats.org/drawingml/2006/table">
            <a:tbl>
              <a:tblPr/>
              <a:tblGrid>
                <a:gridCol w="394950">
                  <a:extLst>
                    <a:ext uri="{9D8B030D-6E8A-4147-A177-3AD203B41FA5}">
                      <a16:colId xmlns:a16="http://schemas.microsoft.com/office/drawing/2014/main" val="2304651859"/>
                    </a:ext>
                  </a:extLst>
                </a:gridCol>
                <a:gridCol w="413883">
                  <a:extLst>
                    <a:ext uri="{9D8B030D-6E8A-4147-A177-3AD203B41FA5}">
                      <a16:colId xmlns:a16="http://schemas.microsoft.com/office/drawing/2014/main" val="687731893"/>
                    </a:ext>
                  </a:extLst>
                </a:gridCol>
                <a:gridCol w="1406749">
                  <a:extLst>
                    <a:ext uri="{9D8B030D-6E8A-4147-A177-3AD203B41FA5}">
                      <a16:colId xmlns:a16="http://schemas.microsoft.com/office/drawing/2014/main" val="260130187"/>
                    </a:ext>
                  </a:extLst>
                </a:gridCol>
                <a:gridCol w="1415226">
                  <a:extLst>
                    <a:ext uri="{9D8B030D-6E8A-4147-A177-3AD203B41FA5}">
                      <a16:colId xmlns:a16="http://schemas.microsoft.com/office/drawing/2014/main" val="3342215383"/>
                    </a:ext>
                  </a:extLst>
                </a:gridCol>
                <a:gridCol w="1415226">
                  <a:extLst>
                    <a:ext uri="{9D8B030D-6E8A-4147-A177-3AD203B41FA5}">
                      <a16:colId xmlns:a16="http://schemas.microsoft.com/office/drawing/2014/main" val="2954993103"/>
                    </a:ext>
                  </a:extLst>
                </a:gridCol>
                <a:gridCol w="1415226">
                  <a:extLst>
                    <a:ext uri="{9D8B030D-6E8A-4147-A177-3AD203B41FA5}">
                      <a16:colId xmlns:a16="http://schemas.microsoft.com/office/drawing/2014/main" val="3571900555"/>
                    </a:ext>
                  </a:extLst>
                </a:gridCol>
                <a:gridCol w="1415226">
                  <a:extLst>
                    <a:ext uri="{9D8B030D-6E8A-4147-A177-3AD203B41FA5}">
                      <a16:colId xmlns:a16="http://schemas.microsoft.com/office/drawing/2014/main" val="1705081533"/>
                    </a:ext>
                  </a:extLst>
                </a:gridCol>
                <a:gridCol w="1415226">
                  <a:extLst>
                    <a:ext uri="{9D8B030D-6E8A-4147-A177-3AD203B41FA5}">
                      <a16:colId xmlns:a16="http://schemas.microsoft.com/office/drawing/2014/main" val="1351415035"/>
                    </a:ext>
                  </a:extLst>
                </a:gridCol>
                <a:gridCol w="1284429">
                  <a:extLst>
                    <a:ext uri="{9D8B030D-6E8A-4147-A177-3AD203B41FA5}">
                      <a16:colId xmlns:a16="http://schemas.microsoft.com/office/drawing/2014/main" val="1052345919"/>
                    </a:ext>
                  </a:extLst>
                </a:gridCol>
                <a:gridCol w="933234">
                  <a:extLst>
                    <a:ext uri="{9D8B030D-6E8A-4147-A177-3AD203B41FA5}">
                      <a16:colId xmlns:a16="http://schemas.microsoft.com/office/drawing/2014/main" val="2589680311"/>
                    </a:ext>
                  </a:extLst>
                </a:gridCol>
              </a:tblGrid>
              <a:tr h="439360">
                <a:tc>
                  <a:txBody>
                    <a:bodyPr/>
                    <a:lstStyle/>
                    <a:p>
                      <a:pPr algn="l" fontAlgn="b"/>
                      <a:r>
                        <a:rPr lang="en-US" sz="28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E7E6E6"/>
                    </a:solidFill>
                  </a:tcPr>
                </a:tc>
                <a:tc>
                  <a:txBody>
                    <a:bodyPr/>
                    <a:lstStyle/>
                    <a:p>
                      <a:pPr algn="l" fontAlgn="b"/>
                      <a:r>
                        <a:rPr lang="en-US" sz="28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E7E6E6"/>
                    </a:solidFill>
                  </a:tcPr>
                </a:tc>
                <a:tc gridSpan="7">
                  <a:txBody>
                    <a:bodyPr/>
                    <a:lstStyle/>
                    <a:p>
                      <a:pPr algn="ctr" fontAlgn="b"/>
                      <a:r>
                        <a:rPr lang="en-US" sz="2800" b="1" i="0" u="none" strike="noStrike">
                          <a:solidFill>
                            <a:srgbClr val="000000"/>
                          </a:solidFill>
                          <a:effectLst/>
                          <a:latin typeface="Calibri" panose="020F0502020204030204" pitchFamily="34" charset="0"/>
                        </a:rPr>
                        <a:t>Exit Rating</a:t>
                      </a:r>
                    </a:p>
                  </a:txBody>
                  <a:tcPr marL="7620" marR="7620" marT="7620" marB="0" anchor="b">
                    <a:lnL>
                      <a:noFill/>
                    </a:lnL>
                    <a:lnR>
                      <a:noFill/>
                    </a:lnR>
                    <a:lnT>
                      <a:noFill/>
                    </a:lnT>
                    <a:lnB>
                      <a:noFill/>
                    </a:lnB>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28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E7E6E6"/>
                    </a:solidFill>
                  </a:tcPr>
                </a:tc>
                <a:extLst>
                  <a:ext uri="{0D108BD9-81ED-4DB2-BD59-A6C34878D82A}">
                    <a16:rowId xmlns:a16="http://schemas.microsoft.com/office/drawing/2014/main" val="588479933"/>
                  </a:ext>
                </a:extLst>
              </a:tr>
              <a:tr h="397567">
                <a:tc rowSpan="8">
                  <a:txBody>
                    <a:bodyPr/>
                    <a:lstStyle/>
                    <a:p>
                      <a:pPr algn="ctr" fontAlgn="ctr"/>
                      <a:r>
                        <a:rPr lang="en-US" sz="2800" b="1" i="0" u="none" strike="noStrike">
                          <a:solidFill>
                            <a:srgbClr val="000000"/>
                          </a:solidFill>
                          <a:effectLst/>
                          <a:latin typeface="Calibri" panose="020F0502020204030204" pitchFamily="34" charset="0"/>
                        </a:rPr>
                        <a:t>Entry Rating</a:t>
                      </a:r>
                    </a:p>
                  </a:txBody>
                  <a:tcPr marL="7620" marR="7620" marT="7620" marB="0" vert="vert270" anchor="ctr">
                    <a:lnL>
                      <a:noFill/>
                    </a:lnL>
                    <a:lnR>
                      <a:noFill/>
                    </a:lnR>
                    <a:lnT>
                      <a:noFill/>
                    </a:lnT>
                    <a:lnB>
                      <a:noFill/>
                    </a:lnB>
                    <a:solidFill>
                      <a:srgbClr val="E7E6E6"/>
                    </a:solidFill>
                  </a:tcPr>
                </a:tc>
                <a:tc>
                  <a:txBody>
                    <a:bodyPr/>
                    <a:lstStyle/>
                    <a:p>
                      <a:pPr algn="l" fontAlgn="b"/>
                      <a:r>
                        <a:rPr lang="en-US" sz="28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E7E6E6"/>
                    </a:solidFill>
                  </a:tcPr>
                </a:tc>
                <a:tc>
                  <a:txBody>
                    <a:bodyPr/>
                    <a:lstStyle/>
                    <a:p>
                      <a:pPr algn="ctr" fontAlgn="b"/>
                      <a:r>
                        <a:rPr lang="en-US" sz="2800" b="1" i="0" u="none" strike="noStrike">
                          <a:solidFill>
                            <a:srgbClr val="000000"/>
                          </a:solidFill>
                          <a:effectLst/>
                          <a:latin typeface="Calibri" panose="020F0502020204030204" pitchFamily="34" charset="0"/>
                        </a:rPr>
                        <a:t>1</a:t>
                      </a:r>
                    </a:p>
                  </a:txBody>
                  <a:tcPr marL="7620" marR="7620" marT="7620" marB="0" anchor="b">
                    <a:lnL>
                      <a:noFill/>
                    </a:lnL>
                    <a:lnR>
                      <a:noFill/>
                    </a:lnR>
                    <a:lnT>
                      <a:noFill/>
                    </a:lnT>
                    <a:lnB w="6350" cap="flat" cmpd="sng" algn="ctr">
                      <a:solidFill>
                        <a:schemeClr val="tx1"/>
                      </a:solidFill>
                      <a:prstDash val="solid"/>
                      <a:round/>
                      <a:headEnd type="none" w="med" len="med"/>
                      <a:tailEnd type="none" w="med" len="med"/>
                    </a:lnB>
                    <a:solidFill>
                      <a:srgbClr val="E7E6E6"/>
                    </a:solidFill>
                  </a:tcPr>
                </a:tc>
                <a:tc>
                  <a:txBody>
                    <a:bodyPr/>
                    <a:lstStyle/>
                    <a:p>
                      <a:pPr algn="ctr" fontAlgn="b"/>
                      <a:r>
                        <a:rPr lang="en-US" sz="2800" b="1" i="0" u="none" strike="noStrike">
                          <a:solidFill>
                            <a:srgbClr val="000000"/>
                          </a:solidFill>
                          <a:effectLst/>
                          <a:latin typeface="Calibri" panose="020F0502020204030204" pitchFamily="34" charset="0"/>
                        </a:rPr>
                        <a:t>2</a:t>
                      </a:r>
                    </a:p>
                  </a:txBody>
                  <a:tcPr marL="7620" marR="7620" marT="7620" marB="0" anchor="b">
                    <a:lnL>
                      <a:noFill/>
                    </a:lnL>
                    <a:lnR>
                      <a:noFill/>
                    </a:lnR>
                    <a:lnT>
                      <a:noFill/>
                    </a:lnT>
                    <a:lnB w="6350" cap="flat" cmpd="sng" algn="ctr">
                      <a:solidFill>
                        <a:schemeClr val="tx1"/>
                      </a:solidFill>
                      <a:prstDash val="solid"/>
                      <a:round/>
                      <a:headEnd type="none" w="med" len="med"/>
                      <a:tailEnd type="none" w="med" len="med"/>
                    </a:lnB>
                    <a:solidFill>
                      <a:srgbClr val="E7E6E6"/>
                    </a:solidFill>
                  </a:tcPr>
                </a:tc>
                <a:tc>
                  <a:txBody>
                    <a:bodyPr/>
                    <a:lstStyle/>
                    <a:p>
                      <a:pPr algn="ctr" fontAlgn="b"/>
                      <a:r>
                        <a:rPr lang="en-US" sz="2800" b="1" i="0" u="none" strike="noStrike">
                          <a:solidFill>
                            <a:srgbClr val="000000"/>
                          </a:solidFill>
                          <a:effectLst/>
                          <a:latin typeface="Calibri" panose="020F0502020204030204" pitchFamily="34" charset="0"/>
                        </a:rPr>
                        <a:t>3</a:t>
                      </a:r>
                    </a:p>
                  </a:txBody>
                  <a:tcPr marL="7620" marR="7620" marT="7620" marB="0" anchor="b">
                    <a:lnL>
                      <a:noFill/>
                    </a:lnL>
                    <a:lnR>
                      <a:noFill/>
                    </a:lnR>
                    <a:lnT>
                      <a:noFill/>
                    </a:lnT>
                    <a:lnB w="6350" cap="flat" cmpd="sng" algn="ctr">
                      <a:solidFill>
                        <a:schemeClr val="tx1"/>
                      </a:solidFill>
                      <a:prstDash val="solid"/>
                      <a:round/>
                      <a:headEnd type="none" w="med" len="med"/>
                      <a:tailEnd type="none" w="med" len="med"/>
                    </a:lnB>
                    <a:solidFill>
                      <a:srgbClr val="E7E6E6"/>
                    </a:solidFill>
                  </a:tcPr>
                </a:tc>
                <a:tc>
                  <a:txBody>
                    <a:bodyPr/>
                    <a:lstStyle/>
                    <a:p>
                      <a:pPr algn="ctr" fontAlgn="b"/>
                      <a:r>
                        <a:rPr lang="en-US" sz="2800" b="1" i="0" u="none" strike="noStrike">
                          <a:solidFill>
                            <a:srgbClr val="000000"/>
                          </a:solidFill>
                          <a:effectLst/>
                          <a:latin typeface="Calibri" panose="020F0502020204030204" pitchFamily="34" charset="0"/>
                        </a:rPr>
                        <a:t>4</a:t>
                      </a:r>
                    </a:p>
                  </a:txBody>
                  <a:tcPr marL="7620" marR="7620" marT="7620" marB="0" anchor="b">
                    <a:lnL>
                      <a:noFill/>
                    </a:lnL>
                    <a:lnR>
                      <a:noFill/>
                    </a:lnR>
                    <a:lnT>
                      <a:noFill/>
                    </a:lnT>
                    <a:lnB w="6350" cap="flat" cmpd="sng" algn="ctr">
                      <a:solidFill>
                        <a:schemeClr val="tx1"/>
                      </a:solidFill>
                      <a:prstDash val="solid"/>
                      <a:round/>
                      <a:headEnd type="none" w="med" len="med"/>
                      <a:tailEnd type="none" w="med" len="med"/>
                    </a:lnB>
                    <a:solidFill>
                      <a:srgbClr val="E7E6E6"/>
                    </a:solidFill>
                  </a:tcPr>
                </a:tc>
                <a:tc>
                  <a:txBody>
                    <a:bodyPr/>
                    <a:lstStyle/>
                    <a:p>
                      <a:pPr algn="ctr" fontAlgn="b"/>
                      <a:r>
                        <a:rPr lang="en-US" sz="2800" b="1" i="0" u="none" strike="noStrike">
                          <a:solidFill>
                            <a:srgbClr val="000000"/>
                          </a:solidFill>
                          <a:effectLst/>
                          <a:latin typeface="Calibri" panose="020F0502020204030204" pitchFamily="34" charset="0"/>
                        </a:rPr>
                        <a:t>5</a:t>
                      </a:r>
                    </a:p>
                  </a:txBody>
                  <a:tcPr marL="7620" marR="7620" marT="7620" marB="0" anchor="b">
                    <a:lnL>
                      <a:noFill/>
                    </a:lnL>
                    <a:lnR>
                      <a:noFill/>
                    </a:lnR>
                    <a:lnT>
                      <a:noFill/>
                    </a:lnT>
                    <a:lnB w="6350" cap="flat" cmpd="sng" algn="ctr">
                      <a:solidFill>
                        <a:schemeClr val="tx1"/>
                      </a:solidFill>
                      <a:prstDash val="solid"/>
                      <a:round/>
                      <a:headEnd type="none" w="med" len="med"/>
                      <a:tailEnd type="none" w="med" len="med"/>
                    </a:lnB>
                    <a:solidFill>
                      <a:srgbClr val="E7E6E6"/>
                    </a:solidFill>
                  </a:tcPr>
                </a:tc>
                <a:tc>
                  <a:txBody>
                    <a:bodyPr/>
                    <a:lstStyle/>
                    <a:p>
                      <a:pPr algn="ctr" fontAlgn="b"/>
                      <a:r>
                        <a:rPr lang="en-US" sz="2800" b="1" i="0" u="none" strike="noStrike">
                          <a:solidFill>
                            <a:srgbClr val="000000"/>
                          </a:solidFill>
                          <a:effectLst/>
                          <a:latin typeface="Calibri" panose="020F0502020204030204" pitchFamily="34" charset="0"/>
                        </a:rPr>
                        <a:t>6</a:t>
                      </a:r>
                    </a:p>
                  </a:txBody>
                  <a:tcPr marL="7620" marR="7620" marT="7620" marB="0" anchor="b">
                    <a:lnL>
                      <a:noFill/>
                    </a:lnL>
                    <a:lnR>
                      <a:noFill/>
                    </a:lnR>
                    <a:lnT>
                      <a:noFill/>
                    </a:lnT>
                    <a:lnB w="6350" cap="flat" cmpd="sng" algn="ctr">
                      <a:solidFill>
                        <a:schemeClr val="tx1"/>
                      </a:solidFill>
                      <a:prstDash val="solid"/>
                      <a:round/>
                      <a:headEnd type="none" w="med" len="med"/>
                      <a:tailEnd type="none" w="med" len="med"/>
                    </a:lnB>
                    <a:solidFill>
                      <a:srgbClr val="E7E6E6"/>
                    </a:solidFill>
                  </a:tcPr>
                </a:tc>
                <a:tc>
                  <a:txBody>
                    <a:bodyPr/>
                    <a:lstStyle/>
                    <a:p>
                      <a:pPr algn="ctr" fontAlgn="b"/>
                      <a:r>
                        <a:rPr lang="en-US" sz="2800" b="1" i="0" u="none" strike="noStrike">
                          <a:solidFill>
                            <a:srgbClr val="000000"/>
                          </a:solidFill>
                          <a:effectLst/>
                          <a:latin typeface="Calibri" panose="020F0502020204030204" pitchFamily="34" charset="0"/>
                        </a:rPr>
                        <a:t>7</a:t>
                      </a:r>
                    </a:p>
                  </a:txBody>
                  <a:tcPr marL="7620" marR="7620" marT="7620" marB="0" anchor="b">
                    <a:lnL>
                      <a:noFill/>
                    </a:lnL>
                    <a:lnR>
                      <a:noFill/>
                    </a:lnR>
                    <a:lnT>
                      <a:noFill/>
                    </a:lnT>
                    <a:lnB w="6350" cap="flat" cmpd="sng" algn="ctr">
                      <a:solidFill>
                        <a:schemeClr val="tx1"/>
                      </a:solidFill>
                      <a:prstDash val="solid"/>
                      <a:round/>
                      <a:headEnd type="none" w="med" len="med"/>
                      <a:tailEnd type="none" w="med" len="med"/>
                    </a:lnB>
                    <a:solidFill>
                      <a:srgbClr val="E7E6E6"/>
                    </a:solidFill>
                  </a:tcPr>
                </a:tc>
                <a:tc>
                  <a:txBody>
                    <a:bodyPr/>
                    <a:lstStyle/>
                    <a:p>
                      <a:pPr algn="ctr" fontAlgn="b"/>
                      <a:r>
                        <a:rPr lang="en-US" sz="2800" b="0" i="0" u="none" strike="noStrike">
                          <a:solidFill>
                            <a:srgbClr val="000000"/>
                          </a:solidFill>
                          <a:effectLst/>
                          <a:latin typeface="Calibri" panose="020F0502020204030204" pitchFamily="34" charset="0"/>
                        </a:rPr>
                        <a:t>Total</a:t>
                      </a:r>
                    </a:p>
                  </a:txBody>
                  <a:tcPr marL="7620" marR="7620" marT="7620" marB="0" anchor="b">
                    <a:lnL>
                      <a:noFill/>
                    </a:lnL>
                    <a:lnR>
                      <a:noFill/>
                    </a:lnR>
                    <a:lnT>
                      <a:noFill/>
                    </a:lnT>
                    <a:lnB>
                      <a:noFill/>
                    </a:lnB>
                    <a:solidFill>
                      <a:srgbClr val="E7E6E6"/>
                    </a:solidFill>
                  </a:tcPr>
                </a:tc>
                <a:extLst>
                  <a:ext uri="{0D108BD9-81ED-4DB2-BD59-A6C34878D82A}">
                    <a16:rowId xmlns:a16="http://schemas.microsoft.com/office/drawing/2014/main" val="4179957658"/>
                  </a:ext>
                </a:extLst>
              </a:tr>
              <a:tr h="552314">
                <a:tc vMerge="1">
                  <a:txBody>
                    <a:bodyPr/>
                    <a:lstStyle/>
                    <a:p>
                      <a:endParaRPr lang="en-US"/>
                    </a:p>
                  </a:txBody>
                  <a:tcPr/>
                </a:tc>
                <a:tc>
                  <a:txBody>
                    <a:bodyPr/>
                    <a:lstStyle/>
                    <a:p>
                      <a:pPr algn="r" fontAlgn="b"/>
                      <a:r>
                        <a:rPr lang="en-US" sz="2800" b="1" i="0" u="none" strike="noStrike">
                          <a:solidFill>
                            <a:srgbClr val="000000"/>
                          </a:solidFill>
                          <a:effectLst/>
                          <a:latin typeface="Calibri" panose="020F0502020204030204" pitchFamily="34" charset="0"/>
                        </a:rPr>
                        <a:t>1</a:t>
                      </a:r>
                    </a:p>
                  </a:txBody>
                  <a:tcPr marL="7620" marR="7620" marT="7620" marB="0" anchor="ctr">
                    <a:lnL>
                      <a:noFill/>
                    </a:lnL>
                    <a:lnR w="6350" cap="flat" cmpd="sng" algn="ctr">
                      <a:solidFill>
                        <a:schemeClr val="tx1"/>
                      </a:solidFill>
                      <a:prstDash val="solid"/>
                      <a:round/>
                      <a:headEnd type="none" w="med" len="med"/>
                      <a:tailEnd type="none" w="med" len="med"/>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35</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48</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55</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40</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34</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6</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5</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223</a:t>
                      </a:r>
                    </a:p>
                  </a:txBody>
                  <a:tcPr marL="7620" marR="7620" marT="7620" marB="0" anchor="ctr">
                    <a:lnL w="6350" cap="flat" cmpd="sng" algn="ctr">
                      <a:solidFill>
                        <a:schemeClr val="tx1"/>
                      </a:solidFill>
                      <a:prstDash val="solid"/>
                      <a:round/>
                      <a:headEnd type="none" w="med" len="med"/>
                      <a:tailEnd type="none" w="med" len="med"/>
                    </a:lnL>
                    <a:lnR>
                      <a:noFill/>
                    </a:lnR>
                    <a:lnT>
                      <a:noFill/>
                    </a:lnT>
                    <a:lnB>
                      <a:noFill/>
                    </a:lnB>
                    <a:solidFill>
                      <a:srgbClr val="E7E6E6"/>
                    </a:solidFill>
                  </a:tcPr>
                </a:tc>
                <a:extLst>
                  <a:ext uri="{0D108BD9-81ED-4DB2-BD59-A6C34878D82A}">
                    <a16:rowId xmlns:a16="http://schemas.microsoft.com/office/drawing/2014/main" val="2085285312"/>
                  </a:ext>
                </a:extLst>
              </a:tr>
              <a:tr h="552314">
                <a:tc vMerge="1">
                  <a:txBody>
                    <a:bodyPr/>
                    <a:lstStyle/>
                    <a:p>
                      <a:endParaRPr lang="en-US"/>
                    </a:p>
                  </a:txBody>
                  <a:tcPr/>
                </a:tc>
                <a:tc>
                  <a:txBody>
                    <a:bodyPr/>
                    <a:lstStyle/>
                    <a:p>
                      <a:pPr algn="r" fontAlgn="b"/>
                      <a:r>
                        <a:rPr lang="en-US" sz="2800" b="1" i="0" u="none" strike="noStrike">
                          <a:solidFill>
                            <a:srgbClr val="000000"/>
                          </a:solidFill>
                          <a:effectLst/>
                          <a:latin typeface="Calibri" panose="020F0502020204030204" pitchFamily="34" charset="0"/>
                        </a:rPr>
                        <a:t>2</a:t>
                      </a:r>
                    </a:p>
                  </a:txBody>
                  <a:tcPr marL="7620" marR="7620" marT="7620" marB="0" anchor="ctr">
                    <a:lnL>
                      <a:noFill/>
                    </a:lnL>
                    <a:lnR w="6350" cap="flat" cmpd="sng" algn="ctr">
                      <a:solidFill>
                        <a:schemeClr val="tx1"/>
                      </a:solidFill>
                      <a:prstDash val="solid"/>
                      <a:round/>
                      <a:headEnd type="none" w="med" len="med"/>
                      <a:tailEnd type="none" w="med" len="med"/>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10</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76</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83</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101</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114</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39</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11</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434</a:t>
                      </a:r>
                    </a:p>
                  </a:txBody>
                  <a:tcPr marL="7620" marR="7620" marT="7620" marB="0" anchor="ctr">
                    <a:lnL w="6350" cap="flat" cmpd="sng" algn="ctr">
                      <a:solidFill>
                        <a:schemeClr val="tx1"/>
                      </a:solidFill>
                      <a:prstDash val="solid"/>
                      <a:round/>
                      <a:headEnd type="none" w="med" len="med"/>
                      <a:tailEnd type="none" w="med" len="med"/>
                    </a:lnL>
                    <a:lnR>
                      <a:noFill/>
                    </a:lnR>
                    <a:lnT>
                      <a:noFill/>
                    </a:lnT>
                    <a:lnB>
                      <a:noFill/>
                    </a:lnB>
                    <a:solidFill>
                      <a:srgbClr val="E7E6E6"/>
                    </a:solidFill>
                  </a:tcPr>
                </a:tc>
                <a:extLst>
                  <a:ext uri="{0D108BD9-81ED-4DB2-BD59-A6C34878D82A}">
                    <a16:rowId xmlns:a16="http://schemas.microsoft.com/office/drawing/2014/main" val="1653212266"/>
                  </a:ext>
                </a:extLst>
              </a:tr>
              <a:tr h="552314">
                <a:tc vMerge="1">
                  <a:txBody>
                    <a:bodyPr/>
                    <a:lstStyle/>
                    <a:p>
                      <a:endParaRPr lang="en-US"/>
                    </a:p>
                  </a:txBody>
                  <a:tcPr/>
                </a:tc>
                <a:tc>
                  <a:txBody>
                    <a:bodyPr/>
                    <a:lstStyle/>
                    <a:p>
                      <a:pPr algn="r" fontAlgn="b"/>
                      <a:r>
                        <a:rPr lang="en-US" sz="2800" b="1" i="0" u="none" strike="noStrike">
                          <a:solidFill>
                            <a:srgbClr val="000000"/>
                          </a:solidFill>
                          <a:effectLst/>
                          <a:latin typeface="Calibri" panose="020F0502020204030204" pitchFamily="34" charset="0"/>
                        </a:rPr>
                        <a:t>3</a:t>
                      </a:r>
                    </a:p>
                  </a:txBody>
                  <a:tcPr marL="7620" marR="7620" marT="7620" marB="0" anchor="ctr">
                    <a:lnL>
                      <a:noFill/>
                    </a:lnL>
                    <a:lnR w="6350" cap="flat" cmpd="sng" algn="ctr">
                      <a:solidFill>
                        <a:schemeClr val="tx1"/>
                      </a:solidFill>
                      <a:prstDash val="solid"/>
                      <a:round/>
                      <a:headEnd type="none" w="med" len="med"/>
                      <a:tailEnd type="none" w="med" len="med"/>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4</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10</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55</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111</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143</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87</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18</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428</a:t>
                      </a:r>
                    </a:p>
                  </a:txBody>
                  <a:tcPr marL="7620" marR="7620" marT="7620" marB="0" anchor="ctr">
                    <a:lnL w="6350" cap="flat" cmpd="sng" algn="ctr">
                      <a:solidFill>
                        <a:schemeClr val="tx1"/>
                      </a:solidFill>
                      <a:prstDash val="solid"/>
                      <a:round/>
                      <a:headEnd type="none" w="med" len="med"/>
                      <a:tailEnd type="none" w="med" len="med"/>
                    </a:lnL>
                    <a:lnR>
                      <a:noFill/>
                    </a:lnR>
                    <a:lnT>
                      <a:noFill/>
                    </a:lnT>
                    <a:lnB>
                      <a:noFill/>
                    </a:lnB>
                    <a:solidFill>
                      <a:srgbClr val="E7E6E6"/>
                    </a:solidFill>
                  </a:tcPr>
                </a:tc>
                <a:extLst>
                  <a:ext uri="{0D108BD9-81ED-4DB2-BD59-A6C34878D82A}">
                    <a16:rowId xmlns:a16="http://schemas.microsoft.com/office/drawing/2014/main" val="3511172806"/>
                  </a:ext>
                </a:extLst>
              </a:tr>
              <a:tr h="552314">
                <a:tc vMerge="1">
                  <a:txBody>
                    <a:bodyPr/>
                    <a:lstStyle/>
                    <a:p>
                      <a:endParaRPr lang="en-US"/>
                    </a:p>
                  </a:txBody>
                  <a:tcPr/>
                </a:tc>
                <a:tc>
                  <a:txBody>
                    <a:bodyPr/>
                    <a:lstStyle/>
                    <a:p>
                      <a:pPr algn="r" fontAlgn="b"/>
                      <a:r>
                        <a:rPr lang="en-US" sz="2800" b="1" i="0" u="none" strike="noStrike">
                          <a:solidFill>
                            <a:srgbClr val="000000"/>
                          </a:solidFill>
                          <a:effectLst/>
                          <a:latin typeface="Calibri" panose="020F0502020204030204" pitchFamily="34" charset="0"/>
                        </a:rPr>
                        <a:t>4</a:t>
                      </a:r>
                    </a:p>
                  </a:txBody>
                  <a:tcPr marL="7620" marR="7620" marT="7620" marB="0" anchor="ctr">
                    <a:lnL>
                      <a:noFill/>
                    </a:lnL>
                    <a:lnR w="6350" cap="flat" cmpd="sng" algn="ctr">
                      <a:solidFill>
                        <a:schemeClr val="tx1"/>
                      </a:solidFill>
                      <a:prstDash val="solid"/>
                      <a:round/>
                      <a:headEnd type="none" w="med" len="med"/>
                      <a:tailEnd type="none" w="med" len="med"/>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4</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12</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22</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117</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242</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202</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61</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660</a:t>
                      </a:r>
                    </a:p>
                  </a:txBody>
                  <a:tcPr marL="7620" marR="7620" marT="7620" marB="0" anchor="ctr">
                    <a:lnL w="6350" cap="flat" cmpd="sng" algn="ctr">
                      <a:solidFill>
                        <a:schemeClr val="tx1"/>
                      </a:solidFill>
                      <a:prstDash val="solid"/>
                      <a:round/>
                      <a:headEnd type="none" w="med" len="med"/>
                      <a:tailEnd type="none" w="med" len="med"/>
                    </a:lnL>
                    <a:lnR>
                      <a:noFill/>
                    </a:lnR>
                    <a:lnT>
                      <a:noFill/>
                    </a:lnT>
                    <a:lnB>
                      <a:noFill/>
                    </a:lnB>
                    <a:solidFill>
                      <a:srgbClr val="E7E6E6"/>
                    </a:solidFill>
                  </a:tcPr>
                </a:tc>
                <a:extLst>
                  <a:ext uri="{0D108BD9-81ED-4DB2-BD59-A6C34878D82A}">
                    <a16:rowId xmlns:a16="http://schemas.microsoft.com/office/drawing/2014/main" val="1838952742"/>
                  </a:ext>
                </a:extLst>
              </a:tr>
              <a:tr h="552314">
                <a:tc vMerge="1">
                  <a:txBody>
                    <a:bodyPr/>
                    <a:lstStyle/>
                    <a:p>
                      <a:endParaRPr lang="en-US"/>
                    </a:p>
                  </a:txBody>
                  <a:tcPr/>
                </a:tc>
                <a:tc>
                  <a:txBody>
                    <a:bodyPr/>
                    <a:lstStyle/>
                    <a:p>
                      <a:pPr algn="r" fontAlgn="b"/>
                      <a:r>
                        <a:rPr lang="en-US" sz="2800" b="1" i="0" u="none" strike="noStrike">
                          <a:solidFill>
                            <a:srgbClr val="000000"/>
                          </a:solidFill>
                          <a:effectLst/>
                          <a:latin typeface="Calibri" panose="020F0502020204030204" pitchFamily="34" charset="0"/>
                        </a:rPr>
                        <a:t>5</a:t>
                      </a:r>
                    </a:p>
                  </a:txBody>
                  <a:tcPr marL="7620" marR="7620" marT="7620" marB="0" anchor="ctr">
                    <a:lnL>
                      <a:noFill/>
                    </a:lnL>
                    <a:lnR w="6350" cap="flat" cmpd="sng" algn="ctr">
                      <a:solidFill>
                        <a:schemeClr val="tx1"/>
                      </a:solidFill>
                      <a:prstDash val="solid"/>
                      <a:round/>
                      <a:headEnd type="none" w="med" len="med"/>
                      <a:tailEnd type="none" w="med" len="med"/>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1</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5</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8</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34</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200</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317</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161</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726</a:t>
                      </a:r>
                    </a:p>
                  </a:txBody>
                  <a:tcPr marL="7620" marR="7620" marT="7620" marB="0" anchor="ctr">
                    <a:lnL w="6350" cap="flat" cmpd="sng" algn="ctr">
                      <a:solidFill>
                        <a:schemeClr val="tx1"/>
                      </a:solidFill>
                      <a:prstDash val="solid"/>
                      <a:round/>
                      <a:headEnd type="none" w="med" len="med"/>
                      <a:tailEnd type="none" w="med" len="med"/>
                    </a:lnL>
                    <a:lnR>
                      <a:noFill/>
                    </a:lnR>
                    <a:lnT>
                      <a:noFill/>
                    </a:lnT>
                    <a:lnB>
                      <a:noFill/>
                    </a:lnB>
                    <a:solidFill>
                      <a:srgbClr val="E7E6E6"/>
                    </a:solidFill>
                  </a:tcPr>
                </a:tc>
                <a:extLst>
                  <a:ext uri="{0D108BD9-81ED-4DB2-BD59-A6C34878D82A}">
                    <a16:rowId xmlns:a16="http://schemas.microsoft.com/office/drawing/2014/main" val="3499092595"/>
                  </a:ext>
                </a:extLst>
              </a:tr>
              <a:tr h="552314">
                <a:tc vMerge="1">
                  <a:txBody>
                    <a:bodyPr/>
                    <a:lstStyle/>
                    <a:p>
                      <a:endParaRPr lang="en-US"/>
                    </a:p>
                  </a:txBody>
                  <a:tcPr/>
                </a:tc>
                <a:tc>
                  <a:txBody>
                    <a:bodyPr/>
                    <a:lstStyle/>
                    <a:p>
                      <a:pPr algn="r" fontAlgn="b"/>
                      <a:r>
                        <a:rPr lang="en-US" sz="2800" b="1" i="0" u="none" strike="noStrike">
                          <a:solidFill>
                            <a:srgbClr val="000000"/>
                          </a:solidFill>
                          <a:effectLst/>
                          <a:latin typeface="Calibri" panose="020F0502020204030204" pitchFamily="34" charset="0"/>
                        </a:rPr>
                        <a:t>6</a:t>
                      </a:r>
                    </a:p>
                  </a:txBody>
                  <a:tcPr marL="7620" marR="7620" marT="7620" marB="0" anchor="ctr">
                    <a:lnL>
                      <a:noFill/>
                    </a:lnL>
                    <a:lnR w="6350" cap="flat" cmpd="sng" algn="ctr">
                      <a:solidFill>
                        <a:schemeClr val="tx1"/>
                      </a:solidFill>
                      <a:prstDash val="solid"/>
                      <a:round/>
                      <a:headEnd type="none" w="med" len="med"/>
                      <a:tailEnd type="none" w="med" len="med"/>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5</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dirty="0">
                          <a:solidFill>
                            <a:srgbClr val="000000"/>
                          </a:solidFill>
                          <a:effectLst/>
                          <a:latin typeface="Calibri" panose="020F0502020204030204" pitchFamily="34" charset="0"/>
                        </a:rPr>
                        <a:t>2</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4</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13</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37</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190</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165</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416</a:t>
                      </a:r>
                    </a:p>
                  </a:txBody>
                  <a:tcPr marL="7620" marR="7620" marT="7620" marB="0" anchor="ctr">
                    <a:lnL w="6350" cap="flat" cmpd="sng" algn="ctr">
                      <a:solidFill>
                        <a:schemeClr val="tx1"/>
                      </a:solidFill>
                      <a:prstDash val="solid"/>
                      <a:round/>
                      <a:headEnd type="none" w="med" len="med"/>
                      <a:tailEnd type="none" w="med" len="med"/>
                    </a:lnL>
                    <a:lnR>
                      <a:noFill/>
                    </a:lnR>
                    <a:lnT>
                      <a:noFill/>
                    </a:lnT>
                    <a:lnB>
                      <a:noFill/>
                    </a:lnB>
                    <a:solidFill>
                      <a:srgbClr val="E7E6E6"/>
                    </a:solidFill>
                  </a:tcPr>
                </a:tc>
                <a:extLst>
                  <a:ext uri="{0D108BD9-81ED-4DB2-BD59-A6C34878D82A}">
                    <a16:rowId xmlns:a16="http://schemas.microsoft.com/office/drawing/2014/main" val="2341543339"/>
                  </a:ext>
                </a:extLst>
              </a:tr>
              <a:tr h="552314">
                <a:tc vMerge="1">
                  <a:txBody>
                    <a:bodyPr/>
                    <a:lstStyle/>
                    <a:p>
                      <a:endParaRPr lang="en-US"/>
                    </a:p>
                  </a:txBody>
                  <a:tcPr/>
                </a:tc>
                <a:tc>
                  <a:txBody>
                    <a:bodyPr/>
                    <a:lstStyle/>
                    <a:p>
                      <a:pPr algn="r" fontAlgn="b"/>
                      <a:r>
                        <a:rPr lang="en-US" sz="2800" b="1" i="0" u="none" strike="noStrike">
                          <a:solidFill>
                            <a:srgbClr val="000000"/>
                          </a:solidFill>
                          <a:effectLst/>
                          <a:latin typeface="Calibri" panose="020F0502020204030204" pitchFamily="34" charset="0"/>
                        </a:rPr>
                        <a:t>7</a:t>
                      </a:r>
                    </a:p>
                  </a:txBody>
                  <a:tcPr marL="7620" marR="7620" marT="7620" marB="0" anchor="ctr">
                    <a:lnL>
                      <a:noFill/>
                    </a:lnL>
                    <a:lnR w="6350" cap="flat" cmpd="sng" algn="ctr">
                      <a:solidFill>
                        <a:schemeClr val="tx1"/>
                      </a:solidFill>
                      <a:prstDash val="solid"/>
                      <a:round/>
                      <a:headEnd type="none" w="med" len="med"/>
                      <a:tailEnd type="none" w="med" len="med"/>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 0</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0 </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1</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4</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12</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33</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95</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en-US" sz="2800" b="0" i="0" u="none" strike="noStrike">
                          <a:solidFill>
                            <a:srgbClr val="000000"/>
                          </a:solidFill>
                          <a:effectLst/>
                          <a:latin typeface="Calibri" panose="020F0502020204030204" pitchFamily="34" charset="0"/>
                        </a:rPr>
                        <a:t>145</a:t>
                      </a:r>
                    </a:p>
                  </a:txBody>
                  <a:tcPr marL="7620" marR="7620" marT="7620" marB="0" anchor="ctr">
                    <a:lnL w="6350" cap="flat" cmpd="sng" algn="ctr">
                      <a:solidFill>
                        <a:schemeClr val="tx1"/>
                      </a:solidFill>
                      <a:prstDash val="solid"/>
                      <a:round/>
                      <a:headEnd type="none" w="med" len="med"/>
                      <a:tailEnd type="none" w="med" len="med"/>
                    </a:lnL>
                    <a:lnR>
                      <a:noFill/>
                    </a:lnR>
                    <a:lnT>
                      <a:noFill/>
                    </a:lnT>
                    <a:lnB>
                      <a:noFill/>
                    </a:lnB>
                    <a:solidFill>
                      <a:srgbClr val="E7E6E6"/>
                    </a:solidFill>
                  </a:tcPr>
                </a:tc>
                <a:extLst>
                  <a:ext uri="{0D108BD9-81ED-4DB2-BD59-A6C34878D82A}">
                    <a16:rowId xmlns:a16="http://schemas.microsoft.com/office/drawing/2014/main" val="632121747"/>
                  </a:ext>
                </a:extLst>
              </a:tr>
              <a:tr h="527568">
                <a:tc gridSpan="2">
                  <a:txBody>
                    <a:bodyPr/>
                    <a:lstStyle/>
                    <a:p>
                      <a:pPr algn="ctr" fontAlgn="b"/>
                      <a:r>
                        <a:rPr lang="en-US" sz="2800" b="0" i="0" u="none" strike="noStrike">
                          <a:solidFill>
                            <a:srgbClr val="000000"/>
                          </a:solidFill>
                          <a:effectLst/>
                          <a:latin typeface="Calibri" panose="020F0502020204030204" pitchFamily="34" charset="0"/>
                        </a:rPr>
                        <a:t>Total</a:t>
                      </a:r>
                    </a:p>
                  </a:txBody>
                  <a:tcPr marL="7620" marR="7620" marT="7620" marB="0" anchor="b">
                    <a:lnL>
                      <a:noFill/>
                    </a:lnL>
                    <a:lnR>
                      <a:noFill/>
                    </a:lnR>
                    <a:lnT>
                      <a:noFill/>
                    </a:lnT>
                    <a:lnB>
                      <a:noFill/>
                    </a:lnB>
                    <a:solidFill>
                      <a:srgbClr val="E7E6E6"/>
                    </a:solidFill>
                  </a:tcPr>
                </a:tc>
                <a:tc hMerge="1">
                  <a:txBody>
                    <a:bodyPr/>
                    <a:lstStyle/>
                    <a:p>
                      <a:endParaRPr lang="en-US"/>
                    </a:p>
                  </a:txBody>
                  <a:tcPr/>
                </a:tc>
                <a:tc>
                  <a:txBody>
                    <a:bodyPr/>
                    <a:lstStyle/>
                    <a:p>
                      <a:pPr algn="r" fontAlgn="b"/>
                      <a:r>
                        <a:rPr lang="en-US" sz="2800" b="0" i="0" u="none" strike="noStrike">
                          <a:solidFill>
                            <a:srgbClr val="000000"/>
                          </a:solidFill>
                          <a:effectLst/>
                          <a:latin typeface="Calibri" panose="020F0502020204030204" pitchFamily="34" charset="0"/>
                        </a:rPr>
                        <a:t>59</a:t>
                      </a:r>
                    </a:p>
                  </a:txBody>
                  <a:tcPr marL="7620" marR="7620" marT="7620" marB="0" anchor="b">
                    <a:lnL>
                      <a:noFill/>
                    </a:lnL>
                    <a:lnR>
                      <a:noFill/>
                    </a:lnR>
                    <a:lnT w="6350" cap="flat" cmpd="sng" algn="ctr">
                      <a:solidFill>
                        <a:schemeClr val="tx1"/>
                      </a:solidFill>
                      <a:prstDash val="solid"/>
                      <a:round/>
                      <a:headEnd type="none" w="med" len="med"/>
                      <a:tailEnd type="none" w="med" len="med"/>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153</a:t>
                      </a:r>
                    </a:p>
                  </a:txBody>
                  <a:tcPr marL="7620" marR="7620" marT="7620" marB="0" anchor="b">
                    <a:lnL>
                      <a:noFill/>
                    </a:lnL>
                    <a:lnR>
                      <a:noFill/>
                    </a:lnR>
                    <a:lnT w="6350" cap="flat" cmpd="sng" algn="ctr">
                      <a:solidFill>
                        <a:schemeClr val="tx1"/>
                      </a:solidFill>
                      <a:prstDash val="solid"/>
                      <a:round/>
                      <a:headEnd type="none" w="med" len="med"/>
                      <a:tailEnd type="none" w="med" len="med"/>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228</a:t>
                      </a:r>
                    </a:p>
                  </a:txBody>
                  <a:tcPr marL="7620" marR="7620" marT="7620" marB="0" anchor="b">
                    <a:lnL>
                      <a:noFill/>
                    </a:lnL>
                    <a:lnR>
                      <a:noFill/>
                    </a:lnR>
                    <a:lnT w="6350" cap="flat" cmpd="sng" algn="ctr">
                      <a:solidFill>
                        <a:schemeClr val="tx1"/>
                      </a:solidFill>
                      <a:prstDash val="solid"/>
                      <a:round/>
                      <a:headEnd type="none" w="med" len="med"/>
                      <a:tailEnd type="none" w="med" len="med"/>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420</a:t>
                      </a:r>
                    </a:p>
                  </a:txBody>
                  <a:tcPr marL="7620" marR="7620" marT="7620" marB="0" anchor="b">
                    <a:lnL>
                      <a:noFill/>
                    </a:lnL>
                    <a:lnR>
                      <a:noFill/>
                    </a:lnR>
                    <a:lnT w="6350" cap="flat" cmpd="sng" algn="ctr">
                      <a:solidFill>
                        <a:schemeClr val="tx1"/>
                      </a:solidFill>
                      <a:prstDash val="solid"/>
                      <a:round/>
                      <a:headEnd type="none" w="med" len="med"/>
                      <a:tailEnd type="none" w="med" len="med"/>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782</a:t>
                      </a:r>
                    </a:p>
                  </a:txBody>
                  <a:tcPr marL="7620" marR="7620" marT="7620" marB="0" anchor="b">
                    <a:lnL>
                      <a:noFill/>
                    </a:lnL>
                    <a:lnR>
                      <a:noFill/>
                    </a:lnR>
                    <a:lnT w="6350" cap="flat" cmpd="sng" algn="ctr">
                      <a:solidFill>
                        <a:schemeClr val="tx1"/>
                      </a:solidFill>
                      <a:prstDash val="solid"/>
                      <a:round/>
                      <a:headEnd type="none" w="med" len="med"/>
                      <a:tailEnd type="none" w="med" len="med"/>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874</a:t>
                      </a:r>
                    </a:p>
                  </a:txBody>
                  <a:tcPr marL="7620" marR="7620" marT="7620" marB="0" anchor="b">
                    <a:lnL>
                      <a:noFill/>
                    </a:lnL>
                    <a:lnR>
                      <a:noFill/>
                    </a:lnR>
                    <a:lnT w="6350" cap="flat" cmpd="sng" algn="ctr">
                      <a:solidFill>
                        <a:schemeClr val="tx1"/>
                      </a:solidFill>
                      <a:prstDash val="solid"/>
                      <a:round/>
                      <a:headEnd type="none" w="med" len="med"/>
                      <a:tailEnd type="none" w="med" len="med"/>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516</a:t>
                      </a:r>
                    </a:p>
                  </a:txBody>
                  <a:tcPr marL="7620" marR="7620" marT="7620" marB="0" anchor="b">
                    <a:lnL>
                      <a:noFill/>
                    </a:lnL>
                    <a:lnR>
                      <a:noFill/>
                    </a:lnR>
                    <a:lnT w="6350" cap="flat" cmpd="sng" algn="ctr">
                      <a:solidFill>
                        <a:schemeClr val="tx1"/>
                      </a:solidFill>
                      <a:prstDash val="solid"/>
                      <a:round/>
                      <a:headEnd type="none" w="med" len="med"/>
                      <a:tailEnd type="none" w="med" len="med"/>
                    </a:lnT>
                    <a:lnB>
                      <a:noFill/>
                    </a:lnB>
                    <a:solidFill>
                      <a:srgbClr val="E7E6E6"/>
                    </a:solidFill>
                  </a:tcPr>
                </a:tc>
                <a:tc>
                  <a:txBody>
                    <a:bodyPr/>
                    <a:lstStyle/>
                    <a:p>
                      <a:pPr algn="r" fontAlgn="b"/>
                      <a:r>
                        <a:rPr lang="en-US" sz="2800" b="0" i="0" u="none" strike="noStrike" dirty="0">
                          <a:solidFill>
                            <a:srgbClr val="000000"/>
                          </a:solidFill>
                          <a:effectLst/>
                          <a:latin typeface="Calibri" panose="020F0502020204030204" pitchFamily="34" charset="0"/>
                        </a:rPr>
                        <a:t>3,032</a:t>
                      </a:r>
                    </a:p>
                  </a:txBody>
                  <a:tcPr marL="7620" marR="7620" marT="7620" marB="0" anchor="b">
                    <a:lnL>
                      <a:noFill/>
                    </a:lnL>
                    <a:lnR>
                      <a:noFill/>
                    </a:lnR>
                    <a:lnT>
                      <a:noFill/>
                    </a:lnT>
                    <a:lnB>
                      <a:noFill/>
                    </a:lnB>
                    <a:solidFill>
                      <a:srgbClr val="E7E6E6"/>
                    </a:solidFill>
                  </a:tcPr>
                </a:tc>
                <a:extLst>
                  <a:ext uri="{0D108BD9-81ED-4DB2-BD59-A6C34878D82A}">
                    <a16:rowId xmlns:a16="http://schemas.microsoft.com/office/drawing/2014/main" val="3634961821"/>
                  </a:ext>
                </a:extLst>
              </a:tr>
            </a:tbl>
          </a:graphicData>
        </a:graphic>
      </p:graphicFrame>
      <p:sp>
        <p:nvSpPr>
          <p:cNvPr id="2" name="TextBox 1">
            <a:extLst>
              <a:ext uri="{FF2B5EF4-FFF2-40B4-BE49-F238E27FC236}">
                <a16:creationId xmlns:a16="http://schemas.microsoft.com/office/drawing/2014/main" id="{CCA88A1E-2C48-D4A0-D7BA-0334A05F7600}"/>
              </a:ext>
            </a:extLst>
          </p:cNvPr>
          <p:cNvSpPr txBox="1"/>
          <p:nvPr/>
        </p:nvSpPr>
        <p:spPr>
          <a:xfrm>
            <a:off x="0" y="3105835"/>
            <a:ext cx="7272336" cy="646331"/>
          </a:xfrm>
          <a:prstGeom prst="homePlate">
            <a:avLst/>
          </a:prstGeom>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a:solidFill>
                  <a:schemeClr val="accent2"/>
                </a:solidFill>
              </a:rPr>
              <a:t>Difficult to analyze and interpret</a:t>
            </a:r>
          </a:p>
        </p:txBody>
      </p:sp>
      <p:sp>
        <p:nvSpPr>
          <p:cNvPr id="5" name="TextBox 4">
            <a:extLst>
              <a:ext uri="{FF2B5EF4-FFF2-40B4-BE49-F238E27FC236}">
                <a16:creationId xmlns:a16="http://schemas.microsoft.com/office/drawing/2014/main" id="{87FCAC5B-08A8-7D75-017C-255E18EE0A4F}"/>
              </a:ext>
            </a:extLst>
          </p:cNvPr>
          <p:cNvSpPr txBox="1"/>
          <p:nvPr/>
        </p:nvSpPr>
        <p:spPr>
          <a:xfrm>
            <a:off x="7272338" y="3084942"/>
            <a:ext cx="4919658" cy="830997"/>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800">
                <a:solidFill>
                  <a:schemeClr val="accent2"/>
                </a:solidFill>
                <a:effectLst>
                  <a:outerShdw blurRad="25400" dist="12700" dir="5400000" algn="ctr" rotWithShape="0">
                    <a:srgbClr val="000000">
                      <a:alpha val="50000"/>
                    </a:srgbClr>
                  </a:outerShdw>
                </a:effectLst>
                <a:latin typeface="Caflisch Script Pro Regular" panose="020F0503020208020904" pitchFamily="34" charset="0"/>
              </a:rPr>
              <a:t>What is the pattern?</a:t>
            </a:r>
          </a:p>
        </p:txBody>
      </p:sp>
      <p:sp>
        <p:nvSpPr>
          <p:cNvPr id="4" name="Rectangle 3">
            <a:extLst>
              <a:ext uri="{FF2B5EF4-FFF2-40B4-BE49-F238E27FC236}">
                <a16:creationId xmlns:a16="http://schemas.microsoft.com/office/drawing/2014/main" id="{4184D808-9A1A-F6A8-A162-3CFA11FC612D}"/>
              </a:ext>
            </a:extLst>
          </p:cNvPr>
          <p:cNvSpPr/>
          <p:nvPr/>
        </p:nvSpPr>
        <p:spPr>
          <a:xfrm>
            <a:off x="828675" y="6372225"/>
            <a:ext cx="492919" cy="364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019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6"/>
                                        </p:tgtEl>
                                        <p:attrNameLst>
                                          <p:attrName>style.opacity</p:attrName>
                                        </p:attrNameLst>
                                      </p:cBhvr>
                                      <p:to>
                                        <p:strVal val="0.25"/>
                                      </p:to>
                                    </p:set>
                                    <p:animEffect filter="image" prLst="opacity: 0.25">
                                      <p:cBhvr rctx="IE">
                                        <p:cTn id="7" dur="indefinite"/>
                                        <p:tgtEl>
                                          <p:spTgt spid="6"/>
                                        </p:tgtEl>
                                      </p:cBhvr>
                                    </p:animEffect>
                                  </p:childTnLst>
                                </p:cTn>
                              </p:par>
                            </p:childTnLst>
                          </p:cTn>
                        </p:par>
                        <p:par>
                          <p:cTn id="8" fill="hold">
                            <p:stCondLst>
                              <p:cond delay="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C83B68-91F3-0519-98A8-6A1F238E67BA}"/>
              </a:ext>
            </a:extLst>
          </p:cNvPr>
          <p:cNvSpPr>
            <a:spLocks noGrp="1"/>
          </p:cNvSpPr>
          <p:nvPr>
            <p:ph type="title" idx="4294967295"/>
          </p:nvPr>
        </p:nvSpPr>
        <p:spPr>
          <a:xfrm>
            <a:off x="1226344" y="-148835"/>
            <a:ext cx="10515600" cy="1325563"/>
          </a:xfrm>
        </p:spPr>
        <p:txBody>
          <a:bodyPr/>
          <a:lstStyle/>
          <a:p>
            <a:pPr rtl="0" eaLnBrk="1" latinLnBrk="0" hangingPunct="1"/>
            <a:r>
              <a:rPr lang="en-US" sz="3200" b="1" dirty="0"/>
              <a:t>Example</a:t>
            </a:r>
            <a:r>
              <a:rPr lang="en-US" sz="3200" kern="1200" dirty="0">
                <a:solidFill>
                  <a:srgbClr val="000000"/>
                </a:solidFill>
                <a:effectLst/>
                <a:latin typeface="Calibri" panose="020F0502020204030204" pitchFamily="34" charset="0"/>
                <a:ea typeface="+mn-ea"/>
                <a:cs typeface="+mn-cs"/>
              </a:rPr>
              <a:t> </a:t>
            </a:r>
            <a:r>
              <a:rPr lang="en-US" sz="3200" dirty="0"/>
              <a:t>Crosstabulation Distribution for Outcome A</a:t>
            </a:r>
          </a:p>
        </p:txBody>
      </p:sp>
      <p:graphicFrame>
        <p:nvGraphicFramePr>
          <p:cNvPr id="11" name="Content Placeholder 6" descr="Cross-tabulation of entry and exit ratings showing the observed versus expected patterns.">
            <a:extLst>
              <a:ext uri="{FF2B5EF4-FFF2-40B4-BE49-F238E27FC236}">
                <a16:creationId xmlns:a16="http://schemas.microsoft.com/office/drawing/2014/main" id="{F78D9C6F-E0D9-E357-29F7-E622A8687EE4}"/>
              </a:ext>
            </a:extLst>
          </p:cNvPr>
          <p:cNvGraphicFramePr>
            <a:graphicFrameLocks/>
          </p:cNvGraphicFramePr>
          <p:nvPr>
            <p:extLst>
              <p:ext uri="{D42A27DB-BD31-4B8C-83A1-F6EECF244321}">
                <p14:modId xmlns:p14="http://schemas.microsoft.com/office/powerpoint/2010/main" val="2251524439"/>
              </p:ext>
            </p:extLst>
          </p:nvPr>
        </p:nvGraphicFramePr>
        <p:xfrm>
          <a:off x="587829" y="981868"/>
          <a:ext cx="11005456" cy="5189550"/>
        </p:xfrm>
        <a:graphic>
          <a:graphicData uri="http://schemas.openxmlformats.org/drawingml/2006/table">
            <a:tbl>
              <a:tblPr/>
              <a:tblGrid>
                <a:gridCol w="334308">
                  <a:extLst>
                    <a:ext uri="{9D8B030D-6E8A-4147-A177-3AD203B41FA5}">
                      <a16:colId xmlns:a16="http://schemas.microsoft.com/office/drawing/2014/main" val="4149362099"/>
                    </a:ext>
                  </a:extLst>
                </a:gridCol>
                <a:gridCol w="459793">
                  <a:extLst>
                    <a:ext uri="{9D8B030D-6E8A-4147-A177-3AD203B41FA5}">
                      <a16:colId xmlns:a16="http://schemas.microsoft.com/office/drawing/2014/main" val="2000575823"/>
                    </a:ext>
                  </a:extLst>
                </a:gridCol>
                <a:gridCol w="1458765">
                  <a:extLst>
                    <a:ext uri="{9D8B030D-6E8A-4147-A177-3AD203B41FA5}">
                      <a16:colId xmlns:a16="http://schemas.microsoft.com/office/drawing/2014/main" val="4009571905"/>
                    </a:ext>
                  </a:extLst>
                </a:gridCol>
                <a:gridCol w="1458765">
                  <a:extLst>
                    <a:ext uri="{9D8B030D-6E8A-4147-A177-3AD203B41FA5}">
                      <a16:colId xmlns:a16="http://schemas.microsoft.com/office/drawing/2014/main" val="1893754922"/>
                    </a:ext>
                  </a:extLst>
                </a:gridCol>
                <a:gridCol w="1458765">
                  <a:extLst>
                    <a:ext uri="{9D8B030D-6E8A-4147-A177-3AD203B41FA5}">
                      <a16:colId xmlns:a16="http://schemas.microsoft.com/office/drawing/2014/main" val="4282849512"/>
                    </a:ext>
                  </a:extLst>
                </a:gridCol>
                <a:gridCol w="1458765">
                  <a:extLst>
                    <a:ext uri="{9D8B030D-6E8A-4147-A177-3AD203B41FA5}">
                      <a16:colId xmlns:a16="http://schemas.microsoft.com/office/drawing/2014/main" val="3757030185"/>
                    </a:ext>
                  </a:extLst>
                </a:gridCol>
                <a:gridCol w="1458765">
                  <a:extLst>
                    <a:ext uri="{9D8B030D-6E8A-4147-A177-3AD203B41FA5}">
                      <a16:colId xmlns:a16="http://schemas.microsoft.com/office/drawing/2014/main" val="3898604707"/>
                    </a:ext>
                  </a:extLst>
                </a:gridCol>
                <a:gridCol w="1458765">
                  <a:extLst>
                    <a:ext uri="{9D8B030D-6E8A-4147-A177-3AD203B41FA5}">
                      <a16:colId xmlns:a16="http://schemas.microsoft.com/office/drawing/2014/main" val="1378532667"/>
                    </a:ext>
                  </a:extLst>
                </a:gridCol>
                <a:gridCol w="1458765">
                  <a:extLst>
                    <a:ext uri="{9D8B030D-6E8A-4147-A177-3AD203B41FA5}">
                      <a16:colId xmlns:a16="http://schemas.microsoft.com/office/drawing/2014/main" val="1118286416"/>
                    </a:ext>
                  </a:extLst>
                </a:gridCol>
              </a:tblGrid>
              <a:tr h="37575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w="3175" cap="flat" cmpd="sng" algn="ctr">
                      <a:solidFill>
                        <a:srgbClr val="000000"/>
                      </a:solidFill>
                      <a:prstDash val="solid"/>
                      <a:round/>
                      <a:headEnd type="none" w="med" len="med"/>
                      <a:tailEnd type="none" w="med" len="med"/>
                    </a:lnL>
                    <a:lnR>
                      <a:noFill/>
                    </a:lnR>
                    <a:lnT w="3175"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a:noFill/>
                    </a:lnL>
                    <a:lnR>
                      <a:noFill/>
                    </a:lnR>
                    <a:lnT w="3175"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E7E6E6"/>
                    </a:solidFill>
                  </a:tcPr>
                </a:tc>
                <a:tc gridSpan="7">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400" b="1" i="0" u="none" strike="noStrike">
                          <a:solidFill>
                            <a:srgbClr val="000000"/>
                          </a:solidFill>
                          <a:effectLst/>
                          <a:latin typeface="Calibri" panose="020F0502020204030204" pitchFamily="34" charset="0"/>
                        </a:rPr>
                        <a:t>Exit Rating</a:t>
                      </a:r>
                      <a:endParaRPr lang="en-US" sz="2000" b="1" i="0" u="none" strike="noStrike">
                        <a:solidFill>
                          <a:srgbClr val="000000"/>
                        </a:solidFill>
                        <a:effectLst/>
                        <a:latin typeface="Calibri" panose="020F0502020204030204" pitchFamily="34" charset="0"/>
                      </a:endParaRPr>
                    </a:p>
                  </a:txBody>
                  <a:tcPr marL="7620" marR="7620" marT="7620" marB="0" anchor="b">
                    <a:lnL>
                      <a:no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57875197"/>
                  </a:ext>
                </a:extLst>
              </a:tr>
              <a:tr h="256861">
                <a:tc rowSpan="8">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2400" b="1" i="0" u="none" strike="noStrike">
                          <a:solidFill>
                            <a:srgbClr val="000000"/>
                          </a:solidFill>
                          <a:effectLst/>
                          <a:latin typeface="Calibri" panose="020F0502020204030204" pitchFamily="34" charset="0"/>
                        </a:rPr>
                        <a:t>Entry Rating</a:t>
                      </a:r>
                      <a:endParaRPr lang="en-US" sz="2000" b="1" i="0" u="none" strike="noStrike">
                        <a:solidFill>
                          <a:srgbClr val="000000"/>
                        </a:solidFill>
                        <a:effectLst/>
                        <a:latin typeface="Calibri" panose="020F0502020204030204" pitchFamily="34" charset="0"/>
                      </a:endParaRPr>
                    </a:p>
                  </a:txBody>
                  <a:tcPr marL="7620" marR="7620" marT="7620" marB="0" vert="vert270" anchor="ctr">
                    <a:lnL w="3175" cap="flat" cmpd="sng" algn="ctr">
                      <a:solidFill>
                        <a:srgbClr val="000000"/>
                      </a:solidFill>
                      <a:prstDash val="solid"/>
                      <a:round/>
                      <a:headEnd type="none" w="med" len="med"/>
                      <a:tailEnd type="none" w="med" len="med"/>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1</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2</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3</a:t>
                      </a:r>
                    </a:p>
                  </a:txBody>
                  <a:tcPr marL="7620" marR="7620" marT="7620" marB="0" anchor="ctr">
                    <a:lnL>
                      <a:noFill/>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4</a:t>
                      </a:r>
                    </a:p>
                  </a:txBody>
                  <a:tcPr marL="7620" marR="7620" marT="7620" marB="0" anchor="ctr">
                    <a:lnL>
                      <a:noFill/>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5</a:t>
                      </a:r>
                    </a:p>
                  </a:txBody>
                  <a:tcPr marL="7620" marR="7620" marT="7620" marB="0" anchor="ctr">
                    <a:lnL>
                      <a:noFill/>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6</a:t>
                      </a:r>
                    </a:p>
                  </a:txBody>
                  <a:tcPr marL="7620" marR="7620" marT="7620" marB="0" anchor="ctr">
                    <a:lnL>
                      <a:noFill/>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7</a:t>
                      </a:r>
                    </a:p>
                  </a:txBody>
                  <a:tcPr marL="7620" marR="7620" marT="7620" marB="0" anchor="ctr">
                    <a:lnL>
                      <a:noFill/>
                    </a:lnL>
                    <a:lnR w="3175" cap="flat" cmpd="sng" algn="ctr">
                      <a:solidFill>
                        <a:srgbClr val="000000"/>
                      </a:solidFill>
                      <a:prstDash val="solid"/>
                      <a:round/>
                      <a:headEnd type="none" w="med" len="med"/>
                      <a:tailEnd type="none" w="med" len="med"/>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2039952252"/>
                  </a:ext>
                </a:extLst>
              </a:tr>
              <a:tr h="643053">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1</a:t>
                      </a: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w="31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a:noFill/>
                    </a:lnR>
                    <a:lnT w="3175"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a:noFill/>
                    </a:lnR>
                    <a:lnT w="3175"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a:noFill/>
                    </a:lnR>
                    <a:lnT w="3175"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extLst>
                  <a:ext uri="{0D108BD9-81ED-4DB2-BD59-A6C34878D82A}">
                    <a16:rowId xmlns:a16="http://schemas.microsoft.com/office/drawing/2014/main" val="3318638984"/>
                  </a:ext>
                </a:extLst>
              </a:tr>
              <a:tr h="643053">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2</a:t>
                      </a: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8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8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2777B9">
                        <a:lumMod val="20000"/>
                        <a:lumOff val="80000"/>
                      </a:srgbClr>
                    </a:solidFill>
                  </a:tcPr>
                </a:tc>
                <a:tc gridSpan="4">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3200" b="0" i="0" u="none" strike="noStrike">
                          <a:solidFill>
                            <a:srgbClr val="000000"/>
                          </a:solidFill>
                          <a:effectLst/>
                          <a:latin typeface="Calibri" panose="020F0502020204030204" pitchFamily="34" charset="0"/>
                        </a:rPr>
                        <a:t>1,077 (36%)</a:t>
                      </a:r>
                    </a:p>
                  </a:txBody>
                  <a:tcPr marL="7620" marR="7620" marT="7620" marB="0" anchor="ctr">
                    <a:lnL w="12700"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accent4">
                        <a:lumMod val="20000"/>
                        <a:lumOff val="80000"/>
                      </a:schemeClr>
                    </a:solidFill>
                  </a:tcPr>
                </a:tc>
                <a:tc hMerge="1">
                  <a:txBody>
                    <a:bodyPr/>
                    <a:lstStyle/>
                    <a:p>
                      <a:pPr algn="r" fontAlgn="b"/>
                      <a:r>
                        <a:rPr lang="en-US" sz="2000" b="0" i="0" u="none" strike="noStrike">
                          <a:solidFill>
                            <a:srgbClr val="000000"/>
                          </a:solidFill>
                          <a:effectLst/>
                          <a:latin typeface="Calibri" panose="020F0502020204030204" pitchFamily="34" charset="0"/>
                        </a:rPr>
                        <a:t>35% (1,754)</a:t>
                      </a:r>
                    </a:p>
                  </a:txBody>
                  <a:tcPr marL="7620" marR="7620" marT="7620" marB="0" anchor="b">
                    <a:lnL>
                      <a:noFill/>
                    </a:lnL>
                    <a:lnR>
                      <a:noFill/>
                    </a:lnR>
                    <a:lnT>
                      <a:noFill/>
                    </a:lnT>
                    <a:lnB>
                      <a:noFill/>
                    </a:lnB>
                    <a:solidFill>
                      <a:schemeClr val="accent4">
                        <a:lumMod val="20000"/>
                        <a:lumOff val="80000"/>
                      </a:schemeClr>
                    </a:solidFill>
                  </a:tcP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7620" marR="7620" marT="7620" marB="0" anchor="b">
                    <a:lnL>
                      <a:noFill/>
                    </a:lnL>
                    <a:lnR w="3175" cap="flat" cmpd="sng" algn="ctr">
                      <a:solidFill>
                        <a:schemeClr val="tx1"/>
                      </a:solidFill>
                      <a:prstDash val="solid"/>
                      <a:round/>
                      <a:headEnd type="none" w="med" len="med"/>
                      <a:tailEnd type="none" w="med" len="med"/>
                    </a:lnR>
                    <a:lnT>
                      <a:noFill/>
                    </a:lnT>
                    <a:lnB>
                      <a:noFill/>
                    </a:lnB>
                    <a:solidFill>
                      <a:schemeClr val="accent4">
                        <a:lumMod val="20000"/>
                        <a:lumOff val="80000"/>
                      </a:schemeClr>
                    </a:solidFill>
                  </a:tcPr>
                </a:tc>
                <a:extLst>
                  <a:ext uri="{0D108BD9-81ED-4DB2-BD59-A6C34878D82A}">
                    <a16:rowId xmlns:a16="http://schemas.microsoft.com/office/drawing/2014/main" val="1528423008"/>
                  </a:ext>
                </a:extLst>
              </a:tr>
              <a:tr h="643053">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3</a:t>
                      </a:r>
                    </a:p>
                  </a:txBody>
                  <a:tcPr marL="7620" marR="7620" marT="7620" marB="0" anchor="ctr">
                    <a:lnL>
                      <a:noFill/>
                    </a:lnL>
                    <a:lnR w="3175"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800" b="0" i="0" u="none" strike="noStrike">
                        <a:solidFill>
                          <a:srgbClr val="000000"/>
                        </a:solidFill>
                        <a:effectLst/>
                        <a:latin typeface="Calibri" panose="020F0502020204030204" pitchFamily="34" charset="0"/>
                      </a:endParaRPr>
                    </a:p>
                  </a:txBody>
                  <a:tcPr marL="7620" marR="7620" marT="7620" marB="0" anchor="ctr">
                    <a:lnL w="31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8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w="3175"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extLst>
                  <a:ext uri="{0D108BD9-81ED-4DB2-BD59-A6C34878D82A}">
                    <a16:rowId xmlns:a16="http://schemas.microsoft.com/office/drawing/2014/main" val="1740793067"/>
                  </a:ext>
                </a:extLst>
              </a:tr>
              <a:tr h="643053">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4</a:t>
                      </a:r>
                    </a:p>
                  </a:txBody>
                  <a:tcPr marL="7620" marR="7620" marT="7620" marB="0" anchor="ctr">
                    <a:lnL>
                      <a:noFill/>
                    </a:lnL>
                    <a:lnR w="3175"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800" b="0" i="0" u="none" strike="noStrike">
                        <a:solidFill>
                          <a:srgbClr val="000000"/>
                        </a:solidFill>
                        <a:effectLst/>
                        <a:latin typeface="Calibri" panose="020F0502020204030204" pitchFamily="34" charset="0"/>
                      </a:endParaRPr>
                    </a:p>
                  </a:txBody>
                  <a:tcPr marL="7620" marR="7620" marT="7620" marB="0" anchor="ctr">
                    <a:lnL w="3175"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8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grid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3200" b="0" i="0" u="none" strike="noStrike">
                          <a:solidFill>
                            <a:srgbClr val="000000"/>
                          </a:solidFill>
                          <a:effectLst/>
                          <a:latin typeface="Calibri" panose="020F0502020204030204" pitchFamily="34" charset="0"/>
                        </a:rPr>
                        <a:t>1,880 (62%)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777B9">
                        <a:lumMod val="20000"/>
                        <a:lumOff val="80000"/>
                      </a:srgbClr>
                    </a:solidFill>
                  </a:tcP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accent5">
                        <a:lumMod val="20000"/>
                        <a:lumOff val="80000"/>
                      </a:schemeClr>
                    </a:solidFill>
                  </a:tcP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w="3175"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extLst>
                  <a:ext uri="{0D108BD9-81ED-4DB2-BD59-A6C34878D82A}">
                    <a16:rowId xmlns:a16="http://schemas.microsoft.com/office/drawing/2014/main" val="1766232754"/>
                  </a:ext>
                </a:extLst>
              </a:tr>
              <a:tr h="643053">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5</a:t>
                      </a:r>
                    </a:p>
                  </a:txBody>
                  <a:tcPr marL="7620" marR="7620" marT="7620" marB="0" anchor="ctr">
                    <a:lnL>
                      <a:noFill/>
                    </a:lnL>
                    <a:lnR w="3175"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800" b="0" i="0" u="none" strike="noStrike" dirty="0">
                        <a:solidFill>
                          <a:srgbClr val="000000"/>
                        </a:solidFill>
                        <a:effectLst/>
                        <a:latin typeface="Calibri" panose="020F0502020204030204" pitchFamily="34" charset="0"/>
                      </a:endParaRPr>
                    </a:p>
                  </a:txBody>
                  <a:tcPr marL="7620" marR="7620" marT="7620" marB="0" anchor="ctr">
                    <a:lnL w="3175"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8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wdUpDiag">
                      <a:fgClr>
                        <a:srgbClr val="38B549">
                          <a:lumMod val="20000"/>
                          <a:lumOff val="80000"/>
                        </a:srgbClr>
                      </a:fgClr>
                      <a:bgClr>
                        <a:schemeClr val="bg1"/>
                      </a:bgClr>
                    </a:pattFill>
                  </a:tcPr>
                </a:tc>
                <a:extLst>
                  <a:ext uri="{0D108BD9-81ED-4DB2-BD59-A6C34878D82A}">
                    <a16:rowId xmlns:a16="http://schemas.microsoft.com/office/drawing/2014/main" val="462234788"/>
                  </a:ext>
                </a:extLst>
              </a:tr>
              <a:tr h="643053">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6</a:t>
                      </a:r>
                    </a:p>
                  </a:txBody>
                  <a:tcPr marL="7620" marR="7620" marT="7620" marB="0" anchor="ctr">
                    <a:lnL>
                      <a:noFill/>
                    </a:lnL>
                    <a:lnR w="3175"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7E6E6"/>
                    </a:solidFill>
                  </a:tcPr>
                </a:tc>
                <a:tc gridSpan="4">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3200" b="0" i="0" u="none" strike="noStrike">
                          <a:solidFill>
                            <a:srgbClr val="000000"/>
                          </a:solidFill>
                          <a:effectLst/>
                          <a:latin typeface="Calibri" panose="020F0502020204030204" pitchFamily="34" charset="0"/>
                        </a:rPr>
                        <a:t>75 (2%)</a:t>
                      </a:r>
                    </a:p>
                  </a:txBody>
                  <a:tcPr marL="7620" marR="7620" marT="7620" marB="0" anchor="ctr">
                    <a:lnL w="31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accent6">
                        <a:lumMod val="20000"/>
                        <a:lumOff val="80000"/>
                      </a:schemeClr>
                    </a:solidFill>
                  </a:tcP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accent6">
                        <a:lumMod val="20000"/>
                        <a:lumOff val="80000"/>
                      </a:schemeClr>
                    </a:solidFill>
                  </a:tcP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32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2777B9">
                        <a:lumMod val="20000"/>
                        <a:lumOff val="80000"/>
                      </a:srgbClr>
                    </a:solidFill>
                  </a:tcPr>
                </a:tc>
                <a:extLst>
                  <a:ext uri="{0D108BD9-81ED-4DB2-BD59-A6C34878D82A}">
                    <a16:rowId xmlns:a16="http://schemas.microsoft.com/office/drawing/2014/main" val="132809612"/>
                  </a:ext>
                </a:extLst>
              </a:tr>
              <a:tr h="643053">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2000" b="0" i="0" u="none" strike="noStrike">
                          <a:solidFill>
                            <a:srgbClr val="000000"/>
                          </a:solidFill>
                          <a:effectLst/>
                          <a:latin typeface="Calibri" panose="020F0502020204030204" pitchFamily="34" charset="0"/>
                        </a:rPr>
                        <a:t>7</a:t>
                      </a:r>
                    </a:p>
                  </a:txBody>
                  <a:tcPr marL="7620" marR="7620" marT="7620" marB="0" anchor="ctr">
                    <a:lnL>
                      <a:noFill/>
                    </a:lnL>
                    <a:lnR w="3175" cap="flat" cmpd="sng" algn="ctr">
                      <a:solidFill>
                        <a:srgbClr val="000000"/>
                      </a:solidFill>
                      <a:prstDash val="solid"/>
                      <a:round/>
                      <a:headEnd type="none" w="med" len="med"/>
                      <a:tailEnd type="none" w="med" len="med"/>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3175" cap="flat" cmpd="sng" algn="ctr">
                      <a:solidFill>
                        <a:srgbClr val="000000"/>
                      </a:solidFill>
                      <a:prstDash val="solid"/>
                      <a:round/>
                      <a:headEnd type="none" w="med" len="med"/>
                      <a:tailEnd type="none" w="med" len="med"/>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6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0">
                      <a:fgClr>
                        <a:srgbClr val="982C78">
                          <a:lumMod val="20000"/>
                          <a:lumOff val="80000"/>
                        </a:srgbClr>
                      </a:fgClr>
                      <a:bgClr>
                        <a:schemeClr val="bg1"/>
                      </a:bgClr>
                    </a:patt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777B9">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2000" b="0" i="0" u="none" strike="noStrike" dirty="0">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777B9">
                        <a:lumMod val="20000"/>
                        <a:lumOff val="80000"/>
                      </a:srgbClr>
                    </a:solidFill>
                  </a:tcPr>
                </a:tc>
                <a:extLst>
                  <a:ext uri="{0D108BD9-81ED-4DB2-BD59-A6C34878D82A}">
                    <a16:rowId xmlns:a16="http://schemas.microsoft.com/office/drawing/2014/main" val="1058319438"/>
                  </a:ext>
                </a:extLst>
              </a:tr>
            </a:tbl>
          </a:graphicData>
        </a:graphic>
      </p:graphicFrame>
      <p:sp>
        <p:nvSpPr>
          <p:cNvPr id="3" name="TextBox 2">
            <a:extLst>
              <a:ext uri="{FF2B5EF4-FFF2-40B4-BE49-F238E27FC236}">
                <a16:creationId xmlns:a16="http://schemas.microsoft.com/office/drawing/2014/main" id="{EBB62253-7499-3735-89D0-B566BFFA585B}"/>
              </a:ext>
            </a:extLst>
          </p:cNvPr>
          <p:cNvSpPr txBox="1"/>
          <p:nvPr/>
        </p:nvSpPr>
        <p:spPr>
          <a:xfrm>
            <a:off x="9590355" y="2154615"/>
            <a:ext cx="1531301" cy="954107"/>
          </a:xfrm>
          <a:prstGeom prst="rect">
            <a:avLst/>
          </a:prstGeom>
          <a:noFill/>
        </p:spPr>
        <p:txBody>
          <a:bodyPr wrap="square">
            <a:spAutoFit/>
          </a:bodyPr>
          <a:lstStyle/>
          <a:p>
            <a:pPr algn="ctr" fontAlgn="b"/>
            <a:r>
              <a:rPr lang="en-US" sz="2800" i="0" u="none" strike="noStrike">
                <a:solidFill>
                  <a:srgbClr val="000000"/>
                </a:solidFill>
                <a:effectLst/>
                <a:latin typeface="Caflisch Script Pro Regular" panose="020F0503020208020904" pitchFamily="34" charset="0"/>
              </a:rPr>
              <a:t>Between 20-40%?</a:t>
            </a:r>
          </a:p>
        </p:txBody>
      </p:sp>
      <p:sp>
        <p:nvSpPr>
          <p:cNvPr id="4" name="TextBox 3">
            <a:extLst>
              <a:ext uri="{FF2B5EF4-FFF2-40B4-BE49-F238E27FC236}">
                <a16:creationId xmlns:a16="http://schemas.microsoft.com/office/drawing/2014/main" id="{CEBB63C3-80CE-6CED-7020-E0237D73B7D2}"/>
              </a:ext>
            </a:extLst>
          </p:cNvPr>
          <p:cNvSpPr txBox="1"/>
          <p:nvPr/>
        </p:nvSpPr>
        <p:spPr>
          <a:xfrm>
            <a:off x="7443845" y="3576643"/>
            <a:ext cx="1643799" cy="954107"/>
          </a:xfrm>
          <a:prstGeom prst="rect">
            <a:avLst/>
          </a:prstGeom>
          <a:noFill/>
        </p:spPr>
        <p:txBody>
          <a:bodyPr wrap="square">
            <a:spAutoFit/>
          </a:bodyPr>
          <a:lstStyle/>
          <a:p>
            <a:pPr algn="ctr" fontAlgn="b"/>
            <a:r>
              <a:rPr lang="en-US" sz="2800" b="0" i="0" u="none" strike="noStrike">
                <a:solidFill>
                  <a:srgbClr val="000000"/>
                </a:solidFill>
                <a:effectLst/>
                <a:latin typeface="Caflisch Script Pro Regular" panose="020F0503020208020904" pitchFamily="34" charset="0"/>
              </a:rPr>
              <a:t>Between 60-70%?</a:t>
            </a:r>
          </a:p>
        </p:txBody>
      </p:sp>
      <p:sp>
        <p:nvSpPr>
          <p:cNvPr id="5" name="TextBox 4">
            <a:extLst>
              <a:ext uri="{FF2B5EF4-FFF2-40B4-BE49-F238E27FC236}">
                <a16:creationId xmlns:a16="http://schemas.microsoft.com/office/drawing/2014/main" id="{ACA7B6C7-3006-D227-BF7A-DCF293E5B92C}"/>
              </a:ext>
            </a:extLst>
          </p:cNvPr>
          <p:cNvSpPr txBox="1"/>
          <p:nvPr/>
        </p:nvSpPr>
        <p:spPr>
          <a:xfrm>
            <a:off x="4750909" y="4984286"/>
            <a:ext cx="2190796" cy="523220"/>
          </a:xfrm>
          <a:prstGeom prst="rect">
            <a:avLst/>
          </a:prstGeom>
          <a:noFill/>
        </p:spPr>
        <p:txBody>
          <a:bodyPr wrap="square">
            <a:spAutoFit/>
          </a:bodyPr>
          <a:lstStyle/>
          <a:p>
            <a:pPr algn="ctr" fontAlgn="b"/>
            <a:r>
              <a:rPr lang="en-US" sz="2800" b="0" i="0" u="none" strike="noStrike">
                <a:solidFill>
                  <a:srgbClr val="000000"/>
                </a:solidFill>
                <a:effectLst/>
                <a:latin typeface="Caflisch Script Pro Regular" panose="020F0503020208020904" pitchFamily="34" charset="0"/>
              </a:rPr>
              <a:t>Less than 10%?</a:t>
            </a:r>
          </a:p>
        </p:txBody>
      </p:sp>
      <p:pic>
        <p:nvPicPr>
          <p:cNvPr id="9" name="Graphic 8" descr="Badge Tick1 with solid fill">
            <a:extLst>
              <a:ext uri="{FF2B5EF4-FFF2-40B4-BE49-F238E27FC236}">
                <a16:creationId xmlns:a16="http://schemas.microsoft.com/office/drawing/2014/main" id="{B0C87DC7-3847-CC59-ABBC-03A5155AAA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6996" y="4788696"/>
            <a:ext cx="914400" cy="914400"/>
          </a:xfrm>
          <a:prstGeom prst="rect">
            <a:avLst/>
          </a:prstGeom>
        </p:spPr>
      </p:pic>
      <p:pic>
        <p:nvPicPr>
          <p:cNvPr id="13" name="Graphic 12" descr="Badge Tick1 with solid fill">
            <a:extLst>
              <a:ext uri="{FF2B5EF4-FFF2-40B4-BE49-F238E27FC236}">
                <a16:creationId xmlns:a16="http://schemas.microsoft.com/office/drawing/2014/main" id="{C6D96D8D-8EAD-5B7A-66C9-B37635C18D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83905" y="3498444"/>
            <a:ext cx="914400" cy="914400"/>
          </a:xfrm>
          <a:prstGeom prst="rect">
            <a:avLst/>
          </a:prstGeom>
        </p:spPr>
      </p:pic>
      <p:pic>
        <p:nvPicPr>
          <p:cNvPr id="14" name="Graphic 13" descr="Badge Tick1 with solid fill">
            <a:extLst>
              <a:ext uri="{FF2B5EF4-FFF2-40B4-BE49-F238E27FC236}">
                <a16:creationId xmlns:a16="http://schemas.microsoft.com/office/drawing/2014/main" id="{E52B7BE3-6B20-85AC-DACC-A41D3C5D30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62749" y="2174469"/>
            <a:ext cx="914400" cy="914400"/>
          </a:xfrm>
          <a:prstGeom prst="rect">
            <a:avLst/>
          </a:prstGeom>
        </p:spPr>
      </p:pic>
      <p:sp>
        <p:nvSpPr>
          <p:cNvPr id="2" name="Rectangle 1">
            <a:extLst>
              <a:ext uri="{FF2B5EF4-FFF2-40B4-BE49-F238E27FC236}">
                <a16:creationId xmlns:a16="http://schemas.microsoft.com/office/drawing/2014/main" id="{E7B28466-3EBC-0992-7721-2DEB282AE5F0}"/>
              </a:ext>
            </a:extLst>
          </p:cNvPr>
          <p:cNvSpPr/>
          <p:nvPr/>
        </p:nvSpPr>
        <p:spPr>
          <a:xfrm>
            <a:off x="828675" y="6372225"/>
            <a:ext cx="492919" cy="364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50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686287-89FB-43B6-9DEA-BB57DC4727CA}"/>
              </a:ext>
            </a:extLst>
          </p:cNvPr>
          <p:cNvSpPr>
            <a:spLocks noGrp="1"/>
          </p:cNvSpPr>
          <p:nvPr>
            <p:ph type="title" idx="4294967295"/>
          </p:nvPr>
        </p:nvSpPr>
        <p:spPr>
          <a:xfrm>
            <a:off x="341313" y="-1"/>
            <a:ext cx="11509375" cy="1064391"/>
          </a:xfrm>
        </p:spPr>
        <p:txBody>
          <a:bodyPr>
            <a:normAutofit/>
          </a:bodyPr>
          <a:lstStyle/>
          <a:p>
            <a:pPr algn="ctr"/>
            <a:r>
              <a:rPr lang="en-US" sz="3600" b="1" dirty="0"/>
              <a:t>Example</a:t>
            </a:r>
            <a:r>
              <a:rPr lang="en-US" sz="3600" dirty="0"/>
              <a:t> Crosstabulation “Heat Map” for Outcome A</a:t>
            </a:r>
          </a:p>
        </p:txBody>
      </p:sp>
      <p:graphicFrame>
        <p:nvGraphicFramePr>
          <p:cNvPr id="4" name="Table 3" descr="Crosstabulation “Heat Map” for Outcome A">
            <a:extLst>
              <a:ext uri="{FF2B5EF4-FFF2-40B4-BE49-F238E27FC236}">
                <a16:creationId xmlns:a16="http://schemas.microsoft.com/office/drawing/2014/main" id="{E700A439-381D-A20B-BDE2-DC47ED5A19E6}"/>
              </a:ext>
            </a:extLst>
          </p:cNvPr>
          <p:cNvGraphicFramePr>
            <a:graphicFrameLocks noGrp="1"/>
          </p:cNvGraphicFramePr>
          <p:nvPr>
            <p:extLst>
              <p:ext uri="{D42A27DB-BD31-4B8C-83A1-F6EECF244321}">
                <p14:modId xmlns:p14="http://schemas.microsoft.com/office/powerpoint/2010/main" val="1253856268"/>
              </p:ext>
            </p:extLst>
          </p:nvPr>
        </p:nvGraphicFramePr>
        <p:xfrm>
          <a:off x="380999" y="1121543"/>
          <a:ext cx="11430002" cy="5170079"/>
        </p:xfrm>
        <a:graphic>
          <a:graphicData uri="http://schemas.openxmlformats.org/drawingml/2006/table">
            <a:tbl>
              <a:tblPr/>
              <a:tblGrid>
                <a:gridCol w="397668">
                  <a:extLst>
                    <a:ext uri="{9D8B030D-6E8A-4147-A177-3AD203B41FA5}">
                      <a16:colId xmlns:a16="http://schemas.microsoft.com/office/drawing/2014/main" val="2429740861"/>
                    </a:ext>
                  </a:extLst>
                </a:gridCol>
                <a:gridCol w="535781">
                  <a:extLst>
                    <a:ext uri="{9D8B030D-6E8A-4147-A177-3AD203B41FA5}">
                      <a16:colId xmlns:a16="http://schemas.microsoft.com/office/drawing/2014/main" val="1367620638"/>
                    </a:ext>
                  </a:extLst>
                </a:gridCol>
                <a:gridCol w="1346087">
                  <a:extLst>
                    <a:ext uri="{9D8B030D-6E8A-4147-A177-3AD203B41FA5}">
                      <a16:colId xmlns:a16="http://schemas.microsoft.com/office/drawing/2014/main" val="44063119"/>
                    </a:ext>
                  </a:extLst>
                </a:gridCol>
                <a:gridCol w="1346087">
                  <a:extLst>
                    <a:ext uri="{9D8B030D-6E8A-4147-A177-3AD203B41FA5}">
                      <a16:colId xmlns:a16="http://schemas.microsoft.com/office/drawing/2014/main" val="723126412"/>
                    </a:ext>
                  </a:extLst>
                </a:gridCol>
                <a:gridCol w="1346087">
                  <a:extLst>
                    <a:ext uri="{9D8B030D-6E8A-4147-A177-3AD203B41FA5}">
                      <a16:colId xmlns:a16="http://schemas.microsoft.com/office/drawing/2014/main" val="307039792"/>
                    </a:ext>
                  </a:extLst>
                </a:gridCol>
                <a:gridCol w="1346087">
                  <a:extLst>
                    <a:ext uri="{9D8B030D-6E8A-4147-A177-3AD203B41FA5}">
                      <a16:colId xmlns:a16="http://schemas.microsoft.com/office/drawing/2014/main" val="4012723019"/>
                    </a:ext>
                  </a:extLst>
                </a:gridCol>
                <a:gridCol w="1346087">
                  <a:extLst>
                    <a:ext uri="{9D8B030D-6E8A-4147-A177-3AD203B41FA5}">
                      <a16:colId xmlns:a16="http://schemas.microsoft.com/office/drawing/2014/main" val="2223067258"/>
                    </a:ext>
                  </a:extLst>
                </a:gridCol>
                <a:gridCol w="1346087">
                  <a:extLst>
                    <a:ext uri="{9D8B030D-6E8A-4147-A177-3AD203B41FA5}">
                      <a16:colId xmlns:a16="http://schemas.microsoft.com/office/drawing/2014/main" val="3465016428"/>
                    </a:ext>
                  </a:extLst>
                </a:gridCol>
                <a:gridCol w="1346087">
                  <a:extLst>
                    <a:ext uri="{9D8B030D-6E8A-4147-A177-3AD203B41FA5}">
                      <a16:colId xmlns:a16="http://schemas.microsoft.com/office/drawing/2014/main" val="817451597"/>
                    </a:ext>
                  </a:extLst>
                </a:gridCol>
                <a:gridCol w="1073944">
                  <a:extLst>
                    <a:ext uri="{9D8B030D-6E8A-4147-A177-3AD203B41FA5}">
                      <a16:colId xmlns:a16="http://schemas.microsoft.com/office/drawing/2014/main" val="663932357"/>
                    </a:ext>
                  </a:extLst>
                </a:gridCol>
              </a:tblGrid>
              <a:tr h="367947">
                <a:tc>
                  <a:txBody>
                    <a:bodyPr/>
                    <a:lstStyle/>
                    <a:p>
                      <a:pPr algn="l" fontAlgn="b"/>
                      <a:r>
                        <a:rPr lang="en-US" sz="28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E7E6E6"/>
                    </a:solidFill>
                  </a:tcPr>
                </a:tc>
                <a:tc>
                  <a:txBody>
                    <a:bodyPr/>
                    <a:lstStyle/>
                    <a:p>
                      <a:pPr algn="ctr" fontAlgn="ctr"/>
                      <a:r>
                        <a:rPr lang="en-US" sz="28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rgbClr val="E7E6E6"/>
                    </a:solidFill>
                  </a:tcPr>
                </a:tc>
                <a:tc gridSpan="7">
                  <a:txBody>
                    <a:bodyPr/>
                    <a:lstStyle/>
                    <a:p>
                      <a:pPr algn="ctr" fontAlgn="b"/>
                      <a:r>
                        <a:rPr lang="en-US" sz="2800" b="1" i="0" u="none" strike="noStrike">
                          <a:solidFill>
                            <a:srgbClr val="000000"/>
                          </a:solidFill>
                          <a:effectLst/>
                          <a:latin typeface="Calibri" panose="020F0502020204030204" pitchFamily="34" charset="0"/>
                        </a:rPr>
                        <a:t>Exit Rating</a:t>
                      </a:r>
                    </a:p>
                  </a:txBody>
                  <a:tcPr marL="7620" marR="7620" marT="7620" marB="0" anchor="b">
                    <a:lnL>
                      <a:noFill/>
                    </a:lnL>
                    <a:lnR>
                      <a:noFill/>
                    </a:lnR>
                    <a:lnT>
                      <a:noFill/>
                    </a:lnT>
                    <a:lnB>
                      <a:noFill/>
                    </a:lnB>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2800" b="0" i="0" u="none" strike="noStrike" dirty="0">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E7E6E6"/>
                    </a:solidFill>
                  </a:tcPr>
                </a:tc>
                <a:extLst>
                  <a:ext uri="{0D108BD9-81ED-4DB2-BD59-A6C34878D82A}">
                    <a16:rowId xmlns:a16="http://schemas.microsoft.com/office/drawing/2014/main" val="1432309223"/>
                  </a:ext>
                </a:extLst>
              </a:tr>
              <a:tr h="429383">
                <a:tc rowSpan="8">
                  <a:txBody>
                    <a:bodyPr/>
                    <a:lstStyle/>
                    <a:p>
                      <a:pPr algn="ctr" fontAlgn="ctr"/>
                      <a:r>
                        <a:rPr lang="en-US" sz="2800" b="1" i="0" u="none" strike="noStrike">
                          <a:solidFill>
                            <a:srgbClr val="000000"/>
                          </a:solidFill>
                          <a:effectLst/>
                          <a:latin typeface="Calibri" panose="020F0502020204030204" pitchFamily="34" charset="0"/>
                        </a:rPr>
                        <a:t>Entry Rating</a:t>
                      </a:r>
                    </a:p>
                  </a:txBody>
                  <a:tcPr marL="7620" marR="7620" marT="7620" marB="0" vert="vert270" anchor="ctr">
                    <a:lnL>
                      <a:noFill/>
                    </a:lnL>
                    <a:lnR>
                      <a:noFill/>
                    </a:lnR>
                    <a:lnT>
                      <a:noFill/>
                    </a:lnT>
                    <a:lnB>
                      <a:noFill/>
                    </a:lnB>
                    <a:solidFill>
                      <a:srgbClr val="E7E6E6"/>
                    </a:solidFill>
                  </a:tcPr>
                </a:tc>
                <a:tc>
                  <a:txBody>
                    <a:bodyPr/>
                    <a:lstStyle/>
                    <a:p>
                      <a:pPr algn="ctr" fontAlgn="ctr"/>
                      <a:r>
                        <a:rPr lang="en-US" sz="28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rgbClr val="E7E6E6"/>
                    </a:solidFill>
                  </a:tcPr>
                </a:tc>
                <a:tc>
                  <a:txBody>
                    <a:bodyPr/>
                    <a:lstStyle/>
                    <a:p>
                      <a:pPr algn="ctr" fontAlgn="b"/>
                      <a:r>
                        <a:rPr lang="en-US" sz="2800" b="1" i="0" u="none" strike="noStrike">
                          <a:solidFill>
                            <a:srgbClr val="000000"/>
                          </a:solidFill>
                          <a:effectLst/>
                          <a:latin typeface="Calibri" panose="020F0502020204030204" pitchFamily="34" charset="0"/>
                        </a:rPr>
                        <a:t>1</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2800" b="1" i="0" u="none" strike="noStrike">
                          <a:solidFill>
                            <a:srgbClr val="000000"/>
                          </a:solidFill>
                          <a:effectLst/>
                          <a:latin typeface="Calibri" panose="020F0502020204030204" pitchFamily="34" charset="0"/>
                        </a:rPr>
                        <a:t>2</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2800" b="1" i="0" u="none" strike="noStrike">
                          <a:solidFill>
                            <a:srgbClr val="000000"/>
                          </a:solidFill>
                          <a:effectLst/>
                          <a:latin typeface="Calibri" panose="020F0502020204030204" pitchFamily="34" charset="0"/>
                        </a:rPr>
                        <a:t>3</a:t>
                      </a:r>
                    </a:p>
                  </a:txBody>
                  <a:tcPr marL="7620" marR="7620" marT="7620" marB="0" anchor="b">
                    <a:lnL>
                      <a:noFill/>
                    </a:lnL>
                    <a:lnR>
                      <a:noFill/>
                    </a:lnR>
                    <a:lnT>
                      <a:noFill/>
                    </a:lnT>
                    <a:lnB>
                      <a:noFill/>
                    </a:lnB>
                    <a:solidFill>
                      <a:srgbClr val="E7E6E6"/>
                    </a:solidFill>
                  </a:tcPr>
                </a:tc>
                <a:tc>
                  <a:txBody>
                    <a:bodyPr/>
                    <a:lstStyle/>
                    <a:p>
                      <a:pPr algn="ctr" fontAlgn="b"/>
                      <a:r>
                        <a:rPr lang="en-US" sz="2800" b="1" i="0" u="none" strike="noStrike">
                          <a:solidFill>
                            <a:srgbClr val="000000"/>
                          </a:solidFill>
                          <a:effectLst/>
                          <a:latin typeface="Calibri" panose="020F0502020204030204" pitchFamily="34" charset="0"/>
                        </a:rPr>
                        <a:t>4</a:t>
                      </a:r>
                    </a:p>
                  </a:txBody>
                  <a:tcPr marL="7620" marR="7620" marT="7620" marB="0" anchor="b">
                    <a:lnL>
                      <a:noFill/>
                    </a:lnL>
                    <a:lnR>
                      <a:noFill/>
                    </a:lnR>
                    <a:lnT>
                      <a:noFill/>
                    </a:lnT>
                    <a:lnB>
                      <a:noFill/>
                    </a:lnB>
                    <a:solidFill>
                      <a:srgbClr val="E7E6E6"/>
                    </a:solidFill>
                  </a:tcPr>
                </a:tc>
                <a:tc>
                  <a:txBody>
                    <a:bodyPr/>
                    <a:lstStyle/>
                    <a:p>
                      <a:pPr algn="ctr" fontAlgn="b"/>
                      <a:r>
                        <a:rPr lang="en-US" sz="2800" b="1" i="0" u="none" strike="noStrike">
                          <a:solidFill>
                            <a:srgbClr val="000000"/>
                          </a:solidFill>
                          <a:effectLst/>
                          <a:latin typeface="Calibri" panose="020F0502020204030204" pitchFamily="34" charset="0"/>
                        </a:rPr>
                        <a:t>5</a:t>
                      </a:r>
                    </a:p>
                  </a:txBody>
                  <a:tcPr marL="7620" marR="7620" marT="7620" marB="0" anchor="b">
                    <a:lnL>
                      <a:noFill/>
                    </a:lnL>
                    <a:lnR>
                      <a:noFill/>
                    </a:lnR>
                    <a:lnT>
                      <a:noFill/>
                    </a:lnT>
                    <a:lnB>
                      <a:noFill/>
                    </a:lnB>
                    <a:solidFill>
                      <a:srgbClr val="E7E6E6"/>
                    </a:solidFill>
                  </a:tcPr>
                </a:tc>
                <a:tc>
                  <a:txBody>
                    <a:bodyPr/>
                    <a:lstStyle/>
                    <a:p>
                      <a:pPr algn="ctr" fontAlgn="b"/>
                      <a:r>
                        <a:rPr lang="en-US" sz="2800" b="1" i="0" u="none" strike="noStrike">
                          <a:solidFill>
                            <a:srgbClr val="000000"/>
                          </a:solidFill>
                          <a:effectLst/>
                          <a:latin typeface="Calibri" panose="020F0502020204030204" pitchFamily="34" charset="0"/>
                        </a:rPr>
                        <a:t>6</a:t>
                      </a:r>
                    </a:p>
                  </a:txBody>
                  <a:tcPr marL="7620" marR="7620" marT="7620" marB="0" anchor="b">
                    <a:lnL>
                      <a:noFill/>
                    </a:lnL>
                    <a:lnR>
                      <a:noFill/>
                    </a:lnR>
                    <a:lnT>
                      <a:noFill/>
                    </a:lnT>
                    <a:lnB>
                      <a:noFill/>
                    </a:lnB>
                    <a:solidFill>
                      <a:srgbClr val="E7E6E6"/>
                    </a:solidFill>
                  </a:tcPr>
                </a:tc>
                <a:tc>
                  <a:txBody>
                    <a:bodyPr/>
                    <a:lstStyle/>
                    <a:p>
                      <a:pPr algn="ctr" fontAlgn="b"/>
                      <a:r>
                        <a:rPr lang="en-US" sz="2800" b="1" i="0" u="none" strike="noStrike">
                          <a:solidFill>
                            <a:srgbClr val="000000"/>
                          </a:solidFill>
                          <a:effectLst/>
                          <a:latin typeface="Calibri" panose="020F0502020204030204" pitchFamily="34" charset="0"/>
                        </a:rPr>
                        <a:t>7</a:t>
                      </a:r>
                    </a:p>
                  </a:txBody>
                  <a:tcPr marL="7620" marR="7620" marT="7620" marB="0" anchor="b">
                    <a:lnL>
                      <a:noFill/>
                    </a:lnL>
                    <a:lnR>
                      <a:noFill/>
                    </a:lnR>
                    <a:lnT>
                      <a:noFill/>
                    </a:lnT>
                    <a:lnB>
                      <a:noFill/>
                    </a:lnB>
                    <a:solidFill>
                      <a:srgbClr val="E7E6E6"/>
                    </a:solidFill>
                  </a:tcPr>
                </a:tc>
                <a:tc>
                  <a:txBody>
                    <a:bodyPr/>
                    <a:lstStyle/>
                    <a:p>
                      <a:pPr algn="ctr" fontAlgn="b"/>
                      <a:r>
                        <a:rPr lang="en-US" sz="2800" b="0" i="0" u="none" strike="noStrike">
                          <a:solidFill>
                            <a:srgbClr val="000000"/>
                          </a:solidFill>
                          <a:effectLst/>
                          <a:latin typeface="Calibri" panose="020F0502020204030204" pitchFamily="34" charset="0"/>
                        </a:rPr>
                        <a:t>Total</a:t>
                      </a:r>
                    </a:p>
                  </a:txBody>
                  <a:tcPr marL="7620" marR="7620" marT="7620" marB="0" anchor="b">
                    <a:lnL>
                      <a:noFill/>
                    </a:lnL>
                    <a:lnR>
                      <a:noFill/>
                    </a:lnR>
                    <a:lnT>
                      <a:noFill/>
                    </a:lnT>
                    <a:lnB>
                      <a:noFill/>
                    </a:lnB>
                    <a:solidFill>
                      <a:srgbClr val="E7E6E6"/>
                    </a:solidFill>
                  </a:tcPr>
                </a:tc>
                <a:extLst>
                  <a:ext uri="{0D108BD9-81ED-4DB2-BD59-A6C34878D82A}">
                    <a16:rowId xmlns:a16="http://schemas.microsoft.com/office/drawing/2014/main" val="3115502196"/>
                  </a:ext>
                </a:extLst>
              </a:tr>
              <a:tr h="552437">
                <a:tc vMerge="1">
                  <a:txBody>
                    <a:bodyPr/>
                    <a:lstStyle/>
                    <a:p>
                      <a:endParaRPr lang="en-US"/>
                    </a:p>
                  </a:txBody>
                  <a:tcPr/>
                </a:tc>
                <a:tc>
                  <a:txBody>
                    <a:bodyPr/>
                    <a:lstStyle/>
                    <a:p>
                      <a:pPr algn="ctr" fontAlgn="ctr"/>
                      <a:r>
                        <a:rPr lang="en-US" sz="2800" b="1" i="0" u="none" strike="noStrike">
                          <a:solidFill>
                            <a:srgbClr val="000000"/>
                          </a:solidFill>
                          <a:effectLst/>
                          <a:latin typeface="Calibri" panose="020F0502020204030204" pitchFamily="34" charset="0"/>
                        </a:rPr>
                        <a:t>1</a:t>
                      </a: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35</a:t>
                      </a:r>
                    </a:p>
                  </a:txBody>
                  <a:tcPr marL="7620" marR="7620" marT="762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E4F7FE"/>
                    </a:solidFill>
                  </a:tcPr>
                </a:tc>
                <a:tc>
                  <a:txBody>
                    <a:bodyPr/>
                    <a:lstStyle/>
                    <a:p>
                      <a:pPr algn="r" fontAlgn="b"/>
                      <a:r>
                        <a:rPr lang="en-US" sz="2800" b="0" i="0" u="none" strike="noStrike">
                          <a:solidFill>
                            <a:srgbClr val="000000"/>
                          </a:solidFill>
                          <a:effectLst/>
                          <a:latin typeface="Calibri" panose="020F0502020204030204" pitchFamily="34" charset="0"/>
                        </a:rPr>
                        <a:t>48</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AF4FD"/>
                    </a:solidFill>
                  </a:tcPr>
                </a:tc>
                <a:tc>
                  <a:txBody>
                    <a:bodyPr/>
                    <a:lstStyle/>
                    <a:p>
                      <a:pPr algn="r" fontAlgn="b"/>
                      <a:r>
                        <a:rPr lang="en-US" sz="2800" b="0" i="0" u="none" strike="noStrike">
                          <a:solidFill>
                            <a:srgbClr val="000000"/>
                          </a:solidFill>
                          <a:effectLst/>
                          <a:latin typeface="Calibri" panose="020F0502020204030204" pitchFamily="34" charset="0"/>
                        </a:rPr>
                        <a:t>55</a:t>
                      </a:r>
                    </a:p>
                  </a:txBody>
                  <a:tcPr marL="7620" marR="7620" marT="762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4F2FD"/>
                    </a:solidFill>
                  </a:tcPr>
                </a:tc>
                <a:tc>
                  <a:txBody>
                    <a:bodyPr/>
                    <a:lstStyle/>
                    <a:p>
                      <a:pPr algn="r" fontAlgn="b"/>
                      <a:r>
                        <a:rPr lang="en-US" sz="2800" b="0" i="0" u="none" strike="noStrike">
                          <a:solidFill>
                            <a:srgbClr val="000000"/>
                          </a:solidFill>
                          <a:effectLst/>
                          <a:latin typeface="Calibri" panose="020F0502020204030204" pitchFamily="34" charset="0"/>
                        </a:rPr>
                        <a:t>40</a:t>
                      </a:r>
                    </a:p>
                  </a:txBody>
                  <a:tcPr marL="7620" marR="7620" marT="7620" marB="0" anchor="b">
                    <a:lnL>
                      <a:noFill/>
                    </a:lnL>
                    <a:lnR>
                      <a:noFill/>
                    </a:lnR>
                    <a:lnT>
                      <a:noFill/>
                    </a:lnT>
                    <a:lnB>
                      <a:noFill/>
                    </a:lnB>
                    <a:solidFill>
                      <a:srgbClr val="E0F6FE"/>
                    </a:solidFill>
                  </a:tcPr>
                </a:tc>
                <a:tc>
                  <a:txBody>
                    <a:bodyPr/>
                    <a:lstStyle/>
                    <a:p>
                      <a:pPr algn="r" fontAlgn="b"/>
                      <a:r>
                        <a:rPr lang="en-US" sz="2800" b="0" i="0" u="none" strike="noStrike">
                          <a:solidFill>
                            <a:srgbClr val="000000"/>
                          </a:solidFill>
                          <a:effectLst/>
                          <a:latin typeface="Calibri" panose="020F0502020204030204" pitchFamily="34" charset="0"/>
                        </a:rPr>
                        <a:t>34</a:t>
                      </a:r>
                    </a:p>
                  </a:txBody>
                  <a:tcPr marL="7620" marR="7620" marT="7620" marB="0" anchor="b">
                    <a:lnL>
                      <a:noFill/>
                    </a:lnL>
                    <a:lnR>
                      <a:noFill/>
                    </a:lnR>
                    <a:lnT>
                      <a:noFill/>
                    </a:lnT>
                    <a:lnB>
                      <a:noFill/>
                    </a:lnB>
                    <a:solidFill>
                      <a:srgbClr val="E5F7FE"/>
                    </a:solidFill>
                  </a:tcPr>
                </a:tc>
                <a:tc>
                  <a:txBody>
                    <a:bodyPr/>
                    <a:lstStyle/>
                    <a:p>
                      <a:pPr algn="r" fontAlgn="b"/>
                      <a:r>
                        <a:rPr lang="en-US" sz="2800" b="0" i="0" u="none" strike="noStrike">
                          <a:solidFill>
                            <a:srgbClr val="000000"/>
                          </a:solidFill>
                          <a:effectLst/>
                          <a:latin typeface="Calibri" panose="020F0502020204030204" pitchFamily="34" charset="0"/>
                        </a:rPr>
                        <a:t>6</a:t>
                      </a:r>
                    </a:p>
                  </a:txBody>
                  <a:tcPr marL="7620" marR="7620" marT="7620" marB="0" anchor="b">
                    <a:lnL>
                      <a:noFill/>
                    </a:lnL>
                    <a:lnR>
                      <a:noFill/>
                    </a:lnR>
                    <a:lnT>
                      <a:noFill/>
                    </a:lnT>
                    <a:lnB>
                      <a:noFill/>
                    </a:lnB>
                    <a:solidFill>
                      <a:srgbClr val="FBFEFF"/>
                    </a:solidFill>
                  </a:tcPr>
                </a:tc>
                <a:tc>
                  <a:txBody>
                    <a:bodyPr/>
                    <a:lstStyle/>
                    <a:p>
                      <a:pPr algn="r" fontAlgn="b"/>
                      <a:r>
                        <a:rPr lang="en-US" sz="2800" b="0" i="0" u="none" strike="noStrike">
                          <a:solidFill>
                            <a:srgbClr val="000000"/>
                          </a:solidFill>
                          <a:effectLst/>
                          <a:latin typeface="Calibri" panose="020F0502020204030204" pitchFamily="34" charset="0"/>
                        </a:rPr>
                        <a:t>5</a:t>
                      </a:r>
                    </a:p>
                  </a:txBody>
                  <a:tcPr marL="7620" marR="7620" marT="7620" marB="0" anchor="b">
                    <a:lnL>
                      <a:noFill/>
                    </a:lnL>
                    <a:lnR>
                      <a:noFill/>
                    </a:lnR>
                    <a:lnT>
                      <a:noFill/>
                    </a:lnT>
                    <a:lnB>
                      <a:noFill/>
                    </a:lnB>
                    <a:solidFill>
                      <a:srgbClr val="FCFEFF"/>
                    </a:solidFill>
                  </a:tcPr>
                </a:tc>
                <a:tc>
                  <a:txBody>
                    <a:bodyPr/>
                    <a:lstStyle/>
                    <a:p>
                      <a:pPr algn="r" fontAlgn="b"/>
                      <a:r>
                        <a:rPr lang="en-US" sz="2800" b="0" i="0" u="none" strike="noStrike">
                          <a:solidFill>
                            <a:srgbClr val="000000"/>
                          </a:solidFill>
                          <a:effectLst/>
                          <a:latin typeface="Calibri" panose="020F0502020204030204" pitchFamily="34" charset="0"/>
                        </a:rPr>
                        <a:t>    223 </a:t>
                      </a:r>
                    </a:p>
                  </a:txBody>
                  <a:tcPr marL="7620" marR="7620" marT="7620" marB="0" anchor="b">
                    <a:lnL>
                      <a:noFill/>
                    </a:lnL>
                    <a:lnR>
                      <a:noFill/>
                    </a:lnR>
                    <a:lnT>
                      <a:noFill/>
                    </a:lnT>
                    <a:lnB>
                      <a:noFill/>
                    </a:lnB>
                    <a:solidFill>
                      <a:srgbClr val="E7E6E6"/>
                    </a:solidFill>
                  </a:tcPr>
                </a:tc>
                <a:extLst>
                  <a:ext uri="{0D108BD9-81ED-4DB2-BD59-A6C34878D82A}">
                    <a16:rowId xmlns:a16="http://schemas.microsoft.com/office/drawing/2014/main" val="1031051679"/>
                  </a:ext>
                </a:extLst>
              </a:tr>
              <a:tr h="552437">
                <a:tc vMerge="1">
                  <a:txBody>
                    <a:bodyPr/>
                    <a:lstStyle/>
                    <a:p>
                      <a:endParaRPr lang="en-US"/>
                    </a:p>
                  </a:txBody>
                  <a:tcPr/>
                </a:tc>
                <a:tc>
                  <a:txBody>
                    <a:bodyPr/>
                    <a:lstStyle/>
                    <a:p>
                      <a:pPr algn="ctr" fontAlgn="ctr"/>
                      <a:r>
                        <a:rPr lang="en-US" sz="2800" b="1" i="0" u="none" strike="noStrike">
                          <a:solidFill>
                            <a:srgbClr val="000000"/>
                          </a:solidFill>
                          <a:effectLst/>
                          <a:latin typeface="Calibri" panose="020F0502020204030204" pitchFamily="34" charset="0"/>
                        </a:rPr>
                        <a:t>2</a:t>
                      </a: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10</a:t>
                      </a:r>
                    </a:p>
                  </a:txBody>
                  <a:tcPr marL="7620" marR="7620" marT="762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8FDFF"/>
                    </a:solidFill>
                  </a:tcPr>
                </a:tc>
                <a:tc>
                  <a:txBody>
                    <a:bodyPr/>
                    <a:lstStyle/>
                    <a:p>
                      <a:pPr algn="r" fontAlgn="b"/>
                      <a:r>
                        <a:rPr lang="en-US" sz="2800" b="0" i="0" u="none" strike="noStrike">
                          <a:solidFill>
                            <a:srgbClr val="000000"/>
                          </a:solidFill>
                          <a:effectLst/>
                          <a:latin typeface="Calibri" panose="020F0502020204030204" pitchFamily="34" charset="0"/>
                        </a:rPr>
                        <a:t>76</a:t>
                      </a:r>
                    </a:p>
                  </a:txBody>
                  <a:tcPr marL="7620" marR="7620" marT="7620" marB="0" anchor="b">
                    <a:lnL>
                      <a:noFill/>
                    </a:lnL>
                    <a:lnR>
                      <a:noFill/>
                    </a:lnR>
                    <a:lnT>
                      <a:noFill/>
                    </a:lnT>
                    <a:lnB>
                      <a:noFill/>
                    </a:lnB>
                    <a:solidFill>
                      <a:srgbClr val="C3EDFC"/>
                    </a:solidFill>
                  </a:tcPr>
                </a:tc>
                <a:tc>
                  <a:txBody>
                    <a:bodyPr/>
                    <a:lstStyle/>
                    <a:p>
                      <a:pPr algn="r" fontAlgn="b"/>
                      <a:r>
                        <a:rPr lang="en-US" sz="2800" b="0" i="0" u="none" strike="noStrike">
                          <a:solidFill>
                            <a:srgbClr val="000000"/>
                          </a:solidFill>
                          <a:effectLst/>
                          <a:latin typeface="Calibri" panose="020F0502020204030204" pitchFamily="34" charset="0"/>
                        </a:rPr>
                        <a:t>83</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DEBFC"/>
                    </a:solidFill>
                  </a:tcPr>
                </a:tc>
                <a:tc>
                  <a:txBody>
                    <a:bodyPr/>
                    <a:lstStyle/>
                    <a:p>
                      <a:pPr algn="r" fontAlgn="b"/>
                      <a:r>
                        <a:rPr lang="en-US" sz="2800" b="0" i="0" u="none" strike="noStrike">
                          <a:solidFill>
                            <a:srgbClr val="000000"/>
                          </a:solidFill>
                          <a:effectLst/>
                          <a:latin typeface="Calibri" panose="020F0502020204030204" pitchFamily="34" charset="0"/>
                        </a:rPr>
                        <a:t>101</a:t>
                      </a:r>
                    </a:p>
                  </a:txBody>
                  <a:tcPr marL="7620" marR="7620" marT="762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AFE6FB"/>
                    </a:solidFill>
                  </a:tcPr>
                </a:tc>
                <a:tc>
                  <a:txBody>
                    <a:bodyPr/>
                    <a:lstStyle/>
                    <a:p>
                      <a:pPr algn="r" fontAlgn="b"/>
                      <a:r>
                        <a:rPr lang="en-US" sz="2800" b="0" i="0" u="none" strike="noStrike">
                          <a:solidFill>
                            <a:srgbClr val="000000"/>
                          </a:solidFill>
                          <a:effectLst/>
                          <a:latin typeface="Calibri" panose="020F0502020204030204" pitchFamily="34" charset="0"/>
                        </a:rPr>
                        <a:t>114</a:t>
                      </a:r>
                    </a:p>
                  </a:txBody>
                  <a:tcPr marL="7620" marR="7620" marT="7620" marB="0" anchor="b">
                    <a:lnL>
                      <a:noFill/>
                    </a:lnL>
                    <a:lnR>
                      <a:noFill/>
                    </a:lnR>
                    <a:lnT>
                      <a:noFill/>
                    </a:lnT>
                    <a:lnB>
                      <a:noFill/>
                    </a:lnB>
                    <a:solidFill>
                      <a:srgbClr val="A4E3FA"/>
                    </a:solidFill>
                  </a:tcPr>
                </a:tc>
                <a:tc>
                  <a:txBody>
                    <a:bodyPr/>
                    <a:lstStyle/>
                    <a:p>
                      <a:pPr algn="r" fontAlgn="b"/>
                      <a:r>
                        <a:rPr lang="en-US" sz="2800" b="0" i="0" u="none" strike="noStrike">
                          <a:solidFill>
                            <a:srgbClr val="000000"/>
                          </a:solidFill>
                          <a:effectLst/>
                          <a:latin typeface="Calibri" panose="020F0502020204030204" pitchFamily="34" charset="0"/>
                        </a:rPr>
                        <a:t>39</a:t>
                      </a:r>
                    </a:p>
                  </a:txBody>
                  <a:tcPr marL="7620" marR="7620" marT="7620" marB="0" anchor="b">
                    <a:lnL>
                      <a:noFill/>
                    </a:lnL>
                    <a:lnR>
                      <a:noFill/>
                    </a:lnR>
                    <a:lnT>
                      <a:noFill/>
                    </a:lnT>
                    <a:lnB>
                      <a:noFill/>
                    </a:lnB>
                    <a:solidFill>
                      <a:srgbClr val="E1F6FE"/>
                    </a:solidFill>
                  </a:tcPr>
                </a:tc>
                <a:tc>
                  <a:txBody>
                    <a:bodyPr/>
                    <a:lstStyle/>
                    <a:p>
                      <a:pPr algn="r" fontAlgn="b"/>
                      <a:r>
                        <a:rPr lang="en-US" sz="2800" b="0" i="0" u="none" strike="noStrike">
                          <a:solidFill>
                            <a:srgbClr val="000000"/>
                          </a:solidFill>
                          <a:effectLst/>
                          <a:latin typeface="Calibri" panose="020F0502020204030204" pitchFamily="34" charset="0"/>
                        </a:rPr>
                        <a:t>11</a:t>
                      </a:r>
                    </a:p>
                  </a:txBody>
                  <a:tcPr marL="7620" marR="7620" marT="7620" marB="0" anchor="b">
                    <a:lnL>
                      <a:noFill/>
                    </a:lnL>
                    <a:lnR>
                      <a:noFill/>
                    </a:lnR>
                    <a:lnT>
                      <a:noFill/>
                    </a:lnT>
                    <a:lnB>
                      <a:noFill/>
                    </a:lnB>
                    <a:solidFill>
                      <a:srgbClr val="F7FDFF"/>
                    </a:solidFill>
                  </a:tcPr>
                </a:tc>
                <a:tc>
                  <a:txBody>
                    <a:bodyPr/>
                    <a:lstStyle/>
                    <a:p>
                      <a:pPr algn="r" fontAlgn="b"/>
                      <a:r>
                        <a:rPr lang="en-US" sz="2800" b="0" i="0" u="none" strike="noStrike">
                          <a:solidFill>
                            <a:srgbClr val="000000"/>
                          </a:solidFill>
                          <a:effectLst/>
                          <a:latin typeface="Calibri" panose="020F0502020204030204" pitchFamily="34" charset="0"/>
                        </a:rPr>
                        <a:t>    434 </a:t>
                      </a:r>
                    </a:p>
                  </a:txBody>
                  <a:tcPr marL="7620" marR="7620" marT="7620" marB="0" anchor="b">
                    <a:lnL>
                      <a:noFill/>
                    </a:lnL>
                    <a:lnR>
                      <a:noFill/>
                    </a:lnR>
                    <a:lnT>
                      <a:noFill/>
                    </a:lnT>
                    <a:lnB>
                      <a:noFill/>
                    </a:lnB>
                    <a:solidFill>
                      <a:srgbClr val="E7E6E6"/>
                    </a:solidFill>
                  </a:tcPr>
                </a:tc>
                <a:extLst>
                  <a:ext uri="{0D108BD9-81ED-4DB2-BD59-A6C34878D82A}">
                    <a16:rowId xmlns:a16="http://schemas.microsoft.com/office/drawing/2014/main" val="847028268"/>
                  </a:ext>
                </a:extLst>
              </a:tr>
              <a:tr h="552437">
                <a:tc vMerge="1">
                  <a:txBody>
                    <a:bodyPr/>
                    <a:lstStyle/>
                    <a:p>
                      <a:endParaRPr lang="en-US"/>
                    </a:p>
                  </a:txBody>
                  <a:tcPr/>
                </a:tc>
                <a:tc>
                  <a:txBody>
                    <a:bodyPr/>
                    <a:lstStyle/>
                    <a:p>
                      <a:pPr algn="ctr" fontAlgn="ctr"/>
                      <a:r>
                        <a:rPr lang="en-US" sz="2800" b="1" i="0" u="none" strike="noStrike">
                          <a:solidFill>
                            <a:srgbClr val="000000"/>
                          </a:solidFill>
                          <a:effectLst/>
                          <a:latin typeface="Calibri" panose="020F0502020204030204" pitchFamily="34" charset="0"/>
                        </a:rPr>
                        <a:t>3</a:t>
                      </a:r>
                    </a:p>
                  </a:txBody>
                  <a:tcPr marL="7620" marR="7620" marT="7620" marB="0" anchor="ctr">
                    <a:lnL>
                      <a:noFill/>
                    </a:lnL>
                    <a:lnR>
                      <a:noFill/>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4</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FFFF"/>
                    </a:solidFill>
                  </a:tcPr>
                </a:tc>
                <a:tc>
                  <a:txBody>
                    <a:bodyPr/>
                    <a:lstStyle/>
                    <a:p>
                      <a:pPr algn="r" fontAlgn="b"/>
                      <a:r>
                        <a:rPr lang="en-US" sz="2800" b="0" i="0" u="none" strike="noStrike">
                          <a:solidFill>
                            <a:srgbClr val="000000"/>
                          </a:solidFill>
                          <a:effectLst/>
                          <a:latin typeface="Calibri" panose="020F0502020204030204" pitchFamily="34" charset="0"/>
                        </a:rPr>
                        <a:t>10</a:t>
                      </a:r>
                    </a:p>
                  </a:txBody>
                  <a:tcPr marL="7620" marR="7620" marT="762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8FDFF"/>
                    </a:solidFill>
                  </a:tcPr>
                </a:tc>
                <a:tc>
                  <a:txBody>
                    <a:bodyPr/>
                    <a:lstStyle/>
                    <a:p>
                      <a:pPr algn="r" fontAlgn="b"/>
                      <a:r>
                        <a:rPr lang="en-US" sz="2800" b="0" i="0" u="none" strike="noStrike">
                          <a:solidFill>
                            <a:srgbClr val="000000"/>
                          </a:solidFill>
                          <a:effectLst/>
                          <a:latin typeface="Calibri" panose="020F0502020204030204" pitchFamily="34" charset="0"/>
                        </a:rPr>
                        <a:t>55</a:t>
                      </a:r>
                    </a:p>
                  </a:txBody>
                  <a:tcPr marL="7620" marR="7620" marT="7620" marB="0" anchor="b">
                    <a:lnL>
                      <a:noFill/>
                    </a:lnL>
                    <a:lnR>
                      <a:noFill/>
                    </a:lnR>
                    <a:lnT>
                      <a:noFill/>
                    </a:lnT>
                    <a:lnB>
                      <a:noFill/>
                    </a:lnB>
                    <a:solidFill>
                      <a:srgbClr val="D4F2FD"/>
                    </a:solidFill>
                  </a:tcPr>
                </a:tc>
                <a:tc>
                  <a:txBody>
                    <a:bodyPr/>
                    <a:lstStyle/>
                    <a:p>
                      <a:pPr algn="r" fontAlgn="b"/>
                      <a:r>
                        <a:rPr lang="en-US" sz="2800" b="0" i="0" u="none" strike="noStrike">
                          <a:solidFill>
                            <a:srgbClr val="000000"/>
                          </a:solidFill>
                          <a:effectLst/>
                          <a:latin typeface="Calibri" panose="020F0502020204030204" pitchFamily="34" charset="0"/>
                        </a:rPr>
                        <a:t>111</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A7E4FA"/>
                    </a:solidFill>
                  </a:tcPr>
                </a:tc>
                <a:tc>
                  <a:txBody>
                    <a:bodyPr/>
                    <a:lstStyle/>
                    <a:p>
                      <a:pPr algn="r" fontAlgn="b"/>
                      <a:r>
                        <a:rPr lang="en-US" sz="2800" b="0" i="0" u="none" strike="noStrike">
                          <a:solidFill>
                            <a:srgbClr val="000000"/>
                          </a:solidFill>
                          <a:effectLst/>
                          <a:latin typeface="Calibri" panose="020F0502020204030204" pitchFamily="34" charset="0"/>
                        </a:rPr>
                        <a:t>143</a:t>
                      </a:r>
                    </a:p>
                  </a:txBody>
                  <a:tcPr marL="7620" marR="7620" marT="762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8DDCF9"/>
                    </a:solidFill>
                  </a:tcPr>
                </a:tc>
                <a:tc>
                  <a:txBody>
                    <a:bodyPr/>
                    <a:lstStyle/>
                    <a:p>
                      <a:pPr algn="r" fontAlgn="b"/>
                      <a:r>
                        <a:rPr lang="en-US" sz="2800" b="0" i="0" u="none" strike="noStrike">
                          <a:solidFill>
                            <a:srgbClr val="000000"/>
                          </a:solidFill>
                          <a:effectLst/>
                          <a:latin typeface="Calibri" panose="020F0502020204030204" pitchFamily="34" charset="0"/>
                        </a:rPr>
                        <a:t>87</a:t>
                      </a:r>
                    </a:p>
                  </a:txBody>
                  <a:tcPr marL="7620" marR="7620" marT="7620" marB="0" anchor="b">
                    <a:lnL>
                      <a:noFill/>
                    </a:lnL>
                    <a:lnR>
                      <a:noFill/>
                    </a:lnR>
                    <a:lnT>
                      <a:noFill/>
                    </a:lnT>
                    <a:lnB>
                      <a:noFill/>
                    </a:lnB>
                    <a:solidFill>
                      <a:srgbClr val="BAEAFB"/>
                    </a:solidFill>
                  </a:tcPr>
                </a:tc>
                <a:tc>
                  <a:txBody>
                    <a:bodyPr/>
                    <a:lstStyle/>
                    <a:p>
                      <a:pPr algn="r" fontAlgn="b"/>
                      <a:r>
                        <a:rPr lang="en-US" sz="2800" b="0" i="0" u="none" strike="noStrike">
                          <a:solidFill>
                            <a:srgbClr val="000000"/>
                          </a:solidFill>
                          <a:effectLst/>
                          <a:latin typeface="Calibri" panose="020F0502020204030204" pitchFamily="34" charset="0"/>
                        </a:rPr>
                        <a:t>18</a:t>
                      </a:r>
                    </a:p>
                  </a:txBody>
                  <a:tcPr marL="7620" marR="7620" marT="7620" marB="0" anchor="b">
                    <a:lnL>
                      <a:noFill/>
                    </a:lnL>
                    <a:lnR>
                      <a:noFill/>
                    </a:lnR>
                    <a:lnT>
                      <a:noFill/>
                    </a:lnT>
                    <a:lnB>
                      <a:noFill/>
                    </a:lnB>
                    <a:solidFill>
                      <a:srgbClr val="F2FBFF"/>
                    </a:solidFill>
                  </a:tcPr>
                </a:tc>
                <a:tc>
                  <a:txBody>
                    <a:bodyPr/>
                    <a:lstStyle/>
                    <a:p>
                      <a:pPr algn="r" fontAlgn="b"/>
                      <a:r>
                        <a:rPr lang="en-US" sz="2800" b="0" i="0" u="none" strike="noStrike">
                          <a:solidFill>
                            <a:srgbClr val="000000"/>
                          </a:solidFill>
                          <a:effectLst/>
                          <a:latin typeface="Calibri" panose="020F0502020204030204" pitchFamily="34" charset="0"/>
                        </a:rPr>
                        <a:t>    428 </a:t>
                      </a:r>
                    </a:p>
                  </a:txBody>
                  <a:tcPr marL="7620" marR="7620" marT="7620" marB="0" anchor="b">
                    <a:lnL>
                      <a:noFill/>
                    </a:lnL>
                    <a:lnR>
                      <a:noFill/>
                    </a:lnR>
                    <a:lnT>
                      <a:noFill/>
                    </a:lnT>
                    <a:lnB>
                      <a:noFill/>
                    </a:lnB>
                    <a:solidFill>
                      <a:srgbClr val="E7E6E6"/>
                    </a:solidFill>
                  </a:tcPr>
                </a:tc>
                <a:extLst>
                  <a:ext uri="{0D108BD9-81ED-4DB2-BD59-A6C34878D82A}">
                    <a16:rowId xmlns:a16="http://schemas.microsoft.com/office/drawing/2014/main" val="2839356968"/>
                  </a:ext>
                </a:extLst>
              </a:tr>
              <a:tr h="552437">
                <a:tc vMerge="1">
                  <a:txBody>
                    <a:bodyPr/>
                    <a:lstStyle/>
                    <a:p>
                      <a:endParaRPr lang="en-US"/>
                    </a:p>
                  </a:txBody>
                  <a:tcPr/>
                </a:tc>
                <a:tc>
                  <a:txBody>
                    <a:bodyPr/>
                    <a:lstStyle/>
                    <a:p>
                      <a:pPr algn="ctr" fontAlgn="ctr"/>
                      <a:r>
                        <a:rPr lang="en-US" sz="2800" b="1" i="0" u="none" strike="noStrike">
                          <a:solidFill>
                            <a:srgbClr val="000000"/>
                          </a:solidFill>
                          <a:effectLst/>
                          <a:latin typeface="Calibri" panose="020F0502020204030204" pitchFamily="34" charset="0"/>
                        </a:rPr>
                        <a:t>4</a:t>
                      </a:r>
                    </a:p>
                  </a:txBody>
                  <a:tcPr marL="7620" marR="7620" marT="7620" marB="0" anchor="ctr">
                    <a:lnL>
                      <a:noFill/>
                    </a:lnL>
                    <a:lnR>
                      <a:noFill/>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4</a:t>
                      </a:r>
                    </a:p>
                  </a:txBody>
                  <a:tcPr marL="7620" marR="7620" marT="7620" marB="0" anchor="b">
                    <a:lnL>
                      <a:noFill/>
                    </a:lnL>
                    <a:lnR>
                      <a:noFill/>
                    </a:lnR>
                    <a:lnT>
                      <a:noFill/>
                    </a:lnT>
                    <a:lnB>
                      <a:noFill/>
                    </a:lnB>
                    <a:solidFill>
                      <a:srgbClr val="FDFFFF"/>
                    </a:solidFill>
                  </a:tcPr>
                </a:tc>
                <a:tc>
                  <a:txBody>
                    <a:bodyPr/>
                    <a:lstStyle/>
                    <a:p>
                      <a:pPr algn="r" fontAlgn="b"/>
                      <a:r>
                        <a:rPr lang="en-US" sz="2800" b="0" i="0" u="none" strike="noStrike">
                          <a:solidFill>
                            <a:srgbClr val="000000"/>
                          </a:solidFill>
                          <a:effectLst/>
                          <a:latin typeface="Calibri" panose="020F0502020204030204" pitchFamily="34" charset="0"/>
                        </a:rPr>
                        <a:t>12</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7FDFF"/>
                    </a:solidFill>
                  </a:tcPr>
                </a:tc>
                <a:tc>
                  <a:txBody>
                    <a:bodyPr/>
                    <a:lstStyle/>
                    <a:p>
                      <a:pPr algn="r" fontAlgn="b"/>
                      <a:r>
                        <a:rPr lang="en-US" sz="2800" b="0" i="0" u="none" strike="noStrike">
                          <a:solidFill>
                            <a:srgbClr val="000000"/>
                          </a:solidFill>
                          <a:effectLst/>
                          <a:latin typeface="Calibri" panose="020F0502020204030204" pitchFamily="34" charset="0"/>
                        </a:rPr>
                        <a:t>22</a:t>
                      </a:r>
                    </a:p>
                  </a:txBody>
                  <a:tcPr marL="7620" marR="7620" marT="762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EFFAFF"/>
                    </a:solidFill>
                  </a:tcPr>
                </a:tc>
                <a:tc>
                  <a:txBody>
                    <a:bodyPr/>
                    <a:lstStyle/>
                    <a:p>
                      <a:pPr algn="r" fontAlgn="b"/>
                      <a:r>
                        <a:rPr lang="en-US" sz="2800" b="0" i="0" u="none" strike="noStrike">
                          <a:solidFill>
                            <a:srgbClr val="000000"/>
                          </a:solidFill>
                          <a:effectLst/>
                          <a:latin typeface="Calibri" panose="020F0502020204030204" pitchFamily="34" charset="0"/>
                        </a:rPr>
                        <a:t>117</a:t>
                      </a:r>
                    </a:p>
                  </a:txBody>
                  <a:tcPr marL="7620" marR="7620" marT="7620" marB="0" anchor="b">
                    <a:lnL>
                      <a:noFill/>
                    </a:lnL>
                    <a:lnR>
                      <a:noFill/>
                    </a:lnR>
                    <a:lnT>
                      <a:noFill/>
                    </a:lnT>
                    <a:lnB>
                      <a:noFill/>
                    </a:lnB>
                    <a:solidFill>
                      <a:srgbClr val="A2E2FA"/>
                    </a:solidFill>
                  </a:tcPr>
                </a:tc>
                <a:tc>
                  <a:txBody>
                    <a:bodyPr/>
                    <a:lstStyle/>
                    <a:p>
                      <a:pPr algn="r" fontAlgn="b"/>
                      <a:r>
                        <a:rPr lang="en-US" sz="2800" b="0" i="0" u="none" strike="noStrike">
                          <a:solidFill>
                            <a:srgbClr val="000000"/>
                          </a:solidFill>
                          <a:effectLst/>
                          <a:latin typeface="Calibri" panose="020F0502020204030204" pitchFamily="34" charset="0"/>
                        </a:rPr>
                        <a:t>242</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3DC3F4"/>
                    </a:solidFill>
                  </a:tcPr>
                </a:tc>
                <a:tc>
                  <a:txBody>
                    <a:bodyPr/>
                    <a:lstStyle/>
                    <a:p>
                      <a:pPr algn="r" fontAlgn="b"/>
                      <a:r>
                        <a:rPr lang="en-US" sz="2800" b="0" i="0" u="none" strike="noStrike">
                          <a:solidFill>
                            <a:srgbClr val="000000"/>
                          </a:solidFill>
                          <a:effectLst/>
                          <a:latin typeface="Calibri" panose="020F0502020204030204" pitchFamily="34" charset="0"/>
                        </a:rPr>
                        <a:t>202</a:t>
                      </a:r>
                    </a:p>
                  </a:txBody>
                  <a:tcPr marL="7620" marR="7620" marT="762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5DCDF6"/>
                    </a:solidFill>
                  </a:tcPr>
                </a:tc>
                <a:tc>
                  <a:txBody>
                    <a:bodyPr/>
                    <a:lstStyle/>
                    <a:p>
                      <a:pPr algn="r" fontAlgn="b"/>
                      <a:r>
                        <a:rPr lang="en-US" sz="2800" b="0" i="0" u="none" strike="noStrike">
                          <a:solidFill>
                            <a:srgbClr val="000000"/>
                          </a:solidFill>
                          <a:effectLst/>
                          <a:latin typeface="Calibri" panose="020F0502020204030204" pitchFamily="34" charset="0"/>
                        </a:rPr>
                        <a:t>61</a:t>
                      </a:r>
                    </a:p>
                  </a:txBody>
                  <a:tcPr marL="7620" marR="7620" marT="7620" marB="0" anchor="b">
                    <a:lnL>
                      <a:noFill/>
                    </a:lnL>
                    <a:lnR>
                      <a:noFill/>
                    </a:lnR>
                    <a:lnT>
                      <a:noFill/>
                    </a:lnT>
                    <a:lnB>
                      <a:noFill/>
                    </a:lnB>
                    <a:solidFill>
                      <a:srgbClr val="CFF0FD"/>
                    </a:solidFill>
                  </a:tcPr>
                </a:tc>
                <a:tc>
                  <a:txBody>
                    <a:bodyPr/>
                    <a:lstStyle/>
                    <a:p>
                      <a:pPr algn="r" fontAlgn="b"/>
                      <a:r>
                        <a:rPr lang="en-US" sz="2800" b="0" i="0" u="none" strike="noStrike">
                          <a:solidFill>
                            <a:srgbClr val="000000"/>
                          </a:solidFill>
                          <a:effectLst/>
                          <a:latin typeface="Calibri" panose="020F0502020204030204" pitchFamily="34" charset="0"/>
                        </a:rPr>
                        <a:t>    660 </a:t>
                      </a:r>
                    </a:p>
                  </a:txBody>
                  <a:tcPr marL="7620" marR="7620" marT="7620" marB="0" anchor="b">
                    <a:lnL>
                      <a:noFill/>
                    </a:lnL>
                    <a:lnR>
                      <a:noFill/>
                    </a:lnR>
                    <a:lnT>
                      <a:noFill/>
                    </a:lnT>
                    <a:lnB>
                      <a:noFill/>
                    </a:lnB>
                    <a:solidFill>
                      <a:srgbClr val="E7E6E6"/>
                    </a:solidFill>
                  </a:tcPr>
                </a:tc>
                <a:extLst>
                  <a:ext uri="{0D108BD9-81ED-4DB2-BD59-A6C34878D82A}">
                    <a16:rowId xmlns:a16="http://schemas.microsoft.com/office/drawing/2014/main" val="2728932557"/>
                  </a:ext>
                </a:extLst>
              </a:tr>
              <a:tr h="552437">
                <a:tc vMerge="1">
                  <a:txBody>
                    <a:bodyPr/>
                    <a:lstStyle/>
                    <a:p>
                      <a:endParaRPr lang="en-US"/>
                    </a:p>
                  </a:txBody>
                  <a:tcPr/>
                </a:tc>
                <a:tc>
                  <a:txBody>
                    <a:bodyPr/>
                    <a:lstStyle/>
                    <a:p>
                      <a:pPr algn="ctr" fontAlgn="ctr"/>
                      <a:r>
                        <a:rPr lang="en-US" sz="2800" b="1" i="0" u="none" strike="noStrike">
                          <a:solidFill>
                            <a:srgbClr val="000000"/>
                          </a:solidFill>
                          <a:effectLst/>
                          <a:latin typeface="Calibri" panose="020F0502020204030204" pitchFamily="34" charset="0"/>
                        </a:rPr>
                        <a:t>5</a:t>
                      </a:r>
                    </a:p>
                  </a:txBody>
                  <a:tcPr marL="7620" marR="7620" marT="7620" marB="0" anchor="ctr">
                    <a:lnL>
                      <a:noFill/>
                    </a:lnL>
                    <a:lnR>
                      <a:noFill/>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1</a:t>
                      </a:r>
                    </a:p>
                  </a:txBody>
                  <a:tcPr marL="7620" marR="7620" marT="7620" marB="0" anchor="b">
                    <a:lnL>
                      <a:noFill/>
                    </a:lnL>
                    <a:lnR>
                      <a:noFill/>
                    </a:lnR>
                    <a:lnT>
                      <a:noFill/>
                    </a:lnT>
                    <a:lnB>
                      <a:noFill/>
                    </a:lnB>
                    <a:solidFill>
                      <a:srgbClr val="FFFFFF"/>
                    </a:solidFill>
                  </a:tcPr>
                </a:tc>
                <a:tc>
                  <a:txBody>
                    <a:bodyPr/>
                    <a:lstStyle/>
                    <a:p>
                      <a:pPr algn="r" fontAlgn="b"/>
                      <a:r>
                        <a:rPr lang="en-US" sz="2800" b="0" i="0" u="none" strike="noStrike">
                          <a:solidFill>
                            <a:srgbClr val="000000"/>
                          </a:solidFill>
                          <a:effectLst/>
                          <a:latin typeface="Calibri" panose="020F0502020204030204" pitchFamily="34" charset="0"/>
                        </a:rPr>
                        <a:t>5</a:t>
                      </a:r>
                    </a:p>
                  </a:txBody>
                  <a:tcPr marL="7620" marR="7620" marT="7620" marB="0" anchor="b">
                    <a:lnL>
                      <a:noFill/>
                    </a:lnL>
                    <a:lnR>
                      <a:noFill/>
                    </a:lnR>
                    <a:lnT>
                      <a:noFill/>
                    </a:lnT>
                    <a:lnB>
                      <a:noFill/>
                    </a:lnB>
                    <a:solidFill>
                      <a:srgbClr val="FCFEFF"/>
                    </a:solidFill>
                  </a:tcPr>
                </a:tc>
                <a:tc>
                  <a:txBody>
                    <a:bodyPr/>
                    <a:lstStyle/>
                    <a:p>
                      <a:pPr algn="r" fontAlgn="b"/>
                      <a:r>
                        <a:rPr lang="en-US" sz="2800" b="0" i="0" u="none" strike="noStrike">
                          <a:solidFill>
                            <a:srgbClr val="000000"/>
                          </a:solidFill>
                          <a:effectLst/>
                          <a:latin typeface="Calibri" panose="020F0502020204030204" pitchFamily="34" charset="0"/>
                        </a:rPr>
                        <a:t>8</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AFEFF"/>
                    </a:solidFill>
                  </a:tcPr>
                </a:tc>
                <a:tc>
                  <a:txBody>
                    <a:bodyPr/>
                    <a:lstStyle/>
                    <a:p>
                      <a:pPr algn="r" fontAlgn="b"/>
                      <a:r>
                        <a:rPr lang="en-US" sz="2800" b="0" i="0" u="none" strike="noStrike">
                          <a:solidFill>
                            <a:srgbClr val="000000"/>
                          </a:solidFill>
                          <a:effectLst/>
                          <a:latin typeface="Calibri" panose="020F0502020204030204" pitchFamily="34" charset="0"/>
                        </a:rPr>
                        <a:t>34</a:t>
                      </a:r>
                    </a:p>
                  </a:txBody>
                  <a:tcPr marL="7620" marR="7620" marT="762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E5F7FE"/>
                    </a:solidFill>
                  </a:tcPr>
                </a:tc>
                <a:tc>
                  <a:txBody>
                    <a:bodyPr/>
                    <a:lstStyle/>
                    <a:p>
                      <a:pPr algn="r" fontAlgn="b"/>
                      <a:r>
                        <a:rPr lang="en-US" sz="2800" b="0" i="0" u="none" strike="noStrike">
                          <a:solidFill>
                            <a:srgbClr val="000000"/>
                          </a:solidFill>
                          <a:effectLst/>
                          <a:latin typeface="Calibri" panose="020F0502020204030204" pitchFamily="34" charset="0"/>
                        </a:rPr>
                        <a:t>200</a:t>
                      </a:r>
                    </a:p>
                  </a:txBody>
                  <a:tcPr marL="7620" marR="7620" marT="7620" marB="0" anchor="b">
                    <a:lnL>
                      <a:noFill/>
                    </a:lnL>
                    <a:lnR>
                      <a:noFill/>
                    </a:lnR>
                    <a:lnT>
                      <a:noFill/>
                    </a:lnT>
                    <a:lnB>
                      <a:noFill/>
                    </a:lnB>
                    <a:solidFill>
                      <a:srgbClr val="5FCEF6"/>
                    </a:solidFill>
                  </a:tcPr>
                </a:tc>
                <a:tc>
                  <a:txBody>
                    <a:bodyPr/>
                    <a:lstStyle/>
                    <a:p>
                      <a:pPr algn="r" fontAlgn="b"/>
                      <a:r>
                        <a:rPr lang="en-US" sz="2800" b="0" i="0" u="none" strike="noStrike">
                          <a:solidFill>
                            <a:srgbClr val="000000"/>
                          </a:solidFill>
                          <a:effectLst/>
                          <a:latin typeface="Calibri" panose="020F0502020204030204" pitchFamily="34" charset="0"/>
                        </a:rPr>
                        <a:t>317</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r" fontAlgn="b"/>
                      <a:r>
                        <a:rPr lang="en-US" sz="2800" b="0" i="0" u="none" strike="noStrike">
                          <a:solidFill>
                            <a:srgbClr val="000000"/>
                          </a:solidFill>
                          <a:effectLst/>
                          <a:latin typeface="Calibri" panose="020F0502020204030204" pitchFamily="34" charset="0"/>
                        </a:rPr>
                        <a:t>161</a:t>
                      </a:r>
                    </a:p>
                  </a:txBody>
                  <a:tcPr marL="7620" marR="7620" marT="762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7ED7F8"/>
                    </a:solidFill>
                  </a:tcPr>
                </a:tc>
                <a:tc>
                  <a:txBody>
                    <a:bodyPr/>
                    <a:lstStyle/>
                    <a:p>
                      <a:pPr algn="r" fontAlgn="b"/>
                      <a:r>
                        <a:rPr lang="en-US" sz="2800" b="0" i="0" u="none" strike="noStrike">
                          <a:solidFill>
                            <a:srgbClr val="000000"/>
                          </a:solidFill>
                          <a:effectLst/>
                          <a:latin typeface="Calibri" panose="020F0502020204030204" pitchFamily="34" charset="0"/>
                        </a:rPr>
                        <a:t>    726 </a:t>
                      </a:r>
                    </a:p>
                  </a:txBody>
                  <a:tcPr marL="7620" marR="7620" marT="7620" marB="0" anchor="b">
                    <a:lnL>
                      <a:noFill/>
                    </a:lnL>
                    <a:lnR>
                      <a:noFill/>
                    </a:lnR>
                    <a:lnT>
                      <a:noFill/>
                    </a:lnT>
                    <a:lnB>
                      <a:noFill/>
                    </a:lnB>
                    <a:solidFill>
                      <a:srgbClr val="E7E6E6"/>
                    </a:solidFill>
                  </a:tcPr>
                </a:tc>
                <a:extLst>
                  <a:ext uri="{0D108BD9-81ED-4DB2-BD59-A6C34878D82A}">
                    <a16:rowId xmlns:a16="http://schemas.microsoft.com/office/drawing/2014/main" val="3201490330"/>
                  </a:ext>
                </a:extLst>
              </a:tr>
              <a:tr h="552437">
                <a:tc vMerge="1">
                  <a:txBody>
                    <a:bodyPr/>
                    <a:lstStyle/>
                    <a:p>
                      <a:endParaRPr lang="en-US"/>
                    </a:p>
                  </a:txBody>
                  <a:tcPr/>
                </a:tc>
                <a:tc>
                  <a:txBody>
                    <a:bodyPr/>
                    <a:lstStyle/>
                    <a:p>
                      <a:pPr algn="ctr" fontAlgn="ctr"/>
                      <a:r>
                        <a:rPr lang="en-US" sz="2800" b="1" i="0" u="none" strike="noStrike">
                          <a:solidFill>
                            <a:srgbClr val="000000"/>
                          </a:solidFill>
                          <a:effectLst/>
                          <a:latin typeface="Calibri" panose="020F0502020204030204" pitchFamily="34" charset="0"/>
                        </a:rPr>
                        <a:t>6</a:t>
                      </a:r>
                    </a:p>
                  </a:txBody>
                  <a:tcPr marL="7620" marR="7620" marT="7620" marB="0" anchor="ctr">
                    <a:lnL>
                      <a:noFill/>
                    </a:lnL>
                    <a:lnR>
                      <a:noFill/>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5</a:t>
                      </a:r>
                    </a:p>
                  </a:txBody>
                  <a:tcPr marL="7620" marR="7620" marT="7620" marB="0" anchor="b">
                    <a:lnL>
                      <a:noFill/>
                    </a:lnL>
                    <a:lnR>
                      <a:noFill/>
                    </a:lnR>
                    <a:lnT>
                      <a:noFill/>
                    </a:lnT>
                    <a:lnB>
                      <a:noFill/>
                    </a:lnB>
                    <a:solidFill>
                      <a:srgbClr val="FCFEFF"/>
                    </a:solidFill>
                  </a:tcPr>
                </a:tc>
                <a:tc>
                  <a:txBody>
                    <a:bodyPr/>
                    <a:lstStyle/>
                    <a:p>
                      <a:pPr algn="r" fontAlgn="b"/>
                      <a:r>
                        <a:rPr lang="en-US" sz="2800" b="0" i="0" u="none" strike="noStrike">
                          <a:solidFill>
                            <a:srgbClr val="000000"/>
                          </a:solidFill>
                          <a:effectLst/>
                          <a:latin typeface="Calibri" panose="020F0502020204030204" pitchFamily="34" charset="0"/>
                        </a:rPr>
                        <a:t>2</a:t>
                      </a:r>
                    </a:p>
                  </a:txBody>
                  <a:tcPr marL="7620" marR="7620" marT="7620" marB="0" anchor="b">
                    <a:lnL>
                      <a:noFill/>
                    </a:lnL>
                    <a:lnR>
                      <a:noFill/>
                    </a:lnR>
                    <a:lnT>
                      <a:noFill/>
                    </a:lnT>
                    <a:lnB>
                      <a:noFill/>
                    </a:lnB>
                    <a:solidFill>
                      <a:srgbClr val="FFFFFF"/>
                    </a:solidFill>
                  </a:tcPr>
                </a:tc>
                <a:tc>
                  <a:txBody>
                    <a:bodyPr/>
                    <a:lstStyle/>
                    <a:p>
                      <a:pPr algn="r" fontAlgn="b"/>
                      <a:r>
                        <a:rPr lang="en-US" sz="2800" b="0" i="0" u="none" strike="noStrike">
                          <a:solidFill>
                            <a:srgbClr val="000000"/>
                          </a:solidFill>
                          <a:effectLst/>
                          <a:latin typeface="Calibri" panose="020F0502020204030204" pitchFamily="34" charset="0"/>
                        </a:rPr>
                        <a:t>4</a:t>
                      </a:r>
                    </a:p>
                  </a:txBody>
                  <a:tcPr marL="7620" marR="7620" marT="7620" marB="0" anchor="b">
                    <a:lnL>
                      <a:noFill/>
                    </a:lnL>
                    <a:lnR>
                      <a:noFill/>
                    </a:lnR>
                    <a:lnT>
                      <a:noFill/>
                    </a:lnT>
                    <a:lnB>
                      <a:noFill/>
                    </a:lnB>
                    <a:solidFill>
                      <a:srgbClr val="FDFFFF"/>
                    </a:solidFill>
                  </a:tcPr>
                </a:tc>
                <a:tc>
                  <a:txBody>
                    <a:bodyPr/>
                    <a:lstStyle/>
                    <a:p>
                      <a:pPr algn="r" fontAlgn="b"/>
                      <a:r>
                        <a:rPr lang="en-US" sz="2800" b="0" i="0" u="none" strike="noStrike">
                          <a:solidFill>
                            <a:srgbClr val="000000"/>
                          </a:solidFill>
                          <a:effectLst/>
                          <a:latin typeface="Calibri" panose="020F0502020204030204" pitchFamily="34" charset="0"/>
                        </a:rPr>
                        <a:t>13</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6FCFF"/>
                    </a:solidFill>
                  </a:tcPr>
                </a:tc>
                <a:tc>
                  <a:txBody>
                    <a:bodyPr/>
                    <a:lstStyle/>
                    <a:p>
                      <a:pPr algn="r" fontAlgn="b"/>
                      <a:r>
                        <a:rPr lang="en-US" sz="2800" b="0" i="0" u="none" strike="noStrike">
                          <a:solidFill>
                            <a:srgbClr val="000000"/>
                          </a:solidFill>
                          <a:effectLst/>
                          <a:latin typeface="Calibri" panose="020F0502020204030204" pitchFamily="34" charset="0"/>
                        </a:rPr>
                        <a:t>37</a:t>
                      </a:r>
                    </a:p>
                  </a:txBody>
                  <a:tcPr marL="7620" marR="7620" marT="762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E2F6FE"/>
                    </a:solidFill>
                  </a:tcPr>
                </a:tc>
                <a:tc>
                  <a:txBody>
                    <a:bodyPr/>
                    <a:lstStyle/>
                    <a:p>
                      <a:pPr algn="r" fontAlgn="b"/>
                      <a:r>
                        <a:rPr lang="en-US" sz="2800" b="0" i="0" u="none" strike="noStrike">
                          <a:solidFill>
                            <a:srgbClr val="000000"/>
                          </a:solidFill>
                          <a:effectLst/>
                          <a:latin typeface="Calibri" panose="020F0502020204030204" pitchFamily="34" charset="0"/>
                        </a:rPr>
                        <a:t>190</a:t>
                      </a:r>
                    </a:p>
                  </a:txBody>
                  <a:tcPr marL="7620" marR="7620" marT="7620" marB="0" anchor="b">
                    <a:lnL>
                      <a:noFill/>
                    </a:lnL>
                    <a:lnR>
                      <a:noFill/>
                    </a:lnR>
                    <a:lnT>
                      <a:noFill/>
                    </a:lnT>
                    <a:lnB>
                      <a:noFill/>
                    </a:lnB>
                    <a:solidFill>
                      <a:srgbClr val="67D0F7"/>
                    </a:solidFill>
                  </a:tcPr>
                </a:tc>
                <a:tc>
                  <a:txBody>
                    <a:bodyPr/>
                    <a:lstStyle/>
                    <a:p>
                      <a:pPr algn="r" fontAlgn="b"/>
                      <a:r>
                        <a:rPr lang="en-US" sz="2800" b="0" i="0" u="none" strike="noStrike">
                          <a:solidFill>
                            <a:srgbClr val="000000"/>
                          </a:solidFill>
                          <a:effectLst/>
                          <a:latin typeface="Calibri" panose="020F0502020204030204" pitchFamily="34" charset="0"/>
                        </a:rPr>
                        <a:t>165</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7BD6F8"/>
                    </a:solidFill>
                  </a:tcPr>
                </a:tc>
                <a:tc>
                  <a:txBody>
                    <a:bodyPr/>
                    <a:lstStyle/>
                    <a:p>
                      <a:pPr algn="r" fontAlgn="b"/>
                      <a:r>
                        <a:rPr lang="en-US" sz="2800" b="0" i="0" u="none" strike="noStrike">
                          <a:solidFill>
                            <a:srgbClr val="000000"/>
                          </a:solidFill>
                          <a:effectLst/>
                          <a:latin typeface="Calibri" panose="020F0502020204030204" pitchFamily="34" charset="0"/>
                        </a:rPr>
                        <a:t>    416 </a:t>
                      </a:r>
                    </a:p>
                  </a:txBody>
                  <a:tcPr marL="7620" marR="7620" marT="7620" marB="0" anchor="b">
                    <a:lnL w="12700" cap="flat" cmpd="sng" algn="ctr">
                      <a:solidFill>
                        <a:srgbClr val="000000"/>
                      </a:solidFill>
                      <a:prstDash val="solid"/>
                      <a:round/>
                      <a:headEnd type="none" w="med" len="med"/>
                      <a:tailEnd type="none" w="med" len="med"/>
                    </a:lnL>
                    <a:lnR>
                      <a:noFill/>
                    </a:lnR>
                    <a:lnT>
                      <a:noFill/>
                    </a:lnT>
                    <a:lnB>
                      <a:noFill/>
                    </a:lnB>
                    <a:solidFill>
                      <a:srgbClr val="E7E6E6"/>
                    </a:solidFill>
                  </a:tcPr>
                </a:tc>
                <a:extLst>
                  <a:ext uri="{0D108BD9-81ED-4DB2-BD59-A6C34878D82A}">
                    <a16:rowId xmlns:a16="http://schemas.microsoft.com/office/drawing/2014/main" val="3559680969"/>
                  </a:ext>
                </a:extLst>
              </a:tr>
              <a:tr h="552437">
                <a:tc vMerge="1">
                  <a:txBody>
                    <a:bodyPr/>
                    <a:lstStyle/>
                    <a:p>
                      <a:endParaRPr lang="en-US"/>
                    </a:p>
                  </a:txBody>
                  <a:tcPr/>
                </a:tc>
                <a:tc>
                  <a:txBody>
                    <a:bodyPr/>
                    <a:lstStyle/>
                    <a:p>
                      <a:pPr algn="ctr" fontAlgn="ctr"/>
                      <a:r>
                        <a:rPr lang="en-US" sz="2800" b="1" i="0" u="none" strike="noStrike">
                          <a:solidFill>
                            <a:srgbClr val="000000"/>
                          </a:solidFill>
                          <a:effectLst/>
                          <a:latin typeface="Calibri" panose="020F0502020204030204" pitchFamily="34" charset="0"/>
                        </a:rPr>
                        <a:t>7</a:t>
                      </a:r>
                    </a:p>
                  </a:txBody>
                  <a:tcPr marL="7620" marR="7620" marT="7620" marB="0" anchor="ctr">
                    <a:lnL>
                      <a:noFill/>
                    </a:lnL>
                    <a:lnR>
                      <a:noFill/>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 0</a:t>
                      </a:r>
                    </a:p>
                  </a:txBody>
                  <a:tcPr marL="7620" marR="7620" marT="7620" marB="0" anchor="b">
                    <a:lnL>
                      <a:noFill/>
                    </a:lnL>
                    <a:lnR>
                      <a:noFill/>
                    </a:lnR>
                    <a:lnT>
                      <a:noFill/>
                    </a:lnT>
                    <a:lnB>
                      <a:noFill/>
                    </a:lnB>
                    <a:solidFill>
                      <a:srgbClr val="FFFFFF"/>
                    </a:solidFill>
                  </a:tcPr>
                </a:tc>
                <a:tc>
                  <a:txBody>
                    <a:bodyPr/>
                    <a:lstStyle/>
                    <a:p>
                      <a:pPr algn="r" fontAlgn="b"/>
                      <a:r>
                        <a:rPr lang="en-US" sz="2800" b="0" i="0" u="none" strike="noStrike">
                          <a:solidFill>
                            <a:srgbClr val="000000"/>
                          </a:solidFill>
                          <a:effectLst/>
                          <a:latin typeface="Calibri" panose="020F0502020204030204" pitchFamily="34" charset="0"/>
                        </a:rPr>
                        <a:t>0 </a:t>
                      </a:r>
                    </a:p>
                  </a:txBody>
                  <a:tcPr marL="7620" marR="7620" marT="7620" marB="0" anchor="b">
                    <a:lnL>
                      <a:noFill/>
                    </a:lnL>
                    <a:lnR>
                      <a:noFill/>
                    </a:lnR>
                    <a:lnT>
                      <a:noFill/>
                    </a:lnT>
                    <a:lnB>
                      <a:noFill/>
                    </a:lnB>
                    <a:solidFill>
                      <a:srgbClr val="FFFFFF"/>
                    </a:solidFill>
                  </a:tcPr>
                </a:tc>
                <a:tc>
                  <a:txBody>
                    <a:bodyPr/>
                    <a:lstStyle/>
                    <a:p>
                      <a:pPr algn="r" fontAlgn="b"/>
                      <a:r>
                        <a:rPr lang="en-US" sz="2800" b="0" i="0" u="none" strike="noStrike">
                          <a:solidFill>
                            <a:srgbClr val="000000"/>
                          </a:solidFill>
                          <a:effectLst/>
                          <a:latin typeface="Calibri" panose="020F0502020204030204" pitchFamily="34" charset="0"/>
                        </a:rPr>
                        <a:t>1</a:t>
                      </a:r>
                    </a:p>
                  </a:txBody>
                  <a:tcPr marL="7620" marR="7620" marT="7620" marB="0" anchor="b">
                    <a:lnL>
                      <a:noFill/>
                    </a:lnL>
                    <a:lnR>
                      <a:noFill/>
                    </a:lnR>
                    <a:lnT>
                      <a:noFill/>
                    </a:lnT>
                    <a:lnB>
                      <a:noFill/>
                    </a:lnB>
                    <a:solidFill>
                      <a:srgbClr val="FFFFFF"/>
                    </a:solidFill>
                  </a:tcPr>
                </a:tc>
                <a:tc>
                  <a:txBody>
                    <a:bodyPr/>
                    <a:lstStyle/>
                    <a:p>
                      <a:pPr algn="r" fontAlgn="b"/>
                      <a:r>
                        <a:rPr lang="en-US" sz="2800" b="0" i="0" u="none" strike="noStrike">
                          <a:solidFill>
                            <a:srgbClr val="000000"/>
                          </a:solidFill>
                          <a:effectLst/>
                          <a:latin typeface="Calibri" panose="020F0502020204030204" pitchFamily="34" charset="0"/>
                        </a:rPr>
                        <a:t>4</a:t>
                      </a:r>
                    </a:p>
                  </a:txBody>
                  <a:tcPr marL="7620" marR="7620" marT="7620" marB="0" anchor="b">
                    <a:lnL>
                      <a:noFill/>
                    </a:lnL>
                    <a:lnR>
                      <a:noFill/>
                    </a:lnR>
                    <a:lnT>
                      <a:noFill/>
                    </a:lnT>
                    <a:lnB>
                      <a:noFill/>
                    </a:lnB>
                    <a:solidFill>
                      <a:srgbClr val="FDFFFF"/>
                    </a:solidFill>
                  </a:tcPr>
                </a:tc>
                <a:tc>
                  <a:txBody>
                    <a:bodyPr/>
                    <a:lstStyle/>
                    <a:p>
                      <a:pPr algn="r" fontAlgn="b"/>
                      <a:r>
                        <a:rPr lang="en-US" sz="2800" b="0" i="0" u="none" strike="noStrike">
                          <a:solidFill>
                            <a:srgbClr val="000000"/>
                          </a:solidFill>
                          <a:effectLst/>
                          <a:latin typeface="Calibri" panose="020F0502020204030204" pitchFamily="34" charset="0"/>
                        </a:rPr>
                        <a:t>12</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7FDFF"/>
                    </a:solidFill>
                  </a:tcPr>
                </a:tc>
                <a:tc>
                  <a:txBody>
                    <a:bodyPr/>
                    <a:lstStyle/>
                    <a:p>
                      <a:pPr algn="r" fontAlgn="b"/>
                      <a:r>
                        <a:rPr lang="en-US" sz="2800" b="0" i="0" u="none" strike="noStrike">
                          <a:solidFill>
                            <a:srgbClr val="000000"/>
                          </a:solidFill>
                          <a:effectLst/>
                          <a:latin typeface="Calibri" panose="020F0502020204030204" pitchFamily="34" charset="0"/>
                        </a:rPr>
                        <a:t>33</a:t>
                      </a:r>
                    </a:p>
                  </a:txBody>
                  <a:tcPr marL="7620" marR="7620" marT="762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E6F7FE"/>
                    </a:solidFill>
                  </a:tcPr>
                </a:tc>
                <a:tc>
                  <a:txBody>
                    <a:bodyPr/>
                    <a:lstStyle/>
                    <a:p>
                      <a:pPr algn="r" fontAlgn="b"/>
                      <a:r>
                        <a:rPr lang="en-US" sz="2800" b="0" i="0" u="none" strike="noStrike">
                          <a:solidFill>
                            <a:srgbClr val="000000"/>
                          </a:solidFill>
                          <a:effectLst/>
                          <a:latin typeface="Calibri" panose="020F0502020204030204" pitchFamily="34" charset="0"/>
                        </a:rPr>
                        <a:t>95</a:t>
                      </a: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4E8FB"/>
                    </a:solidFill>
                  </a:tcPr>
                </a:tc>
                <a:tc>
                  <a:txBody>
                    <a:bodyPr/>
                    <a:lstStyle/>
                    <a:p>
                      <a:pPr algn="r" fontAlgn="b"/>
                      <a:r>
                        <a:rPr lang="en-US" sz="2800" b="0" i="0" u="none" strike="noStrike">
                          <a:solidFill>
                            <a:srgbClr val="000000"/>
                          </a:solidFill>
                          <a:effectLst/>
                          <a:latin typeface="Calibri" panose="020F0502020204030204" pitchFamily="34" charset="0"/>
                        </a:rPr>
                        <a:t>    145 </a:t>
                      </a:r>
                    </a:p>
                  </a:txBody>
                  <a:tcPr marL="7620" marR="7620" marT="7620" marB="0" anchor="b">
                    <a:lnL w="12700" cap="flat" cmpd="sng" algn="ctr">
                      <a:solidFill>
                        <a:srgbClr val="000000"/>
                      </a:solidFill>
                      <a:prstDash val="solid"/>
                      <a:round/>
                      <a:headEnd type="none" w="med" len="med"/>
                      <a:tailEnd type="none" w="med" len="med"/>
                    </a:lnL>
                    <a:lnR>
                      <a:noFill/>
                    </a:lnR>
                    <a:lnT>
                      <a:noFill/>
                    </a:lnT>
                    <a:lnB>
                      <a:noFill/>
                    </a:lnB>
                    <a:solidFill>
                      <a:srgbClr val="E7E6E6"/>
                    </a:solidFill>
                  </a:tcPr>
                </a:tc>
                <a:extLst>
                  <a:ext uri="{0D108BD9-81ED-4DB2-BD59-A6C34878D82A}">
                    <a16:rowId xmlns:a16="http://schemas.microsoft.com/office/drawing/2014/main" val="1079608523"/>
                  </a:ext>
                </a:extLst>
              </a:tr>
              <a:tr h="404207">
                <a:tc gridSpan="2">
                  <a:txBody>
                    <a:bodyPr/>
                    <a:lstStyle/>
                    <a:p>
                      <a:pPr algn="r" fontAlgn="b"/>
                      <a:r>
                        <a:rPr lang="en-US" sz="2800" b="0" i="0" u="none" strike="noStrike">
                          <a:solidFill>
                            <a:srgbClr val="000000"/>
                          </a:solidFill>
                          <a:effectLst/>
                          <a:latin typeface="Calibri" panose="020F0502020204030204" pitchFamily="34" charset="0"/>
                        </a:rPr>
                        <a:t>Total</a:t>
                      </a:r>
                    </a:p>
                  </a:txBody>
                  <a:tcPr marL="7620" marR="7620" marT="7620" marB="0" anchor="b">
                    <a:lnL>
                      <a:noFill/>
                    </a:lnL>
                    <a:lnR>
                      <a:noFill/>
                    </a:lnR>
                    <a:lnT>
                      <a:noFill/>
                    </a:lnT>
                    <a:lnB>
                      <a:noFill/>
                    </a:lnB>
                    <a:solidFill>
                      <a:srgbClr val="E7E6E6"/>
                    </a:solidFill>
                  </a:tcPr>
                </a:tc>
                <a:tc hMerge="1">
                  <a:txBody>
                    <a:bodyPr/>
                    <a:lstStyle/>
                    <a:p>
                      <a:endParaRPr lang="en-US"/>
                    </a:p>
                  </a:txBody>
                  <a:tcPr/>
                </a:tc>
                <a:tc>
                  <a:txBody>
                    <a:bodyPr/>
                    <a:lstStyle/>
                    <a:p>
                      <a:pPr algn="r" fontAlgn="b"/>
                      <a:r>
                        <a:rPr lang="en-US" sz="2800" b="0" i="0" u="none" strike="noStrike">
                          <a:solidFill>
                            <a:srgbClr val="000000"/>
                          </a:solidFill>
                          <a:effectLst/>
                          <a:latin typeface="Calibri" panose="020F0502020204030204" pitchFamily="34" charset="0"/>
                        </a:rPr>
                        <a:t>         59 </a:t>
                      </a:r>
                    </a:p>
                  </a:txBody>
                  <a:tcPr marL="7620" marR="7620" marT="7620" marB="0" anchor="b">
                    <a:lnL>
                      <a:noFill/>
                    </a:lnL>
                    <a:lnR>
                      <a:noFill/>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       153 </a:t>
                      </a:r>
                    </a:p>
                  </a:txBody>
                  <a:tcPr marL="7620" marR="7620" marT="7620" marB="0" anchor="b">
                    <a:lnL>
                      <a:noFill/>
                    </a:lnL>
                    <a:lnR>
                      <a:noFill/>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       228 </a:t>
                      </a:r>
                    </a:p>
                  </a:txBody>
                  <a:tcPr marL="7620" marR="7620" marT="7620" marB="0" anchor="b">
                    <a:lnL>
                      <a:noFill/>
                    </a:lnL>
                    <a:lnR>
                      <a:noFill/>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       420 </a:t>
                      </a:r>
                    </a:p>
                  </a:txBody>
                  <a:tcPr marL="7620" marR="7620" marT="7620" marB="0" anchor="b">
                    <a:lnL>
                      <a:noFill/>
                    </a:lnL>
                    <a:lnR>
                      <a:noFill/>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       782 </a:t>
                      </a:r>
                    </a:p>
                  </a:txBody>
                  <a:tcPr marL="7620" marR="7620" marT="7620" marB="0" anchor="b">
                    <a:lnL>
                      <a:noFill/>
                    </a:lnL>
                    <a:lnR>
                      <a:noFill/>
                    </a:lnR>
                    <a:lnT>
                      <a:noFill/>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       874 </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r" fontAlgn="b"/>
                      <a:r>
                        <a:rPr lang="en-US" sz="2800" b="0" i="0" u="none" strike="noStrike">
                          <a:solidFill>
                            <a:srgbClr val="000000"/>
                          </a:solidFill>
                          <a:effectLst/>
                          <a:latin typeface="Calibri" panose="020F0502020204030204" pitchFamily="34" charset="0"/>
                        </a:rPr>
                        <a:t>       516 </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r" fontAlgn="b"/>
                      <a:r>
                        <a:rPr lang="en-US" sz="2800" b="0" i="0" u="none" strike="noStrike" dirty="0">
                          <a:solidFill>
                            <a:srgbClr val="000000"/>
                          </a:solidFill>
                          <a:effectLst/>
                          <a:latin typeface="Calibri" panose="020F0502020204030204" pitchFamily="34" charset="0"/>
                        </a:rPr>
                        <a:t> 3,032 </a:t>
                      </a:r>
                    </a:p>
                  </a:txBody>
                  <a:tcPr marL="7620" marR="7620" marT="7620" marB="0" anchor="b">
                    <a:lnL>
                      <a:noFill/>
                    </a:lnL>
                    <a:lnR>
                      <a:noFill/>
                    </a:lnR>
                    <a:lnT>
                      <a:noFill/>
                    </a:lnT>
                    <a:lnB>
                      <a:noFill/>
                    </a:lnB>
                    <a:solidFill>
                      <a:srgbClr val="E7E6E6"/>
                    </a:solidFill>
                  </a:tcPr>
                </a:tc>
                <a:extLst>
                  <a:ext uri="{0D108BD9-81ED-4DB2-BD59-A6C34878D82A}">
                    <a16:rowId xmlns:a16="http://schemas.microsoft.com/office/drawing/2014/main" val="3267189989"/>
                  </a:ext>
                </a:extLst>
              </a:tr>
            </a:tbl>
          </a:graphicData>
        </a:graphic>
      </p:graphicFrame>
      <p:sp>
        <p:nvSpPr>
          <p:cNvPr id="5" name="Rectangle 4">
            <a:extLst>
              <a:ext uri="{FF2B5EF4-FFF2-40B4-BE49-F238E27FC236}">
                <a16:creationId xmlns:a16="http://schemas.microsoft.com/office/drawing/2014/main" id="{DBA58AAF-D7BF-0973-68D4-8FDD5F9FDE3D}"/>
              </a:ext>
            </a:extLst>
          </p:cNvPr>
          <p:cNvSpPr/>
          <p:nvPr/>
        </p:nvSpPr>
        <p:spPr>
          <a:xfrm>
            <a:off x="828675" y="6372225"/>
            <a:ext cx="492919" cy="364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195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246A8B-6505-4556-9DBA-ECEC1603258D}"/>
              </a:ext>
            </a:extLst>
          </p:cNvPr>
          <p:cNvSpPr>
            <a:spLocks noGrp="1"/>
          </p:cNvSpPr>
          <p:nvPr>
            <p:ph type="title"/>
          </p:nvPr>
        </p:nvSpPr>
        <p:spPr>
          <a:xfrm>
            <a:off x="609600" y="357189"/>
            <a:ext cx="10972798" cy="1325880"/>
          </a:xfrm>
        </p:spPr>
        <p:txBody>
          <a:bodyPr anchor="ctr">
            <a:normAutofit/>
          </a:bodyPr>
          <a:lstStyle/>
          <a:p>
            <a:r>
              <a:rPr lang="en-US" dirty="0"/>
              <a:t>Small Group: Look at your Crosstabulations</a:t>
            </a:r>
          </a:p>
        </p:txBody>
      </p:sp>
      <p:sp>
        <p:nvSpPr>
          <p:cNvPr id="5" name="Content Placeholder 4">
            <a:extLst>
              <a:ext uri="{FF2B5EF4-FFF2-40B4-BE49-F238E27FC236}">
                <a16:creationId xmlns:a16="http://schemas.microsoft.com/office/drawing/2014/main" id="{28B40AE2-97F9-4478-A4FE-2037B30F4EF9}"/>
              </a:ext>
            </a:extLst>
          </p:cNvPr>
          <p:cNvSpPr>
            <a:spLocks noGrp="1"/>
          </p:cNvSpPr>
          <p:nvPr>
            <p:ph idx="1"/>
          </p:nvPr>
        </p:nvSpPr>
        <p:spPr>
          <a:xfrm>
            <a:off x="609599" y="1853950"/>
            <a:ext cx="10972799" cy="4477806"/>
          </a:xfrm>
        </p:spPr>
        <p:txBody>
          <a:bodyPr>
            <a:normAutofit/>
          </a:bodyPr>
          <a:lstStyle/>
          <a:p>
            <a:pPr marL="457200" indent="-457200" algn="l" rtl="0" fontAlgn="base">
              <a:spcBef>
                <a:spcPts val="1800"/>
              </a:spcBef>
              <a:buFont typeface="+mj-lt"/>
              <a:buAutoNum type="arabicPeriod"/>
            </a:pPr>
            <a:r>
              <a:rPr lang="en-US"/>
              <a:t>Do your data match the expected distribution pattern? </a:t>
            </a:r>
          </a:p>
          <a:p>
            <a:pPr marL="914400" lvl="1" indent="-457200" fontAlgn="base">
              <a:spcBef>
                <a:spcPts val="1200"/>
              </a:spcBef>
              <a:buFont typeface="+mj-lt"/>
              <a:buAutoNum type="alphaLcPeriod"/>
            </a:pPr>
            <a:r>
              <a:rPr lang="en-US"/>
              <a:t>Are approximately 60-70% of the children showing an increase or decrease of 1?</a:t>
            </a:r>
          </a:p>
          <a:p>
            <a:pPr marL="914400" lvl="1" indent="-457200" fontAlgn="base">
              <a:spcBef>
                <a:spcPts val="1200"/>
              </a:spcBef>
              <a:buFont typeface="+mj-lt"/>
              <a:buAutoNum type="alphaLcPeriod"/>
            </a:pPr>
            <a:r>
              <a:rPr lang="en-US"/>
              <a:t>Are approximately 20-40% showing an </a:t>
            </a:r>
            <a:r>
              <a:rPr lang="en-US" i="1"/>
              <a:t>increase</a:t>
            </a:r>
            <a:r>
              <a:rPr lang="en-US"/>
              <a:t> of 2 or more?</a:t>
            </a:r>
          </a:p>
          <a:p>
            <a:pPr marL="914400" lvl="1" indent="-457200" fontAlgn="base">
              <a:spcBef>
                <a:spcPts val="1200"/>
              </a:spcBef>
              <a:buFont typeface="+mj-lt"/>
              <a:buAutoNum type="alphaLcPeriod"/>
            </a:pPr>
            <a:r>
              <a:rPr lang="en-US"/>
              <a:t>Are approximately 10% showing a </a:t>
            </a:r>
            <a:r>
              <a:rPr lang="en-US" i="1"/>
              <a:t>decrease</a:t>
            </a:r>
            <a:r>
              <a:rPr lang="en-US"/>
              <a:t> of 2 or more?</a:t>
            </a:r>
          </a:p>
          <a:p>
            <a:pPr marL="457200" indent="-457200" algn="l" rtl="0" fontAlgn="base">
              <a:spcBef>
                <a:spcPts val="1800"/>
              </a:spcBef>
              <a:buFont typeface="+mj-lt"/>
              <a:buAutoNum type="arabicPeriod"/>
            </a:pPr>
            <a:r>
              <a:rPr lang="en-US"/>
              <a:t>Does the “heat map” show patterns that </a:t>
            </a:r>
            <a:r>
              <a:rPr lang="en-US" i="1"/>
              <a:t>you</a:t>
            </a:r>
            <a:r>
              <a:rPr lang="en-US"/>
              <a:t> expect? If not, what seems different/unexpected? </a:t>
            </a:r>
          </a:p>
          <a:p>
            <a:pPr marL="457200" indent="-457200" algn="l" rtl="0" fontAlgn="base">
              <a:spcBef>
                <a:spcPts val="1800"/>
              </a:spcBef>
              <a:buFont typeface="+mj-lt"/>
              <a:buAutoNum type="arabicPeriod"/>
            </a:pPr>
            <a:r>
              <a:rPr lang="en-US"/>
              <a:t>What questions emerge as you look at these distributions and heat map? </a:t>
            </a:r>
          </a:p>
        </p:txBody>
      </p:sp>
      <p:pic>
        <p:nvPicPr>
          <p:cNvPr id="3" name="Graphic 2" descr="Meeting with solid fill">
            <a:extLst>
              <a:ext uri="{FF2B5EF4-FFF2-40B4-BE49-F238E27FC236}">
                <a16:creationId xmlns:a16="http://schemas.microsoft.com/office/drawing/2014/main" id="{D379E6CE-5B91-6AC4-07E8-31DB6B0872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25198" y="1624599"/>
            <a:ext cx="914400" cy="914400"/>
          </a:xfrm>
          <a:prstGeom prst="rect">
            <a:avLst/>
          </a:prstGeom>
        </p:spPr>
      </p:pic>
    </p:spTree>
    <p:extLst>
      <p:ext uri="{BB962C8B-B14F-4D97-AF65-F5344CB8AC3E}">
        <p14:creationId xmlns:p14="http://schemas.microsoft.com/office/powerpoint/2010/main" val="8846993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565AB-3917-AD9D-E2E5-BDBD3DF6EE2D}"/>
              </a:ext>
            </a:extLst>
          </p:cNvPr>
          <p:cNvSpPr>
            <a:spLocks noGrp="1"/>
          </p:cNvSpPr>
          <p:nvPr>
            <p:ph type="title"/>
          </p:nvPr>
        </p:nvSpPr>
        <p:spPr/>
        <p:txBody>
          <a:bodyPr/>
          <a:lstStyle/>
          <a:p>
            <a:r>
              <a:rPr lang="en-US" dirty="0"/>
              <a:t>Pattern #5: Large Group Share-Out</a:t>
            </a:r>
          </a:p>
        </p:txBody>
      </p:sp>
      <p:sp>
        <p:nvSpPr>
          <p:cNvPr id="3" name="Content Placeholder 2">
            <a:extLst>
              <a:ext uri="{FF2B5EF4-FFF2-40B4-BE49-F238E27FC236}">
                <a16:creationId xmlns:a16="http://schemas.microsoft.com/office/drawing/2014/main" id="{3ABF2016-BA32-686E-2CB7-541DA01E734E}"/>
              </a:ext>
            </a:extLst>
          </p:cNvPr>
          <p:cNvSpPr>
            <a:spLocks noGrp="1"/>
          </p:cNvSpPr>
          <p:nvPr>
            <p:ph idx="1"/>
          </p:nvPr>
        </p:nvSpPr>
        <p:spPr/>
        <p:txBody>
          <a:bodyPr/>
          <a:lstStyle/>
          <a:p>
            <a:pPr marL="457200" indent="-457200">
              <a:buFont typeface="+mj-lt"/>
              <a:buAutoNum type="arabicPeriod"/>
            </a:pPr>
            <a:r>
              <a:rPr lang="en-US"/>
              <a:t>Was this a valuable pattern to investigate?  </a:t>
            </a:r>
          </a:p>
          <a:p>
            <a:pPr marL="457200" indent="-457200">
              <a:buFont typeface="+mj-lt"/>
              <a:buAutoNum type="arabicPeriod"/>
            </a:pPr>
            <a:r>
              <a:rPr lang="en-US"/>
              <a:t>What were the take-aways or “ah-ha” moments at your table?</a:t>
            </a:r>
          </a:p>
        </p:txBody>
      </p:sp>
      <p:pic>
        <p:nvPicPr>
          <p:cNvPr id="5" name="Picture 4" descr="&quot; &quot;">
            <a:extLst>
              <a:ext uri="{FF2B5EF4-FFF2-40B4-BE49-F238E27FC236}">
                <a16:creationId xmlns:a16="http://schemas.microsoft.com/office/drawing/2014/main" id="{3409BE41-8329-FE75-0666-C95F392ADBA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781576" y="3397611"/>
            <a:ext cx="6335009" cy="2222810"/>
          </a:xfrm>
          <a:prstGeom prst="rect">
            <a:avLst/>
          </a:prstGeom>
        </p:spPr>
      </p:pic>
    </p:spTree>
    <p:extLst>
      <p:ext uri="{BB962C8B-B14F-4D97-AF65-F5344CB8AC3E}">
        <p14:creationId xmlns:p14="http://schemas.microsoft.com/office/powerpoint/2010/main" val="1772360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7833-E6B6-4193-1D15-F6374A10D151}"/>
              </a:ext>
            </a:extLst>
          </p:cNvPr>
          <p:cNvSpPr>
            <a:spLocks noGrp="1"/>
          </p:cNvSpPr>
          <p:nvPr>
            <p:ph type="ctrTitle"/>
          </p:nvPr>
        </p:nvSpPr>
        <p:spPr/>
        <p:txBody>
          <a:bodyPr/>
          <a:lstStyle/>
          <a:p>
            <a:r>
              <a:rPr lang="en-US" dirty="0">
                <a:latin typeface="Tahoma"/>
                <a:ea typeface="Tahoma"/>
                <a:cs typeface="Tahoma"/>
              </a:rPr>
              <a:t>Wrap-Up</a:t>
            </a:r>
            <a:endParaRPr lang="en-US" dirty="0"/>
          </a:p>
        </p:txBody>
      </p:sp>
    </p:spTree>
    <p:extLst>
      <p:ext uri="{BB962C8B-B14F-4D97-AF65-F5344CB8AC3E}">
        <p14:creationId xmlns:p14="http://schemas.microsoft.com/office/powerpoint/2010/main" val="408685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7B5F8-9456-0055-F154-1F6C27A0EA74}"/>
              </a:ext>
            </a:extLst>
          </p:cNvPr>
          <p:cNvSpPr>
            <a:spLocks noGrp="1"/>
          </p:cNvSpPr>
          <p:nvPr>
            <p:ph type="title"/>
          </p:nvPr>
        </p:nvSpPr>
        <p:spPr/>
        <p:txBody>
          <a:bodyPr/>
          <a:lstStyle/>
          <a:p>
            <a:r>
              <a:rPr lang="en-US" dirty="0"/>
              <a:t>Learning Outcomes</a:t>
            </a:r>
          </a:p>
        </p:txBody>
      </p:sp>
      <p:sp>
        <p:nvSpPr>
          <p:cNvPr id="3" name="Content Placeholder 2">
            <a:extLst>
              <a:ext uri="{FF2B5EF4-FFF2-40B4-BE49-F238E27FC236}">
                <a16:creationId xmlns:a16="http://schemas.microsoft.com/office/drawing/2014/main" id="{936FB991-F73E-5AC1-C654-6F032776B076}"/>
              </a:ext>
            </a:extLst>
          </p:cNvPr>
          <p:cNvSpPr>
            <a:spLocks noGrp="1"/>
          </p:cNvSpPr>
          <p:nvPr>
            <p:ph idx="1"/>
          </p:nvPr>
        </p:nvSpPr>
        <p:spPr/>
        <p:txBody>
          <a:bodyPr vert="horz" lIns="91440" tIns="45720" rIns="91440" bIns="45720" rtlCol="0" anchor="t">
            <a:normAutofit/>
          </a:bodyPr>
          <a:lstStyle/>
          <a:p>
            <a:r>
              <a:rPr lang="en-US" dirty="0">
                <a:latin typeface="Tahoma"/>
                <a:ea typeface="Tahoma"/>
                <a:cs typeface="Tahoma"/>
              </a:rPr>
              <a:t>Increase your ability to interpret expected and unexpected issues with child outcomes data quality and prioritize areas for data quality improvement. </a:t>
            </a:r>
            <a:endParaRPr lang="en-US" dirty="0"/>
          </a:p>
          <a:p>
            <a:r>
              <a:rPr lang="en-US" dirty="0">
                <a:latin typeface="Tahoma"/>
                <a:ea typeface="Tahoma"/>
                <a:cs typeface="Tahoma"/>
              </a:rPr>
              <a:t>Be able to apply a framework of analysis planning and critical question development to investigating data quality issues. </a:t>
            </a:r>
            <a:endParaRPr lang="en-US" dirty="0"/>
          </a:p>
        </p:txBody>
      </p:sp>
    </p:spTree>
    <p:extLst>
      <p:ext uri="{BB962C8B-B14F-4D97-AF65-F5344CB8AC3E}">
        <p14:creationId xmlns:p14="http://schemas.microsoft.com/office/powerpoint/2010/main" val="42591227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F087-C2D8-5C77-0C01-2EA570D40CF2}"/>
              </a:ext>
            </a:extLst>
          </p:cNvPr>
          <p:cNvSpPr>
            <a:spLocks noGrp="1"/>
          </p:cNvSpPr>
          <p:nvPr>
            <p:ph type="title"/>
          </p:nvPr>
        </p:nvSpPr>
        <p:spPr/>
        <p:txBody>
          <a:bodyPr/>
          <a:lstStyle/>
          <a:p>
            <a:r>
              <a:rPr lang="en-US" dirty="0"/>
              <a:t>In Summary</a:t>
            </a:r>
          </a:p>
        </p:txBody>
      </p:sp>
      <p:graphicFrame>
        <p:nvGraphicFramePr>
          <p:cNvPr id="6" name="Diagram 5">
            <a:extLst>
              <a:ext uri="{FF2B5EF4-FFF2-40B4-BE49-F238E27FC236}">
                <a16:creationId xmlns:a16="http://schemas.microsoft.com/office/drawing/2014/main" id="{F1899AB8-22F2-C12D-E139-242F0C146C92}"/>
              </a:ext>
            </a:extLst>
          </p:cNvPr>
          <p:cNvGraphicFramePr/>
          <p:nvPr>
            <p:extLst>
              <p:ext uri="{D42A27DB-BD31-4B8C-83A1-F6EECF244321}">
                <p14:modId xmlns:p14="http://schemas.microsoft.com/office/powerpoint/2010/main" val="1030116882"/>
              </p:ext>
            </p:extLst>
          </p:nvPr>
        </p:nvGraphicFramePr>
        <p:xfrm>
          <a:off x="1689033" y="1957188"/>
          <a:ext cx="8600373" cy="4157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5014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43D78B-B1EA-7BD8-C3BB-73CCCF979680}"/>
              </a:ext>
            </a:extLst>
          </p:cNvPr>
          <p:cNvSpPr>
            <a:spLocks noGrp="1"/>
          </p:cNvSpPr>
          <p:nvPr>
            <p:ph type="title"/>
          </p:nvPr>
        </p:nvSpPr>
        <p:spPr>
          <a:xfrm>
            <a:off x="6513788" y="365125"/>
            <a:ext cx="5267086" cy="1807305"/>
          </a:xfrm>
        </p:spPr>
        <p:txBody>
          <a:bodyPr>
            <a:normAutofit/>
          </a:bodyPr>
          <a:lstStyle/>
          <a:p>
            <a:r>
              <a:rPr lang="en-US" sz="4100" dirty="0"/>
              <a:t>Many Steps to Ensuring Quality Data</a:t>
            </a:r>
          </a:p>
        </p:txBody>
      </p:sp>
      <p:pic>
        <p:nvPicPr>
          <p:cNvPr id="7" name="Picture 6" descr="&quot; &quot;">
            <a:extLst>
              <a:ext uri="{FF2B5EF4-FFF2-40B4-BE49-F238E27FC236}">
                <a16:creationId xmlns:a16="http://schemas.microsoft.com/office/drawing/2014/main" id="{B04161BD-4C87-CC69-2CA1-D866155143DA}"/>
              </a:ext>
            </a:extLst>
          </p:cNvPr>
          <p:cNvPicPr>
            <a:picLocks noChangeAspect="1"/>
          </p:cNvPicPr>
          <p:nvPr/>
        </p:nvPicPr>
        <p:blipFill>
          <a:blip r:embed="rId3"/>
          <a:srcRect l="20274" r="2027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graphicFrame>
        <p:nvGraphicFramePr>
          <p:cNvPr id="4" name="Content Placeholder 3">
            <a:extLst>
              <a:ext uri="{FF2B5EF4-FFF2-40B4-BE49-F238E27FC236}">
                <a16:creationId xmlns:a16="http://schemas.microsoft.com/office/drawing/2014/main" id="{8C6807D7-E069-2477-86D3-B4EE042A98C1}"/>
              </a:ext>
            </a:extLst>
          </p:cNvPr>
          <p:cNvGraphicFramePr>
            <a:graphicFrameLocks noGrp="1"/>
          </p:cNvGraphicFramePr>
          <p:nvPr>
            <p:ph idx="1"/>
            <p:extLst>
              <p:ext uri="{D42A27DB-BD31-4B8C-83A1-F6EECF244321}">
                <p14:modId xmlns:p14="http://schemas.microsoft.com/office/powerpoint/2010/main" val="757782543"/>
              </p:ext>
            </p:extLst>
          </p:nvPr>
        </p:nvGraphicFramePr>
        <p:xfrm>
          <a:off x="6513788" y="2333297"/>
          <a:ext cx="4840010" cy="38436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a16="http://schemas.microsoft.com/office/drawing/2014/main" id="{3D0561C8-C3F7-89EF-85A9-0A1B3BC03616}"/>
              </a:ext>
            </a:extLst>
          </p:cNvPr>
          <p:cNvSpPr/>
          <p:nvPr/>
        </p:nvSpPr>
        <p:spPr>
          <a:xfrm>
            <a:off x="6524421" y="5794744"/>
            <a:ext cx="3789161" cy="37158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23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69C79-E91B-4D2D-DFA5-56AB25463AF8}"/>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1D839747-301C-7087-628D-BA59E2653CA1}"/>
              </a:ext>
            </a:extLst>
          </p:cNvPr>
          <p:cNvSpPr>
            <a:spLocks noGrp="1"/>
          </p:cNvSpPr>
          <p:nvPr>
            <p:ph idx="1"/>
          </p:nvPr>
        </p:nvSpPr>
        <p:spPr>
          <a:xfrm>
            <a:off x="838200" y="1825625"/>
            <a:ext cx="5116033" cy="3822821"/>
          </a:xfrm>
        </p:spPr>
        <p:txBody>
          <a:bodyPr/>
          <a:lstStyle/>
          <a:p>
            <a:pPr marL="0" indent="0">
              <a:buNone/>
            </a:pPr>
            <a:r>
              <a:rPr lang="en-US" dirty="0" err="1">
                <a:hlinkClick r:id="rId3" tooltip="ECTA Data Quality Materials"/>
              </a:rPr>
              <a:t>ECTA</a:t>
            </a:r>
            <a:r>
              <a:rPr lang="en-US" dirty="0">
                <a:hlinkClick r:id="rId3" tooltip="ECTA Data Quality Materials"/>
              </a:rPr>
              <a:t> Data Quality Materials</a:t>
            </a:r>
            <a:endParaRPr lang="en-US" dirty="0"/>
          </a:p>
          <a:p>
            <a:pPr marL="0" indent="0">
              <a:buNone/>
            </a:pPr>
            <a:endParaRPr lang="en-US" dirty="0">
              <a:hlinkClick r:id="rId4"/>
            </a:endParaRPr>
          </a:p>
          <a:p>
            <a:pPr marL="457200" lvl="1" indent="0">
              <a:buNone/>
            </a:pPr>
            <a:r>
              <a:rPr lang="en-US" dirty="0">
                <a:hlinkClick r:id="rId4" tooltip="Data Patterns for COS Ratings: What to Expect and What Questions to Ask"/>
              </a:rPr>
              <a:t>Data Patterns for COS Ratings: What to Expect and What Questions to Ask</a:t>
            </a:r>
            <a:endParaRPr lang="en-US" dirty="0"/>
          </a:p>
        </p:txBody>
      </p:sp>
      <p:pic>
        <p:nvPicPr>
          <p:cNvPr id="5" name="Picture 4" descr="Sample pattern and suggested analysis from DaSy resource: &quot;Data Patterns for COS Ratings: What to Expect and What Questions to Ask.&quot;">
            <a:extLst>
              <a:ext uri="{FF2B5EF4-FFF2-40B4-BE49-F238E27FC236}">
                <a16:creationId xmlns:a16="http://schemas.microsoft.com/office/drawing/2014/main" id="{5787B7C8-C304-A25A-C114-51CC75DD14B9}"/>
              </a:ext>
            </a:extLst>
          </p:cNvPr>
          <p:cNvPicPr>
            <a:picLocks noChangeAspect="1"/>
          </p:cNvPicPr>
          <p:nvPr/>
        </p:nvPicPr>
        <p:blipFill>
          <a:blip r:embed="rId5"/>
          <a:stretch>
            <a:fillRect/>
          </a:stretch>
        </p:blipFill>
        <p:spPr>
          <a:xfrm>
            <a:off x="6427694" y="184778"/>
            <a:ext cx="5503876" cy="6549342"/>
          </a:xfrm>
          <a:prstGeom prst="rect">
            <a:avLst/>
          </a:prstGeom>
          <a:ln>
            <a:solidFill>
              <a:srgbClr val="4472C4"/>
            </a:solidFill>
          </a:ln>
        </p:spPr>
      </p:pic>
      <p:sp>
        <p:nvSpPr>
          <p:cNvPr id="9" name="Arrow: Bent-Up 8" descr="&quot; &quot;">
            <a:extLst>
              <a:ext uri="{FF2B5EF4-FFF2-40B4-BE49-F238E27FC236}">
                <a16:creationId xmlns:a16="http://schemas.microsoft.com/office/drawing/2014/main" id="{3C4DC5AF-9BE6-B879-0C9F-8072D0318560}"/>
              </a:ext>
            </a:extLst>
          </p:cNvPr>
          <p:cNvSpPr/>
          <p:nvPr/>
        </p:nvSpPr>
        <p:spPr>
          <a:xfrm rot="5400000">
            <a:off x="760229" y="2610293"/>
            <a:ext cx="797440" cy="255183"/>
          </a:xfrm>
          <a:prstGeom prst="bentUp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or: Curved 7" descr="arrow pointing to sample page from highlighted resource">
            <a:extLst>
              <a:ext uri="{FF2B5EF4-FFF2-40B4-BE49-F238E27FC236}">
                <a16:creationId xmlns:a16="http://schemas.microsoft.com/office/drawing/2014/main" id="{CCB9AE8C-B283-184F-9CC3-7CE93B8D46CA}"/>
              </a:ext>
            </a:extLst>
          </p:cNvPr>
          <p:cNvCxnSpPr/>
          <p:nvPr/>
        </p:nvCxnSpPr>
        <p:spPr>
          <a:xfrm flipV="1">
            <a:off x="5563565" y="2489678"/>
            <a:ext cx="782773" cy="50071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2191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00A85-BCE2-5B52-37BF-1BACB98A305D}"/>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BC5F61A4-8385-5EC1-4955-AB195C897CE5}"/>
              </a:ext>
            </a:extLst>
          </p:cNvPr>
          <p:cNvSpPr>
            <a:spLocks noGrp="1"/>
          </p:cNvSpPr>
          <p:nvPr>
            <p:ph idx="1"/>
          </p:nvPr>
        </p:nvSpPr>
        <p:spPr>
          <a:xfrm>
            <a:off x="424140" y="1931951"/>
            <a:ext cx="6487633" cy="3822821"/>
          </a:xfrm>
        </p:spPr>
        <p:txBody>
          <a:bodyPr/>
          <a:lstStyle/>
          <a:p>
            <a:pPr marL="0" indent="0">
              <a:buNone/>
            </a:pPr>
            <a:r>
              <a:rPr lang="en-US" dirty="0" err="1">
                <a:hlinkClick r:id="rId3" tooltip="Data Governance Toolkit: Data Quality"/>
              </a:rPr>
              <a:t>DaSy</a:t>
            </a:r>
            <a:r>
              <a:rPr lang="en-US" dirty="0">
                <a:hlinkClick r:id="rId3" tooltip="Data Governance Toolkit: Data Quality"/>
              </a:rPr>
              <a:t> Data Governance Toolkit: Data Quality</a:t>
            </a:r>
            <a:endParaRPr lang="en-US" dirty="0"/>
          </a:p>
          <a:p>
            <a:endParaRPr lang="en-US" dirty="0"/>
          </a:p>
        </p:txBody>
      </p:sp>
      <p:pic>
        <p:nvPicPr>
          <p:cNvPr id="7" name="Picture 6" descr="Snapshot of the DaSy Data Governance Toolkit's section about Data Quality.">
            <a:extLst>
              <a:ext uri="{FF2B5EF4-FFF2-40B4-BE49-F238E27FC236}">
                <a16:creationId xmlns:a16="http://schemas.microsoft.com/office/drawing/2014/main" id="{6DACF8FB-2BE1-F241-2B43-EBF524DA516A}"/>
              </a:ext>
            </a:extLst>
          </p:cNvPr>
          <p:cNvPicPr>
            <a:picLocks noChangeAspect="1"/>
          </p:cNvPicPr>
          <p:nvPr/>
        </p:nvPicPr>
        <p:blipFill>
          <a:blip r:embed="rId4"/>
          <a:stretch>
            <a:fillRect/>
          </a:stretch>
        </p:blipFill>
        <p:spPr>
          <a:xfrm>
            <a:off x="424140" y="2427864"/>
            <a:ext cx="6147944" cy="3235165"/>
          </a:xfrm>
          <a:prstGeom prst="rect">
            <a:avLst/>
          </a:prstGeom>
        </p:spPr>
      </p:pic>
      <p:sp>
        <p:nvSpPr>
          <p:cNvPr id="12" name="TextBox 11">
            <a:extLst>
              <a:ext uri="{FF2B5EF4-FFF2-40B4-BE49-F238E27FC236}">
                <a16:creationId xmlns:a16="http://schemas.microsoft.com/office/drawing/2014/main" id="{79727C35-D29E-035A-72CF-8DE2B7575E23}"/>
              </a:ext>
            </a:extLst>
          </p:cNvPr>
          <p:cNvSpPr txBox="1"/>
          <p:nvPr/>
        </p:nvSpPr>
        <p:spPr>
          <a:xfrm>
            <a:off x="6794205" y="1966199"/>
            <a:ext cx="5172075" cy="461665"/>
          </a:xfrm>
          <a:prstGeom prst="rect">
            <a:avLst/>
          </a:prstGeom>
          <a:noFill/>
        </p:spPr>
        <p:txBody>
          <a:bodyPr wrap="square" rtlCol="0">
            <a:spAutoFit/>
          </a:bodyPr>
          <a:lstStyle/>
          <a:p>
            <a:pPr marL="0" indent="0" algn="ctr">
              <a:buNone/>
            </a:pPr>
            <a:r>
              <a:rPr lang="en-US" sz="2400" dirty="0">
                <a:latin typeface="Tahoma" panose="020B0604030504040204" pitchFamily="34" charset="0"/>
                <a:ea typeface="Tahoma" panose="020B0604030504040204" pitchFamily="34" charset="0"/>
                <a:cs typeface="Tahoma" panose="020B0604030504040204" pitchFamily="34" charset="0"/>
                <a:hlinkClick r:id="rId5" tooltip="Data Quality Policy Template (Word file)"/>
              </a:rPr>
              <a:t>Data Quality Policy Template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Snapshot of Data Quality Policy Template">
            <a:extLst>
              <a:ext uri="{FF2B5EF4-FFF2-40B4-BE49-F238E27FC236}">
                <a16:creationId xmlns:a16="http://schemas.microsoft.com/office/drawing/2014/main" id="{B3CE6B1D-1F01-6135-BC7A-2FC5B28B10CA}"/>
              </a:ext>
            </a:extLst>
          </p:cNvPr>
          <p:cNvPicPr>
            <a:picLocks noChangeAspect="1"/>
          </p:cNvPicPr>
          <p:nvPr/>
        </p:nvPicPr>
        <p:blipFill>
          <a:blip r:embed="rId6"/>
          <a:stretch>
            <a:fillRect/>
          </a:stretch>
        </p:blipFill>
        <p:spPr>
          <a:xfrm>
            <a:off x="6792433" y="2427864"/>
            <a:ext cx="5172075" cy="2543175"/>
          </a:xfrm>
          <a:prstGeom prst="rect">
            <a:avLst/>
          </a:prstGeom>
        </p:spPr>
      </p:pic>
      <p:cxnSp>
        <p:nvCxnSpPr>
          <p:cNvPr id="14" name="Straight Arrow Connector 13">
            <a:extLst>
              <a:ext uri="{FF2B5EF4-FFF2-40B4-BE49-F238E27FC236}">
                <a16:creationId xmlns:a16="http://schemas.microsoft.com/office/drawing/2014/main" id="{C4003AD2-B64E-A8E5-EDA4-8F0CDBC8ED89}"/>
              </a:ext>
            </a:extLst>
          </p:cNvPr>
          <p:cNvCxnSpPr/>
          <p:nvPr/>
        </p:nvCxnSpPr>
        <p:spPr>
          <a:xfrm flipV="1">
            <a:off x="3944679" y="3062177"/>
            <a:ext cx="3104707" cy="13078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2357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ll on a set of stairs. Ball is marked with the number 1.">
            <a:extLst>
              <a:ext uri="{FF2B5EF4-FFF2-40B4-BE49-F238E27FC236}">
                <a16:creationId xmlns:a16="http://schemas.microsoft.com/office/drawing/2014/main" id="{8B593972-48E2-0877-07B3-907921ED20DE}"/>
              </a:ext>
            </a:extLst>
          </p:cNvPr>
          <p:cNvPicPr>
            <a:picLocks noChangeAspect="1"/>
          </p:cNvPicPr>
          <p:nvPr/>
        </p:nvPicPr>
        <p:blipFill>
          <a:blip r:embed="rId3"/>
          <a:stretch>
            <a:fillRect/>
          </a:stretch>
        </p:blipFill>
        <p:spPr>
          <a:xfrm>
            <a:off x="0" y="0"/>
            <a:ext cx="9797143" cy="6858000"/>
          </a:xfrm>
          <a:prstGeom prst="rect">
            <a:avLst/>
          </a:prstGeom>
        </p:spPr>
      </p:pic>
      <p:sp>
        <p:nvSpPr>
          <p:cNvPr id="2" name="Title 1">
            <a:extLst>
              <a:ext uri="{FF2B5EF4-FFF2-40B4-BE49-F238E27FC236}">
                <a16:creationId xmlns:a16="http://schemas.microsoft.com/office/drawing/2014/main" id="{497801D6-84C4-BD69-864B-1F76079263D2}"/>
              </a:ext>
            </a:extLst>
          </p:cNvPr>
          <p:cNvSpPr>
            <a:spLocks noGrp="1"/>
          </p:cNvSpPr>
          <p:nvPr>
            <p:ph type="title"/>
          </p:nvPr>
        </p:nvSpPr>
        <p:spPr/>
        <p:txBody>
          <a:bodyPr/>
          <a:lstStyle/>
          <a:p>
            <a:r>
              <a:rPr lang="en-US" dirty="0">
                <a:latin typeface="Tahoma"/>
                <a:ea typeface="Tahoma"/>
                <a:cs typeface="Tahoma"/>
              </a:rPr>
              <a:t>Your Next Step</a:t>
            </a:r>
          </a:p>
        </p:txBody>
      </p:sp>
      <p:sp>
        <p:nvSpPr>
          <p:cNvPr id="3" name="Content Placeholder 2">
            <a:extLst>
              <a:ext uri="{FF2B5EF4-FFF2-40B4-BE49-F238E27FC236}">
                <a16:creationId xmlns:a16="http://schemas.microsoft.com/office/drawing/2014/main" id="{3ACD051D-7498-260E-971B-96C5FA61B331}"/>
              </a:ext>
            </a:extLst>
          </p:cNvPr>
          <p:cNvSpPr>
            <a:spLocks noGrp="1"/>
          </p:cNvSpPr>
          <p:nvPr>
            <p:ph idx="1"/>
          </p:nvPr>
        </p:nvSpPr>
        <p:spPr>
          <a:xfrm>
            <a:off x="3177363" y="2055813"/>
            <a:ext cx="5658293" cy="4121788"/>
          </a:xfrm>
        </p:spPr>
        <p:txBody>
          <a:bodyPr vert="horz" lIns="91440" tIns="45720" rIns="91440" bIns="45720" rtlCol="0" anchor="t">
            <a:normAutofit/>
          </a:bodyPr>
          <a:lstStyle/>
          <a:p>
            <a:pPr marL="0" indent="0">
              <a:buNone/>
            </a:pPr>
            <a:r>
              <a:rPr lang="en-US">
                <a:solidFill>
                  <a:srgbClr val="154578"/>
                </a:solidFill>
                <a:latin typeface="Tahoma"/>
                <a:ea typeface="Tahoma"/>
                <a:cs typeface="Tahoma"/>
              </a:rPr>
              <a:t>Identify one data quality-related question you wish to investigate next</a:t>
            </a:r>
          </a:p>
          <a:p>
            <a:pPr marL="0" indent="0">
              <a:buNone/>
            </a:pPr>
            <a:endParaRPr lang="en-US">
              <a:solidFill>
                <a:srgbClr val="154578"/>
              </a:solidFill>
              <a:latin typeface="Tahoma"/>
              <a:ea typeface="Tahoma"/>
              <a:cs typeface="Tahoma"/>
            </a:endParaRPr>
          </a:p>
        </p:txBody>
      </p:sp>
      <p:sp>
        <p:nvSpPr>
          <p:cNvPr id="13" name="TextBox 12">
            <a:extLst>
              <a:ext uri="{FF2B5EF4-FFF2-40B4-BE49-F238E27FC236}">
                <a16:creationId xmlns:a16="http://schemas.microsoft.com/office/drawing/2014/main" id="{DFB122E4-E6DC-E482-885D-859D253560DB}"/>
              </a:ext>
            </a:extLst>
          </p:cNvPr>
          <p:cNvSpPr txBox="1"/>
          <p:nvPr/>
        </p:nvSpPr>
        <p:spPr>
          <a:xfrm>
            <a:off x="2394856" y="1935125"/>
            <a:ext cx="656687" cy="646331"/>
          </a:xfrm>
          <a:prstGeom prst="rect">
            <a:avLst/>
          </a:prstGeom>
          <a:noFill/>
        </p:spPr>
        <p:txBody>
          <a:bodyPr wrap="square" rtlCol="0">
            <a:spAutoFit/>
          </a:bodyPr>
          <a:lstStyle/>
          <a:p>
            <a:r>
              <a:rPr lang="en-US" sz="3600">
                <a:solidFill>
                  <a:srgbClr val="154578"/>
                </a:solidFill>
                <a:latin typeface="Tahoma" panose="020B0604030504040204" pitchFamily="34" charset="0"/>
                <a:ea typeface="Tahoma" panose="020B0604030504040204" pitchFamily="34" charset="0"/>
                <a:cs typeface="Tahoma" panose="020B0604030504040204" pitchFamily="34" charset="0"/>
              </a:rPr>
              <a:t>1</a:t>
            </a:r>
          </a:p>
        </p:txBody>
      </p:sp>
      <p:sp>
        <p:nvSpPr>
          <p:cNvPr id="18" name="TextBox 17">
            <a:extLst>
              <a:ext uri="{FF2B5EF4-FFF2-40B4-BE49-F238E27FC236}">
                <a16:creationId xmlns:a16="http://schemas.microsoft.com/office/drawing/2014/main" id="{9C466537-0104-1732-1413-C9453E630B82}"/>
              </a:ext>
            </a:extLst>
          </p:cNvPr>
          <p:cNvSpPr txBox="1"/>
          <p:nvPr/>
        </p:nvSpPr>
        <p:spPr>
          <a:xfrm>
            <a:off x="5699052" y="2987749"/>
            <a:ext cx="3838354" cy="1200329"/>
          </a:xfrm>
          <a:prstGeom prst="rect">
            <a:avLst/>
          </a:prstGeom>
          <a:noFill/>
        </p:spPr>
        <p:txBody>
          <a:bodyPr wrap="square" rtlCol="0">
            <a:spAutoFit/>
          </a:bodyPr>
          <a:lstStyle/>
          <a:p>
            <a:pPr marL="0" indent="0">
              <a:buNone/>
            </a:pPr>
            <a:endParaRPr lang="en-US">
              <a:solidFill>
                <a:srgbClr val="154578"/>
              </a:solidFill>
              <a:latin typeface="Tahoma"/>
              <a:ea typeface="Tahoma"/>
              <a:cs typeface="Tahoma"/>
            </a:endParaRPr>
          </a:p>
          <a:p>
            <a:pPr marL="0" indent="0">
              <a:buNone/>
            </a:pPr>
            <a:r>
              <a:rPr lang="en-US" u="sng">
                <a:solidFill>
                  <a:srgbClr val="154578"/>
                </a:solidFill>
                <a:latin typeface="Tahoma"/>
                <a:ea typeface="Tahoma"/>
                <a:cs typeface="Tahoma"/>
              </a:rPr>
              <a:t>Reminder: </a:t>
            </a:r>
          </a:p>
          <a:p>
            <a:pPr marL="0" indent="0">
              <a:buNone/>
            </a:pPr>
            <a:r>
              <a:rPr lang="en-US">
                <a:solidFill>
                  <a:srgbClr val="154578"/>
                </a:solidFill>
                <a:latin typeface="Tahoma"/>
                <a:ea typeface="Tahoma"/>
                <a:cs typeface="Tahoma"/>
              </a:rPr>
              <a:t>Is your question clear, measurable, answerable, and unbiased?</a:t>
            </a:r>
            <a:endParaRPr lang="en-US">
              <a:solidFill>
                <a:srgbClr val="154578"/>
              </a:solidFill>
            </a:endParaRPr>
          </a:p>
        </p:txBody>
      </p:sp>
      <p:sp>
        <p:nvSpPr>
          <p:cNvPr id="20" name="Date Placeholder 3">
            <a:extLst>
              <a:ext uri="{FF2B5EF4-FFF2-40B4-BE49-F238E27FC236}">
                <a16:creationId xmlns:a16="http://schemas.microsoft.com/office/drawing/2014/main" id="{6F64A2C1-0A67-2397-12BB-EC0721B6C74B}"/>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64</a:t>
            </a:fld>
            <a:endParaRPr lang="en-US">
              <a:solidFill>
                <a:schemeClr val="bg1"/>
              </a:solidFill>
            </a:endParaRPr>
          </a:p>
        </p:txBody>
      </p:sp>
    </p:spTree>
    <p:extLst>
      <p:ext uri="{BB962C8B-B14F-4D97-AF65-F5344CB8AC3E}">
        <p14:creationId xmlns:p14="http://schemas.microsoft.com/office/powerpoint/2010/main" val="40397561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E058-AF74-DEB8-6CBD-F6D4A6C50C09}"/>
              </a:ext>
            </a:extLst>
          </p:cNvPr>
          <p:cNvSpPr>
            <a:spLocks noGrp="1"/>
          </p:cNvSpPr>
          <p:nvPr>
            <p:ph type="title"/>
          </p:nvPr>
        </p:nvSpPr>
        <p:spPr/>
        <p:txBody>
          <a:bodyPr/>
          <a:lstStyle/>
          <a:p>
            <a:r>
              <a:rPr lang="en-US" dirty="0"/>
              <a:t>What Can </a:t>
            </a:r>
            <a:r>
              <a:rPr lang="en-US" dirty="0" err="1"/>
              <a:t>DaSy</a:t>
            </a:r>
            <a:r>
              <a:rPr lang="en-US" dirty="0"/>
              <a:t> Do For You?</a:t>
            </a:r>
          </a:p>
        </p:txBody>
      </p:sp>
      <p:sp>
        <p:nvSpPr>
          <p:cNvPr id="3" name="Content Placeholder 2">
            <a:extLst>
              <a:ext uri="{FF2B5EF4-FFF2-40B4-BE49-F238E27FC236}">
                <a16:creationId xmlns:a16="http://schemas.microsoft.com/office/drawing/2014/main" id="{1E734224-7A37-1FF4-4C00-38EC05CFD08E}"/>
              </a:ext>
            </a:extLst>
          </p:cNvPr>
          <p:cNvSpPr>
            <a:spLocks noGrp="1"/>
          </p:cNvSpPr>
          <p:nvPr>
            <p:ph idx="1"/>
          </p:nvPr>
        </p:nvSpPr>
        <p:spPr/>
        <p:txBody>
          <a:bodyPr vert="horz" lIns="91440" tIns="45720" rIns="91440" bIns="45720" rtlCol="0" anchor="t">
            <a:normAutofit/>
          </a:bodyPr>
          <a:lstStyle/>
          <a:p>
            <a:pPr>
              <a:buFont typeface="Wingdings" panose="020B0604020202020204" pitchFamily="34" charset="0"/>
              <a:buChar char="ü"/>
            </a:pPr>
            <a:r>
              <a:rPr lang="en-US">
                <a:latin typeface="Tahoma"/>
                <a:ea typeface="Tahoma"/>
                <a:cs typeface="Tahoma"/>
              </a:rPr>
              <a:t>Support your use of pattern checking resources</a:t>
            </a:r>
          </a:p>
          <a:p>
            <a:pPr>
              <a:buFont typeface="Wingdings" panose="020B0604020202020204" pitchFamily="34" charset="0"/>
              <a:buChar char="ü"/>
            </a:pPr>
            <a:r>
              <a:rPr lang="en-US">
                <a:latin typeface="Tahoma"/>
                <a:ea typeface="Tahoma"/>
                <a:cs typeface="Tahoma"/>
              </a:rPr>
              <a:t>Help develop your critical questions and related analysis plans</a:t>
            </a:r>
          </a:p>
          <a:p>
            <a:pPr>
              <a:buFont typeface="Wingdings" panose="020B0604020202020204" pitchFamily="34" charset="0"/>
              <a:buChar char="ü"/>
            </a:pPr>
            <a:r>
              <a:rPr lang="en-US">
                <a:latin typeface="Tahoma"/>
                <a:ea typeface="Tahoma"/>
                <a:cs typeface="Tahoma"/>
              </a:rPr>
              <a:t>Provider further training on data quality, analysis planning, etc.</a:t>
            </a:r>
          </a:p>
          <a:p>
            <a:pPr>
              <a:buFont typeface="Wingdings" panose="020B0604020202020204" pitchFamily="34" charset="0"/>
              <a:buChar char="ü"/>
            </a:pPr>
            <a:r>
              <a:rPr lang="en-US">
                <a:latin typeface="Tahoma"/>
                <a:ea typeface="Tahoma"/>
                <a:cs typeface="Tahoma"/>
              </a:rPr>
              <a:t>Engage you in learning communities</a:t>
            </a:r>
          </a:p>
          <a:p>
            <a:pPr>
              <a:buFont typeface="Wingdings" panose="020B0604020202020204" pitchFamily="34" charset="0"/>
              <a:buChar char="ü"/>
            </a:pPr>
            <a:r>
              <a:rPr lang="en-US">
                <a:latin typeface="Tahoma"/>
                <a:ea typeface="Tahoma"/>
                <a:cs typeface="Tahoma"/>
              </a:rPr>
              <a:t>Connect you with further resources</a:t>
            </a:r>
          </a:p>
          <a:p>
            <a:pPr>
              <a:buFont typeface="Wingdings" panose="020B0604020202020204" pitchFamily="34" charset="0"/>
              <a:buChar char="ü"/>
            </a:pPr>
            <a:r>
              <a:rPr lang="en-US">
                <a:latin typeface="Tahoma"/>
                <a:ea typeface="Tahoma"/>
                <a:cs typeface="Tahoma"/>
              </a:rPr>
              <a:t>Support development of data quality policies</a:t>
            </a:r>
          </a:p>
        </p:txBody>
      </p:sp>
    </p:spTree>
    <p:extLst>
      <p:ext uri="{BB962C8B-B14F-4D97-AF65-F5344CB8AC3E}">
        <p14:creationId xmlns:p14="http://schemas.microsoft.com/office/powerpoint/2010/main" val="16362587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C76601-96DD-2C41-9A9C-E99CD7DD7AAC}"/>
              </a:ext>
            </a:extLst>
          </p:cNvPr>
          <p:cNvSpPr>
            <a:spLocks noGrp="1"/>
          </p:cNvSpPr>
          <p:nvPr>
            <p:ph type="title" idx="4294967295"/>
          </p:nvPr>
        </p:nvSpPr>
        <p:spPr>
          <a:xfrm>
            <a:off x="838200" y="365125"/>
            <a:ext cx="10515600" cy="1325563"/>
          </a:xfrm>
        </p:spPr>
        <p:txBody>
          <a:bodyPr/>
          <a:lstStyle/>
          <a:p>
            <a:pPr algn="ctr"/>
            <a:r>
              <a:rPr lang="en-US" b="1" dirty="0">
                <a:solidFill>
                  <a:schemeClr val="bg1"/>
                </a:solidFill>
              </a:rPr>
              <a:t>Thank you</a:t>
            </a:r>
          </a:p>
        </p:txBody>
      </p:sp>
      <p:pic>
        <p:nvPicPr>
          <p:cNvPr id="2" name="Picture 1" descr="Dasy Logo">
            <a:extLst>
              <a:ext uri="{FF2B5EF4-FFF2-40B4-BE49-F238E27FC236}">
                <a16:creationId xmlns:a16="http://schemas.microsoft.com/office/drawing/2014/main" id="{5FCC8E4B-9410-1846-9631-C6AE2E173A6F}"/>
              </a:ext>
            </a:extLst>
          </p:cNvPr>
          <p:cNvPicPr>
            <a:picLocks noChangeAspect="1"/>
          </p:cNvPicPr>
          <p:nvPr/>
        </p:nvPicPr>
        <p:blipFill>
          <a:blip r:embed="rId3"/>
          <a:stretch>
            <a:fillRect/>
          </a:stretch>
        </p:blipFill>
        <p:spPr>
          <a:xfrm>
            <a:off x="3609420" y="1659626"/>
            <a:ext cx="4973160" cy="1645920"/>
          </a:xfrm>
          <a:prstGeom prst="rect">
            <a:avLst/>
          </a:prstGeom>
        </p:spPr>
      </p:pic>
      <p:grpSp>
        <p:nvGrpSpPr>
          <p:cNvPr id="6" name="Group 5">
            <a:extLst>
              <a:ext uri="{FF2B5EF4-FFF2-40B4-BE49-F238E27FC236}">
                <a16:creationId xmlns:a16="http://schemas.microsoft.com/office/drawing/2014/main" id="{1F3BC469-D6A8-4045-9804-B8B3FD19DDAA}"/>
              </a:ext>
            </a:extLst>
          </p:cNvPr>
          <p:cNvGrpSpPr/>
          <p:nvPr/>
        </p:nvGrpSpPr>
        <p:grpSpPr>
          <a:xfrm>
            <a:off x="2675862" y="3790864"/>
            <a:ext cx="6840277" cy="1371600"/>
            <a:chOff x="2873827" y="3790864"/>
            <a:chExt cx="6840277" cy="1371600"/>
          </a:xfrm>
        </p:grpSpPr>
        <p:sp>
          <p:nvSpPr>
            <p:cNvPr id="7" name="Title 1">
              <a:extLst>
                <a:ext uri="{FF2B5EF4-FFF2-40B4-BE49-F238E27FC236}">
                  <a16:creationId xmlns:a16="http://schemas.microsoft.com/office/drawing/2014/main" id="{C52333B6-2FF6-D846-B637-E6799129F67A}"/>
                </a:ext>
              </a:extLst>
            </p:cNvPr>
            <p:cNvSpPr txBox="1">
              <a:spLocks/>
            </p:cNvSpPr>
            <p:nvPr/>
          </p:nvSpPr>
          <p:spPr>
            <a:xfrm>
              <a:off x="2873827" y="3790864"/>
              <a:ext cx="5437414" cy="1227772"/>
            </a:xfrm>
            <a:prstGeom prst="rect">
              <a:avLst/>
            </a:prstGeom>
          </p:spPr>
          <p:txBody>
            <a:bodyPr/>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pPr>
                <a:lnSpc>
                  <a:spcPct val="150000"/>
                </a:lnSpc>
              </a:pPr>
              <a:r>
                <a:rPr lang="en-US" sz="2600">
                  <a:solidFill>
                    <a:schemeClr val="bg1"/>
                  </a:solidFill>
                </a:rPr>
                <a:t>Visit us at </a:t>
              </a:r>
              <a:r>
                <a:rPr lang="en-US" sz="2600">
                  <a:solidFill>
                    <a:schemeClr val="bg1"/>
                  </a:solidFill>
                  <a:hlinkClick r:id="rId4" tooltip="The DaSy Center website">
                    <a:extLst>
                      <a:ext uri="{A12FA001-AC4F-418D-AE19-62706E023703}">
                        <ahyp:hlinkClr xmlns:ahyp="http://schemas.microsoft.com/office/drawing/2018/hyperlinkcolor" val="tx"/>
                      </a:ext>
                    </a:extLst>
                  </a:hlinkClick>
                </a:rPr>
                <a:t>DaSyCenter.org</a:t>
              </a:r>
              <a:r>
                <a:rPr lang="en-US" sz="2600">
                  <a:solidFill>
                    <a:schemeClr val="bg1"/>
                  </a:solidFill>
                </a:rPr>
                <a:t>.</a:t>
              </a:r>
            </a:p>
            <a:p>
              <a:pPr>
                <a:lnSpc>
                  <a:spcPct val="150000"/>
                </a:lnSpc>
              </a:pPr>
              <a:r>
                <a:rPr lang="en-US" sz="2600" dirty="0">
                  <a:solidFill>
                    <a:schemeClr val="bg1"/>
                  </a:solidFill>
                </a:rPr>
                <a:t>Follow us on Twitter: </a:t>
              </a:r>
              <a:r>
                <a:rPr lang="en-US" sz="2600" u="sng" dirty="0">
                  <a:solidFill>
                    <a:schemeClr val="bg1"/>
                  </a:solidFill>
                  <a:hlinkClick r:id="rId5" tooltip="DaSy Center Twitter feed">
                    <a:extLst>
                      <a:ext uri="{A12FA001-AC4F-418D-AE19-62706E023703}">
                        <ahyp:hlinkClr xmlns:ahyp="http://schemas.microsoft.com/office/drawing/2018/hyperlinkcolor" val="tx"/>
                      </a:ext>
                    </a:extLst>
                  </a:hlinkClick>
                </a:rPr>
                <a:t>@DaSyCenter</a:t>
              </a:r>
              <a:r>
                <a:rPr lang="en-US" sz="2600" dirty="0">
                  <a:solidFill>
                    <a:schemeClr val="bg1"/>
                  </a:solidFill>
                </a:rPr>
                <a:t>  </a:t>
              </a:r>
            </a:p>
            <a:p>
              <a:pPr algn="ctr">
                <a:lnSpc>
                  <a:spcPct val="150000"/>
                </a:lnSpc>
              </a:pPr>
              <a:endParaRPr lang="en-US" dirty="0">
                <a:solidFill>
                  <a:schemeClr val="bg1"/>
                </a:solidFill>
              </a:endParaRPr>
            </a:p>
          </p:txBody>
        </p:sp>
        <p:pic>
          <p:nvPicPr>
            <p:cNvPr id="5" name="Picture 4">
              <a:extLst>
                <a:ext uri="{FF2B5EF4-FFF2-40B4-BE49-F238E27FC236}">
                  <a16:creationId xmlns:a16="http://schemas.microsoft.com/office/drawing/2014/main" id="{BEFB747B-01BD-6FDB-E73D-2983D6F99CD4}"/>
                </a:ext>
              </a:extLst>
            </p:cNvPr>
            <p:cNvPicPr>
              <a:picLocks noChangeAspect="1"/>
            </p:cNvPicPr>
            <p:nvPr/>
          </p:nvPicPr>
          <p:blipFill>
            <a:blip r:embed="rId6"/>
            <a:stretch>
              <a:fillRect/>
            </a:stretch>
          </p:blipFill>
          <p:spPr>
            <a:xfrm>
              <a:off x="8656043" y="3790864"/>
              <a:ext cx="1058061" cy="1371600"/>
            </a:xfrm>
            <a:prstGeom prst="rect">
              <a:avLst/>
            </a:prstGeom>
          </p:spPr>
        </p:pic>
      </p:grpSp>
      <p:sp>
        <p:nvSpPr>
          <p:cNvPr id="9" name="Rectangle 8" descr="IDEAS that Work logo">
            <a:extLst>
              <a:ext uri="{FF2B5EF4-FFF2-40B4-BE49-F238E27FC236}">
                <a16:creationId xmlns:a16="http://schemas.microsoft.com/office/drawing/2014/main" id="{6C63B822-9323-2548-8D04-18100BC95202}"/>
              </a:ext>
            </a:extLst>
          </p:cNvPr>
          <p:cNvSpPr/>
          <p:nvPr/>
        </p:nvSpPr>
        <p:spPr>
          <a:xfrm>
            <a:off x="-13855" y="5306291"/>
            <a:ext cx="12216384" cy="1551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ndParaRPr>
          </a:p>
        </p:txBody>
      </p:sp>
      <p:sp>
        <p:nvSpPr>
          <p:cNvPr id="8" name="Title 1">
            <a:extLst>
              <a:ext uri="{FF2B5EF4-FFF2-40B4-BE49-F238E27FC236}">
                <a16:creationId xmlns:a16="http://schemas.microsoft.com/office/drawing/2014/main" id="{CE2C777A-643E-E341-B65D-7F673EF98944}"/>
              </a:ext>
            </a:extLst>
          </p:cNvPr>
          <p:cNvSpPr txBox="1">
            <a:spLocks/>
          </p:cNvSpPr>
          <p:nvPr/>
        </p:nvSpPr>
        <p:spPr>
          <a:xfrm>
            <a:off x="1981199" y="5500254"/>
            <a:ext cx="9899401" cy="1070091"/>
          </a:xfrm>
          <a:prstGeom prst="rect">
            <a:avLst/>
          </a:prstGeom>
        </p:spPr>
        <p:txBody>
          <a:bodyPr/>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pPr>
              <a:lnSpc>
                <a:spcPts val="2000"/>
              </a:lnSpc>
            </a:pPr>
            <a:r>
              <a:rPr lang="en-US" sz="1500"/>
              <a:t>The contents of this presentation were developed under a grant from the U.S. Department of Education, #H373Z190002. The contents and resources do not necessarily represent the policy of the U.S. Department of Education, and you should not assume endorsement by the Federal Government. Project Officers: Meredith Miceli and Amy Bae.</a:t>
            </a:r>
            <a:endParaRPr lang="en-US" sz="1500" b="1"/>
          </a:p>
        </p:txBody>
      </p:sp>
      <p:pic>
        <p:nvPicPr>
          <p:cNvPr id="10" name="Picture 9" descr="IDEAs that Work. U.S. Office of Special Education Programs">
            <a:extLst>
              <a:ext uri="{FF2B5EF4-FFF2-40B4-BE49-F238E27FC236}">
                <a16:creationId xmlns:a16="http://schemas.microsoft.com/office/drawing/2014/main" id="{C10C30C0-6FA3-CA47-BE38-14956011A4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094" y="5415674"/>
            <a:ext cx="1351142" cy="1126962"/>
          </a:xfrm>
          <a:prstGeom prst="rect">
            <a:avLst/>
          </a:prstGeom>
        </p:spPr>
      </p:pic>
      <p:sp>
        <p:nvSpPr>
          <p:cNvPr id="3" name="TextBox 2">
            <a:extLst>
              <a:ext uri="{FF2B5EF4-FFF2-40B4-BE49-F238E27FC236}">
                <a16:creationId xmlns:a16="http://schemas.microsoft.com/office/drawing/2014/main" id="{1FF53BB7-AEF2-8F1B-307D-DC8B125D97A5}"/>
              </a:ext>
            </a:extLst>
          </p:cNvPr>
          <p:cNvSpPr txBox="1"/>
          <p:nvPr/>
        </p:nvSpPr>
        <p:spPr>
          <a:xfrm>
            <a:off x="10091119" y="4035418"/>
            <a:ext cx="1835944" cy="369332"/>
          </a:xfrm>
          <a:prstGeom prst="rect">
            <a:avLst/>
          </a:prstGeom>
          <a:noFill/>
        </p:spPr>
        <p:txBody>
          <a:bodyPr wrap="square" rtlCol="0">
            <a:spAutoFit/>
          </a:bodyPr>
          <a:lstStyle/>
          <a:p>
            <a:r>
              <a:rPr lang="en-US" b="1">
                <a:solidFill>
                  <a:schemeClr val="bg1"/>
                </a:solidFill>
                <a:latin typeface="Tahoma" panose="020B0604030504040204" pitchFamily="34" charset="0"/>
                <a:ea typeface="Tahoma" panose="020B0604030504040204" pitchFamily="34" charset="0"/>
                <a:cs typeface="Tahoma" panose="020B0604030504040204" pitchFamily="34" charset="0"/>
              </a:rPr>
              <a:t>#IDIO2022</a:t>
            </a:r>
          </a:p>
        </p:txBody>
      </p:sp>
      <p:sp>
        <p:nvSpPr>
          <p:cNvPr id="12" name="TextBox 11">
            <a:extLst>
              <a:ext uri="{FF2B5EF4-FFF2-40B4-BE49-F238E27FC236}">
                <a16:creationId xmlns:a16="http://schemas.microsoft.com/office/drawing/2014/main" id="{2335471D-AA6C-1C68-8C1A-05FFDAB9DE28}"/>
              </a:ext>
            </a:extLst>
          </p:cNvPr>
          <p:cNvSpPr txBox="1"/>
          <p:nvPr/>
        </p:nvSpPr>
        <p:spPr>
          <a:xfrm>
            <a:off x="831962" y="929053"/>
            <a:ext cx="1797764" cy="1754326"/>
          </a:xfrm>
          <a:prstGeom prst="rect">
            <a:avLst/>
          </a:prstGeom>
          <a:solidFill>
            <a:schemeClr val="accent4">
              <a:lumMod val="20000"/>
              <a:lumOff val="80000"/>
            </a:schemeClr>
          </a:solidFill>
          <a:ln>
            <a:solidFill>
              <a:schemeClr val="accent4">
                <a:lumMod val="75000"/>
              </a:schemeClr>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Please check in for the session on</a:t>
            </a:r>
          </a:p>
          <a:p>
            <a:r>
              <a:rPr lang="en-US"/>
              <a:t>the app to complete the evaluation.</a:t>
            </a:r>
            <a:endParaRPr lang="en-US">
              <a:cs typeface="Calibri"/>
            </a:endParaRPr>
          </a:p>
        </p:txBody>
      </p:sp>
      <p:pic>
        <p:nvPicPr>
          <p:cNvPr id="14" name="Graphic 2" descr="Smart Phone with solid fill">
            <a:extLst>
              <a:ext uri="{FF2B5EF4-FFF2-40B4-BE49-F238E27FC236}">
                <a16:creationId xmlns:a16="http://schemas.microsoft.com/office/drawing/2014/main" id="{1C053868-B39B-1188-5BA3-911C8086BB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83616" y="1314194"/>
            <a:ext cx="702129" cy="702129"/>
          </a:xfrm>
          <a:prstGeom prst="rect">
            <a:avLst/>
          </a:prstGeom>
        </p:spPr>
      </p:pic>
    </p:spTree>
    <p:extLst>
      <p:ext uri="{BB962C8B-B14F-4D97-AF65-F5344CB8AC3E}">
        <p14:creationId xmlns:p14="http://schemas.microsoft.com/office/powerpoint/2010/main" val="2972798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7B5F8-9456-0055-F154-1F6C27A0EA74}"/>
              </a:ext>
            </a:extLst>
          </p:cNvPr>
          <p:cNvSpPr>
            <a:spLocks noGrp="1"/>
          </p:cNvSpPr>
          <p:nvPr>
            <p:ph type="title"/>
          </p:nvPr>
        </p:nvSpPr>
        <p:spPr>
          <a:xfrm>
            <a:off x="4965431" y="52361"/>
            <a:ext cx="6586491" cy="1286160"/>
          </a:xfrm>
        </p:spPr>
        <p:txBody>
          <a:bodyPr anchor="b">
            <a:normAutofit/>
          </a:bodyPr>
          <a:lstStyle/>
          <a:p>
            <a:pPr algn="ctr"/>
            <a:r>
              <a:rPr lang="en-US" dirty="0"/>
              <a:t>Agenda</a:t>
            </a:r>
          </a:p>
        </p:txBody>
      </p:sp>
      <p:pic>
        <p:nvPicPr>
          <p:cNvPr id="30" name="Picture 29" descr="&quot; &quot;">
            <a:extLst>
              <a:ext uri="{FF2B5EF4-FFF2-40B4-BE49-F238E27FC236}">
                <a16:creationId xmlns:a16="http://schemas.microsoft.com/office/drawing/2014/main" id="{B7CDA8C6-043A-0FD0-DD0F-0A9EFA4D229B}"/>
              </a:ext>
            </a:extLst>
          </p:cNvPr>
          <p:cNvPicPr>
            <a:picLocks noChangeAspect="1"/>
          </p:cNvPicPr>
          <p:nvPr/>
        </p:nvPicPr>
        <p:blipFill rotWithShape="1">
          <a:blip r:embed="rId3"/>
          <a:srcRect l="28525" r="30581" b="1"/>
          <a:stretch/>
        </p:blipFill>
        <p:spPr>
          <a:xfrm>
            <a:off x="-10274" y="10"/>
            <a:ext cx="4635571" cy="6857990"/>
          </a:xfrm>
          <a:prstGeom prst="rect">
            <a:avLst/>
          </a:prstGeom>
          <a:effectLst/>
        </p:spPr>
      </p:pic>
      <p:cxnSp>
        <p:nvCxnSpPr>
          <p:cNvPr id="38" name="Straight Connector 3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E8A52"/>
            </a:solidFill>
          </a:ln>
        </p:spPr>
        <p:style>
          <a:lnRef idx="1">
            <a:schemeClr val="accent1"/>
          </a:lnRef>
          <a:fillRef idx="0">
            <a:schemeClr val="accent1"/>
          </a:fillRef>
          <a:effectRef idx="0">
            <a:schemeClr val="accent1"/>
          </a:effectRef>
          <a:fontRef idx="minor">
            <a:schemeClr val="tx1"/>
          </a:fontRef>
        </p:style>
      </p:cxnSp>
      <p:graphicFrame>
        <p:nvGraphicFramePr>
          <p:cNvPr id="44" name="Content Placeholder 2">
            <a:extLst>
              <a:ext uri="{FF2B5EF4-FFF2-40B4-BE49-F238E27FC236}">
                <a16:creationId xmlns:a16="http://schemas.microsoft.com/office/drawing/2014/main" id="{7B74E8C4-FC14-203E-996E-5167964C7427}"/>
              </a:ext>
            </a:extLst>
          </p:cNvPr>
          <p:cNvGraphicFramePr>
            <a:graphicFrameLocks noGrp="1"/>
          </p:cNvGraphicFramePr>
          <p:nvPr>
            <p:ph idx="1"/>
            <p:extLst>
              <p:ext uri="{D42A27DB-BD31-4B8C-83A1-F6EECF244321}">
                <p14:modId xmlns:p14="http://schemas.microsoft.com/office/powerpoint/2010/main" val="3199226344"/>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6" name="Date Placeholder 3">
            <a:extLst>
              <a:ext uri="{FF2B5EF4-FFF2-40B4-BE49-F238E27FC236}">
                <a16:creationId xmlns:a16="http://schemas.microsoft.com/office/drawing/2014/main" id="{F12D9458-1172-6845-F97E-F1D4E33C0F19}"/>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7</a:t>
            </a:fld>
            <a:endParaRPr lang="en-US"/>
          </a:p>
        </p:txBody>
      </p:sp>
      <p:sp>
        <p:nvSpPr>
          <p:cNvPr id="3" name="TextBox 2">
            <a:extLst>
              <a:ext uri="{FF2B5EF4-FFF2-40B4-BE49-F238E27FC236}">
                <a16:creationId xmlns:a16="http://schemas.microsoft.com/office/drawing/2014/main" id="{0E82C44C-E7EE-663A-2460-B017C7160D34}"/>
              </a:ext>
            </a:extLst>
          </p:cNvPr>
          <p:cNvSpPr txBox="1"/>
          <p:nvPr/>
        </p:nvSpPr>
        <p:spPr>
          <a:xfrm>
            <a:off x="8731405" y="6223819"/>
            <a:ext cx="1835944" cy="369332"/>
          </a:xfrm>
          <a:prstGeom prst="rect">
            <a:avLst/>
          </a:prstGeom>
          <a:noFill/>
        </p:spPr>
        <p:txBody>
          <a:bodyPr wrap="square" rtlCol="0">
            <a:spAutoFit/>
          </a:bodyPr>
          <a:lstStyle/>
          <a:p>
            <a:r>
              <a:rPr lang="en-US" b="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#IDIO2022</a:t>
            </a:r>
          </a:p>
        </p:txBody>
      </p:sp>
    </p:spTree>
    <p:extLst>
      <p:ext uri="{BB962C8B-B14F-4D97-AF65-F5344CB8AC3E}">
        <p14:creationId xmlns:p14="http://schemas.microsoft.com/office/powerpoint/2010/main" val="671470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00BF-236F-09BC-07BD-2F027F4F5F8F}"/>
              </a:ext>
            </a:extLst>
          </p:cNvPr>
          <p:cNvSpPr>
            <a:spLocks noGrp="1"/>
          </p:cNvSpPr>
          <p:nvPr>
            <p:ph type="title"/>
          </p:nvPr>
        </p:nvSpPr>
        <p:spPr>
          <a:xfrm>
            <a:off x="5178081" y="140170"/>
            <a:ext cx="6586491" cy="1286160"/>
          </a:xfrm>
        </p:spPr>
        <p:txBody>
          <a:bodyPr anchor="b">
            <a:normAutofit/>
          </a:bodyPr>
          <a:lstStyle/>
          <a:p>
            <a:pPr algn="ctr"/>
            <a:r>
              <a:rPr lang="en-US" dirty="0">
                <a:latin typeface="Tahoma"/>
                <a:ea typeface="Tahoma"/>
                <a:cs typeface="Tahoma"/>
              </a:rPr>
              <a:t>Housekeeping</a:t>
            </a:r>
            <a:endParaRPr lang="en-US" dirty="0"/>
          </a:p>
        </p:txBody>
      </p:sp>
      <p:sp>
        <p:nvSpPr>
          <p:cNvPr id="3" name="Content Placeholder 2">
            <a:extLst>
              <a:ext uri="{FF2B5EF4-FFF2-40B4-BE49-F238E27FC236}">
                <a16:creationId xmlns:a16="http://schemas.microsoft.com/office/drawing/2014/main" id="{CB9C77D9-A5FE-624E-B4C3-955648E110DF}"/>
              </a:ext>
            </a:extLst>
          </p:cNvPr>
          <p:cNvSpPr>
            <a:spLocks noGrp="1"/>
          </p:cNvSpPr>
          <p:nvPr>
            <p:ph idx="1"/>
          </p:nvPr>
        </p:nvSpPr>
        <p:spPr>
          <a:xfrm>
            <a:off x="4807505" y="2141349"/>
            <a:ext cx="7319551" cy="3785419"/>
          </a:xfrm>
        </p:spPr>
        <p:txBody>
          <a:bodyPr vert="horz" lIns="91440" tIns="45720" rIns="91440" bIns="45720" rtlCol="0" anchor="t">
            <a:noAutofit/>
          </a:bodyPr>
          <a:lstStyle/>
          <a:p>
            <a:r>
              <a:rPr lang="en-US" sz="2200">
                <a:latin typeface="Tahoma"/>
                <a:ea typeface="Tahoma"/>
                <a:cs typeface="Tahoma"/>
              </a:rPr>
              <a:t>Tables organized by state approach to child outcomes measurement</a:t>
            </a:r>
          </a:p>
          <a:p>
            <a:r>
              <a:rPr lang="en-US" sz="2200">
                <a:latin typeface="Tahoma"/>
                <a:ea typeface="Tahoma"/>
                <a:cs typeface="Tahoma"/>
              </a:rPr>
              <a:t>Download the session content:</a:t>
            </a:r>
            <a:endParaRPr lang="en-US" sz="2200"/>
          </a:p>
          <a:p>
            <a:pPr lvl="1"/>
            <a:r>
              <a:rPr lang="en-US" sz="2200">
                <a:latin typeface="Tahoma"/>
                <a:ea typeface="Tahoma"/>
                <a:cs typeface="Tahoma"/>
              </a:rPr>
              <a:t>Data Template Pattern Checking EXAMPLE (XLSX)</a:t>
            </a:r>
            <a:endParaRPr lang="en-US" sz="2200"/>
          </a:p>
          <a:p>
            <a:pPr lvl="1"/>
            <a:r>
              <a:rPr lang="en-US" sz="2200">
                <a:latin typeface="Tahoma"/>
                <a:ea typeface="Tahoma"/>
                <a:cs typeface="Tahoma"/>
              </a:rPr>
              <a:t>Data Template Pattern Checking Example Handout (PDF) </a:t>
            </a:r>
          </a:p>
          <a:p>
            <a:pPr lvl="1"/>
            <a:r>
              <a:rPr lang="en-US" sz="2200">
                <a:latin typeface="Tahoma"/>
                <a:ea typeface="Tahoma"/>
                <a:cs typeface="Tahoma"/>
              </a:rPr>
              <a:t>(optional) Data Template Pattern Checking BLANK (XLSX)</a:t>
            </a:r>
            <a:endParaRPr lang="en-US" sz="2200"/>
          </a:p>
          <a:p>
            <a:pPr lvl="1"/>
            <a:r>
              <a:rPr lang="en-US" sz="2200">
                <a:latin typeface="Tahoma"/>
                <a:ea typeface="Tahoma"/>
                <a:cs typeface="Tahoma"/>
              </a:rPr>
              <a:t>Data Quality Profile Review Worksheet (DOCX)</a:t>
            </a:r>
            <a:endParaRPr lang="en-US" sz="2200"/>
          </a:p>
        </p:txBody>
      </p:sp>
      <p:pic>
        <p:nvPicPr>
          <p:cNvPr id="7" name="Picture 6" descr="&quot; &quot;&#10;">
            <a:extLst>
              <a:ext uri="{FF2B5EF4-FFF2-40B4-BE49-F238E27FC236}">
                <a16:creationId xmlns:a16="http://schemas.microsoft.com/office/drawing/2014/main" id="{92A52C2F-39DE-F357-6B0A-266A8B07E617}"/>
              </a:ext>
            </a:extLst>
          </p:cNvPr>
          <p:cNvPicPr>
            <a:picLocks noChangeAspect="1"/>
          </p:cNvPicPr>
          <p:nvPr/>
        </p:nvPicPr>
        <p:blipFill rotWithShape="1">
          <a:blip r:embed="rId3"/>
          <a:srcRect l="34711" r="31492"/>
          <a:stretch/>
        </p:blipFill>
        <p:spPr>
          <a:xfrm>
            <a:off x="-10274"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Date Placeholder 3">
            <a:extLst>
              <a:ext uri="{FF2B5EF4-FFF2-40B4-BE49-F238E27FC236}">
                <a16:creationId xmlns:a16="http://schemas.microsoft.com/office/drawing/2014/main" id="{5B8901BA-902F-F468-9531-2E04CC22EE40}"/>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8</a:t>
            </a:fld>
            <a:endParaRPr lang="en-US">
              <a:solidFill>
                <a:schemeClr val="bg1"/>
              </a:solidFill>
            </a:endParaRPr>
          </a:p>
        </p:txBody>
      </p:sp>
    </p:spTree>
    <p:extLst>
      <p:ext uri="{BB962C8B-B14F-4D97-AF65-F5344CB8AC3E}">
        <p14:creationId xmlns:p14="http://schemas.microsoft.com/office/powerpoint/2010/main" val="2051578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69CB-D488-2B20-4EB3-96749B12C70F}"/>
              </a:ext>
            </a:extLst>
          </p:cNvPr>
          <p:cNvSpPr>
            <a:spLocks noGrp="1"/>
          </p:cNvSpPr>
          <p:nvPr>
            <p:ph type="title"/>
          </p:nvPr>
        </p:nvSpPr>
        <p:spPr>
          <a:xfrm>
            <a:off x="512956" y="197857"/>
            <a:ext cx="11175380" cy="1344148"/>
          </a:xfrm>
        </p:spPr>
        <p:txBody>
          <a:bodyPr>
            <a:normAutofit fontScale="90000"/>
          </a:bodyPr>
          <a:lstStyle/>
          <a:p>
            <a:r>
              <a:rPr lang="en-US" dirty="0">
                <a:latin typeface="Tahoma"/>
                <a:ea typeface="Tahoma"/>
                <a:cs typeface="Tahoma"/>
              </a:rPr>
              <a:t>How proficient do you feel in addressing data quality issues with your child outcomes data?</a:t>
            </a:r>
            <a:endParaRPr lang="en-US" dirty="0"/>
          </a:p>
        </p:txBody>
      </p:sp>
      <p:sp>
        <p:nvSpPr>
          <p:cNvPr id="3" name="Content Placeholder 2">
            <a:extLst>
              <a:ext uri="{FF2B5EF4-FFF2-40B4-BE49-F238E27FC236}">
                <a16:creationId xmlns:a16="http://schemas.microsoft.com/office/drawing/2014/main" id="{F5371EF6-255D-B51C-3C0C-2E380D890B28}"/>
              </a:ext>
            </a:extLst>
          </p:cNvPr>
          <p:cNvSpPr>
            <a:spLocks noGrp="1"/>
          </p:cNvSpPr>
          <p:nvPr>
            <p:ph idx="1"/>
          </p:nvPr>
        </p:nvSpPr>
        <p:spPr>
          <a:xfrm>
            <a:off x="512956" y="1927224"/>
            <a:ext cx="7049656" cy="3822821"/>
          </a:xfrm>
        </p:spPr>
        <p:txBody>
          <a:bodyPr vert="horz" lIns="91440" tIns="45720" rIns="91440" bIns="45720" rtlCol="0" anchor="t">
            <a:noAutofit/>
          </a:bodyPr>
          <a:lstStyle/>
          <a:p>
            <a:pPr marL="0" indent="0">
              <a:buNone/>
            </a:pPr>
            <a:r>
              <a:rPr lang="en-US" dirty="0"/>
              <a:t>1)  </a:t>
            </a:r>
            <a:r>
              <a:rPr lang="en-US" b="1" dirty="0"/>
              <a:t>Extremely </a:t>
            </a:r>
            <a:r>
              <a:rPr lang="en-US" dirty="0"/>
              <a:t>– I can teach others</a:t>
            </a:r>
          </a:p>
          <a:p>
            <a:pPr marL="0" indent="0">
              <a:buNone/>
            </a:pPr>
            <a:r>
              <a:rPr lang="en-US" dirty="0"/>
              <a:t>2)  </a:t>
            </a:r>
            <a:r>
              <a:rPr lang="en-US" b="1" dirty="0"/>
              <a:t>Pretty </a:t>
            </a:r>
            <a:r>
              <a:rPr lang="en-US" dirty="0"/>
              <a:t>– I can make sense of it on my own</a:t>
            </a:r>
          </a:p>
          <a:p>
            <a:pPr marL="0" indent="0">
              <a:buNone/>
            </a:pPr>
            <a:r>
              <a:rPr lang="en-US" dirty="0"/>
              <a:t>3)  </a:t>
            </a:r>
            <a:r>
              <a:rPr lang="en-US" b="1" dirty="0"/>
              <a:t>Sort of </a:t>
            </a:r>
            <a:r>
              <a:rPr lang="en-US" dirty="0"/>
              <a:t>– I still need some help to understand all the pieces</a:t>
            </a:r>
          </a:p>
          <a:p>
            <a:pPr marL="0" indent="0">
              <a:buNone/>
            </a:pPr>
            <a:r>
              <a:rPr lang="en-US" dirty="0"/>
              <a:t>4)  </a:t>
            </a:r>
            <a:r>
              <a:rPr lang="en-US" b="1" dirty="0"/>
              <a:t>Not really </a:t>
            </a:r>
            <a:r>
              <a:rPr lang="en-US" dirty="0"/>
              <a:t>– I see the data, but I’m not sure what to do with it</a:t>
            </a:r>
          </a:p>
          <a:p>
            <a:pPr marL="0" indent="0">
              <a:buNone/>
            </a:pPr>
            <a:r>
              <a:rPr lang="en-US" dirty="0"/>
              <a:t>5)  </a:t>
            </a:r>
            <a:r>
              <a:rPr lang="en-US" b="1" dirty="0"/>
              <a:t>Not at all </a:t>
            </a:r>
            <a:r>
              <a:rPr lang="en-US" dirty="0"/>
              <a:t>– I’m not sure what the data are, but I’m interested</a:t>
            </a:r>
          </a:p>
        </p:txBody>
      </p:sp>
      <p:pic>
        <p:nvPicPr>
          <p:cNvPr id="5" name="Picture 4" descr="&quot; &quot;">
            <a:extLst>
              <a:ext uri="{FF2B5EF4-FFF2-40B4-BE49-F238E27FC236}">
                <a16:creationId xmlns:a16="http://schemas.microsoft.com/office/drawing/2014/main" id="{826E2D7A-DE6B-1A22-CA2C-41E08BB24CC1}"/>
              </a:ext>
            </a:extLst>
          </p:cNvPr>
          <p:cNvPicPr>
            <a:picLocks noChangeAspect="1"/>
          </p:cNvPicPr>
          <p:nvPr/>
        </p:nvPicPr>
        <p:blipFill>
          <a:blip r:embed="rId3"/>
          <a:stretch>
            <a:fillRect/>
          </a:stretch>
        </p:blipFill>
        <p:spPr>
          <a:xfrm>
            <a:off x="7810571" y="2335417"/>
            <a:ext cx="4205177" cy="2803236"/>
          </a:xfrm>
          <a:prstGeom prst="rect">
            <a:avLst/>
          </a:prstGeom>
        </p:spPr>
      </p:pic>
    </p:spTree>
    <p:extLst>
      <p:ext uri="{BB962C8B-B14F-4D97-AF65-F5344CB8AC3E}">
        <p14:creationId xmlns:p14="http://schemas.microsoft.com/office/powerpoint/2010/main" val="843788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1DAF8EFD299B4986258C2346F8E864" ma:contentTypeVersion="13" ma:contentTypeDescription="Create a new document." ma:contentTypeScope="" ma:versionID="35f96a3d871cdc638f4ea823b50a1c43">
  <xsd:schema xmlns:xsd="http://www.w3.org/2001/XMLSchema" xmlns:xs="http://www.w3.org/2001/XMLSchema" xmlns:p="http://schemas.microsoft.com/office/2006/metadata/properties" xmlns:ns2="9479d6f6-0ed6-415d-a6a3-50bba1df46b4" xmlns:ns3="9389f5b4-ce8b-4c9c-9f0b-be74c383084a" targetNamespace="http://schemas.microsoft.com/office/2006/metadata/properties" ma:root="true" ma:fieldsID="2cff6d130ba374d651ae64e83a9b592d" ns2:_="" ns3:_="">
    <xsd:import namespace="9479d6f6-0ed6-415d-a6a3-50bba1df46b4"/>
    <xsd:import namespace="9389f5b4-ce8b-4c9c-9f0b-be74c383084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79d6f6-0ed6-415d-a6a3-50bba1df46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445cae-00a8-41b2-b692-3298960a8651"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89f5b4-ce8b-4c9c-9f0b-be74c383084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99b5793-c82e-43e6-8580-f136cc3fd639}" ma:internalName="TaxCatchAll" ma:showField="CatchAllData" ma:web="9389f5b4-ce8b-4c9c-9f0b-be74c3830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389f5b4-ce8b-4c9c-9f0b-be74c383084a" xsi:nil="true"/>
    <lcf76f155ced4ddcb4097134ff3c332f xmlns="9479d6f6-0ed6-415d-a6a3-50bba1df46b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5868ADE-723D-4E89-9BCF-A8241344890A}">
  <ds:schemaRefs>
    <ds:schemaRef ds:uri="http://schemas.microsoft.com/sharepoint/v3/contenttype/forms"/>
  </ds:schemaRefs>
</ds:datastoreItem>
</file>

<file path=customXml/itemProps2.xml><?xml version="1.0" encoding="utf-8"?>
<ds:datastoreItem xmlns:ds="http://schemas.openxmlformats.org/officeDocument/2006/customXml" ds:itemID="{33598F2C-2561-48AF-AC62-DD69709700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79d6f6-0ed6-415d-a6a3-50bba1df46b4"/>
    <ds:schemaRef ds:uri="9389f5b4-ce8b-4c9c-9f0b-be74c38308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A55D86-83A8-4A00-A882-E44A6296FAA3}">
  <ds:schemaRefs>
    <ds:schemaRef ds:uri="http://schemas.openxmlformats.org/package/2006/metadata/core-properties"/>
    <ds:schemaRef ds:uri="http://www.w3.org/XML/1998/namespace"/>
    <ds:schemaRef ds:uri="http://purl.org/dc/elements/1.1/"/>
    <ds:schemaRef ds:uri="http://purl.org/dc/dcmitype/"/>
    <ds:schemaRef ds:uri="9479d6f6-0ed6-415d-a6a3-50bba1df46b4"/>
    <ds:schemaRef ds:uri="http://schemas.microsoft.com/office/2006/documentManagement/types"/>
    <ds:schemaRef ds:uri="http://schemas.microsoft.com/office/infopath/2007/PartnerControls"/>
    <ds:schemaRef ds:uri="http://purl.org/dc/terms/"/>
    <ds:schemaRef ds:uri="9389f5b4-ce8b-4c9c-9f0b-be74c383084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58</TotalTime>
  <Words>5220</Words>
  <Application>Microsoft Office PowerPoint</Application>
  <PresentationFormat>Widescreen</PresentationFormat>
  <Paragraphs>1005</Paragraphs>
  <Slides>66</Slides>
  <Notes>66</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0</vt:i4>
      </vt:variant>
      <vt:variant>
        <vt:lpstr>Slide Titles</vt:lpstr>
      </vt:variant>
      <vt:variant>
        <vt:i4>66</vt:i4>
      </vt:variant>
    </vt:vector>
  </HeadingPairs>
  <TitlesOfParts>
    <vt:vector size="77" baseType="lpstr">
      <vt:lpstr>Arial</vt:lpstr>
      <vt:lpstr>Arial Narrow</vt:lpstr>
      <vt:lpstr>Caflisch Script Pro Regular</vt:lpstr>
      <vt:lpstr>Calibri</vt:lpstr>
      <vt:lpstr>Courier New</vt:lpstr>
      <vt:lpstr>Open Sans</vt:lpstr>
      <vt:lpstr>System Font Regular</vt:lpstr>
      <vt:lpstr>Tahoma</vt:lpstr>
      <vt:lpstr>Times New Roman</vt:lpstr>
      <vt:lpstr>Wingdings</vt:lpstr>
      <vt:lpstr>Office Theme</vt:lpstr>
      <vt:lpstr>Data Detective: Looking for Patterns in Child Outcomes Data to Assess Data Quality</vt:lpstr>
      <vt:lpstr>Be a Good Data Detective</vt:lpstr>
      <vt:lpstr>What do we mean by data quality?</vt:lpstr>
      <vt:lpstr>Question</vt:lpstr>
      <vt:lpstr>Looking for Patterns</vt:lpstr>
      <vt:lpstr>Learning Outcomes</vt:lpstr>
      <vt:lpstr>Agenda</vt:lpstr>
      <vt:lpstr>Housekeeping</vt:lpstr>
      <vt:lpstr>How proficient do you feel in addressing data quality issues with your child outcomes data?</vt:lpstr>
      <vt:lpstr>Structuring Your Analysis Plan</vt:lpstr>
      <vt:lpstr>Detectives need a plan</vt:lpstr>
      <vt:lpstr>Analysis Plan Considerations</vt:lpstr>
      <vt:lpstr>What do you see here? </vt:lpstr>
      <vt:lpstr>Engage Stakeholders</vt:lpstr>
      <vt:lpstr>Know the Purpose</vt:lpstr>
      <vt:lpstr>Use Questions to Guide Analysis</vt:lpstr>
      <vt:lpstr>Ask the Right Questions</vt:lpstr>
      <vt:lpstr>Which Question is the Right Question?</vt:lpstr>
      <vt:lpstr>Resources</vt:lpstr>
      <vt:lpstr>Identify the Data Needed</vt:lpstr>
      <vt:lpstr>Define the Analysis</vt:lpstr>
      <vt:lpstr>Review Results</vt:lpstr>
      <vt:lpstr>Use the Data</vt:lpstr>
      <vt:lpstr>Share the Results</vt:lpstr>
      <vt:lpstr>Analysis Plan Considerations</vt:lpstr>
      <vt:lpstr>Developing Intentional Questions</vt:lpstr>
      <vt:lpstr>Exploring Your Child Outcomes Data Quality Profile</vt:lpstr>
      <vt:lpstr>Recap:  Child Outcomes Indicators (C3 and B7)</vt:lpstr>
      <vt:lpstr>Orientation to the Data Quality Profile</vt:lpstr>
      <vt:lpstr>Part C Specific: Data Completeness</vt:lpstr>
      <vt:lpstr>Part C Specific:  Progress Category Data Anomalies</vt:lpstr>
      <vt:lpstr>Small Group Discussion</vt:lpstr>
      <vt:lpstr>Unexpected Patterns: Reasonable or Not? </vt:lpstr>
      <vt:lpstr>Small Group Discussion:  Review Data Quality Profiles</vt:lpstr>
      <vt:lpstr>Checking for Patterns in Your Child Outcomes Data</vt:lpstr>
      <vt:lpstr>Data Completeness: State-Level Over Time (Part C Example)</vt:lpstr>
      <vt:lpstr>Data Completeness by Local Programs (Part C Example)</vt:lpstr>
      <vt:lpstr>Data Completeness by Race (Part C Example)</vt:lpstr>
      <vt:lpstr>Data Completeness by Primary Language (Part C Example)</vt:lpstr>
      <vt:lpstr>Key Questions to Ask About Data Completeness</vt:lpstr>
      <vt:lpstr>Diving into the Data</vt:lpstr>
      <vt:lpstr>Pattern #2: Distribution, and  Pattern #3: Means of COS Ratings </vt:lpstr>
      <vt:lpstr>Pattern #2. Distribution of COS Ratings at Entry for Outcomes A, B, and C </vt:lpstr>
      <vt:lpstr>Pattern #2: Distribution of COS Ratings at Entry   Which is the expected pattern? 1 or 2?  </vt:lpstr>
      <vt:lpstr>Pattern #3: Mean COS Ratings at Entry vs. Exit for Outcomes A, B, and C</vt:lpstr>
      <vt:lpstr>Pattern #3: Mean COS Ratings at Entry and Exit</vt:lpstr>
      <vt:lpstr>Small Group: Look at your COS Rating Entry Distribution and Entry and Exit Means of COS Ratings</vt:lpstr>
      <vt:lpstr>BREAK (10 min)</vt:lpstr>
      <vt:lpstr>Pattern #4: Percentage of Children Who Entered At or Above Age Expectations on All 3 Outcomes</vt:lpstr>
      <vt:lpstr>Pattern #4: Percentage of Children Who Entered At or Above Age Expectations on All 3 Outcomes</vt:lpstr>
      <vt:lpstr>Small Group: Look At Your Percentage of Children Who Entered At or Above Age Expectations on All 3 Outcomes</vt:lpstr>
      <vt:lpstr>Pattern #5: Frequency Crosstabulation of Entry and Exit COS Ratings</vt:lpstr>
      <vt:lpstr>Expected Crosstabulation Distribution Pattern</vt:lpstr>
      <vt:lpstr>Example Frequency Crosstabulation for Outcome A</vt:lpstr>
      <vt:lpstr>Example Crosstabulation Distribution for Outcome A</vt:lpstr>
      <vt:lpstr>Example Crosstabulation “Heat Map” for Outcome A</vt:lpstr>
      <vt:lpstr>Small Group: Look at your Crosstabulations</vt:lpstr>
      <vt:lpstr>Pattern #5: Large Group Share-Out</vt:lpstr>
      <vt:lpstr>Wrap-Up</vt:lpstr>
      <vt:lpstr>In Summary</vt:lpstr>
      <vt:lpstr>Many Steps to Ensuring Quality Data</vt:lpstr>
      <vt:lpstr>Resources</vt:lpstr>
      <vt:lpstr>Resources</vt:lpstr>
      <vt:lpstr>Your Next Step</vt:lpstr>
      <vt:lpstr>What Can DaSy Do For You?</vt:lpstr>
      <vt:lpstr>Thank you</vt:lpstr>
    </vt:vector>
  </TitlesOfParts>
  <Manager/>
  <Company>SRI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Detective: Looking for Patterns in Child Outcomes Data to Assess Data Quality</dc:title>
  <dc:subject/>
  <dc:creator>Nicholas Ortiz, Kellen Reid, Naomi Younggren</dc:creator>
  <cp:keywords>DaSy, IDIO, Child Outcomes, Pattern Checking, Analysis Planning, Critical Questions</cp:keywords>
  <dc:description/>
  <cp:lastModifiedBy>Roxanne Jones</cp:lastModifiedBy>
  <cp:revision>9</cp:revision>
  <dcterms:created xsi:type="dcterms:W3CDTF">2020-09-01T15:49:59Z</dcterms:created>
  <dcterms:modified xsi:type="dcterms:W3CDTF">2022-09-22T02:42:01Z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0x010100C2C9FC4C8E81C74EA077FD4A6A616E7F</vt:lpwstr>
  </property>
  <property fmtid="{D5CDD505-2E9C-101B-9397-08002B2CF9AE}" pid="3" name="MediaServiceImageTags">
    <vt:lpwstr/>
  </property>
  <property fmtid="{D5CDD505-2E9C-101B-9397-08002B2CF9AE}" pid="4" name="Language">
    <vt:lpwstr>English</vt:lpwstr>
  </property>
  <property fmtid="{D5CDD505-2E9C-101B-9397-08002B2CF9AE}" pid="5" name="Status">
    <vt:lpwstr>Final</vt:lpwstr>
  </property>
</Properties>
</file>