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541" r:id="rId7"/>
    <p:sldId id="558" r:id="rId8"/>
    <p:sldId id="557" r:id="rId9"/>
    <p:sldId id="556" r:id="rId10"/>
    <p:sldId id="269" r:id="rId11"/>
    <p:sldId id="554" r:id="rId12"/>
    <p:sldId id="559" r:id="rId13"/>
    <p:sldId id="560" r:id="rId14"/>
    <p:sldId id="571" r:id="rId15"/>
    <p:sldId id="569" r:id="rId16"/>
    <p:sldId id="564" r:id="rId17"/>
    <p:sldId id="260" r:id="rId18"/>
    <p:sldId id="270" r:id="rId19"/>
    <p:sldId id="539" r:id="rId20"/>
    <p:sldId id="545" r:id="rId21"/>
    <p:sldId id="568" r:id="rId22"/>
    <p:sldId id="565" r:id="rId23"/>
    <p:sldId id="570" r:id="rId24"/>
    <p:sldId id="547" r:id="rId25"/>
    <p:sldId id="567" r:id="rId26"/>
    <p:sldId id="265" r:id="rId27"/>
    <p:sldId id="563" r:id="rId28"/>
    <p:sldId id="551" r:id="rId29"/>
    <p:sldId id="550" r:id="rId30"/>
    <p:sldId id="552" r:id="rId31"/>
    <p:sldId id="26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C59977-8CD5-C10A-DF67-D8A1BFC74C8E}" name="Faith Scheibe" initials="FS" userId="S::faith.scheibe@sri.com::5732498f-869d-47fb-b3bb-a8c3fcf5b91e" providerId="AD"/>
  <p188:author id="{A0CDC5BF-29D8-23ED-5067-D3B18381339B}" name="Margaret Gillis" initials="MG" userId="S::margaret.gillis@sri.com::dd5defcc-db75-489c-9e84-0bcd4c1429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578"/>
    <a:srgbClr val="39B54A"/>
    <a:srgbClr val="ED3532"/>
    <a:srgbClr val="404A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6EA3EF-48F3-4A8E-81D3-BB5C829B92B2}" v="553" dt="2022-09-29T19:05:46.5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5" autoAdjust="0"/>
    <p:restoredTop sz="86467" autoAdjust="0"/>
  </p:normalViewPr>
  <p:slideViewPr>
    <p:cSldViewPr snapToGrid="0">
      <p:cViewPr varScale="1">
        <p:scale>
          <a:sx n="69" d="100"/>
          <a:sy n="69" d="100"/>
        </p:scale>
        <p:origin x="90" y="258"/>
      </p:cViewPr>
      <p:guideLst/>
    </p:cSldViewPr>
  </p:slideViewPr>
  <p:outlineViewPr>
    <p:cViewPr>
      <p:scale>
        <a:sx n="33" d="100"/>
        <a:sy n="33" d="100"/>
      </p:scale>
      <p:origin x="0" y="-575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earra Norwood-Williams" userId="61a26a7c-c72a-49f4-822c-e42405c6e5ec" providerId="ADAL" clId="{163D1DE2-6C85-4498-9D10-8C0AE2D32DB9}"/>
    <pc:docChg chg="undo custSel modSld">
      <pc:chgData name="Ciearra Norwood-Williams" userId="61a26a7c-c72a-49f4-822c-e42405c6e5ec" providerId="ADAL" clId="{163D1DE2-6C85-4498-9D10-8C0AE2D32DB9}" dt="2022-09-28T04:34:22.243" v="93" actId="962"/>
      <pc:docMkLst>
        <pc:docMk/>
      </pc:docMkLst>
      <pc:sldChg chg="modSp mod">
        <pc:chgData name="Ciearra Norwood-Williams" userId="61a26a7c-c72a-49f4-822c-e42405c6e5ec" providerId="ADAL" clId="{163D1DE2-6C85-4498-9D10-8C0AE2D32DB9}" dt="2022-09-28T04:34:22.243" v="93" actId="962"/>
        <pc:sldMkLst>
          <pc:docMk/>
          <pc:sldMk cId="616654060" sldId="256"/>
        </pc:sldMkLst>
        <pc:spChg chg="mod">
          <ac:chgData name="Ciearra Norwood-Williams" userId="61a26a7c-c72a-49f4-822c-e42405c6e5ec" providerId="ADAL" clId="{163D1DE2-6C85-4498-9D10-8C0AE2D32DB9}" dt="2022-09-28T04:34:22.243" v="93" actId="962"/>
          <ac:spMkLst>
            <pc:docMk/>
            <pc:sldMk cId="616654060" sldId="256"/>
            <ac:spMk id="3" creationId="{2B19F451-67B2-1447-A6BD-5A8F88C47B7E}"/>
          </ac:spMkLst>
        </pc:spChg>
        <pc:picChg chg="mod">
          <ac:chgData name="Ciearra Norwood-Williams" userId="61a26a7c-c72a-49f4-822c-e42405c6e5ec" providerId="ADAL" clId="{163D1DE2-6C85-4498-9D10-8C0AE2D32DB9}" dt="2022-09-28T04:24:57.732" v="5" actId="962"/>
          <ac:picMkLst>
            <pc:docMk/>
            <pc:sldMk cId="616654060" sldId="256"/>
            <ac:picMk id="14" creationId="{CD11E601-3F7B-4343-8069-8F7DBEB137C9}"/>
          </ac:picMkLst>
        </pc:picChg>
      </pc:sldChg>
      <pc:sldChg chg="modSp mod">
        <pc:chgData name="Ciearra Norwood-Williams" userId="61a26a7c-c72a-49f4-822c-e42405c6e5ec" providerId="ADAL" clId="{163D1DE2-6C85-4498-9D10-8C0AE2D32DB9}" dt="2022-09-28T04:25:08.287" v="8" actId="962"/>
        <pc:sldMkLst>
          <pc:docMk/>
          <pc:sldMk cId="1393821522" sldId="257"/>
        </pc:sldMkLst>
        <pc:picChg chg="mod">
          <ac:chgData name="Ciearra Norwood-Williams" userId="61a26a7c-c72a-49f4-822c-e42405c6e5ec" providerId="ADAL" clId="{163D1DE2-6C85-4498-9D10-8C0AE2D32DB9}" dt="2022-09-28T04:25:08.287" v="8" actId="962"/>
          <ac:picMkLst>
            <pc:docMk/>
            <pc:sldMk cId="1393821522" sldId="257"/>
            <ac:picMk id="9" creationId="{6780BEC7-FCCB-7C57-E02C-0D7573F7A7D2}"/>
          </ac:picMkLst>
        </pc:picChg>
      </pc:sldChg>
      <pc:sldChg chg="modSp mod">
        <pc:chgData name="Ciearra Norwood-Williams" userId="61a26a7c-c72a-49f4-822c-e42405c6e5ec" providerId="ADAL" clId="{163D1DE2-6C85-4498-9D10-8C0AE2D32DB9}" dt="2022-09-28T04:27:39.638" v="45" actId="962"/>
        <pc:sldMkLst>
          <pc:docMk/>
          <pc:sldMk cId="3292095436" sldId="260"/>
        </pc:sldMkLst>
        <pc:picChg chg="mod">
          <ac:chgData name="Ciearra Norwood-Williams" userId="61a26a7c-c72a-49f4-822c-e42405c6e5ec" providerId="ADAL" clId="{163D1DE2-6C85-4498-9D10-8C0AE2D32DB9}" dt="2022-09-28T04:27:39.638" v="45" actId="962"/>
          <ac:picMkLst>
            <pc:docMk/>
            <pc:sldMk cId="3292095436" sldId="260"/>
            <ac:picMk id="4" creationId="{2FB92B45-1355-8BC1-80AA-0D153815FB35}"/>
          </ac:picMkLst>
        </pc:picChg>
      </pc:sldChg>
      <pc:sldChg chg="modSp mod">
        <pc:chgData name="Ciearra Norwood-Williams" userId="61a26a7c-c72a-49f4-822c-e42405c6e5ec" providerId="ADAL" clId="{163D1DE2-6C85-4498-9D10-8C0AE2D32DB9}" dt="2022-09-28T04:33:05.884" v="69" actId="962"/>
        <pc:sldMkLst>
          <pc:docMk/>
          <pc:sldMk cId="2261658630" sldId="263"/>
        </pc:sldMkLst>
        <pc:picChg chg="mod">
          <ac:chgData name="Ciearra Norwood-Williams" userId="61a26a7c-c72a-49f4-822c-e42405c6e5ec" providerId="ADAL" clId="{163D1DE2-6C85-4498-9D10-8C0AE2D32DB9}" dt="2022-09-28T04:33:05.884" v="69" actId="962"/>
          <ac:picMkLst>
            <pc:docMk/>
            <pc:sldMk cId="2261658630" sldId="263"/>
            <ac:picMk id="10" creationId="{C10C30C0-6FA3-CA47-BE38-14956011A42A}"/>
          </ac:picMkLst>
        </pc:picChg>
      </pc:sldChg>
      <pc:sldChg chg="modSp mod">
        <pc:chgData name="Ciearra Norwood-Williams" userId="61a26a7c-c72a-49f4-822c-e42405c6e5ec" providerId="ADAL" clId="{163D1DE2-6C85-4498-9D10-8C0AE2D32DB9}" dt="2022-09-28T04:26:06.720" v="29" actId="962"/>
        <pc:sldMkLst>
          <pc:docMk/>
          <pc:sldMk cId="2571412020" sldId="269"/>
        </pc:sldMkLst>
        <pc:picChg chg="mod">
          <ac:chgData name="Ciearra Norwood-Williams" userId="61a26a7c-c72a-49f4-822c-e42405c6e5ec" providerId="ADAL" clId="{163D1DE2-6C85-4498-9D10-8C0AE2D32DB9}" dt="2022-09-28T04:25:56.181" v="23" actId="962"/>
          <ac:picMkLst>
            <pc:docMk/>
            <pc:sldMk cId="2571412020" sldId="269"/>
            <ac:picMk id="25" creationId="{A8154D15-32B1-D0E4-FD82-DB84F585AB30}"/>
          </ac:picMkLst>
        </pc:picChg>
        <pc:picChg chg="mod">
          <ac:chgData name="Ciearra Norwood-Williams" userId="61a26a7c-c72a-49f4-822c-e42405c6e5ec" providerId="ADAL" clId="{163D1DE2-6C85-4498-9D10-8C0AE2D32DB9}" dt="2022-09-28T04:26:01.011" v="26" actId="962"/>
          <ac:picMkLst>
            <pc:docMk/>
            <pc:sldMk cId="2571412020" sldId="269"/>
            <ac:picMk id="27" creationId="{F16979BF-0EF5-10DF-1F24-569E569F85BB}"/>
          </ac:picMkLst>
        </pc:picChg>
        <pc:picChg chg="mod">
          <ac:chgData name="Ciearra Norwood-Williams" userId="61a26a7c-c72a-49f4-822c-e42405c6e5ec" providerId="ADAL" clId="{163D1DE2-6C85-4498-9D10-8C0AE2D32DB9}" dt="2022-09-28T04:26:06.720" v="29" actId="962"/>
          <ac:picMkLst>
            <pc:docMk/>
            <pc:sldMk cId="2571412020" sldId="269"/>
            <ac:picMk id="29" creationId="{75FF2015-7D2D-D03F-1D63-4FB27248FCB1}"/>
          </ac:picMkLst>
        </pc:picChg>
      </pc:sldChg>
      <pc:sldChg chg="modSp mod">
        <pc:chgData name="Ciearra Norwood-Williams" userId="61a26a7c-c72a-49f4-822c-e42405c6e5ec" providerId="ADAL" clId="{163D1DE2-6C85-4498-9D10-8C0AE2D32DB9}" dt="2022-09-28T04:28:57.039" v="57" actId="962"/>
        <pc:sldMkLst>
          <pc:docMk/>
          <pc:sldMk cId="558452111" sldId="552"/>
        </pc:sldMkLst>
        <pc:spChg chg="mod">
          <ac:chgData name="Ciearra Norwood-Williams" userId="61a26a7c-c72a-49f4-822c-e42405c6e5ec" providerId="ADAL" clId="{163D1DE2-6C85-4498-9D10-8C0AE2D32DB9}" dt="2022-09-28T04:28:57.039" v="57" actId="962"/>
          <ac:spMkLst>
            <pc:docMk/>
            <pc:sldMk cId="558452111" sldId="552"/>
            <ac:spMk id="12" creationId="{E37CDFFD-01E7-0078-5FC6-C3236CBAF6F1}"/>
          </ac:spMkLst>
        </pc:spChg>
        <pc:spChg chg="mod">
          <ac:chgData name="Ciearra Norwood-Williams" userId="61a26a7c-c72a-49f4-822c-e42405c6e5ec" providerId="ADAL" clId="{163D1DE2-6C85-4498-9D10-8C0AE2D32DB9}" dt="2022-09-28T04:28:52.990" v="55" actId="962"/>
          <ac:spMkLst>
            <pc:docMk/>
            <pc:sldMk cId="558452111" sldId="552"/>
            <ac:spMk id="14" creationId="{9B258A42-64FA-CBD8-1B9B-BF59F27CC789}"/>
          </ac:spMkLst>
        </pc:spChg>
        <pc:spChg chg="mod">
          <ac:chgData name="Ciearra Norwood-Williams" userId="61a26a7c-c72a-49f4-822c-e42405c6e5ec" providerId="ADAL" clId="{163D1DE2-6C85-4498-9D10-8C0AE2D32DB9}" dt="2022-09-28T04:28:49.757" v="53" actId="962"/>
          <ac:spMkLst>
            <pc:docMk/>
            <pc:sldMk cId="558452111" sldId="552"/>
            <ac:spMk id="15" creationId="{89C73E1F-9985-0E0F-D449-5C8D5BE6B367}"/>
          </ac:spMkLst>
        </pc:spChg>
        <pc:spChg chg="mod">
          <ac:chgData name="Ciearra Norwood-Williams" userId="61a26a7c-c72a-49f4-822c-e42405c6e5ec" providerId="ADAL" clId="{163D1DE2-6C85-4498-9D10-8C0AE2D32DB9}" dt="2022-09-28T04:28:43.141" v="49" actId="962"/>
          <ac:spMkLst>
            <pc:docMk/>
            <pc:sldMk cId="558452111" sldId="552"/>
            <ac:spMk id="25" creationId="{B265F934-C47A-72B9-FC29-E139093D8CDD}"/>
          </ac:spMkLst>
        </pc:spChg>
        <pc:spChg chg="mod">
          <ac:chgData name="Ciearra Norwood-Williams" userId="61a26a7c-c72a-49f4-822c-e42405c6e5ec" providerId="ADAL" clId="{163D1DE2-6C85-4498-9D10-8C0AE2D32DB9}" dt="2022-09-28T04:28:46.559" v="51" actId="962"/>
          <ac:spMkLst>
            <pc:docMk/>
            <pc:sldMk cId="558452111" sldId="552"/>
            <ac:spMk id="28" creationId="{8F619EFA-775D-7617-DE2B-82AB2A79AEA1}"/>
          </ac:spMkLst>
        </pc:spChg>
      </pc:sldChg>
      <pc:sldChg chg="modSp">
        <pc:chgData name="Ciearra Norwood-Williams" userId="61a26a7c-c72a-49f4-822c-e42405c6e5ec" providerId="ADAL" clId="{163D1DE2-6C85-4498-9D10-8C0AE2D32DB9}" dt="2022-09-28T04:26:27.600" v="30"/>
        <pc:sldMkLst>
          <pc:docMk/>
          <pc:sldMk cId="818249017" sldId="554"/>
        </pc:sldMkLst>
        <pc:graphicFrameChg chg="mod">
          <ac:chgData name="Ciearra Norwood-Williams" userId="61a26a7c-c72a-49f4-822c-e42405c6e5ec" providerId="ADAL" clId="{163D1DE2-6C85-4498-9D10-8C0AE2D32DB9}" dt="2022-09-28T04:26:27.600" v="30"/>
          <ac:graphicFrameMkLst>
            <pc:docMk/>
            <pc:sldMk cId="818249017" sldId="554"/>
            <ac:graphicFrameMk id="9" creationId="{035E9030-7118-0A35-5B77-5EF8CC9A7C56}"/>
          </ac:graphicFrameMkLst>
        </pc:graphicFrameChg>
      </pc:sldChg>
      <pc:sldChg chg="modSp mod">
        <pc:chgData name="Ciearra Norwood-Williams" userId="61a26a7c-c72a-49f4-822c-e42405c6e5ec" providerId="ADAL" clId="{163D1DE2-6C85-4498-9D10-8C0AE2D32DB9}" dt="2022-09-28T04:25:29.932" v="20" actId="962"/>
        <pc:sldMkLst>
          <pc:docMk/>
          <pc:sldMk cId="4158306460" sldId="556"/>
        </pc:sldMkLst>
        <pc:picChg chg="mod">
          <ac:chgData name="Ciearra Norwood-Williams" userId="61a26a7c-c72a-49f4-822c-e42405c6e5ec" providerId="ADAL" clId="{163D1DE2-6C85-4498-9D10-8C0AE2D32DB9}" dt="2022-09-28T04:25:29.932" v="20" actId="962"/>
          <ac:picMkLst>
            <pc:docMk/>
            <pc:sldMk cId="4158306460" sldId="556"/>
            <ac:picMk id="6" creationId="{BCBEE175-463C-1A9A-2F82-A0C75C3888A6}"/>
          </ac:picMkLst>
        </pc:picChg>
      </pc:sldChg>
      <pc:sldChg chg="modSp mod">
        <pc:chgData name="Ciearra Norwood-Williams" userId="61a26a7c-c72a-49f4-822c-e42405c6e5ec" providerId="ADAL" clId="{163D1DE2-6C85-4498-9D10-8C0AE2D32DB9}" dt="2022-09-28T04:25:25.173" v="18" actId="962"/>
        <pc:sldMkLst>
          <pc:docMk/>
          <pc:sldMk cId="1413376961" sldId="557"/>
        </pc:sldMkLst>
        <pc:picChg chg="mod">
          <ac:chgData name="Ciearra Norwood-Williams" userId="61a26a7c-c72a-49f4-822c-e42405c6e5ec" providerId="ADAL" clId="{163D1DE2-6C85-4498-9D10-8C0AE2D32DB9}" dt="2022-09-28T04:25:25.173" v="18" actId="962"/>
          <ac:picMkLst>
            <pc:docMk/>
            <pc:sldMk cId="1413376961" sldId="557"/>
            <ac:picMk id="5" creationId="{D0DD8B70-8337-2458-1A14-899D94738EF9}"/>
          </ac:picMkLst>
        </pc:picChg>
        <pc:picChg chg="mod">
          <ac:chgData name="Ciearra Norwood-Williams" userId="61a26a7c-c72a-49f4-822c-e42405c6e5ec" providerId="ADAL" clId="{163D1DE2-6C85-4498-9D10-8C0AE2D32DB9}" dt="2022-09-28T04:25:20.636" v="14" actId="962"/>
          <ac:picMkLst>
            <pc:docMk/>
            <pc:sldMk cId="1413376961" sldId="557"/>
            <ac:picMk id="6" creationId="{73B724A8-3560-5A4C-275D-6E235B7FC763}"/>
          </ac:picMkLst>
        </pc:picChg>
      </pc:sldChg>
      <pc:sldChg chg="modSp mod">
        <pc:chgData name="Ciearra Norwood-Williams" userId="61a26a7c-c72a-49f4-822c-e42405c6e5ec" providerId="ADAL" clId="{163D1DE2-6C85-4498-9D10-8C0AE2D32DB9}" dt="2022-09-28T04:25:15.166" v="10" actId="962"/>
        <pc:sldMkLst>
          <pc:docMk/>
          <pc:sldMk cId="3611312207" sldId="558"/>
        </pc:sldMkLst>
        <pc:picChg chg="mod">
          <ac:chgData name="Ciearra Norwood-Williams" userId="61a26a7c-c72a-49f4-822c-e42405c6e5ec" providerId="ADAL" clId="{163D1DE2-6C85-4498-9D10-8C0AE2D32DB9}" dt="2022-09-28T04:25:15.166" v="10" actId="962"/>
          <ac:picMkLst>
            <pc:docMk/>
            <pc:sldMk cId="3611312207" sldId="558"/>
            <ac:picMk id="4" creationId="{6A3A6820-1878-036C-E615-C50A34F6ACF3}"/>
          </ac:picMkLst>
        </pc:picChg>
      </pc:sldChg>
      <pc:sldChg chg="modSp mod">
        <pc:chgData name="Ciearra Norwood-Williams" userId="61a26a7c-c72a-49f4-822c-e42405c6e5ec" providerId="ADAL" clId="{163D1DE2-6C85-4498-9D10-8C0AE2D32DB9}" dt="2022-09-28T04:26:42.180" v="34" actId="1076"/>
        <pc:sldMkLst>
          <pc:docMk/>
          <pc:sldMk cId="3861409664" sldId="559"/>
        </pc:sldMkLst>
        <pc:graphicFrameChg chg="mod">
          <ac:chgData name="Ciearra Norwood-Williams" userId="61a26a7c-c72a-49f4-822c-e42405c6e5ec" providerId="ADAL" clId="{163D1DE2-6C85-4498-9D10-8C0AE2D32DB9}" dt="2022-09-28T04:26:42.180" v="34" actId="1076"/>
          <ac:graphicFrameMkLst>
            <pc:docMk/>
            <pc:sldMk cId="3861409664" sldId="559"/>
            <ac:graphicFrameMk id="19" creationId="{7D46240A-03B0-E00D-454A-5C572B9148C0}"/>
          </ac:graphicFrameMkLst>
        </pc:graphicFrameChg>
        <pc:picChg chg="mod">
          <ac:chgData name="Ciearra Norwood-Williams" userId="61a26a7c-c72a-49f4-822c-e42405c6e5ec" providerId="ADAL" clId="{163D1DE2-6C85-4498-9D10-8C0AE2D32DB9}" dt="2022-09-28T04:26:37.448" v="33" actId="962"/>
          <ac:picMkLst>
            <pc:docMk/>
            <pc:sldMk cId="3861409664" sldId="559"/>
            <ac:picMk id="3" creationId="{2B527227-06BB-5947-EDCC-275BCB2C88DC}"/>
          </ac:picMkLst>
        </pc:picChg>
      </pc:sldChg>
      <pc:sldChg chg="modSp mod">
        <pc:chgData name="Ciearra Norwood-Williams" userId="61a26a7c-c72a-49f4-822c-e42405c6e5ec" providerId="ADAL" clId="{163D1DE2-6C85-4498-9D10-8C0AE2D32DB9}" dt="2022-09-28T04:26:53.740" v="36" actId="962"/>
        <pc:sldMkLst>
          <pc:docMk/>
          <pc:sldMk cId="1400547265" sldId="560"/>
        </pc:sldMkLst>
        <pc:picChg chg="mod">
          <ac:chgData name="Ciearra Norwood-Williams" userId="61a26a7c-c72a-49f4-822c-e42405c6e5ec" providerId="ADAL" clId="{163D1DE2-6C85-4498-9D10-8C0AE2D32DB9}" dt="2022-09-28T04:26:53.740" v="36" actId="962"/>
          <ac:picMkLst>
            <pc:docMk/>
            <pc:sldMk cId="1400547265" sldId="560"/>
            <ac:picMk id="2" creationId="{E7314DA4-EE85-F1D4-7FEC-DF55D36E6B3F}"/>
          </ac:picMkLst>
        </pc:picChg>
      </pc:sldChg>
      <pc:sldChg chg="modSp mod">
        <pc:chgData name="Ciearra Norwood-Williams" userId="61a26a7c-c72a-49f4-822c-e42405c6e5ec" providerId="ADAL" clId="{163D1DE2-6C85-4498-9D10-8C0AE2D32DB9}" dt="2022-09-28T04:28:10.004" v="47" actId="1076"/>
        <pc:sldMkLst>
          <pc:docMk/>
          <pc:sldMk cId="3495891242" sldId="563"/>
        </pc:sldMkLst>
        <pc:picChg chg="mod">
          <ac:chgData name="Ciearra Norwood-Williams" userId="61a26a7c-c72a-49f4-822c-e42405c6e5ec" providerId="ADAL" clId="{163D1DE2-6C85-4498-9D10-8C0AE2D32DB9}" dt="2022-09-28T04:28:10.004" v="47" actId="1076"/>
          <ac:picMkLst>
            <pc:docMk/>
            <pc:sldMk cId="3495891242" sldId="563"/>
            <ac:picMk id="7" creationId="{EA2EDABF-B6BA-2AF1-3F6F-93BDE6E43E22}"/>
          </ac:picMkLst>
        </pc:picChg>
      </pc:sldChg>
      <pc:sldChg chg="modSp mod">
        <pc:chgData name="Ciearra Norwood-Williams" userId="61a26a7c-c72a-49f4-822c-e42405c6e5ec" providerId="ADAL" clId="{163D1DE2-6C85-4498-9D10-8C0AE2D32DB9}" dt="2022-09-28T04:27:31.084" v="43" actId="962"/>
        <pc:sldMkLst>
          <pc:docMk/>
          <pc:sldMk cId="1605954793" sldId="564"/>
        </pc:sldMkLst>
        <pc:picChg chg="mod">
          <ac:chgData name="Ciearra Norwood-Williams" userId="61a26a7c-c72a-49f4-822c-e42405c6e5ec" providerId="ADAL" clId="{163D1DE2-6C85-4498-9D10-8C0AE2D32DB9}" dt="2022-09-28T04:27:26.957" v="40" actId="962"/>
          <ac:picMkLst>
            <pc:docMk/>
            <pc:sldMk cId="1605954793" sldId="564"/>
            <ac:picMk id="11" creationId="{660490BF-833A-29E6-1632-67852D86DEE9}"/>
          </ac:picMkLst>
        </pc:picChg>
        <pc:picChg chg="mod">
          <ac:chgData name="Ciearra Norwood-Williams" userId="61a26a7c-c72a-49f4-822c-e42405c6e5ec" providerId="ADAL" clId="{163D1DE2-6C85-4498-9D10-8C0AE2D32DB9}" dt="2022-09-28T04:27:10.950" v="37" actId="1076"/>
          <ac:picMkLst>
            <pc:docMk/>
            <pc:sldMk cId="1605954793" sldId="564"/>
            <ac:picMk id="12" creationId="{C26CD176-B57C-D05D-3AE3-93D01C7A0C4A}"/>
          </ac:picMkLst>
        </pc:picChg>
        <pc:picChg chg="mod">
          <ac:chgData name="Ciearra Norwood-Williams" userId="61a26a7c-c72a-49f4-822c-e42405c6e5ec" providerId="ADAL" clId="{163D1DE2-6C85-4498-9D10-8C0AE2D32DB9}" dt="2022-09-28T04:27:31.084" v="43" actId="962"/>
          <ac:picMkLst>
            <pc:docMk/>
            <pc:sldMk cId="1605954793" sldId="564"/>
            <ac:picMk id="13" creationId="{A6F36762-0E22-07D3-6A21-E965BEEA93E5}"/>
          </ac:picMkLst>
        </pc:picChg>
      </pc:sldChg>
    </pc:docChg>
  </pc:docChgLst>
  <pc:docChgLst>
    <pc:chgData name="Roxanne Jones" userId="eee357d1-15dd-4a73-981c-b7041387288c" providerId="ADAL" clId="{B16EA3EF-48F3-4A8E-81D3-BB5C829B92B2}"/>
    <pc:docChg chg="modSld">
      <pc:chgData name="Roxanne Jones" userId="eee357d1-15dd-4a73-981c-b7041387288c" providerId="ADAL" clId="{B16EA3EF-48F3-4A8E-81D3-BB5C829B92B2}" dt="2022-09-29T19:05:46.525" v="574" actId="962"/>
      <pc:docMkLst>
        <pc:docMk/>
      </pc:docMkLst>
      <pc:sldChg chg="modSp modNotesTx">
        <pc:chgData name="Roxanne Jones" userId="eee357d1-15dd-4a73-981c-b7041387288c" providerId="ADAL" clId="{B16EA3EF-48F3-4A8E-81D3-BB5C829B92B2}" dt="2022-09-29T18:48:49.665" v="36"/>
        <pc:sldMkLst>
          <pc:docMk/>
          <pc:sldMk cId="616654060" sldId="256"/>
        </pc:sldMkLst>
        <pc:spChg chg="mod">
          <ac:chgData name="Roxanne Jones" userId="eee357d1-15dd-4a73-981c-b7041387288c" providerId="ADAL" clId="{B16EA3EF-48F3-4A8E-81D3-BB5C829B92B2}" dt="2022-09-29T18:48:49.665" v="36"/>
          <ac:spMkLst>
            <pc:docMk/>
            <pc:sldMk cId="616654060" sldId="256"/>
            <ac:spMk id="5" creationId="{A5DFBCD2-8FCE-A049-A1EB-C8F7F5B3C29F}"/>
          </ac:spMkLst>
        </pc:spChg>
        <pc:picChg chg="mod">
          <ac:chgData name="Roxanne Jones" userId="eee357d1-15dd-4a73-981c-b7041387288c" providerId="ADAL" clId="{B16EA3EF-48F3-4A8E-81D3-BB5C829B92B2}" dt="2022-09-29T18:48:46.573" v="34"/>
          <ac:picMkLst>
            <pc:docMk/>
            <pc:sldMk cId="616654060" sldId="256"/>
            <ac:picMk id="14" creationId="{CD11E601-3F7B-4343-8069-8F7DBEB137C9}"/>
          </ac:picMkLst>
        </pc:picChg>
      </pc:sldChg>
      <pc:sldChg chg="modSp modNotesTx">
        <pc:chgData name="Roxanne Jones" userId="eee357d1-15dd-4a73-981c-b7041387288c" providerId="ADAL" clId="{B16EA3EF-48F3-4A8E-81D3-BB5C829B92B2}" dt="2022-09-29T19:01:16.634" v="84" actId="962"/>
        <pc:sldMkLst>
          <pc:docMk/>
          <pc:sldMk cId="1393821522" sldId="257"/>
        </pc:sldMkLst>
        <pc:picChg chg="mod">
          <ac:chgData name="Roxanne Jones" userId="eee357d1-15dd-4a73-981c-b7041387288c" providerId="ADAL" clId="{B16EA3EF-48F3-4A8E-81D3-BB5C829B92B2}" dt="2022-09-29T19:01:16.634" v="84" actId="962"/>
          <ac:picMkLst>
            <pc:docMk/>
            <pc:sldMk cId="1393821522" sldId="257"/>
            <ac:picMk id="7" creationId="{399E5FD7-52A4-9CC9-46D1-07946E7D807D}"/>
          </ac:picMkLst>
        </pc:picChg>
      </pc:sldChg>
      <pc:sldChg chg="modNotesTx">
        <pc:chgData name="Roxanne Jones" userId="eee357d1-15dd-4a73-981c-b7041387288c" providerId="ADAL" clId="{B16EA3EF-48F3-4A8E-81D3-BB5C829B92B2}" dt="2022-09-29T18:46:24.411" v="12" actId="6549"/>
        <pc:sldMkLst>
          <pc:docMk/>
          <pc:sldMk cId="3292095436" sldId="260"/>
        </pc:sldMkLst>
      </pc:sldChg>
      <pc:sldChg chg="modSp modNotesTx">
        <pc:chgData name="Roxanne Jones" userId="eee357d1-15dd-4a73-981c-b7041387288c" providerId="ADAL" clId="{B16EA3EF-48F3-4A8E-81D3-BB5C829B92B2}" dt="2022-09-29T19:05:46.525" v="574" actId="962"/>
        <pc:sldMkLst>
          <pc:docMk/>
          <pc:sldMk cId="2261658630" sldId="263"/>
        </pc:sldMkLst>
        <pc:spChg chg="mod">
          <ac:chgData name="Roxanne Jones" userId="eee357d1-15dd-4a73-981c-b7041387288c" providerId="ADAL" clId="{B16EA3EF-48F3-4A8E-81D3-BB5C829B92B2}" dt="2022-09-29T19:05:46.525" v="574" actId="962"/>
          <ac:spMkLst>
            <pc:docMk/>
            <pc:sldMk cId="2261658630" sldId="263"/>
            <ac:spMk id="9" creationId="{6C63B822-9323-2548-8D04-18100BC95202}"/>
          </ac:spMkLst>
        </pc:spChg>
      </pc:sldChg>
      <pc:sldChg chg="modSp modNotesTx">
        <pc:chgData name="Roxanne Jones" userId="eee357d1-15dd-4a73-981c-b7041387288c" providerId="ADAL" clId="{B16EA3EF-48F3-4A8E-81D3-BB5C829B92B2}" dt="2022-09-29T18:48:33.100" v="32" actId="20577"/>
        <pc:sldMkLst>
          <pc:docMk/>
          <pc:sldMk cId="3922586720" sldId="265"/>
        </pc:sldMkLst>
        <pc:spChg chg="mod">
          <ac:chgData name="Roxanne Jones" userId="eee357d1-15dd-4a73-981c-b7041387288c" providerId="ADAL" clId="{B16EA3EF-48F3-4A8E-81D3-BB5C829B92B2}" dt="2022-09-29T18:48:33.100" v="32" actId="20577"/>
          <ac:spMkLst>
            <pc:docMk/>
            <pc:sldMk cId="3922586720" sldId="265"/>
            <ac:spMk id="6" creationId="{749DCCBD-D531-9241-BA09-F519EC7BDEEC}"/>
          </ac:spMkLst>
        </pc:spChg>
      </pc:sldChg>
      <pc:sldChg chg="modSp modNotesTx">
        <pc:chgData name="Roxanne Jones" userId="eee357d1-15dd-4a73-981c-b7041387288c" providerId="ADAL" clId="{B16EA3EF-48F3-4A8E-81D3-BB5C829B92B2}" dt="2022-09-29T18:49:57.327" v="58"/>
        <pc:sldMkLst>
          <pc:docMk/>
          <pc:sldMk cId="2571412020" sldId="269"/>
        </pc:sldMkLst>
        <pc:spChg chg="mod">
          <ac:chgData name="Roxanne Jones" userId="eee357d1-15dd-4a73-981c-b7041387288c" providerId="ADAL" clId="{B16EA3EF-48F3-4A8E-81D3-BB5C829B92B2}" dt="2022-09-29T18:49:41.182" v="47"/>
          <ac:spMkLst>
            <pc:docMk/>
            <pc:sldMk cId="2571412020" sldId="269"/>
            <ac:spMk id="30" creationId="{66767587-2751-B35A-17A5-FD8CEE2F703F}"/>
          </ac:spMkLst>
        </pc:spChg>
        <pc:spChg chg="mod">
          <ac:chgData name="Roxanne Jones" userId="eee357d1-15dd-4a73-981c-b7041387288c" providerId="ADAL" clId="{B16EA3EF-48F3-4A8E-81D3-BB5C829B92B2}" dt="2022-09-29T18:49:57.327" v="58"/>
          <ac:spMkLst>
            <pc:docMk/>
            <pc:sldMk cId="2571412020" sldId="269"/>
            <ac:spMk id="31" creationId="{629A20AF-B8A5-57C8-81EE-66A15EF10E55}"/>
          </ac:spMkLst>
        </pc:spChg>
        <pc:spChg chg="mod">
          <ac:chgData name="Roxanne Jones" userId="eee357d1-15dd-4a73-981c-b7041387288c" providerId="ADAL" clId="{B16EA3EF-48F3-4A8E-81D3-BB5C829B92B2}" dt="2022-09-29T18:49:47.965" v="54"/>
          <ac:spMkLst>
            <pc:docMk/>
            <pc:sldMk cId="2571412020" sldId="269"/>
            <ac:spMk id="32" creationId="{13127FC4-26DB-14BC-63D4-FE5CBAF88982}"/>
          </ac:spMkLst>
        </pc:spChg>
        <pc:spChg chg="mod">
          <ac:chgData name="Roxanne Jones" userId="eee357d1-15dd-4a73-981c-b7041387288c" providerId="ADAL" clId="{B16EA3EF-48F3-4A8E-81D3-BB5C829B92B2}" dt="2022-09-29T18:49:38.045" v="44"/>
          <ac:spMkLst>
            <pc:docMk/>
            <pc:sldMk cId="2571412020" sldId="269"/>
            <ac:spMk id="33" creationId="{B77FEFBA-C06B-981E-F5B0-F13E67CC553C}"/>
          </ac:spMkLst>
        </pc:spChg>
        <pc:spChg chg="mod">
          <ac:chgData name="Roxanne Jones" userId="eee357d1-15dd-4a73-981c-b7041387288c" providerId="ADAL" clId="{B16EA3EF-48F3-4A8E-81D3-BB5C829B92B2}" dt="2022-09-29T18:49:50.601" v="57"/>
          <ac:spMkLst>
            <pc:docMk/>
            <pc:sldMk cId="2571412020" sldId="269"/>
            <ac:spMk id="34" creationId="{11AA31BC-C987-6D3A-8942-C2B223521A5C}"/>
          </ac:spMkLst>
        </pc:spChg>
      </pc:sldChg>
      <pc:sldChg chg="modNotesTx">
        <pc:chgData name="Roxanne Jones" userId="eee357d1-15dd-4a73-981c-b7041387288c" providerId="ADAL" clId="{B16EA3EF-48F3-4A8E-81D3-BB5C829B92B2}" dt="2022-09-29T18:46:28.125" v="13" actId="6549"/>
        <pc:sldMkLst>
          <pc:docMk/>
          <pc:sldMk cId="3921661960" sldId="270"/>
        </pc:sldMkLst>
      </pc:sldChg>
      <pc:sldChg chg="modSp modNotesTx">
        <pc:chgData name="Roxanne Jones" userId="eee357d1-15dd-4a73-981c-b7041387288c" providerId="ADAL" clId="{B16EA3EF-48F3-4A8E-81D3-BB5C829B92B2}" dt="2022-09-29T18:48:28.545" v="30" actId="27636"/>
        <pc:sldMkLst>
          <pc:docMk/>
          <pc:sldMk cId="414783102" sldId="539"/>
        </pc:sldMkLst>
        <pc:spChg chg="mod">
          <ac:chgData name="Roxanne Jones" userId="eee357d1-15dd-4a73-981c-b7041387288c" providerId="ADAL" clId="{B16EA3EF-48F3-4A8E-81D3-BB5C829B92B2}" dt="2022-09-29T18:48:28.545" v="30" actId="27636"/>
          <ac:spMkLst>
            <pc:docMk/>
            <pc:sldMk cId="414783102" sldId="539"/>
            <ac:spMk id="2" creationId="{00000000-0000-0000-0000-000000000000}"/>
          </ac:spMkLst>
        </pc:spChg>
      </pc:sldChg>
      <pc:sldChg chg="modNotesTx">
        <pc:chgData name="Roxanne Jones" userId="eee357d1-15dd-4a73-981c-b7041387288c" providerId="ADAL" clId="{B16EA3EF-48F3-4A8E-81D3-BB5C829B92B2}" dt="2022-09-29T18:47:16.068" v="26" actId="6549"/>
        <pc:sldMkLst>
          <pc:docMk/>
          <pc:sldMk cId="3395891644" sldId="541"/>
        </pc:sldMkLst>
      </pc:sldChg>
      <pc:sldChg chg="modSp modNotesTx">
        <pc:chgData name="Roxanne Jones" userId="eee357d1-15dd-4a73-981c-b7041387288c" providerId="ADAL" clId="{B16EA3EF-48F3-4A8E-81D3-BB5C829B92B2}" dt="2022-09-29T18:52:29.189" v="70" actId="14429"/>
        <pc:sldMkLst>
          <pc:docMk/>
          <pc:sldMk cId="1568730451" sldId="545"/>
        </pc:sldMkLst>
        <pc:spChg chg="mod">
          <ac:chgData name="Roxanne Jones" userId="eee357d1-15dd-4a73-981c-b7041387288c" providerId="ADAL" clId="{B16EA3EF-48F3-4A8E-81D3-BB5C829B92B2}" dt="2022-09-29T18:52:19.606" v="66"/>
          <ac:spMkLst>
            <pc:docMk/>
            <pc:sldMk cId="1568730451" sldId="545"/>
            <ac:spMk id="2" creationId="{67B51491-81A9-C93D-F587-D8A31CEAB180}"/>
          </ac:spMkLst>
        </pc:spChg>
        <pc:spChg chg="mod">
          <ac:chgData name="Roxanne Jones" userId="eee357d1-15dd-4a73-981c-b7041387288c" providerId="ADAL" clId="{B16EA3EF-48F3-4A8E-81D3-BB5C829B92B2}" dt="2022-09-29T18:52:25.782" v="68" actId="14429"/>
          <ac:spMkLst>
            <pc:docMk/>
            <pc:sldMk cId="1568730451" sldId="545"/>
            <ac:spMk id="14" creationId="{A9F529C3-C941-49FD-8C67-82F134F64BDB}"/>
          </ac:spMkLst>
        </pc:spChg>
        <pc:spChg chg="mod">
          <ac:chgData name="Roxanne Jones" userId="eee357d1-15dd-4a73-981c-b7041387288c" providerId="ADAL" clId="{B16EA3EF-48F3-4A8E-81D3-BB5C829B92B2}" dt="2022-09-29T18:52:29.189" v="70" actId="14429"/>
          <ac:spMkLst>
            <pc:docMk/>
            <pc:sldMk cId="1568730451" sldId="545"/>
            <ac:spMk id="16" creationId="{20586029-32A0-47E5-9AEC-AE3ABA6B94D0}"/>
          </ac:spMkLst>
        </pc:spChg>
      </pc:sldChg>
      <pc:sldChg chg="modNotesTx">
        <pc:chgData name="Roxanne Jones" userId="eee357d1-15dd-4a73-981c-b7041387288c" providerId="ADAL" clId="{B16EA3EF-48F3-4A8E-81D3-BB5C829B92B2}" dt="2022-09-29T18:46:46.132" v="18" actId="6549"/>
        <pc:sldMkLst>
          <pc:docMk/>
          <pc:sldMk cId="3990441968" sldId="547"/>
        </pc:sldMkLst>
      </pc:sldChg>
      <pc:sldChg chg="modNotesTx">
        <pc:chgData name="Roxanne Jones" userId="eee357d1-15dd-4a73-981c-b7041387288c" providerId="ADAL" clId="{B16EA3EF-48F3-4A8E-81D3-BB5C829B92B2}" dt="2022-09-29T18:47:02.683" v="23" actId="6549"/>
        <pc:sldMkLst>
          <pc:docMk/>
          <pc:sldMk cId="1910366959" sldId="550"/>
        </pc:sldMkLst>
      </pc:sldChg>
      <pc:sldChg chg="modNotesTx">
        <pc:chgData name="Roxanne Jones" userId="eee357d1-15dd-4a73-981c-b7041387288c" providerId="ADAL" clId="{B16EA3EF-48F3-4A8E-81D3-BB5C829B92B2}" dt="2022-09-29T18:47:00.069" v="22" actId="6549"/>
        <pc:sldMkLst>
          <pc:docMk/>
          <pc:sldMk cId="3751312129" sldId="551"/>
        </pc:sldMkLst>
      </pc:sldChg>
      <pc:sldChg chg="modSp modNotesTx">
        <pc:chgData name="Roxanne Jones" userId="eee357d1-15dd-4a73-981c-b7041387288c" providerId="ADAL" clId="{B16EA3EF-48F3-4A8E-81D3-BB5C829B92B2}" dt="2022-09-29T18:54:01.533" v="77"/>
        <pc:sldMkLst>
          <pc:docMk/>
          <pc:sldMk cId="558452111" sldId="552"/>
        </pc:sldMkLst>
        <pc:picChg chg="mod">
          <ac:chgData name="Roxanne Jones" userId="eee357d1-15dd-4a73-981c-b7041387288c" providerId="ADAL" clId="{B16EA3EF-48F3-4A8E-81D3-BB5C829B92B2}" dt="2022-09-29T18:54:01.533" v="77"/>
          <ac:picMkLst>
            <pc:docMk/>
            <pc:sldMk cId="558452111" sldId="552"/>
            <ac:picMk id="3" creationId="{BD4911C3-C584-0BD8-9548-314CC434B149}"/>
          </ac:picMkLst>
        </pc:picChg>
      </pc:sldChg>
      <pc:sldChg chg="modSp modNotesTx">
        <pc:chgData name="Roxanne Jones" userId="eee357d1-15dd-4a73-981c-b7041387288c" providerId="ADAL" clId="{B16EA3EF-48F3-4A8E-81D3-BB5C829B92B2}" dt="2022-09-29T19:03:21.404" v="492" actId="962"/>
        <pc:sldMkLst>
          <pc:docMk/>
          <pc:sldMk cId="818249017" sldId="554"/>
        </pc:sldMkLst>
        <pc:spChg chg="mod">
          <ac:chgData name="Roxanne Jones" userId="eee357d1-15dd-4a73-981c-b7041387288c" providerId="ADAL" clId="{B16EA3EF-48F3-4A8E-81D3-BB5C829B92B2}" dt="2022-09-29T19:03:00.961" v="439" actId="962"/>
          <ac:spMkLst>
            <pc:docMk/>
            <pc:sldMk cId="818249017" sldId="554"/>
            <ac:spMk id="10" creationId="{D5B33D88-9756-09E4-BE51-E4305904B864}"/>
          </ac:spMkLst>
        </pc:spChg>
        <pc:spChg chg="mod">
          <ac:chgData name="Roxanne Jones" userId="eee357d1-15dd-4a73-981c-b7041387288c" providerId="ADAL" clId="{B16EA3EF-48F3-4A8E-81D3-BB5C829B92B2}" dt="2022-09-29T18:50:14.111" v="59"/>
          <ac:spMkLst>
            <pc:docMk/>
            <pc:sldMk cId="818249017" sldId="554"/>
            <ac:spMk id="11" creationId="{368A338F-E5A8-70BF-5BA0-F829835CD3D0}"/>
          </ac:spMkLst>
        </pc:spChg>
        <pc:picChg chg="mod">
          <ac:chgData name="Roxanne Jones" userId="eee357d1-15dd-4a73-981c-b7041387288c" providerId="ADAL" clId="{B16EA3EF-48F3-4A8E-81D3-BB5C829B92B2}" dt="2022-09-29T19:03:21.404" v="492" actId="962"/>
          <ac:picMkLst>
            <pc:docMk/>
            <pc:sldMk cId="818249017" sldId="554"/>
            <ac:picMk id="12" creationId="{68F63AEA-669F-6333-0FBD-F0E1609B9BF3}"/>
          </ac:picMkLst>
        </pc:picChg>
      </pc:sldChg>
      <pc:sldChg chg="modNotesTx">
        <pc:chgData name="Roxanne Jones" userId="eee357d1-15dd-4a73-981c-b7041387288c" providerId="ADAL" clId="{B16EA3EF-48F3-4A8E-81D3-BB5C829B92B2}" dt="2022-09-29T18:46:00.164" v="5" actId="6549"/>
        <pc:sldMkLst>
          <pc:docMk/>
          <pc:sldMk cId="4158306460" sldId="556"/>
        </pc:sldMkLst>
      </pc:sldChg>
      <pc:sldChg chg="modSp modNotesTx">
        <pc:chgData name="Roxanne Jones" userId="eee357d1-15dd-4a73-981c-b7041387288c" providerId="ADAL" clId="{B16EA3EF-48F3-4A8E-81D3-BB5C829B92B2}" dt="2022-09-29T18:49:21.487" v="41"/>
        <pc:sldMkLst>
          <pc:docMk/>
          <pc:sldMk cId="1413376961" sldId="557"/>
        </pc:sldMkLst>
        <pc:picChg chg="mod">
          <ac:chgData name="Roxanne Jones" userId="eee357d1-15dd-4a73-981c-b7041387288c" providerId="ADAL" clId="{B16EA3EF-48F3-4A8E-81D3-BB5C829B92B2}" dt="2022-09-29T18:49:21.487" v="41"/>
          <ac:picMkLst>
            <pc:docMk/>
            <pc:sldMk cId="1413376961" sldId="557"/>
            <ac:picMk id="5" creationId="{D0DD8B70-8337-2458-1A14-899D94738EF9}"/>
          </ac:picMkLst>
        </pc:picChg>
      </pc:sldChg>
      <pc:sldChg chg="modSp modNotesTx">
        <pc:chgData name="Roxanne Jones" userId="eee357d1-15dd-4a73-981c-b7041387288c" providerId="ADAL" clId="{B16EA3EF-48F3-4A8E-81D3-BB5C829B92B2}" dt="2022-09-29T18:49:12.123" v="40"/>
        <pc:sldMkLst>
          <pc:docMk/>
          <pc:sldMk cId="3611312207" sldId="558"/>
        </pc:sldMkLst>
        <pc:spChg chg="mod">
          <ac:chgData name="Roxanne Jones" userId="eee357d1-15dd-4a73-981c-b7041387288c" providerId="ADAL" clId="{B16EA3EF-48F3-4A8E-81D3-BB5C829B92B2}" dt="2022-09-29T18:49:12.123" v="40"/>
          <ac:spMkLst>
            <pc:docMk/>
            <pc:sldMk cId="3611312207" sldId="558"/>
            <ac:spMk id="2" creationId="{FDB17A08-A25E-E76F-DECE-16597B3C6119}"/>
          </ac:spMkLst>
        </pc:spChg>
      </pc:sldChg>
      <pc:sldChg chg="modNotesTx">
        <pc:chgData name="Roxanne Jones" userId="eee357d1-15dd-4a73-981c-b7041387288c" providerId="ADAL" clId="{B16EA3EF-48F3-4A8E-81D3-BB5C829B92B2}" dt="2022-09-29T18:46:09.587" v="8" actId="6549"/>
        <pc:sldMkLst>
          <pc:docMk/>
          <pc:sldMk cId="3861409664" sldId="559"/>
        </pc:sldMkLst>
      </pc:sldChg>
      <pc:sldChg chg="modSp modNotesTx">
        <pc:chgData name="Roxanne Jones" userId="eee357d1-15dd-4a73-981c-b7041387288c" providerId="ADAL" clId="{B16EA3EF-48F3-4A8E-81D3-BB5C829B92B2}" dt="2022-09-29T19:04:04.659" v="562" actId="962"/>
        <pc:sldMkLst>
          <pc:docMk/>
          <pc:sldMk cId="1400547265" sldId="560"/>
        </pc:sldMkLst>
        <pc:spChg chg="mod">
          <ac:chgData name="Roxanne Jones" userId="eee357d1-15dd-4a73-981c-b7041387288c" providerId="ADAL" clId="{B16EA3EF-48F3-4A8E-81D3-BB5C829B92B2}" dt="2022-09-29T19:04:04.659" v="562" actId="962"/>
          <ac:spMkLst>
            <pc:docMk/>
            <pc:sldMk cId="1400547265" sldId="560"/>
            <ac:spMk id="10" creationId="{D5B33D88-9756-09E4-BE51-E4305904B864}"/>
          </ac:spMkLst>
        </pc:spChg>
        <pc:picChg chg="mod">
          <ac:chgData name="Roxanne Jones" userId="eee357d1-15dd-4a73-981c-b7041387288c" providerId="ADAL" clId="{B16EA3EF-48F3-4A8E-81D3-BB5C829B92B2}" dt="2022-09-29T19:03:37.474" v="509" actId="962"/>
          <ac:picMkLst>
            <pc:docMk/>
            <pc:sldMk cId="1400547265" sldId="560"/>
            <ac:picMk id="2" creationId="{E7314DA4-EE85-F1D4-7FEC-DF55D36E6B3F}"/>
          </ac:picMkLst>
        </pc:picChg>
      </pc:sldChg>
      <pc:sldChg chg="modNotesTx">
        <pc:chgData name="Roxanne Jones" userId="eee357d1-15dd-4a73-981c-b7041387288c" providerId="ADAL" clId="{B16EA3EF-48F3-4A8E-81D3-BB5C829B92B2}" dt="2022-09-29T18:46:56.171" v="21" actId="6549"/>
        <pc:sldMkLst>
          <pc:docMk/>
          <pc:sldMk cId="3495891242" sldId="563"/>
        </pc:sldMkLst>
      </pc:sldChg>
      <pc:sldChg chg="modSp modNotesTx">
        <pc:chgData name="Roxanne Jones" userId="eee357d1-15dd-4a73-981c-b7041387288c" providerId="ADAL" clId="{B16EA3EF-48F3-4A8E-81D3-BB5C829B92B2}" dt="2022-09-29T18:51:08.512" v="64"/>
        <pc:sldMkLst>
          <pc:docMk/>
          <pc:sldMk cId="1605954793" sldId="564"/>
        </pc:sldMkLst>
        <pc:picChg chg="mod">
          <ac:chgData name="Roxanne Jones" userId="eee357d1-15dd-4a73-981c-b7041387288c" providerId="ADAL" clId="{B16EA3EF-48F3-4A8E-81D3-BB5C829B92B2}" dt="2022-09-29T18:51:08.512" v="64"/>
          <ac:picMkLst>
            <pc:docMk/>
            <pc:sldMk cId="1605954793" sldId="564"/>
            <ac:picMk id="11" creationId="{660490BF-833A-29E6-1632-67852D86DEE9}"/>
          </ac:picMkLst>
        </pc:picChg>
        <pc:picChg chg="mod">
          <ac:chgData name="Roxanne Jones" userId="eee357d1-15dd-4a73-981c-b7041387288c" providerId="ADAL" clId="{B16EA3EF-48F3-4A8E-81D3-BB5C829B92B2}" dt="2022-09-29T18:50:54.711" v="61"/>
          <ac:picMkLst>
            <pc:docMk/>
            <pc:sldMk cId="1605954793" sldId="564"/>
            <ac:picMk id="13" creationId="{A6F36762-0E22-07D3-6A21-E965BEEA93E5}"/>
          </ac:picMkLst>
        </pc:picChg>
      </pc:sldChg>
      <pc:sldChg chg="modNotesTx">
        <pc:chgData name="Roxanne Jones" userId="eee357d1-15dd-4a73-981c-b7041387288c" providerId="ADAL" clId="{B16EA3EF-48F3-4A8E-81D3-BB5C829B92B2}" dt="2022-09-29T18:46:40.868" v="16" actId="6549"/>
        <pc:sldMkLst>
          <pc:docMk/>
          <pc:sldMk cId="1991963943" sldId="565"/>
        </pc:sldMkLst>
      </pc:sldChg>
      <pc:sldChg chg="modNotesTx">
        <pc:chgData name="Roxanne Jones" userId="eee357d1-15dd-4a73-981c-b7041387288c" providerId="ADAL" clId="{B16EA3EF-48F3-4A8E-81D3-BB5C829B92B2}" dt="2022-09-29T18:46:50.415" v="19" actId="6549"/>
        <pc:sldMkLst>
          <pc:docMk/>
          <pc:sldMk cId="2674103830" sldId="567"/>
        </pc:sldMkLst>
      </pc:sldChg>
      <pc:sldChg chg="modSp modNotesTx">
        <pc:chgData name="Roxanne Jones" userId="eee357d1-15dd-4a73-981c-b7041387288c" providerId="ADAL" clId="{B16EA3EF-48F3-4A8E-81D3-BB5C829B92B2}" dt="2022-09-29T18:52:43.137" v="72"/>
        <pc:sldMkLst>
          <pc:docMk/>
          <pc:sldMk cId="1662595360" sldId="568"/>
        </pc:sldMkLst>
        <pc:spChg chg="mod">
          <ac:chgData name="Roxanne Jones" userId="eee357d1-15dd-4a73-981c-b7041387288c" providerId="ADAL" clId="{B16EA3EF-48F3-4A8E-81D3-BB5C829B92B2}" dt="2022-09-29T18:52:43.137" v="72"/>
          <ac:spMkLst>
            <pc:docMk/>
            <pc:sldMk cId="1662595360" sldId="568"/>
            <ac:spMk id="12" creationId="{823AC064-BC96-4F32-8AE1-B2FD38754823}"/>
          </ac:spMkLst>
        </pc:spChg>
      </pc:sldChg>
      <pc:sldChg chg="modSp modNotesTx">
        <pc:chgData name="Roxanne Jones" userId="eee357d1-15dd-4a73-981c-b7041387288c" providerId="ADAL" clId="{B16EA3EF-48F3-4A8E-81D3-BB5C829B92B2}" dt="2022-09-29T19:04:40.643" v="568" actId="962"/>
        <pc:sldMkLst>
          <pc:docMk/>
          <pc:sldMk cId="4279936210" sldId="569"/>
        </pc:sldMkLst>
        <pc:picChg chg="mod">
          <ac:chgData name="Roxanne Jones" userId="eee357d1-15dd-4a73-981c-b7041387288c" providerId="ADAL" clId="{B16EA3EF-48F3-4A8E-81D3-BB5C829B92B2}" dt="2022-09-29T19:04:40.643" v="568" actId="962"/>
          <ac:picMkLst>
            <pc:docMk/>
            <pc:sldMk cId="4279936210" sldId="569"/>
            <ac:picMk id="4" creationId="{68419A71-C1A5-188F-9702-B7E7F0191E2E}"/>
          </ac:picMkLst>
        </pc:picChg>
      </pc:sldChg>
      <pc:sldChg chg="modSp modNotesTx">
        <pc:chgData name="Roxanne Jones" userId="eee357d1-15dd-4a73-981c-b7041387288c" providerId="ADAL" clId="{B16EA3EF-48F3-4A8E-81D3-BB5C829B92B2}" dt="2022-09-29T18:53:09.350" v="76"/>
        <pc:sldMkLst>
          <pc:docMk/>
          <pc:sldMk cId="2603783399" sldId="570"/>
        </pc:sldMkLst>
        <pc:spChg chg="mod">
          <ac:chgData name="Roxanne Jones" userId="eee357d1-15dd-4a73-981c-b7041387288c" providerId="ADAL" clId="{B16EA3EF-48F3-4A8E-81D3-BB5C829B92B2}" dt="2022-09-29T18:53:05.206" v="74"/>
          <ac:spMkLst>
            <pc:docMk/>
            <pc:sldMk cId="2603783399" sldId="570"/>
            <ac:spMk id="6" creationId="{2367D370-DBA3-16AE-E066-2DC3B7F87E9E}"/>
          </ac:spMkLst>
        </pc:spChg>
        <pc:spChg chg="mod">
          <ac:chgData name="Roxanne Jones" userId="eee357d1-15dd-4a73-981c-b7041387288c" providerId="ADAL" clId="{B16EA3EF-48F3-4A8E-81D3-BB5C829B92B2}" dt="2022-09-29T18:53:09.350" v="76"/>
          <ac:spMkLst>
            <pc:docMk/>
            <pc:sldMk cId="2603783399" sldId="570"/>
            <ac:spMk id="7" creationId="{B5163284-BABB-2394-4CFA-8E995EC6C773}"/>
          </ac:spMkLst>
        </pc:spChg>
      </pc:sldChg>
      <pc:sldChg chg="modNotesTx">
        <pc:chgData name="Roxanne Jones" userId="eee357d1-15dd-4a73-981c-b7041387288c" providerId="ADAL" clId="{B16EA3EF-48F3-4A8E-81D3-BB5C829B92B2}" dt="2022-09-29T18:47:29.516" v="27" actId="6549"/>
        <pc:sldMkLst>
          <pc:docMk/>
          <pc:sldMk cId="1677435293" sldId="5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AGE!$I$9</c:f>
              <c:strCache>
                <c:ptCount val="1"/>
                <c:pt idx="0">
                  <c:v>Percentage of population1, birth through 2 years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86-483D-9D93-4B7800D0135C}"/>
                </c:ext>
              </c:extLst>
            </c:dLbl>
            <c:dLbl>
              <c:idx val="5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86-483D-9D93-4B7800D013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AGE!$A$10:$H$61</c:f>
              <c:strCache>
                <c:ptCount val="52"/>
                <c:pt idx="0">
                  <c:v>Hawaii</c:v>
                </c:pt>
                <c:pt idx="1">
                  <c:v>Arkansas</c:v>
                </c:pt>
                <c:pt idx="2">
                  <c:v>Mississippi</c:v>
                </c:pt>
                <c:pt idx="3">
                  <c:v>Oklahoma</c:v>
                </c:pt>
                <c:pt idx="4">
                  <c:v>Montana</c:v>
                </c:pt>
                <c:pt idx="5">
                  <c:v>Alabama</c:v>
                </c:pt>
                <c:pt idx="6">
                  <c:v>Iowa</c:v>
                </c:pt>
                <c:pt idx="7">
                  <c:v>Arizona</c:v>
                </c:pt>
                <c:pt idx="8">
                  <c:v>Kentucky</c:v>
                </c:pt>
                <c:pt idx="9">
                  <c:v>Georgia</c:v>
                </c:pt>
                <c:pt idx="10">
                  <c:v>Florida</c:v>
                </c:pt>
                <c:pt idx="11">
                  <c:v>Maine</c:v>
                </c:pt>
                <c:pt idx="12">
                  <c:v>Texas</c:v>
                </c:pt>
                <c:pt idx="13">
                  <c:v>Minnesota</c:v>
                </c:pt>
                <c:pt idx="14">
                  <c:v>North Carolina</c:v>
                </c:pt>
                <c:pt idx="15">
                  <c:v>Nebraska</c:v>
                </c:pt>
                <c:pt idx="16">
                  <c:v>South Dakota</c:v>
                </c:pt>
                <c:pt idx="17">
                  <c:v>Ohio</c:v>
                </c:pt>
                <c:pt idx="18">
                  <c:v>Oregon</c:v>
                </c:pt>
                <c:pt idx="19">
                  <c:v>Wisconsin</c:v>
                </c:pt>
                <c:pt idx="20">
                  <c:v>Louisiana</c:v>
                </c:pt>
                <c:pt idx="21">
                  <c:v>Nevada</c:v>
                </c:pt>
                <c:pt idx="22">
                  <c:v>Alaska</c:v>
                </c:pt>
                <c:pt idx="23">
                  <c:v>Idaho</c:v>
                </c:pt>
                <c:pt idx="24">
                  <c:v>Illinois</c:v>
                </c:pt>
                <c:pt idx="25">
                  <c:v>Michigan</c:v>
                </c:pt>
                <c:pt idx="26">
                  <c:v>Delaware</c:v>
                </c:pt>
                <c:pt idx="27">
                  <c:v>Utah</c:v>
                </c:pt>
                <c:pt idx="28">
                  <c:v>Missouri</c:v>
                </c:pt>
                <c:pt idx="29">
                  <c:v>US and Outlying Areas</c:v>
                </c:pt>
                <c:pt idx="30">
                  <c:v>Virginia</c:v>
                </c:pt>
                <c:pt idx="31">
                  <c:v>Washington</c:v>
                </c:pt>
                <c:pt idx="32">
                  <c:v>California</c:v>
                </c:pt>
                <c:pt idx="33">
                  <c:v>Tennessee</c:v>
                </c:pt>
                <c:pt idx="34">
                  <c:v>Maryland</c:v>
                </c:pt>
                <c:pt idx="35">
                  <c:v>District of Columbia</c:v>
                </c:pt>
                <c:pt idx="36">
                  <c:v>New York</c:v>
                </c:pt>
                <c:pt idx="37">
                  <c:v>Colorado</c:v>
                </c:pt>
                <c:pt idx="38">
                  <c:v>South Carolina</c:v>
                </c:pt>
                <c:pt idx="39">
                  <c:v>New Jersey</c:v>
                </c:pt>
                <c:pt idx="40">
                  <c:v>Kansas</c:v>
                </c:pt>
                <c:pt idx="41">
                  <c:v>Indiana</c:v>
                </c:pt>
                <c:pt idx="42">
                  <c:v>New Hampshire</c:v>
                </c:pt>
                <c:pt idx="43">
                  <c:v>North Dakota</c:v>
                </c:pt>
                <c:pt idx="44">
                  <c:v>Connecticut</c:v>
                </c:pt>
                <c:pt idx="45">
                  <c:v>Pennsylvania</c:v>
                </c:pt>
                <c:pt idx="46">
                  <c:v>Vermont</c:v>
                </c:pt>
                <c:pt idx="47">
                  <c:v>Wyoming</c:v>
                </c:pt>
                <c:pt idx="48">
                  <c:v>Rhode Island</c:v>
                </c:pt>
                <c:pt idx="49">
                  <c:v>New Mexico</c:v>
                </c:pt>
                <c:pt idx="50">
                  <c:v>West Virginia</c:v>
                </c:pt>
                <c:pt idx="51">
                  <c:v>Massachusetts</c:v>
                </c:pt>
              </c:strCache>
            </c:strRef>
          </c:cat>
          <c:val>
            <c:numRef>
              <c:f>AGE!$I$10:$I$61</c:f>
              <c:numCache>
                <c:formatCode>0.00</c:formatCode>
                <c:ptCount val="52"/>
                <c:pt idx="0">
                  <c:v>0.82</c:v>
                </c:pt>
                <c:pt idx="1">
                  <c:v>0.89</c:v>
                </c:pt>
                <c:pt idx="2">
                  <c:v>1.5</c:v>
                </c:pt>
                <c:pt idx="3">
                  <c:v>1.53</c:v>
                </c:pt>
                <c:pt idx="4">
                  <c:v>1.74</c:v>
                </c:pt>
                <c:pt idx="5">
                  <c:v>2.0299999999999998</c:v>
                </c:pt>
                <c:pt idx="6">
                  <c:v>2.15</c:v>
                </c:pt>
                <c:pt idx="7">
                  <c:v>2.1800000000000002</c:v>
                </c:pt>
                <c:pt idx="8">
                  <c:v>2.19</c:v>
                </c:pt>
                <c:pt idx="9">
                  <c:v>2.31</c:v>
                </c:pt>
                <c:pt idx="10">
                  <c:v>2.35</c:v>
                </c:pt>
                <c:pt idx="11">
                  <c:v>2.35</c:v>
                </c:pt>
                <c:pt idx="12">
                  <c:v>2.35</c:v>
                </c:pt>
                <c:pt idx="13">
                  <c:v>2.41</c:v>
                </c:pt>
                <c:pt idx="14">
                  <c:v>2.4900000000000002</c:v>
                </c:pt>
                <c:pt idx="15">
                  <c:v>2.5</c:v>
                </c:pt>
                <c:pt idx="16">
                  <c:v>2.56</c:v>
                </c:pt>
                <c:pt idx="17">
                  <c:v>2.57</c:v>
                </c:pt>
                <c:pt idx="18">
                  <c:v>2.58</c:v>
                </c:pt>
                <c:pt idx="19">
                  <c:v>2.65</c:v>
                </c:pt>
                <c:pt idx="20">
                  <c:v>2.69</c:v>
                </c:pt>
                <c:pt idx="21">
                  <c:v>2.73</c:v>
                </c:pt>
                <c:pt idx="22">
                  <c:v>2.75</c:v>
                </c:pt>
                <c:pt idx="23">
                  <c:v>2.84</c:v>
                </c:pt>
                <c:pt idx="24">
                  <c:v>2.84</c:v>
                </c:pt>
                <c:pt idx="25">
                  <c:v>2.93</c:v>
                </c:pt>
                <c:pt idx="26">
                  <c:v>2.97</c:v>
                </c:pt>
                <c:pt idx="27">
                  <c:v>3.03</c:v>
                </c:pt>
                <c:pt idx="28">
                  <c:v>3.12</c:v>
                </c:pt>
                <c:pt idx="29">
                  <c:v>3.2</c:v>
                </c:pt>
                <c:pt idx="30">
                  <c:v>3.29</c:v>
                </c:pt>
                <c:pt idx="31">
                  <c:v>3.31</c:v>
                </c:pt>
                <c:pt idx="32">
                  <c:v>3.34</c:v>
                </c:pt>
                <c:pt idx="33">
                  <c:v>3.38</c:v>
                </c:pt>
                <c:pt idx="34">
                  <c:v>3.4</c:v>
                </c:pt>
                <c:pt idx="35">
                  <c:v>3.67</c:v>
                </c:pt>
                <c:pt idx="36">
                  <c:v>3.77</c:v>
                </c:pt>
                <c:pt idx="37">
                  <c:v>3.82</c:v>
                </c:pt>
                <c:pt idx="38">
                  <c:v>3.82</c:v>
                </c:pt>
                <c:pt idx="39">
                  <c:v>3.96</c:v>
                </c:pt>
                <c:pt idx="40">
                  <c:v>4.34</c:v>
                </c:pt>
                <c:pt idx="41">
                  <c:v>4.51</c:v>
                </c:pt>
                <c:pt idx="42">
                  <c:v>4.5999999999999996</c:v>
                </c:pt>
                <c:pt idx="43">
                  <c:v>4.76</c:v>
                </c:pt>
                <c:pt idx="44">
                  <c:v>4.8099999999999996</c:v>
                </c:pt>
                <c:pt idx="45">
                  <c:v>4.8499999999999996</c:v>
                </c:pt>
                <c:pt idx="46">
                  <c:v>5.49</c:v>
                </c:pt>
                <c:pt idx="47">
                  <c:v>5.87</c:v>
                </c:pt>
                <c:pt idx="48">
                  <c:v>6.42</c:v>
                </c:pt>
                <c:pt idx="49">
                  <c:v>6.68</c:v>
                </c:pt>
                <c:pt idx="50">
                  <c:v>6.8</c:v>
                </c:pt>
                <c:pt idx="51">
                  <c:v>10.45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86-483D-9D93-4B7800D013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39774712"/>
        <c:axId val="839774056"/>
      </c:barChart>
      <c:catAx>
        <c:axId val="839774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39774056"/>
        <c:crosses val="autoZero"/>
        <c:auto val="1"/>
        <c:lblAlgn val="ctr"/>
        <c:lblOffset val="100"/>
        <c:noMultiLvlLbl val="0"/>
      </c:catAx>
      <c:valAx>
        <c:axId val="839774056"/>
        <c:scaling>
          <c:orientation val="minMax"/>
        </c:scaling>
        <c:delete val="1"/>
        <c:axPos val="b"/>
        <c:numFmt formatCode="0.00" sourceLinked="1"/>
        <c:majorTickMark val="none"/>
        <c:minorTickMark val="none"/>
        <c:tickLblPos val="nextTo"/>
        <c:crossAx val="839774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804933917451686E-2"/>
          <c:y val="2.4199540018192096E-2"/>
          <c:w val="0.88662615582065918"/>
          <c:h val="0.716791587914226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of infants &amp; toddlers (Birth to 3) received Early Intervention in US &amp; Outlying Areas</c:v>
                </c:pt>
              </c:strCache>
            </c:strRef>
          </c:tx>
          <c:spPr>
            <a:solidFill>
              <a:srgbClr val="00B050"/>
            </a:solidFill>
            <a:ln w="9525" cap="sq" cmpd="sng" algn="ctr">
              <a:solidFill>
                <a:srgbClr val="00B050"/>
              </a:solidFill>
              <a:beve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372896</c:v>
                </c:pt>
                <c:pt idx="1">
                  <c:v>388694</c:v>
                </c:pt>
                <c:pt idx="2">
                  <c:v>409315</c:v>
                </c:pt>
                <c:pt idx="3">
                  <c:v>427234</c:v>
                </c:pt>
                <c:pt idx="4">
                  <c:v>363387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D9-4F13-96E2-BCB4081145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56799000"/>
        <c:axId val="763606232"/>
      </c:barChart>
      <c:catAx>
        <c:axId val="756799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3606232"/>
        <c:crosses val="autoZero"/>
        <c:auto val="1"/>
        <c:lblAlgn val="ctr"/>
        <c:lblOffset val="100"/>
        <c:noMultiLvlLbl val="0"/>
      </c:catAx>
      <c:valAx>
        <c:axId val="763606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5679900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FF-46CE-9214-A5E24C1C1012}"/>
                </c:ext>
              </c:extLst>
            </c:dLbl>
            <c:dLbl>
              <c:idx val="5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FF-46CE-9214-A5E24C1C10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Sheet2!$A$2:$A$52</c:f>
              <c:strCache>
                <c:ptCount val="51"/>
                <c:pt idx="0">
                  <c:v>Alabama</c:v>
                </c:pt>
                <c:pt idx="1">
                  <c:v>Montana</c:v>
                </c:pt>
                <c:pt idx="2">
                  <c:v>Georgia</c:v>
                </c:pt>
                <c:pt idx="3">
                  <c:v>Texas</c:v>
                </c:pt>
                <c:pt idx="4">
                  <c:v>South Carolina</c:v>
                </c:pt>
                <c:pt idx="5">
                  <c:v>North Carolina</c:v>
                </c:pt>
                <c:pt idx="6">
                  <c:v>Florida</c:v>
                </c:pt>
                <c:pt idx="7">
                  <c:v>Oklahoma</c:v>
                </c:pt>
                <c:pt idx="8">
                  <c:v>Arizona</c:v>
                </c:pt>
                <c:pt idx="9">
                  <c:v>Idaho</c:v>
                </c:pt>
                <c:pt idx="10">
                  <c:v>Nevada</c:v>
                </c:pt>
                <c:pt idx="11">
                  <c:v>Tennessee</c:v>
                </c:pt>
                <c:pt idx="12">
                  <c:v>Virginia</c:v>
                </c:pt>
                <c:pt idx="13">
                  <c:v>Michigan</c:v>
                </c:pt>
                <c:pt idx="14">
                  <c:v>Mississippi</c:v>
                </c:pt>
                <c:pt idx="15">
                  <c:v>Iowa</c:v>
                </c:pt>
                <c:pt idx="16">
                  <c:v>Washington</c:v>
                </c:pt>
                <c:pt idx="17">
                  <c:v>Alaska</c:v>
                </c:pt>
                <c:pt idx="18">
                  <c:v>Hawaii</c:v>
                </c:pt>
                <c:pt idx="19">
                  <c:v>Wisconsin</c:v>
                </c:pt>
                <c:pt idx="20">
                  <c:v>Colorado</c:v>
                </c:pt>
                <c:pt idx="21">
                  <c:v>New Jersey</c:v>
                </c:pt>
                <c:pt idx="22">
                  <c:v>California</c:v>
                </c:pt>
                <c:pt idx="23">
                  <c:v>Missouri</c:v>
                </c:pt>
                <c:pt idx="24">
                  <c:v>Ohio</c:v>
                </c:pt>
                <c:pt idx="25">
                  <c:v>Louisiana</c:v>
                </c:pt>
                <c:pt idx="26">
                  <c:v>Maryland</c:v>
                </c:pt>
                <c:pt idx="27">
                  <c:v>New Mexico</c:v>
                </c:pt>
                <c:pt idx="28">
                  <c:v>District of Columbia</c:v>
                </c:pt>
                <c:pt idx="29">
                  <c:v>Utah</c:v>
                </c:pt>
                <c:pt idx="30">
                  <c:v>Indiana</c:v>
                </c:pt>
                <c:pt idx="31">
                  <c:v>Massachusetts</c:v>
                </c:pt>
                <c:pt idx="32">
                  <c:v>Illinois</c:v>
                </c:pt>
                <c:pt idx="33">
                  <c:v>South Dakota</c:v>
                </c:pt>
                <c:pt idx="34">
                  <c:v>Connecticut</c:v>
                </c:pt>
                <c:pt idx="35">
                  <c:v>Oregon</c:v>
                </c:pt>
                <c:pt idx="36">
                  <c:v>Nebraska</c:v>
                </c:pt>
                <c:pt idx="37">
                  <c:v>North Dakota</c:v>
                </c:pt>
                <c:pt idx="38">
                  <c:v>New Hampshire</c:v>
                </c:pt>
                <c:pt idx="39">
                  <c:v>West Virginia</c:v>
                </c:pt>
                <c:pt idx="40">
                  <c:v>Minnesota</c:v>
                </c:pt>
                <c:pt idx="41">
                  <c:v>New York</c:v>
                </c:pt>
                <c:pt idx="42">
                  <c:v>Kentucky</c:v>
                </c:pt>
                <c:pt idx="43">
                  <c:v>Delaware</c:v>
                </c:pt>
                <c:pt idx="44">
                  <c:v>Rhode Island</c:v>
                </c:pt>
                <c:pt idx="45">
                  <c:v>Maine</c:v>
                </c:pt>
                <c:pt idx="46">
                  <c:v>Kansas</c:v>
                </c:pt>
                <c:pt idx="47">
                  <c:v>Pennsylvania</c:v>
                </c:pt>
                <c:pt idx="48">
                  <c:v>Arkansas</c:v>
                </c:pt>
                <c:pt idx="49">
                  <c:v>Vermont</c:v>
                </c:pt>
                <c:pt idx="50">
                  <c:v>Wyoming</c:v>
                </c:pt>
              </c:strCache>
            </c:strRef>
          </c:cat>
          <c:val>
            <c:numRef>
              <c:f>Sheet2!$B$2:$B$52</c:f>
              <c:numCache>
                <c:formatCode>0.00</c:formatCode>
                <c:ptCount val="51"/>
                <c:pt idx="0">
                  <c:v>2.16</c:v>
                </c:pt>
                <c:pt idx="1">
                  <c:v>2.27</c:v>
                </c:pt>
                <c:pt idx="2">
                  <c:v>2.3199999999999998</c:v>
                </c:pt>
                <c:pt idx="3">
                  <c:v>2.41</c:v>
                </c:pt>
                <c:pt idx="4">
                  <c:v>2.73</c:v>
                </c:pt>
                <c:pt idx="5">
                  <c:v>2.74</c:v>
                </c:pt>
                <c:pt idx="6">
                  <c:v>2.95</c:v>
                </c:pt>
                <c:pt idx="7">
                  <c:v>3.03</c:v>
                </c:pt>
                <c:pt idx="8">
                  <c:v>3.18</c:v>
                </c:pt>
                <c:pt idx="9">
                  <c:v>3.24</c:v>
                </c:pt>
                <c:pt idx="10">
                  <c:v>3.31</c:v>
                </c:pt>
                <c:pt idx="11">
                  <c:v>3.34</c:v>
                </c:pt>
                <c:pt idx="12">
                  <c:v>3.42</c:v>
                </c:pt>
                <c:pt idx="13">
                  <c:v>3.52</c:v>
                </c:pt>
                <c:pt idx="14">
                  <c:v>3.52</c:v>
                </c:pt>
                <c:pt idx="15">
                  <c:v>3.57</c:v>
                </c:pt>
                <c:pt idx="16">
                  <c:v>3.59</c:v>
                </c:pt>
                <c:pt idx="17">
                  <c:v>3.83</c:v>
                </c:pt>
                <c:pt idx="18">
                  <c:v>3.84</c:v>
                </c:pt>
                <c:pt idx="19">
                  <c:v>4.01</c:v>
                </c:pt>
                <c:pt idx="20">
                  <c:v>4.03</c:v>
                </c:pt>
                <c:pt idx="21">
                  <c:v>4.26</c:v>
                </c:pt>
                <c:pt idx="22">
                  <c:v>4.28</c:v>
                </c:pt>
                <c:pt idx="23">
                  <c:v>4.5</c:v>
                </c:pt>
                <c:pt idx="24">
                  <c:v>4.5</c:v>
                </c:pt>
                <c:pt idx="25">
                  <c:v>4.57</c:v>
                </c:pt>
                <c:pt idx="26">
                  <c:v>4.57</c:v>
                </c:pt>
                <c:pt idx="27">
                  <c:v>4.63</c:v>
                </c:pt>
                <c:pt idx="28">
                  <c:v>4.67</c:v>
                </c:pt>
                <c:pt idx="29">
                  <c:v>4.7300000000000004</c:v>
                </c:pt>
                <c:pt idx="30">
                  <c:v>4.82</c:v>
                </c:pt>
                <c:pt idx="31">
                  <c:v>4.8899999999999997</c:v>
                </c:pt>
                <c:pt idx="32">
                  <c:v>5.04</c:v>
                </c:pt>
                <c:pt idx="33">
                  <c:v>5.08</c:v>
                </c:pt>
                <c:pt idx="34">
                  <c:v>5.13</c:v>
                </c:pt>
                <c:pt idx="35">
                  <c:v>5.15</c:v>
                </c:pt>
                <c:pt idx="36">
                  <c:v>5.23</c:v>
                </c:pt>
                <c:pt idx="37">
                  <c:v>5.24</c:v>
                </c:pt>
                <c:pt idx="38">
                  <c:v>5.39</c:v>
                </c:pt>
                <c:pt idx="39">
                  <c:v>5.41</c:v>
                </c:pt>
                <c:pt idx="40">
                  <c:v>5.51</c:v>
                </c:pt>
                <c:pt idx="41">
                  <c:v>6.1</c:v>
                </c:pt>
                <c:pt idx="42">
                  <c:v>6.18</c:v>
                </c:pt>
                <c:pt idx="43">
                  <c:v>6.2</c:v>
                </c:pt>
                <c:pt idx="44">
                  <c:v>6.3</c:v>
                </c:pt>
                <c:pt idx="45">
                  <c:v>6.33</c:v>
                </c:pt>
                <c:pt idx="46">
                  <c:v>6.84</c:v>
                </c:pt>
                <c:pt idx="47">
                  <c:v>7.02</c:v>
                </c:pt>
                <c:pt idx="48">
                  <c:v>7.56</c:v>
                </c:pt>
                <c:pt idx="49">
                  <c:v>7.58</c:v>
                </c:pt>
                <c:pt idx="50">
                  <c:v>9.8800000000000008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FF-46CE-9214-A5E24C1C10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52428640"/>
        <c:axId val="552428312"/>
      </c:barChart>
      <c:catAx>
        <c:axId val="552428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52428312"/>
        <c:crosses val="autoZero"/>
        <c:auto val="1"/>
        <c:lblAlgn val="ctr"/>
        <c:lblOffset val="100"/>
        <c:noMultiLvlLbl val="0"/>
      </c:catAx>
      <c:valAx>
        <c:axId val="552428312"/>
        <c:scaling>
          <c:orientation val="minMax"/>
        </c:scaling>
        <c:delete val="1"/>
        <c:axPos val="b"/>
        <c:numFmt formatCode="0.00" sourceLinked="1"/>
        <c:majorTickMark val="none"/>
        <c:minorTickMark val="none"/>
        <c:tickLblPos val="nextTo"/>
        <c:crossAx val="55242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00B050"/>
            </a:solidFill>
            <a:ln w="9525" cap="sq" cmpd="sng" algn="ctr">
              <a:solidFill>
                <a:srgbClr val="00B050"/>
              </a:solidFill>
              <a:beve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759801</c:v>
                </c:pt>
                <c:pt idx="1">
                  <c:v>773595</c:v>
                </c:pt>
                <c:pt idx="2">
                  <c:v>815010</c:v>
                </c:pt>
                <c:pt idx="3">
                  <c:v>716382</c:v>
                </c:pt>
                <c:pt idx="4">
                  <c:v>502391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D9-4F13-96E2-BCB4081145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756799000"/>
        <c:axId val="763606232"/>
      </c:barChart>
      <c:catAx>
        <c:axId val="756799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3606232"/>
        <c:crosses val="autoZero"/>
        <c:auto val="1"/>
        <c:lblAlgn val="ctr"/>
        <c:lblOffset val="100"/>
        <c:noMultiLvlLbl val="0"/>
      </c:catAx>
      <c:valAx>
        <c:axId val="763606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5679900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s://dasycenter.org/identify-meaningful-differences-in-child-find/" TargetMode="External"/><Relationship Id="rId2" Type="http://schemas.openxmlformats.org/officeDocument/2006/relationships/hyperlink" Target="https://dasycenter.org/taking-a-critical-look-at-your-child-find-efforts/" TargetMode="External"/><Relationship Id="rId1" Type="http://schemas.openxmlformats.org/officeDocument/2006/relationships/hyperlink" Target="https://ectacenter.org/topics/earlyid/tools.asp" TargetMode="External"/><Relationship Id="rId4" Type="http://schemas.openxmlformats.org/officeDocument/2006/relationships/hyperlink" Target="https://dasycenter.org/part-c-child-find-funnel-chart-tool/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dasycenter.org/identify-meaningful-differences-in-child-find/" TargetMode="External"/><Relationship Id="rId2" Type="http://schemas.openxmlformats.org/officeDocument/2006/relationships/hyperlink" Target="https://dasycenter.org/taking-a-critical-look-at-your-child-find-efforts/" TargetMode="External"/><Relationship Id="rId1" Type="http://schemas.openxmlformats.org/officeDocument/2006/relationships/hyperlink" Target="https://ectacenter.org/topics/earlyid/tools.asp" TargetMode="External"/><Relationship Id="rId4" Type="http://schemas.openxmlformats.org/officeDocument/2006/relationships/hyperlink" Target="https://dasycenter.org/part-c-child-find-funnel-chart-tool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880A98-71A3-400C-B330-0E17CE7ACA6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CD02215-F845-465B-B68A-86E175DD2D97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rgbClr val="002060"/>
              </a:solidFill>
            </a:rPr>
            <a:t>What is your Role? </a:t>
          </a:r>
        </a:p>
        <a:p>
          <a:r>
            <a:rPr lang="en-US">
              <a:solidFill>
                <a:srgbClr val="002060"/>
              </a:solidFill>
            </a:rPr>
            <a:t>Part B? Part C? Something else?</a:t>
          </a:r>
        </a:p>
      </dgm:t>
    </dgm:pt>
    <dgm:pt modelId="{E93170B5-2DB2-4625-AA8C-BC2F95A93F43}" type="parTrans" cxnId="{EF40EBDC-29E5-44AD-9692-38F658DAA636}">
      <dgm:prSet/>
      <dgm:spPr/>
      <dgm:t>
        <a:bodyPr/>
        <a:lstStyle/>
        <a:p>
          <a:endParaRPr lang="en-US"/>
        </a:p>
      </dgm:t>
    </dgm:pt>
    <dgm:pt modelId="{A3A7F274-7980-4161-A571-B788D5FA76A6}" type="sibTrans" cxnId="{EF40EBDC-29E5-44AD-9692-38F658DAA636}">
      <dgm:prSet/>
      <dgm:spPr/>
      <dgm:t>
        <a:bodyPr/>
        <a:lstStyle/>
        <a:p>
          <a:endParaRPr lang="en-US"/>
        </a:p>
      </dgm:t>
    </dgm:pt>
    <dgm:pt modelId="{AF0FC1E1-0151-4D59-B344-128B77BA50E2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rgbClr val="002060"/>
              </a:solidFill>
            </a:rPr>
            <a:t>Have you seen either of the Self-Assessments?</a:t>
          </a:r>
        </a:p>
      </dgm:t>
    </dgm:pt>
    <dgm:pt modelId="{B1AEFB96-29EE-44FD-AF7D-D8716D70A124}" type="parTrans" cxnId="{759F281F-B061-481F-A515-E3630A75A14E}">
      <dgm:prSet/>
      <dgm:spPr/>
      <dgm:t>
        <a:bodyPr/>
        <a:lstStyle/>
        <a:p>
          <a:endParaRPr lang="en-US"/>
        </a:p>
      </dgm:t>
    </dgm:pt>
    <dgm:pt modelId="{0E2A565F-0B84-4F8E-9F56-FE50580B1E16}" type="sibTrans" cxnId="{759F281F-B061-481F-A515-E3630A75A14E}">
      <dgm:prSet/>
      <dgm:spPr/>
      <dgm:t>
        <a:bodyPr/>
        <a:lstStyle/>
        <a:p>
          <a:endParaRPr lang="en-US"/>
        </a:p>
      </dgm:t>
    </dgm:pt>
    <dgm:pt modelId="{73A1A43A-7A13-4510-B5D0-C3CA88DD5D73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n-US">
              <a:solidFill>
                <a:srgbClr val="002060"/>
              </a:solidFill>
            </a:rPr>
            <a:t>Have you used them in any way?</a:t>
          </a:r>
        </a:p>
      </dgm:t>
    </dgm:pt>
    <dgm:pt modelId="{57F1C802-4D0F-4A3D-9B44-F1E2632A3F87}" type="parTrans" cxnId="{3F307A69-D74E-49A1-8551-11DF68485CD0}">
      <dgm:prSet/>
      <dgm:spPr/>
      <dgm:t>
        <a:bodyPr/>
        <a:lstStyle/>
        <a:p>
          <a:endParaRPr lang="en-US"/>
        </a:p>
      </dgm:t>
    </dgm:pt>
    <dgm:pt modelId="{3BD2AF36-96FB-4DEA-9B68-2FC073E7B357}" type="sibTrans" cxnId="{3F307A69-D74E-49A1-8551-11DF68485CD0}">
      <dgm:prSet/>
      <dgm:spPr/>
      <dgm:t>
        <a:bodyPr/>
        <a:lstStyle/>
        <a:p>
          <a:endParaRPr lang="en-US"/>
        </a:p>
      </dgm:t>
    </dgm:pt>
    <dgm:pt modelId="{535374BD-D433-443F-A28F-C0B0F7EC66F5}" type="pres">
      <dgm:prSet presAssocID="{15880A98-71A3-400C-B330-0E17CE7ACA6C}" presName="diagram" presStyleCnt="0">
        <dgm:presLayoutVars>
          <dgm:dir/>
          <dgm:resizeHandles val="exact"/>
        </dgm:presLayoutVars>
      </dgm:prSet>
      <dgm:spPr/>
    </dgm:pt>
    <dgm:pt modelId="{7D6BF810-2887-4BE7-B3FB-6F25A5121106}" type="pres">
      <dgm:prSet presAssocID="{9CD02215-F845-465B-B68A-86E175DD2D97}" presName="node" presStyleLbl="node1" presStyleIdx="0" presStyleCnt="3" custLinFactNeighborX="2903" custLinFactNeighborY="-52315">
        <dgm:presLayoutVars>
          <dgm:bulletEnabled val="1"/>
        </dgm:presLayoutVars>
      </dgm:prSet>
      <dgm:spPr/>
    </dgm:pt>
    <dgm:pt modelId="{65865435-76EA-49E0-BA15-9DD0C775C3A8}" type="pres">
      <dgm:prSet presAssocID="{A3A7F274-7980-4161-A571-B788D5FA76A6}" presName="sibTrans" presStyleCnt="0"/>
      <dgm:spPr/>
    </dgm:pt>
    <dgm:pt modelId="{5730716A-4B9A-4F92-AF4B-2294635BD977}" type="pres">
      <dgm:prSet presAssocID="{AF0FC1E1-0151-4D59-B344-128B77BA50E2}" presName="node" presStyleLbl="node1" presStyleIdx="1" presStyleCnt="3" custLinFactNeighborX="0" custLinFactNeighborY="-7528">
        <dgm:presLayoutVars>
          <dgm:bulletEnabled val="1"/>
        </dgm:presLayoutVars>
      </dgm:prSet>
      <dgm:spPr/>
    </dgm:pt>
    <dgm:pt modelId="{F6F9F4B1-52AC-47B8-9BBC-FAD2BF43C4DD}" type="pres">
      <dgm:prSet presAssocID="{0E2A565F-0B84-4F8E-9F56-FE50580B1E16}" presName="sibTrans" presStyleCnt="0"/>
      <dgm:spPr/>
    </dgm:pt>
    <dgm:pt modelId="{8B275029-4402-477D-A601-2B293364389A}" type="pres">
      <dgm:prSet presAssocID="{73A1A43A-7A13-4510-B5D0-C3CA88DD5D73}" presName="node" presStyleLbl="node1" presStyleIdx="2" presStyleCnt="3" custLinFactNeighborX="-2258" custLinFactNeighborY="42637">
        <dgm:presLayoutVars>
          <dgm:bulletEnabled val="1"/>
        </dgm:presLayoutVars>
      </dgm:prSet>
      <dgm:spPr/>
    </dgm:pt>
  </dgm:ptLst>
  <dgm:cxnLst>
    <dgm:cxn modelId="{759F281F-B061-481F-A515-E3630A75A14E}" srcId="{15880A98-71A3-400C-B330-0E17CE7ACA6C}" destId="{AF0FC1E1-0151-4D59-B344-128B77BA50E2}" srcOrd="1" destOrd="0" parTransId="{B1AEFB96-29EE-44FD-AF7D-D8716D70A124}" sibTransId="{0E2A565F-0B84-4F8E-9F56-FE50580B1E16}"/>
    <dgm:cxn modelId="{A4D4D02E-7F2F-4EEC-872A-4ED0BAA8A840}" type="presOf" srcId="{AF0FC1E1-0151-4D59-B344-128B77BA50E2}" destId="{5730716A-4B9A-4F92-AF4B-2294635BD977}" srcOrd="0" destOrd="0" presId="urn:microsoft.com/office/officeart/2005/8/layout/default"/>
    <dgm:cxn modelId="{7A3CE238-CE97-423A-B0FB-90EC7AF4FDCC}" type="presOf" srcId="{15880A98-71A3-400C-B330-0E17CE7ACA6C}" destId="{535374BD-D433-443F-A28F-C0B0F7EC66F5}" srcOrd="0" destOrd="0" presId="urn:microsoft.com/office/officeart/2005/8/layout/default"/>
    <dgm:cxn modelId="{3F307A69-D74E-49A1-8551-11DF68485CD0}" srcId="{15880A98-71A3-400C-B330-0E17CE7ACA6C}" destId="{73A1A43A-7A13-4510-B5D0-C3CA88DD5D73}" srcOrd="2" destOrd="0" parTransId="{57F1C802-4D0F-4A3D-9B44-F1E2632A3F87}" sibTransId="{3BD2AF36-96FB-4DEA-9B68-2FC073E7B357}"/>
    <dgm:cxn modelId="{1B972F6E-1485-4D5C-8353-907E7F935209}" type="presOf" srcId="{73A1A43A-7A13-4510-B5D0-C3CA88DD5D73}" destId="{8B275029-4402-477D-A601-2B293364389A}" srcOrd="0" destOrd="0" presId="urn:microsoft.com/office/officeart/2005/8/layout/default"/>
    <dgm:cxn modelId="{FBB6B1B8-70B9-4F7A-9259-E2B3D353FD50}" type="presOf" srcId="{9CD02215-F845-465B-B68A-86E175DD2D97}" destId="{7D6BF810-2887-4BE7-B3FB-6F25A5121106}" srcOrd="0" destOrd="0" presId="urn:microsoft.com/office/officeart/2005/8/layout/default"/>
    <dgm:cxn modelId="{EF40EBDC-29E5-44AD-9692-38F658DAA636}" srcId="{15880A98-71A3-400C-B330-0E17CE7ACA6C}" destId="{9CD02215-F845-465B-B68A-86E175DD2D97}" srcOrd="0" destOrd="0" parTransId="{E93170B5-2DB2-4625-AA8C-BC2F95A93F43}" sibTransId="{A3A7F274-7980-4161-A571-B788D5FA76A6}"/>
    <dgm:cxn modelId="{202C52B0-D936-45BD-AE4B-907823F5EF6E}" type="presParOf" srcId="{535374BD-D433-443F-A28F-C0B0F7EC66F5}" destId="{7D6BF810-2887-4BE7-B3FB-6F25A5121106}" srcOrd="0" destOrd="0" presId="urn:microsoft.com/office/officeart/2005/8/layout/default"/>
    <dgm:cxn modelId="{D561AEFD-A620-48C5-B2CC-B6B21BBBF4E3}" type="presParOf" srcId="{535374BD-D433-443F-A28F-C0B0F7EC66F5}" destId="{65865435-76EA-49E0-BA15-9DD0C775C3A8}" srcOrd="1" destOrd="0" presId="urn:microsoft.com/office/officeart/2005/8/layout/default"/>
    <dgm:cxn modelId="{9081225E-099A-4982-A399-9BC2813301AB}" type="presParOf" srcId="{535374BD-D433-443F-A28F-C0B0F7EC66F5}" destId="{5730716A-4B9A-4F92-AF4B-2294635BD977}" srcOrd="2" destOrd="0" presId="urn:microsoft.com/office/officeart/2005/8/layout/default"/>
    <dgm:cxn modelId="{8105E2E6-B5CB-499B-AF7D-0B2249EB7FAF}" type="presParOf" srcId="{535374BD-D433-443F-A28F-C0B0F7EC66F5}" destId="{F6F9F4B1-52AC-47B8-9BBC-FAD2BF43C4DD}" srcOrd="3" destOrd="0" presId="urn:microsoft.com/office/officeart/2005/8/layout/default"/>
    <dgm:cxn modelId="{9E87E6F8-54F6-4D22-9315-EB45AD349C8F}" type="presParOf" srcId="{535374BD-D433-443F-A28F-C0B0F7EC66F5}" destId="{8B275029-4402-477D-A601-2B293364389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576F39-D085-4C93-9E2F-FC4560C1B862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6E60C02-EC70-44AC-9DFC-80A0582259E8}">
      <dgm:prSet phldrT="[Text]"/>
      <dgm:spPr/>
      <dgm:t>
        <a:bodyPr/>
        <a:lstStyle/>
        <a:p>
          <a:r>
            <a:rPr lang="en-US"/>
            <a:t>Coordination with referral sources</a:t>
          </a:r>
        </a:p>
      </dgm:t>
    </dgm:pt>
    <dgm:pt modelId="{BE193061-3E1F-44EA-B765-94714821A2F8}" type="parTrans" cxnId="{E7644CCE-5E66-4F81-9CE4-F884826BA68E}">
      <dgm:prSet/>
      <dgm:spPr/>
      <dgm:t>
        <a:bodyPr/>
        <a:lstStyle/>
        <a:p>
          <a:endParaRPr lang="en-US"/>
        </a:p>
      </dgm:t>
    </dgm:pt>
    <dgm:pt modelId="{781A00E8-C3C6-4DB5-AAB9-062A80835DA0}" type="sibTrans" cxnId="{E7644CCE-5E66-4F81-9CE4-F884826BA68E}">
      <dgm:prSet/>
      <dgm:spPr/>
      <dgm:t>
        <a:bodyPr/>
        <a:lstStyle/>
        <a:p>
          <a:endParaRPr lang="en-US"/>
        </a:p>
      </dgm:t>
    </dgm:pt>
    <dgm:pt modelId="{A4E688E2-4ECC-4BC0-86BD-D8A1B2F81B3D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US"/>
            <a:t>Clear  definition of eligibility</a:t>
          </a:r>
        </a:p>
      </dgm:t>
    </dgm:pt>
    <dgm:pt modelId="{758F9A4A-6874-4283-AA24-A5ABB6F24C8D}" type="parTrans" cxnId="{82926242-DA5F-4232-9BA5-70082AFC73BD}">
      <dgm:prSet/>
      <dgm:spPr/>
      <dgm:t>
        <a:bodyPr/>
        <a:lstStyle/>
        <a:p>
          <a:endParaRPr lang="en-US"/>
        </a:p>
      </dgm:t>
    </dgm:pt>
    <dgm:pt modelId="{4A3368FA-5A74-4922-8C34-2724ECB21AC2}" type="sibTrans" cxnId="{82926242-DA5F-4232-9BA5-70082AFC73BD}">
      <dgm:prSet/>
      <dgm:spPr/>
      <dgm:t>
        <a:bodyPr/>
        <a:lstStyle/>
        <a:p>
          <a:endParaRPr lang="en-US"/>
        </a:p>
      </dgm:t>
    </dgm:pt>
    <dgm:pt modelId="{BBBA1115-64CB-412E-AADB-577E4F245E2B}">
      <dgm:prSet phldrT="[Text]"/>
      <dgm:spPr/>
      <dgm:t>
        <a:bodyPr/>
        <a:lstStyle/>
        <a:p>
          <a:r>
            <a:rPr lang="en-US"/>
            <a:t>High quality data systems</a:t>
          </a:r>
        </a:p>
      </dgm:t>
    </dgm:pt>
    <dgm:pt modelId="{76CB18BD-0C3D-4685-95D3-00F0E56F1414}" type="parTrans" cxnId="{D3F1C85F-9180-406D-83A9-5CF2EA1B904A}">
      <dgm:prSet/>
      <dgm:spPr/>
      <dgm:t>
        <a:bodyPr/>
        <a:lstStyle/>
        <a:p>
          <a:endParaRPr lang="en-US"/>
        </a:p>
      </dgm:t>
    </dgm:pt>
    <dgm:pt modelId="{585A8945-2E4E-4B87-9B4F-772BA1A966AF}" type="sibTrans" cxnId="{D3F1C85F-9180-406D-83A9-5CF2EA1B904A}">
      <dgm:prSet/>
      <dgm:spPr/>
      <dgm:t>
        <a:bodyPr/>
        <a:lstStyle/>
        <a:p>
          <a:endParaRPr lang="en-US"/>
        </a:p>
      </dgm:t>
    </dgm:pt>
    <dgm:pt modelId="{8063E4FD-B3B1-45E5-9343-5CA0E6F714F6}">
      <dgm:prSet phldrT="[Text]"/>
      <dgm:spPr/>
      <dgm:t>
        <a:bodyPr/>
        <a:lstStyle/>
        <a:p>
          <a:r>
            <a:rPr lang="en-US"/>
            <a:t>Evaluation and appropriate identification </a:t>
          </a:r>
        </a:p>
      </dgm:t>
    </dgm:pt>
    <dgm:pt modelId="{6A262E6C-8C16-4C00-9CE8-7CE4DB5B73CB}" type="parTrans" cxnId="{0F553377-9C41-44B3-BCCF-69E8BCE5E70A}">
      <dgm:prSet/>
      <dgm:spPr/>
      <dgm:t>
        <a:bodyPr/>
        <a:lstStyle/>
        <a:p>
          <a:endParaRPr lang="en-US"/>
        </a:p>
      </dgm:t>
    </dgm:pt>
    <dgm:pt modelId="{278362BD-C5B2-4887-A28D-73CA6899FB30}" type="sibTrans" cxnId="{0F553377-9C41-44B3-BCCF-69E8BCE5E70A}">
      <dgm:prSet/>
      <dgm:spPr/>
      <dgm:t>
        <a:bodyPr/>
        <a:lstStyle/>
        <a:p>
          <a:endParaRPr lang="en-US"/>
        </a:p>
      </dgm:t>
    </dgm:pt>
    <dgm:pt modelId="{90D5AC64-CA09-4C4C-B88B-7BC6FFA71304}">
      <dgm:prSet phldrT="[Text]"/>
      <dgm:spPr/>
      <dgm:t>
        <a:bodyPr/>
        <a:lstStyle/>
        <a:p>
          <a:r>
            <a:rPr lang="en-US"/>
            <a:t>Public awareness</a:t>
          </a:r>
        </a:p>
      </dgm:t>
    </dgm:pt>
    <dgm:pt modelId="{5935151B-4838-4B93-AD07-BEF1D1B64226}" type="parTrans" cxnId="{C343F9DA-59CD-4084-91E3-2BF351FE8B00}">
      <dgm:prSet/>
      <dgm:spPr/>
      <dgm:t>
        <a:bodyPr/>
        <a:lstStyle/>
        <a:p>
          <a:endParaRPr lang="en-US"/>
        </a:p>
      </dgm:t>
    </dgm:pt>
    <dgm:pt modelId="{027286F2-478A-4140-8CF7-A25ECAED1947}" type="sibTrans" cxnId="{C343F9DA-59CD-4084-91E3-2BF351FE8B00}">
      <dgm:prSet/>
      <dgm:spPr/>
      <dgm:t>
        <a:bodyPr/>
        <a:lstStyle/>
        <a:p>
          <a:endParaRPr lang="en-US"/>
        </a:p>
      </dgm:t>
    </dgm:pt>
    <dgm:pt modelId="{C2917CBC-8DBD-4314-AB15-7A544038049E}" type="pres">
      <dgm:prSet presAssocID="{F3576F39-D085-4C93-9E2F-FC4560C1B862}" presName="diagram" presStyleCnt="0">
        <dgm:presLayoutVars>
          <dgm:dir/>
          <dgm:resizeHandles val="exact"/>
        </dgm:presLayoutVars>
      </dgm:prSet>
      <dgm:spPr/>
    </dgm:pt>
    <dgm:pt modelId="{FD4566B3-684D-48FD-BD70-1506470EEE66}" type="pres">
      <dgm:prSet presAssocID="{46E60C02-EC70-44AC-9DFC-80A0582259E8}" presName="node" presStyleLbl="node1" presStyleIdx="0" presStyleCnt="5">
        <dgm:presLayoutVars>
          <dgm:bulletEnabled val="1"/>
        </dgm:presLayoutVars>
      </dgm:prSet>
      <dgm:spPr/>
    </dgm:pt>
    <dgm:pt modelId="{B8FCBD38-FC38-4377-B28F-3970A71B9610}" type="pres">
      <dgm:prSet presAssocID="{781A00E8-C3C6-4DB5-AAB9-062A80835DA0}" presName="sibTrans" presStyleCnt="0"/>
      <dgm:spPr/>
    </dgm:pt>
    <dgm:pt modelId="{277F1EBC-C9DE-4129-B4AB-80BF95FCBCE0}" type="pres">
      <dgm:prSet presAssocID="{A4E688E2-4ECC-4BC0-86BD-D8A1B2F81B3D}" presName="node" presStyleLbl="node1" presStyleIdx="1" presStyleCnt="5">
        <dgm:presLayoutVars>
          <dgm:bulletEnabled val="1"/>
        </dgm:presLayoutVars>
      </dgm:prSet>
      <dgm:spPr/>
    </dgm:pt>
    <dgm:pt modelId="{5DDB2F9C-6A72-4FA0-B9C7-BAB8214AC673}" type="pres">
      <dgm:prSet presAssocID="{4A3368FA-5A74-4922-8C34-2724ECB21AC2}" presName="sibTrans" presStyleCnt="0"/>
      <dgm:spPr/>
    </dgm:pt>
    <dgm:pt modelId="{794953C7-B334-4C9D-951E-BFE8354DB9C1}" type="pres">
      <dgm:prSet presAssocID="{BBBA1115-64CB-412E-AADB-577E4F245E2B}" presName="node" presStyleLbl="node1" presStyleIdx="2" presStyleCnt="5">
        <dgm:presLayoutVars>
          <dgm:bulletEnabled val="1"/>
        </dgm:presLayoutVars>
      </dgm:prSet>
      <dgm:spPr/>
    </dgm:pt>
    <dgm:pt modelId="{A2CF66F5-08A5-4203-B834-43864D18A40F}" type="pres">
      <dgm:prSet presAssocID="{585A8945-2E4E-4B87-9B4F-772BA1A966AF}" presName="sibTrans" presStyleCnt="0"/>
      <dgm:spPr/>
    </dgm:pt>
    <dgm:pt modelId="{A84437E1-08C6-4806-82D4-E8ABEBCC9963}" type="pres">
      <dgm:prSet presAssocID="{8063E4FD-B3B1-45E5-9343-5CA0E6F714F6}" presName="node" presStyleLbl="node1" presStyleIdx="3" presStyleCnt="5">
        <dgm:presLayoutVars>
          <dgm:bulletEnabled val="1"/>
        </dgm:presLayoutVars>
      </dgm:prSet>
      <dgm:spPr/>
    </dgm:pt>
    <dgm:pt modelId="{99B344F8-23B3-4366-BCB5-CF00354DF342}" type="pres">
      <dgm:prSet presAssocID="{278362BD-C5B2-4887-A28D-73CA6899FB30}" presName="sibTrans" presStyleCnt="0"/>
      <dgm:spPr/>
    </dgm:pt>
    <dgm:pt modelId="{304965AD-BFC1-4136-842B-F365A2D3133E}" type="pres">
      <dgm:prSet presAssocID="{90D5AC64-CA09-4C4C-B88B-7BC6FFA71304}" presName="node" presStyleLbl="node1" presStyleIdx="4" presStyleCnt="5">
        <dgm:presLayoutVars>
          <dgm:bulletEnabled val="1"/>
        </dgm:presLayoutVars>
      </dgm:prSet>
      <dgm:spPr/>
    </dgm:pt>
  </dgm:ptLst>
  <dgm:cxnLst>
    <dgm:cxn modelId="{8DF6A235-6A0C-441B-8034-5729C97D57EA}" type="presOf" srcId="{8063E4FD-B3B1-45E5-9343-5CA0E6F714F6}" destId="{A84437E1-08C6-4806-82D4-E8ABEBCC9963}" srcOrd="0" destOrd="0" presId="urn:microsoft.com/office/officeart/2005/8/layout/default"/>
    <dgm:cxn modelId="{D3F1C85F-9180-406D-83A9-5CF2EA1B904A}" srcId="{F3576F39-D085-4C93-9E2F-FC4560C1B862}" destId="{BBBA1115-64CB-412E-AADB-577E4F245E2B}" srcOrd="2" destOrd="0" parTransId="{76CB18BD-0C3D-4685-95D3-00F0E56F1414}" sibTransId="{585A8945-2E4E-4B87-9B4F-772BA1A966AF}"/>
    <dgm:cxn modelId="{82926242-DA5F-4232-9BA5-70082AFC73BD}" srcId="{F3576F39-D085-4C93-9E2F-FC4560C1B862}" destId="{A4E688E2-4ECC-4BC0-86BD-D8A1B2F81B3D}" srcOrd="1" destOrd="0" parTransId="{758F9A4A-6874-4283-AA24-A5ABB6F24C8D}" sibTransId="{4A3368FA-5A74-4922-8C34-2724ECB21AC2}"/>
    <dgm:cxn modelId="{AFB44C4D-C413-4703-AAD1-45928531B0E7}" type="presOf" srcId="{90D5AC64-CA09-4C4C-B88B-7BC6FFA71304}" destId="{304965AD-BFC1-4136-842B-F365A2D3133E}" srcOrd="0" destOrd="0" presId="urn:microsoft.com/office/officeart/2005/8/layout/default"/>
    <dgm:cxn modelId="{0F553377-9C41-44B3-BCCF-69E8BCE5E70A}" srcId="{F3576F39-D085-4C93-9E2F-FC4560C1B862}" destId="{8063E4FD-B3B1-45E5-9343-5CA0E6F714F6}" srcOrd="3" destOrd="0" parTransId="{6A262E6C-8C16-4C00-9CE8-7CE4DB5B73CB}" sibTransId="{278362BD-C5B2-4887-A28D-73CA6899FB30}"/>
    <dgm:cxn modelId="{0C5D368C-115A-4F19-9D45-8963C00BCE51}" type="presOf" srcId="{46E60C02-EC70-44AC-9DFC-80A0582259E8}" destId="{FD4566B3-684D-48FD-BD70-1506470EEE66}" srcOrd="0" destOrd="0" presId="urn:microsoft.com/office/officeart/2005/8/layout/default"/>
    <dgm:cxn modelId="{B4F27A8C-5AF0-4644-B28F-6D38CA146E24}" type="presOf" srcId="{F3576F39-D085-4C93-9E2F-FC4560C1B862}" destId="{C2917CBC-8DBD-4314-AB15-7A544038049E}" srcOrd="0" destOrd="0" presId="urn:microsoft.com/office/officeart/2005/8/layout/default"/>
    <dgm:cxn modelId="{474FCBA9-93D6-4EE2-BB25-34D2CFBECF4F}" type="presOf" srcId="{A4E688E2-4ECC-4BC0-86BD-D8A1B2F81B3D}" destId="{277F1EBC-C9DE-4129-B4AB-80BF95FCBCE0}" srcOrd="0" destOrd="0" presId="urn:microsoft.com/office/officeart/2005/8/layout/default"/>
    <dgm:cxn modelId="{E7644CCE-5E66-4F81-9CE4-F884826BA68E}" srcId="{F3576F39-D085-4C93-9E2F-FC4560C1B862}" destId="{46E60C02-EC70-44AC-9DFC-80A0582259E8}" srcOrd="0" destOrd="0" parTransId="{BE193061-3E1F-44EA-B765-94714821A2F8}" sibTransId="{781A00E8-C3C6-4DB5-AAB9-062A80835DA0}"/>
    <dgm:cxn modelId="{C343F9DA-59CD-4084-91E3-2BF351FE8B00}" srcId="{F3576F39-D085-4C93-9E2F-FC4560C1B862}" destId="{90D5AC64-CA09-4C4C-B88B-7BC6FFA71304}" srcOrd="4" destOrd="0" parTransId="{5935151B-4838-4B93-AD07-BEF1D1B64226}" sibTransId="{027286F2-478A-4140-8CF7-A25ECAED1947}"/>
    <dgm:cxn modelId="{9D6CB4DD-DB5B-4250-83CC-B694F68310C9}" type="presOf" srcId="{BBBA1115-64CB-412E-AADB-577E4F245E2B}" destId="{794953C7-B334-4C9D-951E-BFE8354DB9C1}" srcOrd="0" destOrd="0" presId="urn:microsoft.com/office/officeart/2005/8/layout/default"/>
    <dgm:cxn modelId="{97422E7F-20FE-4AC4-9289-99D55AB62E6C}" type="presParOf" srcId="{C2917CBC-8DBD-4314-AB15-7A544038049E}" destId="{FD4566B3-684D-48FD-BD70-1506470EEE66}" srcOrd="0" destOrd="0" presId="urn:microsoft.com/office/officeart/2005/8/layout/default"/>
    <dgm:cxn modelId="{A9A719B2-8A53-4C64-BBAB-D128C9FE408C}" type="presParOf" srcId="{C2917CBC-8DBD-4314-AB15-7A544038049E}" destId="{B8FCBD38-FC38-4377-B28F-3970A71B9610}" srcOrd="1" destOrd="0" presId="urn:microsoft.com/office/officeart/2005/8/layout/default"/>
    <dgm:cxn modelId="{1ABEC29D-4721-42BD-AB1A-0E8E32CFD610}" type="presParOf" srcId="{C2917CBC-8DBD-4314-AB15-7A544038049E}" destId="{277F1EBC-C9DE-4129-B4AB-80BF95FCBCE0}" srcOrd="2" destOrd="0" presId="urn:microsoft.com/office/officeart/2005/8/layout/default"/>
    <dgm:cxn modelId="{68F1EB1E-193E-48F3-A902-D0BA1E07289C}" type="presParOf" srcId="{C2917CBC-8DBD-4314-AB15-7A544038049E}" destId="{5DDB2F9C-6A72-4FA0-B9C7-BAB8214AC673}" srcOrd="3" destOrd="0" presId="urn:microsoft.com/office/officeart/2005/8/layout/default"/>
    <dgm:cxn modelId="{E01014BA-A399-4E2F-9424-10265C88F367}" type="presParOf" srcId="{C2917CBC-8DBD-4314-AB15-7A544038049E}" destId="{794953C7-B334-4C9D-951E-BFE8354DB9C1}" srcOrd="4" destOrd="0" presId="urn:microsoft.com/office/officeart/2005/8/layout/default"/>
    <dgm:cxn modelId="{4277DB74-C426-4AA8-88A1-16AD2170842C}" type="presParOf" srcId="{C2917CBC-8DBD-4314-AB15-7A544038049E}" destId="{A2CF66F5-08A5-4203-B834-43864D18A40F}" srcOrd="5" destOrd="0" presId="urn:microsoft.com/office/officeart/2005/8/layout/default"/>
    <dgm:cxn modelId="{2A5044B1-33EC-4297-85AC-4CFF2ADDD959}" type="presParOf" srcId="{C2917CBC-8DBD-4314-AB15-7A544038049E}" destId="{A84437E1-08C6-4806-82D4-E8ABEBCC9963}" srcOrd="6" destOrd="0" presId="urn:microsoft.com/office/officeart/2005/8/layout/default"/>
    <dgm:cxn modelId="{A8A982CD-13D3-4941-BFBB-8E1A67BE778A}" type="presParOf" srcId="{C2917CBC-8DBD-4314-AB15-7A544038049E}" destId="{99B344F8-23B3-4366-BCB5-CF00354DF342}" srcOrd="7" destOrd="0" presId="urn:microsoft.com/office/officeart/2005/8/layout/default"/>
    <dgm:cxn modelId="{FF26E25C-0FF3-4033-8DA0-03ECFB5F6BA8}" type="presParOf" srcId="{C2917CBC-8DBD-4314-AB15-7A544038049E}" destId="{304965AD-BFC1-4136-842B-F365A2D3133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0CE635-F7BF-4A27-8526-9346FF81FF5C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B842ED-C371-458B-978F-2D5DFD780E2D}">
      <dgm:prSet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Develop systems </a:t>
          </a:r>
          <a:r>
            <a:rPr lang="en-US" dirty="0">
              <a:solidFill>
                <a:srgbClr val="002060"/>
              </a:solidFill>
            </a:rPr>
            <a:t>to better track and improve earlier identification. </a:t>
          </a:r>
        </a:p>
      </dgm:t>
    </dgm:pt>
    <dgm:pt modelId="{A54FBF82-BE5E-449B-88A9-2E0FF767A2F8}" type="sibTrans" cxnId="{3FC2D54F-128C-491D-9002-4DBFB36A8315}">
      <dgm:prSet/>
      <dgm:spPr/>
      <dgm:t>
        <a:bodyPr/>
        <a:lstStyle/>
        <a:p>
          <a:endParaRPr lang="en-US">
            <a:noFill/>
          </a:endParaRPr>
        </a:p>
      </dgm:t>
    </dgm:pt>
    <dgm:pt modelId="{DA39530D-C9D8-48F5-A1AE-9EAC4060CC54}" type="parTrans" cxnId="{3FC2D54F-128C-491D-9002-4DBFB36A8315}">
      <dgm:prSet/>
      <dgm:spPr/>
      <dgm:t>
        <a:bodyPr/>
        <a:lstStyle/>
        <a:p>
          <a:endParaRPr lang="en-US"/>
        </a:p>
      </dgm:t>
    </dgm:pt>
    <dgm:pt modelId="{FF876497-0C21-4052-94B3-3E2D3100FAFD}">
      <dgm:prSet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Close gaps </a:t>
          </a:r>
          <a:r>
            <a:rPr lang="en-US" dirty="0">
              <a:solidFill>
                <a:srgbClr val="002060"/>
              </a:solidFill>
            </a:rPr>
            <a:t>in integrating Part C early identification systems within States and local communities.</a:t>
          </a:r>
        </a:p>
      </dgm:t>
    </dgm:pt>
    <dgm:pt modelId="{B90A8606-54C3-4B46-A478-3E4C28D427B3}" type="sibTrans" cxnId="{5A9B1D35-DE65-49BE-8FE8-371494919A8E}">
      <dgm:prSet/>
      <dgm:spPr/>
      <dgm:t>
        <a:bodyPr/>
        <a:lstStyle/>
        <a:p>
          <a:endParaRPr lang="en-US"/>
        </a:p>
      </dgm:t>
    </dgm:pt>
    <dgm:pt modelId="{3CBFC960-D992-4CDA-A2BC-2A04CCE91C79}" type="parTrans" cxnId="{5A9B1D35-DE65-49BE-8FE8-371494919A8E}">
      <dgm:prSet/>
      <dgm:spPr/>
      <dgm:t>
        <a:bodyPr/>
        <a:lstStyle/>
        <a:p>
          <a:endParaRPr lang="en-US"/>
        </a:p>
      </dgm:t>
    </dgm:pt>
    <dgm:pt modelId="{B2CEABEA-0163-497D-A455-937522FE55BA}">
      <dgm:prSet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Reduce gaps </a:t>
          </a:r>
          <a:r>
            <a:rPr lang="en-US" dirty="0">
              <a:solidFill>
                <a:srgbClr val="002060"/>
              </a:solidFill>
            </a:rPr>
            <a:t>in tracking children from concerns to referral, evaluation, and services.</a:t>
          </a:r>
        </a:p>
      </dgm:t>
    </dgm:pt>
    <dgm:pt modelId="{F930C638-E099-4DC7-B0C0-47FD8DEBA531}" type="sibTrans" cxnId="{9B429B93-CBF1-4E3B-BD4A-885C45536696}">
      <dgm:prSet/>
      <dgm:spPr/>
      <dgm:t>
        <a:bodyPr/>
        <a:lstStyle/>
        <a:p>
          <a:endParaRPr lang="en-US"/>
        </a:p>
      </dgm:t>
    </dgm:pt>
    <dgm:pt modelId="{0CE3A7AD-66A7-49F1-A86B-E67C9EBAE2B1}" type="parTrans" cxnId="{9B429B93-CBF1-4E3B-BD4A-885C45536696}">
      <dgm:prSet/>
      <dgm:spPr/>
      <dgm:t>
        <a:bodyPr/>
        <a:lstStyle/>
        <a:p>
          <a:endParaRPr lang="en-US"/>
        </a:p>
      </dgm:t>
    </dgm:pt>
    <dgm:pt modelId="{392FC2AA-2EF4-4EC4-8590-A50EB87E9AC7}">
      <dgm:prSet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Combine developmental monitoring and screening systems </a:t>
          </a:r>
          <a:r>
            <a:rPr lang="en-US" dirty="0">
              <a:solidFill>
                <a:srgbClr val="002060"/>
              </a:solidFill>
            </a:rPr>
            <a:t>to increase earlier identification / more targeted and appropriate referrals</a:t>
          </a:r>
        </a:p>
      </dgm:t>
    </dgm:pt>
    <dgm:pt modelId="{F7FCD20B-E0CA-493A-9B13-AD7163B2DFE4}" type="sibTrans" cxnId="{78D9B719-3CE1-4B45-B8DE-5BDCD2C94302}">
      <dgm:prSet/>
      <dgm:spPr/>
      <dgm:t>
        <a:bodyPr/>
        <a:lstStyle/>
        <a:p>
          <a:endParaRPr lang="en-US"/>
        </a:p>
      </dgm:t>
    </dgm:pt>
    <dgm:pt modelId="{13733681-5D73-4C25-8E4A-25E9FEDA7473}" type="parTrans" cxnId="{78D9B719-3CE1-4B45-B8DE-5BDCD2C94302}">
      <dgm:prSet/>
      <dgm:spPr/>
      <dgm:t>
        <a:bodyPr/>
        <a:lstStyle/>
        <a:p>
          <a:endParaRPr lang="en-US"/>
        </a:p>
      </dgm:t>
    </dgm:pt>
    <dgm:pt modelId="{D3C7B9E0-8F9B-4ED2-95B6-D412F21A964B}" type="pres">
      <dgm:prSet presAssocID="{F40CE635-F7BF-4A27-8526-9346FF81FF5C}" presName="outerComposite" presStyleCnt="0">
        <dgm:presLayoutVars>
          <dgm:chMax val="5"/>
          <dgm:dir/>
          <dgm:resizeHandles val="exact"/>
        </dgm:presLayoutVars>
      </dgm:prSet>
      <dgm:spPr/>
    </dgm:pt>
    <dgm:pt modelId="{469DC42D-84AB-405E-9B5E-5F01005CAEE3}" type="pres">
      <dgm:prSet presAssocID="{F40CE635-F7BF-4A27-8526-9346FF81FF5C}" presName="dummyMaxCanvas" presStyleCnt="0">
        <dgm:presLayoutVars/>
      </dgm:prSet>
      <dgm:spPr/>
    </dgm:pt>
    <dgm:pt modelId="{67153B87-2CF3-4C68-8C3C-031C1A5FB9DB}" type="pres">
      <dgm:prSet presAssocID="{F40CE635-F7BF-4A27-8526-9346FF81FF5C}" presName="FourNodes_1" presStyleLbl="node1" presStyleIdx="0" presStyleCnt="4">
        <dgm:presLayoutVars>
          <dgm:bulletEnabled val="1"/>
        </dgm:presLayoutVars>
      </dgm:prSet>
      <dgm:spPr/>
    </dgm:pt>
    <dgm:pt modelId="{850A28D7-2593-4152-90A8-93DA44FF35C8}" type="pres">
      <dgm:prSet presAssocID="{F40CE635-F7BF-4A27-8526-9346FF81FF5C}" presName="FourNodes_2" presStyleLbl="node1" presStyleIdx="1" presStyleCnt="4">
        <dgm:presLayoutVars>
          <dgm:bulletEnabled val="1"/>
        </dgm:presLayoutVars>
      </dgm:prSet>
      <dgm:spPr/>
    </dgm:pt>
    <dgm:pt modelId="{9B5A15E4-2E43-4331-B9AD-CBE7BFF97EF8}" type="pres">
      <dgm:prSet presAssocID="{F40CE635-F7BF-4A27-8526-9346FF81FF5C}" presName="FourNodes_3" presStyleLbl="node1" presStyleIdx="2" presStyleCnt="4">
        <dgm:presLayoutVars>
          <dgm:bulletEnabled val="1"/>
        </dgm:presLayoutVars>
      </dgm:prSet>
      <dgm:spPr/>
    </dgm:pt>
    <dgm:pt modelId="{ED898963-E659-4B4B-88F7-653F4D504B77}" type="pres">
      <dgm:prSet presAssocID="{F40CE635-F7BF-4A27-8526-9346FF81FF5C}" presName="FourNodes_4" presStyleLbl="node1" presStyleIdx="3" presStyleCnt="4">
        <dgm:presLayoutVars>
          <dgm:bulletEnabled val="1"/>
        </dgm:presLayoutVars>
      </dgm:prSet>
      <dgm:spPr/>
    </dgm:pt>
    <dgm:pt modelId="{0C741543-721F-43D1-80A2-082964C37D02}" type="pres">
      <dgm:prSet presAssocID="{F40CE635-F7BF-4A27-8526-9346FF81FF5C}" presName="FourConn_1-2" presStyleLbl="fgAccFollowNode1" presStyleIdx="0" presStyleCnt="3">
        <dgm:presLayoutVars>
          <dgm:bulletEnabled val="1"/>
        </dgm:presLayoutVars>
      </dgm:prSet>
      <dgm:spPr/>
    </dgm:pt>
    <dgm:pt modelId="{FC416850-9E7C-42A0-8C35-DC1563D5A9FE}" type="pres">
      <dgm:prSet presAssocID="{F40CE635-F7BF-4A27-8526-9346FF81FF5C}" presName="FourConn_2-3" presStyleLbl="fgAccFollowNode1" presStyleIdx="1" presStyleCnt="3">
        <dgm:presLayoutVars>
          <dgm:bulletEnabled val="1"/>
        </dgm:presLayoutVars>
      </dgm:prSet>
      <dgm:spPr/>
    </dgm:pt>
    <dgm:pt modelId="{B3E76706-B033-4A53-8E5A-5ABF850584DB}" type="pres">
      <dgm:prSet presAssocID="{F40CE635-F7BF-4A27-8526-9346FF81FF5C}" presName="FourConn_3-4" presStyleLbl="fgAccFollowNode1" presStyleIdx="2" presStyleCnt="3">
        <dgm:presLayoutVars>
          <dgm:bulletEnabled val="1"/>
        </dgm:presLayoutVars>
      </dgm:prSet>
      <dgm:spPr/>
    </dgm:pt>
    <dgm:pt modelId="{06DD1138-55E4-48BC-BA86-417416C1B551}" type="pres">
      <dgm:prSet presAssocID="{F40CE635-F7BF-4A27-8526-9346FF81FF5C}" presName="FourNodes_1_text" presStyleLbl="node1" presStyleIdx="3" presStyleCnt="4">
        <dgm:presLayoutVars>
          <dgm:bulletEnabled val="1"/>
        </dgm:presLayoutVars>
      </dgm:prSet>
      <dgm:spPr/>
    </dgm:pt>
    <dgm:pt modelId="{3D955F4F-9962-4857-A162-220ACF95BDC9}" type="pres">
      <dgm:prSet presAssocID="{F40CE635-F7BF-4A27-8526-9346FF81FF5C}" presName="FourNodes_2_text" presStyleLbl="node1" presStyleIdx="3" presStyleCnt="4">
        <dgm:presLayoutVars>
          <dgm:bulletEnabled val="1"/>
        </dgm:presLayoutVars>
      </dgm:prSet>
      <dgm:spPr/>
    </dgm:pt>
    <dgm:pt modelId="{E486BE3C-4E40-47C4-B3E2-AD7BCF7F04FB}" type="pres">
      <dgm:prSet presAssocID="{F40CE635-F7BF-4A27-8526-9346FF81FF5C}" presName="FourNodes_3_text" presStyleLbl="node1" presStyleIdx="3" presStyleCnt="4">
        <dgm:presLayoutVars>
          <dgm:bulletEnabled val="1"/>
        </dgm:presLayoutVars>
      </dgm:prSet>
      <dgm:spPr/>
    </dgm:pt>
    <dgm:pt modelId="{5BB83FCE-9A6D-442C-80AD-239B94267A03}" type="pres">
      <dgm:prSet presAssocID="{F40CE635-F7BF-4A27-8526-9346FF81FF5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98762C01-351F-4A71-B6B7-A331EF3D3D28}" type="presOf" srcId="{A9B842ED-C371-458B-978F-2D5DFD780E2D}" destId="{67153B87-2CF3-4C68-8C3C-031C1A5FB9DB}" srcOrd="0" destOrd="0" presId="urn:microsoft.com/office/officeart/2005/8/layout/vProcess5"/>
    <dgm:cxn modelId="{1C38C609-13E2-40B1-A264-8EFE5EF5E7F9}" type="presOf" srcId="{FF876497-0C21-4052-94B3-3E2D3100FAFD}" destId="{850A28D7-2593-4152-90A8-93DA44FF35C8}" srcOrd="0" destOrd="0" presId="urn:microsoft.com/office/officeart/2005/8/layout/vProcess5"/>
    <dgm:cxn modelId="{A54DF80D-9742-4849-B603-9ECB5129156C}" type="presOf" srcId="{B2CEABEA-0163-497D-A455-937522FE55BA}" destId="{9B5A15E4-2E43-4331-B9AD-CBE7BFF97EF8}" srcOrd="0" destOrd="0" presId="urn:microsoft.com/office/officeart/2005/8/layout/vProcess5"/>
    <dgm:cxn modelId="{2C59F012-6F4B-4F63-AB7A-1CACBFF4EEC0}" type="presOf" srcId="{B2CEABEA-0163-497D-A455-937522FE55BA}" destId="{E486BE3C-4E40-47C4-B3E2-AD7BCF7F04FB}" srcOrd="1" destOrd="0" presId="urn:microsoft.com/office/officeart/2005/8/layout/vProcess5"/>
    <dgm:cxn modelId="{5E4FDC15-A374-45AE-A8F0-53F4DD4EE71B}" type="presOf" srcId="{F40CE635-F7BF-4A27-8526-9346FF81FF5C}" destId="{D3C7B9E0-8F9B-4ED2-95B6-D412F21A964B}" srcOrd="0" destOrd="0" presId="urn:microsoft.com/office/officeart/2005/8/layout/vProcess5"/>
    <dgm:cxn modelId="{78D9B719-3CE1-4B45-B8DE-5BDCD2C94302}" srcId="{F40CE635-F7BF-4A27-8526-9346FF81FF5C}" destId="{392FC2AA-2EF4-4EC4-8590-A50EB87E9AC7}" srcOrd="3" destOrd="0" parTransId="{13733681-5D73-4C25-8E4A-25E9FEDA7473}" sibTransId="{F7FCD20B-E0CA-493A-9B13-AD7163B2DFE4}"/>
    <dgm:cxn modelId="{5253902F-E946-48E2-B1FD-D609AC0593D4}" type="presOf" srcId="{392FC2AA-2EF4-4EC4-8590-A50EB87E9AC7}" destId="{5BB83FCE-9A6D-442C-80AD-239B94267A03}" srcOrd="1" destOrd="0" presId="urn:microsoft.com/office/officeart/2005/8/layout/vProcess5"/>
    <dgm:cxn modelId="{5A9B1D35-DE65-49BE-8FE8-371494919A8E}" srcId="{F40CE635-F7BF-4A27-8526-9346FF81FF5C}" destId="{FF876497-0C21-4052-94B3-3E2D3100FAFD}" srcOrd="1" destOrd="0" parTransId="{3CBFC960-D992-4CDA-A2BC-2A04CCE91C79}" sibTransId="{B90A8606-54C3-4B46-A478-3E4C28D427B3}"/>
    <dgm:cxn modelId="{3FC2D54F-128C-491D-9002-4DBFB36A8315}" srcId="{F40CE635-F7BF-4A27-8526-9346FF81FF5C}" destId="{A9B842ED-C371-458B-978F-2D5DFD780E2D}" srcOrd="0" destOrd="0" parTransId="{DA39530D-C9D8-48F5-A1AE-9EAC4060CC54}" sibTransId="{A54FBF82-BE5E-449B-88A9-2E0FF767A2F8}"/>
    <dgm:cxn modelId="{32468A57-984C-44C1-8138-DE46795DD770}" type="presOf" srcId="{A9B842ED-C371-458B-978F-2D5DFD780E2D}" destId="{06DD1138-55E4-48BC-BA86-417416C1B551}" srcOrd="1" destOrd="0" presId="urn:microsoft.com/office/officeart/2005/8/layout/vProcess5"/>
    <dgm:cxn modelId="{03CAC691-FB79-47C2-B018-8DD8323D4B96}" type="presOf" srcId="{A54FBF82-BE5E-449B-88A9-2E0FF767A2F8}" destId="{0C741543-721F-43D1-80A2-082964C37D02}" srcOrd="0" destOrd="0" presId="urn:microsoft.com/office/officeart/2005/8/layout/vProcess5"/>
    <dgm:cxn modelId="{9B429B93-CBF1-4E3B-BD4A-885C45536696}" srcId="{F40CE635-F7BF-4A27-8526-9346FF81FF5C}" destId="{B2CEABEA-0163-497D-A455-937522FE55BA}" srcOrd="2" destOrd="0" parTransId="{0CE3A7AD-66A7-49F1-A86B-E67C9EBAE2B1}" sibTransId="{F930C638-E099-4DC7-B0C0-47FD8DEBA531}"/>
    <dgm:cxn modelId="{68F30D9E-F01D-40D3-940D-87373B87D5B0}" type="presOf" srcId="{B90A8606-54C3-4B46-A478-3E4C28D427B3}" destId="{FC416850-9E7C-42A0-8C35-DC1563D5A9FE}" srcOrd="0" destOrd="0" presId="urn:microsoft.com/office/officeart/2005/8/layout/vProcess5"/>
    <dgm:cxn modelId="{C6C6B1CF-3151-4B3B-B748-06DA36EC19B8}" type="presOf" srcId="{F930C638-E099-4DC7-B0C0-47FD8DEBA531}" destId="{B3E76706-B033-4A53-8E5A-5ABF850584DB}" srcOrd="0" destOrd="0" presId="urn:microsoft.com/office/officeart/2005/8/layout/vProcess5"/>
    <dgm:cxn modelId="{215130E8-E03C-4F3D-BFFB-51445D3E540F}" type="presOf" srcId="{FF876497-0C21-4052-94B3-3E2D3100FAFD}" destId="{3D955F4F-9962-4857-A162-220ACF95BDC9}" srcOrd="1" destOrd="0" presId="urn:microsoft.com/office/officeart/2005/8/layout/vProcess5"/>
    <dgm:cxn modelId="{6FD06DEF-EF82-40EF-86C0-5942C2676233}" type="presOf" srcId="{392FC2AA-2EF4-4EC4-8590-A50EB87E9AC7}" destId="{ED898963-E659-4B4B-88F7-653F4D504B77}" srcOrd="0" destOrd="0" presId="urn:microsoft.com/office/officeart/2005/8/layout/vProcess5"/>
    <dgm:cxn modelId="{6E040CCE-ED77-48C8-AAA2-4C430B2D7B83}" type="presParOf" srcId="{D3C7B9E0-8F9B-4ED2-95B6-D412F21A964B}" destId="{469DC42D-84AB-405E-9B5E-5F01005CAEE3}" srcOrd="0" destOrd="0" presId="urn:microsoft.com/office/officeart/2005/8/layout/vProcess5"/>
    <dgm:cxn modelId="{52E9C28E-9E2B-4312-8544-E5252761C434}" type="presParOf" srcId="{D3C7B9E0-8F9B-4ED2-95B6-D412F21A964B}" destId="{67153B87-2CF3-4C68-8C3C-031C1A5FB9DB}" srcOrd="1" destOrd="0" presId="urn:microsoft.com/office/officeart/2005/8/layout/vProcess5"/>
    <dgm:cxn modelId="{E5F57F1B-5B28-44E6-973A-6B669C5CB9CF}" type="presParOf" srcId="{D3C7B9E0-8F9B-4ED2-95B6-D412F21A964B}" destId="{850A28D7-2593-4152-90A8-93DA44FF35C8}" srcOrd="2" destOrd="0" presId="urn:microsoft.com/office/officeart/2005/8/layout/vProcess5"/>
    <dgm:cxn modelId="{7BD97CE2-D252-4BCA-8240-84D1B7258EC5}" type="presParOf" srcId="{D3C7B9E0-8F9B-4ED2-95B6-D412F21A964B}" destId="{9B5A15E4-2E43-4331-B9AD-CBE7BFF97EF8}" srcOrd="3" destOrd="0" presId="urn:microsoft.com/office/officeart/2005/8/layout/vProcess5"/>
    <dgm:cxn modelId="{D994C392-B89D-42D0-9F29-14977E88E8B0}" type="presParOf" srcId="{D3C7B9E0-8F9B-4ED2-95B6-D412F21A964B}" destId="{ED898963-E659-4B4B-88F7-653F4D504B77}" srcOrd="4" destOrd="0" presId="urn:microsoft.com/office/officeart/2005/8/layout/vProcess5"/>
    <dgm:cxn modelId="{540E7E98-0282-401E-977D-08EA838E0CBE}" type="presParOf" srcId="{D3C7B9E0-8F9B-4ED2-95B6-D412F21A964B}" destId="{0C741543-721F-43D1-80A2-082964C37D02}" srcOrd="5" destOrd="0" presId="urn:microsoft.com/office/officeart/2005/8/layout/vProcess5"/>
    <dgm:cxn modelId="{CDA5C5B6-E58C-4944-AEE9-B9E8C3C7EAAF}" type="presParOf" srcId="{D3C7B9E0-8F9B-4ED2-95B6-D412F21A964B}" destId="{FC416850-9E7C-42A0-8C35-DC1563D5A9FE}" srcOrd="6" destOrd="0" presId="urn:microsoft.com/office/officeart/2005/8/layout/vProcess5"/>
    <dgm:cxn modelId="{4CE37B88-D238-410B-8D52-012E35CC3963}" type="presParOf" srcId="{D3C7B9E0-8F9B-4ED2-95B6-D412F21A964B}" destId="{B3E76706-B033-4A53-8E5A-5ABF850584DB}" srcOrd="7" destOrd="0" presId="urn:microsoft.com/office/officeart/2005/8/layout/vProcess5"/>
    <dgm:cxn modelId="{D705CF0B-E61A-41C1-BDDA-057EC6200B67}" type="presParOf" srcId="{D3C7B9E0-8F9B-4ED2-95B6-D412F21A964B}" destId="{06DD1138-55E4-48BC-BA86-417416C1B551}" srcOrd="8" destOrd="0" presId="urn:microsoft.com/office/officeart/2005/8/layout/vProcess5"/>
    <dgm:cxn modelId="{C66030E9-02AB-41CF-9BF8-F0AC152549BE}" type="presParOf" srcId="{D3C7B9E0-8F9B-4ED2-95B6-D412F21A964B}" destId="{3D955F4F-9962-4857-A162-220ACF95BDC9}" srcOrd="9" destOrd="0" presId="urn:microsoft.com/office/officeart/2005/8/layout/vProcess5"/>
    <dgm:cxn modelId="{21E33A2B-9AC7-4C1E-9C58-506DF5A36B75}" type="presParOf" srcId="{D3C7B9E0-8F9B-4ED2-95B6-D412F21A964B}" destId="{E486BE3C-4E40-47C4-B3E2-AD7BCF7F04FB}" srcOrd="10" destOrd="0" presId="urn:microsoft.com/office/officeart/2005/8/layout/vProcess5"/>
    <dgm:cxn modelId="{67AFDB4C-DFF8-4308-A6E7-2FA385B856A3}" type="presParOf" srcId="{D3C7B9E0-8F9B-4ED2-95B6-D412F21A964B}" destId="{5BB83FCE-9A6D-442C-80AD-239B94267A0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9D9755-11D1-415D-9D37-A77E46514C0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AE424B-E35D-4C45-8F77-7215DAB2D49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1" tooltip="Tools for Improving Child Find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Tools for Improving Child Find </a:t>
          </a:r>
          <a:endParaRPr lang="en-US" dirty="0">
            <a:solidFill>
              <a:schemeClr val="bg1"/>
            </a:solidFill>
          </a:endParaRPr>
        </a:p>
      </dgm:t>
    </dgm:pt>
    <dgm:pt modelId="{33EEF625-03E7-4E0B-9454-1E2B1CB822D7}" type="parTrans" cxnId="{4D4850E1-FB59-414F-B13C-9CD159161554}">
      <dgm:prSet/>
      <dgm:spPr/>
      <dgm:t>
        <a:bodyPr/>
        <a:lstStyle/>
        <a:p>
          <a:endParaRPr lang="en-US"/>
        </a:p>
      </dgm:t>
    </dgm:pt>
    <dgm:pt modelId="{46E82661-F8C0-4D07-B0A6-A7F89F81C953}" type="sibTrans" cxnId="{4D4850E1-FB59-414F-B13C-9CD159161554}">
      <dgm:prSet/>
      <dgm:spPr/>
      <dgm:t>
        <a:bodyPr/>
        <a:lstStyle/>
        <a:p>
          <a:endParaRPr lang="en-US"/>
        </a:p>
      </dgm:t>
    </dgm:pt>
    <dgm:pt modelId="{BB889A30-EB41-427B-A2EC-E2A9D4D19C72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2" tooltip="Taking a Critical Look at Your Child Find Effor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Taking a Critical Look at Your Child Find Efforts</a:t>
          </a:r>
          <a:endParaRPr lang="en-US" dirty="0">
            <a:solidFill>
              <a:schemeClr val="bg1"/>
            </a:solidFill>
          </a:endParaRPr>
        </a:p>
      </dgm:t>
    </dgm:pt>
    <dgm:pt modelId="{CF973B3E-1576-4002-A3E2-087EED1C4888}" type="parTrans" cxnId="{A08BC98F-10F1-4B73-9885-F001820C8E5F}">
      <dgm:prSet/>
      <dgm:spPr/>
      <dgm:t>
        <a:bodyPr/>
        <a:lstStyle/>
        <a:p>
          <a:endParaRPr lang="en-US"/>
        </a:p>
      </dgm:t>
    </dgm:pt>
    <dgm:pt modelId="{50990F0E-8986-4289-B3E0-3937DB7DF95C}" type="sibTrans" cxnId="{A08BC98F-10F1-4B73-9885-F001820C8E5F}">
      <dgm:prSet/>
      <dgm:spPr/>
      <dgm:t>
        <a:bodyPr/>
        <a:lstStyle/>
        <a:p>
          <a:endParaRPr lang="en-US"/>
        </a:p>
      </dgm:t>
    </dgm:pt>
    <dgm:pt modelId="{6C766492-8E7B-4882-A31D-B0F914A48AB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3" tooltip="Identify Meaningful Differences in Child Find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Identify Meaningful Differences in Child Find</a:t>
          </a:r>
          <a:endParaRPr lang="en-US" dirty="0">
            <a:solidFill>
              <a:schemeClr val="bg1"/>
            </a:solidFill>
          </a:endParaRPr>
        </a:p>
      </dgm:t>
    </dgm:pt>
    <dgm:pt modelId="{6A158B39-6F1C-4ACD-A52E-D7442E64F947}" type="parTrans" cxnId="{E0925E9F-402C-4433-A152-D943DB98E732}">
      <dgm:prSet/>
      <dgm:spPr/>
      <dgm:t>
        <a:bodyPr/>
        <a:lstStyle/>
        <a:p>
          <a:endParaRPr lang="en-US"/>
        </a:p>
      </dgm:t>
    </dgm:pt>
    <dgm:pt modelId="{C40F9584-2A31-4A4E-A86B-248FFE9F6C7E}" type="sibTrans" cxnId="{E0925E9F-402C-4433-A152-D943DB98E732}">
      <dgm:prSet/>
      <dgm:spPr/>
      <dgm:t>
        <a:bodyPr/>
        <a:lstStyle/>
        <a:p>
          <a:endParaRPr lang="en-US"/>
        </a:p>
      </dgm:t>
    </dgm:pt>
    <dgm:pt modelId="{BCDCFD19-DB67-43A1-A813-1C2F4A1BDF67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  <a:hlinkClick xmlns:r="http://schemas.openxmlformats.org/officeDocument/2006/relationships" r:id="rId4" tooltip="Part C Child Find Funnel Chart Tool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Child Find Funnel Chart Tool </a:t>
          </a:r>
          <a:endParaRPr lang="en-US" dirty="0">
            <a:solidFill>
              <a:schemeClr val="bg1"/>
            </a:solidFill>
          </a:endParaRPr>
        </a:p>
      </dgm:t>
    </dgm:pt>
    <dgm:pt modelId="{8DD06F8E-E426-4063-A057-334DE494EB95}" type="parTrans" cxnId="{98670D8C-F2BE-407E-B5E6-E4B861E530F7}">
      <dgm:prSet/>
      <dgm:spPr/>
      <dgm:t>
        <a:bodyPr/>
        <a:lstStyle/>
        <a:p>
          <a:endParaRPr lang="en-US"/>
        </a:p>
      </dgm:t>
    </dgm:pt>
    <dgm:pt modelId="{CF0E6C7B-1AF8-439A-93A7-212B29278F72}" type="sibTrans" cxnId="{98670D8C-F2BE-407E-B5E6-E4B861E530F7}">
      <dgm:prSet/>
      <dgm:spPr/>
      <dgm:t>
        <a:bodyPr/>
        <a:lstStyle/>
        <a:p>
          <a:endParaRPr lang="en-US"/>
        </a:p>
      </dgm:t>
    </dgm:pt>
    <dgm:pt modelId="{9339D9D5-DC08-4794-A743-DE0FB789FA1F}" type="pres">
      <dgm:prSet presAssocID="{989D9755-11D1-415D-9D37-A77E46514C0E}" presName="linear" presStyleCnt="0">
        <dgm:presLayoutVars>
          <dgm:dir/>
          <dgm:animLvl val="lvl"/>
          <dgm:resizeHandles val="exact"/>
        </dgm:presLayoutVars>
      </dgm:prSet>
      <dgm:spPr/>
    </dgm:pt>
    <dgm:pt modelId="{6C0542D5-5D83-4669-8957-C9D20C7CE066}" type="pres">
      <dgm:prSet presAssocID="{B3AE424B-E35D-4C45-8F77-7215DAB2D499}" presName="parentLin" presStyleCnt="0"/>
      <dgm:spPr/>
    </dgm:pt>
    <dgm:pt modelId="{7156C78A-00AF-4563-A1AD-DF48E258EAFE}" type="pres">
      <dgm:prSet presAssocID="{B3AE424B-E35D-4C45-8F77-7215DAB2D499}" presName="parentLeftMargin" presStyleLbl="node1" presStyleIdx="0" presStyleCnt="4"/>
      <dgm:spPr/>
    </dgm:pt>
    <dgm:pt modelId="{FA821735-D347-466D-8A25-36166C569403}" type="pres">
      <dgm:prSet presAssocID="{B3AE424B-E35D-4C45-8F77-7215DAB2D49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03412F0-DB79-4056-B383-79E0D3391022}" type="pres">
      <dgm:prSet presAssocID="{B3AE424B-E35D-4C45-8F77-7215DAB2D499}" presName="negativeSpace" presStyleCnt="0"/>
      <dgm:spPr/>
    </dgm:pt>
    <dgm:pt modelId="{80A014C8-0BAC-49B6-ADE4-887146CBB97D}" type="pres">
      <dgm:prSet presAssocID="{B3AE424B-E35D-4C45-8F77-7215DAB2D499}" presName="childText" presStyleLbl="conFgAcc1" presStyleIdx="0" presStyleCnt="4">
        <dgm:presLayoutVars>
          <dgm:bulletEnabled val="1"/>
        </dgm:presLayoutVars>
      </dgm:prSet>
      <dgm:spPr/>
    </dgm:pt>
    <dgm:pt modelId="{351A006E-3548-4AA4-B2CC-CD8F9D1DD85C}" type="pres">
      <dgm:prSet presAssocID="{46E82661-F8C0-4D07-B0A6-A7F89F81C953}" presName="spaceBetweenRectangles" presStyleCnt="0"/>
      <dgm:spPr/>
    </dgm:pt>
    <dgm:pt modelId="{D9D2C919-994E-4B66-956E-FBCC2873DBF3}" type="pres">
      <dgm:prSet presAssocID="{BB889A30-EB41-427B-A2EC-E2A9D4D19C72}" presName="parentLin" presStyleCnt="0"/>
      <dgm:spPr/>
    </dgm:pt>
    <dgm:pt modelId="{082725B4-11A1-4869-B454-56D14E71B5C8}" type="pres">
      <dgm:prSet presAssocID="{BB889A30-EB41-427B-A2EC-E2A9D4D19C72}" presName="parentLeftMargin" presStyleLbl="node1" presStyleIdx="0" presStyleCnt="4"/>
      <dgm:spPr/>
    </dgm:pt>
    <dgm:pt modelId="{D42A403F-3143-4BB0-B76E-C60AF45EFC35}" type="pres">
      <dgm:prSet presAssocID="{BB889A30-EB41-427B-A2EC-E2A9D4D19C7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78D4986-FD88-473F-A54E-38B498F7DB0C}" type="pres">
      <dgm:prSet presAssocID="{BB889A30-EB41-427B-A2EC-E2A9D4D19C72}" presName="negativeSpace" presStyleCnt="0"/>
      <dgm:spPr/>
    </dgm:pt>
    <dgm:pt modelId="{74E7A170-8D35-4F1E-8A51-2C38A2051D85}" type="pres">
      <dgm:prSet presAssocID="{BB889A30-EB41-427B-A2EC-E2A9D4D19C72}" presName="childText" presStyleLbl="conFgAcc1" presStyleIdx="1" presStyleCnt="4">
        <dgm:presLayoutVars>
          <dgm:bulletEnabled val="1"/>
        </dgm:presLayoutVars>
      </dgm:prSet>
      <dgm:spPr/>
    </dgm:pt>
    <dgm:pt modelId="{03445E25-FB68-4FC9-A4E5-257F9B8D984E}" type="pres">
      <dgm:prSet presAssocID="{50990F0E-8986-4289-B3E0-3937DB7DF95C}" presName="spaceBetweenRectangles" presStyleCnt="0"/>
      <dgm:spPr/>
    </dgm:pt>
    <dgm:pt modelId="{E6A98045-BC95-4BEE-AD8C-9A0FCD3D6B2C}" type="pres">
      <dgm:prSet presAssocID="{6C766492-8E7B-4882-A31D-B0F914A48ABF}" presName="parentLin" presStyleCnt="0"/>
      <dgm:spPr/>
    </dgm:pt>
    <dgm:pt modelId="{8173523E-A0FD-4A1F-89A7-229811FAF688}" type="pres">
      <dgm:prSet presAssocID="{6C766492-8E7B-4882-A31D-B0F914A48ABF}" presName="parentLeftMargin" presStyleLbl="node1" presStyleIdx="1" presStyleCnt="4"/>
      <dgm:spPr/>
    </dgm:pt>
    <dgm:pt modelId="{9173B685-0E17-4C89-8340-F367E72323F2}" type="pres">
      <dgm:prSet presAssocID="{6C766492-8E7B-4882-A31D-B0F914A48AB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86C6C42-1551-49B4-AB97-E840041C18DC}" type="pres">
      <dgm:prSet presAssocID="{6C766492-8E7B-4882-A31D-B0F914A48ABF}" presName="negativeSpace" presStyleCnt="0"/>
      <dgm:spPr/>
    </dgm:pt>
    <dgm:pt modelId="{2F39F60B-0D4A-4A27-A078-20169B236301}" type="pres">
      <dgm:prSet presAssocID="{6C766492-8E7B-4882-A31D-B0F914A48ABF}" presName="childText" presStyleLbl="conFgAcc1" presStyleIdx="2" presStyleCnt="4">
        <dgm:presLayoutVars>
          <dgm:bulletEnabled val="1"/>
        </dgm:presLayoutVars>
      </dgm:prSet>
      <dgm:spPr/>
    </dgm:pt>
    <dgm:pt modelId="{6292FAB7-611B-4372-B22C-F5737921F2A4}" type="pres">
      <dgm:prSet presAssocID="{C40F9584-2A31-4A4E-A86B-248FFE9F6C7E}" presName="spaceBetweenRectangles" presStyleCnt="0"/>
      <dgm:spPr/>
    </dgm:pt>
    <dgm:pt modelId="{45A1E429-69A0-4DCA-911D-6D9B5ED74D83}" type="pres">
      <dgm:prSet presAssocID="{BCDCFD19-DB67-43A1-A813-1C2F4A1BDF67}" presName="parentLin" presStyleCnt="0"/>
      <dgm:spPr/>
    </dgm:pt>
    <dgm:pt modelId="{481F7648-B53A-46EC-94B7-9D3347E456AC}" type="pres">
      <dgm:prSet presAssocID="{BCDCFD19-DB67-43A1-A813-1C2F4A1BDF67}" presName="parentLeftMargin" presStyleLbl="node1" presStyleIdx="2" presStyleCnt="4"/>
      <dgm:spPr/>
    </dgm:pt>
    <dgm:pt modelId="{B3B86336-8183-4DBC-A7D1-575E3DCDC7C8}" type="pres">
      <dgm:prSet presAssocID="{BCDCFD19-DB67-43A1-A813-1C2F4A1BDF6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72A1A92-1BDC-48D0-BF1E-558EB6E7906E}" type="pres">
      <dgm:prSet presAssocID="{BCDCFD19-DB67-43A1-A813-1C2F4A1BDF67}" presName="negativeSpace" presStyleCnt="0"/>
      <dgm:spPr/>
    </dgm:pt>
    <dgm:pt modelId="{0F01C0FB-9729-4874-93AA-69CBDFB6B366}" type="pres">
      <dgm:prSet presAssocID="{BCDCFD19-DB67-43A1-A813-1C2F4A1BDF6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AF03800-D4D7-4603-B3FB-729AF0907D4B}" type="presOf" srcId="{6C766492-8E7B-4882-A31D-B0F914A48ABF}" destId="{9173B685-0E17-4C89-8340-F367E72323F2}" srcOrd="1" destOrd="0" presId="urn:microsoft.com/office/officeart/2005/8/layout/list1"/>
    <dgm:cxn modelId="{7F65B30E-D757-41C1-A86F-81CAD33F1F97}" type="presOf" srcId="{B3AE424B-E35D-4C45-8F77-7215DAB2D499}" destId="{7156C78A-00AF-4563-A1AD-DF48E258EAFE}" srcOrd="0" destOrd="0" presId="urn:microsoft.com/office/officeart/2005/8/layout/list1"/>
    <dgm:cxn modelId="{06D24716-4DD5-4056-9D3F-07625304B06D}" type="presOf" srcId="{6C766492-8E7B-4882-A31D-B0F914A48ABF}" destId="{8173523E-A0FD-4A1F-89A7-229811FAF688}" srcOrd="0" destOrd="0" presId="urn:microsoft.com/office/officeart/2005/8/layout/list1"/>
    <dgm:cxn modelId="{6A4E022A-9C5D-4284-9C73-EFF485C12CA5}" type="presOf" srcId="{BCDCFD19-DB67-43A1-A813-1C2F4A1BDF67}" destId="{481F7648-B53A-46EC-94B7-9D3347E456AC}" srcOrd="0" destOrd="0" presId="urn:microsoft.com/office/officeart/2005/8/layout/list1"/>
    <dgm:cxn modelId="{4825005B-C32C-4EF4-91AE-DB2A9B517B5D}" type="presOf" srcId="{BCDCFD19-DB67-43A1-A813-1C2F4A1BDF67}" destId="{B3B86336-8183-4DBC-A7D1-575E3DCDC7C8}" srcOrd="1" destOrd="0" presId="urn:microsoft.com/office/officeart/2005/8/layout/list1"/>
    <dgm:cxn modelId="{17AD0F63-1D10-4DBD-BEE2-64E0B5ADB825}" type="presOf" srcId="{989D9755-11D1-415D-9D37-A77E46514C0E}" destId="{9339D9D5-DC08-4794-A743-DE0FB789FA1F}" srcOrd="0" destOrd="0" presId="urn:microsoft.com/office/officeart/2005/8/layout/list1"/>
    <dgm:cxn modelId="{E7487544-E4C0-45F6-A2DE-98647DDF7FED}" type="presOf" srcId="{B3AE424B-E35D-4C45-8F77-7215DAB2D499}" destId="{FA821735-D347-466D-8A25-36166C569403}" srcOrd="1" destOrd="0" presId="urn:microsoft.com/office/officeart/2005/8/layout/list1"/>
    <dgm:cxn modelId="{98670D8C-F2BE-407E-B5E6-E4B861E530F7}" srcId="{989D9755-11D1-415D-9D37-A77E46514C0E}" destId="{BCDCFD19-DB67-43A1-A813-1C2F4A1BDF67}" srcOrd="3" destOrd="0" parTransId="{8DD06F8E-E426-4063-A057-334DE494EB95}" sibTransId="{CF0E6C7B-1AF8-439A-93A7-212B29278F72}"/>
    <dgm:cxn modelId="{A08BC98F-10F1-4B73-9885-F001820C8E5F}" srcId="{989D9755-11D1-415D-9D37-A77E46514C0E}" destId="{BB889A30-EB41-427B-A2EC-E2A9D4D19C72}" srcOrd="1" destOrd="0" parTransId="{CF973B3E-1576-4002-A3E2-087EED1C4888}" sibTransId="{50990F0E-8986-4289-B3E0-3937DB7DF95C}"/>
    <dgm:cxn modelId="{E0925E9F-402C-4433-A152-D943DB98E732}" srcId="{989D9755-11D1-415D-9D37-A77E46514C0E}" destId="{6C766492-8E7B-4882-A31D-B0F914A48ABF}" srcOrd="2" destOrd="0" parTransId="{6A158B39-6F1C-4ACD-A52E-D7442E64F947}" sibTransId="{C40F9584-2A31-4A4E-A86B-248FFE9F6C7E}"/>
    <dgm:cxn modelId="{5A62A1C7-4EDD-4098-92D4-54BB0E1EEA5B}" type="presOf" srcId="{BB889A30-EB41-427B-A2EC-E2A9D4D19C72}" destId="{082725B4-11A1-4869-B454-56D14E71B5C8}" srcOrd="0" destOrd="0" presId="urn:microsoft.com/office/officeart/2005/8/layout/list1"/>
    <dgm:cxn modelId="{4D4850E1-FB59-414F-B13C-9CD159161554}" srcId="{989D9755-11D1-415D-9D37-A77E46514C0E}" destId="{B3AE424B-E35D-4C45-8F77-7215DAB2D499}" srcOrd="0" destOrd="0" parTransId="{33EEF625-03E7-4E0B-9454-1E2B1CB822D7}" sibTransId="{46E82661-F8C0-4D07-B0A6-A7F89F81C953}"/>
    <dgm:cxn modelId="{3A8E5EF0-5159-4D3C-A2D6-05FEF1D1AB80}" type="presOf" srcId="{BB889A30-EB41-427B-A2EC-E2A9D4D19C72}" destId="{D42A403F-3143-4BB0-B76E-C60AF45EFC35}" srcOrd="1" destOrd="0" presId="urn:microsoft.com/office/officeart/2005/8/layout/list1"/>
    <dgm:cxn modelId="{D4B78FA9-B37E-4AB9-8C53-E4F297E64232}" type="presParOf" srcId="{9339D9D5-DC08-4794-A743-DE0FB789FA1F}" destId="{6C0542D5-5D83-4669-8957-C9D20C7CE066}" srcOrd="0" destOrd="0" presId="urn:microsoft.com/office/officeart/2005/8/layout/list1"/>
    <dgm:cxn modelId="{F7C2B0A5-0C29-467A-93C4-54BC96878C54}" type="presParOf" srcId="{6C0542D5-5D83-4669-8957-C9D20C7CE066}" destId="{7156C78A-00AF-4563-A1AD-DF48E258EAFE}" srcOrd="0" destOrd="0" presId="urn:microsoft.com/office/officeart/2005/8/layout/list1"/>
    <dgm:cxn modelId="{7CE41160-B3C7-4E43-A745-91D9FE29BB4B}" type="presParOf" srcId="{6C0542D5-5D83-4669-8957-C9D20C7CE066}" destId="{FA821735-D347-466D-8A25-36166C569403}" srcOrd="1" destOrd="0" presId="urn:microsoft.com/office/officeart/2005/8/layout/list1"/>
    <dgm:cxn modelId="{728B6942-2BFE-46AE-AB36-5E0AD0EE8AB3}" type="presParOf" srcId="{9339D9D5-DC08-4794-A743-DE0FB789FA1F}" destId="{103412F0-DB79-4056-B383-79E0D3391022}" srcOrd="1" destOrd="0" presId="urn:microsoft.com/office/officeart/2005/8/layout/list1"/>
    <dgm:cxn modelId="{374D7B73-0A18-4489-A659-F96F1C87DDFC}" type="presParOf" srcId="{9339D9D5-DC08-4794-A743-DE0FB789FA1F}" destId="{80A014C8-0BAC-49B6-ADE4-887146CBB97D}" srcOrd="2" destOrd="0" presId="urn:microsoft.com/office/officeart/2005/8/layout/list1"/>
    <dgm:cxn modelId="{F282FE32-2ADB-435F-9B1A-478B574ED65A}" type="presParOf" srcId="{9339D9D5-DC08-4794-A743-DE0FB789FA1F}" destId="{351A006E-3548-4AA4-B2CC-CD8F9D1DD85C}" srcOrd="3" destOrd="0" presId="urn:microsoft.com/office/officeart/2005/8/layout/list1"/>
    <dgm:cxn modelId="{F22134BF-0806-4282-A33B-46F06E09EDBC}" type="presParOf" srcId="{9339D9D5-DC08-4794-A743-DE0FB789FA1F}" destId="{D9D2C919-994E-4B66-956E-FBCC2873DBF3}" srcOrd="4" destOrd="0" presId="urn:microsoft.com/office/officeart/2005/8/layout/list1"/>
    <dgm:cxn modelId="{F98BE2F4-D126-4521-A32D-5509EDCC7A07}" type="presParOf" srcId="{D9D2C919-994E-4B66-956E-FBCC2873DBF3}" destId="{082725B4-11A1-4869-B454-56D14E71B5C8}" srcOrd="0" destOrd="0" presId="urn:microsoft.com/office/officeart/2005/8/layout/list1"/>
    <dgm:cxn modelId="{91CB6768-37FB-495E-AC86-EF17B6F40059}" type="presParOf" srcId="{D9D2C919-994E-4B66-956E-FBCC2873DBF3}" destId="{D42A403F-3143-4BB0-B76E-C60AF45EFC35}" srcOrd="1" destOrd="0" presId="urn:microsoft.com/office/officeart/2005/8/layout/list1"/>
    <dgm:cxn modelId="{9C4F5017-B2E8-4EB8-BFD5-63E736497B37}" type="presParOf" srcId="{9339D9D5-DC08-4794-A743-DE0FB789FA1F}" destId="{578D4986-FD88-473F-A54E-38B498F7DB0C}" srcOrd="5" destOrd="0" presId="urn:microsoft.com/office/officeart/2005/8/layout/list1"/>
    <dgm:cxn modelId="{07F4A15A-6A41-4E5D-9259-D014846279E3}" type="presParOf" srcId="{9339D9D5-DC08-4794-A743-DE0FB789FA1F}" destId="{74E7A170-8D35-4F1E-8A51-2C38A2051D85}" srcOrd="6" destOrd="0" presId="urn:microsoft.com/office/officeart/2005/8/layout/list1"/>
    <dgm:cxn modelId="{380E4EC2-679F-4DDC-99BC-4819DFE8B898}" type="presParOf" srcId="{9339D9D5-DC08-4794-A743-DE0FB789FA1F}" destId="{03445E25-FB68-4FC9-A4E5-257F9B8D984E}" srcOrd="7" destOrd="0" presId="urn:microsoft.com/office/officeart/2005/8/layout/list1"/>
    <dgm:cxn modelId="{C0EB67A9-DE56-4815-84A9-02E0DF70FA39}" type="presParOf" srcId="{9339D9D5-DC08-4794-A743-DE0FB789FA1F}" destId="{E6A98045-BC95-4BEE-AD8C-9A0FCD3D6B2C}" srcOrd="8" destOrd="0" presId="urn:microsoft.com/office/officeart/2005/8/layout/list1"/>
    <dgm:cxn modelId="{1A5976E2-BE02-447B-B623-DAD6595B4513}" type="presParOf" srcId="{E6A98045-BC95-4BEE-AD8C-9A0FCD3D6B2C}" destId="{8173523E-A0FD-4A1F-89A7-229811FAF688}" srcOrd="0" destOrd="0" presId="urn:microsoft.com/office/officeart/2005/8/layout/list1"/>
    <dgm:cxn modelId="{1362DF4D-9C62-4D60-B407-CA18E8B9C26D}" type="presParOf" srcId="{E6A98045-BC95-4BEE-AD8C-9A0FCD3D6B2C}" destId="{9173B685-0E17-4C89-8340-F367E72323F2}" srcOrd="1" destOrd="0" presId="urn:microsoft.com/office/officeart/2005/8/layout/list1"/>
    <dgm:cxn modelId="{AD309823-0D15-486E-8A3F-B2F3D55FBC23}" type="presParOf" srcId="{9339D9D5-DC08-4794-A743-DE0FB789FA1F}" destId="{B86C6C42-1551-49B4-AB97-E840041C18DC}" srcOrd="9" destOrd="0" presId="urn:microsoft.com/office/officeart/2005/8/layout/list1"/>
    <dgm:cxn modelId="{E8A9600F-1C84-4126-A184-7FD903DF7BA0}" type="presParOf" srcId="{9339D9D5-DC08-4794-A743-DE0FB789FA1F}" destId="{2F39F60B-0D4A-4A27-A078-20169B236301}" srcOrd="10" destOrd="0" presId="urn:microsoft.com/office/officeart/2005/8/layout/list1"/>
    <dgm:cxn modelId="{AF1104FE-CE71-448E-B737-AC14D44F51A0}" type="presParOf" srcId="{9339D9D5-DC08-4794-A743-DE0FB789FA1F}" destId="{6292FAB7-611B-4372-B22C-F5737921F2A4}" srcOrd="11" destOrd="0" presId="urn:microsoft.com/office/officeart/2005/8/layout/list1"/>
    <dgm:cxn modelId="{74A58ED2-78F2-48E6-9F57-3F421236BCBE}" type="presParOf" srcId="{9339D9D5-DC08-4794-A743-DE0FB789FA1F}" destId="{45A1E429-69A0-4DCA-911D-6D9B5ED74D83}" srcOrd="12" destOrd="0" presId="urn:microsoft.com/office/officeart/2005/8/layout/list1"/>
    <dgm:cxn modelId="{3560304A-AE01-4114-AB43-11F4FE8032EF}" type="presParOf" srcId="{45A1E429-69A0-4DCA-911D-6D9B5ED74D83}" destId="{481F7648-B53A-46EC-94B7-9D3347E456AC}" srcOrd="0" destOrd="0" presId="urn:microsoft.com/office/officeart/2005/8/layout/list1"/>
    <dgm:cxn modelId="{39995FE0-B885-4B89-A95C-7A2521DD1C37}" type="presParOf" srcId="{45A1E429-69A0-4DCA-911D-6D9B5ED74D83}" destId="{B3B86336-8183-4DBC-A7D1-575E3DCDC7C8}" srcOrd="1" destOrd="0" presId="urn:microsoft.com/office/officeart/2005/8/layout/list1"/>
    <dgm:cxn modelId="{B0892A6F-39A8-459A-9BEC-EA6B742CE274}" type="presParOf" srcId="{9339D9D5-DC08-4794-A743-DE0FB789FA1F}" destId="{C72A1A92-1BDC-48D0-BF1E-558EB6E7906E}" srcOrd="13" destOrd="0" presId="urn:microsoft.com/office/officeart/2005/8/layout/list1"/>
    <dgm:cxn modelId="{D0624904-482D-4D0D-B804-09FA74D1C4C6}" type="presParOf" srcId="{9339D9D5-DC08-4794-A743-DE0FB789FA1F}" destId="{0F01C0FB-9729-4874-93AA-69CBDFB6B36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BF810-2887-4BE7-B3FB-6F25A5121106}">
      <dsp:nvSpPr>
        <dsp:cNvPr id="0" name=""/>
        <dsp:cNvSpPr/>
      </dsp:nvSpPr>
      <dsp:spPr>
        <a:xfrm>
          <a:off x="99135" y="0"/>
          <a:ext cx="3414946" cy="20489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rgbClr val="002060"/>
              </a:solidFill>
            </a:rPr>
            <a:t>What is your Role?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rgbClr val="002060"/>
              </a:solidFill>
            </a:rPr>
            <a:t>Part B? Part C? Something else?</a:t>
          </a:r>
        </a:p>
      </dsp:txBody>
      <dsp:txXfrm>
        <a:off x="99135" y="0"/>
        <a:ext cx="3414946" cy="2048967"/>
      </dsp:txXfrm>
    </dsp:sp>
    <dsp:sp modelId="{5730716A-4B9A-4F92-AF4B-2294635BD977}">
      <dsp:nvSpPr>
        <dsp:cNvPr id="0" name=""/>
        <dsp:cNvSpPr/>
      </dsp:nvSpPr>
      <dsp:spPr>
        <a:xfrm>
          <a:off x="3756441" y="917672"/>
          <a:ext cx="3414946" cy="2048967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rgbClr val="002060"/>
              </a:solidFill>
            </a:rPr>
            <a:t>Have you seen either of the Self-Assessments?</a:t>
          </a:r>
        </a:p>
      </dsp:txBody>
      <dsp:txXfrm>
        <a:off x="3756441" y="917672"/>
        <a:ext cx="3414946" cy="2048967"/>
      </dsp:txXfrm>
    </dsp:sp>
    <dsp:sp modelId="{8B275029-4402-477D-A601-2B293364389A}">
      <dsp:nvSpPr>
        <dsp:cNvPr id="0" name=""/>
        <dsp:cNvSpPr/>
      </dsp:nvSpPr>
      <dsp:spPr>
        <a:xfrm>
          <a:off x="7435772" y="1945536"/>
          <a:ext cx="3414946" cy="204896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solidFill>
                <a:srgbClr val="002060"/>
              </a:solidFill>
            </a:rPr>
            <a:t>Have you used them in any way?</a:t>
          </a:r>
        </a:p>
      </dsp:txBody>
      <dsp:txXfrm>
        <a:off x="7435772" y="1945536"/>
        <a:ext cx="3414946" cy="20489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66B3-684D-48FD-BD70-1506470EEE66}">
      <dsp:nvSpPr>
        <dsp:cNvPr id="0" name=""/>
        <dsp:cNvSpPr/>
      </dsp:nvSpPr>
      <dsp:spPr>
        <a:xfrm>
          <a:off x="0" y="734615"/>
          <a:ext cx="2298520" cy="13791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Coordination with referral sources</a:t>
          </a:r>
        </a:p>
      </dsp:txBody>
      <dsp:txXfrm>
        <a:off x="0" y="734615"/>
        <a:ext cx="2298520" cy="1379112"/>
      </dsp:txXfrm>
    </dsp:sp>
    <dsp:sp modelId="{277F1EBC-C9DE-4129-B4AB-80BF95FCBCE0}">
      <dsp:nvSpPr>
        <dsp:cNvPr id="0" name=""/>
        <dsp:cNvSpPr/>
      </dsp:nvSpPr>
      <dsp:spPr>
        <a:xfrm>
          <a:off x="2528373" y="734615"/>
          <a:ext cx="2298520" cy="13791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2700" kern="1200"/>
            <a:t>Clear  definition of eligibility</a:t>
          </a:r>
        </a:p>
      </dsp:txBody>
      <dsp:txXfrm>
        <a:off x="2528373" y="734615"/>
        <a:ext cx="2298520" cy="1379112"/>
      </dsp:txXfrm>
    </dsp:sp>
    <dsp:sp modelId="{794953C7-B334-4C9D-951E-BFE8354DB9C1}">
      <dsp:nvSpPr>
        <dsp:cNvPr id="0" name=""/>
        <dsp:cNvSpPr/>
      </dsp:nvSpPr>
      <dsp:spPr>
        <a:xfrm>
          <a:off x="5056746" y="734615"/>
          <a:ext cx="2298520" cy="13791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High quality data systems</a:t>
          </a:r>
        </a:p>
      </dsp:txBody>
      <dsp:txXfrm>
        <a:off x="5056746" y="734615"/>
        <a:ext cx="2298520" cy="1379112"/>
      </dsp:txXfrm>
    </dsp:sp>
    <dsp:sp modelId="{A84437E1-08C6-4806-82D4-E8ABEBCC9963}">
      <dsp:nvSpPr>
        <dsp:cNvPr id="0" name=""/>
        <dsp:cNvSpPr/>
      </dsp:nvSpPr>
      <dsp:spPr>
        <a:xfrm>
          <a:off x="1264186" y="2343580"/>
          <a:ext cx="2298520" cy="13791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Evaluation and appropriate identification </a:t>
          </a:r>
        </a:p>
      </dsp:txBody>
      <dsp:txXfrm>
        <a:off x="1264186" y="2343580"/>
        <a:ext cx="2298520" cy="1379112"/>
      </dsp:txXfrm>
    </dsp:sp>
    <dsp:sp modelId="{304965AD-BFC1-4136-842B-F365A2D3133E}">
      <dsp:nvSpPr>
        <dsp:cNvPr id="0" name=""/>
        <dsp:cNvSpPr/>
      </dsp:nvSpPr>
      <dsp:spPr>
        <a:xfrm>
          <a:off x="3792559" y="2343580"/>
          <a:ext cx="2298520" cy="137911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Public awareness</a:t>
          </a:r>
        </a:p>
      </dsp:txBody>
      <dsp:txXfrm>
        <a:off x="3792559" y="2343580"/>
        <a:ext cx="2298520" cy="1379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53B87-2CF3-4C68-8C3C-031C1A5FB9DB}">
      <dsp:nvSpPr>
        <dsp:cNvPr id="0" name=""/>
        <dsp:cNvSpPr/>
      </dsp:nvSpPr>
      <dsp:spPr>
        <a:xfrm>
          <a:off x="0" y="0"/>
          <a:ext cx="8412480" cy="9572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Develop systems </a:t>
          </a:r>
          <a:r>
            <a:rPr lang="en-US" sz="1800" kern="1200" dirty="0">
              <a:solidFill>
                <a:srgbClr val="002060"/>
              </a:solidFill>
            </a:rPr>
            <a:t>to better track and improve earlier identification. </a:t>
          </a:r>
        </a:p>
      </dsp:txBody>
      <dsp:txXfrm>
        <a:off x="28038" y="28038"/>
        <a:ext cx="7298593" cy="901218"/>
      </dsp:txXfrm>
    </dsp:sp>
    <dsp:sp modelId="{850A28D7-2593-4152-90A8-93DA44FF35C8}">
      <dsp:nvSpPr>
        <dsp:cNvPr id="0" name=""/>
        <dsp:cNvSpPr/>
      </dsp:nvSpPr>
      <dsp:spPr>
        <a:xfrm>
          <a:off x="704545" y="1131347"/>
          <a:ext cx="8412480" cy="9572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Close gaps </a:t>
          </a:r>
          <a:r>
            <a:rPr lang="en-US" sz="1800" kern="1200" dirty="0">
              <a:solidFill>
                <a:srgbClr val="002060"/>
              </a:solidFill>
            </a:rPr>
            <a:t>in integrating Part C early identification systems within States and local communities.</a:t>
          </a:r>
        </a:p>
      </dsp:txBody>
      <dsp:txXfrm>
        <a:off x="732583" y="1159385"/>
        <a:ext cx="7029617" cy="901218"/>
      </dsp:txXfrm>
    </dsp:sp>
    <dsp:sp modelId="{9B5A15E4-2E43-4331-B9AD-CBE7BFF97EF8}">
      <dsp:nvSpPr>
        <dsp:cNvPr id="0" name=""/>
        <dsp:cNvSpPr/>
      </dsp:nvSpPr>
      <dsp:spPr>
        <a:xfrm>
          <a:off x="1398574" y="2262695"/>
          <a:ext cx="8412480" cy="9572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Reduce gaps </a:t>
          </a:r>
          <a:r>
            <a:rPr lang="en-US" sz="1800" kern="1200" dirty="0">
              <a:solidFill>
                <a:srgbClr val="002060"/>
              </a:solidFill>
            </a:rPr>
            <a:t>in tracking children from concerns to referral, evaluation, and services.</a:t>
          </a:r>
        </a:p>
      </dsp:txBody>
      <dsp:txXfrm>
        <a:off x="1426612" y="2290733"/>
        <a:ext cx="7040133" cy="901218"/>
      </dsp:txXfrm>
    </dsp:sp>
    <dsp:sp modelId="{ED898963-E659-4B4B-88F7-653F4D504B77}">
      <dsp:nvSpPr>
        <dsp:cNvPr id="0" name=""/>
        <dsp:cNvSpPr/>
      </dsp:nvSpPr>
      <dsp:spPr>
        <a:xfrm>
          <a:off x="2103119" y="3394043"/>
          <a:ext cx="8412480" cy="9572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Combine developmental monitoring and screening systems </a:t>
          </a:r>
          <a:r>
            <a:rPr lang="en-US" sz="1800" kern="1200" dirty="0">
              <a:solidFill>
                <a:srgbClr val="002060"/>
              </a:solidFill>
            </a:rPr>
            <a:t>to increase earlier identification / more targeted and appropriate referrals</a:t>
          </a:r>
        </a:p>
      </dsp:txBody>
      <dsp:txXfrm>
        <a:off x="2131157" y="3422081"/>
        <a:ext cx="7029617" cy="901218"/>
      </dsp:txXfrm>
    </dsp:sp>
    <dsp:sp modelId="{0C741543-721F-43D1-80A2-082964C37D02}">
      <dsp:nvSpPr>
        <dsp:cNvPr id="0" name=""/>
        <dsp:cNvSpPr/>
      </dsp:nvSpPr>
      <dsp:spPr>
        <a:xfrm>
          <a:off x="77902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noFill/>
          </a:endParaRPr>
        </a:p>
      </dsp:txBody>
      <dsp:txXfrm>
        <a:off x="7930242" y="733200"/>
        <a:ext cx="342233" cy="468236"/>
      </dsp:txXfrm>
    </dsp:sp>
    <dsp:sp modelId="{FC416850-9E7C-42A0-8C35-DC1563D5A9FE}">
      <dsp:nvSpPr>
        <dsp:cNvPr id="0" name=""/>
        <dsp:cNvSpPr/>
      </dsp:nvSpPr>
      <dsp:spPr>
        <a:xfrm>
          <a:off x="849478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634787" y="1864548"/>
        <a:ext cx="342233" cy="468236"/>
      </dsp:txXfrm>
    </dsp:sp>
    <dsp:sp modelId="{B3E76706-B033-4A53-8E5A-5ABF850584DB}">
      <dsp:nvSpPr>
        <dsp:cNvPr id="0" name=""/>
        <dsp:cNvSpPr/>
      </dsp:nvSpPr>
      <dsp:spPr>
        <a:xfrm>
          <a:off x="918881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328817" y="2995896"/>
        <a:ext cx="342233" cy="46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014C8-0BAC-49B6-ADE4-887146CBB97D}">
      <dsp:nvSpPr>
        <dsp:cNvPr id="0" name=""/>
        <dsp:cNvSpPr/>
      </dsp:nvSpPr>
      <dsp:spPr>
        <a:xfrm>
          <a:off x="0" y="1391372"/>
          <a:ext cx="97575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821735-D347-466D-8A25-36166C569403}">
      <dsp:nvSpPr>
        <dsp:cNvPr id="0" name=""/>
        <dsp:cNvSpPr/>
      </dsp:nvSpPr>
      <dsp:spPr>
        <a:xfrm>
          <a:off x="487876" y="1007612"/>
          <a:ext cx="6830273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168" tIns="0" rIns="25816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  <a:hlinkClick xmlns:r="http://schemas.openxmlformats.org/officeDocument/2006/relationships" r:id="rId1" tooltip="Tools for Improving Child Find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Tools for Improving Child Find 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525343" y="1045079"/>
        <a:ext cx="6755339" cy="692586"/>
      </dsp:txXfrm>
    </dsp:sp>
    <dsp:sp modelId="{74E7A170-8D35-4F1E-8A51-2C38A2051D85}">
      <dsp:nvSpPr>
        <dsp:cNvPr id="0" name=""/>
        <dsp:cNvSpPr/>
      </dsp:nvSpPr>
      <dsp:spPr>
        <a:xfrm>
          <a:off x="0" y="2570732"/>
          <a:ext cx="97575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A403F-3143-4BB0-B76E-C60AF45EFC35}">
      <dsp:nvSpPr>
        <dsp:cNvPr id="0" name=""/>
        <dsp:cNvSpPr/>
      </dsp:nvSpPr>
      <dsp:spPr>
        <a:xfrm>
          <a:off x="487876" y="2186972"/>
          <a:ext cx="6830273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168" tIns="0" rIns="25816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  <a:hlinkClick xmlns:r="http://schemas.openxmlformats.org/officeDocument/2006/relationships" r:id="rId2" tooltip="Taking a Critical Look at Your Child Find Effort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Taking a Critical Look at Your Child Find Efforts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525343" y="2224439"/>
        <a:ext cx="6755339" cy="692586"/>
      </dsp:txXfrm>
    </dsp:sp>
    <dsp:sp modelId="{2F39F60B-0D4A-4A27-A078-20169B236301}">
      <dsp:nvSpPr>
        <dsp:cNvPr id="0" name=""/>
        <dsp:cNvSpPr/>
      </dsp:nvSpPr>
      <dsp:spPr>
        <a:xfrm>
          <a:off x="0" y="3750092"/>
          <a:ext cx="97575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3B685-0E17-4C89-8340-F367E72323F2}">
      <dsp:nvSpPr>
        <dsp:cNvPr id="0" name=""/>
        <dsp:cNvSpPr/>
      </dsp:nvSpPr>
      <dsp:spPr>
        <a:xfrm>
          <a:off x="487876" y="3366332"/>
          <a:ext cx="6830273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168" tIns="0" rIns="25816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  <a:hlinkClick xmlns:r="http://schemas.openxmlformats.org/officeDocument/2006/relationships" r:id="rId3" tooltip="Identify Meaningful Differences in Child Find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Identify Meaningful Differences in Child Find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525343" y="3403799"/>
        <a:ext cx="6755339" cy="692586"/>
      </dsp:txXfrm>
    </dsp:sp>
    <dsp:sp modelId="{0F01C0FB-9729-4874-93AA-69CBDFB6B366}">
      <dsp:nvSpPr>
        <dsp:cNvPr id="0" name=""/>
        <dsp:cNvSpPr/>
      </dsp:nvSpPr>
      <dsp:spPr>
        <a:xfrm>
          <a:off x="0" y="4929452"/>
          <a:ext cx="9757532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86336-8183-4DBC-A7D1-575E3DCDC7C8}">
      <dsp:nvSpPr>
        <dsp:cNvPr id="0" name=""/>
        <dsp:cNvSpPr/>
      </dsp:nvSpPr>
      <dsp:spPr>
        <a:xfrm>
          <a:off x="487876" y="4545692"/>
          <a:ext cx="6830273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168" tIns="0" rIns="25816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  <a:hlinkClick xmlns:r="http://schemas.openxmlformats.org/officeDocument/2006/relationships" r:id="rId4" tooltip="Part C Child Find Funnel Chart Tool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Child Find Funnel Chart Tool 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525343" y="4583159"/>
        <a:ext cx="6755339" cy="692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ahoma" panose="020B0604030504040204" pitchFamily="34" charset="0"/>
              </a:defRPr>
            </a:lvl1pPr>
          </a:lstStyle>
          <a:p>
            <a:fld id="{324BE9C7-861C-C045-99EF-02EF34322148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ahoma" panose="020B0604030504040204" pitchFamily="34" charset="0"/>
              </a:defRPr>
            </a:lvl1pPr>
          </a:lstStyle>
          <a:p>
            <a:fld id="{5AE7A38C-5F75-D34C-8EEB-9617AEF57B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05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86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38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36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29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Tahoma"/>
              <a:cs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6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57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25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D813F-16E7-D04B-B2C4-57562F7CC8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825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99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73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1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23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59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0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45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69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16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9EC22-8000-4A01-AE86-242F215530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61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290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39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49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5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94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7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36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18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7A38C-5F75-D34C-8EEB-9617AEF57B7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98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67EE84-FA90-F048-BE34-262D4091903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54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4C3C2-9787-E940-96FB-F9FE96BC9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358" y="1032734"/>
            <a:ext cx="5300664" cy="32559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2FC7B-BC2F-E046-B777-77C923BDB4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5775" y="4570743"/>
            <a:ext cx="5300664" cy="173989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Authors &amp; Affiliations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D73571-B3E4-DE42-9902-1FEBA637C67C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E0615AD-8FBE-3E43-9E47-8226A0C10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82" y="170970"/>
            <a:ext cx="2210292" cy="73152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4259D6C-A1C2-1B4D-A240-86FD09AB95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2187" y="6356665"/>
            <a:ext cx="161544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5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EB0352-F9D2-B044-A614-D5D3D9482497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>
                <a:solidFill>
                  <a:srgbClr val="154578"/>
                </a:solidFill>
              </a:rPr>
              <a:pPr/>
              <a:t>‹#›</a:t>
            </a:fld>
            <a:endParaRPr lang="en-US">
              <a:solidFill>
                <a:srgbClr val="1545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9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DF9A3-8D34-A442-AB9A-B91240E80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3380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B64D7-E98E-FD4C-8A40-6B870EBB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0CA11-0E82-7E47-8650-31921D8BF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0D33D83-16A1-B94D-9619-17DE350E462D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E6F029-3380-DA41-B576-60CC4FA826D5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1F90A6-F424-F443-81B7-9DF3D5D626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06C722-754B-9646-943B-C6D19FAED5F2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38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5395DF-49A0-5F45-94AB-3900E8582D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49462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567A-A5E4-E04D-A362-E0DA8568A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3EBC57-A7C3-D844-840D-A3ABBF74C036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82E268-A8F4-7743-8D1A-DA97EEE0C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E2ABC8-C21A-6B44-9D8E-5E2C4F7613AB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A1E1D3-B500-0048-B59E-E681E97EA974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DA8F08-7FF8-5846-A1F3-9A1CE307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EE7F13-F52D-7C43-9F04-29EF723D6555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356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567A-A5E4-E04D-A362-E0DA8568A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3151" y="2058987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3EBC57-A7C3-D844-840D-A3ABBF74C036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82E268-A8F4-7743-8D1A-DA97EEE0C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E2ABC8-C21A-6B44-9D8E-5E2C4F7613AB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AA1E1D3-B500-0048-B59E-E681E97EA974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D2E7641-E5E6-DA46-BCEF-4F0045838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6612" y="2058987"/>
            <a:ext cx="6172200" cy="3811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781DDC-FAAB-1D48-A740-F63BA1EC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EA0ADD-956A-E54E-8B99-BA2A33D393EC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586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B66B617-154B-C54C-916F-2E3EDB88AD40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0B1EF-4F8F-734F-A6F5-4BFA1D3E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54A78-A974-054E-9F5F-8441C1B19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1788"/>
          </a:xfrm>
        </p:spPr>
        <p:txBody>
          <a:bodyPr>
            <a:normAutofit/>
          </a:bodyPr>
          <a:lstStyle>
            <a:lvl1pPr>
              <a:buClr>
                <a:srgbClr val="154578"/>
              </a:buCl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Clr>
                <a:srgbClr val="154578"/>
              </a:buClr>
              <a:buFont typeface="System Font Regular"/>
              <a:buChar char="‒"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54578"/>
              </a:buClr>
              <a:buFont typeface="Courier New" panose="02070309020205020404" pitchFamily="49" charset="0"/>
              <a:buChar char="o"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54578"/>
              </a:buClr>
              <a:buFont typeface="Wingdings" pitchFamily="2" charset="2"/>
              <a:buChar char="§"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buClr>
                <a:srgbClr val="154578"/>
              </a:buCl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3FFD93-FE4D-D84D-B881-E66389239AA7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89859-A09C-8D4E-985F-81D5BF993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D9F3E1E-84EE-8D45-8BC6-C953E7BCA3F3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1D638F-16BA-174C-A385-51CF95BB68DD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5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761EDC7-9D99-F748-847D-8BC8146F6C7D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AB53C1-60F3-B84B-B1B7-D08E877590D9}"/>
              </a:ext>
            </a:extLst>
          </p:cNvPr>
          <p:cNvSpPr/>
          <p:nvPr userDrawn="1"/>
        </p:nvSpPr>
        <p:spPr>
          <a:xfrm>
            <a:off x="-14284" y="1691320"/>
            <a:ext cx="12206284" cy="40560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D0B1EF-4F8F-734F-A6F5-4BFA1D3E4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54A78-A974-054E-9F5F-8441C1B19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2821"/>
          </a:xfrm>
        </p:spPr>
        <p:txBody>
          <a:bodyPr>
            <a:normAutofit/>
          </a:bodyPr>
          <a:lstStyle>
            <a:lvl1pPr>
              <a:buClr>
                <a:srgbClr val="154578"/>
              </a:buCl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Clr>
                <a:srgbClr val="154578"/>
              </a:buClr>
              <a:buFont typeface="System Font Regular"/>
              <a:buChar char="‒"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154578"/>
              </a:buClr>
              <a:buFont typeface="Courier New" panose="02070309020205020404" pitchFamily="49" charset="0"/>
              <a:buChar char="o"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154578"/>
              </a:buClr>
              <a:buFont typeface="Wingdings" pitchFamily="2" charset="2"/>
              <a:buChar char="§"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buClr>
                <a:srgbClr val="154578"/>
              </a:buCl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3FFD93-FE4D-D84D-B881-E66389239AA7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E89859-A09C-8D4E-985F-81D5BF993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D9F3E1E-84EE-8D45-8BC6-C953E7BCA3F3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4E6479-DBC6-D340-9083-F99AA10359EE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68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67EE84-FA90-F048-BE34-262D4091903B}"/>
              </a:ext>
            </a:extLst>
          </p:cNvPr>
          <p:cNvSpPr/>
          <p:nvPr userDrawn="1"/>
        </p:nvSpPr>
        <p:spPr>
          <a:xfrm>
            <a:off x="0" y="0"/>
            <a:ext cx="12192000" cy="5635487"/>
          </a:xfrm>
          <a:prstGeom prst="rect">
            <a:avLst/>
          </a:prstGeom>
          <a:solidFill>
            <a:srgbClr val="154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4C3C2-9787-E940-96FB-F9FE96BC97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5774" y="0"/>
            <a:ext cx="7803983" cy="32559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Divider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2FC7B-BC2F-E046-B777-77C923BDB4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5774" y="3603627"/>
            <a:ext cx="7803982" cy="1739897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D73571-B3E4-DE42-9902-1FEBA637C67C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76ED2C-5527-F143-A131-A0F67F0C0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C8EBEBC-955A-7444-8EA4-6958A0085BD5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>
                <a:solidFill>
                  <a:srgbClr val="154578"/>
                </a:solidFill>
              </a:rPr>
              <a:pPr/>
              <a:t>‹#›</a:t>
            </a:fld>
            <a:endParaRPr lang="en-US">
              <a:solidFill>
                <a:srgbClr val="154578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2FC0E-43D4-BC45-9E8D-6C0087A3E0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986532" y="-529048"/>
            <a:ext cx="5044585" cy="504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09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5970-D6F6-774F-BF07-34E938FB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59CF2-639E-CA46-9257-7458C4FE3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21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909C0-FFFF-DB45-8C73-7D44B503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21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36D627-FFBF-5F49-8FCD-F2BFAD59D9F1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F24961-ED3C-484C-BC33-7B4A15ED8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4121BA-EBB7-FF4E-ACCA-E0998F4C510A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E4F9A42-37D6-1B47-A882-8E818ECD952E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047698-6C71-504E-B128-C955D3CD0548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28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103D5-7581-7446-9BA5-71760341D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CCD1C-9DDE-EF4E-9C74-58EC21C04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E93F1-5FC8-2F40-81D0-9DAC4B874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42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39045A-434F-0746-808F-64867B8BE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2780A1-52E1-BC46-BC31-AC53F2D48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42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072E45-4B20-644D-962E-4D6B7A78D9D3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5502DE-0F6F-284E-B48B-C2AD667EFC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A421F6-47ED-3C46-9B55-97757160ED76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91FBF0D-7F99-2B4A-887A-CBCBB1894D34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152C72-737B-9845-A90F-33403C1189C1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97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6EFA2D-6585-5C4B-9B23-AA6C8E7ADD0F}"/>
              </a:ext>
            </a:extLst>
          </p:cNvPr>
          <p:cNvSpPr/>
          <p:nvPr userDrawn="1"/>
        </p:nvSpPr>
        <p:spPr>
          <a:xfrm>
            <a:off x="-14284" y="1691320"/>
            <a:ext cx="12206284" cy="40560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95970-D6F6-774F-BF07-34E938FB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59CF2-639E-CA46-9257-7458C4FE3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21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909C0-FFFF-DB45-8C73-7D44B5039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21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36D627-FFBF-5F49-8FCD-F2BFAD59D9F1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F24961-ED3C-484C-BC33-7B4A15ED8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4121BA-EBB7-FF4E-ACCA-E0998F4C510A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E4F9A42-37D6-1B47-A882-8E818ECD952E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3AB349-A208-D84C-977E-4450BB3210E5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50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95DF860-CCE8-DA46-997B-8843C2EC8120}"/>
              </a:ext>
            </a:extLst>
          </p:cNvPr>
          <p:cNvSpPr/>
          <p:nvPr userDrawn="1"/>
        </p:nvSpPr>
        <p:spPr>
          <a:xfrm>
            <a:off x="-14284" y="1691320"/>
            <a:ext cx="12206284" cy="40560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103D5-7581-7446-9BA5-71760341D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CCD1C-9DDE-EF4E-9C74-58EC21C04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E93F1-5FC8-2F40-81D0-9DAC4B874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42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39045A-434F-0746-808F-64867B8BE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2780A1-52E1-BC46-BC31-AC53F2D481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42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072E45-4B20-644D-962E-4D6B7A78D9D3}"/>
              </a:ext>
            </a:extLst>
          </p:cNvPr>
          <p:cNvSpPr/>
          <p:nvPr userDrawn="1"/>
        </p:nvSpPr>
        <p:spPr>
          <a:xfrm>
            <a:off x="-14284" y="0"/>
            <a:ext cx="228597" cy="1691004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5502DE-0F6F-284E-B48B-C2AD667EFC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65" y="5947729"/>
            <a:ext cx="1154151" cy="822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A421F6-47ED-3C46-9B55-97757160ED76}"/>
              </a:ext>
            </a:extLst>
          </p:cNvPr>
          <p:cNvSpPr/>
          <p:nvPr userDrawn="1"/>
        </p:nvSpPr>
        <p:spPr>
          <a:xfrm>
            <a:off x="11963403" y="5762000"/>
            <a:ext cx="228597" cy="1097280"/>
          </a:xfrm>
          <a:prstGeom prst="rect">
            <a:avLst/>
          </a:prstGeom>
          <a:solidFill>
            <a:srgbClr val="154578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lvl="0"/>
            <a:endParaRPr lang="en-US" b="0" i="0">
              <a:latin typeface="Tahoma" panose="020B060403050404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91FBF0D-7F99-2B4A-887A-CBCBB1894D34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CCE5B2-370E-2E40-A8BF-CC7EE8904C9C}"/>
              </a:ext>
            </a:extLst>
          </p:cNvPr>
          <p:cNvCxnSpPr/>
          <p:nvPr userDrawn="1"/>
        </p:nvCxnSpPr>
        <p:spPr>
          <a:xfrm>
            <a:off x="-14284" y="1690457"/>
            <a:ext cx="12206284" cy="0"/>
          </a:xfrm>
          <a:prstGeom prst="line">
            <a:avLst/>
          </a:prstGeom>
          <a:ln w="6350">
            <a:solidFill>
              <a:srgbClr val="154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823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5C43AA-3006-354C-98C1-058D814A2ED1}"/>
              </a:ext>
            </a:extLst>
          </p:cNvPr>
          <p:cNvSpPr/>
          <p:nvPr userDrawn="1"/>
        </p:nvSpPr>
        <p:spPr>
          <a:xfrm>
            <a:off x="-14284" y="0"/>
            <a:ext cx="12206284" cy="6858000"/>
          </a:xfrm>
          <a:prstGeom prst="rect">
            <a:avLst/>
          </a:prstGeom>
          <a:solidFill>
            <a:srgbClr val="154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ahoma" panose="020B0604030504040204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EB0352-F9D2-B044-A614-D5D3D9482497}"/>
              </a:ext>
            </a:extLst>
          </p:cNvPr>
          <p:cNvSpPr txBox="1">
            <a:spLocks/>
          </p:cNvSpPr>
          <p:nvPr userDrawn="1"/>
        </p:nvSpPr>
        <p:spPr>
          <a:xfrm>
            <a:off x="838200" y="6326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630B18-F0C1-7D4C-8E26-779EB5C25781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D56D2A-DA1F-AE40-9BA3-336ADC5E5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7827D-B12E-2F47-8C5F-C26A97D2E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356F8-D448-1441-9501-7BF1B3128D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B9F76742-9B88-9646-A1C9-33F60B794E5F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351FE-43D5-6042-B65E-C810BA80C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F078C-2072-CE4B-B33E-97C1D33EB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</a:defRPr>
            </a:lvl1pPr>
          </a:lstStyle>
          <a:p>
            <a:fld id="{C8F726C4-0B4F-C543-B26D-F6E5E2F5ED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6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2" r:id="rId5"/>
    <p:sldLayoutId id="2147483653" r:id="rId6"/>
    <p:sldLayoutId id="2147483665" r:id="rId7"/>
    <p:sldLayoutId id="2147483666" r:id="rId8"/>
    <p:sldLayoutId id="2147483655" r:id="rId9"/>
    <p:sldLayoutId id="2147483664" r:id="rId10"/>
    <p:sldLayoutId id="2147483656" r:id="rId11"/>
    <p:sldLayoutId id="2147483657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5457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154578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54578"/>
        </a:buClr>
        <a:buFont typeface="System Font Regular"/>
        <a:buChar char="‒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54578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54578"/>
        </a:buClr>
        <a:buFont typeface="Wingdings" pitchFamily="2" charset="2"/>
        <a:buChar char="§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54578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hyperlink" Target="https://tinyurl.com/572jzp7v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ctacenter.org/~xls/topics/earlyid/Child_Find_Self-Assessment_Section_II_09012020.xls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s://ectacenter.org/~xls/topics/earlyid/Part_B_619_CFSA_Section_II_Part_B_619_Child_Find_Best_Practices.xlsm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asycenter.org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gif"/><Relationship Id="rId5" Type="http://schemas.openxmlformats.org/officeDocument/2006/relationships/image" Target="../media/image1.png"/><Relationship Id="rId4" Type="http://schemas.openxmlformats.org/officeDocument/2006/relationships/hyperlink" Target="https://twitter.com/DaSyCente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hart" Target="../charts/chart1.xml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8334E-6C98-6746-9080-918888B03E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Getting to Know the Child Find Self-Assessment Toolkits for Part C and Part B 619!</a:t>
            </a:r>
          </a:p>
        </p:txBody>
      </p:sp>
      <p:sp>
        <p:nvSpPr>
          <p:cNvPr id="3" name="Subtitle 2" descr="&#10;">
            <a:extLst>
              <a:ext uri="{FF2B5EF4-FFF2-40B4-BE49-F238E27FC236}">
                <a16:creationId xmlns:a16="http://schemas.microsoft.com/office/drawing/2014/main" id="{2B19F451-67B2-1447-A6BD-5A8F88C47B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Margaret Gillis, DaSy</a:t>
            </a:r>
          </a:p>
          <a:p>
            <a:r>
              <a:rPr lang="en-US" dirty="0"/>
              <a:t>Faith </a:t>
            </a:r>
            <a:r>
              <a:rPr lang="en-US" dirty="0" err="1"/>
              <a:t>Scheibe</a:t>
            </a:r>
            <a:r>
              <a:rPr lang="en-US" dirty="0"/>
              <a:t>, DaSy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D9773E-4D7A-6B40-93BB-006355B9B13C}"/>
              </a:ext>
            </a:extLst>
          </p:cNvPr>
          <p:cNvSpPr txBox="1">
            <a:spLocks/>
          </p:cNvSpPr>
          <p:nvPr/>
        </p:nvSpPr>
        <p:spPr>
          <a:xfrm>
            <a:off x="6286500" y="5068423"/>
            <a:ext cx="5500688" cy="744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54578"/>
              </a:buClr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System Font Regular"/>
              <a:buNone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Arial" panose="020B0604020202020204" pitchFamily="34" charset="0"/>
              <a:buNone/>
              <a:defRPr sz="1600" kern="1200">
                <a:solidFill>
                  <a:srgbClr val="404A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>
                <a:solidFill>
                  <a:srgbClr val="154578"/>
                </a:solidFill>
              </a:rPr>
              <a:t>2022 Improving Data, Improving Outcomes Conference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5DFBCD2-8FCE-A049-A1EB-C8F7F5B3C29F}"/>
              </a:ext>
            </a:extLst>
          </p:cNvPr>
          <p:cNvSpPr txBox="1">
            <a:spLocks/>
          </p:cNvSpPr>
          <p:nvPr/>
        </p:nvSpPr>
        <p:spPr>
          <a:xfrm>
            <a:off x="6286500" y="5886450"/>
            <a:ext cx="5500688" cy="744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54578"/>
              </a:buClr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System Font Regular"/>
              <a:buNone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Courier New" panose="02070309020205020404" pitchFamily="49" charset="0"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Wingdings" pitchFamily="2" charset="2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54578"/>
              </a:buClr>
              <a:buFont typeface="Arial" panose="020B0604020202020204" pitchFamily="34" charset="0"/>
              <a:buNone/>
              <a:defRPr sz="1600" kern="1200">
                <a:solidFill>
                  <a:srgbClr val="404A5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>
                <a:solidFill>
                  <a:srgbClr val="154578"/>
                </a:solidFill>
              </a:rPr>
              <a:t>Washington, DC </a:t>
            </a:r>
          </a:p>
          <a:p>
            <a:pPr algn="l"/>
            <a:r>
              <a:rPr lang="en-US" sz="2000">
                <a:solidFill>
                  <a:srgbClr val="154578"/>
                </a:solidFill>
              </a:rPr>
              <a:t>August 21-26, 2022 </a:t>
            </a:r>
          </a:p>
        </p:txBody>
      </p:sp>
      <p:pic>
        <p:nvPicPr>
          <p:cNvPr id="14" name="Picture 13" descr="&quot; &quot;">
            <a:extLst>
              <a:ext uri="{FF2B5EF4-FFF2-40B4-BE49-F238E27FC236}">
                <a16:creationId xmlns:a16="http://schemas.microsoft.com/office/drawing/2014/main" id="{CD11E601-3F7B-4343-8069-8F7DBEB13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" r="-84" b="13818"/>
          <a:stretch/>
        </p:blipFill>
        <p:spPr>
          <a:xfrm>
            <a:off x="6096000" y="0"/>
            <a:ext cx="6101148" cy="49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54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86EFA4-1FBA-7705-52A8-DEF8DFF177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7350" y="2368550"/>
            <a:ext cx="4349750" cy="23749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5457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of children ages 3 to 5 received Early Intervention in US &amp; Outlying Areas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5457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  through 2021</a:t>
            </a:r>
          </a:p>
        </p:txBody>
      </p:sp>
      <p:graphicFrame>
        <p:nvGraphicFramePr>
          <p:cNvPr id="9" name="Chart 8" descr="Bar chart showing the number of children ages 3-5 served by Part B each year, with a significant drop in the year of the COVID-19 pandemic.">
            <a:extLst>
              <a:ext uri="{FF2B5EF4-FFF2-40B4-BE49-F238E27FC236}">
                <a16:creationId xmlns:a16="http://schemas.microsoft.com/office/drawing/2014/main" id="{035E9030-7118-0A35-5B77-5EF8CC9A7C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7383777"/>
              </p:ext>
            </p:extLst>
          </p:nvPr>
        </p:nvGraphicFramePr>
        <p:xfrm>
          <a:off x="4858439" y="319491"/>
          <a:ext cx="5849956" cy="5772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Arrow: Right 9" descr="Arrow highlighting a dip in the number of children ages 3 to 5 who received early intervention in the United States and outlying areas in 2020-21.">
            <a:extLst>
              <a:ext uri="{FF2B5EF4-FFF2-40B4-BE49-F238E27FC236}">
                <a16:creationId xmlns:a16="http://schemas.microsoft.com/office/drawing/2014/main" id="{D5B33D88-9756-09E4-BE51-E4305904B8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7856229">
            <a:off x="10033859" y="1390935"/>
            <a:ext cx="85875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VID-19">
            <a:extLst>
              <a:ext uri="{FF2B5EF4-FFF2-40B4-BE49-F238E27FC236}">
                <a16:creationId xmlns:a16="http://schemas.microsoft.com/office/drawing/2014/main" id="{E7314DA4-EE85-F1D4-7FEC-DF55D36E6B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580" y="647241"/>
            <a:ext cx="995102" cy="9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47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CEA7244-824F-46BE-CFAF-EDC1E3D6B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Opportunities to Strengthen Child Find</a:t>
            </a:r>
          </a:p>
        </p:txBody>
      </p:sp>
      <p:graphicFrame>
        <p:nvGraphicFramePr>
          <p:cNvPr id="8" name="Diagram 7" descr="Develop systems to better track and improve earlier identification. Close gaps in integrating Part C early identification systems with states and local communities, reduce gaps in tracking children. Combine developmental monitoring and screening systems.">
            <a:extLst>
              <a:ext uri="{FF2B5EF4-FFF2-40B4-BE49-F238E27FC236}">
                <a16:creationId xmlns:a16="http://schemas.microsoft.com/office/drawing/2014/main" id="{8FF69797-F014-3F56-CA8A-969BCE80D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46611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743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&quot; &quot;">
            <a:extLst>
              <a:ext uri="{FF2B5EF4-FFF2-40B4-BE49-F238E27FC236}">
                <a16:creationId xmlns:a16="http://schemas.microsoft.com/office/drawing/2014/main" id="{68419A71-C1A5-188F-9702-B7E7F0191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F9E6B1-D191-7DDE-086F-DF37AE7C3C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4000" y="1122362"/>
            <a:ext cx="9144000" cy="29005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4279936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0E308-CDFA-FEAB-A5C7-82B6092D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8E9561A-A970-15F7-EFF4-8042B87C7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>
                <a:latin typeface="Tahoma"/>
                <a:ea typeface="Tahoma"/>
                <a:cs typeface="Tahoma"/>
              </a:rPr>
              <a:t>What challenges have you encountered related to your state or local Child Find system?</a:t>
            </a:r>
            <a:endParaRPr lang="en-US">
              <a:latin typeface="Tahoma"/>
              <a:ea typeface="Tahoma"/>
              <a:cs typeface="Tahoma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>
                <a:latin typeface="Tahoma"/>
                <a:ea typeface="Tahoma"/>
                <a:cs typeface="Tahoma"/>
              </a:rPr>
              <a:t>Identification/location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>
                <a:latin typeface="Tahoma"/>
                <a:ea typeface="Tahoma"/>
                <a:cs typeface="Tahoma"/>
              </a:rPr>
              <a:t>Referral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>
                <a:latin typeface="Tahoma"/>
                <a:ea typeface="Tahoma"/>
                <a:cs typeface="Tahoma"/>
              </a:rPr>
              <a:t>Screening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>
                <a:latin typeface="Tahoma"/>
                <a:ea typeface="Tahoma"/>
                <a:cs typeface="Tahoma"/>
              </a:rPr>
              <a:t>Evaluation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>
                <a:latin typeface="Tahoma"/>
                <a:ea typeface="Tahoma"/>
                <a:cs typeface="Tahoma"/>
              </a:rPr>
              <a:t>Tracking</a:t>
            </a:r>
          </a:p>
          <a:p>
            <a:pPr marL="457200" indent="-457200">
              <a:lnSpc>
                <a:spcPct val="90000"/>
              </a:lnSpc>
            </a:pPr>
            <a:r>
              <a:rPr lang="en-US" sz="2600">
                <a:latin typeface="Tahoma"/>
                <a:ea typeface="Tahoma"/>
                <a:cs typeface="Tahoma"/>
              </a:rPr>
              <a:t>Evaluating Child Find </a:t>
            </a:r>
            <a:endParaRPr lang="en-US" sz="2600">
              <a:latin typeface="+mn-lt"/>
              <a:ea typeface="+mn-ea"/>
              <a:cs typeface="+mn-cs"/>
            </a:endParaRPr>
          </a:p>
        </p:txBody>
      </p:sp>
      <p:pic>
        <p:nvPicPr>
          <p:cNvPr id="13" name="Graphic 12" descr="&quot; &quot;">
            <a:extLst>
              <a:ext uri="{FF2B5EF4-FFF2-40B4-BE49-F238E27FC236}">
                <a16:creationId xmlns:a16="http://schemas.microsoft.com/office/drawing/2014/main" id="{A6F36762-0E22-07D3-6A21-E965BEEA93E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7521" y="2440595"/>
            <a:ext cx="3657600" cy="3657600"/>
          </a:xfrm>
          <a:prstGeom prst="rect">
            <a:avLst/>
          </a:prstGeom>
        </p:spPr>
      </p:pic>
      <p:pic>
        <p:nvPicPr>
          <p:cNvPr id="11" name="Graphic 10" descr="&quot; &quot;">
            <a:extLst>
              <a:ext uri="{FF2B5EF4-FFF2-40B4-BE49-F238E27FC236}">
                <a16:creationId xmlns:a16="http://schemas.microsoft.com/office/drawing/2014/main" id="{660490BF-833A-29E6-1632-67852D86DE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65603" y="2543175"/>
            <a:ext cx="365760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E4C03-D080-90CB-1E80-7D767711EF08}"/>
              </a:ext>
            </a:extLst>
          </p:cNvPr>
          <p:cNvSpPr txBox="1"/>
          <p:nvPr/>
        </p:nvSpPr>
        <p:spPr>
          <a:xfrm>
            <a:off x="5698273" y="6213831"/>
            <a:ext cx="4574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Padlet : </a:t>
            </a:r>
            <a:r>
              <a:rPr lang="en-US" dirty="0">
                <a:hlinkClick r:id="rId7" tooltip="IDIO 2022 - Child Find Self-Assessment Session Padlet"/>
              </a:rPr>
              <a:t>https://tinyurl.com/572jzp7v</a:t>
            </a:r>
            <a:r>
              <a:rPr lang="en-US" dirty="0"/>
              <a:t> </a:t>
            </a:r>
          </a:p>
        </p:txBody>
      </p:sp>
      <p:pic>
        <p:nvPicPr>
          <p:cNvPr id="12" name="Picture 11" descr="Qr code for padlet&#10;&#10;">
            <a:extLst>
              <a:ext uri="{FF2B5EF4-FFF2-40B4-BE49-F238E27FC236}">
                <a16:creationId xmlns:a16="http://schemas.microsoft.com/office/drawing/2014/main" id="{C26CD176-B57C-D05D-3AE3-93D01C7A0C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9780" y="3185"/>
            <a:ext cx="1546845" cy="154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54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&quot; &quot;">
            <a:extLst>
              <a:ext uri="{FF2B5EF4-FFF2-40B4-BE49-F238E27FC236}">
                <a16:creationId xmlns:a16="http://schemas.microsoft.com/office/drawing/2014/main" id="{2FB92B45-1355-8BC1-80AA-0D153815F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615" b="1411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00E826-FE36-E242-B05D-C00F353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Child Find Self-Assessment (</a:t>
            </a:r>
            <a:r>
              <a:rPr lang="en-US" sz="6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CFSA</a:t>
            </a:r>
            <a:r>
              <a:rPr lang="en-US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2095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2A2A-8A26-90C6-2B01-00BA922B5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on the </a:t>
            </a:r>
            <a:r>
              <a:rPr lang="en-US" dirty="0" err="1"/>
              <a:t>CFSA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EB9D-7209-ABC4-35DC-C544446A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Voluntary self assessment tool </a:t>
            </a:r>
          </a:p>
          <a:p>
            <a:r>
              <a:rPr lang="en-US"/>
              <a:t>Developed by OSEP in collaboration with </a:t>
            </a:r>
            <a:r>
              <a:rPr lang="en-US" err="1"/>
              <a:t>DaSy</a:t>
            </a:r>
            <a:r>
              <a:rPr lang="en-US"/>
              <a:t> and ECTA</a:t>
            </a:r>
          </a:p>
          <a:p>
            <a:r>
              <a:rPr lang="en-US"/>
              <a:t>Can be used as </a:t>
            </a:r>
          </a:p>
          <a:p>
            <a:pPr lvl="1"/>
            <a:r>
              <a:rPr lang="en-US"/>
              <a:t>a monitoring tool to ensure they have met the regulatory components of a Comprehensive Child Find system</a:t>
            </a:r>
          </a:p>
          <a:p>
            <a:pPr lvl="1"/>
            <a:r>
              <a:rPr lang="en-US"/>
              <a:t>an informational tool to assist with implementing best practices for Child Find </a:t>
            </a:r>
          </a:p>
        </p:txBody>
      </p:sp>
    </p:spTree>
    <p:extLst>
      <p:ext uri="{BB962C8B-B14F-4D97-AF65-F5344CB8AC3E}">
        <p14:creationId xmlns:p14="http://schemas.microsoft.com/office/powerpoint/2010/main" val="3921661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608" y="188855"/>
            <a:ext cx="10515600" cy="1325563"/>
          </a:xfrm>
        </p:spPr>
        <p:txBody>
          <a:bodyPr/>
          <a:lstStyle/>
          <a:p>
            <a:r>
              <a:rPr lang="en-US" dirty="0"/>
              <a:t>How is the </a:t>
            </a:r>
            <a:r>
              <a:rPr lang="en-US" dirty="0" err="1"/>
              <a:t>CFSA</a:t>
            </a:r>
            <a:r>
              <a:rPr lang="en-US" dirty="0"/>
              <a:t> Organized?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608" y="1714751"/>
            <a:ext cx="11506634" cy="4778124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Regulatory</a:t>
            </a:r>
            <a:r>
              <a:rPr lang="en-US" sz="2400" b="1" dirty="0"/>
              <a:t> requirements specific to Child Find</a:t>
            </a:r>
          </a:p>
          <a:p>
            <a:pPr lvl="0">
              <a:lnSpc>
                <a:spcPct val="2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b="1" dirty="0"/>
              <a:t>Child Find Best Practices</a:t>
            </a:r>
            <a:r>
              <a:rPr lang="en-US" sz="2400" b="1" i="1" dirty="0"/>
              <a:t>  </a:t>
            </a:r>
          </a:p>
          <a:p>
            <a:pPr lvl="0">
              <a:lnSpc>
                <a:spcPct val="2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b="1" dirty="0"/>
              <a:t>Technical Assistance and Resources </a:t>
            </a:r>
            <a:endParaRPr lang="en-US" b="1" dirty="0"/>
          </a:p>
          <a:p>
            <a:pPr lvl="0">
              <a:lnSpc>
                <a:spcPct val="2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b="1" dirty="0"/>
              <a:t>O</a:t>
            </a:r>
            <a:r>
              <a:rPr lang="en-US" sz="2400" b="1" dirty="0"/>
              <a:t>SEP Policy Letters and Guidance</a:t>
            </a:r>
          </a:p>
        </p:txBody>
      </p:sp>
    </p:spTree>
    <p:extLst>
      <p:ext uri="{BB962C8B-B14F-4D97-AF65-F5344CB8AC3E}">
        <p14:creationId xmlns:p14="http://schemas.microsoft.com/office/powerpoint/2010/main" val="414783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1491-81A9-C93D-F587-D8A31CEAB1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Child Find Self-Assessment Infographics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shot of the Part B 619 Child Find Self-Assessment Infographic">
            <a:extLst>
              <a:ext uri="{FF2B5EF4-FFF2-40B4-BE49-F238E27FC236}">
                <a16:creationId xmlns:a16="http://schemas.microsoft.com/office/drawing/2014/main" id="{FEF9E3C3-479D-9008-7C9A-64EB4D61E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"/>
          <a:stretch/>
        </p:blipFill>
        <p:spPr>
          <a:xfrm>
            <a:off x="1132037" y="643466"/>
            <a:ext cx="4317575" cy="557106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shot of the Part C Child Find Self-Assessment Infographic">
            <a:extLst>
              <a:ext uri="{FF2B5EF4-FFF2-40B4-BE49-F238E27FC236}">
                <a16:creationId xmlns:a16="http://schemas.microsoft.com/office/drawing/2014/main" id="{64FECA60-6F60-7B3F-BD96-2A118388B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387" y="643467"/>
            <a:ext cx="43175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30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5F78B-3645-3ED9-CDC8-D87E7C8D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Section I: Regulatory Requirements Specific to Child Find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shot of section 1 of the Part C child find self assessment">
            <a:extLst>
              <a:ext uri="{FF2B5EF4-FFF2-40B4-BE49-F238E27FC236}">
                <a16:creationId xmlns:a16="http://schemas.microsoft.com/office/drawing/2014/main" id="{75347D6F-B3BA-DEAC-5560-0B0FB4C6F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92" t="10101"/>
          <a:stretch/>
        </p:blipFill>
        <p:spPr>
          <a:xfrm rot="21202349">
            <a:off x="744003" y="2607465"/>
            <a:ext cx="4690319" cy="369665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creenshot of section 1 of the Part B 619 child find self-assessment">
            <a:extLst>
              <a:ext uri="{FF2B5EF4-FFF2-40B4-BE49-F238E27FC236}">
                <a16:creationId xmlns:a16="http://schemas.microsoft.com/office/drawing/2014/main" id="{2F577AF8-F098-4686-3D20-B4D8B3A011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69"/>
          <a:stretch/>
        </p:blipFill>
        <p:spPr>
          <a:xfrm rot="787764">
            <a:off x="7181586" y="2451101"/>
            <a:ext cx="2966035" cy="394907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2595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5F78B-3645-3ED9-CDC8-D87E7C8D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Section II : Best Practices Excel Tool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596867E-5463-29D3-4BB9-F7D39626FE4C}"/>
              </a:ext>
            </a:extLst>
          </p:cNvPr>
          <p:cNvSpPr txBox="1"/>
          <p:nvPr/>
        </p:nvSpPr>
        <p:spPr>
          <a:xfrm>
            <a:off x="1729411" y="2279287"/>
            <a:ext cx="29387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200" dirty="0">
                <a:hlinkClick r:id="rId3" tooltip="Child Find Section II: Child Find Best Practices"/>
              </a:rPr>
              <a:t>Part C </a:t>
            </a:r>
            <a:r>
              <a:rPr lang="en-US" sz="2200" dirty="0" err="1">
                <a:hlinkClick r:id="rId3" tooltip="Child Find Section II: Child Find Best Practices"/>
              </a:rPr>
              <a:t>CFSA</a:t>
            </a:r>
            <a:r>
              <a:rPr lang="en-US" sz="2200" dirty="0">
                <a:hlinkClick r:id="rId3" tooltip="Child Find Section II: Child Find Best Practices"/>
              </a:rPr>
              <a:t> Section II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5" name="Content Placeholder 6" descr="This graphic is an image the Child Find Best Practices page of Section 2 of the Child Find Self-Assessment. On the top left of the page is a list of the Best Practice Theme Ratings (Calculated); on the top right is a list of the Best Practice Ratings (BPR); on the bottom left is a list of the best practices; on the bottom right there are spaces to rate each best practice and assign its priority level. A large red circle is drawn around the best practice ratings.">
            <a:extLst>
              <a:ext uri="{FF2B5EF4-FFF2-40B4-BE49-F238E27FC236}">
                <a16:creationId xmlns:a16="http://schemas.microsoft.com/office/drawing/2014/main" id="{B8CD0880-BBDF-B0BC-40B4-E9F01374FD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2" b="7254"/>
          <a:stretch/>
        </p:blipFill>
        <p:spPr>
          <a:xfrm>
            <a:off x="413831" y="3016324"/>
            <a:ext cx="5304887" cy="2995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BB254-DB58-5F9E-6A9B-1A48E2FF2C48}"/>
              </a:ext>
            </a:extLst>
          </p:cNvPr>
          <p:cNvSpPr txBox="1"/>
          <p:nvPr/>
        </p:nvSpPr>
        <p:spPr>
          <a:xfrm>
            <a:off x="6996394" y="2246883"/>
            <a:ext cx="40127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5" tooltip="Child Find Section II: Child Find Best Practices"/>
              </a:rPr>
              <a:t>Part B 619 </a:t>
            </a:r>
            <a:r>
              <a:rPr kumimoji="0" lang="en-US" altLang="en-US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linkClick r:id="rId5" tooltip="Child Find Section II: Child Find Best Practices"/>
              </a:rPr>
              <a:t>CFSA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linkClick r:id="rId5" tooltip="Child Find Section II: Child Find Best Practices"/>
              </a:rPr>
              <a:t> Section II</a:t>
            </a:r>
            <a:endParaRPr lang="en-US" altLang="en-US" sz="2200" i="1" dirty="0"/>
          </a:p>
        </p:txBody>
      </p:sp>
      <p:pic>
        <p:nvPicPr>
          <p:cNvPr id="13" name="Content Placeholder 4" descr="Screenshot of the best practices section of the 619 CFSA ">
            <a:extLst>
              <a:ext uri="{FF2B5EF4-FFF2-40B4-BE49-F238E27FC236}">
                <a16:creationId xmlns:a16="http://schemas.microsoft.com/office/drawing/2014/main" id="{51293989-C697-1A2D-1F83-922D399F7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340480" y="3065269"/>
            <a:ext cx="5324533" cy="2946509"/>
          </a:xfrm>
        </p:spPr>
      </p:pic>
    </p:spTree>
    <p:extLst>
      <p:ext uri="{BB962C8B-B14F-4D97-AF65-F5344CB8AC3E}">
        <p14:creationId xmlns:p14="http://schemas.microsoft.com/office/powerpoint/2010/main" val="1991963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8CE41-E7E0-2E4E-B02F-223C4BFA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14" y="393783"/>
            <a:ext cx="10515600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431562-9342-62EE-F17A-39275ED2D860}"/>
              </a:ext>
            </a:extLst>
          </p:cNvPr>
          <p:cNvSpPr txBox="1"/>
          <p:nvPr/>
        </p:nvSpPr>
        <p:spPr>
          <a:xfrm>
            <a:off x="717014" y="1719346"/>
            <a:ext cx="6763439" cy="442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Welcome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Overview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Child Find Self-Assessment (CFSA)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Practices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</a:t>
            </a:r>
          </a:p>
        </p:txBody>
      </p:sp>
      <p:pic>
        <p:nvPicPr>
          <p:cNvPr id="9" name="Graphic 8" descr="&quot; &quot;">
            <a:extLst>
              <a:ext uri="{FF2B5EF4-FFF2-40B4-BE49-F238E27FC236}">
                <a16:creationId xmlns:a16="http://schemas.microsoft.com/office/drawing/2014/main" id="{6780BEC7-FCCB-7C57-E02C-0D7573F7A7D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8868" y="156717"/>
            <a:ext cx="4696660" cy="46966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2EC65E-3629-40AA-2B01-A26E70243C6B}"/>
              </a:ext>
            </a:extLst>
          </p:cNvPr>
          <p:cNvSpPr/>
          <p:nvPr/>
        </p:nvSpPr>
        <p:spPr>
          <a:xfrm>
            <a:off x="8674174" y="4853377"/>
            <a:ext cx="2292096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Please check in for the session on Attendee Hub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Session code: idioS32</a:t>
            </a:r>
          </a:p>
        </p:txBody>
      </p:sp>
      <p:pic>
        <p:nvPicPr>
          <p:cNvPr id="7" name="Graphic 6" descr="&quot; &quot;">
            <a:extLst>
              <a:ext uri="{FF2B5EF4-FFF2-40B4-BE49-F238E27FC236}">
                <a16:creationId xmlns:a16="http://schemas.microsoft.com/office/drawing/2014/main" id="{399E5FD7-52A4-9CC9-46D1-07946E7D807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9774" y="48533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1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67D370-DBA3-16AE-E066-2DC3B7F8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Start Guide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163284-BABB-2394-4CFA-8E995EC6C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008086" cy="4121788"/>
          </a:xfrm>
        </p:spPr>
        <p:txBody>
          <a:bodyPr/>
          <a:lstStyle/>
          <a:p>
            <a:r>
              <a:rPr lang="en-US"/>
              <a:t>Part C available</a:t>
            </a:r>
          </a:p>
          <a:p>
            <a:r>
              <a:rPr lang="en-US"/>
              <a:t>Part B 619 forthcoming</a:t>
            </a:r>
          </a:p>
        </p:txBody>
      </p:sp>
      <p:pic>
        <p:nvPicPr>
          <p:cNvPr id="5" name="Picture 4" descr="Screenshot of the second page of the Child Find Self-Assessment QuickStart Guide">
            <a:extLst>
              <a:ext uri="{FF2B5EF4-FFF2-40B4-BE49-F238E27FC236}">
                <a16:creationId xmlns:a16="http://schemas.microsoft.com/office/drawing/2014/main" id="{8396E506-AC36-7C82-542E-557E47E05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4006">
            <a:off x="7690969" y="1116721"/>
            <a:ext cx="3795478" cy="50074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Screenshot of the first page of the Child Find Self-Assessment Quick Start Guide">
            <a:extLst>
              <a:ext uri="{FF2B5EF4-FFF2-40B4-BE49-F238E27FC236}">
                <a16:creationId xmlns:a16="http://schemas.microsoft.com/office/drawing/2014/main" id="{B84EA458-43AB-3E82-D0DB-A8A33FE81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8481">
            <a:off x="4315282" y="1116721"/>
            <a:ext cx="4374233" cy="5007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783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5F78B-3645-3ED9-CDC8-D87E7C8D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Section III: Technical Assistance &amp; Resources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Screenshot of section 3 of the Part C tool">
            <a:extLst>
              <a:ext uri="{FF2B5EF4-FFF2-40B4-BE49-F238E27FC236}">
                <a16:creationId xmlns:a16="http://schemas.microsoft.com/office/drawing/2014/main" id="{238566D7-8878-12C3-322B-34BF292FE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3828">
            <a:off x="1362275" y="2363103"/>
            <a:ext cx="3209724" cy="41684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creenshot of section 3 of the Part B 619 tool">
            <a:extLst>
              <a:ext uri="{FF2B5EF4-FFF2-40B4-BE49-F238E27FC236}">
                <a16:creationId xmlns:a16="http://schemas.microsoft.com/office/drawing/2014/main" id="{498DBC38-E936-D88B-1CFB-B4AADA811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2043">
            <a:off x="7424973" y="2363103"/>
            <a:ext cx="3251410" cy="416847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441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5F78B-3645-3ED9-CDC8-D87E7C8D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Section IV : </a:t>
            </a: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OSEP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Policy Letters &amp; Guidance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shot of section 4 of the Part C tool">
            <a:extLst>
              <a:ext uri="{FF2B5EF4-FFF2-40B4-BE49-F238E27FC236}">
                <a16:creationId xmlns:a16="http://schemas.microsoft.com/office/drawing/2014/main" id="{E361F964-D859-4CA8-0058-C639DFF2B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53" y="2678655"/>
            <a:ext cx="4908843" cy="3745800"/>
          </a:xfrm>
          <a:prstGeom prst="rect">
            <a:avLst/>
          </a:prstGeom>
        </p:spPr>
      </p:pic>
      <p:pic>
        <p:nvPicPr>
          <p:cNvPr id="4" name="Picture 3" descr="Screenshot of section 4 of the Part B 619 tool">
            <a:extLst>
              <a:ext uri="{FF2B5EF4-FFF2-40B4-BE49-F238E27FC236}">
                <a16:creationId xmlns:a16="http://schemas.microsoft.com/office/drawing/2014/main" id="{61D4EDAD-F610-B3E4-29E5-5FEC29F1A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187" y="2509935"/>
            <a:ext cx="3357799" cy="434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03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CB2E-814C-BF42-A292-A3891521E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Between the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3FBBA-2DAA-DF4D-A99D-ABBB46B03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798320"/>
            <a:ext cx="4264872" cy="823912"/>
          </a:xfrm>
        </p:spPr>
        <p:txBody>
          <a:bodyPr/>
          <a:lstStyle/>
          <a:p>
            <a:pPr algn="ctr"/>
            <a:r>
              <a:rPr lang="en-US"/>
              <a:t>Part C Child Find Self-Assessment Tool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BC92A-25D3-7B4D-AEE0-DC5F57B14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622232"/>
            <a:ext cx="5157787" cy="3442338"/>
          </a:xfrm>
        </p:spPr>
        <p:txBody>
          <a:bodyPr/>
          <a:lstStyle/>
          <a:p>
            <a:r>
              <a:rPr lang="en-US"/>
              <a:t>Intended for use at the state level</a:t>
            </a:r>
          </a:p>
          <a:p>
            <a:r>
              <a:rPr lang="en-US"/>
              <a:t>Has icons that highlight special considerations for special populations </a:t>
            </a:r>
          </a:p>
          <a:p>
            <a:pPr lvl="1"/>
            <a:r>
              <a:rPr lang="en-US"/>
              <a:t>Maltreatment</a:t>
            </a:r>
          </a:p>
          <a:p>
            <a:pPr lvl="1"/>
            <a:r>
              <a:rPr lang="en-US"/>
              <a:t>Neonatal substance exposure</a:t>
            </a:r>
          </a:p>
          <a:p>
            <a:pPr lvl="1"/>
            <a:r>
              <a:rPr lang="en-US"/>
              <a:t>Zika infection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3CF2C4-0676-B742-9DF5-4CECBC718C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98753"/>
            <a:ext cx="5183188" cy="823912"/>
          </a:xfrm>
        </p:spPr>
        <p:txBody>
          <a:bodyPr/>
          <a:lstStyle/>
          <a:p>
            <a:pPr algn="ctr"/>
            <a:r>
              <a:rPr lang="en-US"/>
              <a:t>Part B 619 Child Find Self-Assessment Tool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DCCBD-D531-9241-BA09-F519EC7BD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3" y="2622232"/>
            <a:ext cx="5183188" cy="3442338"/>
          </a:xfrm>
        </p:spPr>
        <p:txBody>
          <a:bodyPr/>
          <a:lstStyle/>
          <a:p>
            <a:r>
              <a:rPr lang="en-US" dirty="0"/>
              <a:t>Intended for use at the local or state level</a:t>
            </a:r>
          </a:p>
          <a:p>
            <a:r>
              <a:rPr lang="en-US" dirty="0"/>
              <a:t>Section I includes space for state and local responses</a:t>
            </a:r>
          </a:p>
        </p:txBody>
      </p:sp>
    </p:spTree>
    <p:extLst>
      <p:ext uri="{BB962C8B-B14F-4D97-AF65-F5344CB8AC3E}">
        <p14:creationId xmlns:p14="http://schemas.microsoft.com/office/powerpoint/2010/main" val="3922586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EDABF-B6BA-2AF1-3F6F-93BDE6E43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1FD2579-9618-4125-1E23-11744540FF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4000" y="1519927"/>
            <a:ext cx="9144000" cy="29005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Reflection &amp; Resources</a:t>
            </a:r>
          </a:p>
        </p:txBody>
      </p:sp>
    </p:spTree>
    <p:extLst>
      <p:ext uri="{BB962C8B-B14F-4D97-AF65-F5344CB8AC3E}">
        <p14:creationId xmlns:p14="http://schemas.microsoft.com/office/powerpoint/2010/main" val="3495891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DB6216-46AE-44B6-B3AC-7207526A7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720" y="127000"/>
            <a:ext cx="10515600" cy="1325563"/>
          </a:xfrm>
        </p:spPr>
        <p:txBody>
          <a:bodyPr/>
          <a:lstStyle/>
          <a:p>
            <a:r>
              <a:rPr lang="en-US" dirty="0"/>
              <a:t>Reflection Activity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331C18D7-FC26-D44C-BFC6-38CF2F398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190744"/>
            <a:ext cx="50563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297AB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 Practice Rating Scale</a:t>
            </a:r>
            <a:endParaRPr lang="en-US" altLang="en-US">
              <a:solidFill>
                <a:srgbClr val="297ABB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D96D7D7C-4F4C-2C4C-90D7-AF236A4633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840041"/>
              </p:ext>
            </p:extLst>
          </p:nvPr>
        </p:nvGraphicFramePr>
        <p:xfrm>
          <a:off x="637761" y="1825625"/>
          <a:ext cx="10916478" cy="409956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416618">
                  <a:extLst>
                    <a:ext uri="{9D8B030D-6E8A-4147-A177-3AD203B41FA5}">
                      <a16:colId xmlns:a16="http://schemas.microsoft.com/office/drawing/2014/main" val="207776008"/>
                    </a:ext>
                  </a:extLst>
                </a:gridCol>
                <a:gridCol w="1014553">
                  <a:extLst>
                    <a:ext uri="{9D8B030D-6E8A-4147-A177-3AD203B41FA5}">
                      <a16:colId xmlns:a16="http://schemas.microsoft.com/office/drawing/2014/main" val="3540600869"/>
                    </a:ext>
                  </a:extLst>
                </a:gridCol>
                <a:gridCol w="8485307">
                  <a:extLst>
                    <a:ext uri="{9D8B030D-6E8A-4147-A177-3AD203B41FA5}">
                      <a16:colId xmlns:a16="http://schemas.microsoft.com/office/drawing/2014/main" val="2130163156"/>
                    </a:ext>
                  </a:extLst>
                </a:gridCol>
              </a:tblGrid>
              <a:tr h="4418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900">
                          <a:effectLst/>
                        </a:rPr>
                        <a:t>Color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900">
                          <a:effectLst/>
                        </a:rPr>
                        <a:t>#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900">
                          <a:effectLst/>
                        </a:rPr>
                        <a:t>Rating Description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/>
                </a:tc>
                <a:extLst>
                  <a:ext uri="{0D108BD9-81ED-4DB2-BD59-A6C34878D82A}">
                    <a16:rowId xmlns:a16="http://schemas.microsoft.com/office/drawing/2014/main" val="99158806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9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900">
                          <a:effectLst/>
                        </a:rPr>
                        <a:t>No – practice not in place </a:t>
                      </a:r>
                      <a:r>
                        <a:rPr lang="en-US" sz="2900" u="sng">
                          <a:effectLst/>
                        </a:rPr>
                        <a:t>and</a:t>
                      </a:r>
                      <a:r>
                        <a:rPr lang="en-US" sz="2900">
                          <a:effectLst/>
                        </a:rPr>
                        <a:t> not planning to work on it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 anchor="ctr"/>
                </a:tc>
                <a:extLst>
                  <a:ext uri="{0D108BD9-81ED-4DB2-BD59-A6C34878D82A}">
                    <a16:rowId xmlns:a16="http://schemas.microsoft.com/office/drawing/2014/main" val="423903655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9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900">
                          <a:effectLst/>
                        </a:rPr>
                        <a:t>No – practice not in place </a:t>
                      </a:r>
                      <a:r>
                        <a:rPr lang="en-US" sz="2900" u="sng">
                          <a:effectLst/>
                        </a:rPr>
                        <a:t>but</a:t>
                      </a:r>
                      <a:r>
                        <a:rPr lang="en-US" sz="2900">
                          <a:effectLst/>
                        </a:rPr>
                        <a:t> planning to work on it / get started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 anchor="ctr"/>
                </a:tc>
                <a:extLst>
                  <a:ext uri="{0D108BD9-81ED-4DB2-BD59-A6C34878D82A}">
                    <a16:rowId xmlns:a16="http://schemas.microsoft.com/office/drawing/2014/main" val="2848419663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9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900">
                          <a:effectLst/>
                        </a:rPr>
                        <a:t>Yes – practice partially implemented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 anchor="ctr"/>
                </a:tc>
                <a:extLst>
                  <a:ext uri="{0D108BD9-81ED-4DB2-BD59-A6C34878D82A}">
                    <a16:rowId xmlns:a16="http://schemas.microsoft.com/office/drawing/2014/main" val="15677056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9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900" dirty="0">
                          <a:effectLst/>
                        </a:rPr>
                        <a:t>Yes – practice fully implemented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132" marR="62132" marT="0" marB="0" anchor="ctr"/>
                </a:tc>
                <a:extLst>
                  <a:ext uri="{0D108BD9-81ED-4DB2-BD59-A6C34878D82A}">
                    <a16:rowId xmlns:a16="http://schemas.microsoft.com/office/drawing/2014/main" val="1865475180"/>
                  </a:ext>
                </a:extLst>
              </a:tr>
            </a:tbl>
          </a:graphicData>
        </a:graphic>
      </p:graphicFrame>
      <p:sp>
        <p:nvSpPr>
          <p:cNvPr id="13" name="Oval 12" descr="red dot">
            <a:extLst>
              <a:ext uri="{FF2B5EF4-FFF2-40B4-BE49-F238E27FC236}">
                <a16:creationId xmlns:a16="http://schemas.microsoft.com/office/drawing/2014/main" id="{577FBC57-AC9D-464B-BB1D-656286192CDC}"/>
              </a:ext>
            </a:extLst>
          </p:cNvPr>
          <p:cNvSpPr/>
          <p:nvPr/>
        </p:nvSpPr>
        <p:spPr>
          <a:xfrm>
            <a:off x="1300445" y="2432315"/>
            <a:ext cx="515938" cy="5000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Oval 13" descr="blue dot">
            <a:extLst>
              <a:ext uri="{FF2B5EF4-FFF2-40B4-BE49-F238E27FC236}">
                <a16:creationId xmlns:a16="http://schemas.microsoft.com/office/drawing/2014/main" id="{C205B062-5BAE-6940-8691-7A317826DEEF}"/>
              </a:ext>
            </a:extLst>
          </p:cNvPr>
          <p:cNvSpPr/>
          <p:nvPr/>
        </p:nvSpPr>
        <p:spPr>
          <a:xfrm>
            <a:off x="1321610" y="3376930"/>
            <a:ext cx="515937" cy="498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Oval 10" descr="yellow dot">
            <a:extLst>
              <a:ext uri="{FF2B5EF4-FFF2-40B4-BE49-F238E27FC236}">
                <a16:creationId xmlns:a16="http://schemas.microsoft.com/office/drawing/2014/main" id="{A2306DF5-F143-034E-9268-64CA29F30A6B}"/>
              </a:ext>
            </a:extLst>
          </p:cNvPr>
          <p:cNvSpPr/>
          <p:nvPr/>
        </p:nvSpPr>
        <p:spPr>
          <a:xfrm>
            <a:off x="1321610" y="4313651"/>
            <a:ext cx="516255" cy="499110"/>
          </a:xfrm>
          <a:prstGeom prst="ellipse">
            <a:avLst/>
          </a:prstGeom>
          <a:solidFill>
            <a:srgbClr val="FFFF00"/>
          </a:solidFill>
          <a:ln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9" name="Oval 18" descr="green dot">
            <a:extLst>
              <a:ext uri="{FF2B5EF4-FFF2-40B4-BE49-F238E27FC236}">
                <a16:creationId xmlns:a16="http://schemas.microsoft.com/office/drawing/2014/main" id="{C86098EA-729B-FD4A-B77C-938CABB55E84}"/>
              </a:ext>
            </a:extLst>
          </p:cNvPr>
          <p:cNvSpPr/>
          <p:nvPr/>
        </p:nvSpPr>
        <p:spPr>
          <a:xfrm>
            <a:off x="1321292" y="5185823"/>
            <a:ext cx="516255" cy="49911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12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024C-F9E7-65CD-B5BF-1182AAA76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</a:t>
            </a:r>
          </a:p>
        </p:txBody>
      </p:sp>
      <p:graphicFrame>
        <p:nvGraphicFramePr>
          <p:cNvPr id="5" name="Diagram 4" descr="List of resources with links to tools for improving child find, taking a critical look at your child find efforts, identifying meaningful differences in child find, and the child find funnel chart tool">
            <a:extLst>
              <a:ext uri="{FF2B5EF4-FFF2-40B4-BE49-F238E27FC236}">
                <a16:creationId xmlns:a16="http://schemas.microsoft.com/office/drawing/2014/main" id="{80203A80-4358-29C1-23E5-7A0BFF35D6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3812231"/>
              </p:ext>
            </p:extLst>
          </p:nvPr>
        </p:nvGraphicFramePr>
        <p:xfrm>
          <a:off x="1371302" y="726689"/>
          <a:ext cx="9757533" cy="6592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0366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8142C-9F86-8B80-60BD-57CFF67AD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Group Discussion</a:t>
            </a:r>
          </a:p>
        </p:txBody>
      </p:sp>
      <p:sp>
        <p:nvSpPr>
          <p:cNvPr id="12" name="Thought Bubble: Cloud 11" descr="&quot; &quot;">
            <a:extLst>
              <a:ext uri="{FF2B5EF4-FFF2-40B4-BE49-F238E27FC236}">
                <a16:creationId xmlns:a16="http://schemas.microsoft.com/office/drawing/2014/main" id="{E37CDFFD-01E7-0078-5FC6-C3236CBAF6F1}"/>
              </a:ext>
            </a:extLst>
          </p:cNvPr>
          <p:cNvSpPr/>
          <p:nvPr/>
        </p:nvSpPr>
        <p:spPr>
          <a:xfrm>
            <a:off x="259338" y="1690688"/>
            <a:ext cx="3964319" cy="282231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other resources do States and local programs/ LEAs need?</a:t>
            </a:r>
          </a:p>
        </p:txBody>
      </p:sp>
      <p:sp>
        <p:nvSpPr>
          <p:cNvPr id="15" name="Thought Bubble: Cloud 14" descr="&quot; &quot;">
            <a:extLst>
              <a:ext uri="{FF2B5EF4-FFF2-40B4-BE49-F238E27FC236}">
                <a16:creationId xmlns:a16="http://schemas.microsoft.com/office/drawing/2014/main" id="{89C73E1F-9985-0E0F-D449-5C8D5BE6B367}"/>
              </a:ext>
            </a:extLst>
          </p:cNvPr>
          <p:cNvSpPr/>
          <p:nvPr/>
        </p:nvSpPr>
        <p:spPr>
          <a:xfrm>
            <a:off x="3135393" y="3979644"/>
            <a:ext cx="2319130" cy="2518413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 descr="Question Mark outline">
            <a:extLst>
              <a:ext uri="{FF2B5EF4-FFF2-40B4-BE49-F238E27FC236}">
                <a16:creationId xmlns:a16="http://schemas.microsoft.com/office/drawing/2014/main" id="{F2D5FBAB-FFC5-4EA7-617E-D5D65FDD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9177" y="4706188"/>
            <a:ext cx="914400" cy="914400"/>
          </a:xfrm>
          <a:prstGeom prst="rect">
            <a:avLst/>
          </a:prstGeom>
        </p:spPr>
      </p:pic>
      <p:sp>
        <p:nvSpPr>
          <p:cNvPr id="25" name="Thought Bubble: Cloud 24" descr="&quot; &quot;">
            <a:extLst>
              <a:ext uri="{FF2B5EF4-FFF2-40B4-BE49-F238E27FC236}">
                <a16:creationId xmlns:a16="http://schemas.microsoft.com/office/drawing/2014/main" id="{B265F934-C47A-72B9-FC29-E139093D8CDD}"/>
              </a:ext>
            </a:extLst>
          </p:cNvPr>
          <p:cNvSpPr/>
          <p:nvPr/>
        </p:nvSpPr>
        <p:spPr>
          <a:xfrm>
            <a:off x="4752158" y="1534411"/>
            <a:ext cx="2319130" cy="2518413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Question Mark with solid fill">
            <a:extLst>
              <a:ext uri="{FF2B5EF4-FFF2-40B4-BE49-F238E27FC236}">
                <a16:creationId xmlns:a16="http://schemas.microsoft.com/office/drawing/2014/main" id="{0D6E6617-52A7-F51F-4337-BDFFE9C55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3947" y="2322048"/>
            <a:ext cx="914400" cy="891209"/>
          </a:xfrm>
          <a:prstGeom prst="rect">
            <a:avLst/>
          </a:prstGeom>
        </p:spPr>
      </p:pic>
      <p:sp>
        <p:nvSpPr>
          <p:cNvPr id="28" name="Thought Bubble: Cloud 27" descr="&quot; &quot;">
            <a:extLst>
              <a:ext uri="{FF2B5EF4-FFF2-40B4-BE49-F238E27FC236}">
                <a16:creationId xmlns:a16="http://schemas.microsoft.com/office/drawing/2014/main" id="{8F619EFA-775D-7617-DE2B-82AB2A79AEA1}"/>
              </a:ext>
            </a:extLst>
          </p:cNvPr>
          <p:cNvSpPr/>
          <p:nvPr/>
        </p:nvSpPr>
        <p:spPr>
          <a:xfrm>
            <a:off x="5791179" y="4121778"/>
            <a:ext cx="1760592" cy="2234147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 descr="Question mark with solid fill">
            <a:extLst>
              <a:ext uri="{FF2B5EF4-FFF2-40B4-BE49-F238E27FC236}">
                <a16:creationId xmlns:a16="http://schemas.microsoft.com/office/drawing/2014/main" id="{BD4911C3-C584-0BD8-9548-314CC434B1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124055">
            <a:off x="6266639" y="4764910"/>
            <a:ext cx="914400" cy="9144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4" name="Thought Bubble: Cloud 13" descr="&quot; &quot;">
            <a:extLst>
              <a:ext uri="{FF2B5EF4-FFF2-40B4-BE49-F238E27FC236}">
                <a16:creationId xmlns:a16="http://schemas.microsoft.com/office/drawing/2014/main" id="{9B258A42-64FA-CBD8-1B9B-BF59F27CC789}"/>
              </a:ext>
            </a:extLst>
          </p:cNvPr>
          <p:cNvSpPr/>
          <p:nvPr/>
        </p:nvSpPr>
        <p:spPr>
          <a:xfrm>
            <a:off x="7409728" y="1343243"/>
            <a:ext cx="4015409" cy="3740028"/>
          </a:xfrm>
          <a:prstGeom prst="cloudCallout">
            <a:avLst/>
          </a:prstGeom>
          <a:solidFill>
            <a:schemeClr val="accent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you need to advocate for additional resources in your State?</a:t>
            </a:r>
          </a:p>
        </p:txBody>
      </p:sp>
    </p:spTree>
    <p:extLst>
      <p:ext uri="{BB962C8B-B14F-4D97-AF65-F5344CB8AC3E}">
        <p14:creationId xmlns:p14="http://schemas.microsoft.com/office/powerpoint/2010/main" val="558452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C76601-96DD-2C41-9A9C-E99CD7DD7A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6537" y="109093"/>
            <a:ext cx="10515600" cy="240085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Thank you &amp;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Please complete the evaluation!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2333B6-2FF6-D846-B637-E6799129F67A}"/>
              </a:ext>
            </a:extLst>
          </p:cNvPr>
          <p:cNvSpPr txBox="1">
            <a:spLocks/>
          </p:cNvSpPr>
          <p:nvPr/>
        </p:nvSpPr>
        <p:spPr>
          <a:xfrm>
            <a:off x="436094" y="2606931"/>
            <a:ext cx="11319812" cy="12738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Visit us at </a:t>
            </a:r>
            <a:r>
              <a:rPr lang="en-US" sz="2400" dirty="0">
                <a:solidFill>
                  <a:schemeClr val="bg1"/>
                </a:solidFill>
                <a:hlinkClick r:id="rId3" tooltip="DaSy Center websit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http://dasycenter.org/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spcBef>
                <a:spcPts val="2400"/>
              </a:spcBef>
            </a:pPr>
            <a:r>
              <a:rPr lang="en-US" sz="2400" dirty="0">
                <a:solidFill>
                  <a:schemeClr val="bg1"/>
                </a:solidFill>
              </a:rPr>
              <a:t>Follow us on Twitter: </a:t>
            </a:r>
            <a:r>
              <a:rPr lang="en-US" sz="2400" u="sng" dirty="0">
                <a:solidFill>
                  <a:schemeClr val="bg1"/>
                </a:solidFill>
                <a:hlinkClick r:id="rId4" tooltip="DaSy Center Twitter fe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@DaSyCenter</a:t>
            </a:r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Dasy Logo">
            <a:extLst>
              <a:ext uri="{FF2B5EF4-FFF2-40B4-BE49-F238E27FC236}">
                <a16:creationId xmlns:a16="http://schemas.microsoft.com/office/drawing/2014/main" id="{5FCC8E4B-9410-1846-9631-C6AE2E173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873" y="3935466"/>
            <a:ext cx="3848928" cy="1273844"/>
          </a:xfrm>
          <a:prstGeom prst="rect">
            <a:avLst/>
          </a:prstGeom>
        </p:spPr>
      </p:pic>
      <p:sp>
        <p:nvSpPr>
          <p:cNvPr id="9" name="Rectangle 8" descr="&quot; &quot;">
            <a:extLst>
              <a:ext uri="{FF2B5EF4-FFF2-40B4-BE49-F238E27FC236}">
                <a16:creationId xmlns:a16="http://schemas.microsoft.com/office/drawing/2014/main" id="{6C63B822-9323-2548-8D04-18100BC95202}"/>
              </a:ext>
            </a:extLst>
          </p:cNvPr>
          <p:cNvSpPr/>
          <p:nvPr/>
        </p:nvSpPr>
        <p:spPr>
          <a:xfrm>
            <a:off x="-13855" y="5306291"/>
            <a:ext cx="12216384" cy="1551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2C777A-643E-E341-B65D-7F673EF98944}"/>
              </a:ext>
            </a:extLst>
          </p:cNvPr>
          <p:cNvSpPr txBox="1">
            <a:spLocks/>
          </p:cNvSpPr>
          <p:nvPr/>
        </p:nvSpPr>
        <p:spPr>
          <a:xfrm>
            <a:off x="1981199" y="5500254"/>
            <a:ext cx="9899401" cy="10700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545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ts val="2000"/>
              </a:lnSpc>
            </a:pPr>
            <a:r>
              <a:rPr lang="en-US" sz="1500"/>
              <a:t>The contents of this presentation were developed under a grant from the U.S. Department of Education, #H373Z190002. The contents and resources do not necessarily represent the policy of the U.S. Department of Education, and you should not assume endorsement by the Federal Government. Project Officers: Meredith Miceli and Amy Bae.</a:t>
            </a:r>
            <a:endParaRPr lang="en-US" sz="1500" b="1"/>
          </a:p>
        </p:txBody>
      </p:sp>
      <p:pic>
        <p:nvPicPr>
          <p:cNvPr id="10" name="Picture 9" descr="US Department of Education Office of Special Education Programs logo">
            <a:extLst>
              <a:ext uri="{FF2B5EF4-FFF2-40B4-BE49-F238E27FC236}">
                <a16:creationId xmlns:a16="http://schemas.microsoft.com/office/drawing/2014/main" id="{C10C30C0-6FA3-CA47-BE38-14956011A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4" y="5415674"/>
            <a:ext cx="1351142" cy="112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58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9228-A0F4-11F3-78B3-D3AC427F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in the Room?</a:t>
            </a:r>
          </a:p>
        </p:txBody>
      </p:sp>
      <p:graphicFrame>
        <p:nvGraphicFramePr>
          <p:cNvPr id="12" name="Content Placeholder 2" descr="Text boxes with questions: what is your role? Part B? Part C? Something else? Have you seen either of the self-assessments? Have you used them in any way?">
            <a:extLst>
              <a:ext uri="{FF2B5EF4-FFF2-40B4-BE49-F238E27FC236}">
                <a16:creationId xmlns:a16="http://schemas.microsoft.com/office/drawing/2014/main" id="{C552DF75-82CD-0C9C-A834-FDD7DF5027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242968"/>
              </p:ext>
            </p:extLst>
          </p:nvPr>
        </p:nvGraphicFramePr>
        <p:xfrm>
          <a:off x="632085" y="1892241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5891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&quot; &quot;">
            <a:extLst>
              <a:ext uri="{FF2B5EF4-FFF2-40B4-BE49-F238E27FC236}">
                <a16:creationId xmlns:a16="http://schemas.microsoft.com/office/drawing/2014/main" id="{6A3A6820-1878-036C-E615-C50A34F6A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890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B17A08-A25E-E76F-DECE-16597B3C6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Child Find Overview </a:t>
            </a:r>
          </a:p>
        </p:txBody>
      </p:sp>
    </p:spTree>
    <p:extLst>
      <p:ext uri="{BB962C8B-B14F-4D97-AF65-F5344CB8AC3E}">
        <p14:creationId xmlns:p14="http://schemas.microsoft.com/office/powerpoint/2010/main" val="3611312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E1E12-65C4-A2F5-7726-874126DFD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1" y="243355"/>
            <a:ext cx="5134908" cy="1325563"/>
          </a:xfrm>
        </p:spPr>
        <p:txBody>
          <a:bodyPr/>
          <a:lstStyle/>
          <a:p>
            <a:r>
              <a:rPr lang="en-US" dirty="0"/>
              <a:t>Child Find System </a:t>
            </a:r>
          </a:p>
        </p:txBody>
      </p:sp>
      <p:graphicFrame>
        <p:nvGraphicFramePr>
          <p:cNvPr id="4" name="Diagram 3" descr="Boxes showing parts of the child find system, including coordination with referral sources, a clear definition of eligibility, high quality data systems, evaluation and appropriate identification, and public awareness">
            <a:extLst>
              <a:ext uri="{FF2B5EF4-FFF2-40B4-BE49-F238E27FC236}">
                <a16:creationId xmlns:a16="http://schemas.microsoft.com/office/drawing/2014/main" id="{041DC8CF-FCEB-AE74-17C0-0B18C3D0698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8551477"/>
              </p:ext>
            </p:extLst>
          </p:nvPr>
        </p:nvGraphicFramePr>
        <p:xfrm>
          <a:off x="2581948" y="1584458"/>
          <a:ext cx="7355267" cy="4457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Graphic 5" descr="&quot; &quot;">
            <a:extLst>
              <a:ext uri="{FF2B5EF4-FFF2-40B4-BE49-F238E27FC236}">
                <a16:creationId xmlns:a16="http://schemas.microsoft.com/office/drawing/2014/main" id="{73B724A8-3560-5A4C-275D-6E235B7FC7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0981" y="2795808"/>
            <a:ext cx="2153412" cy="2153412"/>
          </a:xfrm>
          <a:prstGeom prst="rect">
            <a:avLst/>
          </a:prstGeom>
        </p:spPr>
      </p:pic>
      <p:pic>
        <p:nvPicPr>
          <p:cNvPr id="5" name="Graphic 4" descr="&quot; &quot;">
            <a:extLst>
              <a:ext uri="{FF2B5EF4-FFF2-40B4-BE49-F238E27FC236}">
                <a16:creationId xmlns:a16="http://schemas.microsoft.com/office/drawing/2014/main" id="{D0DD8B70-8337-2458-1A14-899D94738E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44654" y="2795808"/>
            <a:ext cx="2003528" cy="200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76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E1E12-65C4-A2F5-7726-874126DF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Focus on Child Find?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08176-DFEB-4F5D-DBF7-1E46892AE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45" y="1825625"/>
            <a:ext cx="10736855" cy="3822821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/>
              <a:t>Earlier identification</a:t>
            </a:r>
          </a:p>
          <a:p>
            <a:pPr>
              <a:lnSpc>
                <a:spcPct val="200000"/>
              </a:lnSpc>
            </a:pPr>
            <a:r>
              <a:rPr lang="en-US"/>
              <a:t>Underserved communities</a:t>
            </a:r>
          </a:p>
          <a:p>
            <a:pPr>
              <a:lnSpc>
                <a:spcPct val="200000"/>
              </a:lnSpc>
            </a:pPr>
            <a:r>
              <a:rPr lang="en-US"/>
              <a:t>Ineffective / unequitable implementation</a:t>
            </a:r>
          </a:p>
          <a:p>
            <a:pPr>
              <a:lnSpc>
                <a:spcPct val="200000"/>
              </a:lnSpc>
            </a:pPr>
            <a:r>
              <a:rPr lang="en-US"/>
              <a:t>Mitigate pandemic effects</a:t>
            </a:r>
            <a:endParaRPr lang="en-US" dirty="0"/>
          </a:p>
        </p:txBody>
      </p:sp>
      <p:pic>
        <p:nvPicPr>
          <p:cNvPr id="6" name="Graphic 5" descr="&quot; &quot;">
            <a:extLst>
              <a:ext uri="{FF2B5EF4-FFF2-40B4-BE49-F238E27FC236}">
                <a16:creationId xmlns:a16="http://schemas.microsoft.com/office/drawing/2014/main" id="{BCBEE175-463C-1A9A-2F82-A0C75C388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099048" y="699516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06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8C766-E797-0008-B296-6C6BDAC0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97" y="88277"/>
            <a:ext cx="10515600" cy="1592886"/>
          </a:xfrm>
        </p:spPr>
        <p:txBody>
          <a:bodyPr>
            <a:normAutofit/>
          </a:bodyPr>
          <a:lstStyle/>
          <a:p>
            <a:r>
              <a:rPr lang="en-US" dirty="0"/>
              <a:t>National Context 2021</a:t>
            </a:r>
            <a:br>
              <a:rPr lang="en-US" dirty="0"/>
            </a:br>
            <a:r>
              <a:rPr lang="en-US" sz="4000" dirty="0"/>
              <a:t>% served under IDEA, Part C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D5C6AC-3AA7-B2CC-8B68-2406D1B21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041" y="1739239"/>
            <a:ext cx="5157787" cy="444921"/>
          </a:xfrm>
        </p:spPr>
        <p:txBody>
          <a:bodyPr>
            <a:noAutofit/>
          </a:bodyPr>
          <a:lstStyle/>
          <a:p>
            <a:r>
              <a:rPr lang="en-US"/>
              <a:t>% By State </a:t>
            </a:r>
          </a:p>
        </p:txBody>
      </p:sp>
      <p:graphicFrame>
        <p:nvGraphicFramePr>
          <p:cNvPr id="8" name="Chart 7" descr="Chart displaying state Part C percent served under IDEA, ranging from 0.82% to 10.45%. ">
            <a:extLst>
              <a:ext uri="{FF2B5EF4-FFF2-40B4-BE49-F238E27FC236}">
                <a16:creationId xmlns:a16="http://schemas.microsoft.com/office/drawing/2014/main" id="{81BD042C-5FE8-DD3B-39D3-9C7D414ACC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1031017"/>
              </p:ext>
            </p:extLst>
          </p:nvPr>
        </p:nvGraphicFramePr>
        <p:xfrm>
          <a:off x="580601" y="2126083"/>
          <a:ext cx="5094568" cy="4285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B77FEFBA-C06B-981E-F5B0-F13E67CC553C}"/>
              </a:ext>
            </a:extLst>
          </p:cNvPr>
          <p:cNvSpPr txBox="1">
            <a:spLocks/>
          </p:cNvSpPr>
          <p:nvPr/>
        </p:nvSpPr>
        <p:spPr>
          <a:xfrm>
            <a:off x="7513847" y="1836708"/>
            <a:ext cx="2628774" cy="4449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54578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54578"/>
              </a:buClr>
              <a:buFont typeface="System Font Regular"/>
              <a:buNone/>
              <a:defRPr sz="20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54578"/>
              </a:buClr>
              <a:buFont typeface="Courier New" panose="02070309020205020404" pitchFamily="49" charset="0"/>
              <a:buNone/>
              <a:defRPr sz="18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54578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54578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% By Age </a:t>
            </a:r>
          </a:p>
        </p:txBody>
      </p:sp>
      <p:sp>
        <p:nvSpPr>
          <p:cNvPr id="30" name="TextBox 29" descr="1.">
            <a:extLst>
              <a:ext uri="{FF2B5EF4-FFF2-40B4-BE49-F238E27FC236}">
                <a16:creationId xmlns:a16="http://schemas.microsoft.com/office/drawing/2014/main" id="{66767587-2751-B35A-17A5-FD8CEE2F703F}"/>
              </a:ext>
            </a:extLst>
          </p:cNvPr>
          <p:cNvSpPr txBox="1"/>
          <p:nvPr/>
        </p:nvSpPr>
        <p:spPr>
          <a:xfrm>
            <a:off x="7513847" y="2505273"/>
            <a:ext cx="327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1.14% Birth to One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9A20AF-B8A5-57C8-81EE-66A15EF10E55}"/>
              </a:ext>
            </a:extLst>
          </p:cNvPr>
          <p:cNvSpPr txBox="1"/>
          <p:nvPr/>
        </p:nvSpPr>
        <p:spPr>
          <a:xfrm>
            <a:off x="7579915" y="3737929"/>
            <a:ext cx="3333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3.05% One</a:t>
            </a:r>
            <a:r>
              <a:rPr lang="en-US" sz="3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Two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127FC4-26DB-14BC-63D4-FE5CBAF88982}"/>
              </a:ext>
            </a:extLst>
          </p:cNvPr>
          <p:cNvSpPr txBox="1"/>
          <p:nvPr/>
        </p:nvSpPr>
        <p:spPr>
          <a:xfrm>
            <a:off x="7579915" y="5159270"/>
            <a:ext cx="3438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5.34% Two to Three</a:t>
            </a: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11AA31BC-C987-6D3A-8942-C2B223521A5C}"/>
              </a:ext>
            </a:extLst>
          </p:cNvPr>
          <p:cNvSpPr txBox="1"/>
          <p:nvPr/>
        </p:nvSpPr>
        <p:spPr>
          <a:xfrm>
            <a:off x="2215748" y="6079609"/>
            <a:ext cx="6729947" cy="4040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*Data Downloaded from https://data.ed.gov/dataset/78757f8e-0a96-4c06-ab5e-3a65d7d55db7/resource/4ab75c84-8cfb-4187-9a87-1f28e700fdad/download/2021-cchildcountandsettings-4.xlsx</a:t>
            </a:r>
          </a:p>
        </p:txBody>
      </p:sp>
      <p:pic>
        <p:nvPicPr>
          <p:cNvPr id="25" name="Graphic 24" descr="&quot; &quot;">
            <a:extLst>
              <a:ext uri="{FF2B5EF4-FFF2-40B4-BE49-F238E27FC236}">
                <a16:creationId xmlns:a16="http://schemas.microsoft.com/office/drawing/2014/main" id="{A8154D15-32B1-D0E4-FD82-DB84F585AB3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1760" y="2224507"/>
            <a:ext cx="1188720" cy="1188720"/>
          </a:xfrm>
          <a:prstGeom prst="rect">
            <a:avLst/>
          </a:prstGeom>
        </p:spPr>
      </p:pic>
      <p:pic>
        <p:nvPicPr>
          <p:cNvPr id="27" name="Graphic 26" descr="&quot; &quot;">
            <a:extLst>
              <a:ext uri="{FF2B5EF4-FFF2-40B4-BE49-F238E27FC236}">
                <a16:creationId xmlns:a16="http://schemas.microsoft.com/office/drawing/2014/main" id="{F16979BF-0EF5-10DF-1F24-569E569F85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61760" y="3346476"/>
            <a:ext cx="1188720" cy="1188720"/>
          </a:xfrm>
          <a:prstGeom prst="rect">
            <a:avLst/>
          </a:prstGeom>
        </p:spPr>
      </p:pic>
      <p:pic>
        <p:nvPicPr>
          <p:cNvPr id="29" name="Graphic 28" descr="&quot; &quot;">
            <a:extLst>
              <a:ext uri="{FF2B5EF4-FFF2-40B4-BE49-F238E27FC236}">
                <a16:creationId xmlns:a16="http://schemas.microsoft.com/office/drawing/2014/main" id="{75FF2015-7D2D-D03F-1D63-4FB27248FC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64190" y="4292613"/>
            <a:ext cx="1583859" cy="15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12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86EFA4-1FBA-7705-52A8-DEF8DFF177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6912" y="1802961"/>
            <a:ext cx="4062718" cy="28058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5457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of infants &amp; toddlers (Birth to 3) received Early Intervention in US &amp; Outlying Areas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5457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  through 2021</a:t>
            </a:r>
          </a:p>
        </p:txBody>
      </p:sp>
      <p:graphicFrame>
        <p:nvGraphicFramePr>
          <p:cNvPr id="9" name="Chart 8" descr="Bar chart showing the number of infants and toddlers served by Part C each year, with a significant drop in the year of the COVID-19 pandemic.">
            <a:extLst>
              <a:ext uri="{FF2B5EF4-FFF2-40B4-BE49-F238E27FC236}">
                <a16:creationId xmlns:a16="http://schemas.microsoft.com/office/drawing/2014/main" id="{035E9030-7118-0A35-5B77-5EF8CC9A7C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0953919"/>
              </p:ext>
            </p:extLst>
          </p:nvPr>
        </p:nvGraphicFramePr>
        <p:xfrm>
          <a:off x="4858439" y="319491"/>
          <a:ext cx="5849956" cy="5772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Arrow: Right 9" descr="Arrow highlighting a dip in the number of infants and toddlers (birth to 3) who received early intervention in the United States and outlying areas in 2020-21.">
            <a:extLst>
              <a:ext uri="{FF2B5EF4-FFF2-40B4-BE49-F238E27FC236}">
                <a16:creationId xmlns:a16="http://schemas.microsoft.com/office/drawing/2014/main" id="{D5B33D88-9756-09E4-BE51-E4305904B8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7101641">
            <a:off x="9963676" y="1883542"/>
            <a:ext cx="112942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OVID-19">
            <a:extLst>
              <a:ext uri="{FF2B5EF4-FFF2-40B4-BE49-F238E27FC236}">
                <a16:creationId xmlns:a16="http://schemas.microsoft.com/office/drawing/2014/main" id="{68F63AEA-669F-6333-0FBD-F0E1609B9BF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580" y="647241"/>
            <a:ext cx="995102" cy="98601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368A338F-E5A8-70BF-5BA0-F829835CD3D0}"/>
              </a:ext>
            </a:extLst>
          </p:cNvPr>
          <p:cNvSpPr txBox="1"/>
          <p:nvPr/>
        </p:nvSpPr>
        <p:spPr>
          <a:xfrm>
            <a:off x="1202196" y="6336460"/>
            <a:ext cx="6729947" cy="4040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*Data Downloaded from https://data.ed.gov/dataset/78757f8e-0a96-4c06-ab5e-3a65d7d55db7/resource/4ab75c84-8cfb-4187-9a87-1f28e700fdad/download/2021-cchildcountandsettings-4.xlsx</a:t>
            </a:r>
          </a:p>
        </p:txBody>
      </p:sp>
    </p:spTree>
    <p:extLst>
      <p:ext uri="{BB962C8B-B14F-4D97-AF65-F5344CB8AC3E}">
        <p14:creationId xmlns:p14="http://schemas.microsoft.com/office/powerpoint/2010/main" val="818249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8C766-E797-0008-B296-6C6BDAC0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97" y="88277"/>
            <a:ext cx="10515600" cy="1592886"/>
          </a:xfrm>
        </p:spPr>
        <p:txBody>
          <a:bodyPr>
            <a:normAutofit/>
          </a:bodyPr>
          <a:lstStyle/>
          <a:p>
            <a:r>
              <a:rPr lang="en-US" dirty="0"/>
              <a:t>National Context 2021</a:t>
            </a:r>
            <a:br>
              <a:rPr lang="en-US" dirty="0"/>
            </a:br>
            <a:r>
              <a:rPr lang="en-US" sz="4000" dirty="0"/>
              <a:t>% served under IDEA, Part B 619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D5C6AC-3AA7-B2CC-8B68-2406D1B21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8303" y="1730323"/>
            <a:ext cx="5157787" cy="444921"/>
          </a:xfrm>
        </p:spPr>
        <p:txBody>
          <a:bodyPr>
            <a:noAutofit/>
          </a:bodyPr>
          <a:lstStyle/>
          <a:p>
            <a:r>
              <a:rPr lang="en-US"/>
              <a:t>% By State   </a:t>
            </a:r>
          </a:p>
        </p:txBody>
      </p:sp>
      <p:graphicFrame>
        <p:nvGraphicFramePr>
          <p:cNvPr id="19" name="Chart 18" descr="Chart showing percent served by state under IDEAP Part B, section 619, ranging from 2.16% to 9.88%. ">
            <a:extLst>
              <a:ext uri="{FF2B5EF4-FFF2-40B4-BE49-F238E27FC236}">
                <a16:creationId xmlns:a16="http://schemas.microsoft.com/office/drawing/2014/main" id="{7D46240A-03B0-E00D-454A-5C572B914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1546735"/>
              </p:ext>
            </p:extLst>
          </p:nvPr>
        </p:nvGraphicFramePr>
        <p:xfrm>
          <a:off x="812889" y="2175244"/>
          <a:ext cx="6496627" cy="3838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TextBox 1">
            <a:extLst>
              <a:ext uri="{FF2B5EF4-FFF2-40B4-BE49-F238E27FC236}">
                <a16:creationId xmlns:a16="http://schemas.microsoft.com/office/drawing/2014/main" id="{11AA31BC-C987-6D3A-8942-C2B223521A5C}"/>
              </a:ext>
            </a:extLst>
          </p:cNvPr>
          <p:cNvSpPr txBox="1"/>
          <p:nvPr/>
        </p:nvSpPr>
        <p:spPr>
          <a:xfrm>
            <a:off x="2215748" y="6079609"/>
            <a:ext cx="6729947" cy="4040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*Data Downloaded from https://data.ed.gov/dataset/78757f8e-0a96-4c06-ab5e-3a65d7d55db7/resource/4ab75c84-8cfb-4187-9a87-1f28e700fdad/download/2021-cchildcountandsettings-4.xlsx</a:t>
            </a:r>
          </a:p>
        </p:txBody>
      </p:sp>
      <p:pic>
        <p:nvPicPr>
          <p:cNvPr id="3" name="Picture 4" descr="&quot; &quot;">
            <a:extLst>
              <a:ext uri="{FF2B5EF4-FFF2-40B4-BE49-F238E27FC236}">
                <a16:creationId xmlns:a16="http://schemas.microsoft.com/office/drawing/2014/main" id="{2B527227-06BB-5947-EDCC-275BCB2C88D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049" y="970878"/>
            <a:ext cx="3454854" cy="505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9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1DAF8EFD299B4986258C2346F8E864" ma:contentTypeVersion="13" ma:contentTypeDescription="Create a new document." ma:contentTypeScope="" ma:versionID="35f96a3d871cdc638f4ea823b50a1c43">
  <xsd:schema xmlns:xsd="http://www.w3.org/2001/XMLSchema" xmlns:xs="http://www.w3.org/2001/XMLSchema" xmlns:p="http://schemas.microsoft.com/office/2006/metadata/properties" xmlns:ns2="9479d6f6-0ed6-415d-a6a3-50bba1df46b4" xmlns:ns3="9389f5b4-ce8b-4c9c-9f0b-be74c383084a" targetNamespace="http://schemas.microsoft.com/office/2006/metadata/properties" ma:root="true" ma:fieldsID="2cff6d130ba374d651ae64e83a9b592d" ns2:_="" ns3:_="">
    <xsd:import namespace="9479d6f6-0ed6-415d-a6a3-50bba1df46b4"/>
    <xsd:import namespace="9389f5b4-ce8b-4c9c-9f0b-be74c38308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9d6f6-0ed6-415d-a6a3-50bba1df46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445cae-00a8-41b2-b692-3298960a86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89f5b4-ce8b-4c9c-9f0b-be74c383084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99b5793-c82e-43e6-8580-f136cc3fd639}" ma:internalName="TaxCatchAll" ma:showField="CatchAllData" ma:web="9389f5b4-ce8b-4c9c-9f0b-be74c38308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89f5b4-ce8b-4c9c-9f0b-be74c383084a" xsi:nil="true"/>
    <lcf76f155ced4ddcb4097134ff3c332f xmlns="9479d6f6-0ed6-415d-a6a3-50bba1df46b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F96DD5-C860-481A-8F1B-16D1E18EC7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79d6f6-0ed6-415d-a6a3-50bba1df46b4"/>
    <ds:schemaRef ds:uri="9389f5b4-ce8b-4c9c-9f0b-be74c38308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A55D86-83A8-4A00-A882-E44A6296FAA3}">
  <ds:schemaRefs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9389f5b4-ce8b-4c9c-9f0b-be74c383084a"/>
    <ds:schemaRef ds:uri="9479d6f6-0ed6-415d-a6a3-50bba1df46b4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5868ADE-723D-4E89-9BCF-A824134489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821</Words>
  <Application>Microsoft Office PowerPoint</Application>
  <PresentationFormat>Widescreen</PresentationFormat>
  <Paragraphs>152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System Font Regular</vt:lpstr>
      <vt:lpstr>Tahoma</vt:lpstr>
      <vt:lpstr>Wingdings</vt:lpstr>
      <vt:lpstr>Office Theme</vt:lpstr>
      <vt:lpstr>Getting to Know the Child Find Self-Assessment Toolkits for Part C and Part B 619!</vt:lpstr>
      <vt:lpstr>Agenda</vt:lpstr>
      <vt:lpstr>Who’s in the Room?</vt:lpstr>
      <vt:lpstr>Child Find Overview </vt:lpstr>
      <vt:lpstr>Child Find System </vt:lpstr>
      <vt:lpstr>Why Focus on Child Find? </vt:lpstr>
      <vt:lpstr>National Context 2021 % served under IDEA, Part C</vt:lpstr>
      <vt:lpstr>Number of infants &amp; toddlers (Birth to 3) received Early Intervention in US &amp; Outlying Areas   2016  through 2021</vt:lpstr>
      <vt:lpstr>National Context 2021 % served under IDEA, Part B 619</vt:lpstr>
      <vt:lpstr>Number of children ages 3 to 5 received Early Intervention in US &amp; Outlying Areas   2016  through 2021</vt:lpstr>
      <vt:lpstr>Opportunities to Strengthen Child Find</vt:lpstr>
      <vt:lpstr>Discussion</vt:lpstr>
      <vt:lpstr>Challenges</vt:lpstr>
      <vt:lpstr>Child Find Self-Assessment (CFSA)</vt:lpstr>
      <vt:lpstr>Background on the CFSA</vt:lpstr>
      <vt:lpstr>How is the CFSA Organized?</vt:lpstr>
      <vt:lpstr>Child Find Self-Assessment Infographics</vt:lpstr>
      <vt:lpstr>Section I: Regulatory Requirements Specific to Child Find</vt:lpstr>
      <vt:lpstr>Section II : Best Practices Excel Tool</vt:lpstr>
      <vt:lpstr>Quick Start Guide</vt:lpstr>
      <vt:lpstr>Section III: Technical Assistance &amp; Resources</vt:lpstr>
      <vt:lpstr>Section IV : OSEP Policy Letters &amp; Guidance</vt:lpstr>
      <vt:lpstr>Differences Between the Tools</vt:lpstr>
      <vt:lpstr>Reflection &amp; Resources</vt:lpstr>
      <vt:lpstr>Reflection Activity</vt:lpstr>
      <vt:lpstr>Resources </vt:lpstr>
      <vt:lpstr>Large Group Discussion</vt:lpstr>
      <vt:lpstr>Thank you &amp;  Please complete the evaluation!</vt:lpstr>
    </vt:vector>
  </TitlesOfParts>
  <Manager/>
  <Company>SRI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the Child Find Self-Assessment Toolkits for Part C and Part B 619!</dc:title>
  <dc:subject/>
  <dc:creator>Margaret Gillis, Faith Scheibe</dc:creator>
  <cp:keywords/>
  <dc:description/>
  <cp:lastModifiedBy>Roxanne Jones</cp:lastModifiedBy>
  <cp:revision>4</cp:revision>
  <dcterms:created xsi:type="dcterms:W3CDTF">2020-09-01T15:49:59Z</dcterms:created>
  <dcterms:modified xsi:type="dcterms:W3CDTF">2022-09-29T19:05:49Z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0x010100F11DAF8EFD299B4986258C2346F8E864</vt:lpwstr>
  </property>
  <property fmtid="{D5CDD505-2E9C-101B-9397-08002B2CF9AE}" pid="3" name="Language">
    <vt:lpwstr>English</vt:lpwstr>
  </property>
  <property fmtid="{D5CDD505-2E9C-101B-9397-08002B2CF9AE}" pid="4" name="Status">
    <vt:lpwstr>Final</vt:lpwstr>
  </property>
  <property fmtid="{D5CDD505-2E9C-101B-9397-08002B2CF9AE}" pid="5" name="MediaServiceImageTags">
    <vt:lpwstr/>
  </property>
</Properties>
</file>