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Lst>
  <p:notesMasterIdLst>
    <p:notesMasterId r:id="rId38"/>
  </p:notesMasterIdLst>
  <p:sldIdLst>
    <p:sldId id="256" r:id="rId6"/>
    <p:sldId id="269" r:id="rId7"/>
    <p:sldId id="270" r:id="rId8"/>
    <p:sldId id="446" r:id="rId9"/>
    <p:sldId id="448" r:id="rId10"/>
    <p:sldId id="449" r:id="rId11"/>
    <p:sldId id="451" r:id="rId12"/>
    <p:sldId id="453" r:id="rId13"/>
    <p:sldId id="364" r:id="rId14"/>
    <p:sldId id="365" r:id="rId15"/>
    <p:sldId id="366" r:id="rId16"/>
    <p:sldId id="367" r:id="rId17"/>
    <p:sldId id="368" r:id="rId18"/>
    <p:sldId id="456" r:id="rId19"/>
    <p:sldId id="372" r:id="rId20"/>
    <p:sldId id="466" r:id="rId21"/>
    <p:sldId id="424" r:id="rId22"/>
    <p:sldId id="460" r:id="rId23"/>
    <p:sldId id="461" r:id="rId24"/>
    <p:sldId id="463" r:id="rId25"/>
    <p:sldId id="1866" r:id="rId26"/>
    <p:sldId id="1867" r:id="rId27"/>
    <p:sldId id="1875" r:id="rId28"/>
    <p:sldId id="1868" r:id="rId29"/>
    <p:sldId id="1888" r:id="rId30"/>
    <p:sldId id="1870" r:id="rId31"/>
    <p:sldId id="1873" r:id="rId32"/>
    <p:sldId id="1889" r:id="rId33"/>
    <p:sldId id="464" r:id="rId34"/>
    <p:sldId id="444" r:id="rId35"/>
    <p:sldId id="441" r:id="rId36"/>
    <p:sldId id="26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ps for Evaluating EBPs" id="{903380A5-5827-4DB5-86C9-D0A1730D692E}">
          <p14:sldIdLst>
            <p14:sldId id="256"/>
            <p14:sldId id="269"/>
            <p14:sldId id="270"/>
            <p14:sldId id="446"/>
            <p14:sldId id="448"/>
            <p14:sldId id="449"/>
            <p14:sldId id="451"/>
            <p14:sldId id="453"/>
            <p14:sldId id="364"/>
            <p14:sldId id="365"/>
            <p14:sldId id="366"/>
            <p14:sldId id="367"/>
            <p14:sldId id="368"/>
            <p14:sldId id="456"/>
            <p14:sldId id="372"/>
            <p14:sldId id="466"/>
            <p14:sldId id="424"/>
            <p14:sldId id="460"/>
            <p14:sldId id="461"/>
            <p14:sldId id="463"/>
          </p14:sldIdLst>
        </p14:section>
        <p14:section name="Lines theme" id="{EE9670AD-028C-4190-AAA8-2AF0F3B1E372}">
          <p14:sldIdLst>
            <p14:sldId id="1866"/>
            <p14:sldId id="1867"/>
            <p14:sldId id="1875"/>
            <p14:sldId id="1868"/>
            <p14:sldId id="1888"/>
            <p14:sldId id="1870"/>
            <p14:sldId id="1873"/>
            <p14:sldId id="1889"/>
            <p14:sldId id="464"/>
            <p14:sldId id="444"/>
            <p14:sldId id="441"/>
            <p14:sldId id="26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899419-AE08-F343-1CD0-0C066AE0D1C5}" name="Grace Kelley" initials="GK" userId="Grace Kelley" providerId="None"/>
  <p188:author id="{D1519B1A-4201-98E1-C9D6-B8F22AD7CE0C}" name="Mary Lee Porterfield" initials="MP" userId="S::mporterfield@sriinternational.com::deb813fa-b9ba-47eb-8fe0-1fb868e5c8a3" providerId="AD"/>
  <p188:author id="{78CF0926-4D45-6991-AD57-9B8A6022C261}" name="Cindy Weigel" initials="CW" userId="Cindy Weigel" providerId="None"/>
  <p188:author id="{B49CA4A1-3623-1ACF-8F41-753B6ECE6671}" name="Margaret Gillis" initials="MG" userId="S::mgillis@sriinternational.com::b92883f0-fb2e-4bdb-a669-1e9fa090b866" providerId="AD"/>
  <p188:author id="{A0CDC5BF-29D8-23ED-5067-D3B18381339B}" name="Margaret Gillis" initials="MG" userId="S::margaret.gillis@sri.com::dd5defcc-db75-489c-9e84-0bcd4c1429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404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FDE27-1E96-4A81-8D5A-4ADADB8BAA83}" v="5" dt="2022-09-28T05:39:54.611"/>
    <p1510:client id="{C0690013-CA34-4660-AF5F-F9AD61C2F094}" v="112" dt="2022-09-28T23:36:54.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5" autoAdjust="0"/>
    <p:restoredTop sz="86467" autoAdjust="0"/>
  </p:normalViewPr>
  <p:slideViewPr>
    <p:cSldViewPr snapToGrid="0">
      <p:cViewPr varScale="1">
        <p:scale>
          <a:sx n="70" d="100"/>
          <a:sy n="70" d="100"/>
        </p:scale>
        <p:origin x="60" y="234"/>
      </p:cViewPr>
      <p:guideLst/>
    </p:cSldViewPr>
  </p:slideViewPr>
  <p:outlineViewPr>
    <p:cViewPr>
      <p:scale>
        <a:sx n="33" d="100"/>
        <a:sy n="33" d="100"/>
      </p:scale>
      <p:origin x="0" y="-187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Gillis" userId="dd5defcc-db75-489c-9e84-0bcd4c142995" providerId="ADAL" clId="{F85A7645-3C7F-4DD7-8B50-978E18213D04}"/>
    <pc:docChg chg="custSel modSld">
      <pc:chgData name="Margaret Gillis" userId="dd5defcc-db75-489c-9e84-0bcd4c142995" providerId="ADAL" clId="{F85A7645-3C7F-4DD7-8B50-978E18213D04}" dt="2022-09-23T14:44:08.387" v="15" actId="20577"/>
      <pc:docMkLst>
        <pc:docMk/>
      </pc:docMkLst>
      <pc:sldChg chg="modSp mod">
        <pc:chgData name="Margaret Gillis" userId="dd5defcc-db75-489c-9e84-0bcd4c142995" providerId="ADAL" clId="{F85A7645-3C7F-4DD7-8B50-978E18213D04}" dt="2022-09-23T14:44:08.387" v="15" actId="20577"/>
        <pc:sldMkLst>
          <pc:docMk/>
          <pc:sldMk cId="616654060" sldId="256"/>
        </pc:sldMkLst>
        <pc:spChg chg="mod">
          <ac:chgData name="Margaret Gillis" userId="dd5defcc-db75-489c-9e84-0bcd4c142995" providerId="ADAL" clId="{F85A7645-3C7F-4DD7-8B50-978E18213D04}" dt="2022-09-23T14:44:08.387" v="15" actId="20577"/>
          <ac:spMkLst>
            <pc:docMk/>
            <pc:sldMk cId="616654060" sldId="256"/>
            <ac:spMk id="3" creationId="{2B19F451-67B2-1447-A6BD-5A8F88C47B7E}"/>
          </ac:spMkLst>
        </pc:spChg>
      </pc:sldChg>
    </pc:docChg>
  </pc:docChgLst>
  <pc:docChgLst>
    <pc:chgData name="Margaret Gillis" userId="dd5defcc-db75-489c-9e84-0bcd4c142995" providerId="ADAL" clId="{B77343C9-5DF9-46B1-933F-8089D0A379AD}"/>
    <pc:docChg chg="undo redo custSel addSld delSld modSld sldOrd modSection">
      <pc:chgData name="Margaret Gillis" userId="dd5defcc-db75-489c-9e84-0bcd4c142995" providerId="ADAL" clId="{B77343C9-5DF9-46B1-933F-8089D0A379AD}" dt="2022-08-18T20:35:55.909" v="2861" actId="20577"/>
      <pc:docMkLst>
        <pc:docMk/>
      </pc:docMkLst>
      <pc:sldChg chg="addSp modSp mod addCm delCm chgLayout modNotesTx">
        <pc:chgData name="Margaret Gillis" userId="dd5defcc-db75-489c-9e84-0bcd4c142995" providerId="ADAL" clId="{B77343C9-5DF9-46B1-933F-8089D0A379AD}" dt="2022-08-18T20:24:44.433" v="2529" actId="20577"/>
        <pc:sldMkLst>
          <pc:docMk/>
          <pc:sldMk cId="616654060" sldId="256"/>
        </pc:sldMkLst>
        <pc:spChg chg="mod ord">
          <ac:chgData name="Margaret Gillis" userId="dd5defcc-db75-489c-9e84-0bcd4c142995" providerId="ADAL" clId="{B77343C9-5DF9-46B1-933F-8089D0A379AD}" dt="2022-07-15T13:19:36.194" v="145" actId="1076"/>
          <ac:spMkLst>
            <pc:docMk/>
            <pc:sldMk cId="616654060" sldId="256"/>
            <ac:spMk id="2" creationId="{C088334E-6C98-6746-9080-918888B03E0B}"/>
          </ac:spMkLst>
        </pc:spChg>
        <pc:spChg chg="mod ord">
          <ac:chgData name="Margaret Gillis" userId="dd5defcc-db75-489c-9e84-0bcd4c142995" providerId="ADAL" clId="{B77343C9-5DF9-46B1-933F-8089D0A379AD}" dt="2022-07-28T20:08:29.562" v="494" actId="20577"/>
          <ac:spMkLst>
            <pc:docMk/>
            <pc:sldMk cId="616654060" sldId="256"/>
            <ac:spMk id="3" creationId="{2B19F451-67B2-1447-A6BD-5A8F88C47B7E}"/>
          </ac:spMkLst>
        </pc:spChg>
        <pc:spChg chg="add mod">
          <ac:chgData name="Margaret Gillis" userId="dd5defcc-db75-489c-9e84-0bcd4c142995" providerId="ADAL" clId="{B77343C9-5DF9-46B1-933F-8089D0A379AD}" dt="2022-07-15T12:59:59.235" v="108" actId="113"/>
          <ac:spMkLst>
            <pc:docMk/>
            <pc:sldMk cId="616654060" sldId="256"/>
            <ac:spMk id="4" creationId="{01C91726-341A-B551-384F-6B09F1B9F8E4}"/>
          </ac:spMkLst>
        </pc:spChg>
      </pc:sldChg>
      <pc:sldChg chg="modSp mod">
        <pc:chgData name="Margaret Gillis" userId="dd5defcc-db75-489c-9e84-0bcd4c142995" providerId="ADAL" clId="{B77343C9-5DF9-46B1-933F-8089D0A379AD}" dt="2022-08-18T14:14:48.753" v="2433" actId="13244"/>
        <pc:sldMkLst>
          <pc:docMk/>
          <pc:sldMk cId="2261658630" sldId="263"/>
        </pc:sldMkLst>
        <pc:spChg chg="mod ord">
          <ac:chgData name="Margaret Gillis" userId="dd5defcc-db75-489c-9e84-0bcd4c142995" providerId="ADAL" clId="{B77343C9-5DF9-46B1-933F-8089D0A379AD}" dt="2022-08-18T14:14:18.048" v="2430" actId="13244"/>
          <ac:spMkLst>
            <pc:docMk/>
            <pc:sldMk cId="2261658630" sldId="263"/>
            <ac:spMk id="4" creationId="{79C76601-96DD-2C41-9A9C-E99CD7DD7AAC}"/>
          </ac:spMkLst>
        </pc:spChg>
        <pc:spChg chg="mod">
          <ac:chgData name="Margaret Gillis" userId="dd5defcc-db75-489c-9e84-0bcd4c142995" providerId="ADAL" clId="{B77343C9-5DF9-46B1-933F-8089D0A379AD}" dt="2022-08-18T13:55:22.612" v="1742" actId="1076"/>
          <ac:spMkLst>
            <pc:docMk/>
            <pc:sldMk cId="2261658630" sldId="263"/>
            <ac:spMk id="7" creationId="{C52333B6-2FF6-D846-B637-E6799129F67A}"/>
          </ac:spMkLst>
        </pc:spChg>
        <pc:spChg chg="ord">
          <ac:chgData name="Margaret Gillis" userId="dd5defcc-db75-489c-9e84-0bcd4c142995" providerId="ADAL" clId="{B77343C9-5DF9-46B1-933F-8089D0A379AD}" dt="2022-08-18T14:14:40.918" v="2432" actId="13244"/>
          <ac:spMkLst>
            <pc:docMk/>
            <pc:sldMk cId="2261658630" sldId="263"/>
            <ac:spMk id="8" creationId="{CE2C777A-643E-E341-B65D-7F673EF98944}"/>
          </ac:spMkLst>
        </pc:spChg>
        <pc:picChg chg="ord">
          <ac:chgData name="Margaret Gillis" userId="dd5defcc-db75-489c-9e84-0bcd4c142995" providerId="ADAL" clId="{B77343C9-5DF9-46B1-933F-8089D0A379AD}" dt="2022-08-18T14:14:48.753" v="2433" actId="13244"/>
          <ac:picMkLst>
            <pc:docMk/>
            <pc:sldMk cId="2261658630" sldId="263"/>
            <ac:picMk id="2" creationId="{5FCC8E4B-9410-1846-9631-C6AE2E173A6F}"/>
          </ac:picMkLst>
        </pc:picChg>
      </pc:sldChg>
      <pc:sldChg chg="addSp modSp mod modNotesTx">
        <pc:chgData name="Margaret Gillis" userId="dd5defcc-db75-489c-9e84-0bcd4c142995" providerId="ADAL" clId="{B77343C9-5DF9-46B1-933F-8089D0A379AD}" dt="2022-08-18T20:25:38.466" v="2632" actId="20577"/>
        <pc:sldMkLst>
          <pc:docMk/>
          <pc:sldMk cId="2035676878" sldId="269"/>
        </pc:sldMkLst>
        <pc:spChg chg="mod">
          <ac:chgData name="Margaret Gillis" userId="dd5defcc-db75-489c-9e84-0bcd4c142995" providerId="ADAL" clId="{B77343C9-5DF9-46B1-933F-8089D0A379AD}" dt="2022-08-18T12:04:00.904" v="1688" actId="14100"/>
          <ac:spMkLst>
            <pc:docMk/>
            <pc:sldMk cId="2035676878" sldId="269"/>
            <ac:spMk id="2" creationId="{00000000-0000-0000-0000-000000000000}"/>
          </ac:spMkLst>
        </pc:spChg>
        <pc:spChg chg="add mod ord">
          <ac:chgData name="Margaret Gillis" userId="dd5defcc-db75-489c-9e84-0bcd4c142995" providerId="ADAL" clId="{B77343C9-5DF9-46B1-933F-8089D0A379AD}" dt="2022-08-18T14:06:38.656" v="2423"/>
          <ac:spMkLst>
            <pc:docMk/>
            <pc:sldMk cId="2035676878" sldId="269"/>
            <ac:spMk id="7" creationId="{EB7D05A1-9B06-9C23-B827-949EC5F8F66D}"/>
          </ac:spMkLst>
        </pc:spChg>
        <pc:picChg chg="add mod ord">
          <ac:chgData name="Margaret Gillis" userId="dd5defcc-db75-489c-9e84-0bcd4c142995" providerId="ADAL" clId="{B77343C9-5DF9-46B1-933F-8089D0A379AD}" dt="2022-08-18T14:06:26.311" v="2420" actId="13244"/>
          <ac:picMkLst>
            <pc:docMk/>
            <pc:sldMk cId="2035676878" sldId="269"/>
            <ac:picMk id="5" creationId="{AB3C9804-9A7E-649A-4B7D-EFF11598C710}"/>
          </ac:picMkLst>
        </pc:picChg>
        <pc:picChg chg="mod">
          <ac:chgData name="Margaret Gillis" userId="dd5defcc-db75-489c-9e84-0bcd4c142995" providerId="ADAL" clId="{B77343C9-5DF9-46B1-933F-8089D0A379AD}" dt="2022-08-18T14:05:20.992" v="2415" actId="962"/>
          <ac:picMkLst>
            <pc:docMk/>
            <pc:sldMk cId="2035676878" sldId="269"/>
            <ac:picMk id="6" creationId="{606ABB8C-081B-4E73-8E1D-224A9E78E355}"/>
          </ac:picMkLst>
        </pc:picChg>
      </pc:sldChg>
      <pc:sldChg chg="modSp mod modNotesTx">
        <pc:chgData name="Margaret Gillis" userId="dd5defcc-db75-489c-9e84-0bcd4c142995" providerId="ADAL" clId="{B77343C9-5DF9-46B1-933F-8089D0A379AD}" dt="2022-08-18T20:35:55.909" v="2861" actId="20577"/>
        <pc:sldMkLst>
          <pc:docMk/>
          <pc:sldMk cId="928695874" sldId="270"/>
        </pc:sldMkLst>
        <pc:spChg chg="mod">
          <ac:chgData name="Margaret Gillis" userId="dd5defcc-db75-489c-9e84-0bcd4c142995" providerId="ADAL" clId="{B77343C9-5DF9-46B1-933F-8089D0A379AD}" dt="2022-08-18T20:35:55.909" v="2861" actId="20577"/>
          <ac:spMkLst>
            <pc:docMk/>
            <pc:sldMk cId="928695874" sldId="270"/>
            <ac:spMk id="2" creationId="{20E00BB9-2FD2-4ADA-8923-4457A0BAFF63}"/>
          </ac:spMkLst>
        </pc:spChg>
        <pc:spChg chg="ord">
          <ac:chgData name="Margaret Gillis" userId="dd5defcc-db75-489c-9e84-0bcd4c142995" providerId="ADAL" clId="{B77343C9-5DF9-46B1-933F-8089D0A379AD}" dt="2022-08-18T14:05:59.644" v="2418"/>
          <ac:spMkLst>
            <pc:docMk/>
            <pc:sldMk cId="928695874" sldId="270"/>
            <ac:spMk id="3" creationId="{7E3D6396-2E87-47C5-AE3C-371F0CFEC888}"/>
          </ac:spMkLst>
        </pc:spChg>
      </pc:sldChg>
      <pc:sldChg chg="del mod modShow">
        <pc:chgData name="Margaret Gillis" userId="dd5defcc-db75-489c-9e84-0bcd4c142995" providerId="ADAL" clId="{B77343C9-5DF9-46B1-933F-8089D0A379AD}" dt="2022-08-15T19:16:11.708" v="1494" actId="47"/>
        <pc:sldMkLst>
          <pc:docMk/>
          <pc:sldMk cId="579928845" sldId="306"/>
        </pc:sldMkLst>
      </pc:sldChg>
      <pc:sldChg chg="modNotesTx">
        <pc:chgData name="Margaret Gillis" userId="dd5defcc-db75-489c-9e84-0bcd4c142995" providerId="ADAL" clId="{B77343C9-5DF9-46B1-933F-8089D0A379AD}" dt="2022-08-18T20:27:08.378" v="2700" actId="20577"/>
        <pc:sldMkLst>
          <pc:docMk/>
          <pc:sldMk cId="2957741742" sldId="364"/>
        </pc:sldMkLst>
      </pc:sldChg>
      <pc:sldChg chg="modSp mod modNotesTx">
        <pc:chgData name="Margaret Gillis" userId="dd5defcc-db75-489c-9e84-0bcd4c142995" providerId="ADAL" clId="{B77343C9-5DF9-46B1-933F-8089D0A379AD}" dt="2022-08-18T20:27:17.538" v="2709" actId="20577"/>
        <pc:sldMkLst>
          <pc:docMk/>
          <pc:sldMk cId="3630255104" sldId="365"/>
        </pc:sldMkLst>
        <pc:picChg chg="mod">
          <ac:chgData name="Margaret Gillis" userId="dd5defcc-db75-489c-9e84-0bcd4c142995" providerId="ADAL" clId="{B77343C9-5DF9-46B1-933F-8089D0A379AD}" dt="2022-08-18T13:56:35.341" v="1872" actId="962"/>
          <ac:picMkLst>
            <pc:docMk/>
            <pc:sldMk cId="3630255104" sldId="365"/>
            <ac:picMk id="11" creationId="{5FAF7DC4-DB2E-4E7E-B515-51837E3E7B93}"/>
          </ac:picMkLst>
        </pc:picChg>
      </pc:sldChg>
      <pc:sldChg chg="modSp mod modNotesTx">
        <pc:chgData name="Margaret Gillis" userId="dd5defcc-db75-489c-9e84-0bcd4c142995" providerId="ADAL" clId="{B77343C9-5DF9-46B1-933F-8089D0A379AD}" dt="2022-08-18T20:27:24.730" v="2718" actId="20577"/>
        <pc:sldMkLst>
          <pc:docMk/>
          <pc:sldMk cId="3616955689" sldId="366"/>
        </pc:sldMkLst>
        <pc:spChg chg="ord">
          <ac:chgData name="Margaret Gillis" userId="dd5defcc-db75-489c-9e84-0bcd4c142995" providerId="ADAL" clId="{B77343C9-5DF9-46B1-933F-8089D0A379AD}" dt="2022-08-18T14:06:08.840" v="2419" actId="13244"/>
          <ac:spMkLst>
            <pc:docMk/>
            <pc:sldMk cId="3616955689" sldId="366"/>
            <ac:spMk id="3" creationId="{A416C67B-416D-4448-A394-0A30D60FC9B9}"/>
          </ac:spMkLst>
        </pc:spChg>
      </pc:sldChg>
      <pc:sldChg chg="modSp mod delCm modNotesTx">
        <pc:chgData name="Margaret Gillis" userId="dd5defcc-db75-489c-9e84-0bcd4c142995" providerId="ADAL" clId="{B77343C9-5DF9-46B1-933F-8089D0A379AD}" dt="2022-08-18T20:27:35.963" v="2728" actId="20577"/>
        <pc:sldMkLst>
          <pc:docMk/>
          <pc:sldMk cId="2497683083" sldId="367"/>
        </pc:sldMkLst>
        <pc:spChg chg="ord">
          <ac:chgData name="Margaret Gillis" userId="dd5defcc-db75-489c-9e84-0bcd4c142995" providerId="ADAL" clId="{B77343C9-5DF9-46B1-933F-8089D0A379AD}" dt="2022-08-18T14:06:45.031" v="2424" actId="13244"/>
          <ac:spMkLst>
            <pc:docMk/>
            <pc:sldMk cId="2497683083" sldId="367"/>
            <ac:spMk id="3" creationId="{A416C67B-416D-4448-A394-0A30D60FC9B9}"/>
          </ac:spMkLst>
        </pc:spChg>
      </pc:sldChg>
      <pc:sldChg chg="modSp mod modNotesTx">
        <pc:chgData name="Margaret Gillis" userId="dd5defcc-db75-489c-9e84-0bcd4c142995" providerId="ADAL" clId="{B77343C9-5DF9-46B1-933F-8089D0A379AD}" dt="2022-08-18T20:27:41.587" v="2737" actId="20577"/>
        <pc:sldMkLst>
          <pc:docMk/>
          <pc:sldMk cId="2496616593" sldId="368"/>
        </pc:sldMkLst>
        <pc:spChg chg="mod">
          <ac:chgData name="Margaret Gillis" userId="dd5defcc-db75-489c-9e84-0bcd4c142995" providerId="ADAL" clId="{B77343C9-5DF9-46B1-933F-8089D0A379AD}" dt="2022-08-18T14:16:34.697" v="2453" actId="21"/>
          <ac:spMkLst>
            <pc:docMk/>
            <pc:sldMk cId="2496616593" sldId="368"/>
            <ac:spMk id="2" creationId="{E808F559-AF13-4064-83D9-1F0A65C4771C}"/>
          </ac:spMkLst>
        </pc:spChg>
        <pc:spChg chg="mod ord">
          <ac:chgData name="Margaret Gillis" userId="dd5defcc-db75-489c-9e84-0bcd4c142995" providerId="ADAL" clId="{B77343C9-5DF9-46B1-933F-8089D0A379AD}" dt="2022-08-18T14:16:50.357" v="2461" actId="20577"/>
          <ac:spMkLst>
            <pc:docMk/>
            <pc:sldMk cId="2496616593" sldId="368"/>
            <ac:spMk id="3" creationId="{A416C67B-416D-4448-A394-0A30D60FC9B9}"/>
          </ac:spMkLst>
        </pc:spChg>
      </pc:sldChg>
      <pc:sldChg chg="del mod modShow">
        <pc:chgData name="Margaret Gillis" userId="dd5defcc-db75-489c-9e84-0bcd4c142995" providerId="ADAL" clId="{B77343C9-5DF9-46B1-933F-8089D0A379AD}" dt="2022-08-15T19:16:16.912" v="1496" actId="47"/>
        <pc:sldMkLst>
          <pc:docMk/>
          <pc:sldMk cId="3688918173" sldId="370"/>
        </pc:sldMkLst>
      </pc:sldChg>
      <pc:sldChg chg="delCm modNotesTx">
        <pc:chgData name="Margaret Gillis" userId="dd5defcc-db75-489c-9e84-0bcd4c142995" providerId="ADAL" clId="{B77343C9-5DF9-46B1-933F-8089D0A379AD}" dt="2022-08-18T20:29:15.340" v="2755" actId="20577"/>
        <pc:sldMkLst>
          <pc:docMk/>
          <pc:sldMk cId="759126339" sldId="372"/>
        </pc:sldMkLst>
      </pc:sldChg>
      <pc:sldChg chg="del mod modShow">
        <pc:chgData name="Margaret Gillis" userId="dd5defcc-db75-489c-9e84-0bcd4c142995" providerId="ADAL" clId="{B77343C9-5DF9-46B1-933F-8089D0A379AD}" dt="2022-08-15T19:16:20.746" v="1498" actId="47"/>
        <pc:sldMkLst>
          <pc:docMk/>
          <pc:sldMk cId="1898268548" sldId="373"/>
        </pc:sldMkLst>
      </pc:sldChg>
      <pc:sldChg chg="del mod modShow delCm">
        <pc:chgData name="Margaret Gillis" userId="dd5defcc-db75-489c-9e84-0bcd4c142995" providerId="ADAL" clId="{B77343C9-5DF9-46B1-933F-8089D0A379AD}" dt="2022-08-15T19:16:23.041" v="1499" actId="47"/>
        <pc:sldMkLst>
          <pc:docMk/>
          <pc:sldMk cId="3295687832" sldId="383"/>
        </pc:sldMkLst>
      </pc:sldChg>
      <pc:sldChg chg="del mod modShow">
        <pc:chgData name="Margaret Gillis" userId="dd5defcc-db75-489c-9e84-0bcd4c142995" providerId="ADAL" clId="{B77343C9-5DF9-46B1-933F-8089D0A379AD}" dt="2022-08-15T19:19:27.026" v="1504" actId="47"/>
        <pc:sldMkLst>
          <pc:docMk/>
          <pc:sldMk cId="707368741" sldId="402"/>
        </pc:sldMkLst>
      </pc:sldChg>
      <pc:sldChg chg="modSp del mod modShow">
        <pc:chgData name="Margaret Gillis" userId="dd5defcc-db75-489c-9e84-0bcd4c142995" providerId="ADAL" clId="{B77343C9-5DF9-46B1-933F-8089D0A379AD}" dt="2022-08-15T19:19:12.476" v="1500" actId="47"/>
        <pc:sldMkLst>
          <pc:docMk/>
          <pc:sldMk cId="3222861349" sldId="419"/>
        </pc:sldMkLst>
        <pc:spChg chg="mod">
          <ac:chgData name="Margaret Gillis" userId="dd5defcc-db75-489c-9e84-0bcd4c142995" providerId="ADAL" clId="{B77343C9-5DF9-46B1-933F-8089D0A379AD}" dt="2022-08-11T20:47:19.238" v="1220" actId="20577"/>
          <ac:spMkLst>
            <pc:docMk/>
            <pc:sldMk cId="3222861349" sldId="419"/>
            <ac:spMk id="2" creationId="{D36F00A6-C276-4991-B5D6-D64F9A8A8601}"/>
          </ac:spMkLst>
        </pc:spChg>
      </pc:sldChg>
      <pc:sldChg chg="del mod modShow">
        <pc:chgData name="Margaret Gillis" userId="dd5defcc-db75-489c-9e84-0bcd4c142995" providerId="ADAL" clId="{B77343C9-5DF9-46B1-933F-8089D0A379AD}" dt="2022-08-15T19:16:17.841" v="1497" actId="47"/>
        <pc:sldMkLst>
          <pc:docMk/>
          <pc:sldMk cId="994723769" sldId="421"/>
        </pc:sldMkLst>
      </pc:sldChg>
      <pc:sldChg chg="del mod modShow">
        <pc:chgData name="Margaret Gillis" userId="dd5defcc-db75-489c-9e84-0bcd4c142995" providerId="ADAL" clId="{B77343C9-5DF9-46B1-933F-8089D0A379AD}" dt="2022-08-15T19:16:14.200" v="1495" actId="47"/>
        <pc:sldMkLst>
          <pc:docMk/>
          <pc:sldMk cId="947311747" sldId="422"/>
        </pc:sldMkLst>
      </pc:sldChg>
      <pc:sldChg chg="modSp mod modNotesTx">
        <pc:chgData name="Margaret Gillis" userId="dd5defcc-db75-489c-9e84-0bcd4c142995" providerId="ADAL" clId="{B77343C9-5DF9-46B1-933F-8089D0A379AD}" dt="2022-08-18T20:29:24.204" v="2773" actId="20577"/>
        <pc:sldMkLst>
          <pc:docMk/>
          <pc:sldMk cId="2878449677" sldId="424"/>
        </pc:sldMkLst>
        <pc:spChg chg="mod ord">
          <ac:chgData name="Margaret Gillis" userId="dd5defcc-db75-489c-9e84-0bcd4c142995" providerId="ADAL" clId="{B77343C9-5DF9-46B1-933F-8089D0A379AD}" dt="2022-08-18T14:07:42.453" v="2426"/>
          <ac:spMkLst>
            <pc:docMk/>
            <pc:sldMk cId="2878449677" sldId="424"/>
            <ac:spMk id="2" creationId="{E590B623-7CDD-44F8-A9F5-940352676D01}"/>
          </ac:spMkLst>
        </pc:spChg>
        <pc:picChg chg="mod">
          <ac:chgData name="Margaret Gillis" userId="dd5defcc-db75-489c-9e84-0bcd4c142995" providerId="ADAL" clId="{B77343C9-5DF9-46B1-933F-8089D0A379AD}" dt="2022-08-18T13:56:43.190" v="1873" actId="962"/>
          <ac:picMkLst>
            <pc:docMk/>
            <pc:sldMk cId="2878449677" sldId="424"/>
            <ac:picMk id="5" creationId="{AA6E0832-638A-4D74-9143-E346E49EB80A}"/>
          </ac:picMkLst>
        </pc:picChg>
      </pc:sldChg>
      <pc:sldChg chg="del mod modShow modNotesTx">
        <pc:chgData name="Margaret Gillis" userId="dd5defcc-db75-489c-9e84-0bcd4c142995" providerId="ADAL" clId="{B77343C9-5DF9-46B1-933F-8089D0A379AD}" dt="2022-08-15T19:16:11.708" v="1494" actId="47"/>
        <pc:sldMkLst>
          <pc:docMk/>
          <pc:sldMk cId="3914384017" sldId="435"/>
        </pc:sldMkLst>
      </pc:sldChg>
      <pc:sldChg chg="del mod modShow">
        <pc:chgData name="Margaret Gillis" userId="dd5defcc-db75-489c-9e84-0bcd4c142995" providerId="ADAL" clId="{B77343C9-5DF9-46B1-933F-8089D0A379AD}" dt="2022-08-15T19:16:11.708" v="1494" actId="47"/>
        <pc:sldMkLst>
          <pc:docMk/>
          <pc:sldMk cId="1378993297" sldId="436"/>
        </pc:sldMkLst>
      </pc:sldChg>
      <pc:sldChg chg="del mod modShow">
        <pc:chgData name="Margaret Gillis" userId="dd5defcc-db75-489c-9e84-0bcd4c142995" providerId="ADAL" clId="{B77343C9-5DF9-46B1-933F-8089D0A379AD}" dt="2022-08-15T19:16:11.708" v="1494" actId="47"/>
        <pc:sldMkLst>
          <pc:docMk/>
          <pc:sldMk cId="976670493" sldId="437"/>
        </pc:sldMkLst>
      </pc:sldChg>
      <pc:sldChg chg="modSp del mod modShow">
        <pc:chgData name="Margaret Gillis" userId="dd5defcc-db75-489c-9e84-0bcd4c142995" providerId="ADAL" clId="{B77343C9-5DF9-46B1-933F-8089D0A379AD}" dt="2022-08-15T19:15:57.687" v="1492" actId="2696"/>
        <pc:sldMkLst>
          <pc:docMk/>
          <pc:sldMk cId="3718905374" sldId="439"/>
        </pc:sldMkLst>
        <pc:spChg chg="mod">
          <ac:chgData name="Margaret Gillis" userId="dd5defcc-db75-489c-9e84-0bcd4c142995" providerId="ADAL" clId="{B77343C9-5DF9-46B1-933F-8089D0A379AD}" dt="2022-07-15T13:00:24.208" v="111" actId="20577"/>
          <ac:spMkLst>
            <pc:docMk/>
            <pc:sldMk cId="3718905374" sldId="439"/>
            <ac:spMk id="2" creationId="{00000000-0000-0000-0000-000000000000}"/>
          </ac:spMkLst>
        </pc:spChg>
      </pc:sldChg>
      <pc:sldChg chg="modSp mod delCm">
        <pc:chgData name="Margaret Gillis" userId="dd5defcc-db75-489c-9e84-0bcd4c142995" providerId="ADAL" clId="{B77343C9-5DF9-46B1-933F-8089D0A379AD}" dt="2022-08-18T14:13:57.019" v="2429"/>
        <pc:sldMkLst>
          <pc:docMk/>
          <pc:sldMk cId="237184334" sldId="441"/>
        </pc:sldMkLst>
        <pc:spChg chg="ord">
          <ac:chgData name="Margaret Gillis" userId="dd5defcc-db75-489c-9e84-0bcd4c142995" providerId="ADAL" clId="{B77343C9-5DF9-46B1-933F-8089D0A379AD}" dt="2022-08-18T14:13:57.019" v="2429"/>
          <ac:spMkLst>
            <pc:docMk/>
            <pc:sldMk cId="237184334" sldId="441"/>
            <ac:spMk id="2" creationId="{BFE635B9-DF28-413D-9BBD-AEC35F2A28C4}"/>
          </ac:spMkLst>
        </pc:spChg>
        <pc:spChg chg="mod">
          <ac:chgData name="Margaret Gillis" userId="dd5defcc-db75-489c-9e84-0bcd4c142995" providerId="ADAL" clId="{B77343C9-5DF9-46B1-933F-8089D0A379AD}" dt="2022-08-15T19:19:34.438" v="1506" actId="27636"/>
          <ac:spMkLst>
            <pc:docMk/>
            <pc:sldMk cId="237184334" sldId="441"/>
            <ac:spMk id="6" creationId="{8A16BDE1-0BDD-47AC-8642-1BF12B633FFE}"/>
          </ac:spMkLst>
        </pc:spChg>
      </pc:sldChg>
      <pc:sldChg chg="modSp del mod">
        <pc:chgData name="Margaret Gillis" userId="dd5defcc-db75-489c-9e84-0bcd4c142995" providerId="ADAL" clId="{B77343C9-5DF9-46B1-933F-8089D0A379AD}" dt="2022-08-15T19:19:12.476" v="1500" actId="47"/>
        <pc:sldMkLst>
          <pc:docMk/>
          <pc:sldMk cId="552662279" sldId="443"/>
        </pc:sldMkLst>
        <pc:spChg chg="mod">
          <ac:chgData name="Margaret Gillis" userId="dd5defcc-db75-489c-9e84-0bcd4c142995" providerId="ADAL" clId="{B77343C9-5DF9-46B1-933F-8089D0A379AD}" dt="2022-08-11T20:50:24.137" v="1225" actId="20577"/>
          <ac:spMkLst>
            <pc:docMk/>
            <pc:sldMk cId="552662279" sldId="443"/>
            <ac:spMk id="2" creationId="{B781CCEB-5320-BE1B-32BA-35CEA6462707}"/>
          </ac:spMkLst>
        </pc:spChg>
      </pc:sldChg>
      <pc:sldChg chg="modSp mod ord modNotesTx">
        <pc:chgData name="Margaret Gillis" userId="dd5defcc-db75-489c-9e84-0bcd4c142995" providerId="ADAL" clId="{B77343C9-5DF9-46B1-933F-8089D0A379AD}" dt="2022-08-18T20:31:20.863" v="2827"/>
        <pc:sldMkLst>
          <pc:docMk/>
          <pc:sldMk cId="315545289" sldId="444"/>
        </pc:sldMkLst>
        <pc:spChg chg="mod ord">
          <ac:chgData name="Margaret Gillis" userId="dd5defcc-db75-489c-9e84-0bcd4c142995" providerId="ADAL" clId="{B77343C9-5DF9-46B1-933F-8089D0A379AD}" dt="2022-08-18T14:08:45.959" v="2427"/>
          <ac:spMkLst>
            <pc:docMk/>
            <pc:sldMk cId="315545289" sldId="444"/>
            <ac:spMk id="2" creationId="{E590B623-7CDD-44F8-A9F5-940352676D01}"/>
          </ac:spMkLst>
        </pc:spChg>
        <pc:spChg chg="mod">
          <ac:chgData name="Margaret Gillis" userId="dd5defcc-db75-489c-9e84-0bcd4c142995" providerId="ADAL" clId="{B77343C9-5DF9-46B1-933F-8089D0A379AD}" dt="2022-07-15T13:34:58.374" v="156" actId="20577"/>
          <ac:spMkLst>
            <pc:docMk/>
            <pc:sldMk cId="315545289" sldId="444"/>
            <ac:spMk id="3" creationId="{AB0D44D9-6300-4691-8FCF-8FF35F780C97}"/>
          </ac:spMkLst>
        </pc:spChg>
      </pc:sldChg>
      <pc:sldChg chg="modSp mod modNotesTx">
        <pc:chgData name="Margaret Gillis" userId="dd5defcc-db75-489c-9e84-0bcd4c142995" providerId="ADAL" clId="{B77343C9-5DF9-46B1-933F-8089D0A379AD}" dt="2022-08-18T20:26:15.866" v="2651" actId="20577"/>
        <pc:sldMkLst>
          <pc:docMk/>
          <pc:sldMk cId="2747909105" sldId="446"/>
        </pc:sldMkLst>
        <pc:spChg chg="mod">
          <ac:chgData name="Margaret Gillis" userId="dd5defcc-db75-489c-9e84-0bcd4c142995" providerId="ADAL" clId="{B77343C9-5DF9-46B1-933F-8089D0A379AD}" dt="2022-08-02T16:20:13.209" v="857" actId="1076"/>
          <ac:spMkLst>
            <pc:docMk/>
            <pc:sldMk cId="2747909105" sldId="446"/>
            <ac:spMk id="2" creationId="{62EA3B11-487E-4D61-9F7A-B32D5750548D}"/>
          </ac:spMkLst>
        </pc:spChg>
      </pc:sldChg>
      <pc:sldChg chg="modNotesTx">
        <pc:chgData name="Margaret Gillis" userId="dd5defcc-db75-489c-9e84-0bcd4c142995" providerId="ADAL" clId="{B77343C9-5DF9-46B1-933F-8089D0A379AD}" dt="2022-08-18T20:26:25.298" v="2661" actId="20577"/>
        <pc:sldMkLst>
          <pc:docMk/>
          <pc:sldMk cId="2049909006" sldId="448"/>
        </pc:sldMkLst>
      </pc:sldChg>
      <pc:sldChg chg="modSp mod delCm modNotesTx">
        <pc:chgData name="Margaret Gillis" userId="dd5defcc-db75-489c-9e84-0bcd4c142995" providerId="ADAL" clId="{B77343C9-5DF9-46B1-933F-8089D0A379AD}" dt="2022-08-18T20:26:33.178" v="2671" actId="20577"/>
        <pc:sldMkLst>
          <pc:docMk/>
          <pc:sldMk cId="2449543414" sldId="449"/>
        </pc:sldMkLst>
        <pc:spChg chg="mod">
          <ac:chgData name="Margaret Gillis" userId="dd5defcc-db75-489c-9e84-0bcd4c142995" providerId="ADAL" clId="{B77343C9-5DF9-46B1-933F-8089D0A379AD}" dt="2022-08-12T13:56:08.131" v="1458" actId="20577"/>
          <ac:spMkLst>
            <pc:docMk/>
            <pc:sldMk cId="2449543414" sldId="449"/>
            <ac:spMk id="2" creationId="{8A78090C-B152-4CE4-82D1-E10ED59616EC}"/>
          </ac:spMkLst>
        </pc:spChg>
        <pc:spChg chg="mod">
          <ac:chgData name="Margaret Gillis" userId="dd5defcc-db75-489c-9e84-0bcd4c142995" providerId="ADAL" clId="{B77343C9-5DF9-46B1-933F-8089D0A379AD}" dt="2022-08-12T13:57:04.819" v="1485" actId="14100"/>
          <ac:spMkLst>
            <pc:docMk/>
            <pc:sldMk cId="2449543414" sldId="449"/>
            <ac:spMk id="3" creationId="{63285D71-05A6-49EB-8F4C-247B9B46DF36}"/>
          </ac:spMkLst>
        </pc:spChg>
        <pc:picChg chg="mod">
          <ac:chgData name="Margaret Gillis" userId="dd5defcc-db75-489c-9e84-0bcd4c142995" providerId="ADAL" clId="{B77343C9-5DF9-46B1-933F-8089D0A379AD}" dt="2022-08-18T13:56:15.558" v="1871" actId="962"/>
          <ac:picMkLst>
            <pc:docMk/>
            <pc:sldMk cId="2449543414" sldId="449"/>
            <ac:picMk id="4" creationId="{01096B0F-E75C-49C5-B726-68A937023744}"/>
          </ac:picMkLst>
        </pc:picChg>
      </pc:sldChg>
      <pc:sldChg chg="del mod modShow">
        <pc:chgData name="Margaret Gillis" userId="dd5defcc-db75-489c-9e84-0bcd4c142995" providerId="ADAL" clId="{B77343C9-5DF9-46B1-933F-8089D0A379AD}" dt="2022-08-15T19:16:04.876" v="1493" actId="2696"/>
        <pc:sldMkLst>
          <pc:docMk/>
          <pc:sldMk cId="2784599113" sldId="450"/>
        </pc:sldMkLst>
      </pc:sldChg>
      <pc:sldChg chg="modNotesTx">
        <pc:chgData name="Margaret Gillis" userId="dd5defcc-db75-489c-9e84-0bcd4c142995" providerId="ADAL" clId="{B77343C9-5DF9-46B1-933F-8089D0A379AD}" dt="2022-08-18T20:26:56.323" v="2681" actId="20577"/>
        <pc:sldMkLst>
          <pc:docMk/>
          <pc:sldMk cId="576856902" sldId="451"/>
        </pc:sldMkLst>
      </pc:sldChg>
      <pc:sldChg chg="modSp del mod">
        <pc:chgData name="Margaret Gillis" userId="dd5defcc-db75-489c-9e84-0bcd4c142995" providerId="ADAL" clId="{B77343C9-5DF9-46B1-933F-8089D0A379AD}" dt="2022-08-02T12:46:11.132" v="681" actId="2696"/>
        <pc:sldMkLst>
          <pc:docMk/>
          <pc:sldMk cId="1690155420" sldId="452"/>
        </pc:sldMkLst>
        <pc:spChg chg="mod">
          <ac:chgData name="Margaret Gillis" userId="dd5defcc-db75-489c-9e84-0bcd4c142995" providerId="ADAL" clId="{B77343C9-5DF9-46B1-933F-8089D0A379AD}" dt="2022-08-02T12:45:56.989" v="677" actId="21"/>
          <ac:spMkLst>
            <pc:docMk/>
            <pc:sldMk cId="1690155420" sldId="452"/>
            <ac:spMk id="3" creationId="{9ABCFBA0-3D37-426E-8836-C1378D9464AE}"/>
          </ac:spMkLst>
        </pc:spChg>
      </pc:sldChg>
      <pc:sldChg chg="modNotesTx">
        <pc:chgData name="Margaret Gillis" userId="dd5defcc-db75-489c-9e84-0bcd4c142995" providerId="ADAL" clId="{B77343C9-5DF9-46B1-933F-8089D0A379AD}" dt="2022-08-18T20:27:02.194" v="2691" actId="20577"/>
        <pc:sldMkLst>
          <pc:docMk/>
          <pc:sldMk cId="2406084822" sldId="453"/>
        </pc:sldMkLst>
      </pc:sldChg>
      <pc:sldChg chg="del mod modShow">
        <pc:chgData name="Margaret Gillis" userId="dd5defcc-db75-489c-9e84-0bcd4c142995" providerId="ADAL" clId="{B77343C9-5DF9-46B1-933F-8089D0A379AD}" dt="2022-08-15T19:16:11.708" v="1494" actId="47"/>
        <pc:sldMkLst>
          <pc:docMk/>
          <pc:sldMk cId="480258422" sldId="454"/>
        </pc:sldMkLst>
      </pc:sldChg>
      <pc:sldChg chg="add del mod modShow">
        <pc:chgData name="Margaret Gillis" userId="dd5defcc-db75-489c-9e84-0bcd4c142995" providerId="ADAL" clId="{B77343C9-5DF9-46B1-933F-8089D0A379AD}" dt="2022-08-15T19:16:11.708" v="1494" actId="47"/>
        <pc:sldMkLst>
          <pc:docMk/>
          <pc:sldMk cId="3434589920" sldId="455"/>
        </pc:sldMkLst>
      </pc:sldChg>
      <pc:sldChg chg="delCm modNotesTx">
        <pc:chgData name="Margaret Gillis" userId="dd5defcc-db75-489c-9e84-0bcd4c142995" providerId="ADAL" clId="{B77343C9-5DF9-46B1-933F-8089D0A379AD}" dt="2022-08-18T20:27:47.834" v="2745" actId="20577"/>
        <pc:sldMkLst>
          <pc:docMk/>
          <pc:sldMk cId="1325990372" sldId="456"/>
        </pc:sldMkLst>
      </pc:sldChg>
      <pc:sldChg chg="modSp del mod modNotesTx">
        <pc:chgData name="Margaret Gillis" userId="dd5defcc-db75-489c-9e84-0bcd4c142995" providerId="ADAL" clId="{B77343C9-5DF9-46B1-933F-8089D0A379AD}" dt="2022-08-15T19:19:12.476" v="1500" actId="47"/>
        <pc:sldMkLst>
          <pc:docMk/>
          <pc:sldMk cId="619587345" sldId="457"/>
        </pc:sldMkLst>
        <pc:spChg chg="mod">
          <ac:chgData name="Margaret Gillis" userId="dd5defcc-db75-489c-9e84-0bcd4c142995" providerId="ADAL" clId="{B77343C9-5DF9-46B1-933F-8089D0A379AD}" dt="2022-08-11T20:51:19.433" v="1272" actId="20577"/>
          <ac:spMkLst>
            <pc:docMk/>
            <pc:sldMk cId="619587345" sldId="457"/>
            <ac:spMk id="2" creationId="{8EC77D40-83A2-CE89-FE0E-B84D98AD7CCD}"/>
          </ac:spMkLst>
        </pc:spChg>
      </pc:sldChg>
      <pc:sldChg chg="del mod modShow">
        <pc:chgData name="Margaret Gillis" userId="dd5defcc-db75-489c-9e84-0bcd4c142995" providerId="ADAL" clId="{B77343C9-5DF9-46B1-933F-8089D0A379AD}" dt="2022-08-15T19:19:15.041" v="1501" actId="47"/>
        <pc:sldMkLst>
          <pc:docMk/>
          <pc:sldMk cId="3797019010" sldId="458"/>
        </pc:sldMkLst>
      </pc:sldChg>
      <pc:sldChg chg="del delCm">
        <pc:chgData name="Margaret Gillis" userId="dd5defcc-db75-489c-9e84-0bcd4c142995" providerId="ADAL" clId="{B77343C9-5DF9-46B1-933F-8089D0A379AD}" dt="2022-08-15T19:19:12.476" v="1500" actId="47"/>
        <pc:sldMkLst>
          <pc:docMk/>
          <pc:sldMk cId="2225988612" sldId="459"/>
        </pc:sldMkLst>
      </pc:sldChg>
      <pc:sldChg chg="modNotesTx">
        <pc:chgData name="Margaret Gillis" userId="dd5defcc-db75-489c-9e84-0bcd4c142995" providerId="ADAL" clId="{B77343C9-5DF9-46B1-933F-8089D0A379AD}" dt="2022-08-18T20:30:00.748" v="2807" actId="20577"/>
        <pc:sldMkLst>
          <pc:docMk/>
          <pc:sldMk cId="2704181317" sldId="460"/>
        </pc:sldMkLst>
      </pc:sldChg>
      <pc:sldChg chg="addSp delSp modSp mod addCm delCm modNotesTx">
        <pc:chgData name="Margaret Gillis" userId="dd5defcc-db75-489c-9e84-0bcd4c142995" providerId="ADAL" clId="{B77343C9-5DF9-46B1-933F-8089D0A379AD}" dt="2022-08-18T20:29:56.763" v="2799" actId="20577"/>
        <pc:sldMkLst>
          <pc:docMk/>
          <pc:sldMk cId="1922698524" sldId="461"/>
        </pc:sldMkLst>
        <pc:spChg chg="del mod">
          <ac:chgData name="Margaret Gillis" userId="dd5defcc-db75-489c-9e84-0bcd4c142995" providerId="ADAL" clId="{B77343C9-5DF9-46B1-933F-8089D0A379AD}" dt="2022-08-18T13:56:49.146" v="1874" actId="478"/>
          <ac:spMkLst>
            <pc:docMk/>
            <pc:sldMk cId="1922698524" sldId="461"/>
            <ac:spMk id="3" creationId="{3E7C965B-0B1B-46FA-A134-49F5F06349F3}"/>
          </ac:spMkLst>
        </pc:spChg>
        <pc:spChg chg="add del mod">
          <ac:chgData name="Margaret Gillis" userId="dd5defcc-db75-489c-9e84-0bcd4c142995" providerId="ADAL" clId="{B77343C9-5DF9-46B1-933F-8089D0A379AD}" dt="2022-08-18T13:57:00.016" v="1877" actId="478"/>
          <ac:spMkLst>
            <pc:docMk/>
            <pc:sldMk cId="1922698524" sldId="461"/>
            <ac:spMk id="6" creationId="{6A1FA9DD-D58A-E4DF-8570-8B6C514BE235}"/>
          </ac:spMkLst>
        </pc:spChg>
        <pc:graphicFrameChg chg="mod modGraphic">
          <ac:chgData name="Margaret Gillis" userId="dd5defcc-db75-489c-9e84-0bcd4c142995" providerId="ADAL" clId="{B77343C9-5DF9-46B1-933F-8089D0A379AD}" dt="2022-08-18T13:57:09.259" v="1878" actId="1076"/>
          <ac:graphicFrameMkLst>
            <pc:docMk/>
            <pc:sldMk cId="1922698524" sldId="461"/>
            <ac:graphicFrameMk id="4" creationId="{BB3C109B-1245-E6C9-DB84-E4AF8A4C8A19}"/>
          </ac:graphicFrameMkLst>
        </pc:graphicFrameChg>
      </pc:sldChg>
      <pc:sldChg chg="del">
        <pc:chgData name="Margaret Gillis" userId="dd5defcc-db75-489c-9e84-0bcd4c142995" providerId="ADAL" clId="{B77343C9-5DF9-46B1-933F-8089D0A379AD}" dt="2022-08-15T19:19:23.412" v="1503" actId="47"/>
        <pc:sldMkLst>
          <pc:docMk/>
          <pc:sldMk cId="1788051587" sldId="462"/>
        </pc:sldMkLst>
      </pc:sldChg>
      <pc:sldChg chg="modNotesTx">
        <pc:chgData name="Margaret Gillis" userId="dd5defcc-db75-489c-9e84-0bcd4c142995" providerId="ADAL" clId="{B77343C9-5DF9-46B1-933F-8089D0A379AD}" dt="2022-08-18T20:30:07.230" v="2817" actId="5793"/>
        <pc:sldMkLst>
          <pc:docMk/>
          <pc:sldMk cId="2316662141" sldId="463"/>
        </pc:sldMkLst>
      </pc:sldChg>
      <pc:sldChg chg="addSp delSp modSp new mod ord modClrScheme chgLayout modNotesTx">
        <pc:chgData name="Margaret Gillis" userId="dd5defcc-db75-489c-9e84-0bcd4c142995" providerId="ADAL" clId="{B77343C9-5DF9-46B1-933F-8089D0A379AD}" dt="2022-08-18T20:35:38.871" v="2849" actId="20577"/>
        <pc:sldMkLst>
          <pc:docMk/>
          <pc:sldMk cId="1527711971" sldId="464"/>
        </pc:sldMkLst>
        <pc:spChg chg="del mod ord">
          <ac:chgData name="Margaret Gillis" userId="dd5defcc-db75-489c-9e84-0bcd4c142995" providerId="ADAL" clId="{B77343C9-5DF9-46B1-933F-8089D0A379AD}" dt="2022-07-15T13:35:55.060" v="257" actId="700"/>
          <ac:spMkLst>
            <pc:docMk/>
            <pc:sldMk cId="1527711971" sldId="464"/>
            <ac:spMk id="2" creationId="{057CE191-FBB6-9442-F777-94E4F54B55AC}"/>
          </ac:spMkLst>
        </pc:spChg>
        <pc:spChg chg="del mod ord">
          <ac:chgData name="Margaret Gillis" userId="dd5defcc-db75-489c-9e84-0bcd4c142995" providerId="ADAL" clId="{B77343C9-5DF9-46B1-933F-8089D0A379AD}" dt="2022-07-15T13:35:55.060" v="257" actId="700"/>
          <ac:spMkLst>
            <pc:docMk/>
            <pc:sldMk cId="1527711971" sldId="464"/>
            <ac:spMk id="3" creationId="{38587EBE-AB98-6735-C9A8-86DE0296E92F}"/>
          </ac:spMkLst>
        </pc:spChg>
        <pc:spChg chg="del">
          <ac:chgData name="Margaret Gillis" userId="dd5defcc-db75-489c-9e84-0bcd4c142995" providerId="ADAL" clId="{B77343C9-5DF9-46B1-933F-8089D0A379AD}" dt="2022-07-15T13:35:55.060" v="257" actId="700"/>
          <ac:spMkLst>
            <pc:docMk/>
            <pc:sldMk cId="1527711971" sldId="464"/>
            <ac:spMk id="4" creationId="{F6C08985-365E-440E-A0B8-5956C3141897}"/>
          </ac:spMkLst>
        </pc:spChg>
        <pc:spChg chg="add mod ord">
          <ac:chgData name="Margaret Gillis" userId="dd5defcc-db75-489c-9e84-0bcd4c142995" providerId="ADAL" clId="{B77343C9-5DF9-46B1-933F-8089D0A379AD}" dt="2022-08-18T20:35:26.181" v="2841" actId="20577"/>
          <ac:spMkLst>
            <pc:docMk/>
            <pc:sldMk cId="1527711971" sldId="464"/>
            <ac:spMk id="5" creationId="{926031A2-06BA-99AF-5FC2-E250FD3552F5}"/>
          </ac:spMkLst>
        </pc:spChg>
        <pc:spChg chg="add mod ord">
          <ac:chgData name="Margaret Gillis" userId="dd5defcc-db75-489c-9e84-0bcd4c142995" providerId="ADAL" clId="{B77343C9-5DF9-46B1-933F-8089D0A379AD}" dt="2022-07-15T13:35:55.060" v="257" actId="700"/>
          <ac:spMkLst>
            <pc:docMk/>
            <pc:sldMk cId="1527711971" sldId="464"/>
            <ac:spMk id="6" creationId="{0CD6FE3F-2806-0890-6315-8DB67977A60B}"/>
          </ac:spMkLst>
        </pc:spChg>
      </pc:sldChg>
      <pc:sldChg chg="addSp delSp modSp new del mod modClrScheme chgLayout">
        <pc:chgData name="Margaret Gillis" userId="dd5defcc-db75-489c-9e84-0bcd4c142995" providerId="ADAL" clId="{B77343C9-5DF9-46B1-933F-8089D0A379AD}" dt="2022-07-15T12:58:51.523" v="78" actId="47"/>
        <pc:sldMkLst>
          <pc:docMk/>
          <pc:sldMk cId="3638270059" sldId="464"/>
        </pc:sldMkLst>
        <pc:spChg chg="del mod ord">
          <ac:chgData name="Margaret Gillis" userId="dd5defcc-db75-489c-9e84-0bcd4c142995" providerId="ADAL" clId="{B77343C9-5DF9-46B1-933F-8089D0A379AD}" dt="2022-07-15T12:58:45.701" v="77" actId="700"/>
          <ac:spMkLst>
            <pc:docMk/>
            <pc:sldMk cId="3638270059" sldId="464"/>
            <ac:spMk id="2" creationId="{98D1C871-5144-56DB-8253-3575F87B92B0}"/>
          </ac:spMkLst>
        </pc:spChg>
        <pc:spChg chg="del mod ord">
          <ac:chgData name="Margaret Gillis" userId="dd5defcc-db75-489c-9e84-0bcd4c142995" providerId="ADAL" clId="{B77343C9-5DF9-46B1-933F-8089D0A379AD}" dt="2022-07-15T12:58:45.701" v="77" actId="700"/>
          <ac:spMkLst>
            <pc:docMk/>
            <pc:sldMk cId="3638270059" sldId="464"/>
            <ac:spMk id="3" creationId="{FDA29473-9F63-65A2-F195-2D9218112886}"/>
          </ac:spMkLst>
        </pc:spChg>
        <pc:spChg chg="add mod ord">
          <ac:chgData name="Margaret Gillis" userId="dd5defcc-db75-489c-9e84-0bcd4c142995" providerId="ADAL" clId="{B77343C9-5DF9-46B1-933F-8089D0A379AD}" dt="2022-07-15T12:58:45.701" v="77" actId="700"/>
          <ac:spMkLst>
            <pc:docMk/>
            <pc:sldMk cId="3638270059" sldId="464"/>
            <ac:spMk id="4" creationId="{F60A268E-04EA-EAE7-9631-70245906C243}"/>
          </ac:spMkLst>
        </pc:spChg>
        <pc:spChg chg="add mod ord">
          <ac:chgData name="Margaret Gillis" userId="dd5defcc-db75-489c-9e84-0bcd4c142995" providerId="ADAL" clId="{B77343C9-5DF9-46B1-933F-8089D0A379AD}" dt="2022-07-15T12:58:45.701" v="77" actId="700"/>
          <ac:spMkLst>
            <pc:docMk/>
            <pc:sldMk cId="3638270059" sldId="464"/>
            <ac:spMk id="5" creationId="{7BF5C36D-6B61-75C8-07C9-88D2DFF2305A}"/>
          </ac:spMkLst>
        </pc:spChg>
      </pc:sldChg>
      <pc:sldChg chg="addSp delSp modSp new del mod modClrScheme chgLayout">
        <pc:chgData name="Margaret Gillis" userId="dd5defcc-db75-489c-9e84-0bcd4c142995" providerId="ADAL" clId="{B77343C9-5DF9-46B1-933F-8089D0A379AD}" dt="2022-08-18T13:54:26.711" v="1736" actId="47"/>
        <pc:sldMkLst>
          <pc:docMk/>
          <pc:sldMk cId="4218483808" sldId="465"/>
        </pc:sldMkLst>
        <pc:spChg chg="del mod ord">
          <ac:chgData name="Margaret Gillis" userId="dd5defcc-db75-489c-9e84-0bcd4c142995" providerId="ADAL" clId="{B77343C9-5DF9-46B1-933F-8089D0A379AD}" dt="2022-08-02T12:58:35.690" v="835" actId="700"/>
          <ac:spMkLst>
            <pc:docMk/>
            <pc:sldMk cId="4218483808" sldId="465"/>
            <ac:spMk id="2" creationId="{E9019991-9837-539D-D98D-74116206CE7C}"/>
          </ac:spMkLst>
        </pc:spChg>
        <pc:spChg chg="del mod ord">
          <ac:chgData name="Margaret Gillis" userId="dd5defcc-db75-489c-9e84-0bcd4c142995" providerId="ADAL" clId="{B77343C9-5DF9-46B1-933F-8089D0A379AD}" dt="2022-08-02T12:58:35.690" v="835" actId="700"/>
          <ac:spMkLst>
            <pc:docMk/>
            <pc:sldMk cId="4218483808" sldId="465"/>
            <ac:spMk id="3" creationId="{AB6AA1F0-E8D8-5FED-3F3F-2EFC1C942C55}"/>
          </ac:spMkLst>
        </pc:spChg>
        <pc:spChg chg="del">
          <ac:chgData name="Margaret Gillis" userId="dd5defcc-db75-489c-9e84-0bcd4c142995" providerId="ADAL" clId="{B77343C9-5DF9-46B1-933F-8089D0A379AD}" dt="2022-08-02T12:58:35.690" v="835" actId="700"/>
          <ac:spMkLst>
            <pc:docMk/>
            <pc:sldMk cId="4218483808" sldId="465"/>
            <ac:spMk id="4" creationId="{B622C214-CE76-2906-A9BF-6AB56957B133}"/>
          </ac:spMkLst>
        </pc:spChg>
        <pc:spChg chg="add mod ord">
          <ac:chgData name="Margaret Gillis" userId="dd5defcc-db75-489c-9e84-0bcd4c142995" providerId="ADAL" clId="{B77343C9-5DF9-46B1-933F-8089D0A379AD}" dt="2022-08-02T13:03:48.677" v="854" actId="20577"/>
          <ac:spMkLst>
            <pc:docMk/>
            <pc:sldMk cId="4218483808" sldId="465"/>
            <ac:spMk id="5" creationId="{72CA02C7-59F9-6FDA-EA17-DADD4C0D4B5F}"/>
          </ac:spMkLst>
        </pc:spChg>
        <pc:spChg chg="add mod ord">
          <ac:chgData name="Margaret Gillis" userId="dd5defcc-db75-489c-9e84-0bcd4c142995" providerId="ADAL" clId="{B77343C9-5DF9-46B1-933F-8089D0A379AD}" dt="2022-08-02T12:58:35.690" v="835" actId="700"/>
          <ac:spMkLst>
            <pc:docMk/>
            <pc:sldMk cId="4218483808" sldId="465"/>
            <ac:spMk id="6" creationId="{5EA7C19B-3C4E-6740-D562-B92E2C5CEF7A}"/>
          </ac:spMkLst>
        </pc:spChg>
      </pc:sldChg>
      <pc:sldChg chg="addSp delSp modSp new mod ord modClrScheme chgLayout modNotesTx">
        <pc:chgData name="Margaret Gillis" userId="dd5defcc-db75-489c-9e84-0bcd4c142995" providerId="ADAL" clId="{B77343C9-5DF9-46B1-933F-8089D0A379AD}" dt="2022-08-18T20:29:19.307" v="2763" actId="20577"/>
        <pc:sldMkLst>
          <pc:docMk/>
          <pc:sldMk cId="1275082372" sldId="466"/>
        </pc:sldMkLst>
        <pc:spChg chg="del mod ord">
          <ac:chgData name="Margaret Gillis" userId="dd5defcc-db75-489c-9e84-0bcd4c142995" providerId="ADAL" clId="{B77343C9-5DF9-46B1-933F-8089D0A379AD}" dt="2022-08-11T19:58:15.404" v="1034" actId="700"/>
          <ac:spMkLst>
            <pc:docMk/>
            <pc:sldMk cId="1275082372" sldId="466"/>
            <ac:spMk id="2" creationId="{1F27B223-80AC-4ED1-B80F-EC88BCC48142}"/>
          </ac:spMkLst>
        </pc:spChg>
        <pc:spChg chg="del mod ord">
          <ac:chgData name="Margaret Gillis" userId="dd5defcc-db75-489c-9e84-0bcd4c142995" providerId="ADAL" clId="{B77343C9-5DF9-46B1-933F-8089D0A379AD}" dt="2022-08-11T19:58:15.404" v="1034" actId="700"/>
          <ac:spMkLst>
            <pc:docMk/>
            <pc:sldMk cId="1275082372" sldId="466"/>
            <ac:spMk id="3" creationId="{14690F74-5D65-1FF1-9531-5F4BE315A5CA}"/>
          </ac:spMkLst>
        </pc:spChg>
        <pc:spChg chg="add mod ord">
          <ac:chgData name="Margaret Gillis" userId="dd5defcc-db75-489c-9e84-0bcd4c142995" providerId="ADAL" clId="{B77343C9-5DF9-46B1-933F-8089D0A379AD}" dt="2022-08-11T20:42:59.403" v="1087" actId="5793"/>
          <ac:spMkLst>
            <pc:docMk/>
            <pc:sldMk cId="1275082372" sldId="466"/>
            <ac:spMk id="4" creationId="{7581154B-B1F1-B1E1-8A6D-BEFF91E0CFED}"/>
          </ac:spMkLst>
        </pc:spChg>
        <pc:spChg chg="add mod ord">
          <ac:chgData name="Margaret Gillis" userId="dd5defcc-db75-489c-9e84-0bcd4c142995" providerId="ADAL" clId="{B77343C9-5DF9-46B1-933F-8089D0A379AD}" dt="2022-08-11T19:58:15.404" v="1034" actId="700"/>
          <ac:spMkLst>
            <pc:docMk/>
            <pc:sldMk cId="1275082372" sldId="466"/>
            <ac:spMk id="5" creationId="{FA5831B7-DFB9-A413-EC59-7655EF9AE98F}"/>
          </ac:spMkLst>
        </pc:spChg>
      </pc:sldChg>
      <pc:sldChg chg="modSp mod">
        <pc:chgData name="Margaret Gillis" userId="dd5defcc-db75-489c-9e84-0bcd4c142995" providerId="ADAL" clId="{B77343C9-5DF9-46B1-933F-8089D0A379AD}" dt="2022-08-18T14:10:38.472" v="2428"/>
        <pc:sldMkLst>
          <pc:docMk/>
          <pc:sldMk cId="85230843" sldId="1868"/>
        </pc:sldMkLst>
        <pc:spChg chg="ord">
          <ac:chgData name="Margaret Gillis" userId="dd5defcc-db75-489c-9e84-0bcd4c142995" providerId="ADAL" clId="{B77343C9-5DF9-46B1-933F-8089D0A379AD}" dt="2022-08-18T14:10:38.472" v="2428"/>
          <ac:spMkLst>
            <pc:docMk/>
            <pc:sldMk cId="85230843" sldId="1868"/>
            <ac:spMk id="4" creationId="{FD9E38B3-4686-8247-9625-49018D29F408}"/>
          </ac:spMkLst>
        </pc:spChg>
        <pc:spChg chg="mod">
          <ac:chgData name="Margaret Gillis" userId="dd5defcc-db75-489c-9e84-0bcd4c142995" providerId="ADAL" clId="{B77343C9-5DF9-46B1-933F-8089D0A379AD}" dt="2022-08-18T14:04:39.266" v="2413" actId="207"/>
          <ac:spMkLst>
            <pc:docMk/>
            <pc:sldMk cId="85230843" sldId="1868"/>
            <ac:spMk id="6" creationId="{7DCBA01B-ECA4-4938-872A-B38BEB13AC06}"/>
          </ac:spMkLst>
        </pc:spChg>
      </pc:sldChg>
      <pc:sldChg chg="modSp mod">
        <pc:chgData name="Margaret Gillis" userId="dd5defcc-db75-489c-9e84-0bcd4c142995" providerId="ADAL" clId="{B77343C9-5DF9-46B1-933F-8089D0A379AD}" dt="2022-08-18T14:02:52.282" v="2408" actId="207"/>
        <pc:sldMkLst>
          <pc:docMk/>
          <pc:sldMk cId="3828224163" sldId="1875"/>
        </pc:sldMkLst>
        <pc:graphicFrameChg chg="mod modGraphic">
          <ac:chgData name="Margaret Gillis" userId="dd5defcc-db75-489c-9e84-0bcd4c142995" providerId="ADAL" clId="{B77343C9-5DF9-46B1-933F-8089D0A379AD}" dt="2022-08-18T14:02:52.282" v="2408" actId="207"/>
          <ac:graphicFrameMkLst>
            <pc:docMk/>
            <pc:sldMk cId="3828224163" sldId="1875"/>
            <ac:graphicFrameMk id="2" creationId="{DE15C21F-DB57-81B9-A35C-C872216F2203}"/>
          </ac:graphicFrameMkLst>
        </pc:graphicFrameChg>
      </pc:sldChg>
    </pc:docChg>
  </pc:docChgLst>
  <pc:docChgLst>
    <pc:chgData name="Roxanne Jones" userId="eee357d1-15dd-4a73-981c-b7041387288c" providerId="ADAL" clId="{C0690013-CA34-4660-AF5F-F9AD61C2F094}"/>
    <pc:docChg chg="modSld">
      <pc:chgData name="Roxanne Jones" userId="eee357d1-15dd-4a73-981c-b7041387288c" providerId="ADAL" clId="{C0690013-CA34-4660-AF5F-F9AD61C2F094}" dt="2022-09-28T23:36:54.119" v="64" actId="962"/>
      <pc:docMkLst>
        <pc:docMk/>
      </pc:docMkLst>
      <pc:sldChg chg="modSp">
        <pc:chgData name="Roxanne Jones" userId="eee357d1-15dd-4a73-981c-b7041387288c" providerId="ADAL" clId="{C0690013-CA34-4660-AF5F-F9AD61C2F094}" dt="2022-09-28T23:26:57.787" v="43"/>
        <pc:sldMkLst>
          <pc:docMk/>
          <pc:sldMk cId="616654060" sldId="256"/>
        </pc:sldMkLst>
        <pc:spChg chg="mod">
          <ac:chgData name="Roxanne Jones" userId="eee357d1-15dd-4a73-981c-b7041387288c" providerId="ADAL" clId="{C0690013-CA34-4660-AF5F-F9AD61C2F094}" dt="2022-09-28T23:26:57.787" v="43"/>
          <ac:spMkLst>
            <pc:docMk/>
            <pc:sldMk cId="616654060" sldId="256"/>
            <ac:spMk id="4" creationId="{01C91726-341A-B551-384F-6B09F1B9F8E4}"/>
          </ac:spMkLst>
        </pc:spChg>
      </pc:sldChg>
      <pc:sldChg chg="modSp">
        <pc:chgData name="Roxanne Jones" userId="eee357d1-15dd-4a73-981c-b7041387288c" providerId="ADAL" clId="{C0690013-CA34-4660-AF5F-F9AD61C2F094}" dt="2022-09-28T23:32:49.549" v="50" actId="6549"/>
        <pc:sldMkLst>
          <pc:docMk/>
          <pc:sldMk cId="2261658630" sldId="263"/>
        </pc:sldMkLst>
        <pc:spChg chg="mod">
          <ac:chgData name="Roxanne Jones" userId="eee357d1-15dd-4a73-981c-b7041387288c" providerId="ADAL" clId="{C0690013-CA34-4660-AF5F-F9AD61C2F094}" dt="2022-09-28T23:32:49.549" v="50" actId="6549"/>
          <ac:spMkLst>
            <pc:docMk/>
            <pc:sldMk cId="2261658630" sldId="263"/>
            <ac:spMk id="4" creationId="{79C76601-96DD-2C41-9A9C-E99CD7DD7AAC}"/>
          </ac:spMkLst>
        </pc:spChg>
      </pc:sldChg>
      <pc:sldChg chg="modSp">
        <pc:chgData name="Roxanne Jones" userId="eee357d1-15dd-4a73-981c-b7041387288c" providerId="ADAL" clId="{C0690013-CA34-4660-AF5F-F9AD61C2F094}" dt="2022-09-28T23:27:05.578" v="44"/>
        <pc:sldMkLst>
          <pc:docMk/>
          <pc:sldMk cId="2035676878" sldId="269"/>
        </pc:sldMkLst>
        <pc:spChg chg="mod">
          <ac:chgData name="Roxanne Jones" userId="eee357d1-15dd-4a73-981c-b7041387288c" providerId="ADAL" clId="{C0690013-CA34-4660-AF5F-F9AD61C2F094}" dt="2022-09-28T23:27:05.578" v="44"/>
          <ac:spMkLst>
            <pc:docMk/>
            <pc:sldMk cId="2035676878" sldId="269"/>
            <ac:spMk id="2" creationId="{00000000-0000-0000-0000-000000000000}"/>
          </ac:spMkLst>
        </pc:spChg>
      </pc:sldChg>
      <pc:sldChg chg="modSp">
        <pc:chgData name="Roxanne Jones" userId="eee357d1-15dd-4a73-981c-b7041387288c" providerId="ADAL" clId="{C0690013-CA34-4660-AF5F-F9AD61C2F094}" dt="2022-09-28T23:24:12.941" v="4" actId="20577"/>
        <pc:sldMkLst>
          <pc:docMk/>
          <pc:sldMk cId="928695874" sldId="270"/>
        </pc:sldMkLst>
        <pc:spChg chg="mod">
          <ac:chgData name="Roxanne Jones" userId="eee357d1-15dd-4a73-981c-b7041387288c" providerId="ADAL" clId="{C0690013-CA34-4660-AF5F-F9AD61C2F094}" dt="2022-09-28T23:24:12.941" v="4" actId="20577"/>
          <ac:spMkLst>
            <pc:docMk/>
            <pc:sldMk cId="928695874" sldId="270"/>
            <ac:spMk id="2" creationId="{20E00BB9-2FD2-4ADA-8923-4457A0BAFF63}"/>
          </ac:spMkLst>
        </pc:spChg>
      </pc:sldChg>
      <pc:sldChg chg="modSp">
        <pc:chgData name="Roxanne Jones" userId="eee357d1-15dd-4a73-981c-b7041387288c" providerId="ADAL" clId="{C0690013-CA34-4660-AF5F-F9AD61C2F094}" dt="2022-09-28T23:27:32.402" v="45"/>
        <pc:sldMkLst>
          <pc:docMk/>
          <pc:sldMk cId="2957741742" sldId="364"/>
        </pc:sldMkLst>
        <pc:spChg chg="mod">
          <ac:chgData name="Roxanne Jones" userId="eee357d1-15dd-4a73-981c-b7041387288c" providerId="ADAL" clId="{C0690013-CA34-4660-AF5F-F9AD61C2F094}" dt="2022-09-28T23:27:32.402" v="45"/>
          <ac:spMkLst>
            <pc:docMk/>
            <pc:sldMk cId="2957741742" sldId="364"/>
            <ac:spMk id="2" creationId="{00000000-0000-0000-0000-000000000000}"/>
          </ac:spMkLst>
        </pc:spChg>
      </pc:sldChg>
      <pc:sldChg chg="modSp">
        <pc:chgData name="Roxanne Jones" userId="eee357d1-15dd-4a73-981c-b7041387288c" providerId="ADAL" clId="{C0690013-CA34-4660-AF5F-F9AD61C2F094}" dt="2022-09-28T23:36:36.902" v="57" actId="962"/>
        <pc:sldMkLst>
          <pc:docMk/>
          <pc:sldMk cId="3630255104" sldId="365"/>
        </pc:sldMkLst>
        <pc:picChg chg="mod">
          <ac:chgData name="Roxanne Jones" userId="eee357d1-15dd-4a73-981c-b7041387288c" providerId="ADAL" clId="{C0690013-CA34-4660-AF5F-F9AD61C2F094}" dt="2022-09-28T23:36:36.902" v="57" actId="962"/>
          <ac:picMkLst>
            <pc:docMk/>
            <pc:sldMk cId="3630255104" sldId="365"/>
            <ac:picMk id="11" creationId="{5FAF7DC4-DB2E-4E7E-B515-51837E3E7B93}"/>
          </ac:picMkLst>
        </pc:picChg>
      </pc:sldChg>
      <pc:sldChg chg="modSp">
        <pc:chgData name="Roxanne Jones" userId="eee357d1-15dd-4a73-981c-b7041387288c" providerId="ADAL" clId="{C0690013-CA34-4660-AF5F-F9AD61C2F094}" dt="2022-09-28T23:24:35.131" v="22" actId="20577"/>
        <pc:sldMkLst>
          <pc:docMk/>
          <pc:sldMk cId="3616955689" sldId="366"/>
        </pc:sldMkLst>
        <pc:spChg chg="mod">
          <ac:chgData name="Roxanne Jones" userId="eee357d1-15dd-4a73-981c-b7041387288c" providerId="ADAL" clId="{C0690013-CA34-4660-AF5F-F9AD61C2F094}" dt="2022-09-28T23:24:35.131" v="22" actId="20577"/>
          <ac:spMkLst>
            <pc:docMk/>
            <pc:sldMk cId="3616955689" sldId="366"/>
            <ac:spMk id="2" creationId="{E808F559-AF13-4064-83D9-1F0A65C4771C}"/>
          </ac:spMkLst>
        </pc:spChg>
      </pc:sldChg>
      <pc:sldChg chg="modSp">
        <pc:chgData name="Roxanne Jones" userId="eee357d1-15dd-4a73-981c-b7041387288c" providerId="ADAL" clId="{C0690013-CA34-4660-AF5F-F9AD61C2F094}" dt="2022-09-28T23:24:38.700" v="24" actId="20577"/>
        <pc:sldMkLst>
          <pc:docMk/>
          <pc:sldMk cId="2497683083" sldId="367"/>
        </pc:sldMkLst>
        <pc:spChg chg="mod">
          <ac:chgData name="Roxanne Jones" userId="eee357d1-15dd-4a73-981c-b7041387288c" providerId="ADAL" clId="{C0690013-CA34-4660-AF5F-F9AD61C2F094}" dt="2022-09-28T23:24:38.700" v="24" actId="20577"/>
          <ac:spMkLst>
            <pc:docMk/>
            <pc:sldMk cId="2497683083" sldId="367"/>
            <ac:spMk id="2" creationId="{E808F559-AF13-4064-83D9-1F0A65C4771C}"/>
          </ac:spMkLst>
        </pc:spChg>
      </pc:sldChg>
      <pc:sldChg chg="modSp">
        <pc:chgData name="Roxanne Jones" userId="eee357d1-15dd-4a73-981c-b7041387288c" providerId="ADAL" clId="{C0690013-CA34-4660-AF5F-F9AD61C2F094}" dt="2022-09-28T23:24:44.491" v="30" actId="20577"/>
        <pc:sldMkLst>
          <pc:docMk/>
          <pc:sldMk cId="2496616593" sldId="368"/>
        </pc:sldMkLst>
        <pc:spChg chg="mod">
          <ac:chgData name="Roxanne Jones" userId="eee357d1-15dd-4a73-981c-b7041387288c" providerId="ADAL" clId="{C0690013-CA34-4660-AF5F-F9AD61C2F094}" dt="2022-09-28T23:24:44.491" v="30" actId="20577"/>
          <ac:spMkLst>
            <pc:docMk/>
            <pc:sldMk cId="2496616593" sldId="368"/>
            <ac:spMk id="2" creationId="{E808F559-AF13-4064-83D9-1F0A65C4771C}"/>
          </ac:spMkLst>
        </pc:spChg>
      </pc:sldChg>
      <pc:sldChg chg="modSp">
        <pc:chgData name="Roxanne Jones" userId="eee357d1-15dd-4a73-981c-b7041387288c" providerId="ADAL" clId="{C0690013-CA34-4660-AF5F-F9AD61C2F094}" dt="2022-09-28T23:27:57.179" v="46"/>
        <pc:sldMkLst>
          <pc:docMk/>
          <pc:sldMk cId="759126339" sldId="372"/>
        </pc:sldMkLst>
        <pc:spChg chg="mod">
          <ac:chgData name="Roxanne Jones" userId="eee357d1-15dd-4a73-981c-b7041387288c" providerId="ADAL" clId="{C0690013-CA34-4660-AF5F-F9AD61C2F094}" dt="2022-09-28T23:27:57.179" v="46"/>
          <ac:spMkLst>
            <pc:docMk/>
            <pc:sldMk cId="759126339" sldId="372"/>
            <ac:spMk id="2" creationId="{00000000-0000-0000-0000-000000000000}"/>
          </ac:spMkLst>
        </pc:spChg>
      </pc:sldChg>
      <pc:sldChg chg="modSp">
        <pc:chgData name="Roxanne Jones" userId="eee357d1-15dd-4a73-981c-b7041387288c" providerId="ADAL" clId="{C0690013-CA34-4660-AF5F-F9AD61C2F094}" dt="2022-09-28T23:36:54.119" v="64" actId="962"/>
        <pc:sldMkLst>
          <pc:docMk/>
          <pc:sldMk cId="2878449677" sldId="424"/>
        </pc:sldMkLst>
        <pc:spChg chg="mod">
          <ac:chgData name="Roxanne Jones" userId="eee357d1-15dd-4a73-981c-b7041387288c" providerId="ADAL" clId="{C0690013-CA34-4660-AF5F-F9AD61C2F094}" dt="2022-09-28T23:24:52.629" v="35" actId="20577"/>
          <ac:spMkLst>
            <pc:docMk/>
            <pc:sldMk cId="2878449677" sldId="424"/>
            <ac:spMk id="2" creationId="{E590B623-7CDD-44F8-A9F5-940352676D01}"/>
          </ac:spMkLst>
        </pc:spChg>
        <pc:picChg chg="mod">
          <ac:chgData name="Roxanne Jones" userId="eee357d1-15dd-4a73-981c-b7041387288c" providerId="ADAL" clId="{C0690013-CA34-4660-AF5F-F9AD61C2F094}" dt="2022-09-28T23:36:54.119" v="64" actId="962"/>
          <ac:picMkLst>
            <pc:docMk/>
            <pc:sldMk cId="2878449677" sldId="424"/>
            <ac:picMk id="5" creationId="{AA6E0832-638A-4D74-9143-E346E49EB80A}"/>
          </ac:picMkLst>
        </pc:picChg>
      </pc:sldChg>
      <pc:sldChg chg="modSp">
        <pc:chgData name="Roxanne Jones" userId="eee357d1-15dd-4a73-981c-b7041387288c" providerId="ADAL" clId="{C0690013-CA34-4660-AF5F-F9AD61C2F094}" dt="2022-09-28T23:25:12.324" v="42" actId="20577"/>
        <pc:sldMkLst>
          <pc:docMk/>
          <pc:sldMk cId="237184334" sldId="441"/>
        </pc:sldMkLst>
        <pc:spChg chg="mod">
          <ac:chgData name="Roxanne Jones" userId="eee357d1-15dd-4a73-981c-b7041387288c" providerId="ADAL" clId="{C0690013-CA34-4660-AF5F-F9AD61C2F094}" dt="2022-09-28T23:25:12.324" v="42" actId="20577"/>
          <ac:spMkLst>
            <pc:docMk/>
            <pc:sldMk cId="237184334" sldId="441"/>
            <ac:spMk id="6" creationId="{8A16BDE1-0BDD-47AC-8642-1BF12B633FFE}"/>
          </ac:spMkLst>
        </pc:spChg>
      </pc:sldChg>
      <pc:sldChg chg="modSp">
        <pc:chgData name="Roxanne Jones" userId="eee357d1-15dd-4a73-981c-b7041387288c" providerId="ADAL" clId="{C0690013-CA34-4660-AF5F-F9AD61C2F094}" dt="2022-09-28T23:24:17.653" v="9" actId="20577"/>
        <pc:sldMkLst>
          <pc:docMk/>
          <pc:sldMk cId="2449543414" sldId="449"/>
        </pc:sldMkLst>
        <pc:spChg chg="mod">
          <ac:chgData name="Roxanne Jones" userId="eee357d1-15dd-4a73-981c-b7041387288c" providerId="ADAL" clId="{C0690013-CA34-4660-AF5F-F9AD61C2F094}" dt="2022-09-28T23:24:17.653" v="9" actId="20577"/>
          <ac:spMkLst>
            <pc:docMk/>
            <pc:sldMk cId="2449543414" sldId="449"/>
            <ac:spMk id="3" creationId="{63285D71-05A6-49EB-8F4C-247B9B46DF36}"/>
          </ac:spMkLst>
        </pc:spChg>
      </pc:sldChg>
      <pc:sldChg chg="modSp">
        <pc:chgData name="Roxanne Jones" userId="eee357d1-15dd-4a73-981c-b7041387288c" providerId="ADAL" clId="{C0690013-CA34-4660-AF5F-F9AD61C2F094}" dt="2022-09-28T23:24:21.780" v="12" actId="20577"/>
        <pc:sldMkLst>
          <pc:docMk/>
          <pc:sldMk cId="576856902" sldId="451"/>
        </pc:sldMkLst>
        <pc:spChg chg="mod">
          <ac:chgData name="Roxanne Jones" userId="eee357d1-15dd-4a73-981c-b7041387288c" providerId="ADAL" clId="{C0690013-CA34-4660-AF5F-F9AD61C2F094}" dt="2022-09-28T23:24:21.780" v="12" actId="20577"/>
          <ac:spMkLst>
            <pc:docMk/>
            <pc:sldMk cId="576856902" sldId="451"/>
            <ac:spMk id="3" creationId="{50426AF1-E2D7-46A4-8A20-B81CF6BEFD53}"/>
          </ac:spMkLst>
        </pc:spChg>
      </pc:sldChg>
      <pc:sldChg chg="modSp">
        <pc:chgData name="Roxanne Jones" userId="eee357d1-15dd-4a73-981c-b7041387288c" providerId="ADAL" clId="{C0690013-CA34-4660-AF5F-F9AD61C2F094}" dt="2022-09-28T23:24:30.093" v="18" actId="20577"/>
        <pc:sldMkLst>
          <pc:docMk/>
          <pc:sldMk cId="2406084822" sldId="453"/>
        </pc:sldMkLst>
        <pc:spChg chg="mod">
          <ac:chgData name="Roxanne Jones" userId="eee357d1-15dd-4a73-981c-b7041387288c" providerId="ADAL" clId="{C0690013-CA34-4660-AF5F-F9AD61C2F094}" dt="2022-09-28T23:24:30.093" v="18" actId="20577"/>
          <ac:spMkLst>
            <pc:docMk/>
            <pc:sldMk cId="2406084822" sldId="453"/>
            <ac:spMk id="3" creationId="{741A041E-40B2-487D-808D-71A86B30FD16}"/>
          </ac:spMkLst>
        </pc:spChg>
      </pc:sldChg>
      <pc:sldChg chg="delSp">
        <pc:chgData name="Roxanne Jones" userId="eee357d1-15dd-4a73-981c-b7041387288c" providerId="ADAL" clId="{C0690013-CA34-4660-AF5F-F9AD61C2F094}" dt="2022-09-28T23:28:54.746" v="49" actId="478"/>
        <pc:sldMkLst>
          <pc:docMk/>
          <pc:sldMk cId="1527711971" sldId="464"/>
        </pc:sldMkLst>
        <pc:spChg chg="del">
          <ac:chgData name="Roxanne Jones" userId="eee357d1-15dd-4a73-981c-b7041387288c" providerId="ADAL" clId="{C0690013-CA34-4660-AF5F-F9AD61C2F094}" dt="2022-09-28T23:28:54.746" v="49" actId="478"/>
          <ac:spMkLst>
            <pc:docMk/>
            <pc:sldMk cId="1527711971" sldId="464"/>
            <ac:spMk id="6" creationId="{0CD6FE3F-2806-0890-6315-8DB67977A60B}"/>
          </ac:spMkLst>
        </pc:spChg>
      </pc:sldChg>
      <pc:sldChg chg="delSp">
        <pc:chgData name="Roxanne Jones" userId="eee357d1-15dd-4a73-981c-b7041387288c" providerId="ADAL" clId="{C0690013-CA34-4660-AF5F-F9AD61C2F094}" dt="2022-09-28T23:28:03.579" v="47" actId="478"/>
        <pc:sldMkLst>
          <pc:docMk/>
          <pc:sldMk cId="1275082372" sldId="466"/>
        </pc:sldMkLst>
        <pc:spChg chg="del">
          <ac:chgData name="Roxanne Jones" userId="eee357d1-15dd-4a73-981c-b7041387288c" providerId="ADAL" clId="{C0690013-CA34-4660-AF5F-F9AD61C2F094}" dt="2022-09-28T23:28:03.579" v="47" actId="478"/>
          <ac:spMkLst>
            <pc:docMk/>
            <pc:sldMk cId="1275082372" sldId="466"/>
            <ac:spMk id="5" creationId="{FA5831B7-DFB9-A413-EC59-7655EF9AE98F}"/>
          </ac:spMkLst>
        </pc:spChg>
      </pc:sldChg>
      <pc:sldChg chg="modSp">
        <pc:chgData name="Roxanne Jones" userId="eee357d1-15dd-4a73-981c-b7041387288c" providerId="ADAL" clId="{C0690013-CA34-4660-AF5F-F9AD61C2F094}" dt="2022-09-28T23:25:02.172" v="39" actId="20577"/>
        <pc:sldMkLst>
          <pc:docMk/>
          <pc:sldMk cId="2701910104" sldId="1870"/>
        </pc:sldMkLst>
        <pc:spChg chg="mod">
          <ac:chgData name="Roxanne Jones" userId="eee357d1-15dd-4a73-981c-b7041387288c" providerId="ADAL" clId="{C0690013-CA34-4660-AF5F-F9AD61C2F094}" dt="2022-09-28T23:25:02.172" v="39" actId="20577"/>
          <ac:spMkLst>
            <pc:docMk/>
            <pc:sldMk cId="2701910104" sldId="1870"/>
            <ac:spMk id="3" creationId="{EF99585A-5E1F-40FA-8E64-BB4F04611657}"/>
          </ac:spMkLst>
        </pc:spChg>
      </pc:sldChg>
      <pc:sldChg chg="modSp">
        <pc:chgData name="Roxanne Jones" userId="eee357d1-15dd-4a73-981c-b7041387288c" providerId="ADAL" clId="{C0690013-CA34-4660-AF5F-F9AD61C2F094}" dt="2022-09-28T23:25:06.267" v="41" actId="20577"/>
        <pc:sldMkLst>
          <pc:docMk/>
          <pc:sldMk cId="261615471" sldId="1873"/>
        </pc:sldMkLst>
        <pc:spChg chg="mod">
          <ac:chgData name="Roxanne Jones" userId="eee357d1-15dd-4a73-981c-b7041387288c" providerId="ADAL" clId="{C0690013-CA34-4660-AF5F-F9AD61C2F094}" dt="2022-09-28T23:25:06.267" v="41" actId="20577"/>
          <ac:spMkLst>
            <pc:docMk/>
            <pc:sldMk cId="261615471" sldId="1873"/>
            <ac:spMk id="2" creationId="{9B8BBDC7-B590-43B7-BBD0-3A247210E1AC}"/>
          </ac:spMkLst>
        </pc:spChg>
      </pc:sldChg>
      <pc:sldChg chg="modSp">
        <pc:chgData name="Roxanne Jones" userId="eee357d1-15dd-4a73-981c-b7041387288c" providerId="ADAL" clId="{C0690013-CA34-4660-AF5F-F9AD61C2F094}" dt="2022-09-28T23:28:37.067" v="48"/>
        <pc:sldMkLst>
          <pc:docMk/>
          <pc:sldMk cId="1811410728" sldId="1888"/>
        </pc:sldMkLst>
        <pc:spChg chg="mod">
          <ac:chgData name="Roxanne Jones" userId="eee357d1-15dd-4a73-981c-b7041387288c" providerId="ADAL" clId="{C0690013-CA34-4660-AF5F-F9AD61C2F094}" dt="2022-09-28T23:28:37.067" v="48"/>
          <ac:spMkLst>
            <pc:docMk/>
            <pc:sldMk cId="1811410728" sldId="1888"/>
            <ac:spMk id="3" creationId="{00F984E2-31A5-468B-BDD2-9BF3D346F298}"/>
          </ac:spMkLst>
        </pc:spChg>
      </pc:sldChg>
    </pc:docChg>
  </pc:docChgLst>
  <pc:docChgLst>
    <pc:chgData name="Mary Lee Porterfield" userId="S::marylee.porterfield@sri.com::196958fc-1de0-4128-97d1-ab392c39b9af" providerId="AD" clId="Web-{B2979B21-368B-8250-2262-3D29BFC7E016}"/>
    <pc:docChg chg="modSld">
      <pc:chgData name="Mary Lee Porterfield" userId="S::marylee.porterfield@sri.com::196958fc-1de0-4128-97d1-ab392c39b9af" providerId="AD" clId="Web-{B2979B21-368B-8250-2262-3D29BFC7E016}" dt="2022-08-12T13:56:48.396" v="75"/>
      <pc:docMkLst>
        <pc:docMk/>
      </pc:docMkLst>
      <pc:sldChg chg="modNotes">
        <pc:chgData name="Mary Lee Porterfield" userId="S::marylee.porterfield@sri.com::196958fc-1de0-4128-97d1-ab392c39b9af" providerId="AD" clId="Web-{B2979B21-368B-8250-2262-3D29BFC7E016}" dt="2022-08-12T13:56:48.396" v="75"/>
        <pc:sldMkLst>
          <pc:docMk/>
          <pc:sldMk cId="2878449677" sldId="424"/>
        </pc:sldMkLst>
      </pc:sldChg>
      <pc:sldChg chg="mod modShow">
        <pc:chgData name="Mary Lee Porterfield" userId="S::marylee.porterfield@sri.com::196958fc-1de0-4128-97d1-ab392c39b9af" providerId="AD" clId="Web-{B2979B21-368B-8250-2262-3D29BFC7E016}" dt="2022-08-12T13:46:16.999" v="3"/>
        <pc:sldMkLst>
          <pc:docMk/>
          <pc:sldMk cId="552662279" sldId="443"/>
        </pc:sldMkLst>
      </pc:sldChg>
      <pc:sldChg chg="mod modShow">
        <pc:chgData name="Mary Lee Porterfield" userId="S::marylee.porterfield@sri.com::196958fc-1de0-4128-97d1-ab392c39b9af" providerId="AD" clId="Web-{B2979B21-368B-8250-2262-3D29BFC7E016}" dt="2022-08-12T13:10:04.087" v="0"/>
        <pc:sldMkLst>
          <pc:docMk/>
          <pc:sldMk cId="619587345" sldId="457"/>
        </pc:sldMkLst>
      </pc:sldChg>
      <pc:sldChg chg="modNotes">
        <pc:chgData name="Mary Lee Porterfield" userId="S::marylee.porterfield@sri.com::196958fc-1de0-4128-97d1-ab392c39b9af" providerId="AD" clId="Web-{B2979B21-368B-8250-2262-3D29BFC7E016}" dt="2022-08-12T13:46:14.171" v="2"/>
        <pc:sldMkLst>
          <pc:docMk/>
          <pc:sldMk cId="2225988612" sldId="459"/>
        </pc:sldMkLst>
      </pc:sldChg>
    </pc:docChg>
  </pc:docChgLst>
  <pc:docChgLst>
    <pc:chgData name="Ciearra Norwood-Williams" userId="61a26a7c-c72a-49f4-822c-e42405c6e5ec" providerId="ADAL" clId="{B8AFDE27-1E96-4A81-8D5A-4ADADB8BAA83}"/>
    <pc:docChg chg="modSld">
      <pc:chgData name="Ciearra Norwood-Williams" userId="61a26a7c-c72a-49f4-822c-e42405c6e5ec" providerId="ADAL" clId="{B8AFDE27-1E96-4A81-8D5A-4ADADB8BAA83}" dt="2022-09-28T05:39:44.483" v="787" actId="962"/>
      <pc:docMkLst>
        <pc:docMk/>
      </pc:docMkLst>
      <pc:sldChg chg="modSp mod">
        <pc:chgData name="Ciearra Norwood-Williams" userId="61a26a7c-c72a-49f4-822c-e42405c6e5ec" providerId="ADAL" clId="{B8AFDE27-1E96-4A81-8D5A-4ADADB8BAA83}" dt="2022-09-28T05:39:44.483" v="787" actId="962"/>
        <pc:sldMkLst>
          <pc:docMk/>
          <pc:sldMk cId="616654060" sldId="256"/>
        </pc:sldMkLst>
        <pc:spChg chg="mod">
          <ac:chgData name="Ciearra Norwood-Williams" userId="61a26a7c-c72a-49f4-822c-e42405c6e5ec" providerId="ADAL" clId="{B8AFDE27-1E96-4A81-8D5A-4ADADB8BAA83}" dt="2022-09-28T05:39:44.483" v="787" actId="962"/>
          <ac:spMkLst>
            <pc:docMk/>
            <pc:sldMk cId="616654060" sldId="256"/>
            <ac:spMk id="3" creationId="{2B19F451-67B2-1447-A6BD-5A8F88C47B7E}"/>
          </ac:spMkLst>
        </pc:spChg>
        <pc:picChg chg="mod">
          <ac:chgData name="Ciearra Norwood-Williams" userId="61a26a7c-c72a-49f4-822c-e42405c6e5ec" providerId="ADAL" clId="{B8AFDE27-1E96-4A81-8D5A-4ADADB8BAA83}" dt="2022-09-28T05:33:27.703" v="5" actId="962"/>
          <ac:picMkLst>
            <pc:docMk/>
            <pc:sldMk cId="616654060" sldId="256"/>
            <ac:picMk id="14" creationId="{CD11E601-3F7B-4343-8069-8F7DBEB137C9}"/>
          </ac:picMkLst>
        </pc:picChg>
      </pc:sldChg>
      <pc:sldChg chg="modSp mod">
        <pc:chgData name="Ciearra Norwood-Williams" userId="61a26a7c-c72a-49f4-822c-e42405c6e5ec" providerId="ADAL" clId="{B8AFDE27-1E96-4A81-8D5A-4ADADB8BAA83}" dt="2022-09-28T05:38:27.692" v="753" actId="962"/>
        <pc:sldMkLst>
          <pc:docMk/>
          <pc:sldMk cId="2261658630" sldId="263"/>
        </pc:sldMkLst>
        <pc:picChg chg="mod">
          <ac:chgData name="Ciearra Norwood-Williams" userId="61a26a7c-c72a-49f4-822c-e42405c6e5ec" providerId="ADAL" clId="{B8AFDE27-1E96-4A81-8D5A-4ADADB8BAA83}" dt="2022-09-28T05:38:27.692" v="753" actId="962"/>
          <ac:picMkLst>
            <pc:docMk/>
            <pc:sldMk cId="2261658630" sldId="263"/>
            <ac:picMk id="10" creationId="{C10C30C0-6FA3-CA47-BE38-14956011A42A}"/>
          </ac:picMkLst>
        </pc:picChg>
      </pc:sldChg>
      <pc:sldChg chg="modSp mod">
        <pc:chgData name="Ciearra Norwood-Williams" userId="61a26a7c-c72a-49f4-822c-e42405c6e5ec" providerId="ADAL" clId="{B8AFDE27-1E96-4A81-8D5A-4ADADB8BAA83}" dt="2022-09-28T05:33:39.273" v="11" actId="962"/>
        <pc:sldMkLst>
          <pc:docMk/>
          <pc:sldMk cId="2035676878" sldId="269"/>
        </pc:sldMkLst>
        <pc:picChg chg="mod">
          <ac:chgData name="Ciearra Norwood-Williams" userId="61a26a7c-c72a-49f4-822c-e42405c6e5ec" providerId="ADAL" clId="{B8AFDE27-1E96-4A81-8D5A-4ADADB8BAA83}" dt="2022-09-28T05:33:39.273" v="11" actId="962"/>
          <ac:picMkLst>
            <pc:docMk/>
            <pc:sldMk cId="2035676878" sldId="269"/>
            <ac:picMk id="6" creationId="{606ABB8C-081B-4E73-8E1D-224A9E78E355}"/>
          </ac:picMkLst>
        </pc:picChg>
      </pc:sldChg>
      <pc:sldChg chg="modSp mod">
        <pc:chgData name="Ciearra Norwood-Williams" userId="61a26a7c-c72a-49f4-822c-e42405c6e5ec" providerId="ADAL" clId="{B8AFDE27-1E96-4A81-8D5A-4ADADB8BAA83}" dt="2022-09-28T05:37:05.661" v="595" actId="962"/>
        <pc:sldMkLst>
          <pc:docMk/>
          <pc:sldMk cId="3630255104" sldId="365"/>
        </pc:sldMkLst>
        <pc:picChg chg="mod">
          <ac:chgData name="Ciearra Norwood-Williams" userId="61a26a7c-c72a-49f4-822c-e42405c6e5ec" providerId="ADAL" clId="{B8AFDE27-1E96-4A81-8D5A-4ADADB8BAA83}" dt="2022-09-28T05:37:05.661" v="595" actId="962"/>
          <ac:picMkLst>
            <pc:docMk/>
            <pc:sldMk cId="3630255104" sldId="365"/>
            <ac:picMk id="11" creationId="{5FAF7DC4-DB2E-4E7E-B515-51837E3E7B93}"/>
          </ac:picMkLst>
        </pc:picChg>
      </pc:sldChg>
      <pc:sldChg chg="modSp mod">
        <pc:chgData name="Ciearra Norwood-Williams" userId="61a26a7c-c72a-49f4-822c-e42405c6e5ec" providerId="ADAL" clId="{B8AFDE27-1E96-4A81-8D5A-4ADADB8BAA83}" dt="2022-09-28T05:36:31.078" v="576" actId="962"/>
        <pc:sldMkLst>
          <pc:docMk/>
          <pc:sldMk cId="2049909006" sldId="448"/>
        </pc:sldMkLst>
        <pc:picChg chg="mod">
          <ac:chgData name="Ciearra Norwood-Williams" userId="61a26a7c-c72a-49f4-822c-e42405c6e5ec" providerId="ADAL" clId="{B8AFDE27-1E96-4A81-8D5A-4ADADB8BAA83}" dt="2022-09-28T05:36:31.078" v="576" actId="962"/>
          <ac:picMkLst>
            <pc:docMk/>
            <pc:sldMk cId="2049909006" sldId="448"/>
            <ac:picMk id="4" creationId="{81296B76-D66A-457E-A8BB-924533FC8DE2}"/>
          </ac:picMkLst>
        </pc:picChg>
      </pc:sldChg>
      <pc:sldChg chg="modSp mod">
        <pc:chgData name="Ciearra Norwood-Williams" userId="61a26a7c-c72a-49f4-822c-e42405c6e5ec" providerId="ADAL" clId="{B8AFDE27-1E96-4A81-8D5A-4ADADB8BAA83}" dt="2022-09-28T05:36:48.790" v="583" actId="962"/>
        <pc:sldMkLst>
          <pc:docMk/>
          <pc:sldMk cId="2449543414" sldId="449"/>
        </pc:sldMkLst>
        <pc:picChg chg="mod">
          <ac:chgData name="Ciearra Norwood-Williams" userId="61a26a7c-c72a-49f4-822c-e42405c6e5ec" providerId="ADAL" clId="{B8AFDE27-1E96-4A81-8D5A-4ADADB8BAA83}" dt="2022-09-28T05:36:48.790" v="583" actId="962"/>
          <ac:picMkLst>
            <pc:docMk/>
            <pc:sldMk cId="2449543414" sldId="449"/>
            <ac:picMk id="4" creationId="{01096B0F-E75C-49C5-B726-68A937023744}"/>
          </ac:picMkLst>
        </pc:picChg>
      </pc:sldChg>
      <pc:sldChg chg="modSp mod">
        <pc:chgData name="Ciearra Norwood-Williams" userId="61a26a7c-c72a-49f4-822c-e42405c6e5ec" providerId="ADAL" clId="{B8AFDE27-1E96-4A81-8D5A-4ADADB8BAA83}" dt="2022-09-28T05:37:48.788" v="743" actId="962"/>
        <pc:sldMkLst>
          <pc:docMk/>
          <pc:sldMk cId="1325990372" sldId="456"/>
        </pc:sldMkLst>
        <pc:graphicFrameChg chg="mod">
          <ac:chgData name="Ciearra Norwood-Williams" userId="61a26a7c-c72a-49f4-822c-e42405c6e5ec" providerId="ADAL" clId="{B8AFDE27-1E96-4A81-8D5A-4ADADB8BAA83}" dt="2022-09-28T05:37:48.788" v="743" actId="962"/>
          <ac:graphicFrameMkLst>
            <pc:docMk/>
            <pc:sldMk cId="1325990372" sldId="456"/>
            <ac:graphicFrameMk id="4" creationId="{09875F03-3E55-4B49-B0C8-85CDDB29A338}"/>
          </ac:graphicFrameMkLst>
        </pc:graphicFrameChg>
      </pc:sldChg>
    </pc:docChg>
  </pc:docChgLst>
  <pc:docChgLst>
    <pc:chgData name="Mary Lee Porterfield" userId="S::marylee.porterfield@sri.com::196958fc-1de0-4128-97d1-ab392c39b9af" providerId="AD" clId="Web-{C71A7AE9-2EB2-A18B-4CC0-C46AD35FA77D}"/>
    <pc:docChg chg="modSld">
      <pc:chgData name="Mary Lee Porterfield" userId="S::marylee.porterfield@sri.com::196958fc-1de0-4128-97d1-ab392c39b9af" providerId="AD" clId="Web-{C71A7AE9-2EB2-A18B-4CC0-C46AD35FA77D}" dt="2022-08-12T16:51:51.596" v="564"/>
      <pc:docMkLst>
        <pc:docMk/>
      </pc:docMkLst>
      <pc:sldChg chg="modSp modNotes">
        <pc:chgData name="Mary Lee Porterfield" userId="S::marylee.porterfield@sri.com::196958fc-1de0-4128-97d1-ab392c39b9af" providerId="AD" clId="Web-{C71A7AE9-2EB2-A18B-4CC0-C46AD35FA77D}" dt="2022-08-12T16:40:56.479" v="175" actId="20577"/>
        <pc:sldMkLst>
          <pc:docMk/>
          <pc:sldMk cId="2878449677" sldId="424"/>
        </pc:sldMkLst>
        <pc:spChg chg="mod">
          <ac:chgData name="Mary Lee Porterfield" userId="S::marylee.porterfield@sri.com::196958fc-1de0-4128-97d1-ab392c39b9af" providerId="AD" clId="Web-{C71A7AE9-2EB2-A18B-4CC0-C46AD35FA77D}" dt="2022-08-12T16:40:56.479" v="175" actId="20577"/>
          <ac:spMkLst>
            <pc:docMk/>
            <pc:sldMk cId="2878449677" sldId="424"/>
            <ac:spMk id="2" creationId="{E590B623-7CDD-44F8-A9F5-940352676D01}"/>
          </ac:spMkLst>
        </pc:spChg>
        <pc:spChg chg="mod">
          <ac:chgData name="Mary Lee Porterfield" userId="S::marylee.porterfield@sri.com::196958fc-1de0-4128-97d1-ab392c39b9af" providerId="AD" clId="Web-{C71A7AE9-2EB2-A18B-4CC0-C46AD35FA77D}" dt="2022-08-12T16:31:12.895" v="16" actId="20577"/>
          <ac:spMkLst>
            <pc:docMk/>
            <pc:sldMk cId="2878449677" sldId="424"/>
            <ac:spMk id="3" creationId="{AB0D44D9-6300-4691-8FCF-8FF35F780C97}"/>
          </ac:spMkLst>
        </pc:spChg>
        <pc:picChg chg="mod modCrop">
          <ac:chgData name="Mary Lee Porterfield" userId="S::marylee.porterfield@sri.com::196958fc-1de0-4128-97d1-ab392c39b9af" providerId="AD" clId="Web-{C71A7AE9-2EB2-A18B-4CC0-C46AD35FA77D}" dt="2022-08-12T16:37:28.102" v="156" actId="14100"/>
          <ac:picMkLst>
            <pc:docMk/>
            <pc:sldMk cId="2878449677" sldId="424"/>
            <ac:picMk id="5" creationId="{AA6E0832-638A-4D74-9143-E346E49EB80A}"/>
          </ac:picMkLst>
        </pc:picChg>
      </pc:sldChg>
      <pc:sldChg chg="mod modShow">
        <pc:chgData name="Mary Lee Porterfield" userId="S::marylee.porterfield@sri.com::196958fc-1de0-4128-97d1-ab392c39b9af" providerId="AD" clId="Web-{C71A7AE9-2EB2-A18B-4CC0-C46AD35FA77D}" dt="2022-08-12T16:38:42.728" v="162"/>
        <pc:sldMkLst>
          <pc:docMk/>
          <pc:sldMk cId="2225988612" sldId="459"/>
        </pc:sldMkLst>
      </pc:sldChg>
      <pc:sldChg chg="modSp">
        <pc:chgData name="Mary Lee Porterfield" userId="S::marylee.porterfield@sri.com::196958fc-1de0-4128-97d1-ab392c39b9af" providerId="AD" clId="Web-{C71A7AE9-2EB2-A18B-4CC0-C46AD35FA77D}" dt="2022-08-12T16:41:30.620" v="176" actId="14100"/>
        <pc:sldMkLst>
          <pc:docMk/>
          <pc:sldMk cId="2704181317" sldId="460"/>
        </pc:sldMkLst>
        <pc:spChg chg="mod">
          <ac:chgData name="Mary Lee Porterfield" userId="S::marylee.porterfield@sri.com::196958fc-1de0-4128-97d1-ab392c39b9af" providerId="AD" clId="Web-{C71A7AE9-2EB2-A18B-4CC0-C46AD35FA77D}" dt="2022-08-12T16:41:30.620" v="176" actId="14100"/>
          <ac:spMkLst>
            <pc:docMk/>
            <pc:sldMk cId="2704181317" sldId="460"/>
            <ac:spMk id="3" creationId="{8B8CCF86-0390-44B4-B295-73AFB6E60F9A}"/>
          </ac:spMkLst>
        </pc:spChg>
      </pc:sldChg>
      <pc:sldChg chg="addSp modSp modNotes">
        <pc:chgData name="Mary Lee Porterfield" userId="S::marylee.porterfield@sri.com::196958fc-1de0-4128-97d1-ab392c39b9af" providerId="AD" clId="Web-{C71A7AE9-2EB2-A18B-4CC0-C46AD35FA77D}" dt="2022-08-12T16:51:51.596" v="564"/>
        <pc:sldMkLst>
          <pc:docMk/>
          <pc:sldMk cId="1922698524" sldId="461"/>
        </pc:sldMkLst>
        <pc:spChg chg="mod">
          <ac:chgData name="Mary Lee Porterfield" userId="S::marylee.porterfield@sri.com::196958fc-1de0-4128-97d1-ab392c39b9af" providerId="AD" clId="Web-{C71A7AE9-2EB2-A18B-4CC0-C46AD35FA77D}" dt="2022-08-12T16:45:20.748" v="295" actId="20577"/>
          <ac:spMkLst>
            <pc:docMk/>
            <pc:sldMk cId="1922698524" sldId="461"/>
            <ac:spMk id="3" creationId="{3E7C965B-0B1B-46FA-A134-49F5F06349F3}"/>
          </ac:spMkLst>
        </pc:spChg>
        <pc:graphicFrameChg chg="add mod modGraphic">
          <ac:chgData name="Mary Lee Porterfield" userId="S::marylee.porterfield@sri.com::196958fc-1de0-4128-97d1-ab392c39b9af" providerId="AD" clId="Web-{C71A7AE9-2EB2-A18B-4CC0-C46AD35FA77D}" dt="2022-08-12T16:51:51.596" v="564"/>
          <ac:graphicFrameMkLst>
            <pc:docMk/>
            <pc:sldMk cId="1922698524" sldId="461"/>
            <ac:graphicFrameMk id="4" creationId="{BB3C109B-1245-E6C9-DB84-E4AF8A4C8A19}"/>
          </ac:graphicFrameMkLst>
        </pc:graphicFrameChg>
      </pc:sldChg>
      <pc:sldChg chg="addSp modSp mod modShow modNotes">
        <pc:chgData name="Mary Lee Porterfield" userId="S::marylee.porterfield@sri.com::196958fc-1de0-4128-97d1-ab392c39b9af" providerId="AD" clId="Web-{C71A7AE9-2EB2-A18B-4CC0-C46AD35FA77D}" dt="2022-08-12T16:51:40.861" v="560"/>
        <pc:sldMkLst>
          <pc:docMk/>
          <pc:sldMk cId="1788051587" sldId="462"/>
        </pc:sldMkLst>
        <pc:spChg chg="mod">
          <ac:chgData name="Mary Lee Porterfield" userId="S::marylee.porterfield@sri.com::196958fc-1de0-4128-97d1-ab392c39b9af" providerId="AD" clId="Web-{C71A7AE9-2EB2-A18B-4CC0-C46AD35FA77D}" dt="2022-08-12T16:48:06.171" v="448" actId="20577"/>
          <ac:spMkLst>
            <pc:docMk/>
            <pc:sldMk cId="1788051587" sldId="462"/>
            <ac:spMk id="3" creationId="{3E7C965B-0B1B-46FA-A134-49F5F06349F3}"/>
          </ac:spMkLst>
        </pc:spChg>
        <pc:spChg chg="add mod">
          <ac:chgData name="Mary Lee Porterfield" userId="S::marylee.porterfield@sri.com::196958fc-1de0-4128-97d1-ab392c39b9af" providerId="AD" clId="Web-{C71A7AE9-2EB2-A18B-4CC0-C46AD35FA77D}" dt="2022-08-12T16:50:35.532" v="516" actId="20577"/>
          <ac:spMkLst>
            <pc:docMk/>
            <pc:sldMk cId="1788051587" sldId="462"/>
            <ac:spMk id="4" creationId="{4853E64E-9CA9-4EA6-903A-3E45EF9C3D86}"/>
          </ac:spMkLst>
        </pc:spChg>
        <pc:spChg chg="add mod">
          <ac:chgData name="Mary Lee Porterfield" userId="S::marylee.porterfield@sri.com::196958fc-1de0-4128-97d1-ab392c39b9af" providerId="AD" clId="Web-{C71A7AE9-2EB2-A18B-4CC0-C46AD35FA77D}" dt="2022-08-12T16:51:03.658" v="523" actId="20577"/>
          <ac:spMkLst>
            <pc:docMk/>
            <pc:sldMk cId="1788051587" sldId="462"/>
            <ac:spMk id="6" creationId="{8F53D3D7-F266-30BD-7D97-4816A2DB03A1}"/>
          </ac:spMkLst>
        </pc:spChg>
      </pc:sldChg>
      <pc:sldChg chg="addSp delSp modSp">
        <pc:chgData name="Mary Lee Porterfield" userId="S::marylee.porterfield@sri.com::196958fc-1de0-4128-97d1-ab392c39b9af" providerId="AD" clId="Web-{C71A7AE9-2EB2-A18B-4CC0-C46AD35FA77D}" dt="2022-08-12T16:50:42.970" v="519"/>
        <pc:sldMkLst>
          <pc:docMk/>
          <pc:sldMk cId="2316662141" sldId="463"/>
        </pc:sldMkLst>
        <pc:spChg chg="add del">
          <ac:chgData name="Mary Lee Porterfield" userId="S::marylee.porterfield@sri.com::196958fc-1de0-4128-97d1-ab392c39b9af" providerId="AD" clId="Web-{C71A7AE9-2EB2-A18B-4CC0-C46AD35FA77D}" dt="2022-08-12T16:50:42.970" v="519"/>
          <ac:spMkLst>
            <pc:docMk/>
            <pc:sldMk cId="2316662141" sldId="463"/>
            <ac:spMk id="3" creationId="{F51080E2-1AE2-4D43-B283-B86DD72A683C}"/>
          </ac:spMkLst>
        </pc:spChg>
        <pc:spChg chg="add del mod">
          <ac:chgData name="Mary Lee Porterfield" userId="S::marylee.porterfield@sri.com::196958fc-1de0-4128-97d1-ab392c39b9af" providerId="AD" clId="Web-{C71A7AE9-2EB2-A18B-4CC0-C46AD35FA77D}" dt="2022-08-12T16:50:42.970" v="519"/>
          <ac:spMkLst>
            <pc:docMk/>
            <pc:sldMk cId="2316662141" sldId="463"/>
            <ac:spMk id="5" creationId="{3470981F-BA68-D042-3C6F-35E9E7ECEE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FC41C-EC11-4A3A-AAA5-387EEA631470}"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1B356F29-96AE-4D87-AFA5-8029AF5B6F2D}">
      <dgm:prSet phldrT="[Text]" custT="1"/>
      <dgm:spPr/>
      <dgm:t>
        <a:bodyPr/>
        <a:lstStyle/>
        <a:p>
          <a:pPr>
            <a:buFont typeface="Arial" panose="020B0604020202020204" pitchFamily="34" charset="0"/>
            <a:buChar char="•"/>
          </a:pPr>
          <a:r>
            <a:rPr lang="en-US" sz="2000">
              <a:solidFill>
                <a:schemeClr val="bg2"/>
              </a:solidFill>
            </a:rPr>
            <a:t>Initial Coaching Training</a:t>
          </a:r>
        </a:p>
      </dgm:t>
    </dgm:pt>
    <dgm:pt modelId="{A488598C-1D53-4DCB-87D7-A7F2315A62A2}" type="parTrans" cxnId="{669BE093-A1E5-494F-8236-2495D19E0524}">
      <dgm:prSet/>
      <dgm:spPr/>
      <dgm:t>
        <a:bodyPr/>
        <a:lstStyle/>
        <a:p>
          <a:endParaRPr lang="en-US"/>
        </a:p>
      </dgm:t>
    </dgm:pt>
    <dgm:pt modelId="{23FAC5F9-FC35-49F3-B9D7-7227E4020D67}" type="sibTrans" cxnId="{669BE093-A1E5-494F-8236-2495D19E0524}">
      <dgm:prSet/>
      <dgm:spPr/>
      <dgm:t>
        <a:bodyPr/>
        <a:lstStyle/>
        <a:p>
          <a:endParaRPr lang="en-US"/>
        </a:p>
      </dgm:t>
    </dgm:pt>
    <dgm:pt modelId="{5B525B26-AFB6-49F6-B26E-AB6F27D15A6F}">
      <dgm:prSet custT="1"/>
      <dgm:spPr/>
      <dgm:t>
        <a:bodyPr/>
        <a:lstStyle/>
        <a:p>
          <a:r>
            <a:rPr lang="en-US" sz="2000">
              <a:solidFill>
                <a:schemeClr val="bg2"/>
              </a:solidFill>
            </a:rPr>
            <a:t>Monthly Coaching Log &amp; Group Mentor Meeting</a:t>
          </a:r>
        </a:p>
      </dgm:t>
    </dgm:pt>
    <dgm:pt modelId="{A1D5420D-E421-48EE-A855-36542440B8B7}" type="parTrans" cxnId="{37E7B1D3-9AA1-48FF-88AE-BE5F27FFDD23}">
      <dgm:prSet/>
      <dgm:spPr/>
      <dgm:t>
        <a:bodyPr/>
        <a:lstStyle/>
        <a:p>
          <a:endParaRPr lang="en-US"/>
        </a:p>
      </dgm:t>
    </dgm:pt>
    <dgm:pt modelId="{69CA02DD-4997-4C23-81DB-4EE867BB5A16}" type="sibTrans" cxnId="{37E7B1D3-9AA1-48FF-88AE-BE5F27FFDD23}">
      <dgm:prSet/>
      <dgm:spPr/>
      <dgm:t>
        <a:bodyPr/>
        <a:lstStyle/>
        <a:p>
          <a:endParaRPr lang="en-US"/>
        </a:p>
      </dgm:t>
    </dgm:pt>
    <dgm:pt modelId="{240CD498-3325-4C07-8D88-2DD41D522F2D}">
      <dgm:prSet custT="1"/>
      <dgm:spPr/>
      <dgm:t>
        <a:bodyPr/>
        <a:lstStyle/>
        <a:p>
          <a:r>
            <a:rPr lang="en-US" sz="2000">
              <a:solidFill>
                <a:schemeClr val="bg2"/>
              </a:solidFill>
            </a:rPr>
            <a:t>Coaching Fidelity Criteria shared</a:t>
          </a:r>
        </a:p>
      </dgm:t>
    </dgm:pt>
    <dgm:pt modelId="{6997D04A-C8F2-4D9E-B523-52676E44C0E5}" type="parTrans" cxnId="{B398F38E-651D-4A70-8204-2BB72D3588D4}">
      <dgm:prSet/>
      <dgm:spPr/>
      <dgm:t>
        <a:bodyPr/>
        <a:lstStyle/>
        <a:p>
          <a:endParaRPr lang="en-US"/>
        </a:p>
      </dgm:t>
    </dgm:pt>
    <dgm:pt modelId="{7DF9975D-A649-4697-B6E9-59ADF73EB6E6}" type="sibTrans" cxnId="{B398F38E-651D-4A70-8204-2BB72D3588D4}">
      <dgm:prSet/>
      <dgm:spPr/>
      <dgm:t>
        <a:bodyPr/>
        <a:lstStyle/>
        <a:p>
          <a:endParaRPr lang="en-US"/>
        </a:p>
      </dgm:t>
    </dgm:pt>
    <dgm:pt modelId="{EEB07821-5B07-4E01-9B6C-62C0DC97524D}">
      <dgm:prSet custT="1"/>
      <dgm:spPr/>
      <dgm:t>
        <a:bodyPr/>
        <a:lstStyle/>
        <a:p>
          <a:r>
            <a:rPr lang="en-US" sz="2000">
              <a:solidFill>
                <a:schemeClr val="bg2"/>
              </a:solidFill>
            </a:rPr>
            <a:t>Mentors continue to coach providers</a:t>
          </a:r>
        </a:p>
      </dgm:t>
    </dgm:pt>
    <dgm:pt modelId="{DFF868B8-8D50-4A70-A1DC-1167389996E8}" type="parTrans" cxnId="{C31B1421-83F7-497C-BC69-206D68C77A98}">
      <dgm:prSet/>
      <dgm:spPr/>
      <dgm:t>
        <a:bodyPr/>
        <a:lstStyle/>
        <a:p>
          <a:endParaRPr lang="en-US"/>
        </a:p>
      </dgm:t>
    </dgm:pt>
    <dgm:pt modelId="{99B2F2E7-689E-4CFE-9466-3CC8FB653804}" type="sibTrans" cxnId="{C31B1421-83F7-497C-BC69-206D68C77A98}">
      <dgm:prSet/>
      <dgm:spPr/>
      <dgm:t>
        <a:bodyPr/>
        <a:lstStyle/>
        <a:p>
          <a:endParaRPr lang="en-US"/>
        </a:p>
      </dgm:t>
    </dgm:pt>
    <dgm:pt modelId="{CBEA8E79-8839-4DF6-9974-B1DA1EC20CF4}">
      <dgm:prSet custT="1"/>
      <dgm:spPr/>
      <dgm:t>
        <a:bodyPr/>
        <a:lstStyle/>
        <a:p>
          <a:r>
            <a:rPr lang="en-US" sz="2000">
              <a:solidFill>
                <a:schemeClr val="bg2"/>
              </a:solidFill>
            </a:rPr>
            <a:t>Coaching Fidelity Process &amp; Training Modules</a:t>
          </a:r>
        </a:p>
      </dgm:t>
    </dgm:pt>
    <dgm:pt modelId="{1B68960C-C55B-42D7-99EF-315391607715}" type="parTrans" cxnId="{8BC4A951-55DB-4350-AA22-92773D24DD31}">
      <dgm:prSet/>
      <dgm:spPr/>
      <dgm:t>
        <a:bodyPr/>
        <a:lstStyle/>
        <a:p>
          <a:endParaRPr lang="en-US"/>
        </a:p>
      </dgm:t>
    </dgm:pt>
    <dgm:pt modelId="{BFFF98BE-2667-4D9B-A62B-831D8B7ED529}" type="sibTrans" cxnId="{8BC4A951-55DB-4350-AA22-92773D24DD31}">
      <dgm:prSet/>
      <dgm:spPr/>
      <dgm:t>
        <a:bodyPr/>
        <a:lstStyle/>
        <a:p>
          <a:endParaRPr lang="en-US"/>
        </a:p>
      </dgm:t>
    </dgm:pt>
    <dgm:pt modelId="{11034F15-3FD2-4D54-81C4-DB2A7BC84335}" type="pres">
      <dgm:prSet presAssocID="{E3DFC41C-EC11-4A3A-AAA5-387EEA631470}" presName="Name0" presStyleCnt="0">
        <dgm:presLayoutVars>
          <dgm:dir/>
          <dgm:resizeHandles val="exact"/>
        </dgm:presLayoutVars>
      </dgm:prSet>
      <dgm:spPr/>
    </dgm:pt>
    <dgm:pt modelId="{2EC1A8EA-064F-43F9-B245-16525AAB82A4}" type="pres">
      <dgm:prSet presAssocID="{1B356F29-96AE-4D87-AFA5-8029AF5B6F2D}" presName="node" presStyleLbl="node1" presStyleIdx="0" presStyleCnt="5">
        <dgm:presLayoutVars>
          <dgm:bulletEnabled val="1"/>
        </dgm:presLayoutVars>
      </dgm:prSet>
      <dgm:spPr/>
    </dgm:pt>
    <dgm:pt modelId="{273C8B54-0D78-4728-B63C-CEB9CBDEE944}" type="pres">
      <dgm:prSet presAssocID="{23FAC5F9-FC35-49F3-B9D7-7227E4020D67}" presName="sibTrans" presStyleLbl="sibTrans2D1" presStyleIdx="0" presStyleCnt="4"/>
      <dgm:spPr/>
    </dgm:pt>
    <dgm:pt modelId="{C6BA8236-41BB-4E2A-A2CC-190BFCC015FE}" type="pres">
      <dgm:prSet presAssocID="{23FAC5F9-FC35-49F3-B9D7-7227E4020D67}" presName="connectorText" presStyleLbl="sibTrans2D1" presStyleIdx="0" presStyleCnt="4"/>
      <dgm:spPr/>
    </dgm:pt>
    <dgm:pt modelId="{39FE5848-8C51-4062-AF85-4C39195CE327}" type="pres">
      <dgm:prSet presAssocID="{5B525B26-AFB6-49F6-B26E-AB6F27D15A6F}" presName="node" presStyleLbl="node1" presStyleIdx="1" presStyleCnt="5">
        <dgm:presLayoutVars>
          <dgm:bulletEnabled val="1"/>
        </dgm:presLayoutVars>
      </dgm:prSet>
      <dgm:spPr/>
    </dgm:pt>
    <dgm:pt modelId="{5F0D2BAB-4CA4-4063-9815-FFA75599698E}" type="pres">
      <dgm:prSet presAssocID="{69CA02DD-4997-4C23-81DB-4EE867BB5A16}" presName="sibTrans" presStyleLbl="sibTrans2D1" presStyleIdx="1" presStyleCnt="4"/>
      <dgm:spPr/>
    </dgm:pt>
    <dgm:pt modelId="{711CAEC8-BBE6-4AAE-A8B0-13D3998DFE91}" type="pres">
      <dgm:prSet presAssocID="{69CA02DD-4997-4C23-81DB-4EE867BB5A16}" presName="connectorText" presStyleLbl="sibTrans2D1" presStyleIdx="1" presStyleCnt="4"/>
      <dgm:spPr/>
    </dgm:pt>
    <dgm:pt modelId="{1F0D8BB9-271B-41AD-B15D-7CD8FC3CD112}" type="pres">
      <dgm:prSet presAssocID="{240CD498-3325-4C07-8D88-2DD41D522F2D}" presName="node" presStyleLbl="node1" presStyleIdx="2" presStyleCnt="5">
        <dgm:presLayoutVars>
          <dgm:bulletEnabled val="1"/>
        </dgm:presLayoutVars>
      </dgm:prSet>
      <dgm:spPr/>
    </dgm:pt>
    <dgm:pt modelId="{767A09B5-A452-4B7D-89FD-E395D744F290}" type="pres">
      <dgm:prSet presAssocID="{7DF9975D-A649-4697-B6E9-59ADF73EB6E6}" presName="sibTrans" presStyleLbl="sibTrans2D1" presStyleIdx="2" presStyleCnt="4"/>
      <dgm:spPr/>
    </dgm:pt>
    <dgm:pt modelId="{F0254940-DC10-4B92-B797-B18C54A9EA1E}" type="pres">
      <dgm:prSet presAssocID="{7DF9975D-A649-4697-B6E9-59ADF73EB6E6}" presName="connectorText" presStyleLbl="sibTrans2D1" presStyleIdx="2" presStyleCnt="4"/>
      <dgm:spPr/>
    </dgm:pt>
    <dgm:pt modelId="{5970288C-C967-442A-9900-834321903389}" type="pres">
      <dgm:prSet presAssocID="{EEB07821-5B07-4E01-9B6C-62C0DC97524D}" presName="node" presStyleLbl="node1" presStyleIdx="3" presStyleCnt="5">
        <dgm:presLayoutVars>
          <dgm:bulletEnabled val="1"/>
        </dgm:presLayoutVars>
      </dgm:prSet>
      <dgm:spPr/>
    </dgm:pt>
    <dgm:pt modelId="{3CB6B091-DBC4-4202-B24E-73E081767E4D}" type="pres">
      <dgm:prSet presAssocID="{99B2F2E7-689E-4CFE-9466-3CC8FB653804}" presName="sibTrans" presStyleLbl="sibTrans2D1" presStyleIdx="3" presStyleCnt="4"/>
      <dgm:spPr/>
    </dgm:pt>
    <dgm:pt modelId="{2034C4BF-5AD7-457C-988A-9505401E900D}" type="pres">
      <dgm:prSet presAssocID="{99B2F2E7-689E-4CFE-9466-3CC8FB653804}" presName="connectorText" presStyleLbl="sibTrans2D1" presStyleIdx="3" presStyleCnt="4"/>
      <dgm:spPr/>
    </dgm:pt>
    <dgm:pt modelId="{B0695FD1-A441-45CA-A5E2-55EC980DF657}" type="pres">
      <dgm:prSet presAssocID="{CBEA8E79-8839-4DF6-9974-B1DA1EC20CF4}" presName="node" presStyleLbl="node1" presStyleIdx="4" presStyleCnt="5">
        <dgm:presLayoutVars>
          <dgm:bulletEnabled val="1"/>
        </dgm:presLayoutVars>
      </dgm:prSet>
      <dgm:spPr/>
    </dgm:pt>
  </dgm:ptLst>
  <dgm:cxnLst>
    <dgm:cxn modelId="{D04CAE10-C6E9-497A-9645-0BB37452C966}" type="presOf" srcId="{23FAC5F9-FC35-49F3-B9D7-7227E4020D67}" destId="{C6BA8236-41BB-4E2A-A2CC-190BFCC015FE}" srcOrd="1" destOrd="0" presId="urn:microsoft.com/office/officeart/2005/8/layout/process1"/>
    <dgm:cxn modelId="{C31B1421-83F7-497C-BC69-206D68C77A98}" srcId="{E3DFC41C-EC11-4A3A-AAA5-387EEA631470}" destId="{EEB07821-5B07-4E01-9B6C-62C0DC97524D}" srcOrd="3" destOrd="0" parTransId="{DFF868B8-8D50-4A70-A1DC-1167389996E8}" sibTransId="{99B2F2E7-689E-4CFE-9466-3CC8FB653804}"/>
    <dgm:cxn modelId="{A9C1132C-325C-4118-96CF-D15866B9FEE8}" type="presOf" srcId="{69CA02DD-4997-4C23-81DB-4EE867BB5A16}" destId="{5F0D2BAB-4CA4-4063-9815-FFA75599698E}" srcOrd="0" destOrd="0" presId="urn:microsoft.com/office/officeart/2005/8/layout/process1"/>
    <dgm:cxn modelId="{51E99841-9832-46B1-AC6A-8EEDDF54D69A}" type="presOf" srcId="{CBEA8E79-8839-4DF6-9974-B1DA1EC20CF4}" destId="{B0695FD1-A441-45CA-A5E2-55EC980DF657}" srcOrd="0" destOrd="0" presId="urn:microsoft.com/office/officeart/2005/8/layout/process1"/>
    <dgm:cxn modelId="{5272F041-740E-4DBA-9D08-E086D4B0F637}" type="presOf" srcId="{69CA02DD-4997-4C23-81DB-4EE867BB5A16}" destId="{711CAEC8-BBE6-4AAE-A8B0-13D3998DFE91}" srcOrd="1" destOrd="0" presId="urn:microsoft.com/office/officeart/2005/8/layout/process1"/>
    <dgm:cxn modelId="{AA156365-D587-4638-B674-EA5A08CCC8EE}" type="presOf" srcId="{99B2F2E7-689E-4CFE-9466-3CC8FB653804}" destId="{2034C4BF-5AD7-457C-988A-9505401E900D}" srcOrd="1" destOrd="0" presId="urn:microsoft.com/office/officeart/2005/8/layout/process1"/>
    <dgm:cxn modelId="{3345426A-EBFA-4D61-9451-93B7874CB117}" type="presOf" srcId="{23FAC5F9-FC35-49F3-B9D7-7227E4020D67}" destId="{273C8B54-0D78-4728-B63C-CEB9CBDEE944}" srcOrd="0" destOrd="0" presId="urn:microsoft.com/office/officeart/2005/8/layout/process1"/>
    <dgm:cxn modelId="{8BC4A951-55DB-4350-AA22-92773D24DD31}" srcId="{E3DFC41C-EC11-4A3A-AAA5-387EEA631470}" destId="{CBEA8E79-8839-4DF6-9974-B1DA1EC20CF4}" srcOrd="4" destOrd="0" parTransId="{1B68960C-C55B-42D7-99EF-315391607715}" sibTransId="{BFFF98BE-2667-4D9B-A62B-831D8B7ED529}"/>
    <dgm:cxn modelId="{B1253973-0D4C-49C3-822E-9F1A22840A06}" type="presOf" srcId="{7DF9975D-A649-4697-B6E9-59ADF73EB6E6}" destId="{F0254940-DC10-4B92-B797-B18C54A9EA1E}" srcOrd="1" destOrd="0" presId="urn:microsoft.com/office/officeart/2005/8/layout/process1"/>
    <dgm:cxn modelId="{06B8CF7C-CF2C-452F-A0B5-425635CE2E3A}" type="presOf" srcId="{5B525B26-AFB6-49F6-B26E-AB6F27D15A6F}" destId="{39FE5848-8C51-4062-AF85-4C39195CE327}" srcOrd="0" destOrd="0" presId="urn:microsoft.com/office/officeart/2005/8/layout/process1"/>
    <dgm:cxn modelId="{9166B589-A4E4-4F2D-9DF4-4E06AE784FD9}" type="presOf" srcId="{E3DFC41C-EC11-4A3A-AAA5-387EEA631470}" destId="{11034F15-3FD2-4D54-81C4-DB2A7BC84335}" srcOrd="0" destOrd="0" presId="urn:microsoft.com/office/officeart/2005/8/layout/process1"/>
    <dgm:cxn modelId="{FDDD978E-F285-4975-BE96-8B804C8F7CC5}" type="presOf" srcId="{99B2F2E7-689E-4CFE-9466-3CC8FB653804}" destId="{3CB6B091-DBC4-4202-B24E-73E081767E4D}" srcOrd="0" destOrd="0" presId="urn:microsoft.com/office/officeart/2005/8/layout/process1"/>
    <dgm:cxn modelId="{B398F38E-651D-4A70-8204-2BB72D3588D4}" srcId="{E3DFC41C-EC11-4A3A-AAA5-387EEA631470}" destId="{240CD498-3325-4C07-8D88-2DD41D522F2D}" srcOrd="2" destOrd="0" parTransId="{6997D04A-C8F2-4D9E-B523-52676E44C0E5}" sibTransId="{7DF9975D-A649-4697-B6E9-59ADF73EB6E6}"/>
    <dgm:cxn modelId="{669BE093-A1E5-494F-8236-2495D19E0524}" srcId="{E3DFC41C-EC11-4A3A-AAA5-387EEA631470}" destId="{1B356F29-96AE-4D87-AFA5-8029AF5B6F2D}" srcOrd="0" destOrd="0" parTransId="{A488598C-1D53-4DCB-87D7-A7F2315A62A2}" sibTransId="{23FAC5F9-FC35-49F3-B9D7-7227E4020D67}"/>
    <dgm:cxn modelId="{3C2155A3-7FE8-4911-B73A-F11CB6C9C22F}" type="presOf" srcId="{EEB07821-5B07-4E01-9B6C-62C0DC97524D}" destId="{5970288C-C967-442A-9900-834321903389}" srcOrd="0" destOrd="0" presId="urn:microsoft.com/office/officeart/2005/8/layout/process1"/>
    <dgm:cxn modelId="{E2F5F3BA-5B6B-4A65-9421-43B8AABABF7E}" type="presOf" srcId="{7DF9975D-A649-4697-B6E9-59ADF73EB6E6}" destId="{767A09B5-A452-4B7D-89FD-E395D744F290}" srcOrd="0" destOrd="0" presId="urn:microsoft.com/office/officeart/2005/8/layout/process1"/>
    <dgm:cxn modelId="{37E7B1D3-9AA1-48FF-88AE-BE5F27FFDD23}" srcId="{E3DFC41C-EC11-4A3A-AAA5-387EEA631470}" destId="{5B525B26-AFB6-49F6-B26E-AB6F27D15A6F}" srcOrd="1" destOrd="0" parTransId="{A1D5420D-E421-48EE-A855-36542440B8B7}" sibTransId="{69CA02DD-4997-4C23-81DB-4EE867BB5A16}"/>
    <dgm:cxn modelId="{F8AE59DA-3F3D-4F08-908B-7F56419028D9}" type="presOf" srcId="{240CD498-3325-4C07-8D88-2DD41D522F2D}" destId="{1F0D8BB9-271B-41AD-B15D-7CD8FC3CD112}" srcOrd="0" destOrd="0" presId="urn:microsoft.com/office/officeart/2005/8/layout/process1"/>
    <dgm:cxn modelId="{C602D8EE-513A-46CF-94E5-14ED8E993062}" type="presOf" srcId="{1B356F29-96AE-4D87-AFA5-8029AF5B6F2D}" destId="{2EC1A8EA-064F-43F9-B245-16525AAB82A4}" srcOrd="0" destOrd="0" presId="urn:microsoft.com/office/officeart/2005/8/layout/process1"/>
    <dgm:cxn modelId="{60F77465-DC5C-4E85-8F4C-A3753047C3C9}" type="presParOf" srcId="{11034F15-3FD2-4D54-81C4-DB2A7BC84335}" destId="{2EC1A8EA-064F-43F9-B245-16525AAB82A4}" srcOrd="0" destOrd="0" presId="urn:microsoft.com/office/officeart/2005/8/layout/process1"/>
    <dgm:cxn modelId="{00DCC75A-14FE-4E08-804D-5947C77A98D3}" type="presParOf" srcId="{11034F15-3FD2-4D54-81C4-DB2A7BC84335}" destId="{273C8B54-0D78-4728-B63C-CEB9CBDEE944}" srcOrd="1" destOrd="0" presId="urn:microsoft.com/office/officeart/2005/8/layout/process1"/>
    <dgm:cxn modelId="{8B68429C-64B5-49F7-94DA-FE6D92865C87}" type="presParOf" srcId="{273C8B54-0D78-4728-B63C-CEB9CBDEE944}" destId="{C6BA8236-41BB-4E2A-A2CC-190BFCC015FE}" srcOrd="0" destOrd="0" presId="urn:microsoft.com/office/officeart/2005/8/layout/process1"/>
    <dgm:cxn modelId="{9343FB46-9E08-4075-8E43-491BF62065A8}" type="presParOf" srcId="{11034F15-3FD2-4D54-81C4-DB2A7BC84335}" destId="{39FE5848-8C51-4062-AF85-4C39195CE327}" srcOrd="2" destOrd="0" presId="urn:microsoft.com/office/officeart/2005/8/layout/process1"/>
    <dgm:cxn modelId="{C5AF09D9-D905-4763-8F3B-B3CD76E723A4}" type="presParOf" srcId="{11034F15-3FD2-4D54-81C4-DB2A7BC84335}" destId="{5F0D2BAB-4CA4-4063-9815-FFA75599698E}" srcOrd="3" destOrd="0" presId="urn:microsoft.com/office/officeart/2005/8/layout/process1"/>
    <dgm:cxn modelId="{19A35D64-CCE2-4C1B-9CCA-DC9B66FC756E}" type="presParOf" srcId="{5F0D2BAB-4CA4-4063-9815-FFA75599698E}" destId="{711CAEC8-BBE6-4AAE-A8B0-13D3998DFE91}" srcOrd="0" destOrd="0" presId="urn:microsoft.com/office/officeart/2005/8/layout/process1"/>
    <dgm:cxn modelId="{AA236045-5583-480B-B256-30C907EBB738}" type="presParOf" srcId="{11034F15-3FD2-4D54-81C4-DB2A7BC84335}" destId="{1F0D8BB9-271B-41AD-B15D-7CD8FC3CD112}" srcOrd="4" destOrd="0" presId="urn:microsoft.com/office/officeart/2005/8/layout/process1"/>
    <dgm:cxn modelId="{701387D2-1883-4F34-88CE-4A3C29D30A48}" type="presParOf" srcId="{11034F15-3FD2-4D54-81C4-DB2A7BC84335}" destId="{767A09B5-A452-4B7D-89FD-E395D744F290}" srcOrd="5" destOrd="0" presId="urn:microsoft.com/office/officeart/2005/8/layout/process1"/>
    <dgm:cxn modelId="{FE185C38-50D0-474E-A036-DAD7FD17EB8B}" type="presParOf" srcId="{767A09B5-A452-4B7D-89FD-E395D744F290}" destId="{F0254940-DC10-4B92-B797-B18C54A9EA1E}" srcOrd="0" destOrd="0" presId="urn:microsoft.com/office/officeart/2005/8/layout/process1"/>
    <dgm:cxn modelId="{67AFB304-A5A1-4AED-8E7C-207F78F352A0}" type="presParOf" srcId="{11034F15-3FD2-4D54-81C4-DB2A7BC84335}" destId="{5970288C-C967-442A-9900-834321903389}" srcOrd="6" destOrd="0" presId="urn:microsoft.com/office/officeart/2005/8/layout/process1"/>
    <dgm:cxn modelId="{82287733-797B-4420-B42A-E6AB3DAE7D24}" type="presParOf" srcId="{11034F15-3FD2-4D54-81C4-DB2A7BC84335}" destId="{3CB6B091-DBC4-4202-B24E-73E081767E4D}" srcOrd="7" destOrd="0" presId="urn:microsoft.com/office/officeart/2005/8/layout/process1"/>
    <dgm:cxn modelId="{A5A94941-845A-499F-8829-E10A5DC16434}" type="presParOf" srcId="{3CB6B091-DBC4-4202-B24E-73E081767E4D}" destId="{2034C4BF-5AD7-457C-988A-9505401E900D}" srcOrd="0" destOrd="0" presId="urn:microsoft.com/office/officeart/2005/8/layout/process1"/>
    <dgm:cxn modelId="{813BC210-584F-4E7E-AD89-43A08749D083}" type="presParOf" srcId="{11034F15-3FD2-4D54-81C4-DB2A7BC84335}" destId="{B0695FD1-A441-45CA-A5E2-55EC980DF657}"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1A8EA-064F-43F9-B245-16525AAB82A4}">
      <dsp:nvSpPr>
        <dsp:cNvPr id="0" name=""/>
        <dsp:cNvSpPr/>
      </dsp:nvSpPr>
      <dsp:spPr>
        <a:xfrm>
          <a:off x="5373" y="705157"/>
          <a:ext cx="1665865" cy="21166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a:solidFill>
                <a:schemeClr val="bg2"/>
              </a:solidFill>
            </a:rPr>
            <a:t>Initial Coaching Training</a:t>
          </a:r>
        </a:p>
      </dsp:txBody>
      <dsp:txXfrm>
        <a:off x="54165" y="753949"/>
        <a:ext cx="1568281" cy="2019073"/>
      </dsp:txXfrm>
    </dsp:sp>
    <dsp:sp modelId="{273C8B54-0D78-4728-B63C-CEB9CBDEE944}">
      <dsp:nvSpPr>
        <dsp:cNvPr id="0" name=""/>
        <dsp:cNvSpPr/>
      </dsp:nvSpPr>
      <dsp:spPr>
        <a:xfrm>
          <a:off x="1837825" y="1556918"/>
          <a:ext cx="353163" cy="4131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37825" y="1639545"/>
        <a:ext cx="247214" cy="247880"/>
      </dsp:txXfrm>
    </dsp:sp>
    <dsp:sp modelId="{39FE5848-8C51-4062-AF85-4C39195CE327}">
      <dsp:nvSpPr>
        <dsp:cNvPr id="0" name=""/>
        <dsp:cNvSpPr/>
      </dsp:nvSpPr>
      <dsp:spPr>
        <a:xfrm>
          <a:off x="2337584" y="705157"/>
          <a:ext cx="1665865" cy="2116657"/>
        </a:xfrm>
        <a:prstGeom prst="roundRect">
          <a:avLst>
            <a:gd name="adj" fmla="val 10000"/>
          </a:avLst>
        </a:prstGeom>
        <a:solidFill>
          <a:schemeClr val="accent5">
            <a:hueOff val="791749"/>
            <a:satOff val="-2075"/>
            <a:lumOff val="-1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2"/>
              </a:solidFill>
            </a:rPr>
            <a:t>Monthly Coaching Log &amp; Group Mentor Meeting</a:t>
          </a:r>
        </a:p>
      </dsp:txBody>
      <dsp:txXfrm>
        <a:off x="2386376" y="753949"/>
        <a:ext cx="1568281" cy="2019073"/>
      </dsp:txXfrm>
    </dsp:sp>
    <dsp:sp modelId="{5F0D2BAB-4CA4-4063-9815-FFA75599698E}">
      <dsp:nvSpPr>
        <dsp:cNvPr id="0" name=""/>
        <dsp:cNvSpPr/>
      </dsp:nvSpPr>
      <dsp:spPr>
        <a:xfrm>
          <a:off x="4170036" y="1556918"/>
          <a:ext cx="353163" cy="413134"/>
        </a:xfrm>
        <a:prstGeom prst="rightArrow">
          <a:avLst>
            <a:gd name="adj1" fmla="val 60000"/>
            <a:gd name="adj2" fmla="val 50000"/>
          </a:avLst>
        </a:prstGeom>
        <a:solidFill>
          <a:schemeClr val="accent5">
            <a:hueOff val="1055666"/>
            <a:satOff val="-2766"/>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170036" y="1639545"/>
        <a:ext cx="247214" cy="247880"/>
      </dsp:txXfrm>
    </dsp:sp>
    <dsp:sp modelId="{1F0D8BB9-271B-41AD-B15D-7CD8FC3CD112}">
      <dsp:nvSpPr>
        <dsp:cNvPr id="0" name=""/>
        <dsp:cNvSpPr/>
      </dsp:nvSpPr>
      <dsp:spPr>
        <a:xfrm>
          <a:off x="4669795" y="705157"/>
          <a:ext cx="1665865" cy="2116657"/>
        </a:xfrm>
        <a:prstGeom prst="roundRect">
          <a:avLst>
            <a:gd name="adj" fmla="val 10000"/>
          </a:avLst>
        </a:prstGeom>
        <a:solidFill>
          <a:schemeClr val="accent5">
            <a:hueOff val="1583499"/>
            <a:satOff val="-41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2"/>
              </a:solidFill>
            </a:rPr>
            <a:t>Coaching Fidelity Criteria shared</a:t>
          </a:r>
        </a:p>
      </dsp:txBody>
      <dsp:txXfrm>
        <a:off x="4718587" y="753949"/>
        <a:ext cx="1568281" cy="2019073"/>
      </dsp:txXfrm>
    </dsp:sp>
    <dsp:sp modelId="{767A09B5-A452-4B7D-89FD-E395D744F290}">
      <dsp:nvSpPr>
        <dsp:cNvPr id="0" name=""/>
        <dsp:cNvSpPr/>
      </dsp:nvSpPr>
      <dsp:spPr>
        <a:xfrm>
          <a:off x="6502247" y="1556918"/>
          <a:ext cx="353163" cy="413134"/>
        </a:xfrm>
        <a:prstGeom prst="rightArrow">
          <a:avLst>
            <a:gd name="adj1" fmla="val 60000"/>
            <a:gd name="adj2" fmla="val 50000"/>
          </a:avLst>
        </a:prstGeom>
        <a:solidFill>
          <a:schemeClr val="accent5">
            <a:hueOff val="2111332"/>
            <a:satOff val="-5532"/>
            <a:lumOff val="-45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02247" y="1639545"/>
        <a:ext cx="247214" cy="247880"/>
      </dsp:txXfrm>
    </dsp:sp>
    <dsp:sp modelId="{5970288C-C967-442A-9900-834321903389}">
      <dsp:nvSpPr>
        <dsp:cNvPr id="0" name=""/>
        <dsp:cNvSpPr/>
      </dsp:nvSpPr>
      <dsp:spPr>
        <a:xfrm>
          <a:off x="7002007" y="705157"/>
          <a:ext cx="1665865" cy="2116657"/>
        </a:xfrm>
        <a:prstGeom prst="roundRect">
          <a:avLst>
            <a:gd name="adj" fmla="val 10000"/>
          </a:avLst>
        </a:prstGeom>
        <a:solidFill>
          <a:schemeClr val="accent5">
            <a:hueOff val="2375248"/>
            <a:satOff val="-6224"/>
            <a:lumOff val="-5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2"/>
              </a:solidFill>
            </a:rPr>
            <a:t>Mentors continue to coach providers</a:t>
          </a:r>
        </a:p>
      </dsp:txBody>
      <dsp:txXfrm>
        <a:off x="7050799" y="753949"/>
        <a:ext cx="1568281" cy="2019073"/>
      </dsp:txXfrm>
    </dsp:sp>
    <dsp:sp modelId="{3CB6B091-DBC4-4202-B24E-73E081767E4D}">
      <dsp:nvSpPr>
        <dsp:cNvPr id="0" name=""/>
        <dsp:cNvSpPr/>
      </dsp:nvSpPr>
      <dsp:spPr>
        <a:xfrm>
          <a:off x="8834458" y="1556918"/>
          <a:ext cx="353163" cy="413134"/>
        </a:xfrm>
        <a:prstGeom prst="rightArrow">
          <a:avLst>
            <a:gd name="adj1" fmla="val 60000"/>
            <a:gd name="adj2" fmla="val 50000"/>
          </a:avLst>
        </a:prstGeom>
        <a:solidFill>
          <a:schemeClr val="accent5">
            <a:hueOff val="3166998"/>
            <a:satOff val="-8298"/>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834458" y="1639545"/>
        <a:ext cx="247214" cy="247880"/>
      </dsp:txXfrm>
    </dsp:sp>
    <dsp:sp modelId="{B0695FD1-A441-45CA-A5E2-55EC980DF657}">
      <dsp:nvSpPr>
        <dsp:cNvPr id="0" name=""/>
        <dsp:cNvSpPr/>
      </dsp:nvSpPr>
      <dsp:spPr>
        <a:xfrm>
          <a:off x="9334218" y="705157"/>
          <a:ext cx="1665865" cy="2116657"/>
        </a:xfrm>
        <a:prstGeom prst="roundRect">
          <a:avLst>
            <a:gd name="adj" fmla="val 10000"/>
          </a:avLst>
        </a:prstGeom>
        <a:solidFill>
          <a:schemeClr val="accent5">
            <a:hueOff val="3166998"/>
            <a:satOff val="-8298"/>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2"/>
              </a:solidFill>
            </a:rPr>
            <a:t>Coaching Fidelity Process &amp; Training Modules</a:t>
          </a:r>
        </a:p>
      </dsp:txBody>
      <dsp:txXfrm>
        <a:off x="9383010" y="753949"/>
        <a:ext cx="1568281" cy="20190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ahoma" panose="020B0604030504040204" pitchFamily="34" charset="0"/>
              </a:defRPr>
            </a:lvl1pPr>
          </a:lstStyle>
          <a:p>
            <a:fld id="{324BE9C7-861C-C045-99EF-02EF34322148}" type="datetimeFigureOut">
              <a:rPr lang="en-US" smtClean="0"/>
              <a:pPr/>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ahoma" panose="020B0604030504040204" pitchFamily="34" charset="0"/>
              </a:defRPr>
            </a:lvl1pPr>
          </a:lstStyle>
          <a:p>
            <a:fld id="{5AE7A38C-5F75-D34C-8EEB-9617AEF57B70}" type="slidenum">
              <a:rPr lang="en-US" smtClean="0"/>
              <a:pPr/>
              <a:t>‹#›</a:t>
            </a:fld>
            <a:endParaRPr lang="en-US"/>
          </a:p>
        </p:txBody>
      </p:sp>
    </p:spTree>
    <p:extLst>
      <p:ext uri="{BB962C8B-B14F-4D97-AF65-F5344CB8AC3E}">
        <p14:creationId xmlns:p14="http://schemas.microsoft.com/office/powerpoint/2010/main" val="320600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ahoma" panose="020B0604030504040204" pitchFamily="34" charset="0"/>
        <a:ea typeface="+mn-ea"/>
        <a:cs typeface="+mn-cs"/>
      </a:defRPr>
    </a:lvl1pPr>
    <a:lvl2pPr marL="457200" algn="l" defTabSz="914400" rtl="0" eaLnBrk="1" latinLnBrk="0" hangingPunct="1">
      <a:defRPr sz="1200" b="0" i="0" kern="1200">
        <a:solidFill>
          <a:schemeClr val="tx1"/>
        </a:solidFill>
        <a:latin typeface="Tahoma" panose="020B0604030504040204" pitchFamily="34" charset="0"/>
        <a:ea typeface="+mn-ea"/>
        <a:cs typeface="+mn-cs"/>
      </a:defRPr>
    </a:lvl2pPr>
    <a:lvl3pPr marL="914400" algn="l" defTabSz="914400" rtl="0" eaLnBrk="1" latinLnBrk="0" hangingPunct="1">
      <a:defRPr sz="1200" b="0" i="0" kern="1200">
        <a:solidFill>
          <a:schemeClr val="tx1"/>
        </a:solidFill>
        <a:latin typeface="Tahoma" panose="020B0604030504040204" pitchFamily="34" charset="0"/>
        <a:ea typeface="+mn-ea"/>
        <a:cs typeface="+mn-cs"/>
      </a:defRPr>
    </a:lvl3pPr>
    <a:lvl4pPr marL="1371600" algn="l" defTabSz="914400" rtl="0" eaLnBrk="1" latinLnBrk="0" hangingPunct="1">
      <a:defRPr sz="1200" b="0" i="0" kern="1200">
        <a:solidFill>
          <a:schemeClr val="tx1"/>
        </a:solidFill>
        <a:latin typeface="Tahoma" panose="020B0604030504040204" pitchFamily="34" charset="0"/>
        <a:ea typeface="+mn-ea"/>
        <a:cs typeface="+mn-cs"/>
      </a:defRPr>
    </a:lvl4pPr>
    <a:lvl5pPr marL="1828800" algn="l" defTabSz="914400" rtl="0" eaLnBrk="1" latinLnBrk="0" hangingPunct="1">
      <a:defRPr sz="1200" b="0" i="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t>1</a:t>
            </a:fld>
            <a:endParaRPr lang="en-US"/>
          </a:p>
        </p:txBody>
      </p:sp>
    </p:spTree>
    <p:extLst>
      <p:ext uri="{BB962C8B-B14F-4D97-AF65-F5344CB8AC3E}">
        <p14:creationId xmlns:p14="http://schemas.microsoft.com/office/powerpoint/2010/main" val="248118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91683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75038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2026206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31978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14</a:t>
            </a:fld>
            <a:endParaRPr lang="en-US"/>
          </a:p>
        </p:txBody>
      </p:sp>
    </p:spTree>
    <p:extLst>
      <p:ext uri="{BB962C8B-B14F-4D97-AF65-F5344CB8AC3E}">
        <p14:creationId xmlns:p14="http://schemas.microsoft.com/office/powerpoint/2010/main" val="93068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ahoma"/>
              <a:ea typeface="Tahoma"/>
              <a:cs typeface="Tahoma"/>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3681952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16</a:t>
            </a:fld>
            <a:endParaRPr lang="en-US"/>
          </a:p>
        </p:txBody>
      </p:sp>
    </p:spTree>
    <p:extLst>
      <p:ext uri="{BB962C8B-B14F-4D97-AF65-F5344CB8AC3E}">
        <p14:creationId xmlns:p14="http://schemas.microsoft.com/office/powerpoint/2010/main" val="356597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Tahoma"/>
              <a:cs typeface="Tahoma"/>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3575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18</a:t>
            </a:fld>
            <a:endParaRPr lang="en-US"/>
          </a:p>
        </p:txBody>
      </p:sp>
    </p:spTree>
    <p:extLst>
      <p:ext uri="{BB962C8B-B14F-4D97-AF65-F5344CB8AC3E}">
        <p14:creationId xmlns:p14="http://schemas.microsoft.com/office/powerpoint/2010/main" val="1212419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Tahoma"/>
              <a:cs typeface="Tahoma"/>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19</a:t>
            </a:fld>
            <a:endParaRPr lang="en-US"/>
          </a:p>
        </p:txBody>
      </p:sp>
    </p:spTree>
    <p:extLst>
      <p:ext uri="{BB962C8B-B14F-4D97-AF65-F5344CB8AC3E}">
        <p14:creationId xmlns:p14="http://schemas.microsoft.com/office/powerpoint/2010/main" val="418354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Tahoma"/>
              <a:cs typeface="Tahoma"/>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660013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20</a:t>
            </a:fld>
            <a:endParaRPr lang="en-US"/>
          </a:p>
        </p:txBody>
      </p:sp>
    </p:spTree>
    <p:extLst>
      <p:ext uri="{BB962C8B-B14F-4D97-AF65-F5344CB8AC3E}">
        <p14:creationId xmlns:p14="http://schemas.microsoft.com/office/powerpoint/2010/main" val="1452164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842D7-C728-4EBD-982B-B8BE79E4DBB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xfrm>
            <a:off x="865188" y="685800"/>
            <a:ext cx="5127625" cy="2884488"/>
          </a:xfrm>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xfrm>
            <a:off x="865188" y="4069080"/>
            <a:ext cx="5307012" cy="43891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5850" y="685800"/>
            <a:ext cx="4854575" cy="2732088"/>
          </a:xfrm>
        </p:spPr>
      </p:sp>
      <p:sp>
        <p:nvSpPr>
          <p:cNvPr id="3" name="Notes Placeholder 2"/>
          <p:cNvSpPr>
            <a:spLocks noGrp="1"/>
          </p:cNvSpPr>
          <p:nvPr>
            <p:ph type="body" idx="1"/>
          </p:nvPr>
        </p:nvSpPr>
        <p:spPr>
          <a:xfrm>
            <a:off x="937260" y="4343400"/>
            <a:ext cx="5234940" cy="411480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022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85800"/>
            <a:ext cx="5422900" cy="3051175"/>
          </a:xfrm>
        </p:spPr>
      </p:sp>
      <p:sp>
        <p:nvSpPr>
          <p:cNvPr id="3" name="Notes Placeholder 2"/>
          <p:cNvSpPr>
            <a:spLocks noGrp="1"/>
          </p:cNvSpPr>
          <p:nvPr>
            <p:ph type="body" idx="1"/>
          </p:nvPr>
        </p:nvSpPr>
        <p:spPr>
          <a:xfrm>
            <a:off x="685800" y="3977640"/>
            <a:ext cx="5920740" cy="448056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5288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685800"/>
            <a:ext cx="5321300" cy="2994025"/>
          </a:xfrm>
        </p:spPr>
      </p:sp>
      <p:sp>
        <p:nvSpPr>
          <p:cNvPr id="3" name="Notes Placeholder 2"/>
          <p:cNvSpPr>
            <a:spLocks noGrp="1"/>
          </p:cNvSpPr>
          <p:nvPr>
            <p:ph type="body" idx="1"/>
          </p:nvPr>
        </p:nvSpPr>
        <p:spPr>
          <a:xfrm>
            <a:off x="685800" y="3966210"/>
            <a:ext cx="5791200" cy="4719003"/>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2278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514350"/>
            <a:ext cx="4995862" cy="2811463"/>
          </a:xfrm>
        </p:spPr>
      </p:sp>
      <p:sp>
        <p:nvSpPr>
          <p:cNvPr id="3" name="Notes Placeholder 2"/>
          <p:cNvSpPr>
            <a:spLocks noGrp="1"/>
          </p:cNvSpPr>
          <p:nvPr>
            <p:ph type="body" idx="1"/>
          </p:nvPr>
        </p:nvSpPr>
        <p:spPr>
          <a:xfrm>
            <a:off x="834390" y="3680460"/>
            <a:ext cx="5875020" cy="512064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5783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536575"/>
            <a:ext cx="5121275" cy="2881313"/>
          </a:xfrm>
        </p:spPr>
      </p:sp>
      <p:sp>
        <p:nvSpPr>
          <p:cNvPr id="3" name="Notes Placeholder 2"/>
          <p:cNvSpPr>
            <a:spLocks noGrp="1"/>
          </p:cNvSpPr>
          <p:nvPr>
            <p:ph type="body" idx="1"/>
          </p:nvPr>
        </p:nvSpPr>
        <p:spPr>
          <a:xfrm>
            <a:off x="765810" y="3817620"/>
            <a:ext cx="5646420" cy="464058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6948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422275"/>
            <a:ext cx="5368925" cy="3021013"/>
          </a:xfrm>
        </p:spPr>
      </p:sp>
      <p:sp>
        <p:nvSpPr>
          <p:cNvPr id="3" name="Notes Placeholder 2"/>
          <p:cNvSpPr>
            <a:spLocks noGrp="1"/>
          </p:cNvSpPr>
          <p:nvPr>
            <p:ph type="body" idx="1"/>
          </p:nvPr>
        </p:nvSpPr>
        <p:spPr>
          <a:xfrm>
            <a:off x="685800" y="3554729"/>
            <a:ext cx="5840730" cy="5166995"/>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1481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628650"/>
            <a:ext cx="4795838" cy="2697163"/>
          </a:xfrm>
        </p:spPr>
      </p:sp>
      <p:sp>
        <p:nvSpPr>
          <p:cNvPr id="3" name="Notes Placeholder 2"/>
          <p:cNvSpPr>
            <a:spLocks noGrp="1"/>
          </p:cNvSpPr>
          <p:nvPr>
            <p:ph type="body" idx="1"/>
          </p:nvPr>
        </p:nvSpPr>
        <p:spPr>
          <a:xfrm>
            <a:off x="990600" y="3577590"/>
            <a:ext cx="5181600" cy="488061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4071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29</a:t>
            </a:fld>
            <a:endParaRPr lang="en-US"/>
          </a:p>
        </p:txBody>
      </p:sp>
    </p:spTree>
    <p:extLst>
      <p:ext uri="{BB962C8B-B14F-4D97-AF65-F5344CB8AC3E}">
        <p14:creationId xmlns:p14="http://schemas.microsoft.com/office/powerpoint/2010/main" val="43191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Tahoma"/>
              <a:cs typeface="Tahoma"/>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959493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969912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Tahoma"/>
              <a:cs typeface="Tahoma"/>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4285644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32</a:t>
            </a:fld>
            <a:endParaRPr lang="en-US"/>
          </a:p>
        </p:txBody>
      </p:sp>
    </p:spTree>
    <p:extLst>
      <p:ext uri="{BB962C8B-B14F-4D97-AF65-F5344CB8AC3E}">
        <p14:creationId xmlns:p14="http://schemas.microsoft.com/office/powerpoint/2010/main" val="255633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4</a:t>
            </a:fld>
            <a:endParaRPr lang="en-US"/>
          </a:p>
        </p:txBody>
      </p:sp>
    </p:spTree>
    <p:extLst>
      <p:ext uri="{BB962C8B-B14F-4D97-AF65-F5344CB8AC3E}">
        <p14:creationId xmlns:p14="http://schemas.microsoft.com/office/powerpoint/2010/main" val="375366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5</a:t>
            </a:fld>
            <a:endParaRPr lang="en-US"/>
          </a:p>
        </p:txBody>
      </p:sp>
    </p:spTree>
    <p:extLst>
      <p:ext uri="{BB962C8B-B14F-4D97-AF65-F5344CB8AC3E}">
        <p14:creationId xmlns:p14="http://schemas.microsoft.com/office/powerpoint/2010/main" val="376806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6</a:t>
            </a:fld>
            <a:endParaRPr lang="en-US"/>
          </a:p>
        </p:txBody>
      </p:sp>
    </p:spTree>
    <p:extLst>
      <p:ext uri="{BB962C8B-B14F-4D97-AF65-F5344CB8AC3E}">
        <p14:creationId xmlns:p14="http://schemas.microsoft.com/office/powerpoint/2010/main" val="394316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7</a:t>
            </a:fld>
            <a:endParaRPr lang="en-US"/>
          </a:p>
        </p:txBody>
      </p:sp>
    </p:spTree>
    <p:extLst>
      <p:ext uri="{BB962C8B-B14F-4D97-AF65-F5344CB8AC3E}">
        <p14:creationId xmlns:p14="http://schemas.microsoft.com/office/powerpoint/2010/main" val="331069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8</a:t>
            </a:fld>
            <a:endParaRPr lang="en-US"/>
          </a:p>
        </p:txBody>
      </p:sp>
    </p:spTree>
    <p:extLst>
      <p:ext uri="{BB962C8B-B14F-4D97-AF65-F5344CB8AC3E}">
        <p14:creationId xmlns:p14="http://schemas.microsoft.com/office/powerpoint/2010/main" val="372154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584354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lnSpc>
                <a:spcPct val="100000"/>
              </a:lnSpc>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9" name="Picture 18">
            <a:extLst>
              <a:ext uri="{FF2B5EF4-FFF2-40B4-BE49-F238E27FC236}">
                <a16:creationId xmlns:a16="http://schemas.microsoft.com/office/drawing/2014/main" id="{FE0615AD-8FBE-3E43-9E47-8226A0C10881}"/>
              </a:ext>
            </a:extLst>
          </p:cNvPr>
          <p:cNvPicPr>
            <a:picLocks noChangeAspect="1"/>
          </p:cNvPicPr>
          <p:nvPr userDrawn="1"/>
        </p:nvPicPr>
        <p:blipFill>
          <a:blip r:embed="rId2"/>
          <a:stretch>
            <a:fillRect/>
          </a:stretch>
        </p:blipFill>
        <p:spPr>
          <a:xfrm>
            <a:off x="523182" y="170970"/>
            <a:ext cx="2210292" cy="73152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C4259D6C-A1C2-1B4D-A240-86FD09AB9560}"/>
              </a:ext>
            </a:extLst>
          </p:cNvPr>
          <p:cNvPicPr>
            <a:picLocks noChangeAspect="1"/>
          </p:cNvPicPr>
          <p:nvPr userDrawn="1"/>
        </p:nvPicPr>
        <p:blipFill>
          <a:blip r:embed="rId3"/>
          <a:stretch>
            <a:fillRect/>
          </a:stretch>
        </p:blipFill>
        <p:spPr>
          <a:xfrm>
            <a:off x="4212187" y="6356665"/>
            <a:ext cx="1615440" cy="365760"/>
          </a:xfrm>
          <a:prstGeom prst="rect">
            <a:avLst/>
          </a:prstGeom>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spTree>
    <p:extLst>
      <p:ext uri="{BB962C8B-B14F-4D97-AF65-F5344CB8AC3E}">
        <p14:creationId xmlns:p14="http://schemas.microsoft.com/office/powerpoint/2010/main" val="37825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457201"/>
            <a:ext cx="6172200" cy="5403850"/>
          </a:xfrm>
        </p:spPr>
        <p:txBody>
          <a:bodyPr/>
          <a:lstStyle>
            <a:lvl1pPr>
              <a:defRPr sz="24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Tree>
    <p:extLst>
      <p:ext uri="{BB962C8B-B14F-4D97-AF65-F5344CB8AC3E}">
        <p14:creationId xmlns:p14="http://schemas.microsoft.com/office/powerpoint/2010/main" val="126693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Title 4">
            <a:extLst>
              <a:ext uri="{FF2B5EF4-FFF2-40B4-BE49-F238E27FC236}">
                <a16:creationId xmlns:a16="http://schemas.microsoft.com/office/drawing/2014/main" id="{B4DA8F08-7FF8-5846-A1F3-9A1CE307C9B6}"/>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9CEE7F13-F52D-7C43-9F04-29EF723D655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356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2058987"/>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2">
            <a:extLst>
              <a:ext uri="{FF2B5EF4-FFF2-40B4-BE49-F238E27FC236}">
                <a16:creationId xmlns:a16="http://schemas.microsoft.com/office/drawing/2014/main" id="{C1781DDC-FAAB-1D48-A740-F63BA1EC640F}"/>
              </a:ext>
            </a:extLst>
          </p:cNvPr>
          <p:cNvSpPr>
            <a:spLocks noGrp="1"/>
          </p:cNvSpPr>
          <p:nvPr>
            <p:ph type="title"/>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85EA0ADD-956A-E54E-8B99-BA2A33D393E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586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762001"/>
            <a:ext cx="10363200" cy="1362075"/>
          </a:xfrm>
          <a:prstGeom prst="rect">
            <a:avLst/>
          </a:prstGeom>
        </p:spPr>
        <p:txBody>
          <a:bodyPr anchor="t"/>
          <a:lstStyle>
            <a:lvl1pPr algn="l">
              <a:defRPr sz="4000" b="1" cap="none">
                <a:latin typeface="Century Gothic" panose="020B0502020202020204" pitchFamily="34" charset="0"/>
              </a:defRPr>
            </a:lvl1pPr>
          </a:lstStyle>
          <a:p>
            <a:r>
              <a:rPr lang="en-US"/>
              <a:t>Click To Edit Master Title Style</a:t>
            </a:r>
          </a:p>
        </p:txBody>
      </p:sp>
      <p:sp>
        <p:nvSpPr>
          <p:cNvPr id="11" name="Picture Placeholder 10"/>
          <p:cNvSpPr>
            <a:spLocks noGrp="1"/>
          </p:cNvSpPr>
          <p:nvPr>
            <p:ph type="pic" sz="quarter" idx="10" hasCustomPrompt="1"/>
          </p:nvPr>
        </p:nvSpPr>
        <p:spPr>
          <a:xfrm>
            <a:off x="4978400" y="2438400"/>
            <a:ext cx="5994400" cy="3354388"/>
          </a:xfrm>
          <a:prstGeom prst="rect">
            <a:avLst/>
          </a:prstGeom>
        </p:spPr>
        <p:txBody>
          <a:bodyPr/>
          <a:lstStyle>
            <a:lvl1pPr marL="0" indent="0">
              <a:buNone/>
              <a:defRPr/>
            </a:lvl1pPr>
          </a:lstStyle>
          <a:p>
            <a:r>
              <a:rPr lang="en-US"/>
              <a:t>Click to add picture</a:t>
            </a:r>
          </a:p>
        </p:txBody>
      </p:sp>
      <p:sp>
        <p:nvSpPr>
          <p:cNvPr id="10" name="Slide Number Placeholder 3"/>
          <p:cNvSpPr>
            <a:spLocks noGrp="1"/>
          </p:cNvSpPr>
          <p:nvPr>
            <p:ph type="sldNum" sz="quarter" idx="11"/>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12192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531555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590600056"/>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337220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761101684"/>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437539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4239433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4121788"/>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11" name="Straight Connector 10">
            <a:extLst>
              <a:ext uri="{FF2B5EF4-FFF2-40B4-BE49-F238E27FC236}">
                <a16:creationId xmlns:a16="http://schemas.microsoft.com/office/drawing/2014/main" id="{741D638F-16BA-174C-A385-51CF95BB68DD}"/>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3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90159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82137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99646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661187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75121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293264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a:p>
        </p:txBody>
      </p:sp>
    </p:spTree>
    <p:extLst>
      <p:ext uri="{BB962C8B-B14F-4D97-AF65-F5344CB8AC3E}">
        <p14:creationId xmlns:p14="http://schemas.microsoft.com/office/powerpoint/2010/main" val="200935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3822821"/>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8" name="Straight Connector 7">
            <a:extLst>
              <a:ext uri="{FF2B5EF4-FFF2-40B4-BE49-F238E27FC236}">
                <a16:creationId xmlns:a16="http://schemas.microsoft.com/office/drawing/2014/main" id="{6C4E6479-DBC6-D340-9083-F99AA10359EE}"/>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12192000" cy="5635487"/>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4" y="0"/>
            <a:ext cx="7803983" cy="3255962"/>
          </a:xfrm>
        </p:spPr>
        <p:txBody>
          <a:bodyPr anchor="b">
            <a:normAutofit/>
          </a:bodyPr>
          <a:lstStyle>
            <a:lvl1pPr algn="l">
              <a:lnSpc>
                <a:spcPct val="100000"/>
              </a:lnSpc>
              <a:defRPr sz="4800">
                <a:solidFill>
                  <a:schemeClr val="bg1"/>
                </a:solidFill>
              </a:defRPr>
            </a:lvl1pPr>
          </a:lstStyle>
          <a:p>
            <a:r>
              <a:rPr lang="en-US"/>
              <a:t>Section Divider</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7803982"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0476ED2C-5527-F143-A131-A0F67F0C0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pic>
        <p:nvPicPr>
          <p:cNvPr id="4" name="Picture 3">
            <a:extLst>
              <a:ext uri="{FF2B5EF4-FFF2-40B4-BE49-F238E27FC236}">
                <a16:creationId xmlns:a16="http://schemas.microsoft.com/office/drawing/2014/main" id="{B8F2FC0E-43D4-BC45-9E8D-6C0087A3E05E}"/>
              </a:ext>
            </a:extLst>
          </p:cNvPr>
          <p:cNvPicPr>
            <a:picLocks noChangeAspect="1"/>
          </p:cNvPicPr>
          <p:nvPr userDrawn="1"/>
        </p:nvPicPr>
        <p:blipFill>
          <a:blip r:embed="rId3">
            <a:alphaModFix amt="50000"/>
          </a:blip>
          <a:stretch>
            <a:fillRect/>
          </a:stretch>
        </p:blipFill>
        <p:spPr>
          <a:xfrm>
            <a:off x="7986532" y="-529048"/>
            <a:ext cx="5044585" cy="5044585"/>
          </a:xfrm>
          <a:prstGeom prst="rect">
            <a:avLst/>
          </a:prstGeom>
        </p:spPr>
      </p:pic>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3" name="Straight Connector 12">
            <a:extLst>
              <a:ext uri="{FF2B5EF4-FFF2-40B4-BE49-F238E27FC236}">
                <a16:creationId xmlns:a16="http://schemas.microsoft.com/office/drawing/2014/main" id="{78047698-6C71-504E-B128-C955D3CD0548}"/>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28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5" name="Straight Connector 14">
            <a:extLst>
              <a:ext uri="{FF2B5EF4-FFF2-40B4-BE49-F238E27FC236}">
                <a16:creationId xmlns:a16="http://schemas.microsoft.com/office/drawing/2014/main" id="{8C152C72-737B-9845-A90F-33403C1189C1}"/>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97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6EFA2D-6585-5C4B-9B23-AA6C8E7ADD0F}"/>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4" name="Straight Connector 13">
            <a:extLst>
              <a:ext uri="{FF2B5EF4-FFF2-40B4-BE49-F238E27FC236}">
                <a16:creationId xmlns:a16="http://schemas.microsoft.com/office/drawing/2014/main" id="{E93AB349-A208-D84C-977E-4450BB3210E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50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5DF860-CCE8-DA46-997B-8843C2EC8120}"/>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6" name="Straight Connector 15">
            <a:extLst>
              <a:ext uri="{FF2B5EF4-FFF2-40B4-BE49-F238E27FC236}">
                <a16:creationId xmlns:a16="http://schemas.microsoft.com/office/drawing/2014/main" id="{F9CCE5B2-370E-2E40-A8BF-CC7EE8904C9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82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7366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B9F76742-9B88-9646-A1C9-33F60B794E5F}" type="datetimeFigureOut">
              <a:rPr lang="en-US" smtClean="0"/>
              <a:pPr/>
              <a:t>9/28/2022</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C8F726C4-0B4F-C543-B26D-F6E5E2F5EDCC}" type="slidenum">
              <a:rPr lang="en-US" smtClean="0"/>
              <a:pPr/>
              <a:t>‹#›</a:t>
            </a:fld>
            <a:endParaRPr lang="en-US"/>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65" r:id="rId7"/>
    <p:sldLayoutId id="2147483666" r:id="rId8"/>
    <p:sldLayoutId id="2147483655" r:id="rId9"/>
    <p:sldLayoutId id="2147483664" r:id="rId10"/>
    <p:sldLayoutId id="2147483656" r:id="rId11"/>
    <p:sldLayoutId id="2147483657" r:id="rId12"/>
    <p:sldLayoutId id="2147483663" r:id="rId13"/>
    <p:sldLayoutId id="2147483667" r:id="rId14"/>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9/28/2022</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a:p>
        </p:txBody>
      </p:sp>
    </p:spTree>
    <p:extLst>
      <p:ext uri="{BB962C8B-B14F-4D97-AF65-F5344CB8AC3E}">
        <p14:creationId xmlns:p14="http://schemas.microsoft.com/office/powerpoint/2010/main" val="403260679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asycenter.org/ebp-tip-shee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ectacenter.org/~calls/2017/learninglab.asp#session4" TargetMode="External"/><Relationship Id="rId4" Type="http://schemas.openxmlformats.org/officeDocument/2006/relationships/hyperlink" Target="https://dasycenter.org/look-think-ac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32.gif"/><Relationship Id="rId5" Type="http://schemas.openxmlformats.org/officeDocument/2006/relationships/image" Target="../media/image1.png"/><Relationship Id="rId4" Type="http://schemas.openxmlformats.org/officeDocument/2006/relationships/hyperlink" Target="https://twitter.com/DaSyCen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a:xfrm>
            <a:off x="231775" y="900576"/>
            <a:ext cx="5300664" cy="3255962"/>
          </a:xfrm>
        </p:spPr>
        <p:txBody>
          <a:bodyPr>
            <a:normAutofit/>
          </a:bodyPr>
          <a:lstStyle/>
          <a:p>
            <a:r>
              <a:rPr lang="en-US" sz="3600" dirty="0"/>
              <a:t>Practical Tips for Evaluating and Analyzing Data on Practitioners’ Use of Evidence-Based Practices</a:t>
            </a: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a:xfrm>
            <a:off x="231775" y="4329443"/>
            <a:ext cx="5521324" cy="1739897"/>
          </a:xfrm>
        </p:spPr>
        <p:txBody>
          <a:bodyPr vert="horz" lIns="91440" tIns="45720" rIns="91440" bIns="45720" rtlCol="0" anchor="t">
            <a:normAutofit fontScale="85000" lnSpcReduction="10000"/>
          </a:bodyPr>
          <a:lstStyle/>
          <a:p>
            <a:r>
              <a:rPr lang="en-US" dirty="0">
                <a:latin typeface="Tahoma"/>
                <a:ea typeface="Tahoma"/>
                <a:cs typeface="Tahoma"/>
              </a:rPr>
              <a:t>Margaret Gillis, </a:t>
            </a:r>
            <a:r>
              <a:rPr lang="en-US" dirty="0" err="1">
                <a:latin typeface="Tahoma"/>
                <a:ea typeface="Tahoma"/>
                <a:cs typeface="Tahoma"/>
              </a:rPr>
              <a:t>DaSy</a:t>
            </a:r>
            <a:endParaRPr lang="en-US" dirty="0"/>
          </a:p>
          <a:p>
            <a:r>
              <a:rPr lang="en-US" dirty="0">
                <a:latin typeface="Tahoma"/>
                <a:ea typeface="Tahoma"/>
                <a:cs typeface="Tahoma"/>
              </a:rPr>
              <a:t>Mary Lee Porterfield, </a:t>
            </a:r>
            <a:r>
              <a:rPr lang="en-US" dirty="0" err="1">
                <a:latin typeface="Tahoma"/>
                <a:ea typeface="Tahoma"/>
                <a:cs typeface="Tahoma"/>
              </a:rPr>
              <a:t>DaSy</a:t>
            </a:r>
            <a:endParaRPr lang="en-US" dirty="0">
              <a:latin typeface="Tahoma"/>
              <a:ea typeface="Tahoma"/>
              <a:cs typeface="Tahoma"/>
            </a:endParaRPr>
          </a:p>
          <a:p>
            <a:r>
              <a:rPr lang="en-US" dirty="0">
                <a:latin typeface="Tahoma"/>
                <a:ea typeface="Tahoma"/>
                <a:cs typeface="Tahoma"/>
              </a:rPr>
              <a:t>Stacy Kong, Hawaii Department of Health</a:t>
            </a:r>
          </a:p>
          <a:p>
            <a:r>
              <a:rPr lang="en-US" dirty="0">
                <a:latin typeface="Tahoma"/>
                <a:ea typeface="Tahoma"/>
                <a:cs typeface="Tahoma"/>
              </a:rPr>
              <a:t>Sheri Umakoshi, Hawaii Department of Health</a:t>
            </a:r>
            <a:endParaRPr lang="en-US" dirty="0"/>
          </a:p>
        </p:txBody>
      </p:sp>
      <p:sp>
        <p:nvSpPr>
          <p:cNvPr id="4" name="TextBox 3">
            <a:extLst>
              <a:ext uri="{FF2B5EF4-FFF2-40B4-BE49-F238E27FC236}">
                <a16:creationId xmlns:a16="http://schemas.microsoft.com/office/drawing/2014/main" id="{01C91726-341A-B551-384F-6B09F1B9F8E4}"/>
              </a:ext>
            </a:extLst>
          </p:cNvPr>
          <p:cNvSpPr txBox="1"/>
          <p:nvPr/>
        </p:nvSpPr>
        <p:spPr>
          <a:xfrm>
            <a:off x="6184900" y="6045200"/>
            <a:ext cx="5521325" cy="400110"/>
          </a:xfrm>
          <a:prstGeom prst="rect">
            <a:avLst/>
          </a:prstGeom>
          <a:noFill/>
        </p:spPr>
        <p:txBody>
          <a:bodyPr wrap="square" rtlCol="0">
            <a:spAutoFit/>
          </a:bodyPr>
          <a:lstStyle/>
          <a:p>
            <a:r>
              <a:rPr lang="en-US" sz="2000">
                <a:solidFill>
                  <a:srgbClr val="154578"/>
                </a:solidFill>
                <a:latin typeface="Tahoma" panose="020B0604030504040204" pitchFamily="34" charset="0"/>
                <a:ea typeface="Tahoma" panose="020B0604030504040204" pitchFamily="34" charset="0"/>
                <a:cs typeface="Tahoma" panose="020B0604030504040204" pitchFamily="34" charset="0"/>
              </a:rPr>
              <a:t>IDIO Conference 2022</a:t>
            </a:r>
          </a:p>
        </p:txBody>
      </p:sp>
      <p:pic>
        <p:nvPicPr>
          <p:cNvPr id="14" name="Picture 13" descr="&quot; &quot;&#10;">
            <a:extLst>
              <a:ext uri="{FF2B5EF4-FFF2-40B4-BE49-F238E27FC236}">
                <a16:creationId xmlns:a16="http://schemas.microsoft.com/office/drawing/2014/main" id="{CD11E601-3F7B-4343-8069-8F7DBEB137C9}"/>
              </a:ext>
            </a:extLst>
          </p:cNvPr>
          <p:cNvPicPr>
            <a:picLocks noChangeAspect="1"/>
          </p:cNvPicPr>
          <p:nvPr/>
        </p:nvPicPr>
        <p:blipFill rotWithShape="1">
          <a:blip r:embed="rId3"/>
          <a:srcRect l="84" r="-84" b="13818"/>
          <a:stretch/>
        </p:blipFill>
        <p:spPr>
          <a:xfrm>
            <a:off x="6096000" y="834571"/>
            <a:ext cx="6101148" cy="4925291"/>
          </a:xfrm>
          <a:prstGeom prst="rect">
            <a:avLst/>
          </a:prstGeom>
        </p:spPr>
      </p:pic>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7553" y="365125"/>
            <a:ext cx="11223812" cy="1325563"/>
          </a:xfrm>
        </p:spPr>
        <p:txBody>
          <a:bodyPr>
            <a:normAutofit/>
          </a:bodyPr>
          <a:lstStyle/>
          <a:p>
            <a:r>
              <a:rPr lang="en-US" dirty="0"/>
              <a:t>Balancing High-Quality and Practical Measurement</a:t>
            </a:r>
          </a:p>
        </p:txBody>
      </p:sp>
      <p:sp>
        <p:nvSpPr>
          <p:cNvPr id="4" name="Content Placeholder 3"/>
          <p:cNvSpPr>
            <a:spLocks noGrp="1"/>
          </p:cNvSpPr>
          <p:nvPr>
            <p:ph sz="half" idx="1"/>
          </p:nvPr>
        </p:nvSpPr>
        <p:spPr>
          <a:xfrm>
            <a:off x="259975" y="1966308"/>
            <a:ext cx="11743765" cy="2667000"/>
          </a:xfrm>
        </p:spPr>
        <p:txBody>
          <a:bodyPr/>
          <a:lstStyle/>
          <a:p>
            <a:pPr>
              <a:buClr>
                <a:schemeClr val="accent1"/>
              </a:buClr>
              <a:buFont typeface="Arial" panose="020B0604020202020204" pitchFamily="34" charset="0"/>
              <a:buChar char="•"/>
            </a:pPr>
            <a:r>
              <a:rPr lang="en-US"/>
              <a:t>The higher the quality of the measurement approach, the more useful and actionable the data are</a:t>
            </a:r>
          </a:p>
          <a:p>
            <a:pPr>
              <a:buClr>
                <a:schemeClr val="accent1"/>
              </a:buClr>
              <a:buFont typeface="Arial" panose="020B0604020202020204" pitchFamily="34" charset="0"/>
              <a:buChar char="•"/>
            </a:pPr>
            <a:r>
              <a:rPr lang="en-US"/>
              <a:t>The key is to ensure you get the most meaningful, accurate, and reliable information possible </a:t>
            </a:r>
          </a:p>
          <a:p>
            <a:pPr>
              <a:buClr>
                <a:schemeClr val="accent1"/>
              </a:buClr>
              <a:buFont typeface="Arial" panose="020B0604020202020204" pitchFamily="34" charset="0"/>
              <a:buChar char="•"/>
            </a:pPr>
            <a:r>
              <a:rPr lang="en-US"/>
              <a:t>Measurement also needs to be doable, practical </a:t>
            </a:r>
          </a:p>
        </p:txBody>
      </p:sp>
      <p:pic>
        <p:nvPicPr>
          <p:cNvPr id="11" name="Content Placeholder 10" descr="&quot; &quot;">
            <a:extLst>
              <a:ext uri="{FF2B5EF4-FFF2-40B4-BE49-F238E27FC236}">
                <a16:creationId xmlns:a16="http://schemas.microsoft.com/office/drawing/2014/main" id="{5FAF7DC4-DB2E-4E7E-B515-51837E3E7B93}"/>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54404" y="4610895"/>
            <a:ext cx="4787992" cy="1782763"/>
          </a:xfrm>
        </p:spPr>
      </p:pic>
    </p:spTree>
    <p:extLst>
      <p:ext uri="{BB962C8B-B14F-4D97-AF65-F5344CB8AC3E}">
        <p14:creationId xmlns:p14="http://schemas.microsoft.com/office/powerpoint/2010/main" val="363025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304800" y="479612"/>
            <a:ext cx="11492753" cy="1189038"/>
          </a:xfrm>
        </p:spPr>
        <p:txBody>
          <a:bodyPr>
            <a:normAutofit/>
          </a:bodyPr>
          <a:lstStyle/>
          <a:p>
            <a:r>
              <a:rPr lang="en-US" dirty="0"/>
              <a:t>Characteristics of High-Quality Measurement</a:t>
            </a:r>
          </a:p>
        </p:txBody>
      </p:sp>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11223812" cy="4038600"/>
          </a:xfrm>
        </p:spPr>
        <p:txBody>
          <a:bodyPr/>
          <a:lstStyle/>
          <a:p>
            <a:pPr marL="0" indent="0">
              <a:buNone/>
            </a:pPr>
            <a:r>
              <a:rPr lang="en-US" dirty="0"/>
              <a:t>The tool is:</a:t>
            </a:r>
          </a:p>
          <a:p>
            <a:r>
              <a:rPr lang="en-US" b="1" dirty="0"/>
              <a:t>Aligned</a:t>
            </a:r>
            <a:r>
              <a:rPr lang="en-US" dirty="0"/>
              <a:t> to the selected evidence-based practices</a:t>
            </a:r>
          </a:p>
          <a:p>
            <a:pPr lvl="0"/>
            <a:r>
              <a:rPr lang="en-US" b="1" dirty="0"/>
              <a:t>Valid </a:t>
            </a:r>
            <a:r>
              <a:rPr lang="en-US" dirty="0"/>
              <a:t>–</a:t>
            </a:r>
            <a:r>
              <a:rPr lang="en-US" b="1" dirty="0"/>
              <a:t> </a:t>
            </a:r>
            <a:r>
              <a:rPr lang="en-US" dirty="0"/>
              <a:t>accurately measures the essential functions of the practice</a:t>
            </a:r>
          </a:p>
          <a:p>
            <a:pPr lvl="0"/>
            <a:r>
              <a:rPr lang="en-US" b="1" dirty="0"/>
              <a:t>Reliable </a:t>
            </a:r>
            <a:r>
              <a:rPr lang="en-US" dirty="0"/>
              <a:t>–</a:t>
            </a:r>
            <a:r>
              <a:rPr lang="en-US" b="1" dirty="0"/>
              <a:t> </a:t>
            </a:r>
            <a:r>
              <a:rPr lang="en-US" dirty="0"/>
              <a:t>produces consistent information across users, settings, activities, and time points</a:t>
            </a:r>
          </a:p>
          <a:p>
            <a:r>
              <a:rPr lang="en-US" b="1" dirty="0"/>
              <a:t>Practical </a:t>
            </a:r>
            <a:r>
              <a:rPr lang="en-US" dirty="0"/>
              <a:t>–</a:t>
            </a:r>
            <a:r>
              <a:rPr lang="en-US" b="1" dirty="0"/>
              <a:t> </a:t>
            </a:r>
            <a:r>
              <a:rPr lang="en-US" dirty="0"/>
              <a:t>can be used with the staff and resources available</a:t>
            </a:r>
          </a:p>
        </p:txBody>
      </p:sp>
    </p:spTree>
    <p:extLst>
      <p:ext uri="{BB962C8B-B14F-4D97-AF65-F5344CB8AC3E}">
        <p14:creationId xmlns:p14="http://schemas.microsoft.com/office/powerpoint/2010/main" val="3616955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313765" y="152400"/>
            <a:ext cx="11618259" cy="1265238"/>
          </a:xfrm>
        </p:spPr>
        <p:txBody>
          <a:bodyPr>
            <a:noAutofit/>
          </a:bodyPr>
          <a:lstStyle/>
          <a:p>
            <a:r>
              <a:rPr lang="en-US" dirty="0"/>
              <a:t>Characteristics of High-Quality Measurement</a:t>
            </a:r>
          </a:p>
        </p:txBody>
      </p:sp>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313765" y="1828800"/>
            <a:ext cx="11546541" cy="4038600"/>
          </a:xfrm>
        </p:spPr>
        <p:txBody>
          <a:bodyPr>
            <a:normAutofit/>
          </a:bodyPr>
          <a:lstStyle/>
          <a:p>
            <a:pPr marL="0" indent="0">
              <a:buNone/>
            </a:pPr>
            <a:r>
              <a:rPr lang="en-US" sz="2600" dirty="0"/>
              <a:t>The tool:</a:t>
            </a:r>
          </a:p>
          <a:p>
            <a:pPr lvl="0"/>
            <a:r>
              <a:rPr lang="en-US" sz="2600" b="1" dirty="0"/>
              <a:t>Can produce a meaningful fidelity threshold score </a:t>
            </a:r>
            <a:r>
              <a:rPr lang="en-US" sz="2600" dirty="0"/>
              <a:t>that indicates whether practitioners have reached a level of implementation that is sufficient for achieving targeted child or family outcomes</a:t>
            </a:r>
          </a:p>
          <a:p>
            <a:pPr lvl="0"/>
            <a:r>
              <a:rPr lang="en-US" sz="2600" b="1" dirty="0"/>
              <a:t>Allows for variation </a:t>
            </a:r>
            <a:r>
              <a:rPr lang="en-US" sz="2600" dirty="0"/>
              <a:t>(e.g., over time, across practitioners)</a:t>
            </a:r>
            <a:endParaRPr lang="en-US" sz="2600" b="1" dirty="0"/>
          </a:p>
          <a:p>
            <a:pPr lvl="0"/>
            <a:r>
              <a:rPr lang="en-US" sz="2600" b="1" dirty="0"/>
              <a:t>Provides useful information to practitioners </a:t>
            </a:r>
            <a:r>
              <a:rPr lang="en-US" sz="2600" dirty="0"/>
              <a:t>to identify areas of strength and areas for improvement to move toward, reach, and maintain fidelity</a:t>
            </a:r>
          </a:p>
        </p:txBody>
      </p:sp>
    </p:spTree>
    <p:extLst>
      <p:ext uri="{BB962C8B-B14F-4D97-AF65-F5344CB8AC3E}">
        <p14:creationId xmlns:p14="http://schemas.microsoft.com/office/powerpoint/2010/main" val="249768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340659" y="365125"/>
            <a:ext cx="11376212" cy="1325563"/>
          </a:xfrm>
        </p:spPr>
        <p:txBody>
          <a:bodyPr>
            <a:normAutofit/>
          </a:bodyPr>
          <a:lstStyle/>
          <a:p>
            <a:pPr marL="0" indent="0">
              <a:buNone/>
            </a:pPr>
            <a:r>
              <a:rPr lang="en-US" dirty="0"/>
              <a:t>Other Considerations to Improve Quality</a:t>
            </a:r>
            <a:endParaRPr lang="en-US" b="1" dirty="0"/>
          </a:p>
        </p:txBody>
      </p:sp>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340659" y="1828800"/>
            <a:ext cx="11546541" cy="4038600"/>
          </a:xfrm>
        </p:spPr>
        <p:txBody>
          <a:bodyPr>
            <a:normAutofit/>
          </a:bodyPr>
          <a:lstStyle/>
          <a:p>
            <a:pPr lvl="0"/>
            <a:r>
              <a:rPr lang="en-US" b="1" dirty="0"/>
              <a:t>Timing/frequency.</a:t>
            </a:r>
            <a:r>
              <a:rPr lang="en-US" dirty="0"/>
              <a:t> The tool is used at sufficient frequency to measure incremental improvement (practice change) and the maintenance of fidelity over time. </a:t>
            </a:r>
          </a:p>
          <a:p>
            <a:pPr lvl="0"/>
            <a:r>
              <a:rPr lang="en-US" b="1" dirty="0"/>
              <a:t>Training. </a:t>
            </a:r>
            <a:r>
              <a:rPr lang="en-US" dirty="0"/>
              <a:t>Clear instructions and training are provided to improve data quality.</a:t>
            </a:r>
          </a:p>
          <a:p>
            <a:r>
              <a:rPr lang="en-US" b="1" dirty="0"/>
              <a:t>Purpose of data collection is clear--</a:t>
            </a:r>
            <a:r>
              <a:rPr lang="en-US" dirty="0"/>
              <a:t>Practitioners and data collectors understand how data will be used to improve implementation</a:t>
            </a:r>
            <a:r>
              <a:rPr lang="en-US" b="1" dirty="0"/>
              <a:t>.</a:t>
            </a:r>
            <a:r>
              <a:rPr lang="en-US" dirty="0"/>
              <a:t>  </a:t>
            </a:r>
          </a:p>
          <a:p>
            <a:r>
              <a:rPr lang="en-US" dirty="0"/>
              <a:t>Use </a:t>
            </a:r>
            <a:r>
              <a:rPr lang="en-US" b="1" dirty="0"/>
              <a:t>consistent tools/instruments </a:t>
            </a:r>
            <a:r>
              <a:rPr lang="en-US" dirty="0"/>
              <a:t>statewide</a:t>
            </a:r>
          </a:p>
        </p:txBody>
      </p:sp>
    </p:spTree>
    <p:extLst>
      <p:ext uri="{BB962C8B-B14F-4D97-AF65-F5344CB8AC3E}">
        <p14:creationId xmlns:p14="http://schemas.microsoft.com/office/powerpoint/2010/main" val="249661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C93B-EE90-4C4B-922F-A78B2DB50C3F}"/>
              </a:ext>
            </a:extLst>
          </p:cNvPr>
          <p:cNvSpPr>
            <a:spLocks noGrp="1"/>
          </p:cNvSpPr>
          <p:nvPr>
            <p:ph type="title"/>
          </p:nvPr>
        </p:nvSpPr>
        <p:spPr>
          <a:xfrm>
            <a:off x="367553" y="365125"/>
            <a:ext cx="11528612" cy="1325563"/>
          </a:xfrm>
        </p:spPr>
        <p:txBody>
          <a:bodyPr/>
          <a:lstStyle/>
          <a:p>
            <a:r>
              <a:rPr lang="en-US" dirty="0"/>
              <a:t>Data Collection Advantages and Disadvantages</a:t>
            </a:r>
          </a:p>
        </p:txBody>
      </p:sp>
      <p:graphicFrame>
        <p:nvGraphicFramePr>
          <p:cNvPr id="4" name="Table 4" descr="Chart of the Data Collection Advantages and Disadvantages with the method, advantages, and disadvantages listed">
            <a:extLst>
              <a:ext uri="{FF2B5EF4-FFF2-40B4-BE49-F238E27FC236}">
                <a16:creationId xmlns:a16="http://schemas.microsoft.com/office/drawing/2014/main" id="{09875F03-3E55-4B49-B0C8-85CDDB29A338}"/>
              </a:ext>
            </a:extLst>
          </p:cNvPr>
          <p:cNvGraphicFramePr>
            <a:graphicFrameLocks noGrp="1"/>
          </p:cNvGraphicFramePr>
          <p:nvPr>
            <p:ph idx="1"/>
            <p:extLst>
              <p:ext uri="{D42A27DB-BD31-4B8C-83A1-F6EECF244321}">
                <p14:modId xmlns:p14="http://schemas.microsoft.com/office/powerpoint/2010/main" val="2534850746"/>
              </p:ext>
            </p:extLst>
          </p:nvPr>
        </p:nvGraphicFramePr>
        <p:xfrm>
          <a:off x="838200" y="1825625"/>
          <a:ext cx="10515595" cy="4759960"/>
        </p:xfrm>
        <a:graphic>
          <a:graphicData uri="http://schemas.openxmlformats.org/drawingml/2006/table">
            <a:tbl>
              <a:tblPr firstRow="1" bandRow="1">
                <a:tableStyleId>{5C22544A-7EE6-4342-B048-85BDC9FD1C3A}</a:tableStyleId>
              </a:tblPr>
              <a:tblGrid>
                <a:gridCol w="2085975">
                  <a:extLst>
                    <a:ext uri="{9D8B030D-6E8A-4147-A177-3AD203B41FA5}">
                      <a16:colId xmlns:a16="http://schemas.microsoft.com/office/drawing/2014/main" val="599572722"/>
                    </a:ext>
                  </a:extLst>
                </a:gridCol>
                <a:gridCol w="4086225">
                  <a:extLst>
                    <a:ext uri="{9D8B030D-6E8A-4147-A177-3AD203B41FA5}">
                      <a16:colId xmlns:a16="http://schemas.microsoft.com/office/drawing/2014/main" val="410590746"/>
                    </a:ext>
                  </a:extLst>
                </a:gridCol>
                <a:gridCol w="4343395">
                  <a:extLst>
                    <a:ext uri="{9D8B030D-6E8A-4147-A177-3AD203B41FA5}">
                      <a16:colId xmlns:a16="http://schemas.microsoft.com/office/drawing/2014/main" val="1142619092"/>
                    </a:ext>
                  </a:extLst>
                </a:gridCol>
              </a:tblGrid>
              <a:tr h="370840">
                <a:tc>
                  <a:txBody>
                    <a:bodyPr/>
                    <a:lstStyle/>
                    <a:p>
                      <a:r>
                        <a:rPr lang="en-US">
                          <a:solidFill>
                            <a:schemeClr val="bg1"/>
                          </a:solidFill>
                          <a:latin typeface="Tahoma"/>
                          <a:ea typeface="Tahoma"/>
                          <a:cs typeface="Tahoma"/>
                        </a:rPr>
                        <a:t>Method</a:t>
                      </a:r>
                    </a:p>
                  </a:txBody>
                  <a:tcPr/>
                </a:tc>
                <a:tc>
                  <a:txBody>
                    <a:bodyPr/>
                    <a:lstStyle/>
                    <a:p>
                      <a:r>
                        <a:rPr lang="en-US">
                          <a:solidFill>
                            <a:schemeClr val="bg1"/>
                          </a:solidFill>
                          <a:latin typeface="Tahoma"/>
                          <a:ea typeface="Tahoma"/>
                          <a:cs typeface="Tahoma"/>
                        </a:rPr>
                        <a:t>Advantages</a:t>
                      </a:r>
                    </a:p>
                  </a:txBody>
                  <a:tcPr/>
                </a:tc>
                <a:tc>
                  <a:txBody>
                    <a:bodyPr/>
                    <a:lstStyle/>
                    <a:p>
                      <a:r>
                        <a:rPr lang="en-US">
                          <a:solidFill>
                            <a:schemeClr val="bg1"/>
                          </a:solidFill>
                          <a:latin typeface="Tahoma"/>
                          <a:ea typeface="Tahoma"/>
                          <a:cs typeface="Tahoma"/>
                        </a:rPr>
                        <a:t>Disadvantages</a:t>
                      </a:r>
                    </a:p>
                  </a:txBody>
                  <a:tcPr/>
                </a:tc>
                <a:extLst>
                  <a:ext uri="{0D108BD9-81ED-4DB2-BD59-A6C34878D82A}">
                    <a16:rowId xmlns:a16="http://schemas.microsoft.com/office/drawing/2014/main" val="660644722"/>
                  </a:ext>
                </a:extLst>
              </a:tr>
              <a:tr h="370840">
                <a:tc>
                  <a:txBody>
                    <a:bodyPr/>
                    <a:lstStyle/>
                    <a:p>
                      <a:r>
                        <a:rPr lang="en-US">
                          <a:solidFill>
                            <a:schemeClr val="tx1"/>
                          </a:solidFill>
                          <a:latin typeface="Tahoma"/>
                          <a:ea typeface="Tahoma"/>
                          <a:cs typeface="Tahoma"/>
                        </a:rPr>
                        <a:t>Observation</a:t>
                      </a:r>
                    </a:p>
                  </a:txBody>
                  <a:tcPr/>
                </a:tc>
                <a:tc>
                  <a:txBody>
                    <a:bodyPr/>
                    <a:lstStyle/>
                    <a:p>
                      <a:pPr marL="285750" indent="-285750">
                        <a:buFont typeface="Arial"/>
                        <a:buChar char="•"/>
                      </a:pPr>
                      <a:r>
                        <a:rPr lang="en-US">
                          <a:solidFill>
                            <a:schemeClr val="tx1"/>
                          </a:solidFill>
                          <a:latin typeface="Tahoma"/>
                          <a:ea typeface="Tahoma"/>
                          <a:cs typeface="Tahoma"/>
                        </a:rPr>
                        <a:t>May provide the most objective information</a:t>
                      </a:r>
                    </a:p>
                    <a:p>
                      <a:pPr marL="285750" lvl="0" indent="-285750">
                        <a:buFont typeface="Arial"/>
                        <a:buChar char="•"/>
                      </a:pPr>
                      <a:r>
                        <a:rPr lang="en-US">
                          <a:solidFill>
                            <a:schemeClr val="tx1"/>
                          </a:solidFill>
                          <a:latin typeface="Tahoma"/>
                          <a:ea typeface="Tahoma"/>
                          <a:cs typeface="Tahoma"/>
                        </a:rPr>
                        <a:t>Data are collected in natural environments</a:t>
                      </a:r>
                    </a:p>
                  </a:txBody>
                  <a:tcPr/>
                </a:tc>
                <a:tc>
                  <a:txBody>
                    <a:bodyPr/>
                    <a:lstStyle/>
                    <a:p>
                      <a:pPr marL="285750" indent="-285750">
                        <a:buFont typeface="Arial"/>
                        <a:buChar char="•"/>
                      </a:pPr>
                      <a:r>
                        <a:rPr lang="en-US">
                          <a:solidFill>
                            <a:schemeClr val="tx1"/>
                          </a:solidFill>
                          <a:latin typeface="Tahoma"/>
                          <a:ea typeface="Tahoma"/>
                          <a:cs typeface="Tahoma"/>
                        </a:rPr>
                        <a:t>Resource intensive (time, staff)</a:t>
                      </a:r>
                    </a:p>
                    <a:p>
                      <a:pPr marL="285750" lvl="0" indent="-285750">
                        <a:buFont typeface="Arial"/>
                        <a:buChar char="•"/>
                      </a:pPr>
                      <a:r>
                        <a:rPr lang="en-US">
                          <a:solidFill>
                            <a:schemeClr val="tx1"/>
                          </a:solidFill>
                          <a:latin typeface="Tahoma"/>
                          <a:ea typeface="Tahoma"/>
                          <a:cs typeface="Tahoma"/>
                        </a:rPr>
                        <a:t>Presence of the observer may influence behavior</a:t>
                      </a:r>
                    </a:p>
                  </a:txBody>
                  <a:tcPr/>
                </a:tc>
                <a:extLst>
                  <a:ext uri="{0D108BD9-81ED-4DB2-BD59-A6C34878D82A}">
                    <a16:rowId xmlns:a16="http://schemas.microsoft.com/office/drawing/2014/main" val="970347873"/>
                  </a:ext>
                </a:extLst>
              </a:tr>
              <a:tr h="370840">
                <a:tc>
                  <a:txBody>
                    <a:bodyPr/>
                    <a:lstStyle/>
                    <a:p>
                      <a:r>
                        <a:rPr lang="en-US">
                          <a:solidFill>
                            <a:schemeClr val="tx1"/>
                          </a:solidFill>
                          <a:latin typeface="Tahoma"/>
                          <a:ea typeface="Tahoma"/>
                          <a:cs typeface="Tahoma"/>
                        </a:rPr>
                        <a:t>Self-report</a:t>
                      </a:r>
                    </a:p>
                  </a:txBody>
                  <a:tcPr/>
                </a:tc>
                <a:tc>
                  <a:txBody>
                    <a:bodyPr/>
                    <a:lstStyle/>
                    <a:p>
                      <a:pPr marL="285750" lvl="0" indent="-285750">
                        <a:buFont typeface="Arial"/>
                        <a:buChar char="•"/>
                      </a:pPr>
                      <a:r>
                        <a:rPr lang="en-US" sz="1800" b="0" i="0" u="none" strike="noStrike" noProof="0" dirty="0">
                          <a:solidFill>
                            <a:schemeClr val="tx1"/>
                          </a:solidFill>
                          <a:latin typeface="Tahoma"/>
                        </a:rPr>
                        <a:t>Relatively easy to collect</a:t>
                      </a:r>
                    </a:p>
                    <a:p>
                      <a:pPr marL="285750" lvl="0" indent="-285750">
                        <a:buFont typeface="Arial"/>
                        <a:buChar char="•"/>
                      </a:pPr>
                      <a:r>
                        <a:rPr lang="en-US" sz="1800" b="0" i="0" u="none" strike="noStrike" noProof="0" dirty="0">
                          <a:solidFill>
                            <a:schemeClr val="tx1"/>
                          </a:solidFill>
                          <a:latin typeface="Tahoma"/>
                        </a:rPr>
                        <a:t>Closed-ended questions can be easily analyzed</a:t>
                      </a:r>
                    </a:p>
                  </a:txBody>
                  <a:tcPr/>
                </a:tc>
                <a:tc>
                  <a:txBody>
                    <a:bodyPr/>
                    <a:lstStyle/>
                    <a:p>
                      <a:pPr marL="285750" lvl="0" indent="-285750">
                        <a:buFont typeface="Arial"/>
                        <a:buChar char="•"/>
                      </a:pPr>
                      <a:r>
                        <a:rPr lang="en-US" sz="1800" b="0" i="0" u="none" strike="noStrike" noProof="0">
                          <a:solidFill>
                            <a:schemeClr val="tx1"/>
                          </a:solidFill>
                          <a:latin typeface="Tahoma"/>
                        </a:rPr>
                        <a:t>May be positively or negatively biased</a:t>
                      </a:r>
                    </a:p>
                    <a:p>
                      <a:pPr marL="285750" lvl="0" indent="-285750">
                        <a:buFont typeface="Arial"/>
                        <a:buChar char="•"/>
                      </a:pPr>
                      <a:r>
                        <a:rPr lang="en-US" sz="1800" b="0" i="0" u="none" strike="noStrike" noProof="0">
                          <a:solidFill>
                            <a:schemeClr val="tx1"/>
                          </a:solidFill>
                          <a:latin typeface="Tahoma"/>
                        </a:rPr>
                        <a:t>Response options are often limited</a:t>
                      </a:r>
                    </a:p>
                    <a:p>
                      <a:pPr marL="285750" lvl="0" indent="-285750">
                        <a:buFont typeface="Arial"/>
                        <a:buChar char="•"/>
                      </a:pPr>
                      <a:r>
                        <a:rPr lang="en-US" sz="1800" b="0" i="0" u="none" strike="noStrike" noProof="0">
                          <a:solidFill>
                            <a:schemeClr val="tx1"/>
                          </a:solidFill>
                          <a:latin typeface="Tahoma"/>
                        </a:rPr>
                        <a:t>Questions may be misunderstood</a:t>
                      </a:r>
                    </a:p>
                  </a:txBody>
                  <a:tcPr/>
                </a:tc>
                <a:extLst>
                  <a:ext uri="{0D108BD9-81ED-4DB2-BD59-A6C34878D82A}">
                    <a16:rowId xmlns:a16="http://schemas.microsoft.com/office/drawing/2014/main" val="1264777123"/>
                  </a:ext>
                </a:extLst>
              </a:tr>
              <a:tr h="370840">
                <a:tc>
                  <a:txBody>
                    <a:bodyPr/>
                    <a:lstStyle/>
                    <a:p>
                      <a:r>
                        <a:rPr lang="en-US" dirty="0">
                          <a:solidFill>
                            <a:schemeClr val="tx1"/>
                          </a:solidFill>
                          <a:latin typeface="Tahoma"/>
                          <a:ea typeface="Tahoma"/>
                          <a:cs typeface="Tahoma"/>
                        </a:rPr>
                        <a:t>Document Review</a:t>
                      </a:r>
                    </a:p>
                  </a:txBody>
                  <a:tcPr/>
                </a:tc>
                <a:tc>
                  <a:txBody>
                    <a:bodyPr/>
                    <a:lstStyle/>
                    <a:p>
                      <a:pPr marL="285750" indent="-285750">
                        <a:buFont typeface="Arial"/>
                        <a:buChar char="•"/>
                      </a:pPr>
                      <a:r>
                        <a:rPr lang="en-US">
                          <a:solidFill>
                            <a:schemeClr val="tx1"/>
                          </a:solidFill>
                          <a:latin typeface="Tahoma"/>
                          <a:ea typeface="Tahoma"/>
                          <a:cs typeface="Tahoma"/>
                        </a:rPr>
                        <a:t>Relatively inexpensive</a:t>
                      </a: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a:buChar char="•"/>
                      </a:pPr>
                      <a:r>
                        <a:rPr lang="en-US">
                          <a:solidFill>
                            <a:schemeClr val="tx1"/>
                          </a:solidFill>
                          <a:latin typeface="Tahoma"/>
                          <a:ea typeface="Tahoma"/>
                          <a:cs typeface="Tahoma"/>
                        </a:rPr>
                        <a:t>Unobtrusive</a:t>
                      </a:r>
                    </a:p>
                    <a:p>
                      <a:pPr marL="285750" lvl="0" indent="-285750">
                        <a:buFont typeface="Arial"/>
                        <a:buChar char="•"/>
                      </a:pPr>
                      <a:r>
                        <a:rPr lang="en-US">
                          <a:solidFill>
                            <a:schemeClr val="tx1"/>
                          </a:solidFill>
                          <a:latin typeface="Tahoma"/>
                          <a:ea typeface="Tahoma"/>
                          <a:cs typeface="Tahoma"/>
                        </a:rPr>
                        <a:t>Good source of background information</a:t>
                      </a:r>
                    </a:p>
                    <a:p>
                      <a:pPr marL="285750" lvl="0" indent="-285750">
                        <a:buFont typeface="Arial"/>
                        <a:buChar char="•"/>
                      </a:pPr>
                      <a:r>
                        <a:rPr lang="en-US">
                          <a:solidFill>
                            <a:schemeClr val="tx1"/>
                          </a:solidFill>
                          <a:latin typeface="Tahoma"/>
                          <a:ea typeface="Tahoma"/>
                          <a:cs typeface="Tahoma"/>
                        </a:rPr>
                        <a:t>Can provide information about things that may not be observable</a:t>
                      </a:r>
                    </a:p>
                    <a:p>
                      <a:pPr marL="285750" lvl="0" indent="-285750">
                        <a:buFont typeface="Arial"/>
                        <a:buChar char="•"/>
                      </a:pPr>
                      <a:r>
                        <a:rPr lang="en-US">
                          <a:solidFill>
                            <a:schemeClr val="tx1"/>
                          </a:solidFill>
                          <a:latin typeface="Tahoma"/>
                          <a:ea typeface="Tahoma"/>
                          <a:cs typeface="Tahoma"/>
                        </a:rPr>
                        <a:t>Can provide information to confirm data collected by other means</a:t>
                      </a:r>
                    </a:p>
                  </a:txBody>
                  <a:tcPr/>
                </a:tc>
                <a:tc>
                  <a:txBody>
                    <a:bodyPr/>
                    <a:lstStyle/>
                    <a:p>
                      <a:pPr marL="285750" indent="-285750">
                        <a:buFont typeface="Arial"/>
                        <a:buChar char="•"/>
                      </a:pPr>
                      <a:r>
                        <a:rPr lang="en-US" dirty="0">
                          <a:solidFill>
                            <a:schemeClr val="tx1"/>
                          </a:solidFill>
                          <a:latin typeface="Tahoma"/>
                          <a:ea typeface="Tahoma"/>
                          <a:cs typeface="Tahoma"/>
                        </a:rPr>
                        <a:t>Information may be incomplete or inaccurate</a:t>
                      </a:r>
                    </a:p>
                    <a:p>
                      <a:pPr marL="285750" lvl="0" indent="-285750">
                        <a:buFont typeface="Arial"/>
                        <a:buChar char="•"/>
                      </a:pPr>
                      <a:r>
                        <a:rPr lang="en-US" dirty="0">
                          <a:solidFill>
                            <a:schemeClr val="tx1"/>
                          </a:solidFill>
                          <a:latin typeface="Tahoma"/>
                          <a:ea typeface="Tahoma"/>
                          <a:cs typeface="Tahoma"/>
                        </a:rPr>
                        <a:t>Information may not be written in an objective manner</a:t>
                      </a:r>
                    </a:p>
                    <a:p>
                      <a:pPr marL="285750" lvl="0" indent="-285750">
                        <a:buFont typeface="Arial"/>
                        <a:buChar char="•"/>
                      </a:pPr>
                      <a:r>
                        <a:rPr lang="en-US" dirty="0">
                          <a:solidFill>
                            <a:schemeClr val="tx1"/>
                          </a:solidFill>
                          <a:latin typeface="Tahoma"/>
                          <a:ea typeface="Tahoma"/>
                          <a:cs typeface="Tahoma"/>
                        </a:rPr>
                        <a:t>Can be time consuming to collect, review, and analyze many documents</a:t>
                      </a:r>
                    </a:p>
                  </a:txBody>
                  <a:tcPr/>
                </a:tc>
                <a:extLst>
                  <a:ext uri="{0D108BD9-81ED-4DB2-BD59-A6C34878D82A}">
                    <a16:rowId xmlns:a16="http://schemas.microsoft.com/office/drawing/2014/main" val="3941984993"/>
                  </a:ext>
                </a:extLst>
              </a:tr>
            </a:tbl>
          </a:graphicData>
        </a:graphic>
      </p:graphicFrame>
    </p:spTree>
    <p:extLst>
      <p:ext uri="{BB962C8B-B14F-4D97-AF65-F5344CB8AC3E}">
        <p14:creationId xmlns:p14="http://schemas.microsoft.com/office/powerpoint/2010/main" val="132599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1662"/>
            <a:ext cx="10515600" cy="1325563"/>
          </a:xfrm>
        </p:spPr>
        <p:txBody>
          <a:bodyPr>
            <a:normAutofit/>
          </a:bodyPr>
          <a:lstStyle/>
          <a:p>
            <a:r>
              <a:rPr lang="en-US" dirty="0"/>
              <a:t>How to Make it Practical</a:t>
            </a:r>
          </a:p>
        </p:txBody>
      </p:sp>
      <p:sp>
        <p:nvSpPr>
          <p:cNvPr id="2" name="Content Placeholder 1"/>
          <p:cNvSpPr>
            <a:spLocks noGrp="1"/>
          </p:cNvSpPr>
          <p:nvPr>
            <p:ph idx="1"/>
          </p:nvPr>
        </p:nvSpPr>
        <p:spPr>
          <a:xfrm>
            <a:off x="457200" y="1927412"/>
            <a:ext cx="11232776" cy="3787588"/>
          </a:xfrm>
        </p:spPr>
        <p:txBody>
          <a:bodyPr>
            <a:normAutofit/>
          </a:bodyPr>
          <a:lstStyle/>
          <a:p>
            <a:pPr fontAlgn="base"/>
            <a:r>
              <a:rPr lang="en-US" sz="2600" b="1" dirty="0"/>
              <a:t>Leverage</a:t>
            </a:r>
            <a:r>
              <a:rPr lang="en-US" sz="2600" dirty="0"/>
              <a:t> existing processes and structures (e.g., supervisors, coaches)</a:t>
            </a:r>
          </a:p>
          <a:p>
            <a:pPr lvl="0"/>
            <a:r>
              <a:rPr lang="en-US" sz="2600" dirty="0"/>
              <a:t>Start with </a:t>
            </a:r>
            <a:r>
              <a:rPr lang="en-US" sz="2600" b="1" dirty="0"/>
              <a:t>existing tools </a:t>
            </a:r>
            <a:r>
              <a:rPr lang="en-US" sz="2600" dirty="0"/>
              <a:t>(e.g., fidelity tools associated with a model, tools related to DEC Recommended Practices)</a:t>
            </a:r>
          </a:p>
          <a:p>
            <a:pPr lvl="0"/>
            <a:r>
              <a:rPr lang="en-US" sz="2600" b="1" dirty="0"/>
              <a:t>Prioritize</a:t>
            </a:r>
            <a:r>
              <a:rPr lang="en-US" sz="2600" dirty="0"/>
              <a:t> the practices to be evaluated—it is not practical to evaluate </a:t>
            </a:r>
            <a:r>
              <a:rPr lang="en-US" sz="2600" i="1" dirty="0"/>
              <a:t>all</a:t>
            </a:r>
            <a:r>
              <a:rPr lang="en-US" sz="2600" dirty="0"/>
              <a:t> practices</a:t>
            </a:r>
          </a:p>
          <a:p>
            <a:pPr lvl="0"/>
            <a:r>
              <a:rPr lang="en-US" sz="2600" b="1" dirty="0"/>
              <a:t>Start small</a:t>
            </a:r>
            <a:r>
              <a:rPr lang="en-US" sz="2600" dirty="0"/>
              <a:t>—select a subgroup of practitioners and/or programs for more intensive measures (e.g., observations)</a:t>
            </a:r>
          </a:p>
        </p:txBody>
      </p:sp>
    </p:spTree>
    <p:extLst>
      <p:ext uri="{BB962C8B-B14F-4D97-AF65-F5344CB8AC3E}">
        <p14:creationId xmlns:p14="http://schemas.microsoft.com/office/powerpoint/2010/main" val="7591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81154B-B1F1-B1E1-8A6D-BEFF91E0CFED}"/>
              </a:ext>
            </a:extLst>
          </p:cNvPr>
          <p:cNvSpPr>
            <a:spLocks noGrp="1"/>
          </p:cNvSpPr>
          <p:nvPr>
            <p:ph type="ctrTitle"/>
          </p:nvPr>
        </p:nvSpPr>
        <p:spPr/>
        <p:txBody>
          <a:bodyPr/>
          <a:lstStyle/>
          <a:p>
            <a:r>
              <a:rPr lang="en-US" dirty="0"/>
              <a:t>Now you have the data and need to analyze it…</a:t>
            </a:r>
          </a:p>
        </p:txBody>
      </p:sp>
    </p:spTree>
    <p:extLst>
      <p:ext uri="{BB962C8B-B14F-4D97-AF65-F5344CB8AC3E}">
        <p14:creationId xmlns:p14="http://schemas.microsoft.com/office/powerpoint/2010/main" val="127508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D44D9-6300-4691-8FCF-8FF35F780C97}"/>
              </a:ext>
            </a:extLst>
          </p:cNvPr>
          <p:cNvSpPr>
            <a:spLocks noGrp="1"/>
          </p:cNvSpPr>
          <p:nvPr>
            <p:ph type="title"/>
          </p:nvPr>
        </p:nvSpPr>
        <p:spPr>
          <a:xfrm>
            <a:off x="304801" y="365125"/>
            <a:ext cx="10515600" cy="1325563"/>
          </a:xfrm>
        </p:spPr>
        <p:txBody>
          <a:bodyPr>
            <a:normAutofit/>
          </a:bodyPr>
          <a:lstStyle/>
          <a:p>
            <a:r>
              <a:rPr lang="en-US" dirty="0">
                <a:latin typeface="Tahoma"/>
                <a:ea typeface="Tahoma"/>
                <a:cs typeface="Tahoma"/>
              </a:rPr>
              <a:t>Preparing for Data Analysis and Use</a:t>
            </a:r>
          </a:p>
        </p:txBody>
      </p:sp>
      <p:sp>
        <p:nvSpPr>
          <p:cNvPr id="2" name="Content Placeholder 1">
            <a:extLst>
              <a:ext uri="{FF2B5EF4-FFF2-40B4-BE49-F238E27FC236}">
                <a16:creationId xmlns:a16="http://schemas.microsoft.com/office/drawing/2014/main" id="{E590B623-7CDD-44F8-A9F5-940352676D01}"/>
              </a:ext>
            </a:extLst>
          </p:cNvPr>
          <p:cNvSpPr>
            <a:spLocks noGrp="1"/>
          </p:cNvSpPr>
          <p:nvPr>
            <p:ph idx="1"/>
          </p:nvPr>
        </p:nvSpPr>
        <p:spPr>
          <a:xfrm>
            <a:off x="309353" y="1936969"/>
            <a:ext cx="7401457" cy="4398631"/>
          </a:xfrm>
        </p:spPr>
        <p:txBody>
          <a:bodyPr vert="horz" lIns="91440" tIns="45720" rIns="91440" bIns="45720" rtlCol="0" anchor="t">
            <a:normAutofit lnSpcReduction="10000"/>
          </a:bodyPr>
          <a:lstStyle/>
          <a:p>
            <a:r>
              <a:rPr lang="en-US" dirty="0">
                <a:latin typeface="Tahoma"/>
                <a:ea typeface="Tahoma"/>
                <a:cs typeface="Tahoma"/>
              </a:rPr>
              <a:t>Ask stakeholders (families, practitioners, staff) what they want to know about the practice.</a:t>
            </a:r>
            <a:endParaRPr lang="en-US" dirty="0"/>
          </a:p>
          <a:p>
            <a:pPr marL="171450" indent="-171450">
              <a:buFont typeface="Arial,Sans-Serif" panose="020B0604020202020204" pitchFamily="34" charset="0"/>
            </a:pPr>
            <a:r>
              <a:rPr lang="en-US" dirty="0">
                <a:latin typeface="Tahoma"/>
                <a:ea typeface="Tahoma"/>
                <a:cs typeface="Tahoma"/>
              </a:rPr>
              <a:t>Translate into simple analysis questions with a way to measure progress, for example:</a:t>
            </a:r>
          </a:p>
          <a:p>
            <a:pPr marL="628650" lvl="1" indent="-171450">
              <a:buFont typeface="Arial,Sans-Serif" panose="020B0604020202020204" pitchFamily="34" charset="0"/>
            </a:pPr>
            <a:r>
              <a:rPr lang="en-US" dirty="0">
                <a:latin typeface="Tahoma"/>
                <a:ea typeface="Tahoma"/>
                <a:cs typeface="Tahoma"/>
              </a:rPr>
              <a:t>What percentage of practitioners are meeting the fidelity threshold?</a:t>
            </a:r>
          </a:p>
          <a:p>
            <a:pPr marL="628650" lvl="1" indent="-171450">
              <a:buFont typeface="Arial,Sans-Serif" panose="020B0604020202020204" pitchFamily="34" charset="0"/>
            </a:pPr>
            <a:r>
              <a:rPr lang="en-US" dirty="0">
                <a:latin typeface="Tahoma"/>
                <a:ea typeface="Tahoma"/>
                <a:cs typeface="Tahoma"/>
              </a:rPr>
              <a:t>Do practitioner scores on the measure improve over time?</a:t>
            </a:r>
          </a:p>
          <a:p>
            <a:pPr marL="628650" lvl="1" indent="-171450">
              <a:buFont typeface="Arial,Sans-Serif" panose="020B0604020202020204" pitchFamily="34" charset="0"/>
            </a:pPr>
            <a:r>
              <a:rPr lang="en-US" dirty="0">
                <a:latin typeface="Tahoma"/>
                <a:ea typeface="Tahoma"/>
                <a:cs typeface="Tahoma"/>
              </a:rPr>
              <a:t>Do practitioner scores vary by region?</a:t>
            </a:r>
          </a:p>
          <a:p>
            <a:pPr marL="628650" lvl="1" indent="-171450">
              <a:buFont typeface="Arial,Sans-Serif" panose="020B0604020202020204" pitchFamily="34" charset="0"/>
            </a:pPr>
            <a:r>
              <a:rPr lang="en-US" dirty="0">
                <a:latin typeface="Tahoma"/>
                <a:ea typeface="Tahoma"/>
                <a:cs typeface="Tahoma"/>
              </a:rPr>
              <a:t>Are there differences between groups of practitioners by discipline?</a:t>
            </a:r>
          </a:p>
        </p:txBody>
      </p:sp>
      <p:pic>
        <p:nvPicPr>
          <p:cNvPr id="5" name="Picture 2" descr="&quot; &quot;">
            <a:extLst>
              <a:ext uri="{FF2B5EF4-FFF2-40B4-BE49-F238E27FC236}">
                <a16:creationId xmlns:a16="http://schemas.microsoft.com/office/drawing/2014/main" id="{AA6E0832-638A-4D74-9143-E346E49EB80A}"/>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73" r="19770"/>
          <a:stretch/>
        </p:blipFill>
        <p:spPr bwMode="auto">
          <a:xfrm>
            <a:off x="7969603" y="1936969"/>
            <a:ext cx="3892845" cy="37264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7844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FFF5-09ED-4D27-8EE3-389EAC32652E}"/>
              </a:ext>
            </a:extLst>
          </p:cNvPr>
          <p:cNvSpPr>
            <a:spLocks noGrp="1"/>
          </p:cNvSpPr>
          <p:nvPr>
            <p:ph type="title"/>
          </p:nvPr>
        </p:nvSpPr>
        <p:spPr/>
        <p:txBody>
          <a:bodyPr/>
          <a:lstStyle/>
          <a:p>
            <a:r>
              <a:rPr lang="en-US" dirty="0"/>
              <a:t>Identify Data Relevant to Your Questions</a:t>
            </a:r>
          </a:p>
        </p:txBody>
      </p:sp>
      <p:sp>
        <p:nvSpPr>
          <p:cNvPr id="3" name="Content Placeholder 2">
            <a:extLst>
              <a:ext uri="{FF2B5EF4-FFF2-40B4-BE49-F238E27FC236}">
                <a16:creationId xmlns:a16="http://schemas.microsoft.com/office/drawing/2014/main" id="{8B8CCF86-0390-44B4-B295-73AFB6E60F9A}"/>
              </a:ext>
            </a:extLst>
          </p:cNvPr>
          <p:cNvSpPr>
            <a:spLocks noGrp="1"/>
          </p:cNvSpPr>
          <p:nvPr>
            <p:ph idx="1"/>
          </p:nvPr>
        </p:nvSpPr>
        <p:spPr>
          <a:xfrm>
            <a:off x="838200" y="1825625"/>
            <a:ext cx="10515600" cy="4394957"/>
          </a:xfrm>
        </p:spPr>
        <p:txBody>
          <a:bodyPr/>
          <a:lstStyle/>
          <a:p>
            <a:r>
              <a:rPr lang="en-US"/>
              <a:t>What data are available on fidelity of implementation or practice change?</a:t>
            </a:r>
          </a:p>
          <a:p>
            <a:r>
              <a:rPr lang="en-US"/>
              <a:t>What level of data are available – do you have data at the component level?</a:t>
            </a:r>
          </a:p>
          <a:p>
            <a:r>
              <a:rPr lang="en-US"/>
              <a:t>What contextual data are available:</a:t>
            </a:r>
          </a:p>
          <a:p>
            <a:pPr lvl="1"/>
            <a:r>
              <a:rPr lang="en-US"/>
              <a:t>Practitioner education</a:t>
            </a:r>
          </a:p>
          <a:p>
            <a:pPr lvl="1"/>
            <a:r>
              <a:rPr lang="en-US"/>
              <a:t>Practitioner training on the practice</a:t>
            </a:r>
          </a:p>
          <a:p>
            <a:pPr lvl="1"/>
            <a:r>
              <a:rPr lang="en-US"/>
              <a:t>Practitioner length of time in current position</a:t>
            </a:r>
          </a:p>
          <a:p>
            <a:pPr lvl="1"/>
            <a:r>
              <a:rPr lang="en-US"/>
              <a:t>Practitioner length of time implementing the practice</a:t>
            </a:r>
          </a:p>
        </p:txBody>
      </p:sp>
    </p:spTree>
    <p:extLst>
      <p:ext uri="{BB962C8B-B14F-4D97-AF65-F5344CB8AC3E}">
        <p14:creationId xmlns:p14="http://schemas.microsoft.com/office/powerpoint/2010/main" val="270418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7A5A-5998-49AB-A73D-C917849EE4AE}"/>
              </a:ext>
            </a:extLst>
          </p:cNvPr>
          <p:cNvSpPr>
            <a:spLocks noGrp="1"/>
          </p:cNvSpPr>
          <p:nvPr>
            <p:ph type="title"/>
          </p:nvPr>
        </p:nvSpPr>
        <p:spPr/>
        <p:txBody>
          <a:bodyPr/>
          <a:lstStyle/>
          <a:p>
            <a:r>
              <a:rPr lang="en-US" dirty="0"/>
              <a:t>Determine Analysis Approach or Method</a:t>
            </a:r>
          </a:p>
        </p:txBody>
      </p:sp>
      <p:graphicFrame>
        <p:nvGraphicFramePr>
          <p:cNvPr id="4" name="Table 4">
            <a:extLst>
              <a:ext uri="{FF2B5EF4-FFF2-40B4-BE49-F238E27FC236}">
                <a16:creationId xmlns:a16="http://schemas.microsoft.com/office/drawing/2014/main" id="{BB3C109B-1245-E6C9-DB84-E4AF8A4C8A19}"/>
              </a:ext>
            </a:extLst>
          </p:cNvPr>
          <p:cNvGraphicFramePr>
            <a:graphicFrameLocks noGrp="1"/>
          </p:cNvGraphicFramePr>
          <p:nvPr>
            <p:extLst>
              <p:ext uri="{D42A27DB-BD31-4B8C-83A1-F6EECF244321}">
                <p14:modId xmlns:p14="http://schemas.microsoft.com/office/powerpoint/2010/main" val="2333530546"/>
              </p:ext>
            </p:extLst>
          </p:nvPr>
        </p:nvGraphicFramePr>
        <p:xfrm>
          <a:off x="528564" y="1897681"/>
          <a:ext cx="10914136" cy="4051337"/>
        </p:xfrm>
        <a:graphic>
          <a:graphicData uri="http://schemas.openxmlformats.org/drawingml/2006/table">
            <a:tbl>
              <a:tblPr firstRow="1" bandRow="1">
                <a:tableStyleId>{69CF1AB2-1976-4502-BF36-3FF5EA218861}</a:tableStyleId>
              </a:tblPr>
              <a:tblGrid>
                <a:gridCol w="3660588">
                  <a:extLst>
                    <a:ext uri="{9D8B030D-6E8A-4147-A177-3AD203B41FA5}">
                      <a16:colId xmlns:a16="http://schemas.microsoft.com/office/drawing/2014/main" val="2308416170"/>
                    </a:ext>
                  </a:extLst>
                </a:gridCol>
                <a:gridCol w="7253548">
                  <a:extLst>
                    <a:ext uri="{9D8B030D-6E8A-4147-A177-3AD203B41FA5}">
                      <a16:colId xmlns:a16="http://schemas.microsoft.com/office/drawing/2014/main" val="1792095132"/>
                    </a:ext>
                  </a:extLst>
                </a:gridCol>
              </a:tblGrid>
              <a:tr h="747058">
                <a:tc>
                  <a:txBody>
                    <a:bodyPr/>
                    <a:lstStyle/>
                    <a:p>
                      <a:pPr lvl="0">
                        <a:buNone/>
                      </a:pPr>
                      <a:r>
                        <a:rPr lang="en-US" sz="2800" b="0" u="none" strike="noStrike" noProof="0"/>
                        <a:t>Fidelity of implementation: </a:t>
                      </a:r>
                      <a:endParaRPr lang="en-US" sz="2800" u="none"/>
                    </a:p>
                  </a:txBody>
                  <a:tcPr anchor="ctr"/>
                </a:tc>
                <a:tc>
                  <a:txBody>
                    <a:bodyPr/>
                    <a:lstStyle/>
                    <a:p>
                      <a:pPr lvl="0">
                        <a:buNone/>
                      </a:pPr>
                      <a:r>
                        <a:rPr lang="en-US" sz="2800" b="0" u="none" strike="noStrike" noProof="0" dirty="0"/>
                        <a:t>Point in time assessment scores</a:t>
                      </a:r>
                      <a:endParaRPr lang="en-US" sz="2800" dirty="0"/>
                    </a:p>
                  </a:txBody>
                  <a:tcPr anchor="ctr"/>
                </a:tc>
                <a:extLst>
                  <a:ext uri="{0D108BD9-81ED-4DB2-BD59-A6C34878D82A}">
                    <a16:rowId xmlns:a16="http://schemas.microsoft.com/office/drawing/2014/main" val="1622906292"/>
                  </a:ext>
                </a:extLst>
              </a:tr>
              <a:tr h="1308137">
                <a:tc>
                  <a:txBody>
                    <a:bodyPr/>
                    <a:lstStyle/>
                    <a:p>
                      <a:pPr lvl="0">
                        <a:buNone/>
                      </a:pPr>
                      <a:r>
                        <a:rPr lang="en-US" sz="2800" b="0" u="none" strike="noStrike" noProof="0"/>
                        <a:t>Practice change: </a:t>
                      </a:r>
                      <a:endParaRPr lang="en-US" sz="2800" u="none"/>
                    </a:p>
                  </a:txBody>
                  <a:tcPr anchor="ctr"/>
                </a:tc>
                <a:tc>
                  <a:txBody>
                    <a:bodyPr/>
                    <a:lstStyle/>
                    <a:p>
                      <a:pPr lvl="0">
                        <a:buNone/>
                      </a:pPr>
                      <a:r>
                        <a:rPr lang="en-US" sz="2800" b="0" u="none" strike="noStrike" noProof="0"/>
                        <a:t>Comparing practitioner scores over at least two time points</a:t>
                      </a:r>
                      <a:endParaRPr lang="en-US" sz="2800"/>
                    </a:p>
                  </a:txBody>
                  <a:tcPr anchor="ctr"/>
                </a:tc>
                <a:extLst>
                  <a:ext uri="{0D108BD9-81ED-4DB2-BD59-A6C34878D82A}">
                    <a16:rowId xmlns:a16="http://schemas.microsoft.com/office/drawing/2014/main" val="533969901"/>
                  </a:ext>
                </a:extLst>
              </a:tr>
              <a:tr h="1308137">
                <a:tc>
                  <a:txBody>
                    <a:bodyPr/>
                    <a:lstStyle/>
                    <a:p>
                      <a:pPr lvl="0">
                        <a:buNone/>
                      </a:pPr>
                      <a:r>
                        <a:rPr lang="en-US" sz="2800" b="0" u="none" strike="noStrike" noProof="0"/>
                        <a:t>Variation in implementation**:</a:t>
                      </a:r>
                      <a:endParaRPr lang="en-US" sz="2800" u="none"/>
                    </a:p>
                  </a:txBody>
                  <a:tcPr anchor="ctr"/>
                </a:tc>
                <a:tc>
                  <a:txBody>
                    <a:bodyPr/>
                    <a:lstStyle/>
                    <a:p>
                      <a:pPr lvl="0">
                        <a:buNone/>
                      </a:pPr>
                      <a:r>
                        <a:rPr lang="en-US" sz="2800" b="0" u="none" strike="noStrike" noProof="0" dirty="0"/>
                        <a:t>Comparing practitioner scores by components of the measure, by geographic region, by training or education, or by other practitioner or program characteristics</a:t>
                      </a:r>
                      <a:endParaRPr lang="en-US" sz="2800" b="0" i="0" u="none" strike="noStrike" noProof="0" dirty="0">
                        <a:latin typeface="Tahoma"/>
                      </a:endParaRPr>
                    </a:p>
                  </a:txBody>
                  <a:tcPr anchor="ctr"/>
                </a:tc>
                <a:extLst>
                  <a:ext uri="{0D108BD9-81ED-4DB2-BD59-A6C34878D82A}">
                    <a16:rowId xmlns:a16="http://schemas.microsoft.com/office/drawing/2014/main" val="3721593595"/>
                  </a:ext>
                </a:extLst>
              </a:tr>
            </a:tbl>
          </a:graphicData>
        </a:graphic>
      </p:graphicFrame>
    </p:spTree>
    <p:extLst>
      <p:ext uri="{BB962C8B-B14F-4D97-AF65-F5344CB8AC3E}">
        <p14:creationId xmlns:p14="http://schemas.microsoft.com/office/powerpoint/2010/main" val="192269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a:xfrm>
            <a:off x="524996" y="629267"/>
            <a:ext cx="4224302" cy="981278"/>
          </a:xfrm>
        </p:spPr>
        <p:txBody>
          <a:bodyPr vert="horz" lIns="91440" tIns="45720" rIns="91440" bIns="45720" rtlCol="0" anchor="ctr">
            <a:normAutofit/>
          </a:bodyPr>
          <a:lstStyle/>
          <a:p>
            <a:pPr>
              <a:lnSpc>
                <a:spcPct val="90000"/>
              </a:lnSpc>
            </a:pPr>
            <a:r>
              <a:rPr lang="en-US" dirty="0">
                <a:latin typeface="Tahoma"/>
                <a:ea typeface="Tahoma"/>
                <a:cs typeface="Tahoma"/>
              </a:rPr>
              <a:t>Welcome!</a:t>
            </a:r>
          </a:p>
        </p:txBody>
      </p:sp>
      <p:sp>
        <p:nvSpPr>
          <p:cNvPr id="2" name="Content Placeholder 1"/>
          <p:cNvSpPr>
            <a:spLocks noGrp="1"/>
          </p:cNvSpPr>
          <p:nvPr>
            <p:ph idx="1"/>
          </p:nvPr>
        </p:nvSpPr>
        <p:spPr>
          <a:xfrm>
            <a:off x="1647390" y="2095499"/>
            <a:ext cx="2848410" cy="1193801"/>
          </a:xfrm>
        </p:spPr>
        <p:txBody>
          <a:bodyPr vert="horz" lIns="91440" tIns="45720" rIns="91440" bIns="45720" rtlCol="0">
            <a:normAutofit/>
          </a:bodyPr>
          <a:lstStyle/>
          <a:p>
            <a:pPr marL="0" indent="0">
              <a:lnSpc>
                <a:spcPct val="90000"/>
              </a:lnSpc>
              <a:buNone/>
            </a:pPr>
            <a:r>
              <a:rPr lang="en-US" sz="2000" b="1" dirty="0"/>
              <a:t>Please check into the session on the conference app</a:t>
            </a:r>
          </a:p>
        </p:txBody>
      </p:sp>
      <p:pic>
        <p:nvPicPr>
          <p:cNvPr id="5" name="Graphic 4" descr="Smart Phone outline">
            <a:extLst>
              <a:ext uri="{FF2B5EF4-FFF2-40B4-BE49-F238E27FC236}">
                <a16:creationId xmlns:a16="http://schemas.microsoft.com/office/drawing/2014/main" id="{AB3C9804-9A7E-649A-4B7D-EFF11598C7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795" y="1981200"/>
            <a:ext cx="1447799" cy="1447799"/>
          </a:xfrm>
          <a:prstGeom prst="rect">
            <a:avLst/>
          </a:prstGeom>
        </p:spPr>
      </p:pic>
      <p:sp>
        <p:nvSpPr>
          <p:cNvPr id="7" name="TextBox 6">
            <a:extLst>
              <a:ext uri="{FF2B5EF4-FFF2-40B4-BE49-F238E27FC236}">
                <a16:creationId xmlns:a16="http://schemas.microsoft.com/office/drawing/2014/main" id="{EB7D05A1-9B06-9C23-B827-949EC5F8F66D}"/>
              </a:ext>
            </a:extLst>
          </p:cNvPr>
          <p:cNvSpPr txBox="1"/>
          <p:nvPr/>
        </p:nvSpPr>
        <p:spPr>
          <a:xfrm>
            <a:off x="622300" y="4064000"/>
            <a:ext cx="4902200" cy="590931"/>
          </a:xfrm>
          <a:prstGeom prst="rect">
            <a:avLst/>
          </a:prstGeom>
          <a:noFill/>
        </p:spPr>
        <p:txBody>
          <a:bodyPr wrap="square" rtlCol="0">
            <a:spAutoFit/>
          </a:bodyPr>
          <a:lstStyle/>
          <a:p>
            <a:pPr marL="0" indent="0">
              <a:lnSpc>
                <a:spcPct val="90000"/>
              </a:lnSpc>
              <a:buNone/>
            </a:pPr>
            <a:r>
              <a:rPr lang="en-US" sz="3600">
                <a:latin typeface="Tahoma" panose="020B0604030504040204" pitchFamily="34" charset="0"/>
                <a:ea typeface="Tahoma" panose="020B0604030504040204" pitchFamily="34" charset="0"/>
                <a:cs typeface="Tahoma" panose="020B0604030504040204" pitchFamily="34" charset="0"/>
              </a:rPr>
              <a:t>Who is in the room?</a:t>
            </a:r>
          </a:p>
        </p:txBody>
      </p:sp>
      <p:pic>
        <p:nvPicPr>
          <p:cNvPr id="6" name="Picture 3" descr="&quot; &quot;">
            <a:extLst>
              <a:ext uri="{FF2B5EF4-FFF2-40B4-BE49-F238E27FC236}">
                <a16:creationId xmlns:a16="http://schemas.microsoft.com/office/drawing/2014/main" id="{606ABB8C-081B-4E73-8E1D-224A9E78E355}"/>
              </a:ext>
              <a:ext uri="{C183D7F6-B498-43B3-948B-1728B52AA6E4}">
                <adec:decorative xmlns:adec="http://schemas.microsoft.com/office/drawing/2017/decorative" val="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1" b="19188"/>
          <a:stretch/>
        </p:blipFill>
        <p:spPr>
          <a:xfrm>
            <a:off x="5638800" y="150656"/>
            <a:ext cx="5029200" cy="5875896"/>
          </a:xfrm>
          <a:prstGeom prst="rect">
            <a:avLst/>
          </a:prstGeom>
          <a:solidFill>
            <a:srgbClr val="FFFFFF">
              <a:shade val="85000"/>
            </a:srgbClr>
          </a:solidFill>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3567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BF80-A8CA-4828-92A0-10A3DDBBCB2A}"/>
              </a:ext>
            </a:extLst>
          </p:cNvPr>
          <p:cNvSpPr>
            <a:spLocks noGrp="1"/>
          </p:cNvSpPr>
          <p:nvPr>
            <p:ph type="title"/>
          </p:nvPr>
        </p:nvSpPr>
        <p:spPr>
          <a:xfrm>
            <a:off x="838199" y="365125"/>
            <a:ext cx="10707255" cy="1325563"/>
          </a:xfrm>
        </p:spPr>
        <p:txBody>
          <a:bodyPr/>
          <a:lstStyle/>
          <a:p>
            <a:r>
              <a:rPr lang="en-US" dirty="0"/>
              <a:t>Considerations for Conducting the Analysis</a:t>
            </a:r>
          </a:p>
        </p:txBody>
      </p:sp>
      <p:sp>
        <p:nvSpPr>
          <p:cNvPr id="3" name="Content Placeholder 2">
            <a:extLst>
              <a:ext uri="{FF2B5EF4-FFF2-40B4-BE49-F238E27FC236}">
                <a16:creationId xmlns:a16="http://schemas.microsoft.com/office/drawing/2014/main" id="{F51080E2-1AE2-4D43-B283-B86DD72A683C}"/>
              </a:ext>
            </a:extLst>
          </p:cNvPr>
          <p:cNvSpPr>
            <a:spLocks noGrp="1"/>
          </p:cNvSpPr>
          <p:nvPr>
            <p:ph idx="1"/>
          </p:nvPr>
        </p:nvSpPr>
        <p:spPr/>
        <p:txBody>
          <a:bodyPr/>
          <a:lstStyle/>
          <a:p>
            <a:r>
              <a:rPr lang="en-US"/>
              <a:t>Document each step of the process (sample size, methods, limitations) – this will help as you go to interpret the results and plan additional analyses</a:t>
            </a:r>
          </a:p>
          <a:p>
            <a:r>
              <a:rPr lang="en-US"/>
              <a:t>Revisit your analysis goals, and engage stakeholders to look at whether the goals were met</a:t>
            </a:r>
          </a:p>
          <a:p>
            <a:r>
              <a:rPr lang="en-US"/>
              <a:t>Consider how you will use the results. Engage stakeholders to help you interpret the results and determine how to apply them to program improvement, and how to communicate them in effective, engaging ways</a:t>
            </a:r>
          </a:p>
        </p:txBody>
      </p:sp>
    </p:spTree>
    <p:extLst>
      <p:ext uri="{BB962C8B-B14F-4D97-AF65-F5344CB8AC3E}">
        <p14:creationId xmlns:p14="http://schemas.microsoft.com/office/powerpoint/2010/main" val="2316662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8E5CF-FC82-40DA-8E6D-0BFF887BD80E}"/>
              </a:ext>
            </a:extLst>
          </p:cNvPr>
          <p:cNvSpPr>
            <a:spLocks noGrp="1"/>
          </p:cNvSpPr>
          <p:nvPr>
            <p:ph type="title"/>
          </p:nvPr>
        </p:nvSpPr>
        <p:spPr>
          <a:xfrm>
            <a:off x="2584704" y="1062446"/>
            <a:ext cx="7022592" cy="3004022"/>
          </a:xfrm>
        </p:spPr>
        <p:txBody>
          <a:bodyPr anchor="ctr">
            <a:noAutofit/>
          </a:bodyPr>
          <a:lstStyle/>
          <a:p>
            <a:r>
              <a:rPr lang="en-US" sz="4000" dirty="0"/>
              <a:t>Tips for high-quality practice evaluation and analysis of data</a:t>
            </a:r>
            <a:br>
              <a:rPr lang="en-US" sz="4000" dirty="0"/>
            </a:br>
            <a:br>
              <a:rPr lang="en-US" sz="4000" dirty="0"/>
            </a:br>
            <a:r>
              <a:rPr lang="en-US" sz="4000" dirty="0"/>
              <a:t>- Hawaii’s Journey-</a:t>
            </a:r>
          </a:p>
        </p:txBody>
      </p:sp>
      <p:sp>
        <p:nvSpPr>
          <p:cNvPr id="2" name="TextBox 1">
            <a:extLst>
              <a:ext uri="{FF2B5EF4-FFF2-40B4-BE49-F238E27FC236}">
                <a16:creationId xmlns:a16="http://schemas.microsoft.com/office/drawing/2014/main" id="{E439D3E3-EB96-CFD8-1358-5F8F3B7BE256}"/>
              </a:ext>
            </a:extLst>
          </p:cNvPr>
          <p:cNvSpPr txBox="1"/>
          <p:nvPr/>
        </p:nvSpPr>
        <p:spPr>
          <a:xfrm>
            <a:off x="2899954" y="4615543"/>
            <a:ext cx="6252754"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Stacy Kong, EIS Supervisor/Part C Coordinator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Sheri Umakoshi, Personnel Development Coordinator</a:t>
            </a:r>
          </a:p>
        </p:txBody>
      </p:sp>
    </p:spTree>
    <p:extLst>
      <p:ext uri="{BB962C8B-B14F-4D97-AF65-F5344CB8AC3E}">
        <p14:creationId xmlns:p14="http://schemas.microsoft.com/office/powerpoint/2010/main" val="41523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a:xfrm>
            <a:off x="127000" y="551022"/>
            <a:ext cx="9715500" cy="1125378"/>
          </a:xfrm>
        </p:spPr>
        <p:txBody>
          <a:bodyPr>
            <a:normAutofit fontScale="90000"/>
          </a:bodyPr>
          <a:lstStyle/>
          <a:p>
            <a:r>
              <a:rPr lang="en-US" sz="4000" dirty="0">
                <a:solidFill>
                  <a:srgbClr val="FFFFFF"/>
                </a:solidFill>
              </a:rPr>
              <a:t>Hawaii </a:t>
            </a:r>
            <a:r>
              <a:rPr lang="en-US" sz="4000" dirty="0" err="1">
                <a:solidFill>
                  <a:srgbClr val="FFFFFF"/>
                </a:solidFill>
              </a:rPr>
              <a:t>SSIP</a:t>
            </a:r>
            <a:r>
              <a:rPr lang="en-US" sz="4000" dirty="0">
                <a:solidFill>
                  <a:srgbClr val="FFFFFF"/>
                </a:solidFill>
              </a:rPr>
              <a:t>: Professional Development (PD) </a:t>
            </a:r>
            <a:r>
              <a:rPr lang="en-US" dirty="0">
                <a:solidFill>
                  <a:srgbClr val="FFFFFF"/>
                </a:solidFill>
              </a:rPr>
              <a:t>&amp; Technical Assistance (</a:t>
            </a:r>
            <a:r>
              <a:rPr lang="en-US" sz="4000" dirty="0">
                <a:solidFill>
                  <a:srgbClr val="FFFFFF"/>
                </a:solidFill>
              </a:rPr>
              <a:t>TA)</a:t>
            </a:r>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1105989" y="2218508"/>
            <a:ext cx="6783976" cy="3276600"/>
          </a:xfrm>
        </p:spPr>
        <p:txBody>
          <a:bodyPr vert="horz" lIns="91440" tIns="45720" rIns="91440" bIns="45720" rtlCol="0" anchor="t">
            <a:normAutofit/>
          </a:bodyPr>
          <a:lstStyle/>
          <a:p>
            <a:pPr marL="285750" indent="-285750">
              <a:buFont typeface="Arial" panose="020B0604020202020204" pitchFamily="34" charset="0"/>
              <a:buChar char="•"/>
            </a:pPr>
            <a:r>
              <a:rPr lang="en-US" sz="3200" b="0">
                <a:solidFill>
                  <a:srgbClr val="FFFFFF"/>
                </a:solidFill>
              </a:rPr>
              <a:t>Primary Service Provider (PSP) Approach to Teaming</a:t>
            </a:r>
          </a:p>
          <a:p>
            <a:endParaRPr lang="en-US" sz="3200" b="0">
              <a:solidFill>
                <a:srgbClr val="FFFFFF"/>
              </a:solidFill>
            </a:endParaRPr>
          </a:p>
          <a:p>
            <a:pPr marL="285750" indent="-285750">
              <a:buFont typeface="Arial" panose="020B0604020202020204" pitchFamily="34" charset="0"/>
              <a:buChar char="•"/>
            </a:pPr>
            <a:r>
              <a:rPr lang="en-US" sz="3200" b="0">
                <a:solidFill>
                  <a:srgbClr val="FFFFFF"/>
                </a:solidFill>
              </a:rPr>
              <a:t>Coaching Practices within natural learning environments</a:t>
            </a:r>
          </a:p>
        </p:txBody>
      </p:sp>
    </p:spTree>
    <p:extLst>
      <p:ext uri="{BB962C8B-B14F-4D97-AF65-F5344CB8AC3E}">
        <p14:creationId xmlns:p14="http://schemas.microsoft.com/office/powerpoint/2010/main" val="31740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525299" y="662262"/>
            <a:ext cx="9141397" cy="615553"/>
          </a:xfrm>
        </p:spPr>
        <p:txBody>
          <a:bodyPr/>
          <a:lstStyle/>
          <a:p>
            <a:r>
              <a:rPr lang="en-US" dirty="0"/>
              <a:t>Coaching Fidelity Process</a:t>
            </a:r>
          </a:p>
        </p:txBody>
      </p:sp>
      <p:graphicFrame>
        <p:nvGraphicFramePr>
          <p:cNvPr id="2" name="Diagram 1" descr="Image outlining steps in the coaching fidelity process: initial coaching training, monthly coaching log and group mentor meeting, coaching fidelity criteria shared, mentors continue to coach providers, coaching fidelity and process training modules. ">
            <a:extLst>
              <a:ext uri="{FF2B5EF4-FFF2-40B4-BE49-F238E27FC236}">
                <a16:creationId xmlns:a16="http://schemas.microsoft.com/office/drawing/2014/main" id="{DE15C21F-DB57-81B9-A35C-C872216F2203}"/>
              </a:ext>
            </a:extLst>
          </p:cNvPr>
          <p:cNvGraphicFramePr/>
          <p:nvPr>
            <p:extLst>
              <p:ext uri="{D42A27DB-BD31-4B8C-83A1-F6EECF244321}">
                <p14:modId xmlns:p14="http://schemas.microsoft.com/office/powerpoint/2010/main" val="3877984064"/>
              </p:ext>
            </p:extLst>
          </p:nvPr>
        </p:nvGraphicFramePr>
        <p:xfrm>
          <a:off x="593270" y="1578429"/>
          <a:ext cx="11005457" cy="3526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22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538613" y="2323078"/>
            <a:ext cx="3151645" cy="1231106"/>
          </a:xfrm>
        </p:spPr>
        <p:txBody>
          <a:bodyPr/>
          <a:lstStyle/>
          <a:p>
            <a:pPr algn="ctr"/>
            <a:r>
              <a:rPr lang="en-US" sz="4000" b="1" dirty="0">
                <a:solidFill>
                  <a:schemeClr val="tx1"/>
                </a:solidFill>
              </a:rPr>
              <a:t>Challenges </a:t>
            </a:r>
            <a:br>
              <a:rPr lang="en-US" sz="4000" b="1" dirty="0">
                <a:solidFill>
                  <a:schemeClr val="tx1"/>
                </a:solidFill>
              </a:rPr>
            </a:br>
            <a:r>
              <a:rPr lang="en-US" sz="4000" b="1" dirty="0">
                <a:solidFill>
                  <a:schemeClr val="tx1"/>
                </a:solidFill>
              </a:rPr>
              <a:t>Identified</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3940628" y="674913"/>
            <a:ext cx="7848599" cy="5758543"/>
          </a:xfrm>
          <a:solidFill>
            <a:schemeClr val="accent1">
              <a:lumMod val="75000"/>
            </a:schemeClr>
          </a:solidFill>
        </p:spPr>
        <p:txBody>
          <a:bodyPr anchor="ctr"/>
          <a:lstStyle/>
          <a:p>
            <a:pPr marL="457200" indent="-338138" algn="l">
              <a:lnSpc>
                <a:spcPct val="100000"/>
              </a:lnSpc>
              <a:spcBef>
                <a:spcPts val="600"/>
              </a:spcBef>
              <a:spcAft>
                <a:spcPts val="1200"/>
              </a:spcAft>
              <a:buFont typeface="Arial" panose="020B0604020202020204" pitchFamily="34" charset="0"/>
              <a:buChar char="•"/>
            </a:pPr>
            <a:r>
              <a:rPr lang="en-US" sz="2400" b="1">
                <a:solidFill>
                  <a:schemeClr val="tx1">
                    <a:lumMod val="95000"/>
                  </a:schemeClr>
                </a:solidFill>
              </a:rPr>
              <a:t>Frustration as coaching fidelity criteria guidelines were shared after 6 months of mentoring.</a:t>
            </a:r>
          </a:p>
          <a:p>
            <a:pPr marL="457200" indent="-338138" algn="l">
              <a:lnSpc>
                <a:spcPct val="100000"/>
              </a:lnSpc>
              <a:spcBef>
                <a:spcPts val="600"/>
              </a:spcBef>
              <a:spcAft>
                <a:spcPts val="1200"/>
              </a:spcAft>
              <a:buFont typeface="Arial" panose="020B0604020202020204" pitchFamily="34" charset="0"/>
              <a:buChar char="•"/>
            </a:pPr>
            <a:r>
              <a:rPr lang="en-US" sz="2400" b="1">
                <a:solidFill>
                  <a:schemeClr val="tx1">
                    <a:lumMod val="95000"/>
                  </a:schemeClr>
                </a:solidFill>
              </a:rPr>
              <a:t>Coaching fidelity criteria was confusing which impacted mentors’ ability to support providers </a:t>
            </a:r>
          </a:p>
          <a:p>
            <a:pPr marL="457200" indent="-338138" algn="l">
              <a:lnSpc>
                <a:spcPct val="100000"/>
              </a:lnSpc>
              <a:spcBef>
                <a:spcPts val="600"/>
              </a:spcBef>
              <a:spcAft>
                <a:spcPts val="1200"/>
              </a:spcAft>
              <a:buFont typeface="Arial" panose="020B0604020202020204" pitchFamily="34" charset="0"/>
              <a:buChar char="•"/>
            </a:pPr>
            <a:r>
              <a:rPr lang="en-US" sz="2400" b="1">
                <a:solidFill>
                  <a:schemeClr val="tx1">
                    <a:lumMod val="95000"/>
                  </a:schemeClr>
                </a:solidFill>
              </a:rPr>
              <a:t>Mentors needed coaching support from their peers </a:t>
            </a:r>
          </a:p>
          <a:p>
            <a:pPr marL="457200" indent="-338138" algn="l">
              <a:lnSpc>
                <a:spcPct val="100000"/>
              </a:lnSpc>
              <a:spcBef>
                <a:spcPts val="600"/>
              </a:spcBef>
              <a:spcAft>
                <a:spcPts val="1200"/>
              </a:spcAft>
              <a:buFont typeface="Arial" panose="020B0604020202020204" pitchFamily="34" charset="0"/>
              <a:buChar char="•"/>
            </a:pPr>
            <a:r>
              <a:rPr lang="en-US" sz="2400" b="1">
                <a:solidFill>
                  <a:schemeClr val="tx1">
                    <a:lumMod val="95000"/>
                  </a:schemeClr>
                </a:solidFill>
              </a:rPr>
              <a:t>High Staff Turnover</a:t>
            </a:r>
          </a:p>
          <a:p>
            <a:pPr marL="457200" indent="-338138" algn="l">
              <a:lnSpc>
                <a:spcPct val="100000"/>
              </a:lnSpc>
              <a:spcBef>
                <a:spcPts val="600"/>
              </a:spcBef>
              <a:spcAft>
                <a:spcPts val="1200"/>
              </a:spcAft>
              <a:buFont typeface="Arial" panose="020B0604020202020204" pitchFamily="34" charset="0"/>
              <a:buChar char="•"/>
            </a:pPr>
            <a:r>
              <a:rPr lang="en-US" sz="2400" b="1">
                <a:solidFill>
                  <a:schemeClr val="tx1">
                    <a:lumMod val="95000"/>
                  </a:schemeClr>
                </a:solidFill>
              </a:rPr>
              <a:t>Limited Mentors</a:t>
            </a:r>
          </a:p>
          <a:p>
            <a:pPr marL="457200" indent="-338138" algn="l">
              <a:lnSpc>
                <a:spcPct val="100000"/>
              </a:lnSpc>
              <a:spcBef>
                <a:spcPts val="600"/>
              </a:spcBef>
              <a:spcAft>
                <a:spcPts val="1200"/>
              </a:spcAft>
              <a:buFont typeface="Arial" panose="020B0604020202020204" pitchFamily="34" charset="0"/>
              <a:buChar char="•"/>
            </a:pPr>
            <a:r>
              <a:rPr lang="en-US" sz="2400" b="1">
                <a:solidFill>
                  <a:schemeClr val="bg2"/>
                </a:solidFill>
              </a:rPr>
              <a:t>Data – used manual calculation and hard copy data</a:t>
            </a:r>
          </a:p>
        </p:txBody>
      </p:sp>
    </p:spTree>
    <p:extLst>
      <p:ext uri="{BB962C8B-B14F-4D97-AF65-F5344CB8AC3E}">
        <p14:creationId xmlns:p14="http://schemas.microsoft.com/office/powerpoint/2010/main" val="852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E50E06-E63E-4F56-A2A4-9E76FE39B5A4}"/>
              </a:ext>
            </a:extLst>
          </p:cNvPr>
          <p:cNvSpPr>
            <a:spLocks noGrp="1"/>
          </p:cNvSpPr>
          <p:nvPr>
            <p:ph type="title"/>
          </p:nvPr>
        </p:nvSpPr>
        <p:spPr>
          <a:xfrm>
            <a:off x="393700" y="411161"/>
            <a:ext cx="8966200" cy="1189037"/>
          </a:xfrm>
        </p:spPr>
        <p:txBody>
          <a:bodyPr>
            <a:normAutofit/>
          </a:bodyPr>
          <a:lstStyle/>
          <a:p>
            <a:r>
              <a:rPr lang="en-US" dirty="0"/>
              <a:t>Excel Coaching Summary Workbook</a:t>
            </a:r>
          </a:p>
        </p:txBody>
      </p:sp>
      <p:sp>
        <p:nvSpPr>
          <p:cNvPr id="3" name="Text Placeholder 2">
            <a:extLst>
              <a:ext uri="{FF2B5EF4-FFF2-40B4-BE49-F238E27FC236}">
                <a16:creationId xmlns:a16="http://schemas.microsoft.com/office/drawing/2014/main" id="{00F984E2-31A5-468B-BDD2-9BF3D346F298}"/>
              </a:ext>
            </a:extLst>
          </p:cNvPr>
          <p:cNvSpPr>
            <a:spLocks noGrp="1"/>
          </p:cNvSpPr>
          <p:nvPr>
            <p:ph type="body" sz="quarter" idx="11"/>
          </p:nvPr>
        </p:nvSpPr>
        <p:spPr>
          <a:xfrm>
            <a:off x="482600" y="1397000"/>
            <a:ext cx="8724900" cy="5206999"/>
          </a:xfrm>
        </p:spPr>
        <p:txBody>
          <a:bodyPr>
            <a:normAutofit fontScale="92500" lnSpcReduction="10000"/>
          </a:bodyPr>
          <a:lstStyle/>
          <a:p>
            <a:pPr lvl="1">
              <a:lnSpc>
                <a:spcPct val="110000"/>
              </a:lnSpc>
              <a:spcAft>
                <a:spcPts val="1200"/>
              </a:spcAft>
            </a:pPr>
            <a:r>
              <a:rPr lang="en-US" sz="2200"/>
              <a:t>Excel coaching workbook was created by a demo site provider as a tool to support coaching conversations. </a:t>
            </a:r>
          </a:p>
          <a:p>
            <a:pPr lvl="1">
              <a:lnSpc>
                <a:spcPct val="110000"/>
              </a:lnSpc>
              <a:spcAft>
                <a:spcPts val="1200"/>
              </a:spcAft>
            </a:pPr>
            <a:r>
              <a:rPr lang="en-US" sz="2200"/>
              <a:t>Shared with all demo sites and received positive feedback from mentors &amp; providers. </a:t>
            </a:r>
          </a:p>
          <a:p>
            <a:pPr lvl="1">
              <a:lnSpc>
                <a:spcPct val="110000"/>
              </a:lnSpc>
              <a:spcAft>
                <a:spcPts val="1200"/>
              </a:spcAft>
            </a:pPr>
            <a:r>
              <a:rPr lang="en-US" sz="2200"/>
              <a:t>Consulted with our </a:t>
            </a:r>
            <a:r>
              <a:rPr lang="en-US" sz="2200" err="1"/>
              <a:t>DaSy</a:t>
            </a:r>
            <a:r>
              <a:rPr lang="en-US" sz="2200"/>
              <a:t> TAs (Margaret Gillis, Kathryn Morrison &amp; Cat Hall) to expand use of the workbook as a data gathering and analysis tool.</a:t>
            </a:r>
          </a:p>
          <a:p>
            <a:pPr lvl="1">
              <a:lnSpc>
                <a:spcPct val="110000"/>
              </a:lnSpc>
              <a:spcAft>
                <a:spcPts val="1200"/>
              </a:spcAft>
            </a:pPr>
            <a:r>
              <a:rPr lang="en-US" sz="2200"/>
              <a:t>Worked with our </a:t>
            </a:r>
            <a:r>
              <a:rPr lang="en-US" sz="2200" err="1"/>
              <a:t>DaSy</a:t>
            </a:r>
            <a:r>
              <a:rPr lang="en-US" sz="2200"/>
              <a:t> TAs to use the workbook to accurately and consistently measure progress towards coaching fidelity for providers.</a:t>
            </a:r>
          </a:p>
          <a:p>
            <a:pPr marL="1202436" lvl="2" indent="-342900">
              <a:lnSpc>
                <a:spcPct val="110000"/>
              </a:lnSpc>
              <a:spcBef>
                <a:spcPts val="0"/>
              </a:spcBef>
              <a:spcAft>
                <a:spcPts val="600"/>
              </a:spcAft>
              <a:buFont typeface="Wingdings" panose="05000000000000000000" pitchFamily="2" charset="2"/>
              <a:buChar char="ü"/>
            </a:pPr>
            <a:r>
              <a:rPr lang="en-US" sz="2200">
                <a:solidFill>
                  <a:schemeClr val="bg1"/>
                </a:solidFill>
              </a:rPr>
              <a:t>Modification to the Natural Learning Environment Practice (NLEP) workbook. </a:t>
            </a:r>
          </a:p>
          <a:p>
            <a:pPr marL="1202436" lvl="2" indent="-342900">
              <a:lnSpc>
                <a:spcPct val="110000"/>
              </a:lnSpc>
              <a:spcBef>
                <a:spcPts val="0"/>
              </a:spcBef>
              <a:spcAft>
                <a:spcPts val="600"/>
              </a:spcAft>
              <a:buFont typeface="Wingdings" panose="05000000000000000000" pitchFamily="2" charset="2"/>
              <a:buChar char="ü"/>
            </a:pPr>
            <a:r>
              <a:rPr lang="en-US" sz="2200">
                <a:solidFill>
                  <a:schemeClr val="bg1"/>
                </a:solidFill>
              </a:rPr>
              <a:t>Carried over to the Resource Based Practice (RBP) and Mentor fidelity workbooks. </a:t>
            </a:r>
          </a:p>
        </p:txBody>
      </p:sp>
    </p:spTree>
    <p:extLst>
      <p:ext uri="{BB962C8B-B14F-4D97-AF65-F5344CB8AC3E}">
        <p14:creationId xmlns:p14="http://schemas.microsoft.com/office/powerpoint/2010/main" val="18114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37412-7BC5-4AAA-8ED5-FC377A84CB0C}"/>
              </a:ext>
            </a:extLst>
          </p:cNvPr>
          <p:cNvSpPr>
            <a:spLocks noGrp="1"/>
          </p:cNvSpPr>
          <p:nvPr>
            <p:ph type="title"/>
          </p:nvPr>
        </p:nvSpPr>
        <p:spPr>
          <a:xfrm>
            <a:off x="3875315" y="715961"/>
            <a:ext cx="7801428" cy="1189037"/>
          </a:xfrm>
        </p:spPr>
        <p:txBody>
          <a:bodyPr>
            <a:normAutofit/>
          </a:bodyPr>
          <a:lstStyle/>
          <a:p>
            <a:r>
              <a:rPr lang="en-US" dirty="0"/>
              <a:t>How data informed our process</a:t>
            </a:r>
            <a:br>
              <a:rPr lang="en-US" dirty="0"/>
            </a:br>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3733800" y="1574800"/>
            <a:ext cx="8064500" cy="4771571"/>
          </a:xfrm>
        </p:spPr>
        <p:txBody>
          <a:bodyPr vert="horz" lIns="91440" tIns="45720" rIns="91440" bIns="45720" rtlCol="0" anchor="t">
            <a:normAutofit/>
          </a:bodyPr>
          <a:lstStyle/>
          <a:p>
            <a:pPr marL="342900" indent="-342900">
              <a:lnSpc>
                <a:spcPct val="100000"/>
              </a:lnSpc>
              <a:spcBef>
                <a:spcPts val="600"/>
              </a:spcBef>
              <a:spcAft>
                <a:spcPts val="800"/>
              </a:spcAft>
              <a:buFont typeface="Arial" panose="020B0604020202020204" pitchFamily="34" charset="0"/>
              <a:buChar char="•"/>
            </a:pPr>
            <a:r>
              <a:rPr lang="en-US" sz="2000" dirty="0">
                <a:solidFill>
                  <a:schemeClr val="accent1">
                    <a:alpha val="80000"/>
                  </a:schemeClr>
                </a:solidFill>
              </a:rPr>
              <a:t>Identified clarifications needed &amp; gaps in our coaching criteria</a:t>
            </a:r>
          </a:p>
          <a:p>
            <a:pPr marL="342900" indent="-342900">
              <a:lnSpc>
                <a:spcPct val="100000"/>
              </a:lnSpc>
              <a:spcBef>
                <a:spcPts val="600"/>
              </a:spcBef>
              <a:spcAft>
                <a:spcPts val="800"/>
              </a:spcAft>
              <a:buFont typeface="Arial" panose="020B0604020202020204" pitchFamily="34" charset="0"/>
              <a:buChar char="•"/>
            </a:pPr>
            <a:r>
              <a:rPr lang="en-US" sz="2000" dirty="0">
                <a:solidFill>
                  <a:schemeClr val="accent1">
                    <a:alpha val="80000"/>
                  </a:schemeClr>
                </a:solidFill>
              </a:rPr>
              <a:t>Quarterly coaching log inter-rater activity gave mentor opportunities for discussion and clarification to coaching criteria component definitions and process.</a:t>
            </a:r>
          </a:p>
          <a:p>
            <a:pPr marL="342900" indent="-342900">
              <a:lnSpc>
                <a:spcPct val="100000"/>
              </a:lnSpc>
              <a:spcBef>
                <a:spcPts val="600"/>
              </a:spcBef>
              <a:spcAft>
                <a:spcPts val="800"/>
              </a:spcAft>
              <a:buFont typeface="Arial" panose="020B0604020202020204" pitchFamily="34" charset="0"/>
              <a:buChar char="•"/>
            </a:pPr>
            <a:r>
              <a:rPr lang="en-US" sz="2000" dirty="0">
                <a:solidFill>
                  <a:schemeClr val="accent1">
                    <a:alpha val="80000"/>
                  </a:schemeClr>
                </a:solidFill>
              </a:rPr>
              <a:t>Supported coaching conversations, visual feedback on progress</a:t>
            </a:r>
          </a:p>
          <a:p>
            <a:pPr marL="342900" indent="-342900">
              <a:lnSpc>
                <a:spcPct val="100000"/>
              </a:lnSpc>
              <a:spcBef>
                <a:spcPts val="600"/>
              </a:spcBef>
              <a:spcAft>
                <a:spcPts val="800"/>
              </a:spcAft>
              <a:buFont typeface="Arial" panose="020B0604020202020204" pitchFamily="34" charset="0"/>
              <a:buChar char="•"/>
            </a:pPr>
            <a:r>
              <a:rPr lang="en-US" sz="2000" dirty="0">
                <a:solidFill>
                  <a:schemeClr val="accent1">
                    <a:alpha val="80000"/>
                  </a:schemeClr>
                </a:solidFill>
              </a:rPr>
              <a:t>Revisions made to coaching fidelity criteria and excel workbook.</a:t>
            </a:r>
          </a:p>
          <a:p>
            <a:pPr marL="342900" indent="-342900">
              <a:lnSpc>
                <a:spcPct val="100000"/>
              </a:lnSpc>
              <a:spcBef>
                <a:spcPts val="600"/>
              </a:spcBef>
              <a:spcAft>
                <a:spcPts val="800"/>
              </a:spcAft>
              <a:buFont typeface="Arial" panose="020B0604020202020204" pitchFamily="34" charset="0"/>
              <a:buChar char="•"/>
            </a:pPr>
            <a:r>
              <a:rPr lang="en-US" sz="2000" dirty="0">
                <a:solidFill>
                  <a:schemeClr val="accent1">
                    <a:alpha val="80000"/>
                  </a:schemeClr>
                </a:solidFill>
              </a:rPr>
              <a:t>Improved accuracy and consistency in mentoring and coaching fidelity data collection.</a:t>
            </a:r>
          </a:p>
          <a:p>
            <a:pPr marL="342900" indent="-342900">
              <a:lnSpc>
                <a:spcPct val="100000"/>
              </a:lnSpc>
              <a:spcBef>
                <a:spcPts val="600"/>
              </a:spcBef>
              <a:spcAft>
                <a:spcPts val="800"/>
              </a:spcAft>
              <a:buFont typeface="Arial" panose="020B0604020202020204" pitchFamily="34" charset="0"/>
              <a:buChar char="•"/>
            </a:pPr>
            <a:r>
              <a:rPr lang="en-US" sz="2000" dirty="0">
                <a:solidFill>
                  <a:schemeClr val="accent1">
                    <a:alpha val="80000"/>
                  </a:schemeClr>
                </a:solidFill>
              </a:rPr>
              <a:t>Data Points to inform infrastructure and practice needs</a:t>
            </a:r>
          </a:p>
        </p:txBody>
      </p:sp>
    </p:spTree>
    <p:extLst>
      <p:ext uri="{BB962C8B-B14F-4D97-AF65-F5344CB8AC3E}">
        <p14:creationId xmlns:p14="http://schemas.microsoft.com/office/powerpoint/2010/main" val="270191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0FA737-AD1C-47EE-9777-37A7095BC3B1}"/>
              </a:ext>
            </a:extLst>
          </p:cNvPr>
          <p:cNvSpPr>
            <a:spLocks noGrp="1"/>
          </p:cNvSpPr>
          <p:nvPr>
            <p:ph type="title"/>
          </p:nvPr>
        </p:nvSpPr>
        <p:spPr>
          <a:xfrm>
            <a:off x="761999" y="715961"/>
            <a:ext cx="7478487" cy="1189037"/>
          </a:xfrm>
        </p:spPr>
        <p:txBody>
          <a:bodyPr/>
          <a:lstStyle/>
          <a:p>
            <a:r>
              <a:rPr lang="en-US" dirty="0"/>
              <a:t>Celebrations &amp; Next Steps</a:t>
            </a:r>
          </a:p>
        </p:txBody>
      </p:sp>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a:xfrm>
            <a:off x="762000" y="1905000"/>
            <a:ext cx="7848600" cy="3276600"/>
          </a:xfrm>
        </p:spPr>
        <p:txBody>
          <a:bodyPr>
            <a:normAutofit/>
          </a:bodyPr>
          <a:lstStyle/>
          <a:p>
            <a:pPr marL="342900" indent="-342900">
              <a:buFont typeface="Wingdings" panose="05000000000000000000" pitchFamily="2" charset="2"/>
              <a:buChar char="v"/>
            </a:pPr>
            <a:r>
              <a:rPr lang="en-US" altLang="en-US" sz="2400" dirty="0"/>
              <a:t>Mentor Community of Practice</a:t>
            </a:r>
          </a:p>
          <a:p>
            <a:pPr marL="342900" indent="-342900">
              <a:buFont typeface="Wingdings" panose="05000000000000000000" pitchFamily="2" charset="2"/>
              <a:buChar char="v"/>
            </a:pPr>
            <a:r>
              <a:rPr lang="en-US" altLang="en-US" sz="2400" dirty="0"/>
              <a:t>Final revisions excel coaching summary workbooks</a:t>
            </a:r>
          </a:p>
          <a:p>
            <a:pPr marL="626364" lvl="1" indent="-342900">
              <a:buFont typeface="Wingdings" panose="05000000000000000000" pitchFamily="2" charset="2"/>
              <a:buChar char="§"/>
            </a:pPr>
            <a:r>
              <a:rPr lang="en-US" altLang="en-US" sz="2400" dirty="0" err="1"/>
              <a:t>NLEP</a:t>
            </a:r>
            <a:endParaRPr lang="en-US" altLang="en-US" sz="2400" dirty="0"/>
          </a:p>
          <a:p>
            <a:pPr marL="626364" lvl="1" indent="-342900">
              <a:buFont typeface="Wingdings" panose="05000000000000000000" pitchFamily="2" charset="2"/>
              <a:buChar char="§"/>
            </a:pPr>
            <a:r>
              <a:rPr lang="en-US" altLang="en-US" sz="2400" dirty="0" err="1"/>
              <a:t>RBP</a:t>
            </a:r>
            <a:endParaRPr lang="en-US" altLang="en-US" sz="2400" dirty="0"/>
          </a:p>
          <a:p>
            <a:pPr marL="342900" indent="-342900">
              <a:buFont typeface="Wingdings" panose="05000000000000000000" pitchFamily="2" charset="2"/>
              <a:buChar char="v"/>
            </a:pPr>
            <a:r>
              <a:rPr lang="en-US" altLang="en-US" sz="2400" dirty="0"/>
              <a:t>Updated Coaching Fidelity Criteria for </a:t>
            </a:r>
            <a:r>
              <a:rPr lang="en-US" altLang="en-US" sz="2400" dirty="0" err="1"/>
              <a:t>NLEP</a:t>
            </a:r>
            <a:r>
              <a:rPr lang="en-US" altLang="en-US" sz="2400" dirty="0"/>
              <a:t> &amp; </a:t>
            </a:r>
            <a:r>
              <a:rPr lang="en-US" altLang="en-US" sz="2400" dirty="0" err="1"/>
              <a:t>RBP</a:t>
            </a:r>
            <a:endParaRPr lang="en-US" altLang="en-US" sz="2400" dirty="0"/>
          </a:p>
          <a:p>
            <a:pPr marL="342900" indent="-342900">
              <a:buFont typeface="Wingdings" panose="05000000000000000000" pitchFamily="2" charset="2"/>
              <a:buChar char="v"/>
            </a:pPr>
            <a:r>
              <a:rPr lang="en-US" altLang="en-US" sz="2400" dirty="0"/>
              <a:t>Mentor excel coaching workbook (in progress)</a:t>
            </a:r>
          </a:p>
          <a:p>
            <a:pPr marL="342900" indent="-342900">
              <a:buFont typeface="Wingdings" panose="05000000000000000000" pitchFamily="2" charset="2"/>
              <a:buChar char="v"/>
            </a:pPr>
            <a:r>
              <a:rPr lang="en-US" altLang="en-US" sz="2400" dirty="0"/>
              <a:t>Roll-Up Data Points (in progress)</a:t>
            </a:r>
          </a:p>
        </p:txBody>
      </p:sp>
    </p:spTree>
    <p:extLst>
      <p:ext uri="{BB962C8B-B14F-4D97-AF65-F5344CB8AC3E}">
        <p14:creationId xmlns:p14="http://schemas.microsoft.com/office/powerpoint/2010/main" val="2616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416444" y="2197894"/>
            <a:ext cx="9141397" cy="1231106"/>
          </a:xfrm>
        </p:spPr>
        <p:txBody>
          <a:bodyPr/>
          <a:lstStyle/>
          <a:p>
            <a:r>
              <a:rPr lang="en-US" dirty="0"/>
              <a:t>Excel Coaching Workbook</a:t>
            </a:r>
            <a:br>
              <a:rPr lang="en-US" dirty="0"/>
            </a:br>
            <a:endParaRPr lang="en-US" dirty="0"/>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p:txBody>
          <a:bodyPr/>
          <a:lstStyle/>
          <a:p>
            <a:r>
              <a:rPr lang="en-US" sz="4800" b="1">
                <a:solidFill>
                  <a:schemeClr val="accent3">
                    <a:lumMod val="75000"/>
                  </a:schemeClr>
                </a:solidFill>
              </a:rPr>
              <a:t>Demonstration</a:t>
            </a:r>
          </a:p>
        </p:txBody>
      </p:sp>
    </p:spTree>
    <p:extLst>
      <p:ext uri="{BB962C8B-B14F-4D97-AF65-F5344CB8AC3E}">
        <p14:creationId xmlns:p14="http://schemas.microsoft.com/office/powerpoint/2010/main" val="118508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031A2-06BA-99AF-5FC2-E250FD3552F5}"/>
              </a:ext>
            </a:extLst>
          </p:cNvPr>
          <p:cNvSpPr>
            <a:spLocks noGrp="1"/>
          </p:cNvSpPr>
          <p:nvPr>
            <p:ph type="ctrTitle"/>
          </p:nvPr>
        </p:nvSpPr>
        <p:spPr/>
        <p:txBody>
          <a:bodyPr/>
          <a:lstStyle/>
          <a:p>
            <a:r>
              <a:rPr lang="en-US" dirty="0"/>
              <a:t>Small Group Discussion</a:t>
            </a:r>
          </a:p>
        </p:txBody>
      </p:sp>
    </p:spTree>
    <p:extLst>
      <p:ext uri="{BB962C8B-B14F-4D97-AF65-F5344CB8AC3E}">
        <p14:creationId xmlns:p14="http://schemas.microsoft.com/office/powerpoint/2010/main" val="152771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3D6396-2E87-47C5-AE3C-371F0CFEC888}"/>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20E00BB9-2FD2-4ADA-8923-4457A0BAFF63}"/>
              </a:ext>
            </a:extLst>
          </p:cNvPr>
          <p:cNvSpPr>
            <a:spLocks noGrp="1"/>
          </p:cNvSpPr>
          <p:nvPr>
            <p:ph idx="1"/>
          </p:nvPr>
        </p:nvSpPr>
        <p:spPr/>
        <p:txBody>
          <a:bodyPr vert="horz" lIns="91440" tIns="45720" rIns="91440" bIns="45720" rtlCol="0" anchor="t">
            <a:normAutofit/>
          </a:bodyPr>
          <a:lstStyle/>
          <a:p>
            <a:r>
              <a:rPr lang="en-US" dirty="0">
                <a:latin typeface="Tahoma"/>
                <a:ea typeface="Tahoma"/>
                <a:cs typeface="Tahoma"/>
              </a:rPr>
              <a:t>Tips for evaluating and analyzing data on practitioners’ use of evidence-based practices</a:t>
            </a:r>
          </a:p>
          <a:p>
            <a:pPr>
              <a:lnSpc>
                <a:spcPct val="200000"/>
              </a:lnSpc>
            </a:pPr>
            <a:r>
              <a:rPr lang="en-US" dirty="0">
                <a:latin typeface="Tahoma"/>
                <a:ea typeface="Tahoma"/>
                <a:cs typeface="Tahoma"/>
              </a:rPr>
              <a:t>Hawaii’s journey</a:t>
            </a:r>
          </a:p>
          <a:p>
            <a:pPr>
              <a:lnSpc>
                <a:spcPct val="200000"/>
              </a:lnSpc>
            </a:pPr>
            <a:r>
              <a:rPr lang="en-US" dirty="0">
                <a:latin typeface="Tahoma"/>
                <a:ea typeface="Tahoma"/>
                <a:cs typeface="Tahoma"/>
              </a:rPr>
              <a:t>Small group discussion</a:t>
            </a:r>
          </a:p>
          <a:p>
            <a:pPr>
              <a:lnSpc>
                <a:spcPct val="200000"/>
              </a:lnSpc>
            </a:pPr>
            <a:r>
              <a:rPr lang="en-US" dirty="0">
                <a:latin typeface="Tahoma"/>
                <a:ea typeface="Tahoma"/>
                <a:cs typeface="Tahoma"/>
              </a:rPr>
              <a:t>Resources</a:t>
            </a:r>
          </a:p>
        </p:txBody>
      </p:sp>
    </p:spTree>
    <p:extLst>
      <p:ext uri="{BB962C8B-B14F-4D97-AF65-F5344CB8AC3E}">
        <p14:creationId xmlns:p14="http://schemas.microsoft.com/office/powerpoint/2010/main" val="928695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D44D9-6300-4691-8FCF-8FF35F780C97}"/>
              </a:ext>
            </a:extLst>
          </p:cNvPr>
          <p:cNvSpPr>
            <a:spLocks noGrp="1"/>
          </p:cNvSpPr>
          <p:nvPr>
            <p:ph type="title"/>
          </p:nvPr>
        </p:nvSpPr>
        <p:spPr>
          <a:xfrm>
            <a:off x="345141" y="365125"/>
            <a:ext cx="10515600" cy="1325563"/>
          </a:xfrm>
        </p:spPr>
        <p:txBody>
          <a:bodyPr>
            <a:normAutofit/>
          </a:bodyPr>
          <a:lstStyle/>
          <a:p>
            <a:r>
              <a:rPr lang="en-US" dirty="0"/>
              <a:t>Discussion</a:t>
            </a:r>
          </a:p>
        </p:txBody>
      </p:sp>
      <p:sp>
        <p:nvSpPr>
          <p:cNvPr id="2" name="Content Placeholder 1">
            <a:extLst>
              <a:ext uri="{FF2B5EF4-FFF2-40B4-BE49-F238E27FC236}">
                <a16:creationId xmlns:a16="http://schemas.microsoft.com/office/drawing/2014/main" id="{E590B623-7CDD-44F8-A9F5-940352676D01}"/>
              </a:ext>
            </a:extLst>
          </p:cNvPr>
          <p:cNvSpPr>
            <a:spLocks noGrp="1"/>
          </p:cNvSpPr>
          <p:nvPr>
            <p:ph idx="1"/>
          </p:nvPr>
        </p:nvSpPr>
        <p:spPr>
          <a:xfrm>
            <a:off x="698499" y="1936134"/>
            <a:ext cx="10162241" cy="4121788"/>
          </a:xfrm>
        </p:spPr>
        <p:txBody>
          <a:bodyPr vert="horz" lIns="91440" tIns="45720" rIns="91440" bIns="45720" rtlCol="0" anchor="t">
            <a:normAutofit/>
          </a:bodyPr>
          <a:lstStyle/>
          <a:p>
            <a:r>
              <a:rPr lang="en-US">
                <a:latin typeface="Tahoma"/>
                <a:ea typeface="Tahoma"/>
                <a:cs typeface="Tahoma"/>
              </a:rPr>
              <a:t>How are you currently using/sharing data on practice implementation?</a:t>
            </a:r>
          </a:p>
          <a:p>
            <a:r>
              <a:rPr lang="en-US">
                <a:latin typeface="Tahoma"/>
                <a:ea typeface="Tahoma"/>
                <a:cs typeface="Tahoma"/>
              </a:rPr>
              <a:t>How would you like to enhance how you are using/sharing data on practice implementation?</a:t>
            </a:r>
          </a:p>
          <a:p>
            <a:r>
              <a:rPr lang="en-US">
                <a:latin typeface="Tahoma"/>
                <a:ea typeface="Tahoma"/>
                <a:cs typeface="Tahoma"/>
              </a:rPr>
              <a:t>How are you looking at variation in your evaluation?</a:t>
            </a:r>
          </a:p>
          <a:p>
            <a:r>
              <a:rPr lang="en-US">
                <a:latin typeface="Tahoma"/>
                <a:ea typeface="Tahoma"/>
                <a:cs typeface="Tahoma"/>
              </a:rPr>
              <a:t>Are local programs/sites using data on practice implementation? How?</a:t>
            </a:r>
          </a:p>
          <a:p>
            <a:r>
              <a:rPr lang="en-US">
                <a:latin typeface="Tahoma"/>
                <a:ea typeface="Tahoma"/>
                <a:cs typeface="Tahoma"/>
              </a:rPr>
              <a:t>Are you using qualitative data to better understand practice implementation? How?</a:t>
            </a:r>
          </a:p>
        </p:txBody>
      </p:sp>
    </p:spTree>
    <p:extLst>
      <p:ext uri="{BB962C8B-B14F-4D97-AF65-F5344CB8AC3E}">
        <p14:creationId xmlns:p14="http://schemas.microsoft.com/office/powerpoint/2010/main" val="315545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8A16BDE1-0BDD-47AC-8642-1BF12B633FFE}"/>
              </a:ext>
            </a:extLst>
          </p:cNvPr>
          <p:cNvSpPr>
            <a:spLocks noGrp="1"/>
          </p:cNvSpPr>
          <p:nvPr>
            <p:ph idx="1"/>
          </p:nvPr>
        </p:nvSpPr>
        <p:spPr/>
        <p:txBody>
          <a:bodyPr vert="horz" lIns="91440" tIns="45720" rIns="91440" bIns="45720" rtlCol="0" anchor="t">
            <a:normAutofit lnSpcReduction="10000"/>
          </a:bodyPr>
          <a:lstStyle/>
          <a:p>
            <a:r>
              <a:rPr lang="en-US" b="1" dirty="0">
                <a:latin typeface="Tahoma"/>
                <a:ea typeface="Tahoma"/>
                <a:cs typeface="Tahoma"/>
              </a:rPr>
              <a:t>Coming soon: </a:t>
            </a:r>
            <a:r>
              <a:rPr lang="en-US" dirty="0">
                <a:latin typeface="Tahoma"/>
                <a:ea typeface="Tahoma"/>
                <a:cs typeface="Tahoma"/>
              </a:rPr>
              <a:t>EC </a:t>
            </a:r>
            <a:r>
              <a:rPr lang="en-US" dirty="0" err="1">
                <a:latin typeface="Tahoma"/>
                <a:ea typeface="Tahoma"/>
                <a:cs typeface="Tahoma"/>
              </a:rPr>
              <a:t>DataU</a:t>
            </a:r>
            <a:r>
              <a:rPr lang="en-US" dirty="0">
                <a:latin typeface="Tahoma"/>
                <a:ea typeface="Tahoma"/>
                <a:cs typeface="Tahoma"/>
              </a:rPr>
              <a:t> Course on Evaluation of Evidence-Based Practices</a:t>
            </a:r>
          </a:p>
          <a:p>
            <a:r>
              <a:rPr lang="en-US" dirty="0">
                <a:latin typeface="Tahoma"/>
                <a:ea typeface="Tahoma"/>
                <a:cs typeface="Tahoma"/>
              </a:rPr>
              <a:t>Tip Sheets on Evaluating Implementation of Evidence-based Practices </a:t>
            </a:r>
            <a:r>
              <a:rPr lang="en-US" dirty="0">
                <a:latin typeface="Tahoma"/>
                <a:ea typeface="Tahoma"/>
                <a:cs typeface="Tahoma"/>
                <a:hlinkClick r:id="rId3" tooltip="Tip Sheet Series: Evaluating the Implementation of Evidence-based Practices"/>
              </a:rPr>
              <a:t>https://dasycenter.org/ebp-tip-sheets/</a:t>
            </a:r>
            <a:r>
              <a:rPr lang="en-US" dirty="0">
                <a:latin typeface="Tahoma"/>
                <a:ea typeface="Tahoma"/>
                <a:cs typeface="Tahoma"/>
              </a:rPr>
              <a:t> </a:t>
            </a:r>
            <a:endParaRPr lang="en-US" dirty="0"/>
          </a:p>
          <a:p>
            <a:r>
              <a:rPr lang="en-US" dirty="0"/>
              <a:t>Look! Think! Act! Using Data for Program Improvement </a:t>
            </a:r>
            <a:r>
              <a:rPr lang="en-US" dirty="0">
                <a:hlinkClick r:id="rId4" tooltip="Look! Think! Act! Using Data for Program Improvement"/>
              </a:rPr>
              <a:t>https://dasycenter.org/look-think-act/</a:t>
            </a:r>
            <a:endParaRPr lang="en-US" dirty="0"/>
          </a:p>
          <a:p>
            <a:r>
              <a:rPr lang="en-US" dirty="0"/>
              <a:t>For more information on data aggregation and use at different systems levels:</a:t>
            </a:r>
          </a:p>
          <a:p>
            <a:pPr marL="400050" lvl="1" indent="0">
              <a:buNone/>
            </a:pPr>
            <a:r>
              <a:rPr lang="en-US" sz="2000" dirty="0" err="1"/>
              <a:t>ECTA</a:t>
            </a:r>
            <a:r>
              <a:rPr lang="en-US" sz="2000" dirty="0"/>
              <a:t> Learning Lab--Exploring Coaching for Practice Change: Data Decision-making and the Implementation of Practice-Based Coaching: </a:t>
            </a:r>
            <a:r>
              <a:rPr lang="en-US" sz="2000" dirty="0">
                <a:hlinkClick r:id="rId5" tooltip="Session 4: Data Decision-Making and the Implementation of Practice-Based Coaching"/>
              </a:rPr>
              <a:t>http://ectacenter.org/~calls/2017/learninglab.asp#session4</a:t>
            </a:r>
            <a:endParaRPr lang="en-US" sz="2000" dirty="0"/>
          </a:p>
        </p:txBody>
      </p:sp>
    </p:spTree>
    <p:extLst>
      <p:ext uri="{BB962C8B-B14F-4D97-AF65-F5344CB8AC3E}">
        <p14:creationId xmlns:p14="http://schemas.microsoft.com/office/powerpoint/2010/main" val="237184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76601-96DD-2C41-9A9C-E99CD7DD7AAC}"/>
              </a:ext>
            </a:extLst>
          </p:cNvPr>
          <p:cNvSpPr>
            <a:spLocks noGrp="1"/>
          </p:cNvSpPr>
          <p:nvPr>
            <p:ph type="title" idx="4294967295"/>
          </p:nvPr>
        </p:nvSpPr>
        <p:spPr/>
        <p:txBody>
          <a:bodyPr>
            <a:normAutofit/>
          </a:bodyPr>
          <a:lstStyle/>
          <a:p>
            <a:pPr algn="ctr"/>
            <a:r>
              <a:rPr lang="en-US" b="1" dirty="0">
                <a:solidFill>
                  <a:schemeClr val="bg1"/>
                </a:solidFill>
              </a:rPr>
              <a:t>Thank you &amp;</a:t>
            </a:r>
            <a:br>
              <a:rPr lang="en-US" b="1" dirty="0">
                <a:solidFill>
                  <a:schemeClr val="bg1"/>
                </a:solidFill>
              </a:rPr>
            </a:br>
            <a:r>
              <a:rPr lang="en-US" b="1" dirty="0">
                <a:solidFill>
                  <a:schemeClr val="bg1"/>
                </a:solidFill>
              </a:rPr>
              <a:t>Please complete the evaluation!</a:t>
            </a:r>
          </a:p>
        </p:txBody>
      </p:sp>
      <p:sp>
        <p:nvSpPr>
          <p:cNvPr id="7" name="Title 1">
            <a:extLst>
              <a:ext uri="{FF2B5EF4-FFF2-40B4-BE49-F238E27FC236}">
                <a16:creationId xmlns:a16="http://schemas.microsoft.com/office/drawing/2014/main" id="{C52333B6-2FF6-D846-B637-E6799129F67A}"/>
              </a:ext>
            </a:extLst>
          </p:cNvPr>
          <p:cNvSpPr txBox="1">
            <a:spLocks/>
          </p:cNvSpPr>
          <p:nvPr/>
        </p:nvSpPr>
        <p:spPr>
          <a:xfrm>
            <a:off x="436094" y="1972054"/>
            <a:ext cx="11319812" cy="1273844"/>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2600">
                <a:solidFill>
                  <a:schemeClr val="bg1"/>
                </a:solidFill>
              </a:rPr>
              <a:t>Visit us at </a:t>
            </a:r>
            <a:r>
              <a:rPr lang="en-US" sz="2600">
                <a:solidFill>
                  <a:schemeClr val="bg1"/>
                </a:solidFill>
                <a:hlinkClick r:id="rId3" tooltip="DaSy Center website">
                  <a:extLst>
                    <a:ext uri="{A12FA001-AC4F-418D-AE19-62706E023703}">
                      <ahyp:hlinkClr xmlns:ahyp="http://schemas.microsoft.com/office/drawing/2018/hyperlinkcolor" val="tx"/>
                    </a:ext>
                  </a:extLst>
                </a:hlinkClick>
              </a:rPr>
              <a:t>http://dasycenter.org/</a:t>
            </a:r>
            <a:endParaRPr lang="en-US" sz="2600">
              <a:solidFill>
                <a:schemeClr val="bg1"/>
              </a:solidFill>
            </a:endParaRPr>
          </a:p>
          <a:p>
            <a:pPr algn="ctr">
              <a:spcBef>
                <a:spcPts val="2400"/>
              </a:spcBef>
            </a:pPr>
            <a:r>
              <a:rPr lang="en-US" sz="2600">
                <a:solidFill>
                  <a:schemeClr val="bg1"/>
                </a:solidFill>
              </a:rPr>
              <a:t>Follow us on Twitter: </a:t>
            </a:r>
            <a:r>
              <a:rPr lang="en-US" sz="2600" u="sng">
                <a:solidFill>
                  <a:schemeClr val="bg1"/>
                </a:solidFill>
                <a:hlinkClick r:id="rId4" tooltip="DaSy Center Twitter feed">
                  <a:extLst>
                    <a:ext uri="{A12FA001-AC4F-418D-AE19-62706E023703}">
                      <ahyp:hlinkClr xmlns:ahyp="http://schemas.microsoft.com/office/drawing/2018/hyperlinkcolor" val="tx"/>
                    </a:ext>
                  </a:extLst>
                </a:hlinkClick>
              </a:rPr>
              <a:t>@DaSyCenter</a:t>
            </a:r>
            <a:r>
              <a:rPr lang="en-US" sz="2600">
                <a:solidFill>
                  <a:schemeClr val="bg1"/>
                </a:solidFill>
              </a:rPr>
              <a:t>  </a:t>
            </a:r>
          </a:p>
          <a:p>
            <a:pPr algn="ctr"/>
            <a:endParaRPr lang="en-US">
              <a:solidFill>
                <a:schemeClr val="bg1"/>
              </a:solidFill>
            </a:endParaRPr>
          </a:p>
        </p:txBody>
      </p:sp>
      <p:pic>
        <p:nvPicPr>
          <p:cNvPr id="2" name="Picture 1" descr="Dasy Logo">
            <a:extLst>
              <a:ext uri="{FF2B5EF4-FFF2-40B4-BE49-F238E27FC236}">
                <a16:creationId xmlns:a16="http://schemas.microsoft.com/office/drawing/2014/main" id="{5FCC8E4B-9410-1846-9631-C6AE2E173A6F}"/>
              </a:ext>
            </a:extLst>
          </p:cNvPr>
          <p:cNvPicPr>
            <a:picLocks noChangeAspect="1"/>
          </p:cNvPicPr>
          <p:nvPr/>
        </p:nvPicPr>
        <p:blipFill>
          <a:blip r:embed="rId5"/>
          <a:stretch>
            <a:fillRect/>
          </a:stretch>
        </p:blipFill>
        <p:spPr>
          <a:xfrm>
            <a:off x="4171536" y="3269710"/>
            <a:ext cx="3848928" cy="1273844"/>
          </a:xfrm>
          <a:prstGeom prst="rect">
            <a:avLst/>
          </a:prstGeom>
        </p:spPr>
      </p:pic>
      <p:sp>
        <p:nvSpPr>
          <p:cNvPr id="9" name="Rectangle 8" descr="IDEAS that Work logo">
            <a:extLst>
              <a:ext uri="{FF2B5EF4-FFF2-40B4-BE49-F238E27FC236}">
                <a16:creationId xmlns:a16="http://schemas.microsoft.com/office/drawing/2014/main" id="{6C63B822-9323-2548-8D04-18100BC95202}"/>
              </a:ext>
            </a:extLst>
          </p:cNvPr>
          <p:cNvSpPr/>
          <p:nvPr/>
        </p:nvSpPr>
        <p:spPr>
          <a:xfrm>
            <a:off x="-13855" y="5306291"/>
            <a:ext cx="12216384" cy="155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ndParaRPr>
          </a:p>
        </p:txBody>
      </p:sp>
      <p:sp>
        <p:nvSpPr>
          <p:cNvPr id="8" name="Title 1">
            <a:extLst>
              <a:ext uri="{FF2B5EF4-FFF2-40B4-BE49-F238E27FC236}">
                <a16:creationId xmlns:a16="http://schemas.microsoft.com/office/drawing/2014/main" id="{CE2C777A-643E-E341-B65D-7F673EF98944}"/>
              </a:ext>
            </a:extLst>
          </p:cNvPr>
          <p:cNvSpPr txBox="1">
            <a:spLocks/>
          </p:cNvSpPr>
          <p:nvPr/>
        </p:nvSpPr>
        <p:spPr>
          <a:xfrm>
            <a:off x="1981199" y="5500254"/>
            <a:ext cx="9899401" cy="1070091"/>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ts val="2000"/>
              </a:lnSpc>
            </a:pPr>
            <a:r>
              <a:rPr lang="en-US" sz="1500"/>
              <a:t>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a:t>
            </a:r>
            <a:endParaRPr lang="en-US" sz="1500" b="1"/>
          </a:p>
        </p:txBody>
      </p:sp>
      <p:pic>
        <p:nvPicPr>
          <p:cNvPr id="10" name="Picture 9" descr="IDEAs that Work. U.S. Office of Special Education Programs logo">
            <a:extLst>
              <a:ext uri="{FF2B5EF4-FFF2-40B4-BE49-F238E27FC236}">
                <a16:creationId xmlns:a16="http://schemas.microsoft.com/office/drawing/2014/main" id="{C10C30C0-6FA3-CA47-BE38-14956011A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Tree>
    <p:extLst>
      <p:ext uri="{BB962C8B-B14F-4D97-AF65-F5344CB8AC3E}">
        <p14:creationId xmlns:p14="http://schemas.microsoft.com/office/powerpoint/2010/main" val="226165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3B11-487E-4D61-9F7A-B32D5750548D}"/>
              </a:ext>
            </a:extLst>
          </p:cNvPr>
          <p:cNvSpPr>
            <a:spLocks noGrp="1"/>
          </p:cNvSpPr>
          <p:nvPr>
            <p:ph type="ctrTitle"/>
          </p:nvPr>
        </p:nvSpPr>
        <p:spPr>
          <a:xfrm>
            <a:off x="399276" y="852616"/>
            <a:ext cx="7803983" cy="3255962"/>
          </a:xfrm>
        </p:spPr>
        <p:txBody>
          <a:bodyPr/>
          <a:lstStyle/>
          <a:p>
            <a:r>
              <a:rPr lang="en-US" dirty="0">
                <a:latin typeface="Tahoma"/>
                <a:ea typeface="Tahoma"/>
                <a:cs typeface="Tahoma"/>
              </a:rPr>
              <a:t>Tips for evaluating and analyzing data on practitioners’ use of evidence-based practices</a:t>
            </a:r>
          </a:p>
        </p:txBody>
      </p:sp>
    </p:spTree>
    <p:extLst>
      <p:ext uri="{BB962C8B-B14F-4D97-AF65-F5344CB8AC3E}">
        <p14:creationId xmlns:p14="http://schemas.microsoft.com/office/powerpoint/2010/main" val="274790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B4A4-B72E-4BA4-8222-A0CDFC2BF388}"/>
              </a:ext>
            </a:extLst>
          </p:cNvPr>
          <p:cNvSpPr>
            <a:spLocks noGrp="1"/>
          </p:cNvSpPr>
          <p:nvPr>
            <p:ph type="title"/>
          </p:nvPr>
        </p:nvSpPr>
        <p:spPr/>
        <p:txBody>
          <a:bodyPr/>
          <a:lstStyle/>
          <a:p>
            <a:r>
              <a:rPr lang="en-US" dirty="0"/>
              <a:t>Practice Implementation Improves Results</a:t>
            </a:r>
          </a:p>
        </p:txBody>
      </p:sp>
      <p:pic>
        <p:nvPicPr>
          <p:cNvPr id="4" name="Content Placeholder 15" descr="Diagram of the Practice Implementation Improves Results infrastructure. Building high-quality state systems feeds into the implementation of evidence-based practices creating a result of positive outcomes for children with disabilities with their families">
            <a:extLst>
              <a:ext uri="{FF2B5EF4-FFF2-40B4-BE49-F238E27FC236}">
                <a16:creationId xmlns:a16="http://schemas.microsoft.com/office/drawing/2014/main" id="{81296B76-D66A-457E-A8BB-924533FC8D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5059" y="2246521"/>
            <a:ext cx="9903364" cy="3551285"/>
          </a:xfrm>
        </p:spPr>
      </p:pic>
    </p:spTree>
    <p:extLst>
      <p:ext uri="{BB962C8B-B14F-4D97-AF65-F5344CB8AC3E}">
        <p14:creationId xmlns:p14="http://schemas.microsoft.com/office/powerpoint/2010/main" val="204990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090C-B152-4CE4-82D1-E10ED59616EC}"/>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63285D71-05A6-49EB-8F4C-247B9B46DF36}"/>
              </a:ext>
            </a:extLst>
          </p:cNvPr>
          <p:cNvSpPr>
            <a:spLocks noGrp="1"/>
          </p:cNvSpPr>
          <p:nvPr>
            <p:ph idx="1"/>
          </p:nvPr>
        </p:nvSpPr>
        <p:spPr>
          <a:xfrm>
            <a:off x="838199" y="1825625"/>
            <a:ext cx="7601465" cy="4121788"/>
          </a:xfrm>
        </p:spPr>
        <p:txBody>
          <a:bodyPr>
            <a:normAutofit fontScale="92500" lnSpcReduction="20000"/>
          </a:bodyPr>
          <a:lstStyle/>
          <a:p>
            <a:r>
              <a:rPr lang="en-US" b="1" dirty="0"/>
              <a:t>Practices: </a:t>
            </a:r>
            <a:r>
              <a:rPr lang="en-US" dirty="0"/>
              <a:t>The </a:t>
            </a:r>
            <a:r>
              <a:rPr lang="en-US" b="1" dirty="0"/>
              <a:t>teachable</a:t>
            </a:r>
            <a:r>
              <a:rPr lang="en-US" dirty="0"/>
              <a:t> and </a:t>
            </a:r>
            <a:r>
              <a:rPr lang="en-US" b="1" dirty="0"/>
              <a:t>doable</a:t>
            </a:r>
            <a:r>
              <a:rPr lang="en-US" dirty="0"/>
              <a:t> </a:t>
            </a:r>
            <a:r>
              <a:rPr lang="en-US" u="sng" dirty="0"/>
              <a:t>behaviors</a:t>
            </a:r>
            <a:r>
              <a:rPr lang="en-US" dirty="0"/>
              <a:t> that practitioners use with children and families which </a:t>
            </a:r>
            <a:r>
              <a:rPr lang="en-US" u="sng" dirty="0"/>
              <a:t>can be used, replicated, and measured for fidelity</a:t>
            </a:r>
          </a:p>
          <a:p>
            <a:r>
              <a:rPr lang="en-US" b="1" dirty="0"/>
              <a:t>Practice Change: </a:t>
            </a:r>
            <a:r>
              <a:rPr lang="en-US" dirty="0"/>
              <a:t>Increase or decrease in the number, frequency, precision, or quality of practices implemented by a practitioner as compared </a:t>
            </a:r>
            <a:r>
              <a:rPr lang="en-US" u="sng" dirty="0"/>
              <a:t>across at least two points in time.</a:t>
            </a:r>
          </a:p>
          <a:p>
            <a:pPr lvl="0"/>
            <a:r>
              <a:rPr lang="en-US" b="1" dirty="0"/>
              <a:t>Fidelity:</a:t>
            </a:r>
            <a:r>
              <a:rPr lang="en-US" dirty="0"/>
              <a:t> The extent to which practitioners are implementing an evidence-based program or practice </a:t>
            </a:r>
            <a:r>
              <a:rPr lang="en-US" u="sng" dirty="0"/>
              <a:t>as intended, as measured against a threshold or predetermined level</a:t>
            </a:r>
            <a:r>
              <a:rPr lang="en-US" dirty="0"/>
              <a:t>. Fidelity implies strict and continuing faithfulness to the original innovation or practice that is expected to lead to the desired child/family outcomes.</a:t>
            </a:r>
            <a:endParaRPr lang="en-US" u="sng" dirty="0"/>
          </a:p>
        </p:txBody>
      </p:sp>
      <p:pic>
        <p:nvPicPr>
          <p:cNvPr id="4" name="Picture Placeholder 5" descr="&quot; &quot;">
            <a:extLst>
              <a:ext uri="{FF2B5EF4-FFF2-40B4-BE49-F238E27FC236}">
                <a16:creationId xmlns:a16="http://schemas.microsoft.com/office/drawing/2014/main" id="{01096B0F-E75C-49C5-B726-68A93702374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25048" r="25048"/>
          <a:stretch>
            <a:fillRect/>
          </a:stretch>
        </p:blipFill>
        <p:spPr>
          <a:xfrm>
            <a:off x="8563231" y="2145221"/>
            <a:ext cx="3441873" cy="2567558"/>
          </a:xfrm>
          <a:prstGeom prst="rect">
            <a:avLst/>
          </a:prstGeom>
        </p:spPr>
      </p:pic>
    </p:spTree>
    <p:extLst>
      <p:ext uri="{BB962C8B-B14F-4D97-AF65-F5344CB8AC3E}">
        <p14:creationId xmlns:p14="http://schemas.microsoft.com/office/powerpoint/2010/main" val="2449543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326C-E3C1-404A-8DB5-E0B0BEABEDEC}"/>
              </a:ext>
            </a:extLst>
          </p:cNvPr>
          <p:cNvSpPr>
            <a:spLocks noGrp="1"/>
          </p:cNvSpPr>
          <p:nvPr>
            <p:ph type="title"/>
          </p:nvPr>
        </p:nvSpPr>
        <p:spPr/>
        <p:txBody>
          <a:bodyPr/>
          <a:lstStyle/>
          <a:p>
            <a:r>
              <a:rPr lang="en-US" dirty="0"/>
              <a:t>Relationship Between Practice Change and Fidelity</a:t>
            </a:r>
          </a:p>
        </p:txBody>
      </p:sp>
      <p:sp>
        <p:nvSpPr>
          <p:cNvPr id="3" name="Content Placeholder 2">
            <a:extLst>
              <a:ext uri="{FF2B5EF4-FFF2-40B4-BE49-F238E27FC236}">
                <a16:creationId xmlns:a16="http://schemas.microsoft.com/office/drawing/2014/main" id="{50426AF1-E2D7-46A4-8A20-B81CF6BEFD53}"/>
              </a:ext>
            </a:extLst>
          </p:cNvPr>
          <p:cNvSpPr>
            <a:spLocks noGrp="1"/>
          </p:cNvSpPr>
          <p:nvPr>
            <p:ph idx="1"/>
          </p:nvPr>
        </p:nvSpPr>
        <p:spPr/>
        <p:txBody>
          <a:bodyPr/>
          <a:lstStyle/>
          <a:p>
            <a:r>
              <a:rPr lang="en-US" dirty="0"/>
              <a:t>Both practice change and practice fidelity are about the </a:t>
            </a:r>
            <a:r>
              <a:rPr lang="en-US" b="1" dirty="0"/>
              <a:t>implementation</a:t>
            </a:r>
            <a:r>
              <a:rPr lang="en-US" dirty="0"/>
              <a:t> of evidence-based practices (</a:t>
            </a:r>
            <a:r>
              <a:rPr lang="en-US" dirty="0" err="1"/>
              <a:t>EBPs</a:t>
            </a:r>
            <a:r>
              <a:rPr lang="en-US" dirty="0"/>
              <a:t>)</a:t>
            </a:r>
          </a:p>
          <a:p>
            <a:pPr lvl="1"/>
            <a:r>
              <a:rPr lang="en-US" dirty="0"/>
              <a:t>Are practitioners changing their implementation of </a:t>
            </a:r>
            <a:r>
              <a:rPr lang="en-US" dirty="0" err="1"/>
              <a:t>EBPs</a:t>
            </a:r>
            <a:r>
              <a:rPr lang="en-US" dirty="0"/>
              <a:t>?</a:t>
            </a:r>
          </a:p>
          <a:p>
            <a:pPr lvl="1"/>
            <a:r>
              <a:rPr lang="en-US" dirty="0"/>
              <a:t>Are practitioners implementing </a:t>
            </a:r>
            <a:r>
              <a:rPr lang="en-US" dirty="0" err="1"/>
              <a:t>EBPs</a:t>
            </a:r>
            <a:r>
              <a:rPr lang="en-US" dirty="0"/>
              <a:t> as intended?</a:t>
            </a:r>
          </a:p>
          <a:p>
            <a:pPr lvl="1"/>
            <a:endParaRPr lang="en-US" dirty="0"/>
          </a:p>
          <a:p>
            <a:r>
              <a:rPr lang="en-US" dirty="0"/>
              <a:t>Practitioners can demonstrate changes in practices without reaching fidelity.</a:t>
            </a:r>
          </a:p>
        </p:txBody>
      </p:sp>
    </p:spTree>
    <p:extLst>
      <p:ext uri="{BB962C8B-B14F-4D97-AF65-F5344CB8AC3E}">
        <p14:creationId xmlns:p14="http://schemas.microsoft.com/office/powerpoint/2010/main" val="57685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7249-94B4-4895-AC84-E0D3CE10DC20}"/>
              </a:ext>
            </a:extLst>
          </p:cNvPr>
          <p:cNvSpPr>
            <a:spLocks noGrp="1"/>
          </p:cNvSpPr>
          <p:nvPr>
            <p:ph type="title"/>
          </p:nvPr>
        </p:nvSpPr>
        <p:spPr/>
        <p:txBody>
          <a:bodyPr/>
          <a:lstStyle/>
          <a:p>
            <a:r>
              <a:rPr lang="en-US" dirty="0"/>
              <a:t>Why measure practice change and practice fidelity?</a:t>
            </a:r>
          </a:p>
        </p:txBody>
      </p:sp>
      <p:sp>
        <p:nvSpPr>
          <p:cNvPr id="3" name="Content Placeholder 2">
            <a:extLst>
              <a:ext uri="{FF2B5EF4-FFF2-40B4-BE49-F238E27FC236}">
                <a16:creationId xmlns:a16="http://schemas.microsoft.com/office/drawing/2014/main" id="{741A041E-40B2-487D-808D-71A86B30FD16}"/>
              </a:ext>
            </a:extLst>
          </p:cNvPr>
          <p:cNvSpPr>
            <a:spLocks noGrp="1"/>
          </p:cNvSpPr>
          <p:nvPr>
            <p:ph idx="1"/>
          </p:nvPr>
        </p:nvSpPr>
        <p:spPr/>
        <p:txBody>
          <a:bodyPr/>
          <a:lstStyle/>
          <a:p>
            <a:r>
              <a:rPr lang="en-US" dirty="0"/>
              <a:t>To ensure practices are implemented as such that improved outcomes are </a:t>
            </a:r>
            <a:r>
              <a:rPr lang="en-US" b="1" dirty="0"/>
              <a:t>expected</a:t>
            </a:r>
          </a:p>
          <a:p>
            <a:r>
              <a:rPr lang="en-US" dirty="0"/>
              <a:t>To determine whether practitioners </a:t>
            </a:r>
            <a:r>
              <a:rPr lang="en-US" b="1" dirty="0"/>
              <a:t>maintain fidelity </a:t>
            </a:r>
            <a:r>
              <a:rPr lang="en-US" dirty="0"/>
              <a:t>over time</a:t>
            </a:r>
          </a:p>
          <a:p>
            <a:r>
              <a:rPr lang="en-US" dirty="0"/>
              <a:t>To obtain information for </a:t>
            </a:r>
            <a:r>
              <a:rPr lang="en-US" b="1" dirty="0"/>
              <a:t>monitoring progress</a:t>
            </a:r>
          </a:p>
          <a:p>
            <a:pPr lvl="1"/>
            <a:r>
              <a:rPr lang="en-US" dirty="0"/>
              <a:t>Incremental increases toward fidelity can indicate that improvement strategies are working and highlight areas where practitioners need additional support</a:t>
            </a:r>
          </a:p>
          <a:p>
            <a:pPr lvl="1"/>
            <a:r>
              <a:rPr lang="en-US" dirty="0"/>
              <a:t>Corrections/adjustments in practice can be made in a timely manner</a:t>
            </a:r>
          </a:p>
        </p:txBody>
      </p:sp>
    </p:spTree>
    <p:extLst>
      <p:ext uri="{BB962C8B-B14F-4D97-AF65-F5344CB8AC3E}">
        <p14:creationId xmlns:p14="http://schemas.microsoft.com/office/powerpoint/2010/main" val="240608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280" y="365125"/>
            <a:ext cx="10515600" cy="1325563"/>
          </a:xfrm>
        </p:spPr>
        <p:txBody>
          <a:bodyPr>
            <a:normAutofit/>
          </a:bodyPr>
          <a:lstStyle/>
          <a:p>
            <a:r>
              <a:rPr lang="en-US" dirty="0"/>
              <a:t>Defining and Operationalizing Evidence-based Practices</a:t>
            </a:r>
          </a:p>
        </p:txBody>
      </p:sp>
      <p:sp>
        <p:nvSpPr>
          <p:cNvPr id="2" name="Content Placeholder 1"/>
          <p:cNvSpPr>
            <a:spLocks noGrp="1"/>
          </p:cNvSpPr>
          <p:nvPr>
            <p:ph idx="1"/>
          </p:nvPr>
        </p:nvSpPr>
        <p:spPr>
          <a:xfrm>
            <a:off x="457200" y="1956816"/>
            <a:ext cx="11219688" cy="4062984"/>
          </a:xfrm>
        </p:spPr>
        <p:txBody>
          <a:bodyPr/>
          <a:lstStyle/>
          <a:p>
            <a:pPr lvl="0"/>
            <a:r>
              <a:rPr lang="en-US"/>
              <a:t>Practices that are not clearly defined and operationalized are not measurable</a:t>
            </a:r>
            <a:endParaRPr lang="en-US" sz="3200"/>
          </a:p>
          <a:p>
            <a:pPr lvl="0"/>
            <a:r>
              <a:rPr lang="en-US"/>
              <a:t>A </a:t>
            </a:r>
            <a:r>
              <a:rPr lang="en-US" b="1"/>
              <a:t>Practice Profile </a:t>
            </a:r>
            <a:r>
              <a:rPr lang="en-US"/>
              <a:t>is a way to define and articulate acceptable and non- acceptable practices </a:t>
            </a:r>
            <a:r>
              <a:rPr lang="en-US" i="1"/>
              <a:t>(National Implementation Research Network)</a:t>
            </a:r>
          </a:p>
          <a:p>
            <a:r>
              <a:rPr lang="en-US"/>
              <a:t>A Practice Profile is </a:t>
            </a:r>
            <a:r>
              <a:rPr lang="en-US" b="1"/>
              <a:t>not a measurement tool </a:t>
            </a:r>
            <a:r>
              <a:rPr lang="en-US"/>
              <a:t>but can be used as a starting place to develop or identify a tool for assessing practice change and fidelity</a:t>
            </a:r>
          </a:p>
        </p:txBody>
      </p:sp>
    </p:spTree>
    <p:extLst>
      <p:ext uri="{BB962C8B-B14F-4D97-AF65-F5344CB8AC3E}">
        <p14:creationId xmlns:p14="http://schemas.microsoft.com/office/powerpoint/2010/main" val="29577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89f5b4-ce8b-4c9c-9f0b-be74c383084a" xsi:nil="true"/>
    <lcf76f155ced4ddcb4097134ff3c332f xmlns="9479d6f6-0ed6-415d-a6a3-50bba1df46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1DAF8EFD299B4986258C2346F8E864" ma:contentTypeVersion="13" ma:contentTypeDescription="Create a new document." ma:contentTypeScope="" ma:versionID="35f96a3d871cdc638f4ea823b50a1c43">
  <xsd:schema xmlns:xsd="http://www.w3.org/2001/XMLSchema" xmlns:xs="http://www.w3.org/2001/XMLSchema" xmlns:p="http://schemas.microsoft.com/office/2006/metadata/properties" xmlns:ns2="9479d6f6-0ed6-415d-a6a3-50bba1df46b4" xmlns:ns3="9389f5b4-ce8b-4c9c-9f0b-be74c383084a" targetNamespace="http://schemas.microsoft.com/office/2006/metadata/properties" ma:root="true" ma:fieldsID="2cff6d130ba374d651ae64e83a9b592d" ns2:_="" ns3:_="">
    <xsd:import namespace="9479d6f6-0ed6-415d-a6a3-50bba1df46b4"/>
    <xsd:import namespace="9389f5b4-ce8b-4c9c-9f0b-be74c38308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9d6f6-0ed6-415d-a6a3-50bba1df4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445cae-00a8-41b2-b692-3298960a8651"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89f5b4-ce8b-4c9c-9f0b-be74c38308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99b5793-c82e-43e6-8580-f136cc3fd639}" ma:internalName="TaxCatchAll" ma:showField="CatchAllData" ma:web="9389f5b4-ce8b-4c9c-9f0b-be74c38308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A55D86-83A8-4A00-A882-E44A6296FAA3}">
  <ds:schemaRefs>
    <ds:schemaRef ds:uri="http://schemas.openxmlformats.org/package/2006/metadata/core-propertie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9479d6f6-0ed6-415d-a6a3-50bba1df46b4"/>
    <ds:schemaRef ds:uri="9389f5b4-ce8b-4c9c-9f0b-be74c383084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5868ADE-723D-4E89-9BCF-A8241344890A}">
  <ds:schemaRefs>
    <ds:schemaRef ds:uri="http://schemas.microsoft.com/sharepoint/v3/contenttype/forms"/>
  </ds:schemaRefs>
</ds:datastoreItem>
</file>

<file path=customXml/itemProps3.xml><?xml version="1.0" encoding="utf-8"?>
<ds:datastoreItem xmlns:ds="http://schemas.openxmlformats.org/officeDocument/2006/customXml" ds:itemID="{BE45A734-A700-48F7-B1A6-3BB94250B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9d6f6-0ed6-415d-a6a3-50bba1df46b4"/>
    <ds:schemaRef ds:uri="9389f5b4-ce8b-4c9c-9f0b-be74c3830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TotalTime>
  <Words>1758</Words>
  <Application>Microsoft Office PowerPoint</Application>
  <PresentationFormat>Widescreen</PresentationFormat>
  <Paragraphs>205</Paragraphs>
  <Slides>32</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Arial,Sans-Serif</vt:lpstr>
      <vt:lpstr>Calibri</vt:lpstr>
      <vt:lpstr>Century Gothic</vt:lpstr>
      <vt:lpstr>Courier New</vt:lpstr>
      <vt:lpstr>Segoe UI</vt:lpstr>
      <vt:lpstr>System Font Regular</vt:lpstr>
      <vt:lpstr>Tahoma</vt:lpstr>
      <vt:lpstr>Wingdings</vt:lpstr>
      <vt:lpstr>Office Theme</vt:lpstr>
      <vt:lpstr>1_Office Theme</vt:lpstr>
      <vt:lpstr>Practical Tips for Evaluating and Analyzing Data on Practitioners’ Use of Evidence-Based Practices</vt:lpstr>
      <vt:lpstr>Welcome!</vt:lpstr>
      <vt:lpstr>Agenda</vt:lpstr>
      <vt:lpstr>Tips for evaluating and analyzing data on practitioners’ use of evidence-based practices</vt:lpstr>
      <vt:lpstr>Practice Implementation Improves Results</vt:lpstr>
      <vt:lpstr>Definitions</vt:lpstr>
      <vt:lpstr>Relationship Between Practice Change and Fidelity</vt:lpstr>
      <vt:lpstr>Why measure practice change and practice fidelity?</vt:lpstr>
      <vt:lpstr>Defining and Operationalizing Evidence-based Practices</vt:lpstr>
      <vt:lpstr>Balancing High-Quality and Practical Measurement</vt:lpstr>
      <vt:lpstr>Characteristics of High-Quality Measurement</vt:lpstr>
      <vt:lpstr>Characteristics of High-Quality Measurement</vt:lpstr>
      <vt:lpstr>Other Considerations to Improve Quality</vt:lpstr>
      <vt:lpstr>Data Collection Advantages and Disadvantages</vt:lpstr>
      <vt:lpstr>How to Make it Practical</vt:lpstr>
      <vt:lpstr>Now you have the data and need to analyze it…</vt:lpstr>
      <vt:lpstr>Preparing for Data Analysis and Use</vt:lpstr>
      <vt:lpstr>Identify Data Relevant to Your Questions</vt:lpstr>
      <vt:lpstr>Determine Analysis Approach or Method</vt:lpstr>
      <vt:lpstr>Considerations for Conducting the Analysis</vt:lpstr>
      <vt:lpstr>Tips for high-quality practice evaluation and analysis of data  - Hawaii’s Journey-</vt:lpstr>
      <vt:lpstr>Hawaii SSIP: Professional Development (PD) &amp; Technical Assistance (TA)</vt:lpstr>
      <vt:lpstr>Coaching Fidelity Process</vt:lpstr>
      <vt:lpstr>Challenges  Identified</vt:lpstr>
      <vt:lpstr>Excel Coaching Summary Workbook</vt:lpstr>
      <vt:lpstr>How data informed our process </vt:lpstr>
      <vt:lpstr>Celebrations &amp; Next Steps</vt:lpstr>
      <vt:lpstr>Excel Coaching Workbook </vt:lpstr>
      <vt:lpstr>Small Group Discussion</vt:lpstr>
      <vt:lpstr>Discussion</vt:lpstr>
      <vt:lpstr>Resources</vt:lpstr>
      <vt:lpstr>Thank you &amp; Please complete the evaluation!</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Tips for Evaluating and Analyzing Data on Practitioners’ Use of Evidence-Based Practices</dc:title>
  <dc:subject/>
  <dc:creator>Margaret Gillis, Mary Lee Porterfield, Stacy Kong, Sheri Umakoshi</dc:creator>
  <cp:keywords/>
  <dc:description/>
  <cp:lastModifiedBy>Roxanne Jones</cp:lastModifiedBy>
  <cp:revision>1</cp:revision>
  <dcterms:created xsi:type="dcterms:W3CDTF">2020-09-01T15:49:59Z</dcterms:created>
  <dcterms:modified xsi:type="dcterms:W3CDTF">2022-09-28T23:38:05Z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0x010100F11DAF8EFD299B4986258C2346F8E864</vt:lpwstr>
  </property>
  <property fmtid="{D5CDD505-2E9C-101B-9397-08002B2CF9AE}" pid="3" name="Language">
    <vt:lpwstr>English</vt:lpwstr>
  </property>
  <property fmtid="{D5CDD505-2E9C-101B-9397-08002B2CF9AE}" pid="4" name="Status">
    <vt:lpwstr>Final</vt:lpwstr>
  </property>
  <property fmtid="{D5CDD505-2E9C-101B-9397-08002B2CF9AE}" pid="5" name="MediaServiceImageTags">
    <vt:lpwstr/>
  </property>
</Properties>
</file>