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286" r:id="rId6"/>
    <p:sldId id="270" r:id="rId7"/>
    <p:sldId id="287" r:id="rId8"/>
    <p:sldId id="288" r:id="rId9"/>
    <p:sldId id="285" r:id="rId10"/>
    <p:sldId id="274" r:id="rId11"/>
    <p:sldId id="284" r:id="rId12"/>
    <p:sldId id="289" r:id="rId13"/>
    <p:sldId id="280" r:id="rId14"/>
    <p:sldId id="258" r:id="rId15"/>
    <p:sldId id="272" r:id="rId16"/>
    <p:sldId id="279" r:id="rId17"/>
    <p:sldId id="281" r:id="rId18"/>
    <p:sldId id="263" r:id="rId19"/>
    <p:sldId id="276" r:id="rId20"/>
    <p:sldId id="277" r:id="rId21"/>
    <p:sldId id="278" r:id="rId22"/>
    <p:sldId id="283" r:id="rId23"/>
    <p:sldId id="282" r:id="rId24"/>
    <p:sldId id="290" r:id="rId25"/>
    <p:sldId id="266" r:id="rId26"/>
    <p:sldId id="271" r:id="rId27"/>
    <p:sldId id="268" r:id="rId28"/>
    <p:sldId id="260" r:id="rId29"/>
  </p:sldIdLst>
  <p:sldSz cx="12192000" cy="6858000"/>
  <p:notesSz cx="6854825"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9D2A05-9283-425E-3063-F3A082052816}" name="Missy Coffey" initials="MC" userId="Missy Coffey" providerId="None"/>
  <p188:author id="{F540C613-B2D1-4717-1939-74BF38062E26}" name="Howard Morrison" initials="HM" userId="S::hmorrison@sriinternational.com::953a7a86-74f4-47f3-8247-678123f7a62f" providerId="AD"/>
  <p188:author id="{5934FE30-8353-ECF6-B59D-CA7CD745B2F3}" name="Laura Kassner" initials="LK" userId="S::lkassner@sriinternational.com::f8b761b6-2b2d-41c0-a144-09d97c2ae6de" providerId="AD"/>
  <p188:author id="{972EFB5D-36CD-9F85-E39F-BD1EE6E1B676}" name="Howard Morrison" initials="HM" userId="Howard Morrison" providerId="None"/>
  <p188:author id="{A855ED68-67F8-16B7-9ABB-A9B11B45B3EE}" name="Missy Coffey" initials="MC" userId="S::mcoffey@sriinternational.com::0e5674ce-401b-41ea-87ef-71e4a07ea0c7" providerId="AD"/>
  <p188:author id="{C7CAB687-6CA0-7241-E94F-AE1126829F0C}" name="Charles Harding" initials="CH" userId="Charles Harding" providerId="None"/>
  <p188:author id="{0AA1ED97-6FF9-6729-9231-B09BE86BF396}" name="Laura Kassner" initials="LK" userId="Laura Kassner" providerId="None"/>
  <p188:author id="{C4C0EDF4-29C0-3A81-A9E6-D013A1939355}" name="Roxanne Jones" initials="RJ" userId="Roxanne Jon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274368"/>
    <a:srgbClr val="223D5E"/>
    <a:srgbClr val="13223A"/>
    <a:srgbClr val="84BCA7"/>
    <a:srgbClr val="006377"/>
    <a:srgbClr val="C8422D"/>
    <a:srgbClr val="157367"/>
    <a:srgbClr val="F5EDD6"/>
    <a:srgbClr val="FFF8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1" autoAdjust="0"/>
    <p:restoredTop sz="86036" autoAdjust="0"/>
  </p:normalViewPr>
  <p:slideViewPr>
    <p:cSldViewPr snapToGrid="0">
      <p:cViewPr varScale="1">
        <p:scale>
          <a:sx n="61" d="100"/>
          <a:sy n="61" d="100"/>
        </p:scale>
        <p:origin x="90" y="690"/>
      </p:cViewPr>
      <p:guideLst/>
    </p:cSldViewPr>
  </p:slideViewPr>
  <p:outlineViewPr>
    <p:cViewPr>
      <p:scale>
        <a:sx n="33" d="100"/>
        <a:sy n="33" d="100"/>
      </p:scale>
      <p:origin x="0" y="-64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xanne Jones" userId="eee357d1-15dd-4a73-981c-b7041387288c" providerId="ADAL" clId="{A966336F-9141-4C14-8A7A-E7B2DDA5A04D}"/>
    <pc:docChg chg="custSel modSld">
      <pc:chgData name="Roxanne Jones" userId="eee357d1-15dd-4a73-981c-b7041387288c" providerId="ADAL" clId="{A966336F-9141-4C14-8A7A-E7B2DDA5A04D}" dt="2022-09-23T20:14:09.986" v="9" actId="962"/>
      <pc:docMkLst>
        <pc:docMk/>
      </pc:docMkLst>
      <pc:sldChg chg="delSp mod">
        <pc:chgData name="Roxanne Jones" userId="eee357d1-15dd-4a73-981c-b7041387288c" providerId="ADAL" clId="{A966336F-9141-4C14-8A7A-E7B2DDA5A04D}" dt="2022-09-23T20:13:19.929" v="0" actId="478"/>
        <pc:sldMkLst>
          <pc:docMk/>
          <pc:sldMk cId="1512768952" sldId="256"/>
        </pc:sldMkLst>
        <pc:picChg chg="del">
          <ac:chgData name="Roxanne Jones" userId="eee357d1-15dd-4a73-981c-b7041387288c" providerId="ADAL" clId="{A966336F-9141-4C14-8A7A-E7B2DDA5A04D}" dt="2022-09-23T20:13:19.929" v="0" actId="478"/>
          <ac:picMkLst>
            <pc:docMk/>
            <pc:sldMk cId="1512768952" sldId="256"/>
            <ac:picMk id="3" creationId="{2F85AA0D-6889-2231-1C56-EF8A5B19C041}"/>
          </ac:picMkLst>
        </pc:picChg>
      </pc:sldChg>
      <pc:sldChg chg="delSp mod">
        <pc:chgData name="Roxanne Jones" userId="eee357d1-15dd-4a73-981c-b7041387288c" providerId="ADAL" clId="{A966336F-9141-4C14-8A7A-E7B2DDA5A04D}" dt="2022-09-23T20:13:25.847" v="2" actId="478"/>
        <pc:sldMkLst>
          <pc:docMk/>
          <pc:sldMk cId="4138714827" sldId="270"/>
        </pc:sldMkLst>
        <pc:picChg chg="del">
          <ac:chgData name="Roxanne Jones" userId="eee357d1-15dd-4a73-981c-b7041387288c" providerId="ADAL" clId="{A966336F-9141-4C14-8A7A-E7B2DDA5A04D}" dt="2022-09-23T20:13:25.847" v="2" actId="478"/>
          <ac:picMkLst>
            <pc:docMk/>
            <pc:sldMk cId="4138714827" sldId="270"/>
            <ac:picMk id="6" creationId="{D48BBC45-2226-7A8E-8F40-4C34A9238BF4}"/>
          </ac:picMkLst>
        </pc:picChg>
      </pc:sldChg>
      <pc:sldChg chg="modSp mod">
        <pc:chgData name="Roxanne Jones" userId="eee357d1-15dd-4a73-981c-b7041387288c" providerId="ADAL" clId="{A966336F-9141-4C14-8A7A-E7B2DDA5A04D}" dt="2022-09-23T20:14:09.986" v="9" actId="962"/>
        <pc:sldMkLst>
          <pc:docMk/>
          <pc:sldMk cId="2421399704" sldId="285"/>
        </pc:sldMkLst>
        <pc:grpChg chg="mod">
          <ac:chgData name="Roxanne Jones" userId="eee357d1-15dd-4a73-981c-b7041387288c" providerId="ADAL" clId="{A966336F-9141-4C14-8A7A-E7B2DDA5A04D}" dt="2022-09-23T20:14:09.986" v="9" actId="962"/>
          <ac:grpSpMkLst>
            <pc:docMk/>
            <pc:sldMk cId="2421399704" sldId="285"/>
            <ac:grpSpMk id="6" creationId="{8BA1B024-92DD-44E7-CDCD-CA830ECE72F8}"/>
          </ac:grpSpMkLst>
        </pc:grpChg>
      </pc:sldChg>
      <pc:sldChg chg="delSp mod">
        <pc:chgData name="Roxanne Jones" userId="eee357d1-15dd-4a73-981c-b7041387288c" providerId="ADAL" clId="{A966336F-9141-4C14-8A7A-E7B2DDA5A04D}" dt="2022-09-23T20:13:22.711" v="1" actId="478"/>
        <pc:sldMkLst>
          <pc:docMk/>
          <pc:sldMk cId="3311043461" sldId="286"/>
        </pc:sldMkLst>
        <pc:picChg chg="del">
          <ac:chgData name="Roxanne Jones" userId="eee357d1-15dd-4a73-981c-b7041387288c" providerId="ADAL" clId="{A966336F-9141-4C14-8A7A-E7B2DDA5A04D}" dt="2022-09-23T20:13:22.711" v="1" actId="478"/>
          <ac:picMkLst>
            <pc:docMk/>
            <pc:sldMk cId="3311043461" sldId="286"/>
            <ac:picMk id="6" creationId="{457867C7-1424-B0C5-A72F-0CEC4B1C74D5}"/>
          </ac:picMkLst>
        </pc:picChg>
      </pc:sldChg>
      <pc:sldChg chg="delSp mod">
        <pc:chgData name="Roxanne Jones" userId="eee357d1-15dd-4a73-981c-b7041387288c" providerId="ADAL" clId="{A966336F-9141-4C14-8A7A-E7B2DDA5A04D}" dt="2022-09-23T20:13:29.375" v="3" actId="478"/>
        <pc:sldMkLst>
          <pc:docMk/>
          <pc:sldMk cId="2440327585" sldId="287"/>
        </pc:sldMkLst>
        <pc:picChg chg="del">
          <ac:chgData name="Roxanne Jones" userId="eee357d1-15dd-4a73-981c-b7041387288c" providerId="ADAL" clId="{A966336F-9141-4C14-8A7A-E7B2DDA5A04D}" dt="2022-09-23T20:13:29.375" v="3" actId="478"/>
          <ac:picMkLst>
            <pc:docMk/>
            <pc:sldMk cId="2440327585" sldId="287"/>
            <ac:picMk id="6" creationId="{7D64E339-DC61-FBF5-CBB0-E4E1596E667B}"/>
          </ac:picMkLst>
        </pc:picChg>
      </pc:sldChg>
    </pc:docChg>
  </pc:docChgLst>
  <pc:docChgLst>
    <pc:chgData name="Howard Morrison" userId="S::hmorrison@sriinternational.com::953a7a86-74f4-47f3-8247-678123f7a62f" providerId="AD" clId="Web-{43DB9B89-756A-EB79-423A-2F724917310B}"/>
    <pc:docChg chg="delSld">
      <pc:chgData name="Howard Morrison" userId="S::hmorrison@sriinternational.com::953a7a86-74f4-47f3-8247-678123f7a62f" providerId="AD" clId="Web-{43DB9B89-756A-EB79-423A-2F724917310B}" dt="2022-04-19T20:44:30.938" v="0"/>
      <pc:docMkLst>
        <pc:docMk/>
      </pc:docMkLst>
      <pc:sldChg chg="del">
        <pc:chgData name="Howard Morrison" userId="S::hmorrison@sriinternational.com::953a7a86-74f4-47f3-8247-678123f7a62f" providerId="AD" clId="Web-{43DB9B89-756A-EB79-423A-2F724917310B}" dt="2022-04-19T20:44:30.938" v="0"/>
        <pc:sldMkLst>
          <pc:docMk/>
          <pc:sldMk cId="608967486" sldId="261"/>
        </pc:sldMkLst>
      </pc:sldChg>
    </pc:docChg>
  </pc:docChgLst>
  <pc:docChgLst>
    <pc:chgData name="Laura Kassner" userId="S::lkassner@sriinternational.com::f8b761b6-2b2d-41c0-a144-09d97c2ae6de" providerId="AD" clId="Web-{8062E15C-FEB1-BAFC-B4C6-DF17C622795B}"/>
    <pc:docChg chg="modSld">
      <pc:chgData name="Laura Kassner" userId="S::lkassner@sriinternational.com::f8b761b6-2b2d-41c0-a144-09d97c2ae6de" providerId="AD" clId="Web-{8062E15C-FEB1-BAFC-B4C6-DF17C622795B}" dt="2022-08-03T17:24:09.838" v="1"/>
      <pc:docMkLst>
        <pc:docMk/>
      </pc:docMkLst>
      <pc:sldChg chg="modNotes">
        <pc:chgData name="Laura Kassner" userId="S::lkassner@sriinternational.com::f8b761b6-2b2d-41c0-a144-09d97c2ae6de" providerId="AD" clId="Web-{8062E15C-FEB1-BAFC-B4C6-DF17C622795B}" dt="2022-08-03T17:24:09.838" v="1"/>
        <pc:sldMkLst>
          <pc:docMk/>
          <pc:sldMk cId="3509431662" sldId="280"/>
        </pc:sldMkLst>
      </pc:sldChg>
    </pc:docChg>
  </pc:docChgLst>
  <pc:docChgLst>
    <pc:chgData name="Gonzales, Richard (ACF)" userId="S::richard.gonzales_acf.hhs.gov#ext#@sriit.onmicrosoft.com::c09fe2b3-d93e-4dda-a091-de2f267d23dd" providerId="AD" clId="Web-{315D9FD7-80FC-DEFF-CB52-28FE1ECCDC58}"/>
    <pc:docChg chg="modSld">
      <pc:chgData name="Gonzales, Richard (ACF)" userId="S::richard.gonzales_acf.hhs.gov#ext#@sriit.onmicrosoft.com::c09fe2b3-d93e-4dda-a091-de2f267d23dd" providerId="AD" clId="Web-{315D9FD7-80FC-DEFF-CB52-28FE1ECCDC58}" dt="2022-04-28T13:52:15.040" v="17" actId="20577"/>
      <pc:docMkLst>
        <pc:docMk/>
      </pc:docMkLst>
      <pc:sldChg chg="modSp">
        <pc:chgData name="Gonzales, Richard (ACF)" userId="S::richard.gonzales_acf.hhs.gov#ext#@sriit.onmicrosoft.com::c09fe2b3-d93e-4dda-a091-de2f267d23dd" providerId="AD" clId="Web-{315D9FD7-80FC-DEFF-CB52-28FE1ECCDC58}" dt="2022-04-28T13:48:19.850" v="1" actId="20577"/>
        <pc:sldMkLst>
          <pc:docMk/>
          <pc:sldMk cId="4138714827" sldId="270"/>
        </pc:sldMkLst>
        <pc:spChg chg="mod">
          <ac:chgData name="Gonzales, Richard (ACF)" userId="S::richard.gonzales_acf.hhs.gov#ext#@sriit.onmicrosoft.com::c09fe2b3-d93e-4dda-a091-de2f267d23dd" providerId="AD" clId="Web-{315D9FD7-80FC-DEFF-CB52-28FE1ECCDC58}" dt="2022-04-28T13:48:19.850" v="1" actId="20577"/>
          <ac:spMkLst>
            <pc:docMk/>
            <pc:sldMk cId="4138714827" sldId="270"/>
            <ac:spMk id="2" creationId="{86E612D3-B470-4748-BBF4-5CEFDC420C9E}"/>
          </ac:spMkLst>
        </pc:spChg>
      </pc:sldChg>
      <pc:sldChg chg="modSp">
        <pc:chgData name="Gonzales, Richard (ACF)" userId="S::richard.gonzales_acf.hhs.gov#ext#@sriit.onmicrosoft.com::c09fe2b3-d93e-4dda-a091-de2f267d23dd" providerId="AD" clId="Web-{315D9FD7-80FC-DEFF-CB52-28FE1ECCDC58}" dt="2022-04-28T13:52:15.040" v="17" actId="20577"/>
        <pc:sldMkLst>
          <pc:docMk/>
          <pc:sldMk cId="1938689914" sldId="272"/>
        </pc:sldMkLst>
        <pc:spChg chg="mod">
          <ac:chgData name="Gonzales, Richard (ACF)" userId="S::richard.gonzales_acf.hhs.gov#ext#@sriit.onmicrosoft.com::c09fe2b3-d93e-4dda-a091-de2f267d23dd" providerId="AD" clId="Web-{315D9FD7-80FC-DEFF-CB52-28FE1ECCDC58}" dt="2022-04-28T13:52:15.040" v="17" actId="20577"/>
          <ac:spMkLst>
            <pc:docMk/>
            <pc:sldMk cId="1938689914" sldId="272"/>
            <ac:spMk id="6" creationId="{C5F10B0B-41B5-4FAD-B6CC-82FC3F171747}"/>
          </ac:spMkLst>
        </pc:spChg>
      </pc:sldChg>
    </pc:docChg>
  </pc:docChgLst>
  <pc:docChgLst>
    <pc:chgData name="Laura Kassner" userId="f8b761b6-2b2d-41c0-a144-09d97c2ae6de" providerId="ADAL" clId="{FABD9CAC-2376-425C-A2DA-5D38502E93D0}"/>
    <pc:docChg chg="undo custSel addSld delSld modSld sldOrd modNotesMaster">
      <pc:chgData name="Laura Kassner" userId="f8b761b6-2b2d-41c0-a144-09d97c2ae6de" providerId="ADAL" clId="{FABD9CAC-2376-425C-A2DA-5D38502E93D0}" dt="2022-08-24T18:36:37.895" v="8167"/>
      <pc:docMkLst>
        <pc:docMk/>
      </pc:docMkLst>
      <pc:sldChg chg="del">
        <pc:chgData name="Laura Kassner" userId="f8b761b6-2b2d-41c0-a144-09d97c2ae6de" providerId="ADAL" clId="{FABD9CAC-2376-425C-A2DA-5D38502E93D0}" dt="2022-07-26T19:57:49.767" v="3022" actId="47"/>
        <pc:sldMkLst>
          <pc:docMk/>
          <pc:sldMk cId="1809880022" sldId="257"/>
        </pc:sldMkLst>
      </pc:sldChg>
      <pc:sldChg chg="delCm modNotesTx">
        <pc:chgData name="Laura Kassner" userId="f8b761b6-2b2d-41c0-a144-09d97c2ae6de" providerId="ADAL" clId="{FABD9CAC-2376-425C-A2DA-5D38502E93D0}" dt="2022-07-26T19:41:25.313" v="2102"/>
        <pc:sldMkLst>
          <pc:docMk/>
          <pc:sldMk cId="3046234359" sldId="258"/>
        </pc:sldMkLst>
      </pc:sldChg>
      <pc:sldChg chg="delCm">
        <pc:chgData name="Laura Kassner" userId="f8b761b6-2b2d-41c0-a144-09d97c2ae6de" providerId="ADAL" clId="{FABD9CAC-2376-425C-A2DA-5D38502E93D0}" dt="2022-07-26T19:45:18.251" v="2105"/>
        <pc:sldMkLst>
          <pc:docMk/>
          <pc:sldMk cId="589321082" sldId="263"/>
        </pc:sldMkLst>
      </pc:sldChg>
      <pc:sldChg chg="modSp delCm modNotesTx">
        <pc:chgData name="Laura Kassner" userId="f8b761b6-2b2d-41c0-a144-09d97c2ae6de" providerId="ADAL" clId="{FABD9CAC-2376-425C-A2DA-5D38502E93D0}" dt="2022-08-19T20:58:21.753" v="8092" actId="20577"/>
        <pc:sldMkLst>
          <pc:docMk/>
          <pc:sldMk cId="610713535" sldId="266"/>
        </pc:sldMkLst>
        <pc:graphicFrameChg chg="mod">
          <ac:chgData name="Laura Kassner" userId="f8b761b6-2b2d-41c0-a144-09d97c2ae6de" providerId="ADAL" clId="{FABD9CAC-2376-425C-A2DA-5D38502E93D0}" dt="2022-07-26T19:54:41.571" v="2867" actId="20577"/>
          <ac:graphicFrameMkLst>
            <pc:docMk/>
            <pc:sldMk cId="610713535" sldId="266"/>
            <ac:graphicFrameMk id="19" creationId="{C293BD26-21F7-4B55-8BF4-772C770A5D12}"/>
          </ac:graphicFrameMkLst>
        </pc:graphicFrameChg>
      </pc:sldChg>
      <pc:sldChg chg="modNotesTx">
        <pc:chgData name="Laura Kassner" userId="f8b761b6-2b2d-41c0-a144-09d97c2ae6de" providerId="ADAL" clId="{FABD9CAC-2376-425C-A2DA-5D38502E93D0}" dt="2022-08-19T20:59:15.243" v="8163" actId="20577"/>
        <pc:sldMkLst>
          <pc:docMk/>
          <pc:sldMk cId="1647952760" sldId="268"/>
        </pc:sldMkLst>
      </pc:sldChg>
      <pc:sldChg chg="modSp mod delCm">
        <pc:chgData name="Laura Kassner" userId="f8b761b6-2b2d-41c0-a144-09d97c2ae6de" providerId="ADAL" clId="{FABD9CAC-2376-425C-A2DA-5D38502E93D0}" dt="2022-07-26T19:12:34.090" v="203"/>
        <pc:sldMkLst>
          <pc:docMk/>
          <pc:sldMk cId="4138714827" sldId="270"/>
        </pc:sldMkLst>
        <pc:spChg chg="mod">
          <ac:chgData name="Laura Kassner" userId="f8b761b6-2b2d-41c0-a144-09d97c2ae6de" providerId="ADAL" clId="{FABD9CAC-2376-425C-A2DA-5D38502E93D0}" dt="2022-07-26T19:12:29.644" v="202" actId="20577"/>
          <ac:spMkLst>
            <pc:docMk/>
            <pc:sldMk cId="4138714827" sldId="270"/>
            <ac:spMk id="2" creationId="{86E612D3-B470-4748-BBF4-5CEFDC420C9E}"/>
          </ac:spMkLst>
        </pc:spChg>
      </pc:sldChg>
      <pc:sldChg chg="delCm modNotesTx">
        <pc:chgData name="Laura Kassner" userId="f8b761b6-2b2d-41c0-a144-09d97c2ae6de" providerId="ADAL" clId="{FABD9CAC-2376-425C-A2DA-5D38502E93D0}" dt="2022-08-19T20:59:02.144" v="8160" actId="20577"/>
        <pc:sldMkLst>
          <pc:docMk/>
          <pc:sldMk cId="607440504" sldId="271"/>
        </pc:sldMkLst>
      </pc:sldChg>
      <pc:sldChg chg="addCm delCm modNotesTx">
        <pc:chgData name="Laura Kassner" userId="f8b761b6-2b2d-41c0-a144-09d97c2ae6de" providerId="ADAL" clId="{FABD9CAC-2376-425C-A2DA-5D38502E93D0}" dt="2022-08-19T20:33:55.975" v="5401" actId="114"/>
        <pc:sldMkLst>
          <pc:docMk/>
          <pc:sldMk cId="1938689914" sldId="272"/>
        </pc:sldMkLst>
      </pc:sldChg>
      <pc:sldChg chg="addSp delSp modSp del mod">
        <pc:chgData name="Laura Kassner" userId="f8b761b6-2b2d-41c0-a144-09d97c2ae6de" providerId="ADAL" clId="{FABD9CAC-2376-425C-A2DA-5D38502E93D0}" dt="2022-07-26T22:10:21.364" v="3595" actId="1076"/>
        <pc:sldMkLst>
          <pc:docMk/>
          <pc:sldMk cId="3196907042" sldId="274"/>
        </pc:sldMkLst>
        <pc:spChg chg="mod">
          <ac:chgData name="Laura Kassner" userId="f8b761b6-2b2d-41c0-a144-09d97c2ae6de" providerId="ADAL" clId="{FABD9CAC-2376-425C-A2DA-5D38502E93D0}" dt="2022-07-26T19:25:51.663" v="1079" actId="20577"/>
          <ac:spMkLst>
            <pc:docMk/>
            <pc:sldMk cId="3196907042" sldId="274"/>
            <ac:spMk id="3" creationId="{DD2BD0D2-5C8B-4268-84DD-3F03AAE1706A}"/>
          </ac:spMkLst>
        </pc:spChg>
        <pc:spChg chg="add mod">
          <ac:chgData name="Laura Kassner" userId="f8b761b6-2b2d-41c0-a144-09d97c2ae6de" providerId="ADAL" clId="{FABD9CAC-2376-425C-A2DA-5D38502E93D0}" dt="2022-07-26T22:10:21.364" v="3595" actId="1076"/>
          <ac:spMkLst>
            <pc:docMk/>
            <pc:sldMk cId="3196907042" sldId="274"/>
            <ac:spMk id="5" creationId="{36DFEABE-02DA-3401-EBA0-D253615277D8}"/>
          </ac:spMkLst>
        </pc:spChg>
        <pc:spChg chg="mod">
          <ac:chgData name="Laura Kassner" userId="f8b761b6-2b2d-41c0-a144-09d97c2ae6de" providerId="ADAL" clId="{FABD9CAC-2376-425C-A2DA-5D38502E93D0}" dt="2022-07-26T19:27:01.681" v="1125" actId="14100"/>
          <ac:spMkLst>
            <pc:docMk/>
            <pc:sldMk cId="3196907042" sldId="274"/>
            <ac:spMk id="31" creationId="{27BCFD6D-E222-6C4E-964C-360DD76F425C}"/>
          </ac:spMkLst>
        </pc:spChg>
        <pc:spChg chg="del mod">
          <ac:chgData name="Laura Kassner" userId="f8b761b6-2b2d-41c0-a144-09d97c2ae6de" providerId="ADAL" clId="{FABD9CAC-2376-425C-A2DA-5D38502E93D0}" dt="2022-07-26T19:26:12.944" v="1087" actId="478"/>
          <ac:spMkLst>
            <pc:docMk/>
            <pc:sldMk cId="3196907042" sldId="274"/>
            <ac:spMk id="32" creationId="{EB412533-01B6-8446-88A6-5FE08C0F9D15}"/>
          </ac:spMkLst>
        </pc:spChg>
        <pc:picChg chg="mod">
          <ac:chgData name="Laura Kassner" userId="f8b761b6-2b2d-41c0-a144-09d97c2ae6de" providerId="ADAL" clId="{FABD9CAC-2376-425C-A2DA-5D38502E93D0}" dt="2022-07-26T19:26:48.489" v="1117" actId="1076"/>
          <ac:picMkLst>
            <pc:docMk/>
            <pc:sldMk cId="3196907042" sldId="274"/>
            <ac:picMk id="6" creationId="{C7964655-07CF-7D44-BCFD-9E07BDD82BD8}"/>
          </ac:picMkLst>
        </pc:picChg>
        <pc:picChg chg="del">
          <ac:chgData name="Laura Kassner" userId="f8b761b6-2b2d-41c0-a144-09d97c2ae6de" providerId="ADAL" clId="{FABD9CAC-2376-425C-A2DA-5D38502E93D0}" dt="2022-07-26T19:26:13.630" v="1088" actId="478"/>
          <ac:picMkLst>
            <pc:docMk/>
            <pc:sldMk cId="3196907042" sldId="274"/>
            <ac:picMk id="11" creationId="{4480057D-99E6-7948-9398-5A24D7FD7F86}"/>
          </ac:picMkLst>
        </pc:picChg>
      </pc:sldChg>
      <pc:sldChg chg="addCm delCm modNotesTx">
        <pc:chgData name="Laura Kassner" userId="f8b761b6-2b2d-41c0-a144-09d97c2ae6de" providerId="ADAL" clId="{FABD9CAC-2376-425C-A2DA-5D38502E93D0}" dt="2022-08-19T20:33:05.474" v="5274" actId="20577"/>
        <pc:sldMkLst>
          <pc:docMk/>
          <pc:sldMk cId="3509431662" sldId="280"/>
        </pc:sldMkLst>
      </pc:sldChg>
      <pc:sldChg chg="addSp delSp modSp mod delCm modCm modNotesTx">
        <pc:chgData name="Laura Kassner" userId="f8b761b6-2b2d-41c0-a144-09d97c2ae6de" providerId="ADAL" clId="{FABD9CAC-2376-425C-A2DA-5D38502E93D0}" dt="2022-08-19T20:57:02.729" v="7862" actId="20577"/>
        <pc:sldMkLst>
          <pc:docMk/>
          <pc:sldMk cId="717067689" sldId="282"/>
        </pc:sldMkLst>
        <pc:spChg chg="add del mod">
          <ac:chgData name="Laura Kassner" userId="f8b761b6-2b2d-41c0-a144-09d97c2ae6de" providerId="ADAL" clId="{FABD9CAC-2376-425C-A2DA-5D38502E93D0}" dt="2022-07-26T19:46:58.151" v="2186" actId="478"/>
          <ac:spMkLst>
            <pc:docMk/>
            <pc:sldMk cId="717067689" sldId="282"/>
            <ac:spMk id="4" creationId="{FE242B37-3737-92BB-C761-C088A8FEAF21}"/>
          </ac:spMkLst>
        </pc:spChg>
        <pc:spChg chg="del mod">
          <ac:chgData name="Laura Kassner" userId="f8b761b6-2b2d-41c0-a144-09d97c2ae6de" providerId="ADAL" clId="{FABD9CAC-2376-425C-A2DA-5D38502E93D0}" dt="2022-07-26T19:49:35.939" v="2317" actId="478"/>
          <ac:spMkLst>
            <pc:docMk/>
            <pc:sldMk cId="717067689" sldId="282"/>
            <ac:spMk id="6" creationId="{3913DA12-145C-3289-12DF-D16BA2B9DFA9}"/>
          </ac:spMkLst>
        </pc:spChg>
        <pc:spChg chg="mod">
          <ac:chgData name="Laura Kassner" userId="f8b761b6-2b2d-41c0-a144-09d97c2ae6de" providerId="ADAL" clId="{FABD9CAC-2376-425C-A2DA-5D38502E93D0}" dt="2022-08-19T20:53:00.345" v="6767" actId="113"/>
          <ac:spMkLst>
            <pc:docMk/>
            <pc:sldMk cId="717067689" sldId="282"/>
            <ac:spMk id="7" creationId="{9B3EA587-73F2-C929-0956-6CF2D21C7AD7}"/>
          </ac:spMkLst>
        </pc:spChg>
        <pc:spChg chg="del">
          <ac:chgData name="Laura Kassner" userId="f8b761b6-2b2d-41c0-a144-09d97c2ae6de" providerId="ADAL" clId="{FABD9CAC-2376-425C-A2DA-5D38502E93D0}" dt="2022-07-26T19:46:56.030" v="2184" actId="478"/>
          <ac:spMkLst>
            <pc:docMk/>
            <pc:sldMk cId="717067689" sldId="282"/>
            <ac:spMk id="8" creationId="{D9C782E3-3788-3DE8-857F-C495DDE90621}"/>
          </ac:spMkLst>
        </pc:spChg>
        <pc:spChg chg="del">
          <ac:chgData name="Laura Kassner" userId="f8b761b6-2b2d-41c0-a144-09d97c2ae6de" providerId="ADAL" clId="{FABD9CAC-2376-425C-A2DA-5D38502E93D0}" dt="2022-07-26T19:46:56.030" v="2184" actId="478"/>
          <ac:spMkLst>
            <pc:docMk/>
            <pc:sldMk cId="717067689" sldId="282"/>
            <ac:spMk id="9" creationId="{5A2C3AAB-490D-3A27-E01B-0EFA9D5B0B23}"/>
          </ac:spMkLst>
        </pc:spChg>
        <pc:spChg chg="add del mod">
          <ac:chgData name="Laura Kassner" userId="f8b761b6-2b2d-41c0-a144-09d97c2ae6de" providerId="ADAL" clId="{FABD9CAC-2376-425C-A2DA-5D38502E93D0}" dt="2022-07-26T19:49:38.887" v="2318" actId="478"/>
          <ac:spMkLst>
            <pc:docMk/>
            <pc:sldMk cId="717067689" sldId="282"/>
            <ac:spMk id="11" creationId="{B4850F41-E31D-6E3E-66D6-266B6BDF6179}"/>
          </ac:spMkLst>
        </pc:spChg>
      </pc:sldChg>
      <pc:sldChg chg="modSp mod modNotesTx">
        <pc:chgData name="Laura Kassner" userId="f8b761b6-2b2d-41c0-a144-09d97c2ae6de" providerId="ADAL" clId="{FABD9CAC-2376-425C-A2DA-5D38502E93D0}" dt="2022-08-19T20:50:20.985" v="6551" actId="20577"/>
        <pc:sldMkLst>
          <pc:docMk/>
          <pc:sldMk cId="3676739660" sldId="283"/>
        </pc:sldMkLst>
        <pc:spChg chg="mod">
          <ac:chgData name="Laura Kassner" userId="f8b761b6-2b2d-41c0-a144-09d97c2ae6de" providerId="ADAL" clId="{FABD9CAC-2376-425C-A2DA-5D38502E93D0}" dt="2022-08-19T20:45:04.765" v="6167" actId="20577"/>
          <ac:spMkLst>
            <pc:docMk/>
            <pc:sldMk cId="3676739660" sldId="283"/>
            <ac:spMk id="3" creationId="{89B3B45F-A882-190E-1D27-15435389D497}"/>
          </ac:spMkLst>
        </pc:spChg>
      </pc:sldChg>
      <pc:sldChg chg="modSp mod modNotesTx">
        <pc:chgData name="Laura Kassner" userId="f8b761b6-2b2d-41c0-a144-09d97c2ae6de" providerId="ADAL" clId="{FABD9CAC-2376-425C-A2DA-5D38502E93D0}" dt="2022-07-26T19:29:07.592" v="1412" actId="20577"/>
        <pc:sldMkLst>
          <pc:docMk/>
          <pc:sldMk cId="1860845803" sldId="284"/>
        </pc:sldMkLst>
        <pc:spChg chg="mod">
          <ac:chgData name="Laura Kassner" userId="f8b761b6-2b2d-41c0-a144-09d97c2ae6de" providerId="ADAL" clId="{FABD9CAC-2376-425C-A2DA-5D38502E93D0}" dt="2022-07-26T19:27:19.943" v="1147" actId="20577"/>
          <ac:spMkLst>
            <pc:docMk/>
            <pc:sldMk cId="1860845803" sldId="284"/>
            <ac:spMk id="3" creationId="{DD2BD0D2-5C8B-4268-84DD-3F03AAE1706A}"/>
          </ac:spMkLst>
        </pc:spChg>
      </pc:sldChg>
      <pc:sldChg chg="addSp delSp modSp mod addCm delCm modNotesTx">
        <pc:chgData name="Laura Kassner" userId="f8b761b6-2b2d-41c0-a144-09d97c2ae6de" providerId="ADAL" clId="{FABD9CAC-2376-425C-A2DA-5D38502E93D0}" dt="2022-08-19T20:28:35.741" v="4768" actId="20577"/>
        <pc:sldMkLst>
          <pc:docMk/>
          <pc:sldMk cId="2421399704" sldId="285"/>
        </pc:sldMkLst>
        <pc:spChg chg="mod">
          <ac:chgData name="Laura Kassner" userId="f8b761b6-2b2d-41c0-a144-09d97c2ae6de" providerId="ADAL" clId="{FABD9CAC-2376-425C-A2DA-5D38502E93D0}" dt="2022-07-26T20:10:22.768" v="3247" actId="20577"/>
          <ac:spMkLst>
            <pc:docMk/>
            <pc:sldMk cId="2421399704" sldId="285"/>
            <ac:spMk id="2" creationId="{76EC88CE-D4FD-91A4-D342-1BADA3795BBB}"/>
          </ac:spMkLst>
        </pc:spChg>
        <pc:picChg chg="add del mod">
          <ac:chgData name="Laura Kassner" userId="f8b761b6-2b2d-41c0-a144-09d97c2ae6de" providerId="ADAL" clId="{FABD9CAC-2376-425C-A2DA-5D38502E93D0}" dt="2022-07-26T20:10:27.665" v="3249" actId="478"/>
          <ac:picMkLst>
            <pc:docMk/>
            <pc:sldMk cId="2421399704" sldId="285"/>
            <ac:picMk id="6" creationId="{F423C8BF-2261-413C-53A2-72304EA35B2E}"/>
          </ac:picMkLst>
        </pc:picChg>
        <pc:picChg chg="add mod">
          <ac:chgData name="Laura Kassner" userId="f8b761b6-2b2d-41c0-a144-09d97c2ae6de" providerId="ADAL" clId="{FABD9CAC-2376-425C-A2DA-5D38502E93D0}" dt="2022-07-26T20:12:13.015" v="3286" actId="1076"/>
          <ac:picMkLst>
            <pc:docMk/>
            <pc:sldMk cId="2421399704" sldId="285"/>
            <ac:picMk id="8" creationId="{E883D612-AE6A-C56F-3D04-2A4AAFED7495}"/>
          </ac:picMkLst>
        </pc:picChg>
        <pc:picChg chg="add mod">
          <ac:chgData name="Laura Kassner" userId="f8b761b6-2b2d-41c0-a144-09d97c2ae6de" providerId="ADAL" clId="{FABD9CAC-2376-425C-A2DA-5D38502E93D0}" dt="2022-07-26T20:12:14.765" v="3287" actId="1076"/>
          <ac:picMkLst>
            <pc:docMk/>
            <pc:sldMk cId="2421399704" sldId="285"/>
            <ac:picMk id="10" creationId="{33A92B8B-3A23-FCF1-8304-EEA64328687B}"/>
          </ac:picMkLst>
        </pc:picChg>
        <pc:picChg chg="add mod">
          <ac:chgData name="Laura Kassner" userId="f8b761b6-2b2d-41c0-a144-09d97c2ae6de" providerId="ADAL" clId="{FABD9CAC-2376-425C-A2DA-5D38502E93D0}" dt="2022-07-26T20:12:10.026" v="3285" actId="1035"/>
          <ac:picMkLst>
            <pc:docMk/>
            <pc:sldMk cId="2421399704" sldId="285"/>
            <ac:picMk id="12" creationId="{3C1A0B09-BEA2-FAB5-4136-B146C08F3CD6}"/>
          </ac:picMkLst>
        </pc:picChg>
        <pc:picChg chg="add mod">
          <ac:chgData name="Laura Kassner" userId="f8b761b6-2b2d-41c0-a144-09d97c2ae6de" providerId="ADAL" clId="{FABD9CAC-2376-425C-A2DA-5D38502E93D0}" dt="2022-07-26T20:12:43.618" v="3290" actId="207"/>
          <ac:picMkLst>
            <pc:docMk/>
            <pc:sldMk cId="2421399704" sldId="285"/>
            <ac:picMk id="14" creationId="{A77B1824-E515-1DEE-B9C3-B3B409B8F339}"/>
          </ac:picMkLst>
        </pc:picChg>
      </pc:sldChg>
      <pc:sldChg chg="modSp mod delCm">
        <pc:chgData name="Laura Kassner" userId="f8b761b6-2b2d-41c0-a144-09d97c2ae6de" providerId="ADAL" clId="{FABD9CAC-2376-425C-A2DA-5D38502E93D0}" dt="2022-07-26T20:02:29.125" v="3229" actId="20577"/>
        <pc:sldMkLst>
          <pc:docMk/>
          <pc:sldMk cId="3311043461" sldId="286"/>
        </pc:sldMkLst>
        <pc:spChg chg="mod">
          <ac:chgData name="Laura Kassner" userId="f8b761b6-2b2d-41c0-a144-09d97c2ae6de" providerId="ADAL" clId="{FABD9CAC-2376-425C-A2DA-5D38502E93D0}" dt="2022-07-26T20:02:29.125" v="3229" actId="20577"/>
          <ac:spMkLst>
            <pc:docMk/>
            <pc:sldMk cId="3311043461" sldId="286"/>
            <ac:spMk id="2" creationId="{4E7FB4F3-DC20-BD0D-80CC-DE6FCF257517}"/>
          </ac:spMkLst>
        </pc:spChg>
      </pc:sldChg>
      <pc:sldChg chg="modSp mod delCm modNotesTx">
        <pc:chgData name="Laura Kassner" userId="f8b761b6-2b2d-41c0-a144-09d97c2ae6de" providerId="ADAL" clId="{FABD9CAC-2376-425C-A2DA-5D38502E93D0}" dt="2022-08-19T20:29:20.022" v="4826" actId="20577"/>
        <pc:sldMkLst>
          <pc:docMk/>
          <pc:sldMk cId="2440327585" sldId="287"/>
        </pc:sldMkLst>
        <pc:spChg chg="mod">
          <ac:chgData name="Laura Kassner" userId="f8b761b6-2b2d-41c0-a144-09d97c2ae6de" providerId="ADAL" clId="{FABD9CAC-2376-425C-A2DA-5D38502E93D0}" dt="2022-07-26T19:15:24.993" v="369" actId="20577"/>
          <ac:spMkLst>
            <pc:docMk/>
            <pc:sldMk cId="2440327585" sldId="287"/>
            <ac:spMk id="2" creationId="{76EC88CE-D4FD-91A4-D342-1BADA3795BBB}"/>
          </ac:spMkLst>
        </pc:spChg>
      </pc:sldChg>
      <pc:sldChg chg="addSp delSp modSp new mod ord modNotesTx">
        <pc:chgData name="Laura Kassner" userId="f8b761b6-2b2d-41c0-a144-09d97c2ae6de" providerId="ADAL" clId="{FABD9CAC-2376-425C-A2DA-5D38502E93D0}" dt="2022-08-24T18:36:37.895" v="8167"/>
        <pc:sldMkLst>
          <pc:docMk/>
          <pc:sldMk cId="3161643620" sldId="288"/>
        </pc:sldMkLst>
        <pc:spChg chg="mod">
          <ac:chgData name="Laura Kassner" userId="f8b761b6-2b2d-41c0-a144-09d97c2ae6de" providerId="ADAL" clId="{FABD9CAC-2376-425C-A2DA-5D38502E93D0}" dt="2022-07-26T21:27:10.337" v="3443" actId="14100"/>
          <ac:spMkLst>
            <pc:docMk/>
            <pc:sldMk cId="3161643620" sldId="288"/>
            <ac:spMk id="2" creationId="{834E8BC0-EBE9-0232-3F18-FE3736E99B3E}"/>
          </ac:spMkLst>
        </pc:spChg>
        <pc:spChg chg="mod">
          <ac:chgData name="Laura Kassner" userId="f8b761b6-2b2d-41c0-a144-09d97c2ae6de" providerId="ADAL" clId="{FABD9CAC-2376-425C-A2DA-5D38502E93D0}" dt="2022-07-26T21:25:06.955" v="3324" actId="20577"/>
          <ac:spMkLst>
            <pc:docMk/>
            <pc:sldMk cId="3161643620" sldId="288"/>
            <ac:spMk id="3" creationId="{FA0FBA68-F566-8FAF-1B3F-026C234DD8B8}"/>
          </ac:spMkLst>
        </pc:spChg>
        <pc:spChg chg="add mod">
          <ac:chgData name="Laura Kassner" userId="f8b761b6-2b2d-41c0-a144-09d97c2ae6de" providerId="ADAL" clId="{FABD9CAC-2376-425C-A2DA-5D38502E93D0}" dt="2022-07-26T21:26:58.098" v="3441" actId="20577"/>
          <ac:spMkLst>
            <pc:docMk/>
            <pc:sldMk cId="3161643620" sldId="288"/>
            <ac:spMk id="13" creationId="{6FACD627-4317-1017-D8CD-21A0B34C4559}"/>
          </ac:spMkLst>
        </pc:spChg>
        <pc:picChg chg="add del mod">
          <ac:chgData name="Laura Kassner" userId="f8b761b6-2b2d-41c0-a144-09d97c2ae6de" providerId="ADAL" clId="{FABD9CAC-2376-425C-A2DA-5D38502E93D0}" dt="2022-07-26T22:25:11.947" v="3611"/>
          <ac:picMkLst>
            <pc:docMk/>
            <pc:sldMk cId="3161643620" sldId="288"/>
            <ac:picMk id="7" creationId="{7D50C1EF-1861-0F67-F98D-CE6E327DEFD1}"/>
          </ac:picMkLst>
        </pc:picChg>
        <pc:picChg chg="add del">
          <ac:chgData name="Laura Kassner" userId="f8b761b6-2b2d-41c0-a144-09d97c2ae6de" providerId="ADAL" clId="{FABD9CAC-2376-425C-A2DA-5D38502E93D0}" dt="2022-07-26T20:58:17.187" v="3293"/>
          <ac:picMkLst>
            <pc:docMk/>
            <pc:sldMk cId="3161643620" sldId="288"/>
            <ac:picMk id="1026" creationId="{7D619EE1-0419-3D25-057A-B9869844E32A}"/>
          </ac:picMkLst>
        </pc:picChg>
        <pc:picChg chg="add del">
          <ac:chgData name="Laura Kassner" userId="f8b761b6-2b2d-41c0-a144-09d97c2ae6de" providerId="ADAL" clId="{FABD9CAC-2376-425C-A2DA-5D38502E93D0}" dt="2022-07-26T20:58:52.262" v="3295"/>
          <ac:picMkLst>
            <pc:docMk/>
            <pc:sldMk cId="3161643620" sldId="288"/>
            <ac:picMk id="1028" creationId="{C751D3A3-A912-217E-145E-2B4638903BE9}"/>
          </ac:picMkLst>
        </pc:picChg>
        <pc:picChg chg="add del">
          <ac:chgData name="Laura Kassner" userId="f8b761b6-2b2d-41c0-a144-09d97c2ae6de" providerId="ADAL" clId="{FABD9CAC-2376-425C-A2DA-5D38502E93D0}" dt="2022-07-26T20:59:02.429" v="3297"/>
          <ac:picMkLst>
            <pc:docMk/>
            <pc:sldMk cId="3161643620" sldId="288"/>
            <ac:picMk id="1030" creationId="{D53200FD-B4D3-0DC6-B481-FA4B319C881B}"/>
          </ac:picMkLst>
        </pc:picChg>
        <pc:picChg chg="add del">
          <ac:chgData name="Laura Kassner" userId="f8b761b6-2b2d-41c0-a144-09d97c2ae6de" providerId="ADAL" clId="{FABD9CAC-2376-425C-A2DA-5D38502E93D0}" dt="2022-07-26T20:59:15.372" v="3299"/>
          <ac:picMkLst>
            <pc:docMk/>
            <pc:sldMk cId="3161643620" sldId="288"/>
            <ac:picMk id="1032" creationId="{9E6132FF-87DC-2D2A-8A6E-6FCD95A5A3F4}"/>
          </ac:picMkLst>
        </pc:picChg>
        <pc:picChg chg="add del">
          <ac:chgData name="Laura Kassner" userId="f8b761b6-2b2d-41c0-a144-09d97c2ae6de" providerId="ADAL" clId="{FABD9CAC-2376-425C-A2DA-5D38502E93D0}" dt="2022-07-26T20:59:36.686" v="3301"/>
          <ac:picMkLst>
            <pc:docMk/>
            <pc:sldMk cId="3161643620" sldId="288"/>
            <ac:picMk id="1034" creationId="{E2E58DA0-3A22-6570-239D-0C56796275E4}"/>
          </ac:picMkLst>
        </pc:picChg>
        <pc:picChg chg="add del">
          <ac:chgData name="Laura Kassner" userId="f8b761b6-2b2d-41c0-a144-09d97c2ae6de" providerId="ADAL" clId="{FABD9CAC-2376-425C-A2DA-5D38502E93D0}" dt="2022-07-26T21:24:35.283" v="3303"/>
          <ac:picMkLst>
            <pc:docMk/>
            <pc:sldMk cId="3161643620" sldId="288"/>
            <ac:picMk id="1036" creationId="{B14D3B8A-83D7-DF4D-54E6-0AE6BC56613B}"/>
          </ac:picMkLst>
        </pc:picChg>
        <pc:picChg chg="add del mod">
          <ac:chgData name="Laura Kassner" userId="f8b761b6-2b2d-41c0-a144-09d97c2ae6de" providerId="ADAL" clId="{FABD9CAC-2376-425C-A2DA-5D38502E93D0}" dt="2022-07-26T21:25:34.280" v="3364" actId="478"/>
          <ac:picMkLst>
            <pc:docMk/>
            <pc:sldMk cId="3161643620" sldId="288"/>
            <ac:picMk id="1038" creationId="{EECED149-1B7C-AE7B-137D-6130E230FBA0}"/>
          </ac:picMkLst>
        </pc:picChg>
        <pc:picChg chg="add del mod">
          <ac:chgData name="Laura Kassner" userId="f8b761b6-2b2d-41c0-a144-09d97c2ae6de" providerId="ADAL" clId="{FABD9CAC-2376-425C-A2DA-5D38502E93D0}" dt="2022-07-26T22:25:11.548" v="3610" actId="478"/>
          <ac:picMkLst>
            <pc:docMk/>
            <pc:sldMk cId="3161643620" sldId="288"/>
            <ac:picMk id="1040" creationId="{2FAB5797-D60D-EE6B-321E-CE4355358BF5}"/>
          </ac:picMkLst>
        </pc:picChg>
      </pc:sldChg>
      <pc:sldChg chg="modSp new mod">
        <pc:chgData name="Laura Kassner" userId="f8b761b6-2b2d-41c0-a144-09d97c2ae6de" providerId="ADAL" clId="{FABD9CAC-2376-425C-A2DA-5D38502E93D0}" dt="2022-07-26T20:03:48.836" v="3239" actId="20577"/>
        <pc:sldMkLst>
          <pc:docMk/>
          <pc:sldMk cId="3717940786" sldId="289"/>
        </pc:sldMkLst>
        <pc:spChg chg="mod">
          <ac:chgData name="Laura Kassner" userId="f8b761b6-2b2d-41c0-a144-09d97c2ae6de" providerId="ADAL" clId="{FABD9CAC-2376-425C-A2DA-5D38502E93D0}" dt="2022-07-26T20:03:48.836" v="3239" actId="20577"/>
          <ac:spMkLst>
            <pc:docMk/>
            <pc:sldMk cId="3717940786" sldId="289"/>
            <ac:spMk id="2" creationId="{F9DF57CB-192C-325C-70DE-F2F5228A4955}"/>
          </ac:spMkLst>
        </pc:spChg>
        <pc:spChg chg="mod">
          <ac:chgData name="Laura Kassner" userId="f8b761b6-2b2d-41c0-a144-09d97c2ae6de" providerId="ADAL" clId="{FABD9CAC-2376-425C-A2DA-5D38502E93D0}" dt="2022-07-26T19:36:53.080" v="1721" actId="20577"/>
          <ac:spMkLst>
            <pc:docMk/>
            <pc:sldMk cId="3717940786" sldId="289"/>
            <ac:spMk id="3" creationId="{300BDD4A-F6A8-2788-D876-03E70DE878C1}"/>
          </ac:spMkLst>
        </pc:spChg>
      </pc:sldChg>
      <pc:sldChg chg="addSp delSp modSp new mod modNotesTx">
        <pc:chgData name="Laura Kassner" userId="f8b761b6-2b2d-41c0-a144-09d97c2ae6de" providerId="ADAL" clId="{FABD9CAC-2376-425C-A2DA-5D38502E93D0}" dt="2022-08-19T20:57:44.803" v="8041" actId="20577"/>
        <pc:sldMkLst>
          <pc:docMk/>
          <pc:sldMk cId="1695339731" sldId="290"/>
        </pc:sldMkLst>
        <pc:spChg chg="del">
          <ac:chgData name="Laura Kassner" userId="f8b761b6-2b2d-41c0-a144-09d97c2ae6de" providerId="ADAL" clId="{FABD9CAC-2376-425C-A2DA-5D38502E93D0}" dt="2022-07-26T21:31:28.543" v="3445" actId="478"/>
          <ac:spMkLst>
            <pc:docMk/>
            <pc:sldMk cId="1695339731" sldId="290"/>
            <ac:spMk id="2" creationId="{9D503793-4A78-CB6B-15F9-94E900DBB443}"/>
          </ac:spMkLst>
        </pc:spChg>
        <pc:spChg chg="del">
          <ac:chgData name="Laura Kassner" userId="f8b761b6-2b2d-41c0-a144-09d97c2ae6de" providerId="ADAL" clId="{FABD9CAC-2376-425C-A2DA-5D38502E93D0}" dt="2022-07-26T21:31:31.428" v="3446" actId="478"/>
          <ac:spMkLst>
            <pc:docMk/>
            <pc:sldMk cId="1695339731" sldId="290"/>
            <ac:spMk id="3" creationId="{3139AFEE-BD0D-BE80-61CF-4511F3B94F0E}"/>
          </ac:spMkLst>
        </pc:spChg>
        <pc:spChg chg="mod">
          <ac:chgData name="Laura Kassner" userId="f8b761b6-2b2d-41c0-a144-09d97c2ae6de" providerId="ADAL" clId="{FABD9CAC-2376-425C-A2DA-5D38502E93D0}" dt="2022-07-26T19:53:10.914" v="2722" actId="20577"/>
          <ac:spMkLst>
            <pc:docMk/>
            <pc:sldMk cId="1695339731" sldId="290"/>
            <ac:spMk id="4" creationId="{97BE46AF-9BC5-4F15-D153-9EF220AF40FD}"/>
          </ac:spMkLst>
        </pc:spChg>
        <pc:spChg chg="del">
          <ac:chgData name="Laura Kassner" userId="f8b761b6-2b2d-41c0-a144-09d97c2ae6de" providerId="ADAL" clId="{FABD9CAC-2376-425C-A2DA-5D38502E93D0}" dt="2022-07-26T21:31:34.628" v="3447" actId="478"/>
          <ac:spMkLst>
            <pc:docMk/>
            <pc:sldMk cId="1695339731" sldId="290"/>
            <ac:spMk id="5" creationId="{2F7A35ED-84C5-3C81-A690-D81A02540DE6}"/>
          </ac:spMkLst>
        </pc:spChg>
        <pc:spChg chg="del">
          <ac:chgData name="Laura Kassner" userId="f8b761b6-2b2d-41c0-a144-09d97c2ae6de" providerId="ADAL" clId="{FABD9CAC-2376-425C-A2DA-5D38502E93D0}" dt="2022-07-26T21:31:34.628" v="3447" actId="478"/>
          <ac:spMkLst>
            <pc:docMk/>
            <pc:sldMk cId="1695339731" sldId="290"/>
            <ac:spMk id="6" creationId="{71058155-C97B-EB19-A21C-1BDF8E195447}"/>
          </ac:spMkLst>
        </pc:spChg>
        <pc:picChg chg="add mod">
          <ac:chgData name="Laura Kassner" userId="f8b761b6-2b2d-41c0-a144-09d97c2ae6de" providerId="ADAL" clId="{FABD9CAC-2376-425C-A2DA-5D38502E93D0}" dt="2022-07-26T21:32:38.681" v="3523"/>
          <ac:picMkLst>
            <pc:docMk/>
            <pc:sldMk cId="1695339731" sldId="290"/>
            <ac:picMk id="2050" creationId="{55A99217-BE1C-7980-9DC7-9AE9DF8F35D1}"/>
          </ac:picMkLst>
        </pc:picChg>
      </pc:sldChg>
    </pc:docChg>
  </pc:docChgLst>
  <pc:docChgLst>
    <pc:chgData name="Stephanie Chin" userId="19adce7a-e5f3-4d52-8fc9-ee1073a4e78b" providerId="ADAL" clId="{F74818C6-2E36-409D-BDE8-DF7A24B0C029}"/>
    <pc:docChg chg="addSld modSld">
      <pc:chgData name="Stephanie Chin" userId="19adce7a-e5f3-4d52-8fc9-ee1073a4e78b" providerId="ADAL" clId="{F74818C6-2E36-409D-BDE8-DF7A24B0C029}" dt="2021-03-12T23:15:53.110" v="1"/>
      <pc:docMkLst>
        <pc:docMk/>
      </pc:docMkLst>
      <pc:sldChg chg="add">
        <pc:chgData name="Stephanie Chin" userId="19adce7a-e5f3-4d52-8fc9-ee1073a4e78b" providerId="ADAL" clId="{F74818C6-2E36-409D-BDE8-DF7A24B0C029}" dt="2021-03-12T17:59:37.909" v="0"/>
        <pc:sldMkLst>
          <pc:docMk/>
          <pc:sldMk cId="1820072216" sldId="296"/>
        </pc:sldMkLst>
      </pc:sldChg>
      <pc:sldChg chg="add">
        <pc:chgData name="Stephanie Chin" userId="19adce7a-e5f3-4d52-8fc9-ee1073a4e78b" providerId="ADAL" clId="{F74818C6-2E36-409D-BDE8-DF7A24B0C029}" dt="2021-03-12T23:15:53.110" v="1"/>
        <pc:sldMkLst>
          <pc:docMk/>
          <pc:sldMk cId="1196666444" sldId="297"/>
        </pc:sldMkLst>
      </pc:sldChg>
      <pc:sldChg chg="add">
        <pc:chgData name="Stephanie Chin" userId="19adce7a-e5f3-4d52-8fc9-ee1073a4e78b" providerId="ADAL" clId="{F74818C6-2E36-409D-BDE8-DF7A24B0C029}" dt="2021-03-12T23:15:53.110" v="1"/>
        <pc:sldMkLst>
          <pc:docMk/>
          <pc:sldMk cId="2101537561" sldId="299"/>
        </pc:sldMkLst>
      </pc:sldChg>
    </pc:docChg>
  </pc:docChgLst>
  <pc:docChgLst>
    <pc:chgData name="Howard Morrison" userId="953a7a86-74f4-47f3-8247-678123f7a62f" providerId="ADAL" clId="{0104E7A3-9895-4E24-97C1-59FBDCB16899}"/>
    <pc:docChg chg="custSel addSld modSld">
      <pc:chgData name="Howard Morrison" userId="953a7a86-74f4-47f3-8247-678123f7a62f" providerId="ADAL" clId="{0104E7A3-9895-4E24-97C1-59FBDCB16899}" dt="2022-07-19T21:31:28.126" v="106" actId="20577"/>
      <pc:docMkLst>
        <pc:docMk/>
      </pc:docMkLst>
      <pc:sldChg chg="modSp mod">
        <pc:chgData name="Howard Morrison" userId="953a7a86-74f4-47f3-8247-678123f7a62f" providerId="ADAL" clId="{0104E7A3-9895-4E24-97C1-59FBDCB16899}" dt="2022-07-19T14:16:54.874" v="29" actId="20577"/>
        <pc:sldMkLst>
          <pc:docMk/>
          <pc:sldMk cId="1512768952" sldId="256"/>
        </pc:sldMkLst>
        <pc:spChg chg="mod">
          <ac:chgData name="Howard Morrison" userId="953a7a86-74f4-47f3-8247-678123f7a62f" providerId="ADAL" clId="{0104E7A3-9895-4E24-97C1-59FBDCB16899}" dt="2022-07-19T14:16:38.461" v="1"/>
          <ac:spMkLst>
            <pc:docMk/>
            <pc:sldMk cId="1512768952" sldId="256"/>
            <ac:spMk id="2" creationId="{B2593828-AFE3-6F44-A140-72024186A01C}"/>
          </ac:spMkLst>
        </pc:spChg>
        <pc:spChg chg="mod">
          <ac:chgData name="Howard Morrison" userId="953a7a86-74f4-47f3-8247-678123f7a62f" providerId="ADAL" clId="{0104E7A3-9895-4E24-97C1-59FBDCB16899}" dt="2022-07-19T14:16:54.874" v="29" actId="20577"/>
          <ac:spMkLst>
            <pc:docMk/>
            <pc:sldMk cId="1512768952" sldId="256"/>
            <ac:spMk id="4" creationId="{79252570-9CB8-1D49-AE96-34AB0BB38F16}"/>
          </ac:spMkLst>
        </pc:spChg>
      </pc:sldChg>
      <pc:sldChg chg="modSp">
        <pc:chgData name="Howard Morrison" userId="953a7a86-74f4-47f3-8247-678123f7a62f" providerId="ADAL" clId="{0104E7A3-9895-4E24-97C1-59FBDCB16899}" dt="2022-07-19T21:29:32.432" v="36" actId="20577"/>
        <pc:sldMkLst>
          <pc:docMk/>
          <pc:sldMk cId="610713535" sldId="266"/>
        </pc:sldMkLst>
        <pc:graphicFrameChg chg="mod">
          <ac:chgData name="Howard Morrison" userId="953a7a86-74f4-47f3-8247-678123f7a62f" providerId="ADAL" clId="{0104E7A3-9895-4E24-97C1-59FBDCB16899}" dt="2022-07-19T21:29:32.432" v="36" actId="20577"/>
          <ac:graphicFrameMkLst>
            <pc:docMk/>
            <pc:sldMk cId="610713535" sldId="266"/>
            <ac:graphicFrameMk id="19" creationId="{C293BD26-21F7-4B55-8BF4-772C770A5D12}"/>
          </ac:graphicFrameMkLst>
        </pc:graphicFrameChg>
      </pc:sldChg>
      <pc:sldChg chg="addCm modCm">
        <pc:chgData name="Howard Morrison" userId="953a7a86-74f4-47f3-8247-678123f7a62f" providerId="ADAL" clId="{0104E7A3-9895-4E24-97C1-59FBDCB16899}" dt="2022-07-19T21:27:01.550" v="35"/>
        <pc:sldMkLst>
          <pc:docMk/>
          <pc:sldMk cId="3196907042" sldId="274"/>
        </pc:sldMkLst>
      </pc:sldChg>
      <pc:sldChg chg="addSp delSp modSp new mod modClrScheme chgLayout">
        <pc:chgData name="Howard Morrison" userId="953a7a86-74f4-47f3-8247-678123f7a62f" providerId="ADAL" clId="{0104E7A3-9895-4E24-97C1-59FBDCB16899}" dt="2022-07-19T21:31:28.126" v="106" actId="20577"/>
        <pc:sldMkLst>
          <pc:docMk/>
          <pc:sldMk cId="717067689" sldId="282"/>
        </pc:sldMkLst>
        <pc:spChg chg="mod ord">
          <ac:chgData name="Howard Morrison" userId="953a7a86-74f4-47f3-8247-678123f7a62f" providerId="ADAL" clId="{0104E7A3-9895-4E24-97C1-59FBDCB16899}" dt="2022-07-19T21:31:13.292" v="82" actId="700"/>
          <ac:spMkLst>
            <pc:docMk/>
            <pc:sldMk cId="717067689" sldId="282"/>
            <ac:spMk id="2" creationId="{AC86027F-D80F-6D17-6B63-146F822A2679}"/>
          </ac:spMkLst>
        </pc:spChg>
        <pc:spChg chg="del mod ord">
          <ac:chgData name="Howard Morrison" userId="953a7a86-74f4-47f3-8247-678123f7a62f" providerId="ADAL" clId="{0104E7A3-9895-4E24-97C1-59FBDCB16899}" dt="2022-07-19T21:31:13.292" v="82" actId="700"/>
          <ac:spMkLst>
            <pc:docMk/>
            <pc:sldMk cId="717067689" sldId="282"/>
            <ac:spMk id="3" creationId="{C01CDABC-29F0-11B2-0B67-291751D5160F}"/>
          </ac:spMkLst>
        </pc:spChg>
        <pc:spChg chg="del mod ord">
          <ac:chgData name="Howard Morrison" userId="953a7a86-74f4-47f3-8247-678123f7a62f" providerId="ADAL" clId="{0104E7A3-9895-4E24-97C1-59FBDCB16899}" dt="2022-07-19T21:31:13.292" v="82" actId="700"/>
          <ac:spMkLst>
            <pc:docMk/>
            <pc:sldMk cId="717067689" sldId="282"/>
            <ac:spMk id="4" creationId="{53237AC5-47B4-4835-624A-D6090E082187}"/>
          </ac:spMkLst>
        </pc:spChg>
        <pc:spChg chg="mod ord">
          <ac:chgData name="Howard Morrison" userId="953a7a86-74f4-47f3-8247-678123f7a62f" providerId="ADAL" clId="{0104E7A3-9895-4E24-97C1-59FBDCB16899}" dt="2022-07-19T21:31:13.292" v="82" actId="700"/>
          <ac:spMkLst>
            <pc:docMk/>
            <pc:sldMk cId="717067689" sldId="282"/>
            <ac:spMk id="5" creationId="{23C41DB5-BEEC-FF5C-20DF-4A7E49ED9804}"/>
          </ac:spMkLst>
        </pc:spChg>
        <pc:spChg chg="add mod ord">
          <ac:chgData name="Howard Morrison" userId="953a7a86-74f4-47f3-8247-678123f7a62f" providerId="ADAL" clId="{0104E7A3-9895-4E24-97C1-59FBDCB16899}" dt="2022-07-19T21:31:17.921" v="95" actId="20577"/>
          <ac:spMkLst>
            <pc:docMk/>
            <pc:sldMk cId="717067689" sldId="282"/>
            <ac:spMk id="6" creationId="{3913DA12-145C-3289-12DF-D16BA2B9DFA9}"/>
          </ac:spMkLst>
        </pc:spChg>
        <pc:spChg chg="add mod ord">
          <ac:chgData name="Howard Morrison" userId="953a7a86-74f4-47f3-8247-678123f7a62f" providerId="ADAL" clId="{0104E7A3-9895-4E24-97C1-59FBDCB16899}" dt="2022-07-19T21:31:13.292" v="82" actId="700"/>
          <ac:spMkLst>
            <pc:docMk/>
            <pc:sldMk cId="717067689" sldId="282"/>
            <ac:spMk id="7" creationId="{9B3EA587-73F2-C929-0956-6CF2D21C7AD7}"/>
          </ac:spMkLst>
        </pc:spChg>
        <pc:spChg chg="add mod ord">
          <ac:chgData name="Howard Morrison" userId="953a7a86-74f4-47f3-8247-678123f7a62f" providerId="ADAL" clId="{0104E7A3-9895-4E24-97C1-59FBDCB16899}" dt="2022-07-19T21:31:28.126" v="106" actId="20577"/>
          <ac:spMkLst>
            <pc:docMk/>
            <pc:sldMk cId="717067689" sldId="282"/>
            <ac:spMk id="8" creationId="{D9C782E3-3788-3DE8-857F-C495DDE90621}"/>
          </ac:spMkLst>
        </pc:spChg>
        <pc:spChg chg="add mod ord">
          <ac:chgData name="Howard Morrison" userId="953a7a86-74f4-47f3-8247-678123f7a62f" providerId="ADAL" clId="{0104E7A3-9895-4E24-97C1-59FBDCB16899}" dt="2022-07-19T21:31:13.292" v="82" actId="700"/>
          <ac:spMkLst>
            <pc:docMk/>
            <pc:sldMk cId="717067689" sldId="282"/>
            <ac:spMk id="9" creationId="{5A2C3AAB-490D-3A27-E01B-0EFA9D5B0B23}"/>
          </ac:spMkLst>
        </pc:spChg>
      </pc:sldChg>
    </pc:docChg>
  </pc:docChgLst>
  <pc:docChgLst>
    <pc:chgData name="Howard Morrison" userId="953a7a86-74f4-47f3-8247-678123f7a62f" providerId="ADAL" clId="{65F5B8CF-1FE6-4A5F-84E5-7BCA872F76E4}"/>
    <pc:docChg chg="undo custSel addSld delSld modSld sldOrd">
      <pc:chgData name="Howard Morrison" userId="953a7a86-74f4-47f3-8247-678123f7a62f" providerId="ADAL" clId="{65F5B8CF-1FE6-4A5F-84E5-7BCA872F76E4}" dt="2022-08-19T18:27:06.188" v="2073"/>
      <pc:docMkLst>
        <pc:docMk/>
      </pc:docMkLst>
      <pc:sldChg chg="delCm modNotesTx">
        <pc:chgData name="Howard Morrison" userId="953a7a86-74f4-47f3-8247-678123f7a62f" providerId="ADAL" clId="{65F5B8CF-1FE6-4A5F-84E5-7BCA872F76E4}" dt="2022-08-19T17:29:24.846" v="1917" actId="20577"/>
        <pc:sldMkLst>
          <pc:docMk/>
          <pc:sldMk cId="1512768952" sldId="256"/>
        </pc:sldMkLst>
      </pc:sldChg>
      <pc:sldChg chg="add ord delCm modCm modNotesTx">
        <pc:chgData name="Howard Morrison" userId="953a7a86-74f4-47f3-8247-678123f7a62f" providerId="ADAL" clId="{65F5B8CF-1FE6-4A5F-84E5-7BCA872F76E4}" dt="2022-08-19T17:30:29.946" v="2006" actId="20577"/>
        <pc:sldMkLst>
          <pc:docMk/>
          <pc:sldMk cId="3046234359" sldId="258"/>
        </pc:sldMkLst>
      </pc:sldChg>
      <pc:sldChg chg="delCm modNotesTx">
        <pc:chgData name="Howard Morrison" userId="953a7a86-74f4-47f3-8247-678123f7a62f" providerId="ADAL" clId="{65F5B8CF-1FE6-4A5F-84E5-7BCA872F76E4}" dt="2022-08-19T17:31:02.088" v="2042" actId="20577"/>
        <pc:sldMkLst>
          <pc:docMk/>
          <pc:sldMk cId="589321082" sldId="263"/>
        </pc:sldMkLst>
      </pc:sldChg>
      <pc:sldChg chg="delCm modNotesTx">
        <pc:chgData name="Howard Morrison" userId="953a7a86-74f4-47f3-8247-678123f7a62f" providerId="ADAL" clId="{65F5B8CF-1FE6-4A5F-84E5-7BCA872F76E4}" dt="2022-08-19T17:21:35.866" v="1899" actId="20577"/>
        <pc:sldMkLst>
          <pc:docMk/>
          <pc:sldMk cId="610713535" sldId="266"/>
        </pc:sldMkLst>
      </pc:sldChg>
      <pc:sldChg chg="add del">
        <pc:chgData name="Howard Morrison" userId="953a7a86-74f4-47f3-8247-678123f7a62f" providerId="ADAL" clId="{65F5B8CF-1FE6-4A5F-84E5-7BCA872F76E4}" dt="2022-07-25T21:04:44.733" v="5" actId="2696"/>
        <pc:sldMkLst>
          <pc:docMk/>
          <pc:sldMk cId="2934365817" sldId="269"/>
        </pc:sldMkLst>
      </pc:sldChg>
      <pc:sldChg chg="modNotesTx">
        <pc:chgData name="Howard Morrison" userId="953a7a86-74f4-47f3-8247-678123f7a62f" providerId="ADAL" clId="{65F5B8CF-1FE6-4A5F-84E5-7BCA872F76E4}" dt="2022-08-19T17:29:34.680" v="1930" actId="20577"/>
        <pc:sldMkLst>
          <pc:docMk/>
          <pc:sldMk cId="4138714827" sldId="270"/>
        </pc:sldMkLst>
      </pc:sldChg>
      <pc:sldChg chg="modSp mod delCm modNotesTx">
        <pc:chgData name="Howard Morrison" userId="953a7a86-74f4-47f3-8247-678123f7a62f" providerId="ADAL" clId="{65F5B8CF-1FE6-4A5F-84E5-7BCA872F76E4}" dt="2022-08-19T17:21:41.274" v="1908" actId="20577"/>
        <pc:sldMkLst>
          <pc:docMk/>
          <pc:sldMk cId="607440504" sldId="271"/>
        </pc:sldMkLst>
        <pc:spChg chg="mod">
          <ac:chgData name="Howard Morrison" userId="953a7a86-74f4-47f3-8247-678123f7a62f" providerId="ADAL" clId="{65F5B8CF-1FE6-4A5F-84E5-7BCA872F76E4}" dt="2022-08-03T14:44:43.941" v="1759" actId="20577"/>
          <ac:spMkLst>
            <pc:docMk/>
            <pc:sldMk cId="607440504" sldId="271"/>
            <ac:spMk id="2" creationId="{55EB10AD-C978-4443-8830-20AAE921FA9A}"/>
          </ac:spMkLst>
        </pc:spChg>
      </pc:sldChg>
      <pc:sldChg chg="delCm modNotesTx">
        <pc:chgData name="Howard Morrison" userId="953a7a86-74f4-47f3-8247-678123f7a62f" providerId="ADAL" clId="{65F5B8CF-1FE6-4A5F-84E5-7BCA872F76E4}" dt="2022-08-19T17:30:41.202" v="2015" actId="20577"/>
        <pc:sldMkLst>
          <pc:docMk/>
          <pc:sldMk cId="1938689914" sldId="272"/>
        </pc:sldMkLst>
      </pc:sldChg>
      <pc:sldChg chg="modSp add mod ord delCm modCm modNotesTx">
        <pc:chgData name="Howard Morrison" userId="953a7a86-74f4-47f3-8247-678123f7a62f" providerId="ADAL" clId="{65F5B8CF-1FE6-4A5F-84E5-7BCA872F76E4}" dt="2022-08-19T17:30:00.842" v="1968" actId="20577"/>
        <pc:sldMkLst>
          <pc:docMk/>
          <pc:sldMk cId="3196907042" sldId="274"/>
        </pc:sldMkLst>
        <pc:picChg chg="mod">
          <ac:chgData name="Howard Morrison" userId="953a7a86-74f4-47f3-8247-678123f7a62f" providerId="ADAL" clId="{65F5B8CF-1FE6-4A5F-84E5-7BCA872F76E4}" dt="2022-07-26T18:44:08.686" v="1100" actId="1076"/>
          <ac:picMkLst>
            <pc:docMk/>
            <pc:sldMk cId="3196907042" sldId="274"/>
            <ac:picMk id="11" creationId="{4480057D-99E6-7948-9398-5A24D7FD7F86}"/>
          </ac:picMkLst>
        </pc:picChg>
      </pc:sldChg>
      <pc:sldChg chg="delCm modNotesTx">
        <pc:chgData name="Howard Morrison" userId="953a7a86-74f4-47f3-8247-678123f7a62f" providerId="ADAL" clId="{65F5B8CF-1FE6-4A5F-84E5-7BCA872F76E4}" dt="2022-08-19T17:31:09.484" v="2050" actId="20577"/>
        <pc:sldMkLst>
          <pc:docMk/>
          <pc:sldMk cId="1843283571" sldId="276"/>
        </pc:sldMkLst>
      </pc:sldChg>
      <pc:sldChg chg="delCm modNotesTx">
        <pc:chgData name="Howard Morrison" userId="953a7a86-74f4-47f3-8247-678123f7a62f" providerId="ADAL" clId="{65F5B8CF-1FE6-4A5F-84E5-7BCA872F76E4}" dt="2022-08-19T17:31:16.273" v="2059" actId="20577"/>
        <pc:sldMkLst>
          <pc:docMk/>
          <pc:sldMk cId="3079349896" sldId="277"/>
        </pc:sldMkLst>
      </pc:sldChg>
      <pc:sldChg chg="delCm modNotesTx">
        <pc:chgData name="Howard Morrison" userId="953a7a86-74f4-47f3-8247-678123f7a62f" providerId="ADAL" clId="{65F5B8CF-1FE6-4A5F-84E5-7BCA872F76E4}" dt="2022-08-19T17:31:21.913" v="2068" actId="20577"/>
        <pc:sldMkLst>
          <pc:docMk/>
          <pc:sldMk cId="350506413" sldId="278"/>
        </pc:sldMkLst>
      </pc:sldChg>
      <pc:sldChg chg="delCm modCm modNotesTx">
        <pc:chgData name="Howard Morrison" userId="953a7a86-74f4-47f3-8247-678123f7a62f" providerId="ADAL" clId="{65F5B8CF-1FE6-4A5F-84E5-7BCA872F76E4}" dt="2022-08-19T17:30:50.427" v="2026" actId="5793"/>
        <pc:sldMkLst>
          <pc:docMk/>
          <pc:sldMk cId="2743831343" sldId="279"/>
        </pc:sldMkLst>
      </pc:sldChg>
      <pc:sldChg chg="modSp mod ord addCm delCm modNotesTx">
        <pc:chgData name="Howard Morrison" userId="953a7a86-74f4-47f3-8247-678123f7a62f" providerId="ADAL" clId="{65F5B8CF-1FE6-4A5F-84E5-7BCA872F76E4}" dt="2022-08-19T17:30:21.959" v="1997" actId="20577"/>
        <pc:sldMkLst>
          <pc:docMk/>
          <pc:sldMk cId="3509431662" sldId="280"/>
        </pc:sldMkLst>
        <pc:spChg chg="mod">
          <ac:chgData name="Howard Morrison" userId="953a7a86-74f4-47f3-8247-678123f7a62f" providerId="ADAL" clId="{65F5B8CF-1FE6-4A5F-84E5-7BCA872F76E4}" dt="2022-08-03T14:20:17.403" v="1421" actId="20577"/>
          <ac:spMkLst>
            <pc:docMk/>
            <pc:sldMk cId="3509431662" sldId="280"/>
            <ac:spMk id="2" creationId="{F834AF8D-F418-46C2-8439-8FC04395A0E6}"/>
          </ac:spMkLst>
        </pc:spChg>
      </pc:sldChg>
      <pc:sldChg chg="delCm modNotesTx">
        <pc:chgData name="Howard Morrison" userId="953a7a86-74f4-47f3-8247-678123f7a62f" providerId="ADAL" clId="{65F5B8CF-1FE6-4A5F-84E5-7BCA872F76E4}" dt="2022-08-19T17:30:57.178" v="2034" actId="20577"/>
        <pc:sldMkLst>
          <pc:docMk/>
          <pc:sldMk cId="890801520" sldId="281"/>
        </pc:sldMkLst>
      </pc:sldChg>
      <pc:sldChg chg="modSp mod delCm modNotesTx">
        <pc:chgData name="Howard Morrison" userId="953a7a86-74f4-47f3-8247-678123f7a62f" providerId="ADAL" clId="{65F5B8CF-1FE6-4A5F-84E5-7BCA872F76E4}" dt="2022-08-19T17:21:20.937" v="1871" actId="20577"/>
        <pc:sldMkLst>
          <pc:docMk/>
          <pc:sldMk cId="717067689" sldId="282"/>
        </pc:sldMkLst>
        <pc:spChg chg="mod">
          <ac:chgData name="Howard Morrison" userId="953a7a86-74f4-47f3-8247-678123f7a62f" providerId="ADAL" clId="{65F5B8CF-1FE6-4A5F-84E5-7BCA872F76E4}" dt="2022-07-25T21:49:00.703" v="722" actId="20577"/>
          <ac:spMkLst>
            <pc:docMk/>
            <pc:sldMk cId="717067689" sldId="282"/>
            <ac:spMk id="2" creationId="{AC86027F-D80F-6D17-6B63-146F822A2679}"/>
          </ac:spMkLst>
        </pc:spChg>
        <pc:spChg chg="mod">
          <ac:chgData name="Howard Morrison" userId="953a7a86-74f4-47f3-8247-678123f7a62f" providerId="ADAL" clId="{65F5B8CF-1FE6-4A5F-84E5-7BCA872F76E4}" dt="2022-07-25T22:00:31.945" v="1085" actId="313"/>
          <ac:spMkLst>
            <pc:docMk/>
            <pc:sldMk cId="717067689" sldId="282"/>
            <ac:spMk id="7" creationId="{9B3EA587-73F2-C929-0956-6CF2D21C7AD7}"/>
          </ac:spMkLst>
        </pc:spChg>
        <pc:spChg chg="mod">
          <ac:chgData name="Howard Morrison" userId="953a7a86-74f4-47f3-8247-678123f7a62f" providerId="ADAL" clId="{65F5B8CF-1FE6-4A5F-84E5-7BCA872F76E4}" dt="2022-07-25T22:00:52.972" v="1095" actId="20577"/>
          <ac:spMkLst>
            <pc:docMk/>
            <pc:sldMk cId="717067689" sldId="282"/>
            <ac:spMk id="8" creationId="{D9C782E3-3788-3DE8-857F-C495DDE90621}"/>
          </ac:spMkLst>
        </pc:spChg>
      </pc:sldChg>
      <pc:sldChg chg="addSp delSp modSp mod modClrScheme addCm delCm chgLayout modNotesTx">
        <pc:chgData name="Howard Morrison" userId="953a7a86-74f4-47f3-8247-678123f7a62f" providerId="ADAL" clId="{65F5B8CF-1FE6-4A5F-84E5-7BCA872F76E4}" dt="2022-08-19T18:27:06.188" v="2073"/>
        <pc:sldMkLst>
          <pc:docMk/>
          <pc:sldMk cId="3676739660" sldId="283"/>
        </pc:sldMkLst>
        <pc:spChg chg="del mod ord">
          <ac:chgData name="Howard Morrison" userId="953a7a86-74f4-47f3-8247-678123f7a62f" providerId="ADAL" clId="{65F5B8CF-1FE6-4A5F-84E5-7BCA872F76E4}" dt="2022-08-10T16:02:00.271" v="1822" actId="22"/>
          <ac:spMkLst>
            <pc:docMk/>
            <pc:sldMk cId="3676739660" sldId="283"/>
            <ac:spMk id="2" creationId="{EB7D8216-E297-683D-A929-D7442BE934A3}"/>
          </ac:spMkLst>
        </pc:spChg>
        <pc:spChg chg="mod ord">
          <ac:chgData name="Howard Morrison" userId="953a7a86-74f4-47f3-8247-678123f7a62f" providerId="ADAL" clId="{65F5B8CF-1FE6-4A5F-84E5-7BCA872F76E4}" dt="2022-08-10T16:01:30.212" v="1821" actId="20577"/>
          <ac:spMkLst>
            <pc:docMk/>
            <pc:sldMk cId="3676739660" sldId="283"/>
            <ac:spMk id="3" creationId="{89B3B45F-A882-190E-1D27-15435389D497}"/>
          </ac:spMkLst>
        </pc:spChg>
        <pc:spChg chg="mod ord">
          <ac:chgData name="Howard Morrison" userId="953a7a86-74f4-47f3-8247-678123f7a62f" providerId="ADAL" clId="{65F5B8CF-1FE6-4A5F-84E5-7BCA872F76E4}" dt="2022-08-10T16:01:23.710" v="1819" actId="700"/>
          <ac:spMkLst>
            <pc:docMk/>
            <pc:sldMk cId="3676739660" sldId="283"/>
            <ac:spMk id="4" creationId="{D1EF19C0-98C7-18A9-3593-889408015B5A}"/>
          </ac:spMkLst>
        </pc:spChg>
        <pc:spChg chg="del">
          <ac:chgData name="Howard Morrison" userId="953a7a86-74f4-47f3-8247-678123f7a62f" providerId="ADAL" clId="{65F5B8CF-1FE6-4A5F-84E5-7BCA872F76E4}" dt="2022-08-10T16:01:23.710" v="1819" actId="700"/>
          <ac:spMkLst>
            <pc:docMk/>
            <pc:sldMk cId="3676739660" sldId="283"/>
            <ac:spMk id="5" creationId="{28D1A26A-9F66-8808-9DB5-762053990469}"/>
          </ac:spMkLst>
        </pc:spChg>
        <pc:spChg chg="del mod ord">
          <ac:chgData name="Howard Morrison" userId="953a7a86-74f4-47f3-8247-678123f7a62f" providerId="ADAL" clId="{65F5B8CF-1FE6-4A5F-84E5-7BCA872F76E4}" dt="2022-08-10T16:01:23.710" v="1819" actId="700"/>
          <ac:spMkLst>
            <pc:docMk/>
            <pc:sldMk cId="3676739660" sldId="283"/>
            <ac:spMk id="6" creationId="{1A10E344-DD1D-930F-D961-F8FED490542A}"/>
          </ac:spMkLst>
        </pc:spChg>
        <pc:spChg chg="mod ord">
          <ac:chgData name="Howard Morrison" userId="953a7a86-74f4-47f3-8247-678123f7a62f" providerId="ADAL" clId="{65F5B8CF-1FE6-4A5F-84E5-7BCA872F76E4}" dt="2022-08-10T16:01:23.710" v="1819" actId="700"/>
          <ac:spMkLst>
            <pc:docMk/>
            <pc:sldMk cId="3676739660" sldId="283"/>
            <ac:spMk id="7" creationId="{A48982A9-42C1-4AAB-7D5A-C95893CB81FE}"/>
          </ac:spMkLst>
        </pc:spChg>
        <pc:spChg chg="add del mod">
          <ac:chgData name="Howard Morrison" userId="953a7a86-74f4-47f3-8247-678123f7a62f" providerId="ADAL" clId="{65F5B8CF-1FE6-4A5F-84E5-7BCA872F76E4}" dt="2022-08-10T16:02:52.661" v="1824" actId="22"/>
          <ac:spMkLst>
            <pc:docMk/>
            <pc:sldMk cId="3676739660" sldId="283"/>
            <ac:spMk id="11" creationId="{7E1CF3AE-7D51-F108-B728-CB0E75E0747E}"/>
          </ac:spMkLst>
        </pc:spChg>
        <pc:picChg chg="add del mod ord">
          <ac:chgData name="Howard Morrison" userId="953a7a86-74f4-47f3-8247-678123f7a62f" providerId="ADAL" clId="{65F5B8CF-1FE6-4A5F-84E5-7BCA872F76E4}" dt="2022-08-10T16:02:18.671" v="1823" actId="478"/>
          <ac:picMkLst>
            <pc:docMk/>
            <pc:sldMk cId="3676739660" sldId="283"/>
            <ac:picMk id="9" creationId="{E4304D8A-F456-4904-FD81-246BB54D272E}"/>
          </ac:picMkLst>
        </pc:picChg>
        <pc:picChg chg="add mod ord">
          <ac:chgData name="Howard Morrison" userId="953a7a86-74f4-47f3-8247-678123f7a62f" providerId="ADAL" clId="{65F5B8CF-1FE6-4A5F-84E5-7BCA872F76E4}" dt="2022-08-10T16:02:57.526" v="1825" actId="14100"/>
          <ac:picMkLst>
            <pc:docMk/>
            <pc:sldMk cId="3676739660" sldId="283"/>
            <ac:picMk id="13" creationId="{FD9766AE-AEA4-1CEA-BA4F-2644DE76297A}"/>
          </ac:picMkLst>
        </pc:picChg>
      </pc:sldChg>
      <pc:sldChg chg="delCm modNotesTx">
        <pc:chgData name="Howard Morrison" userId="953a7a86-74f4-47f3-8247-678123f7a62f" providerId="ADAL" clId="{65F5B8CF-1FE6-4A5F-84E5-7BCA872F76E4}" dt="2022-08-19T17:30:06.858" v="1976" actId="20577"/>
        <pc:sldMkLst>
          <pc:docMk/>
          <pc:sldMk cId="1860845803" sldId="284"/>
        </pc:sldMkLst>
      </pc:sldChg>
      <pc:sldChg chg="modSp mod delCm modNotesTx">
        <pc:chgData name="Howard Morrison" userId="953a7a86-74f4-47f3-8247-678123f7a62f" providerId="ADAL" clId="{65F5B8CF-1FE6-4A5F-84E5-7BCA872F76E4}" dt="2022-08-19T17:29:51.428" v="1954" actId="20577"/>
        <pc:sldMkLst>
          <pc:docMk/>
          <pc:sldMk cId="2421399704" sldId="285"/>
        </pc:sldMkLst>
        <pc:spChg chg="mod">
          <ac:chgData name="Howard Morrison" userId="953a7a86-74f4-47f3-8247-678123f7a62f" providerId="ADAL" clId="{65F5B8CF-1FE6-4A5F-84E5-7BCA872F76E4}" dt="2022-08-02T18:09:40.379" v="1106" actId="1036"/>
          <ac:spMkLst>
            <pc:docMk/>
            <pc:sldMk cId="2421399704" sldId="285"/>
            <ac:spMk id="2" creationId="{76EC88CE-D4FD-91A4-D342-1BADA3795BBB}"/>
          </ac:spMkLst>
        </pc:spChg>
      </pc:sldChg>
      <pc:sldChg chg="modNotesTx">
        <pc:chgData name="Howard Morrison" userId="953a7a86-74f4-47f3-8247-678123f7a62f" providerId="ADAL" clId="{65F5B8CF-1FE6-4A5F-84E5-7BCA872F76E4}" dt="2022-08-19T17:29:28.825" v="1923" actId="20577"/>
        <pc:sldMkLst>
          <pc:docMk/>
          <pc:sldMk cId="3311043461" sldId="286"/>
        </pc:sldMkLst>
      </pc:sldChg>
      <pc:sldChg chg="modNotesTx">
        <pc:chgData name="Howard Morrison" userId="953a7a86-74f4-47f3-8247-678123f7a62f" providerId="ADAL" clId="{65F5B8CF-1FE6-4A5F-84E5-7BCA872F76E4}" dt="2022-08-19T17:29:42.551" v="1936" actId="20577"/>
        <pc:sldMkLst>
          <pc:docMk/>
          <pc:sldMk cId="2440327585" sldId="287"/>
        </pc:sldMkLst>
      </pc:sldChg>
      <pc:sldChg chg="delCm modNotesTx">
        <pc:chgData name="Howard Morrison" userId="953a7a86-74f4-47f3-8247-678123f7a62f" providerId="ADAL" clId="{65F5B8CF-1FE6-4A5F-84E5-7BCA872F76E4}" dt="2022-08-19T17:30:12.439" v="1983" actId="20577"/>
        <pc:sldMkLst>
          <pc:docMk/>
          <pc:sldMk cId="3161643620" sldId="288"/>
        </pc:sldMkLst>
      </pc:sldChg>
      <pc:sldChg chg="modSp mod delCm modNotesTx">
        <pc:chgData name="Howard Morrison" userId="953a7a86-74f4-47f3-8247-678123f7a62f" providerId="ADAL" clId="{65F5B8CF-1FE6-4A5F-84E5-7BCA872F76E4}" dt="2022-08-19T17:30:17.377" v="1990" actId="20577"/>
        <pc:sldMkLst>
          <pc:docMk/>
          <pc:sldMk cId="3717940786" sldId="289"/>
        </pc:sldMkLst>
        <pc:spChg chg="mod">
          <ac:chgData name="Howard Morrison" userId="953a7a86-74f4-47f3-8247-678123f7a62f" providerId="ADAL" clId="{65F5B8CF-1FE6-4A5F-84E5-7BCA872F76E4}" dt="2022-08-03T14:16:31.747" v="1366" actId="20577"/>
          <ac:spMkLst>
            <pc:docMk/>
            <pc:sldMk cId="3717940786" sldId="289"/>
            <ac:spMk id="2" creationId="{F9DF57CB-192C-325C-70DE-F2F5228A4955}"/>
          </ac:spMkLst>
        </pc:spChg>
      </pc:sldChg>
      <pc:sldChg chg="delCm modNotesTx">
        <pc:chgData name="Howard Morrison" userId="953a7a86-74f4-47f3-8247-678123f7a62f" providerId="ADAL" clId="{65F5B8CF-1FE6-4A5F-84E5-7BCA872F76E4}" dt="2022-08-19T17:21:28.559" v="1890" actId="20577"/>
        <pc:sldMkLst>
          <pc:docMk/>
          <pc:sldMk cId="1695339731" sldId="290"/>
        </pc:sldMkLst>
      </pc:sldChg>
      <pc:sldChg chg="addSp delSp modSp new del mod modClrScheme chgLayout">
        <pc:chgData name="Howard Morrison" userId="953a7a86-74f4-47f3-8247-678123f7a62f" providerId="ADAL" clId="{65F5B8CF-1FE6-4A5F-84E5-7BCA872F76E4}" dt="2022-08-10T16:03:06.592" v="1826" actId="2696"/>
        <pc:sldMkLst>
          <pc:docMk/>
          <pc:sldMk cId="1313294394" sldId="291"/>
        </pc:sldMkLst>
        <pc:spChg chg="add del">
          <ac:chgData name="Howard Morrison" userId="953a7a86-74f4-47f3-8247-678123f7a62f" providerId="ADAL" clId="{65F5B8CF-1FE6-4A5F-84E5-7BCA872F76E4}" dt="2022-08-03T14:45:27.392" v="1763" actId="700"/>
          <ac:spMkLst>
            <pc:docMk/>
            <pc:sldMk cId="1313294394" sldId="291"/>
            <ac:spMk id="2" creationId="{793DD3E8-F7C9-43F8-BA38-F225A0E9AB3D}"/>
          </ac:spMkLst>
        </pc:spChg>
        <pc:spChg chg="add del mod ord">
          <ac:chgData name="Howard Morrison" userId="953a7a86-74f4-47f3-8247-678123f7a62f" providerId="ADAL" clId="{65F5B8CF-1FE6-4A5F-84E5-7BCA872F76E4}" dt="2022-08-03T14:45:27.392" v="1763" actId="700"/>
          <ac:spMkLst>
            <pc:docMk/>
            <pc:sldMk cId="1313294394" sldId="291"/>
            <ac:spMk id="3" creationId="{0FC1BC3C-7D9D-F05E-271B-67EE879C4B20}"/>
          </ac:spMkLst>
        </pc:spChg>
        <pc:spChg chg="add del mod ord">
          <ac:chgData name="Howard Morrison" userId="953a7a86-74f4-47f3-8247-678123f7a62f" providerId="ADAL" clId="{65F5B8CF-1FE6-4A5F-84E5-7BCA872F76E4}" dt="2022-08-03T14:45:27.392" v="1763" actId="700"/>
          <ac:spMkLst>
            <pc:docMk/>
            <pc:sldMk cId="1313294394" sldId="291"/>
            <ac:spMk id="4" creationId="{56A310D4-6ABC-1010-1F8C-68F013892D97}"/>
          </ac:spMkLst>
        </pc:spChg>
        <pc:spChg chg="add del">
          <ac:chgData name="Howard Morrison" userId="953a7a86-74f4-47f3-8247-678123f7a62f" providerId="ADAL" clId="{65F5B8CF-1FE6-4A5F-84E5-7BCA872F76E4}" dt="2022-08-03T14:45:27.392" v="1763" actId="700"/>
          <ac:spMkLst>
            <pc:docMk/>
            <pc:sldMk cId="1313294394" sldId="291"/>
            <ac:spMk id="5" creationId="{E318601C-0A64-4D28-66E3-59749529D591}"/>
          </ac:spMkLst>
        </pc:spChg>
        <pc:spChg chg="add del">
          <ac:chgData name="Howard Morrison" userId="953a7a86-74f4-47f3-8247-678123f7a62f" providerId="ADAL" clId="{65F5B8CF-1FE6-4A5F-84E5-7BCA872F76E4}" dt="2022-08-03T14:45:27.392" v="1763" actId="700"/>
          <ac:spMkLst>
            <pc:docMk/>
            <pc:sldMk cId="1313294394" sldId="291"/>
            <ac:spMk id="6" creationId="{6D44A1E2-0997-08C2-AF3D-73BC07F4D72F}"/>
          </ac:spMkLst>
        </pc:spChg>
        <pc:spChg chg="mod ord">
          <ac:chgData name="Howard Morrison" userId="953a7a86-74f4-47f3-8247-678123f7a62f" providerId="ADAL" clId="{65F5B8CF-1FE6-4A5F-84E5-7BCA872F76E4}" dt="2022-08-03T14:45:27.392" v="1763" actId="700"/>
          <ac:spMkLst>
            <pc:docMk/>
            <pc:sldMk cId="1313294394" sldId="291"/>
            <ac:spMk id="7" creationId="{5C533921-6E08-6971-0719-31D243E22FE9}"/>
          </ac:spMkLst>
        </pc:spChg>
        <pc:spChg chg="add del mod ord">
          <ac:chgData name="Howard Morrison" userId="953a7a86-74f4-47f3-8247-678123f7a62f" providerId="ADAL" clId="{65F5B8CF-1FE6-4A5F-84E5-7BCA872F76E4}" dt="2022-08-03T14:45:27.392" v="1763" actId="700"/>
          <ac:spMkLst>
            <pc:docMk/>
            <pc:sldMk cId="1313294394" sldId="291"/>
            <ac:spMk id="8" creationId="{98FE3685-39AD-8EF9-021B-BE943D3CEE15}"/>
          </ac:spMkLst>
        </pc:spChg>
        <pc:spChg chg="add del mod ord">
          <ac:chgData name="Howard Morrison" userId="953a7a86-74f4-47f3-8247-678123f7a62f" providerId="ADAL" clId="{65F5B8CF-1FE6-4A5F-84E5-7BCA872F76E4}" dt="2022-08-03T14:45:27.392" v="1763" actId="700"/>
          <ac:spMkLst>
            <pc:docMk/>
            <pc:sldMk cId="1313294394" sldId="291"/>
            <ac:spMk id="9" creationId="{2A8DCC55-9CC9-A6E9-0926-52E1BFB895C2}"/>
          </ac:spMkLst>
        </pc:spChg>
      </pc:sldChg>
    </pc:docChg>
  </pc:docChgLst>
  <pc:docChgLst>
    <pc:chgData name="Laura Kassner" userId="S::lkassner@sriinternational.com::f8b761b6-2b2d-41c0-a144-09d97c2ae6de" providerId="AD" clId="Web-{B2A58050-CD5F-E7F7-6944-9EFDB5C044AE}"/>
    <pc:docChg chg="modSld">
      <pc:chgData name="Laura Kassner" userId="S::lkassner@sriinternational.com::f8b761b6-2b2d-41c0-a144-09d97c2ae6de" providerId="AD" clId="Web-{B2A58050-CD5F-E7F7-6944-9EFDB5C044AE}" dt="2022-08-19T20:21:33.384" v="1051"/>
      <pc:docMkLst>
        <pc:docMk/>
      </pc:docMkLst>
      <pc:sldChg chg="addSp modSp modNotes">
        <pc:chgData name="Laura Kassner" userId="S::lkassner@sriinternational.com::f8b761b6-2b2d-41c0-a144-09d97c2ae6de" providerId="AD" clId="Web-{B2A58050-CD5F-E7F7-6944-9EFDB5C044AE}" dt="2022-08-19T20:16:19.051" v="359"/>
        <pc:sldMkLst>
          <pc:docMk/>
          <pc:sldMk cId="1512768952" sldId="256"/>
        </pc:sldMkLst>
        <pc:spChg chg="mod">
          <ac:chgData name="Laura Kassner" userId="S::lkassner@sriinternational.com::f8b761b6-2b2d-41c0-a144-09d97c2ae6de" providerId="AD" clId="Web-{B2A58050-CD5F-E7F7-6944-9EFDB5C044AE}" dt="2022-08-19T17:40:05.420" v="143" actId="14100"/>
          <ac:spMkLst>
            <pc:docMk/>
            <pc:sldMk cId="1512768952" sldId="256"/>
            <ac:spMk id="2" creationId="{B2593828-AFE3-6F44-A140-72024186A01C}"/>
          </ac:spMkLst>
        </pc:spChg>
        <pc:picChg chg="add mod">
          <ac:chgData name="Laura Kassner" userId="S::lkassner@sriinternational.com::f8b761b6-2b2d-41c0-a144-09d97c2ae6de" providerId="AD" clId="Web-{B2A58050-CD5F-E7F7-6944-9EFDB5C044AE}" dt="2022-08-19T17:40:15.452" v="147" actId="1076"/>
          <ac:picMkLst>
            <pc:docMk/>
            <pc:sldMk cId="1512768952" sldId="256"/>
            <ac:picMk id="3" creationId="{2F85AA0D-6889-2231-1C56-EF8A5B19C041}"/>
          </ac:picMkLst>
        </pc:picChg>
      </pc:sldChg>
      <pc:sldChg chg="addSp delSp modSp modNotes">
        <pc:chgData name="Laura Kassner" userId="S::lkassner@sriinternational.com::f8b761b6-2b2d-41c0-a144-09d97c2ae6de" providerId="AD" clId="Web-{B2A58050-CD5F-E7F7-6944-9EFDB5C044AE}" dt="2022-08-19T20:18:18.850" v="640"/>
        <pc:sldMkLst>
          <pc:docMk/>
          <pc:sldMk cId="4138714827" sldId="270"/>
        </pc:sldMkLst>
        <pc:picChg chg="add del mod">
          <ac:chgData name="Laura Kassner" userId="S::lkassner@sriinternational.com::f8b761b6-2b2d-41c0-a144-09d97c2ae6de" providerId="AD" clId="Web-{B2A58050-CD5F-E7F7-6944-9EFDB5C044AE}" dt="2022-08-19T17:40:55.342" v="157"/>
          <ac:picMkLst>
            <pc:docMk/>
            <pc:sldMk cId="4138714827" sldId="270"/>
            <ac:picMk id="6" creationId="{D48BBC45-2226-7A8E-8F40-4C34A9238BF4}"/>
          </ac:picMkLst>
        </pc:picChg>
      </pc:sldChg>
      <pc:sldChg chg="modNotes">
        <pc:chgData name="Laura Kassner" userId="S::lkassner@sriinternational.com::f8b761b6-2b2d-41c0-a144-09d97c2ae6de" providerId="AD" clId="Web-{B2A58050-CD5F-E7F7-6944-9EFDB5C044AE}" dt="2022-08-19T17:20:21.887" v="122"/>
        <pc:sldMkLst>
          <pc:docMk/>
          <pc:sldMk cId="607440504" sldId="271"/>
        </pc:sldMkLst>
      </pc:sldChg>
      <pc:sldChg chg="addCm">
        <pc:chgData name="Laura Kassner" userId="S::lkassner@sriinternational.com::f8b761b6-2b2d-41c0-a144-09d97c2ae6de" providerId="AD" clId="Web-{B2A58050-CD5F-E7F7-6944-9EFDB5C044AE}" dt="2022-08-19T17:18:25.119" v="0"/>
        <pc:sldMkLst>
          <pc:docMk/>
          <pc:sldMk cId="3676739660" sldId="283"/>
        </pc:sldMkLst>
      </pc:sldChg>
      <pc:sldChg chg="addSp modSp modNotes">
        <pc:chgData name="Laura Kassner" userId="S::lkassner@sriinternational.com::f8b761b6-2b2d-41c0-a144-09d97c2ae6de" providerId="AD" clId="Web-{B2A58050-CD5F-E7F7-6944-9EFDB5C044AE}" dt="2022-08-19T20:17:42.256" v="558"/>
        <pc:sldMkLst>
          <pc:docMk/>
          <pc:sldMk cId="3311043461" sldId="286"/>
        </pc:sldMkLst>
        <pc:picChg chg="add mod">
          <ac:chgData name="Laura Kassner" userId="S::lkassner@sriinternational.com::f8b761b6-2b2d-41c0-a144-09d97c2ae6de" providerId="AD" clId="Web-{B2A58050-CD5F-E7F7-6944-9EFDB5C044AE}" dt="2022-08-19T17:40:26.045" v="150" actId="1076"/>
          <ac:picMkLst>
            <pc:docMk/>
            <pc:sldMk cId="3311043461" sldId="286"/>
            <ac:picMk id="6" creationId="{457867C7-1424-B0C5-A72F-0CEC4B1C74D5}"/>
          </ac:picMkLst>
        </pc:picChg>
      </pc:sldChg>
      <pc:sldChg chg="addSp modNotes">
        <pc:chgData name="Laura Kassner" userId="S::lkassner@sriinternational.com::f8b761b6-2b2d-41c0-a144-09d97c2ae6de" providerId="AD" clId="Web-{B2A58050-CD5F-E7F7-6944-9EFDB5C044AE}" dt="2022-08-19T20:21:33.384" v="1051"/>
        <pc:sldMkLst>
          <pc:docMk/>
          <pc:sldMk cId="2440327585" sldId="287"/>
        </pc:sldMkLst>
        <pc:picChg chg="add">
          <ac:chgData name="Laura Kassner" userId="S::lkassner@sriinternational.com::f8b761b6-2b2d-41c0-a144-09d97c2ae6de" providerId="AD" clId="Web-{B2A58050-CD5F-E7F7-6944-9EFDB5C044AE}" dt="2022-08-19T17:41:12.561" v="158"/>
          <ac:picMkLst>
            <pc:docMk/>
            <pc:sldMk cId="2440327585" sldId="287"/>
            <ac:picMk id="6" creationId="{7D64E339-DC61-FBF5-CBB0-E4E1596E667B}"/>
          </ac:picMkLst>
        </pc:picChg>
      </pc:sldChg>
    </pc:docChg>
  </pc:docChgLst>
  <pc:docChgLst>
    <pc:chgData name="Howard Morrison" userId="S::hmorrison@sriinternational.com::953a7a86-74f4-47f3-8247-678123f7a62f" providerId="AD" clId="Web-{29EFC704-D5E6-AB52-B1FE-15DDFF05AF54}"/>
    <pc:docChg chg="sldOrd">
      <pc:chgData name="Howard Morrison" userId="S::hmorrison@sriinternational.com::953a7a86-74f4-47f3-8247-678123f7a62f" providerId="AD" clId="Web-{29EFC704-D5E6-AB52-B1FE-15DDFF05AF54}" dt="2022-04-28T16:27:32.262" v="0"/>
      <pc:docMkLst>
        <pc:docMk/>
      </pc:docMkLst>
      <pc:sldChg chg="ord">
        <pc:chgData name="Howard Morrison" userId="S::hmorrison@sriinternational.com::953a7a86-74f4-47f3-8247-678123f7a62f" providerId="AD" clId="Web-{29EFC704-D5E6-AB52-B1FE-15DDFF05AF54}" dt="2022-04-28T16:27:32.262" v="0"/>
        <pc:sldMkLst>
          <pc:docMk/>
          <pc:sldMk cId="1647952760" sldId="268"/>
        </pc:sldMkLst>
      </pc:sldChg>
    </pc:docChg>
  </pc:docChgLst>
  <pc:docChgLst>
    <pc:chgData name="Howard Morrison" userId="S::hmorrison@sriinternational.com::953a7a86-74f4-47f3-8247-678123f7a62f" providerId="AD" clId="Web-{8E58C462-A5B5-B5E2-0F43-83FC89B3698C}"/>
    <pc:docChg chg="mod">
      <pc:chgData name="Howard Morrison" userId="S::hmorrison@sriinternational.com::953a7a86-74f4-47f3-8247-678123f7a62f" providerId="AD" clId="Web-{8E58C462-A5B5-B5E2-0F43-83FC89B3698C}" dt="2022-07-21T15:43:48.531" v="3"/>
      <pc:docMkLst>
        <pc:docMk/>
      </pc:docMkLst>
      <pc:sldChg chg="modCm">
        <pc:chgData name="Howard Morrison" userId="S::hmorrison@sriinternational.com::953a7a86-74f4-47f3-8247-678123f7a62f" providerId="AD" clId="Web-{8E58C462-A5B5-B5E2-0F43-83FC89B3698C}" dt="2022-07-21T15:43:48.531" v="3"/>
        <pc:sldMkLst>
          <pc:docMk/>
          <pc:sldMk cId="3196907042" sldId="274"/>
        </pc:sldMkLst>
      </pc:sldChg>
    </pc:docChg>
  </pc:docChgLst>
  <pc:docChgLst>
    <pc:chgData name="Stephanie Chin" userId="19adce7a-e5f3-4d52-8fc9-ee1073a4e78b" providerId="ADAL" clId="{44AC0A47-AED3-4A71-B86E-F09A0986C9BE}"/>
    <pc:docChg chg="addSld delSld modSld">
      <pc:chgData name="Stephanie Chin" userId="19adce7a-e5f3-4d52-8fc9-ee1073a4e78b" providerId="ADAL" clId="{44AC0A47-AED3-4A71-B86E-F09A0986C9BE}" dt="2021-04-14T18:07:27.367" v="45" actId="2696"/>
      <pc:docMkLst>
        <pc:docMk/>
      </pc:docMkLst>
      <pc:sldChg chg="add del modNotesTx">
        <pc:chgData name="Stephanie Chin" userId="19adce7a-e5f3-4d52-8fc9-ee1073a4e78b" providerId="ADAL" clId="{44AC0A47-AED3-4A71-B86E-F09A0986C9BE}" dt="2021-04-14T18:07:27.367" v="45" actId="2696"/>
        <pc:sldMkLst>
          <pc:docMk/>
          <pc:sldMk cId="914674311" sldId="300"/>
        </pc:sldMkLst>
      </pc:sldChg>
      <pc:sldChg chg="add del modNotesTx">
        <pc:chgData name="Stephanie Chin" userId="19adce7a-e5f3-4d52-8fc9-ee1073a4e78b" providerId="ADAL" clId="{44AC0A47-AED3-4A71-B86E-F09A0986C9BE}" dt="2021-04-14T18:07:27.367" v="45" actId="2696"/>
        <pc:sldMkLst>
          <pc:docMk/>
          <pc:sldMk cId="3718659495" sldId="301"/>
        </pc:sldMkLst>
      </pc:sldChg>
      <pc:sldChg chg="add del modNotesTx">
        <pc:chgData name="Stephanie Chin" userId="19adce7a-e5f3-4d52-8fc9-ee1073a4e78b" providerId="ADAL" clId="{44AC0A47-AED3-4A71-B86E-F09A0986C9BE}" dt="2021-04-14T18:07:27.367" v="45" actId="2696"/>
        <pc:sldMkLst>
          <pc:docMk/>
          <pc:sldMk cId="4137822967" sldId="302"/>
        </pc:sldMkLst>
      </pc:sldChg>
      <pc:sldChg chg="add del modNotesTx">
        <pc:chgData name="Stephanie Chin" userId="19adce7a-e5f3-4d52-8fc9-ee1073a4e78b" providerId="ADAL" clId="{44AC0A47-AED3-4A71-B86E-F09A0986C9BE}" dt="2021-04-14T18:07:27.367" v="45" actId="2696"/>
        <pc:sldMkLst>
          <pc:docMk/>
          <pc:sldMk cId="3886413353" sldId="303"/>
        </pc:sldMkLst>
      </pc:sldChg>
    </pc:docChg>
  </pc:docChgLst>
  <pc:docChgLst>
    <pc:chgData name="Laura Kassner" userId="S::lkassner@sriinternational.com::f8b761b6-2b2d-41c0-a144-09d97c2ae6de" providerId="AD" clId="Web-{823EB976-07B4-7F59-773D-26459B293435}"/>
    <pc:docChg chg="addSld modSld sldOrd">
      <pc:chgData name="Laura Kassner" userId="S::lkassner@sriinternational.com::f8b761b6-2b2d-41c0-a144-09d97c2ae6de" providerId="AD" clId="Web-{823EB976-07B4-7F59-773D-26459B293435}" dt="2022-07-26T16:30:36.269" v="282"/>
      <pc:docMkLst>
        <pc:docMk/>
      </pc:docMkLst>
      <pc:sldChg chg="modSp">
        <pc:chgData name="Laura Kassner" userId="S::lkassner@sriinternational.com::f8b761b6-2b2d-41c0-a144-09d97c2ae6de" providerId="AD" clId="Web-{823EB976-07B4-7F59-773D-26459B293435}" dt="2022-07-26T16:27:30.219" v="261" actId="20577"/>
        <pc:sldMkLst>
          <pc:docMk/>
          <pc:sldMk cId="1512768952" sldId="256"/>
        </pc:sldMkLst>
        <pc:spChg chg="mod">
          <ac:chgData name="Laura Kassner" userId="S::lkassner@sriinternational.com::f8b761b6-2b2d-41c0-a144-09d97c2ae6de" providerId="AD" clId="Web-{823EB976-07B4-7F59-773D-26459B293435}" dt="2022-07-26T16:27:30.219" v="261" actId="20577"/>
          <ac:spMkLst>
            <pc:docMk/>
            <pc:sldMk cId="1512768952" sldId="256"/>
            <ac:spMk id="4" creationId="{79252570-9CB8-1D49-AE96-34AB0BB38F16}"/>
          </ac:spMkLst>
        </pc:spChg>
      </pc:sldChg>
      <pc:sldChg chg="addCm">
        <pc:chgData name="Laura Kassner" userId="S::lkassner@sriinternational.com::f8b761b6-2b2d-41c0-a144-09d97c2ae6de" providerId="AD" clId="Web-{823EB976-07B4-7F59-773D-26459B293435}" dt="2022-07-26T15:33:56.984" v="21"/>
        <pc:sldMkLst>
          <pc:docMk/>
          <pc:sldMk cId="3046234359" sldId="258"/>
        </pc:sldMkLst>
      </pc:sldChg>
      <pc:sldChg chg="addCm delCm">
        <pc:chgData name="Laura Kassner" userId="S::lkassner@sriinternational.com::f8b761b6-2b2d-41c0-a144-09d97c2ae6de" providerId="AD" clId="Web-{823EB976-07B4-7F59-773D-26459B293435}" dt="2022-07-26T15:46:44.949" v="38"/>
        <pc:sldMkLst>
          <pc:docMk/>
          <pc:sldMk cId="589321082" sldId="263"/>
        </pc:sldMkLst>
      </pc:sldChg>
      <pc:sldChg chg="addCm">
        <pc:chgData name="Laura Kassner" userId="S::lkassner@sriinternational.com::f8b761b6-2b2d-41c0-a144-09d97c2ae6de" providerId="AD" clId="Web-{823EB976-07B4-7F59-773D-26459B293435}" dt="2022-07-26T16:03:56.529" v="162"/>
        <pc:sldMkLst>
          <pc:docMk/>
          <pc:sldMk cId="610713535" sldId="266"/>
        </pc:sldMkLst>
      </pc:sldChg>
      <pc:sldChg chg="addCm">
        <pc:chgData name="Laura Kassner" userId="S::lkassner@sriinternational.com::f8b761b6-2b2d-41c0-a144-09d97c2ae6de" providerId="AD" clId="Web-{823EB976-07B4-7F59-773D-26459B293435}" dt="2022-07-26T15:26:54.180" v="0"/>
        <pc:sldMkLst>
          <pc:docMk/>
          <pc:sldMk cId="4138714827" sldId="270"/>
        </pc:sldMkLst>
      </pc:sldChg>
      <pc:sldChg chg="addCm">
        <pc:chgData name="Laura Kassner" userId="S::lkassner@sriinternational.com::f8b761b6-2b2d-41c0-a144-09d97c2ae6de" providerId="AD" clId="Web-{823EB976-07B4-7F59-773D-26459B293435}" dt="2022-07-26T16:02:24.746" v="161"/>
        <pc:sldMkLst>
          <pc:docMk/>
          <pc:sldMk cId="607440504" sldId="271"/>
        </pc:sldMkLst>
      </pc:sldChg>
      <pc:sldChg chg="addCm modCm">
        <pc:chgData name="Laura Kassner" userId="S::lkassner@sriinternational.com::f8b761b6-2b2d-41c0-a144-09d97c2ae6de" providerId="AD" clId="Web-{823EB976-07B4-7F59-773D-26459B293435}" dt="2022-07-26T15:32:59.811" v="20"/>
        <pc:sldMkLst>
          <pc:docMk/>
          <pc:sldMk cId="3196907042" sldId="274"/>
        </pc:sldMkLst>
      </pc:sldChg>
      <pc:sldChg chg="addCm">
        <pc:chgData name="Laura Kassner" userId="S::lkassner@sriinternational.com::f8b761b6-2b2d-41c0-a144-09d97c2ae6de" providerId="AD" clId="Web-{823EB976-07B4-7F59-773D-26459B293435}" dt="2022-07-26T15:34:49.016" v="22"/>
        <pc:sldMkLst>
          <pc:docMk/>
          <pc:sldMk cId="2743831343" sldId="279"/>
        </pc:sldMkLst>
      </pc:sldChg>
      <pc:sldChg chg="modSp addCm delCm">
        <pc:chgData name="Laura Kassner" userId="S::lkassner@sriinternational.com::f8b761b6-2b2d-41c0-a144-09d97c2ae6de" providerId="AD" clId="Web-{823EB976-07B4-7F59-773D-26459B293435}" dt="2022-07-26T16:11:14.739" v="163"/>
        <pc:sldMkLst>
          <pc:docMk/>
          <pc:sldMk cId="717067689" sldId="282"/>
        </pc:sldMkLst>
        <pc:spChg chg="mod">
          <ac:chgData name="Laura Kassner" userId="S::lkassner@sriinternational.com::f8b761b6-2b2d-41c0-a144-09d97c2ae6de" providerId="AD" clId="Web-{823EB976-07B4-7F59-773D-26459B293435}" dt="2022-07-26T15:44:14.072" v="34" actId="20577"/>
          <ac:spMkLst>
            <pc:docMk/>
            <pc:sldMk cId="717067689" sldId="282"/>
            <ac:spMk id="2" creationId="{AC86027F-D80F-6D17-6B63-146F822A2679}"/>
          </ac:spMkLst>
        </pc:spChg>
        <pc:spChg chg="mod">
          <ac:chgData name="Laura Kassner" userId="S::lkassner@sriinternational.com::f8b761b6-2b2d-41c0-a144-09d97c2ae6de" providerId="AD" clId="Web-{823EB976-07B4-7F59-773D-26459B293435}" dt="2022-07-26T16:01:30.605" v="160" actId="20577"/>
          <ac:spMkLst>
            <pc:docMk/>
            <pc:sldMk cId="717067689" sldId="282"/>
            <ac:spMk id="7" creationId="{9B3EA587-73F2-C929-0956-6CF2D21C7AD7}"/>
          </ac:spMkLst>
        </pc:spChg>
      </pc:sldChg>
      <pc:sldChg chg="add replId">
        <pc:chgData name="Laura Kassner" userId="S::lkassner@sriinternational.com::f8b761b6-2b2d-41c0-a144-09d97c2ae6de" providerId="AD" clId="Web-{823EB976-07B4-7F59-773D-26459B293435}" dt="2022-07-26T15:27:01.212" v="1"/>
        <pc:sldMkLst>
          <pc:docMk/>
          <pc:sldMk cId="1860845803" sldId="284"/>
        </pc:sldMkLst>
      </pc:sldChg>
      <pc:sldChg chg="modSp new ord addCm modCm">
        <pc:chgData name="Laura Kassner" userId="S::lkassner@sriinternational.com::f8b761b6-2b2d-41c0-a144-09d97c2ae6de" providerId="AD" clId="Web-{823EB976-07B4-7F59-773D-26459B293435}" dt="2022-07-26T16:30:15.534" v="281"/>
        <pc:sldMkLst>
          <pc:docMk/>
          <pc:sldMk cId="2421399704" sldId="285"/>
        </pc:sldMkLst>
        <pc:spChg chg="mod">
          <ac:chgData name="Laura Kassner" userId="S::lkassner@sriinternational.com::f8b761b6-2b2d-41c0-a144-09d97c2ae6de" providerId="AD" clId="Web-{823EB976-07B4-7F59-773D-26459B293435}" dt="2022-07-26T16:30:06.518" v="280" actId="20577"/>
          <ac:spMkLst>
            <pc:docMk/>
            <pc:sldMk cId="2421399704" sldId="285"/>
            <ac:spMk id="3" creationId="{EDF11B24-F2BB-5F65-35FB-FE76F266E334}"/>
          </ac:spMkLst>
        </pc:spChg>
      </pc:sldChg>
      <pc:sldChg chg="modSp new ord addCm">
        <pc:chgData name="Laura Kassner" userId="S::lkassner@sriinternational.com::f8b761b6-2b2d-41c0-a144-09d97c2ae6de" providerId="AD" clId="Web-{823EB976-07B4-7F59-773D-26459B293435}" dt="2022-07-26T15:31:06.966" v="19"/>
        <pc:sldMkLst>
          <pc:docMk/>
          <pc:sldMk cId="3311043461" sldId="286"/>
        </pc:sldMkLst>
        <pc:spChg chg="mod">
          <ac:chgData name="Laura Kassner" userId="S::lkassner@sriinternational.com::f8b761b6-2b2d-41c0-a144-09d97c2ae6de" providerId="AD" clId="Web-{823EB976-07B4-7F59-773D-26459B293435}" dt="2022-07-26T15:30:46.840" v="18" actId="20577"/>
          <ac:spMkLst>
            <pc:docMk/>
            <pc:sldMk cId="3311043461" sldId="286"/>
            <ac:spMk id="3" creationId="{EF436D3F-6ECB-15D0-225F-29FE625E7B46}"/>
          </ac:spMkLst>
        </pc:spChg>
      </pc:sldChg>
      <pc:sldChg chg="add replId addCm">
        <pc:chgData name="Laura Kassner" userId="S::lkassner@sriinternational.com::f8b761b6-2b2d-41c0-a144-09d97c2ae6de" providerId="AD" clId="Web-{823EB976-07B4-7F59-773D-26459B293435}" dt="2022-07-26T16:30:36.269" v="282"/>
        <pc:sldMkLst>
          <pc:docMk/>
          <pc:sldMk cId="2440327585" sldId="287"/>
        </pc:sldMkLst>
      </pc:sldChg>
    </pc:docChg>
  </pc:docChgLst>
  <pc:docChgLst>
    <pc:chgData name="Laura Kassner" userId="S::lkassner@sriinternational.com::f8b761b6-2b2d-41c0-a144-09d97c2ae6de" providerId="AD" clId="Web-{14F6C624-8C4B-13AF-45F6-878AE1FC1713}"/>
    <pc:docChg chg="mod">
      <pc:chgData name="Laura Kassner" userId="S::lkassner@sriinternational.com::f8b761b6-2b2d-41c0-a144-09d97c2ae6de" providerId="AD" clId="Web-{14F6C624-8C4B-13AF-45F6-878AE1FC1713}" dt="2022-07-19T14:41:45.071" v="2"/>
      <pc:docMkLst>
        <pc:docMk/>
      </pc:docMkLst>
      <pc:sldChg chg="addCm">
        <pc:chgData name="Laura Kassner" userId="S::lkassner@sriinternational.com::f8b761b6-2b2d-41c0-a144-09d97c2ae6de" providerId="AD" clId="Web-{14F6C624-8C4B-13AF-45F6-878AE1FC1713}" dt="2022-07-19T14:41:45.071" v="2"/>
        <pc:sldMkLst>
          <pc:docMk/>
          <pc:sldMk cId="589321082" sldId="263"/>
        </pc:sldMkLst>
      </pc:sldChg>
      <pc:sldChg chg="addCm">
        <pc:chgData name="Laura Kassner" userId="S::lkassner@sriinternational.com::f8b761b6-2b2d-41c0-a144-09d97c2ae6de" providerId="AD" clId="Web-{14F6C624-8C4B-13AF-45F6-878AE1FC1713}" dt="2022-07-18T18:27:53.735" v="1"/>
        <pc:sldMkLst>
          <pc:docMk/>
          <pc:sldMk cId="3196907042" sldId="274"/>
        </pc:sldMkLst>
      </pc:sldChg>
    </pc:docChg>
  </pc:docChgLst>
  <pc:docChgLst>
    <pc:chgData name="Charles Harding" userId="3f8dea17-ad9a-4e80-a8d2-600c019db267" providerId="ADAL" clId="{890CF7A4-EEC2-44BE-857D-2D5D9C335990}"/>
    <pc:docChg chg="undo redo custSel addSld delSld modSld">
      <pc:chgData name="Charles Harding" userId="3f8dea17-ad9a-4e80-a8d2-600c019db267" providerId="ADAL" clId="{890CF7A4-EEC2-44BE-857D-2D5D9C335990}" dt="2022-04-05T17:43:27.085" v="960" actId="2056"/>
      <pc:docMkLst>
        <pc:docMk/>
      </pc:docMkLst>
      <pc:sldChg chg="addCm">
        <pc:chgData name="Charles Harding" userId="3f8dea17-ad9a-4e80-a8d2-600c019db267" providerId="ADAL" clId="{890CF7A4-EEC2-44BE-857D-2D5D9C335990}" dt="2022-04-05T15:43:20.352" v="830"/>
        <pc:sldMkLst>
          <pc:docMk/>
          <pc:sldMk cId="1809880022" sldId="257"/>
        </pc:sldMkLst>
      </pc:sldChg>
      <pc:sldChg chg="modSp mod addCm modCm">
        <pc:chgData name="Charles Harding" userId="3f8dea17-ad9a-4e80-a8d2-600c019db267" providerId="ADAL" clId="{890CF7A4-EEC2-44BE-857D-2D5D9C335990}" dt="2022-04-05T13:47:52.716" v="81"/>
        <pc:sldMkLst>
          <pc:docMk/>
          <pc:sldMk cId="608967486" sldId="261"/>
        </pc:sldMkLst>
        <pc:spChg chg="mod">
          <ac:chgData name="Charles Harding" userId="3f8dea17-ad9a-4e80-a8d2-600c019db267" providerId="ADAL" clId="{890CF7A4-EEC2-44BE-857D-2D5D9C335990}" dt="2022-04-05T13:38:16.450" v="70" actId="20577"/>
          <ac:spMkLst>
            <pc:docMk/>
            <pc:sldMk cId="608967486" sldId="261"/>
            <ac:spMk id="2" creationId="{CA128BB6-EDB3-6248-BFAE-E7EABE029238}"/>
          </ac:spMkLst>
        </pc:spChg>
      </pc:sldChg>
      <pc:sldChg chg="delSp modSp mod addCm modCm">
        <pc:chgData name="Charles Harding" userId="3f8dea17-ad9a-4e80-a8d2-600c019db267" providerId="ADAL" clId="{890CF7A4-EEC2-44BE-857D-2D5D9C335990}" dt="2022-04-05T17:33:01.132" v="910"/>
        <pc:sldMkLst>
          <pc:docMk/>
          <pc:sldMk cId="589321082" sldId="263"/>
        </pc:sldMkLst>
        <pc:graphicFrameChg chg="mod modGraphic">
          <ac:chgData name="Charles Harding" userId="3f8dea17-ad9a-4e80-a8d2-600c019db267" providerId="ADAL" clId="{890CF7A4-EEC2-44BE-857D-2D5D9C335990}" dt="2022-04-05T14:25:47.364" v="249" actId="1076"/>
          <ac:graphicFrameMkLst>
            <pc:docMk/>
            <pc:sldMk cId="589321082" sldId="263"/>
            <ac:graphicFrameMk id="11" creationId="{FF123F84-9AD7-4358-ADF5-D1BF2B0873FF}"/>
          </ac:graphicFrameMkLst>
        </pc:graphicFrameChg>
        <pc:picChg chg="del mod">
          <ac:chgData name="Charles Harding" userId="3f8dea17-ad9a-4e80-a8d2-600c019db267" providerId="ADAL" clId="{890CF7A4-EEC2-44BE-857D-2D5D9C335990}" dt="2022-04-05T14:25:33.235" v="246" actId="21"/>
          <ac:picMkLst>
            <pc:docMk/>
            <pc:sldMk cId="589321082" sldId="263"/>
            <ac:picMk id="7" creationId="{E20FD1D2-FCFE-404B-A4E0-ADBFC98A80DB}"/>
          </ac:picMkLst>
        </pc:picChg>
        <pc:picChg chg="mod">
          <ac:chgData name="Charles Harding" userId="3f8dea17-ad9a-4e80-a8d2-600c019db267" providerId="ADAL" clId="{890CF7A4-EEC2-44BE-857D-2D5D9C335990}" dt="2022-04-05T15:18:46.453" v="567" actId="1076"/>
          <ac:picMkLst>
            <pc:docMk/>
            <pc:sldMk cId="589321082" sldId="263"/>
            <ac:picMk id="10" creationId="{0F63F202-454D-4E20-BD6C-862DB1E5782B}"/>
          </ac:picMkLst>
        </pc:picChg>
      </pc:sldChg>
      <pc:sldChg chg="modSp mod addCm modNotesTx">
        <pc:chgData name="Charles Harding" userId="3f8dea17-ad9a-4e80-a8d2-600c019db267" providerId="ADAL" clId="{890CF7A4-EEC2-44BE-857D-2D5D9C335990}" dt="2022-04-05T17:42:19.550" v="957" actId="14100"/>
        <pc:sldMkLst>
          <pc:docMk/>
          <pc:sldMk cId="610713535" sldId="266"/>
        </pc:sldMkLst>
        <pc:spChg chg="mod">
          <ac:chgData name="Charles Harding" userId="3f8dea17-ad9a-4e80-a8d2-600c019db267" providerId="ADAL" clId="{890CF7A4-EEC2-44BE-857D-2D5D9C335990}" dt="2022-04-05T17:42:19.550" v="957" actId="14100"/>
          <ac:spMkLst>
            <pc:docMk/>
            <pc:sldMk cId="610713535" sldId="266"/>
            <ac:spMk id="2" creationId="{18683F24-B8B5-8E4F-9702-282BA3988F94}"/>
          </ac:spMkLst>
        </pc:spChg>
        <pc:graphicFrameChg chg="mod modGraphic">
          <ac:chgData name="Charles Harding" userId="3f8dea17-ad9a-4e80-a8d2-600c019db267" providerId="ADAL" clId="{890CF7A4-EEC2-44BE-857D-2D5D9C335990}" dt="2022-04-05T14:22:24.305" v="214" actId="1076"/>
          <ac:graphicFrameMkLst>
            <pc:docMk/>
            <pc:sldMk cId="610713535" sldId="266"/>
            <ac:graphicFrameMk id="19" creationId="{C293BD26-21F7-4B55-8BF4-772C770A5D12}"/>
          </ac:graphicFrameMkLst>
        </pc:graphicFrameChg>
        <pc:picChg chg="mod">
          <ac:chgData name="Charles Harding" userId="3f8dea17-ad9a-4e80-a8d2-600c019db267" providerId="ADAL" clId="{890CF7A4-EEC2-44BE-857D-2D5D9C335990}" dt="2022-04-05T17:33:29.174" v="911" actId="1076"/>
          <ac:picMkLst>
            <pc:docMk/>
            <pc:sldMk cId="610713535" sldId="266"/>
            <ac:picMk id="15" creationId="{51E105E2-AEE4-442B-9259-37A0B5C0C0B2}"/>
          </ac:picMkLst>
        </pc:picChg>
      </pc:sldChg>
      <pc:sldChg chg="modSp mod addCm modCm">
        <pc:chgData name="Charles Harding" userId="3f8dea17-ad9a-4e80-a8d2-600c019db267" providerId="ADAL" clId="{890CF7A4-EEC2-44BE-857D-2D5D9C335990}" dt="2022-04-05T13:45:19.342" v="78"/>
        <pc:sldMkLst>
          <pc:docMk/>
          <pc:sldMk cId="4138714827" sldId="270"/>
        </pc:sldMkLst>
        <pc:spChg chg="mod">
          <ac:chgData name="Charles Harding" userId="3f8dea17-ad9a-4e80-a8d2-600c019db267" providerId="ADAL" clId="{890CF7A4-EEC2-44BE-857D-2D5D9C335990}" dt="2022-04-05T13:44:27.570" v="76" actId="20577"/>
          <ac:spMkLst>
            <pc:docMk/>
            <pc:sldMk cId="4138714827" sldId="270"/>
            <ac:spMk id="2" creationId="{86E612D3-B470-4748-BBF4-5CEFDC420C9E}"/>
          </ac:spMkLst>
        </pc:spChg>
      </pc:sldChg>
      <pc:sldChg chg="modSp mod addCm">
        <pc:chgData name="Charles Harding" userId="3f8dea17-ad9a-4e80-a8d2-600c019db267" providerId="ADAL" clId="{890CF7A4-EEC2-44BE-857D-2D5D9C335990}" dt="2022-04-05T15:47:48.672" v="854"/>
        <pc:sldMkLst>
          <pc:docMk/>
          <pc:sldMk cId="607440504" sldId="271"/>
        </pc:sldMkLst>
        <pc:spChg chg="mod">
          <ac:chgData name="Charles Harding" userId="3f8dea17-ad9a-4e80-a8d2-600c019db267" providerId="ADAL" clId="{890CF7A4-EEC2-44BE-857D-2D5D9C335990}" dt="2022-04-05T15:46:02.763" v="853"/>
          <ac:spMkLst>
            <pc:docMk/>
            <pc:sldMk cId="607440504" sldId="271"/>
            <ac:spMk id="2" creationId="{55EB10AD-C978-4443-8830-20AAE921FA9A}"/>
          </ac:spMkLst>
        </pc:spChg>
      </pc:sldChg>
      <pc:sldChg chg="modSp mod addCm modCm modNotesTx">
        <pc:chgData name="Charles Harding" userId="3f8dea17-ad9a-4e80-a8d2-600c019db267" providerId="ADAL" clId="{890CF7A4-EEC2-44BE-857D-2D5D9C335990}" dt="2022-04-05T17:43:27.085" v="960" actId="2056"/>
        <pc:sldMkLst>
          <pc:docMk/>
          <pc:sldMk cId="1938689914" sldId="272"/>
        </pc:sldMkLst>
        <pc:spChg chg="mod">
          <ac:chgData name="Charles Harding" userId="3f8dea17-ad9a-4e80-a8d2-600c019db267" providerId="ADAL" clId="{890CF7A4-EEC2-44BE-857D-2D5D9C335990}" dt="2022-04-05T14:33:53.078" v="319" actId="20577"/>
          <ac:spMkLst>
            <pc:docMk/>
            <pc:sldMk cId="1938689914" sldId="272"/>
            <ac:spMk id="5" creationId="{923602B6-CE37-4357-9425-25D5C1A93EAA}"/>
          </ac:spMkLst>
        </pc:spChg>
        <pc:spChg chg="mod">
          <ac:chgData name="Charles Harding" userId="3f8dea17-ad9a-4e80-a8d2-600c019db267" providerId="ADAL" clId="{890CF7A4-EEC2-44BE-857D-2D5D9C335990}" dt="2022-04-05T17:43:01.401" v="958" actId="948"/>
          <ac:spMkLst>
            <pc:docMk/>
            <pc:sldMk cId="1938689914" sldId="272"/>
            <ac:spMk id="6" creationId="{C5F10B0B-41B5-4FAD-B6CC-82FC3F171747}"/>
          </ac:spMkLst>
        </pc:spChg>
        <pc:spChg chg="mod">
          <ac:chgData name="Charles Harding" userId="3f8dea17-ad9a-4e80-a8d2-600c019db267" providerId="ADAL" clId="{890CF7A4-EEC2-44BE-857D-2D5D9C335990}" dt="2022-04-05T14:51:14.456" v="405" actId="1076"/>
          <ac:spMkLst>
            <pc:docMk/>
            <pc:sldMk cId="1938689914" sldId="272"/>
            <ac:spMk id="8" creationId="{E69A5903-BFEB-4F3B-827A-3704E62BB75D}"/>
          </ac:spMkLst>
        </pc:spChg>
        <pc:picChg chg="mod">
          <ac:chgData name="Charles Harding" userId="3f8dea17-ad9a-4e80-a8d2-600c019db267" providerId="ADAL" clId="{890CF7A4-EEC2-44BE-857D-2D5D9C335990}" dt="2022-04-05T14:51:08.318" v="404" actId="1076"/>
          <ac:picMkLst>
            <pc:docMk/>
            <pc:sldMk cId="1938689914" sldId="272"/>
            <ac:picMk id="7" creationId="{0EF1610D-964C-4D77-8714-64E079807A35}"/>
          </ac:picMkLst>
        </pc:picChg>
      </pc:sldChg>
      <pc:sldChg chg="modSp mod addCm modNotesTx">
        <pc:chgData name="Charles Harding" userId="3f8dea17-ad9a-4e80-a8d2-600c019db267" providerId="ADAL" clId="{890CF7A4-EEC2-44BE-857D-2D5D9C335990}" dt="2022-04-05T14:13:03.389" v="169" actId="242"/>
        <pc:sldMkLst>
          <pc:docMk/>
          <pc:sldMk cId="3797671687" sldId="273"/>
        </pc:sldMkLst>
        <pc:spChg chg="mod">
          <ac:chgData name="Charles Harding" userId="3f8dea17-ad9a-4e80-a8d2-600c019db267" providerId="ADAL" clId="{890CF7A4-EEC2-44BE-857D-2D5D9C335990}" dt="2022-04-05T14:13:03.389" v="169" actId="242"/>
          <ac:spMkLst>
            <pc:docMk/>
            <pc:sldMk cId="3797671687" sldId="273"/>
            <ac:spMk id="2" creationId="{F834AF8D-F418-46C2-8439-8FC04395A0E6}"/>
          </ac:spMkLst>
        </pc:spChg>
      </pc:sldChg>
      <pc:sldChg chg="modSp mod addCm delCm modCm modNotesTx">
        <pc:chgData name="Charles Harding" userId="3f8dea17-ad9a-4e80-a8d2-600c019db267" providerId="ADAL" clId="{890CF7A4-EEC2-44BE-857D-2D5D9C335990}" dt="2022-04-05T17:31:24.844" v="909" actId="20577"/>
        <pc:sldMkLst>
          <pc:docMk/>
          <pc:sldMk cId="3196907042" sldId="274"/>
        </pc:sldMkLst>
        <pc:spChg chg="mod">
          <ac:chgData name="Charles Harding" userId="3f8dea17-ad9a-4e80-a8d2-600c019db267" providerId="ADAL" clId="{890CF7A4-EEC2-44BE-857D-2D5D9C335990}" dt="2022-04-05T17:31:24.844" v="909" actId="20577"/>
          <ac:spMkLst>
            <pc:docMk/>
            <pc:sldMk cId="3196907042" sldId="274"/>
            <ac:spMk id="2" creationId="{03EE9814-5263-468E-BA88-AFCA38D65AFA}"/>
          </ac:spMkLst>
        </pc:spChg>
        <pc:graphicFrameChg chg="mod modGraphic">
          <ac:chgData name="Charles Harding" userId="3f8dea17-ad9a-4e80-a8d2-600c019db267" providerId="ADAL" clId="{890CF7A4-EEC2-44BE-857D-2D5D9C335990}" dt="2022-04-05T14:26:08.450" v="251" actId="113"/>
          <ac:graphicFrameMkLst>
            <pc:docMk/>
            <pc:sldMk cId="3196907042" sldId="274"/>
            <ac:graphicFrameMk id="7" creationId="{E6A13047-B4A2-45A3-A618-6A5C7DD09EDA}"/>
          </ac:graphicFrameMkLst>
        </pc:graphicFrameChg>
      </pc:sldChg>
      <pc:sldChg chg="modCm">
        <pc:chgData name="Charles Harding" userId="3f8dea17-ad9a-4e80-a8d2-600c019db267" providerId="ADAL" clId="{890CF7A4-EEC2-44BE-857D-2D5D9C335990}" dt="2022-04-05T15:16:06.333" v="544"/>
        <pc:sldMkLst>
          <pc:docMk/>
          <pc:sldMk cId="1986228505" sldId="275"/>
        </pc:sldMkLst>
      </pc:sldChg>
      <pc:sldChg chg="addSp modSp mod addCm modCm modNotesTx">
        <pc:chgData name="Charles Harding" userId="3f8dea17-ad9a-4e80-a8d2-600c019db267" providerId="ADAL" clId="{890CF7A4-EEC2-44BE-857D-2D5D9C335990}" dt="2022-04-05T15:33:57.829" v="758"/>
        <pc:sldMkLst>
          <pc:docMk/>
          <pc:sldMk cId="1843283571" sldId="276"/>
        </pc:sldMkLst>
        <pc:spChg chg="add mod">
          <ac:chgData name="Charles Harding" userId="3f8dea17-ad9a-4e80-a8d2-600c019db267" providerId="ADAL" clId="{890CF7A4-EEC2-44BE-857D-2D5D9C335990}" dt="2022-04-05T15:23:46.244" v="574" actId="1076"/>
          <ac:spMkLst>
            <pc:docMk/>
            <pc:sldMk cId="1843283571" sldId="276"/>
            <ac:spMk id="6" creationId="{8CFE1A2A-BE3B-4704-A9AE-9B6DF0300737}"/>
          </ac:spMkLst>
        </pc:spChg>
        <pc:graphicFrameChg chg="mod modGraphic">
          <ac:chgData name="Charles Harding" userId="3f8dea17-ad9a-4e80-a8d2-600c019db267" providerId="ADAL" clId="{890CF7A4-EEC2-44BE-857D-2D5D9C335990}" dt="2022-04-05T15:20:44.799" v="572" actId="14100"/>
          <ac:graphicFrameMkLst>
            <pc:docMk/>
            <pc:sldMk cId="1843283571" sldId="276"/>
            <ac:graphicFrameMk id="11" creationId="{CCFAB787-DE4A-4BC5-84A8-1CF119FB73C6}"/>
          </ac:graphicFrameMkLst>
        </pc:graphicFrameChg>
        <pc:picChg chg="mod">
          <ac:chgData name="Charles Harding" userId="3f8dea17-ad9a-4e80-a8d2-600c019db267" providerId="ADAL" clId="{890CF7A4-EEC2-44BE-857D-2D5D9C335990}" dt="2022-04-05T15:20:35.623" v="571" actId="1076"/>
          <ac:picMkLst>
            <pc:docMk/>
            <pc:sldMk cId="1843283571" sldId="276"/>
            <ac:picMk id="14" creationId="{30C66BA9-D893-41E0-A1EA-AF68DDB32165}"/>
          </ac:picMkLst>
        </pc:picChg>
      </pc:sldChg>
      <pc:sldChg chg="addSp delSp modSp mod addCm modNotesTx">
        <pc:chgData name="Charles Harding" userId="3f8dea17-ad9a-4e80-a8d2-600c019db267" providerId="ADAL" clId="{890CF7A4-EEC2-44BE-857D-2D5D9C335990}" dt="2022-04-05T15:37:14.393" v="774" actId="20577"/>
        <pc:sldMkLst>
          <pc:docMk/>
          <pc:sldMk cId="3079349896" sldId="277"/>
        </pc:sldMkLst>
        <pc:spChg chg="add del">
          <ac:chgData name="Charles Harding" userId="3f8dea17-ad9a-4e80-a8d2-600c019db267" providerId="ADAL" clId="{890CF7A4-EEC2-44BE-857D-2D5D9C335990}" dt="2022-04-05T15:34:47.824" v="761" actId="22"/>
          <ac:spMkLst>
            <pc:docMk/>
            <pc:sldMk cId="3079349896" sldId="277"/>
            <ac:spMk id="7" creationId="{6FD15248-F720-4D8D-9592-38C34179265F}"/>
          </ac:spMkLst>
        </pc:spChg>
        <pc:spChg chg="add del">
          <ac:chgData name="Charles Harding" userId="3f8dea17-ad9a-4e80-a8d2-600c019db267" providerId="ADAL" clId="{890CF7A4-EEC2-44BE-857D-2D5D9C335990}" dt="2022-04-05T15:35:09.263" v="763" actId="22"/>
          <ac:spMkLst>
            <pc:docMk/>
            <pc:sldMk cId="3079349896" sldId="277"/>
            <ac:spMk id="9" creationId="{A474F038-2CEC-44EA-A011-A659399E9638}"/>
          </ac:spMkLst>
        </pc:spChg>
        <pc:spChg chg="add mod">
          <ac:chgData name="Charles Harding" userId="3f8dea17-ad9a-4e80-a8d2-600c019db267" providerId="ADAL" clId="{890CF7A4-EEC2-44BE-857D-2D5D9C335990}" dt="2022-04-05T15:36:09.043" v="772" actId="1076"/>
          <ac:spMkLst>
            <pc:docMk/>
            <pc:sldMk cId="3079349896" sldId="277"/>
            <ac:spMk id="10" creationId="{B3E49461-A6D8-4A0E-8145-C3E17BC2CDC7}"/>
          </ac:spMkLst>
        </pc:spChg>
        <pc:graphicFrameChg chg="mod modGraphic">
          <ac:chgData name="Charles Harding" userId="3f8dea17-ad9a-4e80-a8d2-600c019db267" providerId="ADAL" clId="{890CF7A4-EEC2-44BE-857D-2D5D9C335990}" dt="2022-04-05T14:19:51.711" v="190" actId="113"/>
          <ac:graphicFrameMkLst>
            <pc:docMk/>
            <pc:sldMk cId="3079349896" sldId="277"/>
            <ac:graphicFrameMk id="8" creationId="{D21B113A-7483-4A5E-8F6D-EC6B679F3107}"/>
          </ac:graphicFrameMkLst>
        </pc:graphicFrameChg>
        <pc:picChg chg="mod">
          <ac:chgData name="Charles Harding" userId="3f8dea17-ad9a-4e80-a8d2-600c019db267" providerId="ADAL" clId="{890CF7A4-EEC2-44BE-857D-2D5D9C335990}" dt="2022-04-05T15:34:13.436" v="759" actId="1076"/>
          <ac:picMkLst>
            <pc:docMk/>
            <pc:sldMk cId="3079349896" sldId="277"/>
            <ac:picMk id="13" creationId="{C0406423-4933-41D5-BEC5-E539E0A7B04A}"/>
          </ac:picMkLst>
        </pc:picChg>
      </pc:sldChg>
      <pc:sldChg chg="addSp modSp mod addCm modNotesTx">
        <pc:chgData name="Charles Harding" userId="3f8dea17-ad9a-4e80-a8d2-600c019db267" providerId="ADAL" clId="{890CF7A4-EEC2-44BE-857D-2D5D9C335990}" dt="2022-04-05T15:42:23.256" v="829"/>
        <pc:sldMkLst>
          <pc:docMk/>
          <pc:sldMk cId="350506413" sldId="278"/>
        </pc:sldMkLst>
        <pc:spChg chg="add mod">
          <ac:chgData name="Charles Harding" userId="3f8dea17-ad9a-4e80-a8d2-600c019db267" providerId="ADAL" clId="{890CF7A4-EEC2-44BE-857D-2D5D9C335990}" dt="2022-04-05T15:39:26.721" v="783" actId="1076"/>
          <ac:spMkLst>
            <pc:docMk/>
            <pc:sldMk cId="350506413" sldId="278"/>
            <ac:spMk id="6" creationId="{BB02FBD9-3AD6-4C4D-BE7B-614F0E98CCC9}"/>
          </ac:spMkLst>
        </pc:spChg>
        <pc:graphicFrameChg chg="mod">
          <ac:chgData name="Charles Harding" userId="3f8dea17-ad9a-4e80-a8d2-600c019db267" providerId="ADAL" clId="{890CF7A4-EEC2-44BE-857D-2D5D9C335990}" dt="2022-04-05T15:38:03.072" v="781" actId="14100"/>
          <ac:graphicFrameMkLst>
            <pc:docMk/>
            <pc:sldMk cId="350506413" sldId="278"/>
            <ac:graphicFrameMk id="9" creationId="{75522C82-FE97-485D-B87B-F016D60D9107}"/>
          </ac:graphicFrameMkLst>
        </pc:graphicFrameChg>
        <pc:picChg chg="mod">
          <ac:chgData name="Charles Harding" userId="3f8dea17-ad9a-4e80-a8d2-600c019db267" providerId="ADAL" clId="{890CF7A4-EEC2-44BE-857D-2D5D9C335990}" dt="2022-04-05T15:37:27.921" v="775" actId="1076"/>
          <ac:picMkLst>
            <pc:docMk/>
            <pc:sldMk cId="350506413" sldId="278"/>
            <ac:picMk id="8" creationId="{2161C7E5-164F-480E-ADED-052207B82127}"/>
          </ac:picMkLst>
        </pc:picChg>
      </pc:sldChg>
      <pc:sldChg chg="modSp mod">
        <pc:chgData name="Charles Harding" userId="3f8dea17-ad9a-4e80-a8d2-600c019db267" providerId="ADAL" clId="{890CF7A4-EEC2-44BE-857D-2D5D9C335990}" dt="2022-04-05T14:53:28.956" v="419" actId="255"/>
        <pc:sldMkLst>
          <pc:docMk/>
          <pc:sldMk cId="2743831343" sldId="279"/>
        </pc:sldMkLst>
        <pc:spChg chg="mod">
          <ac:chgData name="Charles Harding" userId="3f8dea17-ad9a-4e80-a8d2-600c019db267" providerId="ADAL" clId="{890CF7A4-EEC2-44BE-857D-2D5D9C335990}" dt="2022-04-05T14:53:28.956" v="419" actId="255"/>
          <ac:spMkLst>
            <pc:docMk/>
            <pc:sldMk cId="2743831343" sldId="279"/>
            <ac:spMk id="6" creationId="{24C1ABC8-DA32-438A-9F89-D6C74D2E79EF}"/>
          </ac:spMkLst>
        </pc:spChg>
        <pc:spChg chg="mod">
          <ac:chgData name="Charles Harding" userId="3f8dea17-ad9a-4e80-a8d2-600c019db267" providerId="ADAL" clId="{890CF7A4-EEC2-44BE-857D-2D5D9C335990}" dt="2022-04-05T14:51:39.781" v="407" actId="1076"/>
          <ac:spMkLst>
            <pc:docMk/>
            <pc:sldMk cId="2743831343" sldId="279"/>
            <ac:spMk id="12" creationId="{6948226F-82FC-434A-BB87-B649E90BEF70}"/>
          </ac:spMkLst>
        </pc:spChg>
        <pc:picChg chg="mod">
          <ac:chgData name="Charles Harding" userId="3f8dea17-ad9a-4e80-a8d2-600c019db267" providerId="ADAL" clId="{890CF7A4-EEC2-44BE-857D-2D5D9C335990}" dt="2022-04-05T14:50:58.846" v="403" actId="1076"/>
          <ac:picMkLst>
            <pc:docMk/>
            <pc:sldMk cId="2743831343" sldId="279"/>
            <ac:picMk id="11" creationId="{2034DB00-C920-4274-A683-73FF62F65B6C}"/>
          </ac:picMkLst>
        </pc:picChg>
      </pc:sldChg>
      <pc:sldChg chg="add del">
        <pc:chgData name="Charles Harding" userId="3f8dea17-ad9a-4e80-a8d2-600c019db267" providerId="ADAL" clId="{890CF7A4-EEC2-44BE-857D-2D5D9C335990}" dt="2022-04-05T14:02:17.397" v="104" actId="2890"/>
        <pc:sldMkLst>
          <pc:docMk/>
          <pc:sldMk cId="1758714005" sldId="280"/>
        </pc:sldMkLst>
      </pc:sldChg>
      <pc:sldChg chg="modSp add mod addCm modCm">
        <pc:chgData name="Charles Harding" userId="3f8dea17-ad9a-4e80-a8d2-600c019db267" providerId="ADAL" clId="{890CF7A4-EEC2-44BE-857D-2D5D9C335990}" dt="2022-04-05T17:27:02.032" v="903" actId="1076"/>
        <pc:sldMkLst>
          <pc:docMk/>
          <pc:sldMk cId="3509431662" sldId="280"/>
        </pc:sldMkLst>
        <pc:spChg chg="mod">
          <ac:chgData name="Charles Harding" userId="3f8dea17-ad9a-4e80-a8d2-600c019db267" providerId="ADAL" clId="{890CF7A4-EEC2-44BE-857D-2D5D9C335990}" dt="2022-04-05T14:05:42.179" v="167" actId="242"/>
          <ac:spMkLst>
            <pc:docMk/>
            <pc:sldMk cId="3509431662" sldId="280"/>
            <ac:spMk id="2" creationId="{F834AF8D-F418-46C2-8439-8FC04395A0E6}"/>
          </ac:spMkLst>
        </pc:spChg>
        <pc:spChg chg="mod">
          <ac:chgData name="Charles Harding" userId="3f8dea17-ad9a-4e80-a8d2-600c019db267" providerId="ADAL" clId="{890CF7A4-EEC2-44BE-857D-2D5D9C335990}" dt="2022-04-05T17:27:02.032" v="903" actId="1076"/>
          <ac:spMkLst>
            <pc:docMk/>
            <pc:sldMk cId="3509431662" sldId="280"/>
            <ac:spMk id="5" creationId="{445BFB3E-589E-46A2-BEAD-9E47D07D914E}"/>
          </ac:spMkLst>
        </pc:spChg>
      </pc:sldChg>
      <pc:sldChg chg="addSp delSp modSp add mod addCm modCm">
        <pc:chgData name="Charles Harding" userId="3f8dea17-ad9a-4e80-a8d2-600c019db267" providerId="ADAL" clId="{890CF7A4-EEC2-44BE-857D-2D5D9C335990}" dt="2022-04-05T15:18:14.743" v="565" actId="1076"/>
        <pc:sldMkLst>
          <pc:docMk/>
          <pc:sldMk cId="890801520" sldId="281"/>
        </pc:sldMkLst>
        <pc:spChg chg="mod">
          <ac:chgData name="Charles Harding" userId="3f8dea17-ad9a-4e80-a8d2-600c019db267" providerId="ADAL" clId="{890CF7A4-EEC2-44BE-857D-2D5D9C335990}" dt="2022-04-05T15:11:44.148" v="537" actId="20577"/>
          <ac:spMkLst>
            <pc:docMk/>
            <pc:sldMk cId="890801520" sldId="281"/>
            <ac:spMk id="2" creationId="{5F7DFD6B-5F93-4612-981B-AB4DEAAD288D}"/>
          </ac:spMkLst>
        </pc:spChg>
        <pc:spChg chg="del mod">
          <ac:chgData name="Charles Harding" userId="3f8dea17-ad9a-4e80-a8d2-600c019db267" providerId="ADAL" clId="{890CF7A4-EEC2-44BE-857D-2D5D9C335990}" dt="2022-04-05T15:05:10.287" v="444" actId="21"/>
          <ac:spMkLst>
            <pc:docMk/>
            <pc:sldMk cId="890801520" sldId="281"/>
            <ac:spMk id="5" creationId="{A0A6D30C-9248-48DB-9CE5-954E1844494B}"/>
          </ac:spMkLst>
        </pc:spChg>
        <pc:spChg chg="add del mod">
          <ac:chgData name="Charles Harding" userId="3f8dea17-ad9a-4e80-a8d2-600c019db267" providerId="ADAL" clId="{890CF7A4-EEC2-44BE-857D-2D5D9C335990}" dt="2022-04-05T14:58:48.949" v="429" actId="767"/>
          <ac:spMkLst>
            <pc:docMk/>
            <pc:sldMk cId="890801520" sldId="281"/>
            <ac:spMk id="6" creationId="{F32D9B1C-2F05-4A32-B2C0-91180EC9A5F4}"/>
          </ac:spMkLst>
        </pc:spChg>
        <pc:spChg chg="add del mod">
          <ac:chgData name="Charles Harding" userId="3f8dea17-ad9a-4e80-a8d2-600c019db267" providerId="ADAL" clId="{890CF7A4-EEC2-44BE-857D-2D5D9C335990}" dt="2022-04-05T15:03:11.891" v="435" actId="21"/>
          <ac:spMkLst>
            <pc:docMk/>
            <pc:sldMk cId="890801520" sldId="281"/>
            <ac:spMk id="7" creationId="{F31D6E45-0B89-46A6-8C3C-4B190CE1A156}"/>
          </ac:spMkLst>
        </pc:spChg>
        <pc:spChg chg="add mod">
          <ac:chgData name="Charles Harding" userId="3f8dea17-ad9a-4e80-a8d2-600c019db267" providerId="ADAL" clId="{890CF7A4-EEC2-44BE-857D-2D5D9C335990}" dt="2022-04-05T15:18:14.743" v="565" actId="1076"/>
          <ac:spMkLst>
            <pc:docMk/>
            <pc:sldMk cId="890801520" sldId="281"/>
            <ac:spMk id="8" creationId="{C0A151DE-8AEC-4FE3-BEBB-A29D81C330AE}"/>
          </ac:spMkLst>
        </pc:spChg>
        <pc:spChg chg="add del mod">
          <ac:chgData name="Charles Harding" userId="3f8dea17-ad9a-4e80-a8d2-600c019db267" providerId="ADAL" clId="{890CF7A4-EEC2-44BE-857D-2D5D9C335990}" dt="2022-04-05T15:05:17.951" v="445" actId="21"/>
          <ac:spMkLst>
            <pc:docMk/>
            <pc:sldMk cId="890801520" sldId="281"/>
            <ac:spMk id="10" creationId="{320C2824-00DD-45A1-AE67-ADA18ABCB928}"/>
          </ac:spMkLst>
        </pc:spChg>
      </pc:sldChg>
    </pc:docChg>
  </pc:docChgLst>
  <pc:docChgLst>
    <pc:chgData name="Howard Morrison" userId="953a7a86-74f4-47f3-8247-678123f7a62f" providerId="ADAL" clId="{2426DA55-86F8-49C6-A2F7-025B6D91814C}"/>
    <pc:docChg chg="undo redo custSel addSld delSld modSld sldOrd">
      <pc:chgData name="Howard Morrison" userId="953a7a86-74f4-47f3-8247-678123f7a62f" providerId="ADAL" clId="{2426DA55-86F8-49C6-A2F7-025B6D91814C}" dt="2022-04-28T18:21:02.187" v="5373" actId="20577"/>
      <pc:docMkLst>
        <pc:docMk/>
      </pc:docMkLst>
      <pc:sldChg chg="modSp mod modNotesTx">
        <pc:chgData name="Howard Morrison" userId="953a7a86-74f4-47f3-8247-678123f7a62f" providerId="ADAL" clId="{2426DA55-86F8-49C6-A2F7-025B6D91814C}" dt="2022-04-27T13:39:05.062" v="5293" actId="20577"/>
        <pc:sldMkLst>
          <pc:docMk/>
          <pc:sldMk cId="1512768952" sldId="256"/>
        </pc:sldMkLst>
        <pc:spChg chg="mod">
          <ac:chgData name="Howard Morrison" userId="953a7a86-74f4-47f3-8247-678123f7a62f" providerId="ADAL" clId="{2426DA55-86F8-49C6-A2F7-025B6D91814C}" dt="2022-03-15T14:24:13.036" v="132" actId="404"/>
          <ac:spMkLst>
            <pc:docMk/>
            <pc:sldMk cId="1512768952" sldId="256"/>
            <ac:spMk id="2" creationId="{B2593828-AFE3-6F44-A140-72024186A01C}"/>
          </ac:spMkLst>
        </pc:spChg>
        <pc:spChg chg="mod">
          <ac:chgData name="Howard Morrison" userId="953a7a86-74f4-47f3-8247-678123f7a62f" providerId="ADAL" clId="{2426DA55-86F8-49C6-A2F7-025B6D91814C}" dt="2022-03-15T14:23:06.575" v="120" actId="20577"/>
          <ac:spMkLst>
            <pc:docMk/>
            <pc:sldMk cId="1512768952" sldId="256"/>
            <ac:spMk id="4" creationId="{79252570-9CB8-1D49-AE96-34AB0BB38F16}"/>
          </ac:spMkLst>
        </pc:spChg>
      </pc:sldChg>
      <pc:sldChg chg="addSp delSp modSp mod delCm modCm">
        <pc:chgData name="Howard Morrison" userId="953a7a86-74f4-47f3-8247-678123f7a62f" providerId="ADAL" clId="{2426DA55-86F8-49C6-A2F7-025B6D91814C}" dt="2022-04-07T15:52:00.749" v="4945" actId="14100"/>
        <pc:sldMkLst>
          <pc:docMk/>
          <pc:sldMk cId="1809880022" sldId="257"/>
        </pc:sldMkLst>
        <pc:picChg chg="add mod ord">
          <ac:chgData name="Howard Morrison" userId="953a7a86-74f4-47f3-8247-678123f7a62f" providerId="ADAL" clId="{2426DA55-86F8-49C6-A2F7-025B6D91814C}" dt="2022-04-07T15:52:00.749" v="4945" actId="14100"/>
          <ac:picMkLst>
            <pc:docMk/>
            <pc:sldMk cId="1809880022" sldId="257"/>
            <ac:picMk id="3" creationId="{4DCCB3B3-27AC-4D50-8A46-AD279C46CD4E}"/>
          </ac:picMkLst>
        </pc:picChg>
        <pc:picChg chg="del">
          <ac:chgData name="Howard Morrison" userId="953a7a86-74f4-47f3-8247-678123f7a62f" providerId="ADAL" clId="{2426DA55-86F8-49C6-A2F7-025B6D91814C}" dt="2022-03-16T16:46:40.450" v="1580" actId="478"/>
          <ac:picMkLst>
            <pc:docMk/>
            <pc:sldMk cId="1809880022" sldId="257"/>
            <ac:picMk id="3" creationId="{E1FBB45F-AE99-E54C-A76F-BA966B342855}"/>
          </ac:picMkLst>
        </pc:picChg>
        <pc:picChg chg="add del mod">
          <ac:chgData name="Howard Morrison" userId="953a7a86-74f4-47f3-8247-678123f7a62f" providerId="ADAL" clId="{2426DA55-86F8-49C6-A2F7-025B6D91814C}" dt="2022-04-07T15:50:49.703" v="4933" actId="478"/>
          <ac:picMkLst>
            <pc:docMk/>
            <pc:sldMk cId="1809880022" sldId="257"/>
            <ac:picMk id="1026" creationId="{C48E813F-E08C-49A0-98EF-2F140197BD46}"/>
          </ac:picMkLst>
        </pc:picChg>
      </pc:sldChg>
      <pc:sldChg chg="del">
        <pc:chgData name="Howard Morrison" userId="953a7a86-74f4-47f3-8247-678123f7a62f" providerId="ADAL" clId="{2426DA55-86F8-49C6-A2F7-025B6D91814C}" dt="2022-03-16T16:47:31.466" v="1587" actId="2696"/>
        <pc:sldMkLst>
          <pc:docMk/>
          <pc:sldMk cId="3046234359" sldId="258"/>
        </pc:sldMkLst>
      </pc:sldChg>
      <pc:sldChg chg="add del modNotesTx">
        <pc:chgData name="Howard Morrison" userId="953a7a86-74f4-47f3-8247-678123f7a62f" providerId="ADAL" clId="{2426DA55-86F8-49C6-A2F7-025B6D91814C}" dt="2022-03-18T15:07:42.724" v="2960" actId="20577"/>
        <pc:sldMkLst>
          <pc:docMk/>
          <pc:sldMk cId="1326450505" sldId="260"/>
        </pc:sldMkLst>
      </pc:sldChg>
      <pc:sldChg chg="modSp mod delCm modNotesTx">
        <pc:chgData name="Howard Morrison" userId="953a7a86-74f4-47f3-8247-678123f7a62f" providerId="ADAL" clId="{2426DA55-86F8-49C6-A2F7-025B6D91814C}" dt="2022-04-07T15:29:57.727" v="4808"/>
        <pc:sldMkLst>
          <pc:docMk/>
          <pc:sldMk cId="608967486" sldId="261"/>
        </pc:sldMkLst>
        <pc:spChg chg="mod">
          <ac:chgData name="Howard Morrison" userId="953a7a86-74f4-47f3-8247-678123f7a62f" providerId="ADAL" clId="{2426DA55-86F8-49C6-A2F7-025B6D91814C}" dt="2022-03-18T14:21:24.504" v="1605" actId="20577"/>
          <ac:spMkLst>
            <pc:docMk/>
            <pc:sldMk cId="608967486" sldId="261"/>
            <ac:spMk id="2" creationId="{CA128BB6-EDB3-6248-BFAE-E7EABE029238}"/>
          </ac:spMkLst>
        </pc:spChg>
        <pc:spChg chg="mod">
          <ac:chgData name="Howard Morrison" userId="953a7a86-74f4-47f3-8247-678123f7a62f" providerId="ADAL" clId="{2426DA55-86F8-49C6-A2F7-025B6D91814C}" dt="2022-03-15T14:26:08.436" v="149" actId="20577"/>
          <ac:spMkLst>
            <pc:docMk/>
            <pc:sldMk cId="608967486" sldId="261"/>
            <ac:spMk id="3" creationId="{6DB84852-FE2C-9140-9114-9B7D9DD2F4D9}"/>
          </ac:spMkLst>
        </pc:spChg>
      </pc:sldChg>
      <pc:sldChg chg="addSp delSp modSp mod modClrScheme addCm delCm chgLayout modNotesTx">
        <pc:chgData name="Howard Morrison" userId="953a7a86-74f4-47f3-8247-678123f7a62f" providerId="ADAL" clId="{2426DA55-86F8-49C6-A2F7-025B6D91814C}" dt="2022-04-07T16:16:40.907" v="4953"/>
        <pc:sldMkLst>
          <pc:docMk/>
          <pc:sldMk cId="589321082" sldId="263"/>
        </pc:sldMkLst>
        <pc:spChg chg="mod ord">
          <ac:chgData name="Howard Morrison" userId="953a7a86-74f4-47f3-8247-678123f7a62f" providerId="ADAL" clId="{2426DA55-86F8-49C6-A2F7-025B6D91814C}" dt="2022-04-07T15:43:06.133" v="4898" actId="20577"/>
          <ac:spMkLst>
            <pc:docMk/>
            <pc:sldMk cId="589321082" sldId="263"/>
            <ac:spMk id="2" creationId="{02A1225E-1AED-FA40-AFA2-6E36049AD680}"/>
          </ac:spMkLst>
        </pc:spChg>
        <pc:spChg chg="add del mod ord">
          <ac:chgData name="Howard Morrison" userId="953a7a86-74f4-47f3-8247-678123f7a62f" providerId="ADAL" clId="{2426DA55-86F8-49C6-A2F7-025B6D91814C}" dt="2022-03-18T15:23:36.823" v="3011" actId="12084"/>
          <ac:spMkLst>
            <pc:docMk/>
            <pc:sldMk cId="589321082" sldId="263"/>
            <ac:spMk id="3" creationId="{363EBFD0-B594-054C-A17B-437275A29784}"/>
          </ac:spMkLst>
        </pc:spChg>
        <pc:spChg chg="mod ord">
          <ac:chgData name="Howard Morrison" userId="953a7a86-74f4-47f3-8247-678123f7a62f" providerId="ADAL" clId="{2426DA55-86F8-49C6-A2F7-025B6D91814C}" dt="2022-03-18T15:22:36.983" v="3008" actId="700"/>
          <ac:spMkLst>
            <pc:docMk/>
            <pc:sldMk cId="589321082" sldId="263"/>
            <ac:spMk id="4" creationId="{8DF9EBBA-D914-CE4C-BB80-96B1F906C99C}"/>
          </ac:spMkLst>
        </pc:spChg>
        <pc:spChg chg="add del mod ord">
          <ac:chgData name="Howard Morrison" userId="953a7a86-74f4-47f3-8247-678123f7a62f" providerId="ADAL" clId="{2426DA55-86F8-49C6-A2F7-025B6D91814C}" dt="2022-03-18T15:22:43.254" v="3010"/>
          <ac:spMkLst>
            <pc:docMk/>
            <pc:sldMk cId="589321082" sldId="263"/>
            <ac:spMk id="9" creationId="{4897DBC8-FFFB-4D0C-867B-47EC2168FEB4}"/>
          </ac:spMkLst>
        </pc:spChg>
        <pc:graphicFrameChg chg="add del mod">
          <ac:chgData name="Howard Morrison" userId="953a7a86-74f4-47f3-8247-678123f7a62f" providerId="ADAL" clId="{2426DA55-86F8-49C6-A2F7-025B6D91814C}" dt="2022-03-18T15:20:22.148" v="2995" actId="12084"/>
          <ac:graphicFrameMkLst>
            <pc:docMk/>
            <pc:sldMk cId="589321082" sldId="263"/>
            <ac:graphicFrameMk id="6" creationId="{5331BA36-FC88-4A0F-916F-DE5C7CCAE139}"/>
          </ac:graphicFrameMkLst>
        </pc:graphicFrameChg>
        <pc:graphicFrameChg chg="add del mod modGraphic">
          <ac:chgData name="Howard Morrison" userId="953a7a86-74f4-47f3-8247-678123f7a62f" providerId="ADAL" clId="{2426DA55-86F8-49C6-A2F7-025B6D91814C}" dt="2022-03-18T15:22:20.297" v="3007" actId="12084"/>
          <ac:graphicFrameMkLst>
            <pc:docMk/>
            <pc:sldMk cId="589321082" sldId="263"/>
            <ac:graphicFrameMk id="8" creationId="{03C4A124-FC11-4078-8E94-425A804C1363}"/>
          </ac:graphicFrameMkLst>
        </pc:graphicFrameChg>
        <pc:graphicFrameChg chg="add mod">
          <ac:chgData name="Howard Morrison" userId="953a7a86-74f4-47f3-8247-678123f7a62f" providerId="ADAL" clId="{2426DA55-86F8-49C6-A2F7-025B6D91814C}" dt="2022-03-18T15:24:25.102" v="3013" actId="12100"/>
          <ac:graphicFrameMkLst>
            <pc:docMk/>
            <pc:sldMk cId="589321082" sldId="263"/>
            <ac:graphicFrameMk id="11" creationId="{FF123F84-9AD7-4358-ADF5-D1BF2B0873FF}"/>
          </ac:graphicFrameMkLst>
        </pc:graphicFrameChg>
        <pc:picChg chg="del">
          <ac:chgData name="Howard Morrison" userId="953a7a86-74f4-47f3-8247-678123f7a62f" providerId="ADAL" clId="{2426DA55-86F8-49C6-A2F7-025B6D91814C}" dt="2022-03-18T15:22:38.679" v="3009" actId="478"/>
          <ac:picMkLst>
            <pc:docMk/>
            <pc:sldMk cId="589321082" sldId="263"/>
            <ac:picMk id="5" creationId="{184CF157-017B-1E4D-8DFB-4D3E04B2DDD9}"/>
          </ac:picMkLst>
        </pc:picChg>
        <pc:picChg chg="add mod">
          <ac:chgData name="Howard Morrison" userId="953a7a86-74f4-47f3-8247-678123f7a62f" providerId="ADAL" clId="{2426DA55-86F8-49C6-A2F7-025B6D91814C}" dt="2022-03-18T15:22:43.254" v="3010"/>
          <ac:picMkLst>
            <pc:docMk/>
            <pc:sldMk cId="589321082" sldId="263"/>
            <ac:picMk id="10" creationId="{0F63F202-454D-4E20-BD6C-862DB1E5782B}"/>
          </ac:picMkLst>
        </pc:picChg>
      </pc:sldChg>
      <pc:sldChg chg="del">
        <pc:chgData name="Howard Morrison" userId="953a7a86-74f4-47f3-8247-678123f7a62f" providerId="ADAL" clId="{2426DA55-86F8-49C6-A2F7-025B6D91814C}" dt="2022-03-18T15:07:22.837" v="2956" actId="2696"/>
        <pc:sldMkLst>
          <pc:docMk/>
          <pc:sldMk cId="2179163121" sldId="264"/>
        </pc:sldMkLst>
      </pc:sldChg>
      <pc:sldChg chg="del ord">
        <pc:chgData name="Howard Morrison" userId="953a7a86-74f4-47f3-8247-678123f7a62f" providerId="ADAL" clId="{2426DA55-86F8-49C6-A2F7-025B6D91814C}" dt="2022-03-18T15:06:23.488" v="2952" actId="2696"/>
        <pc:sldMkLst>
          <pc:docMk/>
          <pc:sldMk cId="611595550" sldId="265"/>
        </pc:sldMkLst>
      </pc:sldChg>
      <pc:sldChg chg="addSp delSp modSp mod ord modClrScheme delCm chgLayout modNotesTx">
        <pc:chgData name="Howard Morrison" userId="953a7a86-74f4-47f3-8247-678123f7a62f" providerId="ADAL" clId="{2426DA55-86F8-49C6-A2F7-025B6D91814C}" dt="2022-04-07T15:46:52.620" v="4931"/>
        <pc:sldMkLst>
          <pc:docMk/>
          <pc:sldMk cId="610713535" sldId="266"/>
        </pc:sldMkLst>
        <pc:spChg chg="mod ord">
          <ac:chgData name="Howard Morrison" userId="953a7a86-74f4-47f3-8247-678123f7a62f" providerId="ADAL" clId="{2426DA55-86F8-49C6-A2F7-025B6D91814C}" dt="2022-03-22T13:45:57.035" v="3118" actId="700"/>
          <ac:spMkLst>
            <pc:docMk/>
            <pc:sldMk cId="610713535" sldId="266"/>
            <ac:spMk id="2" creationId="{18683F24-B8B5-8E4F-9702-282BA3988F94}"/>
          </ac:spMkLst>
        </pc:spChg>
        <pc:spChg chg="add del mod ord">
          <ac:chgData name="Howard Morrison" userId="953a7a86-74f4-47f3-8247-678123f7a62f" providerId="ADAL" clId="{2426DA55-86F8-49C6-A2F7-025B6D91814C}" dt="2022-03-22T13:52:53.351" v="3139" actId="12084"/>
          <ac:spMkLst>
            <pc:docMk/>
            <pc:sldMk cId="610713535" sldId="266"/>
            <ac:spMk id="3" creationId="{4FB237F7-DEDE-3946-8067-E698BCA01206}"/>
          </ac:spMkLst>
        </pc:spChg>
        <pc:spChg chg="mod ord">
          <ac:chgData name="Howard Morrison" userId="953a7a86-74f4-47f3-8247-678123f7a62f" providerId="ADAL" clId="{2426DA55-86F8-49C6-A2F7-025B6D91814C}" dt="2022-03-22T13:45:57.035" v="3118" actId="700"/>
          <ac:spMkLst>
            <pc:docMk/>
            <pc:sldMk cId="610713535" sldId="266"/>
            <ac:spMk id="4" creationId="{C71275EB-8229-4D42-BF1F-EB4C1DD8E5BE}"/>
          </ac:spMkLst>
        </pc:spChg>
        <pc:spChg chg="add del mod ord">
          <ac:chgData name="Howard Morrison" userId="953a7a86-74f4-47f3-8247-678123f7a62f" providerId="ADAL" clId="{2426DA55-86F8-49C6-A2F7-025B6D91814C}" dt="2022-03-22T13:43:20.876" v="3105" actId="700"/>
          <ac:spMkLst>
            <pc:docMk/>
            <pc:sldMk cId="610713535" sldId="266"/>
            <ac:spMk id="6" creationId="{137265C7-CB92-4EA7-AF7F-AD2D6EBFB50A}"/>
          </ac:spMkLst>
        </pc:spChg>
        <pc:spChg chg="add del mod ord">
          <ac:chgData name="Howard Morrison" userId="953a7a86-74f4-47f3-8247-678123f7a62f" providerId="ADAL" clId="{2426DA55-86F8-49C6-A2F7-025B6D91814C}" dt="2022-03-18T15:18:39.365" v="2993" actId="700"/>
          <ac:spMkLst>
            <pc:docMk/>
            <pc:sldMk cId="610713535" sldId="266"/>
            <ac:spMk id="6" creationId="{26398447-423E-4836-B730-68BEB053394C}"/>
          </ac:spMkLst>
        </pc:spChg>
        <pc:spChg chg="add del mod ord">
          <ac:chgData name="Howard Morrison" userId="953a7a86-74f4-47f3-8247-678123f7a62f" providerId="ADAL" clId="{2426DA55-86F8-49C6-A2F7-025B6D91814C}" dt="2022-03-18T15:18:39.365" v="2993" actId="700"/>
          <ac:spMkLst>
            <pc:docMk/>
            <pc:sldMk cId="610713535" sldId="266"/>
            <ac:spMk id="8" creationId="{58B2C952-37AF-49DE-BEDE-6A5ED8AAA07C}"/>
          </ac:spMkLst>
        </pc:spChg>
        <pc:spChg chg="add del mod ord">
          <ac:chgData name="Howard Morrison" userId="953a7a86-74f4-47f3-8247-678123f7a62f" providerId="ADAL" clId="{2426DA55-86F8-49C6-A2F7-025B6D91814C}" dt="2022-03-18T15:18:39.365" v="2993" actId="700"/>
          <ac:spMkLst>
            <pc:docMk/>
            <pc:sldMk cId="610713535" sldId="266"/>
            <ac:spMk id="10" creationId="{E2479118-F029-42ED-8A72-57B1E3465E18}"/>
          </ac:spMkLst>
        </pc:spChg>
        <pc:spChg chg="add del mod ord">
          <ac:chgData name="Howard Morrison" userId="953a7a86-74f4-47f3-8247-678123f7a62f" providerId="ADAL" clId="{2426DA55-86F8-49C6-A2F7-025B6D91814C}" dt="2022-03-22T13:46:06.385" v="3124"/>
          <ac:spMkLst>
            <pc:docMk/>
            <pc:sldMk cId="610713535" sldId="266"/>
            <ac:spMk id="14" creationId="{DD2A0046-0890-45ED-826F-5242D64B5947}"/>
          </ac:spMkLst>
        </pc:spChg>
        <pc:graphicFrameChg chg="add del mod">
          <ac:chgData name="Howard Morrison" userId="953a7a86-74f4-47f3-8247-678123f7a62f" providerId="ADAL" clId="{2426DA55-86F8-49C6-A2F7-025B6D91814C}" dt="2022-03-22T13:44:48.514" v="3111" actId="12084"/>
          <ac:graphicFrameMkLst>
            <pc:docMk/>
            <pc:sldMk cId="610713535" sldId="266"/>
            <ac:graphicFrameMk id="8" creationId="{C44D8CCC-9004-44A1-8C99-2F9AC50BF435}"/>
          </ac:graphicFrameMkLst>
        </pc:graphicFrameChg>
        <pc:graphicFrameChg chg="add del mod">
          <ac:chgData name="Howard Morrison" userId="953a7a86-74f4-47f3-8247-678123f7a62f" providerId="ADAL" clId="{2426DA55-86F8-49C6-A2F7-025B6D91814C}" dt="2022-03-22T13:45:00.769" v="3113" actId="12084"/>
          <ac:graphicFrameMkLst>
            <pc:docMk/>
            <pc:sldMk cId="610713535" sldId="266"/>
            <ac:graphicFrameMk id="10" creationId="{58B94BD2-654D-4062-A0FC-DBFE1E398D18}"/>
          </ac:graphicFrameMkLst>
        </pc:graphicFrameChg>
        <pc:graphicFrameChg chg="add del mod">
          <ac:chgData name="Howard Morrison" userId="953a7a86-74f4-47f3-8247-678123f7a62f" providerId="ADAL" clId="{2426DA55-86F8-49C6-A2F7-025B6D91814C}" dt="2022-03-22T13:45:42.673" v="3117" actId="12084"/>
          <ac:graphicFrameMkLst>
            <pc:docMk/>
            <pc:sldMk cId="610713535" sldId="266"/>
            <ac:graphicFrameMk id="12" creationId="{50BBEBC4-93B1-40AD-BEA2-5F52A4FD9E24}"/>
          </ac:graphicFrameMkLst>
        </pc:graphicFrameChg>
        <pc:graphicFrameChg chg="add del mod">
          <ac:chgData name="Howard Morrison" userId="953a7a86-74f4-47f3-8247-678123f7a62f" providerId="ADAL" clId="{2426DA55-86F8-49C6-A2F7-025B6D91814C}" dt="2022-03-22T13:46:51.203" v="3127" actId="12084"/>
          <ac:graphicFrameMkLst>
            <pc:docMk/>
            <pc:sldMk cId="610713535" sldId="266"/>
            <ac:graphicFrameMk id="16" creationId="{643BB148-2C0E-4C92-B483-8069050ADDC2}"/>
          </ac:graphicFrameMkLst>
        </pc:graphicFrameChg>
        <pc:graphicFrameChg chg="add del mod">
          <ac:chgData name="Howard Morrison" userId="953a7a86-74f4-47f3-8247-678123f7a62f" providerId="ADAL" clId="{2426DA55-86F8-49C6-A2F7-025B6D91814C}" dt="2022-03-22T13:47:14.810" v="3130" actId="12084"/>
          <ac:graphicFrameMkLst>
            <pc:docMk/>
            <pc:sldMk cId="610713535" sldId="266"/>
            <ac:graphicFrameMk id="17" creationId="{B4D64C8C-0405-4DCB-80D7-F98766A28481}"/>
          </ac:graphicFrameMkLst>
        </pc:graphicFrameChg>
        <pc:graphicFrameChg chg="add del mod">
          <ac:chgData name="Howard Morrison" userId="953a7a86-74f4-47f3-8247-678123f7a62f" providerId="ADAL" clId="{2426DA55-86F8-49C6-A2F7-025B6D91814C}" dt="2022-03-22T13:52:23.974" v="3138" actId="12084"/>
          <ac:graphicFrameMkLst>
            <pc:docMk/>
            <pc:sldMk cId="610713535" sldId="266"/>
            <ac:graphicFrameMk id="18" creationId="{4940DEB0-22A1-4A6E-9036-1E797251D052}"/>
          </ac:graphicFrameMkLst>
        </pc:graphicFrameChg>
        <pc:graphicFrameChg chg="add mod">
          <ac:chgData name="Howard Morrison" userId="953a7a86-74f4-47f3-8247-678123f7a62f" providerId="ADAL" clId="{2426DA55-86F8-49C6-A2F7-025B6D91814C}" dt="2022-03-22T13:54:51.014" v="3153" actId="20577"/>
          <ac:graphicFrameMkLst>
            <pc:docMk/>
            <pc:sldMk cId="610713535" sldId="266"/>
            <ac:graphicFrameMk id="19" creationId="{C293BD26-21F7-4B55-8BF4-772C770A5D12}"/>
          </ac:graphicFrameMkLst>
        </pc:graphicFrameChg>
        <pc:picChg chg="del">
          <ac:chgData name="Howard Morrison" userId="953a7a86-74f4-47f3-8247-678123f7a62f" providerId="ADAL" clId="{2426DA55-86F8-49C6-A2F7-025B6D91814C}" dt="2022-03-22T13:45:59.570" v="3119" actId="478"/>
          <ac:picMkLst>
            <pc:docMk/>
            <pc:sldMk cId="610713535" sldId="266"/>
            <ac:picMk id="5" creationId="{A5A69FA8-BDB4-2A4F-8950-5D86C5E5D749}"/>
          </ac:picMkLst>
        </pc:picChg>
        <pc:picChg chg="del mod">
          <ac:chgData name="Howard Morrison" userId="953a7a86-74f4-47f3-8247-678123f7a62f" providerId="ADAL" clId="{2426DA55-86F8-49C6-A2F7-025B6D91814C}" dt="2022-03-22T13:46:02.310" v="3121" actId="478"/>
          <ac:picMkLst>
            <pc:docMk/>
            <pc:sldMk cId="610713535" sldId="266"/>
            <ac:picMk id="7" creationId="{BAC82030-8952-604C-B717-0E8B93068333}"/>
          </ac:picMkLst>
        </pc:picChg>
        <pc:picChg chg="del">
          <ac:chgData name="Howard Morrison" userId="953a7a86-74f4-47f3-8247-678123f7a62f" providerId="ADAL" clId="{2426DA55-86F8-49C6-A2F7-025B6D91814C}" dt="2022-03-22T13:46:00.923" v="3120" actId="478"/>
          <ac:picMkLst>
            <pc:docMk/>
            <pc:sldMk cId="610713535" sldId="266"/>
            <ac:picMk id="9" creationId="{50FC79F1-A757-1741-B76D-98470701DA15}"/>
          </ac:picMkLst>
        </pc:picChg>
        <pc:picChg chg="del">
          <ac:chgData name="Howard Morrison" userId="953a7a86-74f4-47f3-8247-678123f7a62f" providerId="ADAL" clId="{2426DA55-86F8-49C6-A2F7-025B6D91814C}" dt="2022-03-22T13:46:03.775" v="3122" actId="478"/>
          <ac:picMkLst>
            <pc:docMk/>
            <pc:sldMk cId="610713535" sldId="266"/>
            <ac:picMk id="11" creationId="{34F9D823-8A46-6847-8D05-793D72B95F51}"/>
          </ac:picMkLst>
        </pc:picChg>
        <pc:picChg chg="del">
          <ac:chgData name="Howard Morrison" userId="953a7a86-74f4-47f3-8247-678123f7a62f" providerId="ADAL" clId="{2426DA55-86F8-49C6-A2F7-025B6D91814C}" dt="2022-03-22T13:46:04.896" v="3123" actId="478"/>
          <ac:picMkLst>
            <pc:docMk/>
            <pc:sldMk cId="610713535" sldId="266"/>
            <ac:picMk id="13" creationId="{41DDAE2B-5EB4-044C-9FFD-42498B4726EE}"/>
          </ac:picMkLst>
        </pc:picChg>
        <pc:picChg chg="add mod">
          <ac:chgData name="Howard Morrison" userId="953a7a86-74f4-47f3-8247-678123f7a62f" providerId="ADAL" clId="{2426DA55-86F8-49C6-A2F7-025B6D91814C}" dt="2022-03-22T13:46:12.500" v="3125" actId="14100"/>
          <ac:picMkLst>
            <pc:docMk/>
            <pc:sldMk cId="610713535" sldId="266"/>
            <ac:picMk id="15" creationId="{51E105E2-AEE4-442B-9259-37A0B5C0C0B2}"/>
          </ac:picMkLst>
        </pc:picChg>
      </pc:sldChg>
      <pc:sldChg chg="del">
        <pc:chgData name="Howard Morrison" userId="953a7a86-74f4-47f3-8247-678123f7a62f" providerId="ADAL" clId="{2426DA55-86F8-49C6-A2F7-025B6D91814C}" dt="2022-03-18T15:06:30.932" v="2954" actId="2696"/>
        <pc:sldMkLst>
          <pc:docMk/>
          <pc:sldMk cId="2124094955" sldId="267"/>
        </pc:sldMkLst>
      </pc:sldChg>
      <pc:sldChg chg="ord">
        <pc:chgData name="Howard Morrison" userId="953a7a86-74f4-47f3-8247-678123f7a62f" providerId="ADAL" clId="{2426DA55-86F8-49C6-A2F7-025B6D91814C}" dt="2022-03-16T16:47:46.545" v="1590"/>
        <pc:sldMkLst>
          <pc:docMk/>
          <pc:sldMk cId="1647952760" sldId="268"/>
        </pc:sldMkLst>
      </pc:sldChg>
      <pc:sldChg chg="del">
        <pc:chgData name="Howard Morrison" userId="953a7a86-74f4-47f3-8247-678123f7a62f" providerId="ADAL" clId="{2426DA55-86F8-49C6-A2F7-025B6D91814C}" dt="2022-03-16T16:47:34.197" v="1588" actId="2696"/>
        <pc:sldMkLst>
          <pc:docMk/>
          <pc:sldMk cId="2934365817" sldId="269"/>
        </pc:sldMkLst>
      </pc:sldChg>
      <pc:sldChg chg="modSp new mod delCm modNotesTx">
        <pc:chgData name="Howard Morrison" userId="953a7a86-74f4-47f3-8247-678123f7a62f" providerId="ADAL" clId="{2426DA55-86F8-49C6-A2F7-025B6D91814C}" dt="2022-04-20T22:41:50.187" v="5244" actId="20577"/>
        <pc:sldMkLst>
          <pc:docMk/>
          <pc:sldMk cId="4138714827" sldId="270"/>
        </pc:sldMkLst>
        <pc:spChg chg="mod">
          <ac:chgData name="Howard Morrison" userId="953a7a86-74f4-47f3-8247-678123f7a62f" providerId="ADAL" clId="{2426DA55-86F8-49C6-A2F7-025B6D91814C}" dt="2022-04-20T22:41:50.187" v="5244" actId="20577"/>
          <ac:spMkLst>
            <pc:docMk/>
            <pc:sldMk cId="4138714827" sldId="270"/>
            <ac:spMk id="2" creationId="{86E612D3-B470-4748-BBF4-5CEFDC420C9E}"/>
          </ac:spMkLst>
        </pc:spChg>
        <pc:spChg chg="mod">
          <ac:chgData name="Howard Morrison" userId="953a7a86-74f4-47f3-8247-678123f7a62f" providerId="ADAL" clId="{2426DA55-86F8-49C6-A2F7-025B6D91814C}" dt="2022-03-15T14:26:17.393" v="160" actId="20577"/>
          <ac:spMkLst>
            <pc:docMk/>
            <pc:sldMk cId="4138714827" sldId="270"/>
            <ac:spMk id="3" creationId="{923D3F48-F4DF-4E4F-BD9D-D7AEE321E2B1}"/>
          </ac:spMkLst>
        </pc:spChg>
      </pc:sldChg>
      <pc:sldChg chg="modSp new mod ord delCm">
        <pc:chgData name="Howard Morrison" userId="953a7a86-74f4-47f3-8247-678123f7a62f" providerId="ADAL" clId="{2426DA55-86F8-49C6-A2F7-025B6D91814C}" dt="2022-04-28T18:21:02.187" v="5373" actId="20577"/>
        <pc:sldMkLst>
          <pc:docMk/>
          <pc:sldMk cId="607440504" sldId="271"/>
        </pc:sldMkLst>
        <pc:spChg chg="mod">
          <ac:chgData name="Howard Morrison" userId="953a7a86-74f4-47f3-8247-678123f7a62f" providerId="ADAL" clId="{2426DA55-86F8-49C6-A2F7-025B6D91814C}" dt="2022-04-28T18:21:02.187" v="5373" actId="20577"/>
          <ac:spMkLst>
            <pc:docMk/>
            <pc:sldMk cId="607440504" sldId="271"/>
            <ac:spMk id="2" creationId="{55EB10AD-C978-4443-8830-20AAE921FA9A}"/>
          </ac:spMkLst>
        </pc:spChg>
        <pc:spChg chg="mod">
          <ac:chgData name="Howard Morrison" userId="953a7a86-74f4-47f3-8247-678123f7a62f" providerId="ADAL" clId="{2426DA55-86F8-49C6-A2F7-025B6D91814C}" dt="2022-03-15T14:53:11.217" v="467" actId="20577"/>
          <ac:spMkLst>
            <pc:docMk/>
            <pc:sldMk cId="607440504" sldId="271"/>
            <ac:spMk id="3" creationId="{CB85B76E-4D06-4E18-8479-85ED0ADD686B}"/>
          </ac:spMkLst>
        </pc:spChg>
      </pc:sldChg>
      <pc:sldChg chg="addSp delSp modSp new mod ord modClrScheme addCm delCm modCm chgLayout modNotesTx">
        <pc:chgData name="Howard Morrison" userId="953a7a86-74f4-47f3-8247-678123f7a62f" providerId="ADAL" clId="{2426DA55-86F8-49C6-A2F7-025B6D91814C}" dt="2022-04-27T13:40:44.108" v="5355" actId="5793"/>
        <pc:sldMkLst>
          <pc:docMk/>
          <pc:sldMk cId="1938689914" sldId="272"/>
        </pc:sldMkLst>
        <pc:spChg chg="del mod ord">
          <ac:chgData name="Howard Morrison" userId="953a7a86-74f4-47f3-8247-678123f7a62f" providerId="ADAL" clId="{2426DA55-86F8-49C6-A2F7-025B6D91814C}" dt="2022-03-15T15:53:12.989" v="593" actId="700"/>
          <ac:spMkLst>
            <pc:docMk/>
            <pc:sldMk cId="1938689914" sldId="272"/>
            <ac:spMk id="2" creationId="{8F9698C8-329A-46B6-B67D-4ECE7F01DC12}"/>
          </ac:spMkLst>
        </pc:spChg>
        <pc:spChg chg="add del mod ord">
          <ac:chgData name="Howard Morrison" userId="953a7a86-74f4-47f3-8247-678123f7a62f" providerId="ADAL" clId="{2426DA55-86F8-49C6-A2F7-025B6D91814C}" dt="2022-04-04T15:16:19.944" v="3905" actId="22"/>
          <ac:spMkLst>
            <pc:docMk/>
            <pc:sldMk cId="1938689914" sldId="272"/>
            <ac:spMk id="2" creationId="{BBA0F91F-67BB-47CB-8704-17F550662B6E}"/>
          </ac:spMkLst>
        </pc:spChg>
        <pc:spChg chg="del mod ord">
          <ac:chgData name="Howard Morrison" userId="953a7a86-74f4-47f3-8247-678123f7a62f" providerId="ADAL" clId="{2426DA55-86F8-49C6-A2F7-025B6D91814C}" dt="2022-03-15T15:53:12.989" v="593" actId="700"/>
          <ac:spMkLst>
            <pc:docMk/>
            <pc:sldMk cId="1938689914" sldId="272"/>
            <ac:spMk id="3" creationId="{ABAB6425-A23E-477E-B18A-E2FC28975BC7}"/>
          </ac:spMkLst>
        </pc:spChg>
        <pc:spChg chg="mod ord">
          <ac:chgData name="Howard Morrison" userId="953a7a86-74f4-47f3-8247-678123f7a62f" providerId="ADAL" clId="{2426DA55-86F8-49C6-A2F7-025B6D91814C}" dt="2022-04-04T15:16:17.176" v="3904" actId="700"/>
          <ac:spMkLst>
            <pc:docMk/>
            <pc:sldMk cId="1938689914" sldId="272"/>
            <ac:spMk id="4" creationId="{529E5AED-029E-4DA4-8DBC-DD9A949C6C87}"/>
          </ac:spMkLst>
        </pc:spChg>
        <pc:spChg chg="add mod ord">
          <ac:chgData name="Howard Morrison" userId="953a7a86-74f4-47f3-8247-678123f7a62f" providerId="ADAL" clId="{2426DA55-86F8-49C6-A2F7-025B6D91814C}" dt="2022-04-04T15:16:17.176" v="3904" actId="700"/>
          <ac:spMkLst>
            <pc:docMk/>
            <pc:sldMk cId="1938689914" sldId="272"/>
            <ac:spMk id="5" creationId="{923602B6-CE37-4357-9425-25D5C1A93EAA}"/>
          </ac:spMkLst>
        </pc:spChg>
        <pc:spChg chg="add mod ord">
          <ac:chgData name="Howard Morrison" userId="953a7a86-74f4-47f3-8247-678123f7a62f" providerId="ADAL" clId="{2426DA55-86F8-49C6-A2F7-025B6D91814C}" dt="2022-04-04T15:22:56.427" v="3944" actId="20577"/>
          <ac:spMkLst>
            <pc:docMk/>
            <pc:sldMk cId="1938689914" sldId="272"/>
            <ac:spMk id="6" creationId="{C5F10B0B-41B5-4FAD-B6CC-82FC3F171747}"/>
          </ac:spMkLst>
        </pc:spChg>
        <pc:spChg chg="add mod">
          <ac:chgData name="Howard Morrison" userId="953a7a86-74f4-47f3-8247-678123f7a62f" providerId="ADAL" clId="{2426DA55-86F8-49C6-A2F7-025B6D91814C}" dt="2022-04-04T18:42:35.430" v="4545" actId="1076"/>
          <ac:spMkLst>
            <pc:docMk/>
            <pc:sldMk cId="1938689914" sldId="272"/>
            <ac:spMk id="8" creationId="{E69A5903-BFEB-4F3B-827A-3704E62BB75D}"/>
          </ac:spMkLst>
        </pc:spChg>
        <pc:picChg chg="add mod ord">
          <ac:chgData name="Howard Morrison" userId="953a7a86-74f4-47f3-8247-678123f7a62f" providerId="ADAL" clId="{2426DA55-86F8-49C6-A2F7-025B6D91814C}" dt="2022-04-04T15:16:19.944" v="3905" actId="22"/>
          <ac:picMkLst>
            <pc:docMk/>
            <pc:sldMk cId="1938689914" sldId="272"/>
            <ac:picMk id="7" creationId="{0EF1610D-964C-4D77-8714-64E079807A35}"/>
          </ac:picMkLst>
        </pc:picChg>
      </pc:sldChg>
      <pc:sldChg chg="addSp modSp new del mod ord modShow modNotesTx">
        <pc:chgData name="Howard Morrison" userId="953a7a86-74f4-47f3-8247-678123f7a62f" providerId="ADAL" clId="{2426DA55-86F8-49C6-A2F7-025B6D91814C}" dt="2022-04-07T16:16:21.804" v="4952" actId="2696"/>
        <pc:sldMkLst>
          <pc:docMk/>
          <pc:sldMk cId="3797671687" sldId="273"/>
        </pc:sldMkLst>
        <pc:spChg chg="mod">
          <ac:chgData name="Howard Morrison" userId="953a7a86-74f4-47f3-8247-678123f7a62f" providerId="ADAL" clId="{2426DA55-86F8-49C6-A2F7-025B6D91814C}" dt="2022-03-16T16:36:23.816" v="1401" actId="207"/>
          <ac:spMkLst>
            <pc:docMk/>
            <pc:sldMk cId="3797671687" sldId="273"/>
            <ac:spMk id="2" creationId="{F834AF8D-F418-46C2-8439-8FC04395A0E6}"/>
          </ac:spMkLst>
        </pc:spChg>
        <pc:spChg chg="mod">
          <ac:chgData name="Howard Morrison" userId="953a7a86-74f4-47f3-8247-678123f7a62f" providerId="ADAL" clId="{2426DA55-86F8-49C6-A2F7-025B6D91814C}" dt="2022-03-16T16:29:12.821" v="1062" actId="20577"/>
          <ac:spMkLst>
            <pc:docMk/>
            <pc:sldMk cId="3797671687" sldId="273"/>
            <ac:spMk id="3" creationId="{7F82B192-5A11-4863-B92C-CA3C37CD46FE}"/>
          </ac:spMkLst>
        </pc:spChg>
        <pc:spChg chg="add mod">
          <ac:chgData name="Howard Morrison" userId="953a7a86-74f4-47f3-8247-678123f7a62f" providerId="ADAL" clId="{2426DA55-86F8-49C6-A2F7-025B6D91814C}" dt="2022-03-29T20:28:36.438" v="3575" actId="1076"/>
          <ac:spMkLst>
            <pc:docMk/>
            <pc:sldMk cId="3797671687" sldId="273"/>
            <ac:spMk id="5" creationId="{445BFB3E-589E-46A2-BEAD-9E47D07D914E}"/>
          </ac:spMkLst>
        </pc:spChg>
      </pc:sldChg>
      <pc:sldChg chg="addSp delSp modSp new mod delCm modNotesTx">
        <pc:chgData name="Howard Morrison" userId="953a7a86-74f4-47f3-8247-678123f7a62f" providerId="ADAL" clId="{2426DA55-86F8-49C6-A2F7-025B6D91814C}" dt="2022-04-07T15:31:43.417" v="4813"/>
        <pc:sldMkLst>
          <pc:docMk/>
          <pc:sldMk cId="3196907042" sldId="274"/>
        </pc:sldMkLst>
        <pc:spChg chg="add mod">
          <ac:chgData name="Howard Morrison" userId="953a7a86-74f4-47f3-8247-678123f7a62f" providerId="ADAL" clId="{2426DA55-86F8-49C6-A2F7-025B6D91814C}" dt="2022-03-29T20:22:05.129" v="3496" actId="14100"/>
          <ac:spMkLst>
            <pc:docMk/>
            <pc:sldMk cId="3196907042" sldId="274"/>
            <ac:spMk id="2" creationId="{03EE9814-5263-468E-BA88-AFCA38D65AFA}"/>
          </ac:spMkLst>
        </pc:spChg>
        <pc:spChg chg="del mod">
          <ac:chgData name="Howard Morrison" userId="953a7a86-74f4-47f3-8247-678123f7a62f" providerId="ADAL" clId="{2426DA55-86F8-49C6-A2F7-025B6D91814C}" dt="2022-03-16T16:32:15.262" v="1328" actId="12084"/>
          <ac:spMkLst>
            <pc:docMk/>
            <pc:sldMk cId="3196907042" sldId="274"/>
            <ac:spMk id="2" creationId="{77C24A9E-D589-4243-B15A-BC7A94800DDA}"/>
          </ac:spMkLst>
        </pc:spChg>
        <pc:spChg chg="mod">
          <ac:chgData name="Howard Morrison" userId="953a7a86-74f4-47f3-8247-678123f7a62f" providerId="ADAL" clId="{2426DA55-86F8-49C6-A2F7-025B6D91814C}" dt="2022-03-29T20:20:40.169" v="3405" actId="20577"/>
          <ac:spMkLst>
            <pc:docMk/>
            <pc:sldMk cId="3196907042" sldId="274"/>
            <ac:spMk id="3" creationId="{DD2BD0D2-5C8B-4268-84DD-3F03AAE1706A}"/>
          </ac:spMkLst>
        </pc:spChg>
        <pc:graphicFrameChg chg="add mod">
          <ac:chgData name="Howard Morrison" userId="953a7a86-74f4-47f3-8247-678123f7a62f" providerId="ADAL" clId="{2426DA55-86F8-49C6-A2F7-025B6D91814C}" dt="2022-03-29T20:23:55.461" v="3513" actId="20577"/>
          <ac:graphicFrameMkLst>
            <pc:docMk/>
            <pc:sldMk cId="3196907042" sldId="274"/>
            <ac:graphicFrameMk id="7" creationId="{E6A13047-B4A2-45A3-A618-6A5C7DD09EDA}"/>
          </ac:graphicFrameMkLst>
        </pc:graphicFrameChg>
      </pc:sldChg>
      <pc:sldChg chg="addSp delSp modSp new del mod modClrScheme chgLayout">
        <pc:chgData name="Howard Morrison" userId="953a7a86-74f4-47f3-8247-678123f7a62f" providerId="ADAL" clId="{2426DA55-86F8-49C6-A2F7-025B6D91814C}" dt="2022-03-18T15:24:52.208" v="3014" actId="2696"/>
        <pc:sldMkLst>
          <pc:docMk/>
          <pc:sldMk cId="1114180387" sldId="275"/>
        </pc:sldMkLst>
        <pc:spChg chg="del mod ord">
          <ac:chgData name="Howard Morrison" userId="953a7a86-74f4-47f3-8247-678123f7a62f" providerId="ADAL" clId="{2426DA55-86F8-49C6-A2F7-025B6D91814C}" dt="2022-03-18T15:08:13.066" v="2962" actId="700"/>
          <ac:spMkLst>
            <pc:docMk/>
            <pc:sldMk cId="1114180387" sldId="275"/>
            <ac:spMk id="2" creationId="{531A6462-A7C0-4AE4-B96B-05CA7A95A68B}"/>
          </ac:spMkLst>
        </pc:spChg>
        <pc:spChg chg="del mod ord">
          <ac:chgData name="Howard Morrison" userId="953a7a86-74f4-47f3-8247-678123f7a62f" providerId="ADAL" clId="{2426DA55-86F8-49C6-A2F7-025B6D91814C}" dt="2022-03-18T15:08:13.066" v="2962" actId="700"/>
          <ac:spMkLst>
            <pc:docMk/>
            <pc:sldMk cId="1114180387" sldId="275"/>
            <ac:spMk id="3" creationId="{6749E516-0FA5-4E60-8670-538DC4B13E69}"/>
          </ac:spMkLst>
        </pc:spChg>
        <pc:spChg chg="mod ord">
          <ac:chgData name="Howard Morrison" userId="953a7a86-74f4-47f3-8247-678123f7a62f" providerId="ADAL" clId="{2426DA55-86F8-49C6-A2F7-025B6D91814C}" dt="2022-03-18T15:08:13.066" v="2962" actId="700"/>
          <ac:spMkLst>
            <pc:docMk/>
            <pc:sldMk cId="1114180387" sldId="275"/>
            <ac:spMk id="4" creationId="{7FE589DE-C618-419D-B8D2-EEAC3DE4B2C0}"/>
          </ac:spMkLst>
        </pc:spChg>
        <pc:spChg chg="add mod ord">
          <ac:chgData name="Howard Morrison" userId="953a7a86-74f4-47f3-8247-678123f7a62f" providerId="ADAL" clId="{2426DA55-86F8-49C6-A2F7-025B6D91814C}" dt="2022-03-18T15:08:13.066" v="2962" actId="700"/>
          <ac:spMkLst>
            <pc:docMk/>
            <pc:sldMk cId="1114180387" sldId="275"/>
            <ac:spMk id="5" creationId="{D2EA532E-52DF-4062-9387-6AE8EABE15E5}"/>
          </ac:spMkLst>
        </pc:spChg>
        <pc:spChg chg="add mod ord">
          <ac:chgData name="Howard Morrison" userId="953a7a86-74f4-47f3-8247-678123f7a62f" providerId="ADAL" clId="{2426DA55-86F8-49C6-A2F7-025B6D91814C}" dt="2022-03-18T15:08:13.066" v="2962" actId="700"/>
          <ac:spMkLst>
            <pc:docMk/>
            <pc:sldMk cId="1114180387" sldId="275"/>
            <ac:spMk id="6" creationId="{A84C33A7-0348-44CF-8066-A7C89668CA6A}"/>
          </ac:spMkLst>
        </pc:spChg>
      </pc:sldChg>
      <pc:sldChg chg="addSp modSp del mod modClrScheme addCm chgLayout">
        <pc:chgData name="Howard Morrison" userId="953a7a86-74f4-47f3-8247-678123f7a62f" providerId="ADAL" clId="{2426DA55-86F8-49C6-A2F7-025B6D91814C}" dt="2022-04-07T15:40:52.098" v="4818" actId="2696"/>
        <pc:sldMkLst>
          <pc:docMk/>
          <pc:sldMk cId="1986228505" sldId="275"/>
        </pc:sldMkLst>
        <pc:spChg chg="mod ord">
          <ac:chgData name="Howard Morrison" userId="953a7a86-74f4-47f3-8247-678123f7a62f" providerId="ADAL" clId="{2426DA55-86F8-49C6-A2F7-025B6D91814C}" dt="2022-04-04T21:41:37.217" v="4792" actId="20577"/>
          <ac:spMkLst>
            <pc:docMk/>
            <pc:sldMk cId="1986228505" sldId="275"/>
            <ac:spMk id="2" creationId="{5F7DFD6B-5F93-4612-981B-AB4DEAAD288D}"/>
          </ac:spMkLst>
        </pc:spChg>
        <pc:spChg chg="mod ord">
          <ac:chgData name="Howard Morrison" userId="953a7a86-74f4-47f3-8247-678123f7a62f" providerId="ADAL" clId="{2426DA55-86F8-49C6-A2F7-025B6D91814C}" dt="2022-04-04T18:54:55.862" v="4586" actId="700"/>
          <ac:spMkLst>
            <pc:docMk/>
            <pc:sldMk cId="1986228505" sldId="275"/>
            <ac:spMk id="3" creationId="{956B834F-EE56-4D3F-B099-362CD39AE2D3}"/>
          </ac:spMkLst>
        </pc:spChg>
        <pc:spChg chg="mod ord">
          <ac:chgData name="Howard Morrison" userId="953a7a86-74f4-47f3-8247-678123f7a62f" providerId="ADAL" clId="{2426DA55-86F8-49C6-A2F7-025B6D91814C}" dt="2022-04-04T18:54:55.862" v="4586" actId="700"/>
          <ac:spMkLst>
            <pc:docMk/>
            <pc:sldMk cId="1986228505" sldId="275"/>
            <ac:spMk id="4" creationId="{CABB7FCE-4693-42FA-BFB6-55C931D60A3B}"/>
          </ac:spMkLst>
        </pc:spChg>
        <pc:spChg chg="add mod ord">
          <ac:chgData name="Howard Morrison" userId="953a7a86-74f4-47f3-8247-678123f7a62f" providerId="ADAL" clId="{2426DA55-86F8-49C6-A2F7-025B6D91814C}" dt="2022-04-04T21:46:21.376" v="4804" actId="6549"/>
          <ac:spMkLst>
            <pc:docMk/>
            <pc:sldMk cId="1986228505" sldId="275"/>
            <ac:spMk id="5" creationId="{A0A6D30C-9248-48DB-9CE5-954E1844494B}"/>
          </ac:spMkLst>
        </pc:spChg>
      </pc:sldChg>
      <pc:sldChg chg="addSp delSp modSp mod modClrScheme delCm chgLayout modNotesTx">
        <pc:chgData name="Howard Morrison" userId="953a7a86-74f4-47f3-8247-678123f7a62f" providerId="ADAL" clId="{2426DA55-86F8-49C6-A2F7-025B6D91814C}" dt="2022-04-07T15:46:26.781" v="4925"/>
        <pc:sldMkLst>
          <pc:docMk/>
          <pc:sldMk cId="1843283571" sldId="276"/>
        </pc:sldMkLst>
        <pc:spChg chg="add del mod">
          <ac:chgData name="Howard Morrison" userId="953a7a86-74f4-47f3-8247-678123f7a62f" providerId="ADAL" clId="{2426DA55-86F8-49C6-A2F7-025B6D91814C}" dt="2022-04-04T15:50:50.763" v="4253" actId="12084"/>
          <ac:spMkLst>
            <pc:docMk/>
            <pc:sldMk cId="1843283571" sldId="276"/>
            <ac:spMk id="2" creationId="{C1A98541-AEC9-41A0-9DFB-04379B427087}"/>
          </ac:spMkLst>
        </pc:spChg>
        <pc:spChg chg="mod ord">
          <ac:chgData name="Howard Morrison" userId="953a7a86-74f4-47f3-8247-678123f7a62f" providerId="ADAL" clId="{2426DA55-86F8-49C6-A2F7-025B6D91814C}" dt="2022-04-04T18:33:25.475" v="4484" actId="700"/>
          <ac:spMkLst>
            <pc:docMk/>
            <pc:sldMk cId="1843283571" sldId="276"/>
            <ac:spMk id="3" creationId="{42FF9A5A-369D-4F98-8E23-0BE0C2290BEB}"/>
          </ac:spMkLst>
        </pc:spChg>
        <pc:spChg chg="mod ord">
          <ac:chgData name="Howard Morrison" userId="953a7a86-74f4-47f3-8247-678123f7a62f" providerId="ADAL" clId="{2426DA55-86F8-49C6-A2F7-025B6D91814C}" dt="2022-04-04T18:33:25.475" v="4484" actId="700"/>
          <ac:spMkLst>
            <pc:docMk/>
            <pc:sldMk cId="1843283571" sldId="276"/>
            <ac:spMk id="4" creationId="{CFAF887A-CB78-415C-A7A0-C15634FD4593}"/>
          </ac:spMkLst>
        </pc:spChg>
        <pc:spChg chg="add del mod ord">
          <ac:chgData name="Howard Morrison" userId="953a7a86-74f4-47f3-8247-678123f7a62f" providerId="ADAL" clId="{2426DA55-86F8-49C6-A2F7-025B6D91814C}" dt="2022-04-04T18:37:12.215" v="4485" actId="22"/>
          <ac:spMkLst>
            <pc:docMk/>
            <pc:sldMk cId="1843283571" sldId="276"/>
            <ac:spMk id="12" creationId="{CBF7F52B-F949-4462-B25D-CF57B96961C2}"/>
          </ac:spMkLst>
        </pc:spChg>
        <pc:graphicFrameChg chg="add del mod">
          <ac:chgData name="Howard Morrison" userId="953a7a86-74f4-47f3-8247-678123f7a62f" providerId="ADAL" clId="{2426DA55-86F8-49C6-A2F7-025B6D91814C}" dt="2022-04-04T15:42:44.231" v="4238" actId="12084"/>
          <ac:graphicFrameMkLst>
            <pc:docMk/>
            <pc:sldMk cId="1843283571" sldId="276"/>
            <ac:graphicFrameMk id="5" creationId="{EC3C41E7-D61C-4093-A212-1DEC14D25A9A}"/>
          </ac:graphicFrameMkLst>
        </pc:graphicFrameChg>
        <pc:graphicFrameChg chg="add del mod">
          <ac:chgData name="Howard Morrison" userId="953a7a86-74f4-47f3-8247-678123f7a62f" providerId="ADAL" clId="{2426DA55-86F8-49C6-A2F7-025B6D91814C}" dt="2022-04-04T15:44:04.129" v="4241" actId="12084"/>
          <ac:graphicFrameMkLst>
            <pc:docMk/>
            <pc:sldMk cId="1843283571" sldId="276"/>
            <ac:graphicFrameMk id="6" creationId="{CFDFFC37-99D0-457E-9317-BC56020815CA}"/>
          </ac:graphicFrameMkLst>
        </pc:graphicFrameChg>
        <pc:graphicFrameChg chg="add del mod">
          <ac:chgData name="Howard Morrison" userId="953a7a86-74f4-47f3-8247-678123f7a62f" providerId="ADAL" clId="{2426DA55-86F8-49C6-A2F7-025B6D91814C}" dt="2022-04-04T15:44:26.036" v="4244" actId="12084"/>
          <ac:graphicFrameMkLst>
            <pc:docMk/>
            <pc:sldMk cId="1843283571" sldId="276"/>
            <ac:graphicFrameMk id="7" creationId="{046FC61B-2373-4657-8F79-573BA22B9CB3}"/>
          </ac:graphicFrameMkLst>
        </pc:graphicFrameChg>
        <pc:graphicFrameChg chg="add del mod">
          <ac:chgData name="Howard Morrison" userId="953a7a86-74f4-47f3-8247-678123f7a62f" providerId="ADAL" clId="{2426DA55-86F8-49C6-A2F7-025B6D91814C}" dt="2022-04-04T15:45:12.353" v="4247" actId="12084"/>
          <ac:graphicFrameMkLst>
            <pc:docMk/>
            <pc:sldMk cId="1843283571" sldId="276"/>
            <ac:graphicFrameMk id="8" creationId="{BE23E398-991C-42E8-B240-717AAE09F9F3}"/>
          </ac:graphicFrameMkLst>
        </pc:graphicFrameChg>
        <pc:graphicFrameChg chg="add del mod">
          <ac:chgData name="Howard Morrison" userId="953a7a86-74f4-47f3-8247-678123f7a62f" providerId="ADAL" clId="{2426DA55-86F8-49C6-A2F7-025B6D91814C}" dt="2022-04-04T15:49:23.321" v="4250" actId="12084"/>
          <ac:graphicFrameMkLst>
            <pc:docMk/>
            <pc:sldMk cId="1843283571" sldId="276"/>
            <ac:graphicFrameMk id="9" creationId="{76C3F368-ECA1-4350-9D94-11E264A8F212}"/>
          </ac:graphicFrameMkLst>
        </pc:graphicFrameChg>
        <pc:graphicFrameChg chg="add del mod">
          <ac:chgData name="Howard Morrison" userId="953a7a86-74f4-47f3-8247-678123f7a62f" providerId="ADAL" clId="{2426DA55-86F8-49C6-A2F7-025B6D91814C}" dt="2022-04-04T15:49:38.562" v="4252" actId="12084"/>
          <ac:graphicFrameMkLst>
            <pc:docMk/>
            <pc:sldMk cId="1843283571" sldId="276"/>
            <ac:graphicFrameMk id="10" creationId="{E7A82B29-D9FA-44EF-B354-0D40524A3CA1}"/>
          </ac:graphicFrameMkLst>
        </pc:graphicFrameChg>
        <pc:graphicFrameChg chg="add mod ord">
          <ac:chgData name="Howard Morrison" userId="953a7a86-74f4-47f3-8247-678123f7a62f" providerId="ADAL" clId="{2426DA55-86F8-49C6-A2F7-025B6D91814C}" dt="2022-04-04T18:33:25.475" v="4484" actId="700"/>
          <ac:graphicFrameMkLst>
            <pc:docMk/>
            <pc:sldMk cId="1843283571" sldId="276"/>
            <ac:graphicFrameMk id="11" creationId="{CCFAB787-DE4A-4BC5-84A8-1CF119FB73C6}"/>
          </ac:graphicFrameMkLst>
        </pc:graphicFrameChg>
        <pc:picChg chg="add mod ord">
          <ac:chgData name="Howard Morrison" userId="953a7a86-74f4-47f3-8247-678123f7a62f" providerId="ADAL" clId="{2426DA55-86F8-49C6-A2F7-025B6D91814C}" dt="2022-04-04T18:37:12.215" v="4485" actId="22"/>
          <ac:picMkLst>
            <pc:docMk/>
            <pc:sldMk cId="1843283571" sldId="276"/>
            <ac:picMk id="14" creationId="{30C66BA9-D893-41E0-A1EA-AF68DDB32165}"/>
          </ac:picMkLst>
        </pc:picChg>
      </pc:sldChg>
      <pc:sldChg chg="addSp delSp modSp mod modClrScheme delCm chgLayout modNotesTx">
        <pc:chgData name="Howard Morrison" userId="953a7a86-74f4-47f3-8247-678123f7a62f" providerId="ADAL" clId="{2426DA55-86F8-49C6-A2F7-025B6D91814C}" dt="2022-04-07T15:46:33.936" v="4927"/>
        <pc:sldMkLst>
          <pc:docMk/>
          <pc:sldMk cId="3079349896" sldId="277"/>
        </pc:sldMkLst>
        <pc:spChg chg="add del mod">
          <ac:chgData name="Howard Morrison" userId="953a7a86-74f4-47f3-8247-678123f7a62f" providerId="ADAL" clId="{2426DA55-86F8-49C6-A2F7-025B6D91814C}" dt="2022-04-04T18:23:46.939" v="4350" actId="12084"/>
          <ac:spMkLst>
            <pc:docMk/>
            <pc:sldMk cId="3079349896" sldId="277"/>
            <ac:spMk id="2" creationId="{C3369FBD-F9E1-434C-80EF-ED4AD3123DF2}"/>
          </ac:spMkLst>
        </pc:spChg>
        <pc:spChg chg="mod ord">
          <ac:chgData name="Howard Morrison" userId="953a7a86-74f4-47f3-8247-678123f7a62f" providerId="ADAL" clId="{2426DA55-86F8-49C6-A2F7-025B6D91814C}" dt="2022-04-04T18:32:11.890" v="4480" actId="700"/>
          <ac:spMkLst>
            <pc:docMk/>
            <pc:sldMk cId="3079349896" sldId="277"/>
            <ac:spMk id="3" creationId="{DCBC3A66-DDEA-4390-84BC-DED5EE7E75A0}"/>
          </ac:spMkLst>
        </pc:spChg>
        <pc:spChg chg="mod ord">
          <ac:chgData name="Howard Morrison" userId="953a7a86-74f4-47f3-8247-678123f7a62f" providerId="ADAL" clId="{2426DA55-86F8-49C6-A2F7-025B6D91814C}" dt="2022-04-04T18:32:11.890" v="4480" actId="700"/>
          <ac:spMkLst>
            <pc:docMk/>
            <pc:sldMk cId="3079349896" sldId="277"/>
            <ac:spMk id="4" creationId="{354B4B0E-53DF-469F-8032-A264FF017D33}"/>
          </ac:spMkLst>
        </pc:spChg>
        <pc:spChg chg="add del mod ord">
          <ac:chgData name="Howard Morrison" userId="953a7a86-74f4-47f3-8247-678123f7a62f" providerId="ADAL" clId="{2426DA55-86F8-49C6-A2F7-025B6D91814C}" dt="2022-04-04T18:33:08.272" v="4483" actId="22"/>
          <ac:spMkLst>
            <pc:docMk/>
            <pc:sldMk cId="3079349896" sldId="277"/>
            <ac:spMk id="9" creationId="{309BB5F0-307C-4976-B67D-6C7BFAD24B6C}"/>
          </ac:spMkLst>
        </pc:spChg>
        <pc:graphicFrameChg chg="add del mod">
          <ac:chgData name="Howard Morrison" userId="953a7a86-74f4-47f3-8247-678123f7a62f" providerId="ADAL" clId="{2426DA55-86F8-49C6-A2F7-025B6D91814C}" dt="2022-04-04T18:20:56.927" v="4343" actId="12084"/>
          <ac:graphicFrameMkLst>
            <pc:docMk/>
            <pc:sldMk cId="3079349896" sldId="277"/>
            <ac:graphicFrameMk id="5" creationId="{C4697DCB-6283-4E98-897B-BE608119F1AB}"/>
          </ac:graphicFrameMkLst>
        </pc:graphicFrameChg>
        <pc:graphicFrameChg chg="add del mod">
          <ac:chgData name="Howard Morrison" userId="953a7a86-74f4-47f3-8247-678123f7a62f" providerId="ADAL" clId="{2426DA55-86F8-49C6-A2F7-025B6D91814C}" dt="2022-04-04T18:22:04.617" v="4347" actId="12084"/>
          <ac:graphicFrameMkLst>
            <pc:docMk/>
            <pc:sldMk cId="3079349896" sldId="277"/>
            <ac:graphicFrameMk id="6" creationId="{FBA79D7B-949B-444F-AFA4-D987E504DC90}"/>
          </ac:graphicFrameMkLst>
        </pc:graphicFrameChg>
        <pc:graphicFrameChg chg="add del mod">
          <ac:chgData name="Howard Morrison" userId="953a7a86-74f4-47f3-8247-678123f7a62f" providerId="ADAL" clId="{2426DA55-86F8-49C6-A2F7-025B6D91814C}" dt="2022-04-04T18:23:09.382" v="4349" actId="12084"/>
          <ac:graphicFrameMkLst>
            <pc:docMk/>
            <pc:sldMk cId="3079349896" sldId="277"/>
            <ac:graphicFrameMk id="7" creationId="{0C560DD0-09CA-4B5B-BF5B-5475310258FF}"/>
          </ac:graphicFrameMkLst>
        </pc:graphicFrameChg>
        <pc:graphicFrameChg chg="add mod ord">
          <ac:chgData name="Howard Morrison" userId="953a7a86-74f4-47f3-8247-678123f7a62f" providerId="ADAL" clId="{2426DA55-86F8-49C6-A2F7-025B6D91814C}" dt="2022-04-04T18:32:11.890" v="4480" actId="700"/>
          <ac:graphicFrameMkLst>
            <pc:docMk/>
            <pc:sldMk cId="3079349896" sldId="277"/>
            <ac:graphicFrameMk id="8" creationId="{D21B113A-7483-4A5E-8F6D-EC6B679F3107}"/>
          </ac:graphicFrameMkLst>
        </pc:graphicFrameChg>
        <pc:picChg chg="add del mod ord">
          <ac:chgData name="Howard Morrison" userId="953a7a86-74f4-47f3-8247-678123f7a62f" providerId="ADAL" clId="{2426DA55-86F8-49C6-A2F7-025B6D91814C}" dt="2022-04-04T18:32:44.372" v="4482" actId="22"/>
          <ac:picMkLst>
            <pc:docMk/>
            <pc:sldMk cId="3079349896" sldId="277"/>
            <ac:picMk id="11" creationId="{32F790CC-2015-4E8E-8EB1-D73C299FA282}"/>
          </ac:picMkLst>
        </pc:picChg>
        <pc:picChg chg="add mod ord">
          <ac:chgData name="Howard Morrison" userId="953a7a86-74f4-47f3-8247-678123f7a62f" providerId="ADAL" clId="{2426DA55-86F8-49C6-A2F7-025B6D91814C}" dt="2022-04-04T18:33:08.272" v="4483" actId="22"/>
          <ac:picMkLst>
            <pc:docMk/>
            <pc:sldMk cId="3079349896" sldId="277"/>
            <ac:picMk id="13" creationId="{C0406423-4933-41D5-BEC5-E539E0A7B04A}"/>
          </ac:picMkLst>
        </pc:picChg>
      </pc:sldChg>
      <pc:sldChg chg="addSp delSp modSp mod modClrScheme delCm chgLayout modNotesTx">
        <pc:chgData name="Howard Morrison" userId="953a7a86-74f4-47f3-8247-678123f7a62f" providerId="ADAL" clId="{2426DA55-86F8-49C6-A2F7-025B6D91814C}" dt="2022-04-07T15:46:41.776" v="4929"/>
        <pc:sldMkLst>
          <pc:docMk/>
          <pc:sldMk cId="350506413" sldId="278"/>
        </pc:sldMkLst>
        <pc:spChg chg="add del mod ord">
          <ac:chgData name="Howard Morrison" userId="953a7a86-74f4-47f3-8247-678123f7a62f" providerId="ADAL" clId="{2426DA55-86F8-49C6-A2F7-025B6D91814C}" dt="2022-04-04T18:44:20.202" v="4581" actId="12084"/>
          <ac:spMkLst>
            <pc:docMk/>
            <pc:sldMk cId="350506413" sldId="278"/>
            <ac:spMk id="2" creationId="{6D777696-DF90-49AB-9E0D-681A0F23067C}"/>
          </ac:spMkLst>
        </pc:spChg>
        <pc:spChg chg="mod ord">
          <ac:chgData name="Howard Morrison" userId="953a7a86-74f4-47f3-8247-678123f7a62f" providerId="ADAL" clId="{2426DA55-86F8-49C6-A2F7-025B6D91814C}" dt="2022-04-04T18:28:27.217" v="4478" actId="700"/>
          <ac:spMkLst>
            <pc:docMk/>
            <pc:sldMk cId="350506413" sldId="278"/>
            <ac:spMk id="3" creationId="{CF53DECC-F206-446C-A852-4BE391AE2EB0}"/>
          </ac:spMkLst>
        </pc:spChg>
        <pc:spChg chg="mod ord">
          <ac:chgData name="Howard Morrison" userId="953a7a86-74f4-47f3-8247-678123f7a62f" providerId="ADAL" clId="{2426DA55-86F8-49C6-A2F7-025B6D91814C}" dt="2022-04-04T18:28:27.217" v="4478" actId="700"/>
          <ac:spMkLst>
            <pc:docMk/>
            <pc:sldMk cId="350506413" sldId="278"/>
            <ac:spMk id="4" creationId="{78A4634D-36C4-477F-9AA3-D56917CE7E79}"/>
          </ac:spMkLst>
        </pc:spChg>
        <pc:spChg chg="add del mod ord">
          <ac:chgData name="Howard Morrison" userId="953a7a86-74f4-47f3-8247-678123f7a62f" providerId="ADAL" clId="{2426DA55-86F8-49C6-A2F7-025B6D91814C}" dt="2022-04-04T18:29:08.144" v="4479" actId="22"/>
          <ac:spMkLst>
            <pc:docMk/>
            <pc:sldMk cId="350506413" sldId="278"/>
            <ac:spMk id="6" creationId="{EDA44EC8-0F27-4F82-9E17-519C40F4BA07}"/>
          </ac:spMkLst>
        </pc:spChg>
        <pc:graphicFrameChg chg="add del mod">
          <ac:chgData name="Howard Morrison" userId="953a7a86-74f4-47f3-8247-678123f7a62f" providerId="ADAL" clId="{2426DA55-86F8-49C6-A2F7-025B6D91814C}" dt="2022-04-04T18:28:02.807" v="4477" actId="12084"/>
          <ac:graphicFrameMkLst>
            <pc:docMk/>
            <pc:sldMk cId="350506413" sldId="278"/>
            <ac:graphicFrameMk id="5" creationId="{1EE3855E-1009-4A0F-BF3E-929700111E51}"/>
          </ac:graphicFrameMkLst>
        </pc:graphicFrameChg>
        <pc:graphicFrameChg chg="add mod">
          <ac:chgData name="Howard Morrison" userId="953a7a86-74f4-47f3-8247-678123f7a62f" providerId="ADAL" clId="{2426DA55-86F8-49C6-A2F7-025B6D91814C}" dt="2022-04-04T18:44:46.461" v="4584" actId="13782"/>
          <ac:graphicFrameMkLst>
            <pc:docMk/>
            <pc:sldMk cId="350506413" sldId="278"/>
            <ac:graphicFrameMk id="9" creationId="{75522C82-FE97-485D-B87B-F016D60D9107}"/>
          </ac:graphicFrameMkLst>
        </pc:graphicFrameChg>
        <pc:picChg chg="add mod ord">
          <ac:chgData name="Howard Morrison" userId="953a7a86-74f4-47f3-8247-678123f7a62f" providerId="ADAL" clId="{2426DA55-86F8-49C6-A2F7-025B6D91814C}" dt="2022-04-04T18:29:08.144" v="4479" actId="22"/>
          <ac:picMkLst>
            <pc:docMk/>
            <pc:sldMk cId="350506413" sldId="278"/>
            <ac:picMk id="8" creationId="{2161C7E5-164F-480E-ADED-052207B82127}"/>
          </ac:picMkLst>
        </pc:picChg>
      </pc:sldChg>
      <pc:sldChg chg="addSp delSp modSp new mod modClrScheme chgLayout">
        <pc:chgData name="Howard Morrison" userId="953a7a86-74f4-47f3-8247-678123f7a62f" providerId="ADAL" clId="{2426DA55-86F8-49C6-A2F7-025B6D91814C}" dt="2022-04-04T18:43:30.827" v="4579" actId="207"/>
        <pc:sldMkLst>
          <pc:docMk/>
          <pc:sldMk cId="2743831343" sldId="279"/>
        </pc:sldMkLst>
        <pc:spChg chg="del mod ord">
          <ac:chgData name="Howard Morrison" userId="953a7a86-74f4-47f3-8247-678123f7a62f" providerId="ADAL" clId="{2426DA55-86F8-49C6-A2F7-025B6D91814C}" dt="2022-04-04T15:16:44.294" v="3906" actId="700"/>
          <ac:spMkLst>
            <pc:docMk/>
            <pc:sldMk cId="2743831343" sldId="279"/>
            <ac:spMk id="2" creationId="{5F152489-9B38-48F9-B1BE-F9CDCFCF412D}"/>
          </ac:spMkLst>
        </pc:spChg>
        <pc:spChg chg="del mod ord">
          <ac:chgData name="Howard Morrison" userId="953a7a86-74f4-47f3-8247-678123f7a62f" providerId="ADAL" clId="{2426DA55-86F8-49C6-A2F7-025B6D91814C}" dt="2022-04-04T15:16:44.294" v="3906" actId="700"/>
          <ac:spMkLst>
            <pc:docMk/>
            <pc:sldMk cId="2743831343" sldId="279"/>
            <ac:spMk id="3" creationId="{9EFD3D43-488C-4934-905C-C73C75877761}"/>
          </ac:spMkLst>
        </pc:spChg>
        <pc:spChg chg="mod ord">
          <ac:chgData name="Howard Morrison" userId="953a7a86-74f4-47f3-8247-678123f7a62f" providerId="ADAL" clId="{2426DA55-86F8-49C6-A2F7-025B6D91814C}" dt="2022-04-04T15:16:44.294" v="3906" actId="700"/>
          <ac:spMkLst>
            <pc:docMk/>
            <pc:sldMk cId="2743831343" sldId="279"/>
            <ac:spMk id="4" creationId="{A4D13467-A155-4F3A-A174-73E46DBC577B}"/>
          </ac:spMkLst>
        </pc:spChg>
        <pc:spChg chg="add mod ord">
          <ac:chgData name="Howard Morrison" userId="953a7a86-74f4-47f3-8247-678123f7a62f" providerId="ADAL" clId="{2426DA55-86F8-49C6-A2F7-025B6D91814C}" dt="2022-04-04T15:38:15.914" v="4216" actId="20577"/>
          <ac:spMkLst>
            <pc:docMk/>
            <pc:sldMk cId="2743831343" sldId="279"/>
            <ac:spMk id="5" creationId="{CD9EB5DC-4B11-4A41-A3E8-325409ED9F11}"/>
          </ac:spMkLst>
        </pc:spChg>
        <pc:spChg chg="add mod ord">
          <ac:chgData name="Howard Morrison" userId="953a7a86-74f4-47f3-8247-678123f7a62f" providerId="ADAL" clId="{2426DA55-86F8-49C6-A2F7-025B6D91814C}" dt="2022-04-04T15:37:26.266" v="4138" actId="20577"/>
          <ac:spMkLst>
            <pc:docMk/>
            <pc:sldMk cId="2743831343" sldId="279"/>
            <ac:spMk id="6" creationId="{24C1ABC8-DA32-438A-9F89-D6C74D2E79EF}"/>
          </ac:spMkLst>
        </pc:spChg>
        <pc:spChg chg="add del mod ord">
          <ac:chgData name="Howard Morrison" userId="953a7a86-74f4-47f3-8247-678123f7a62f" providerId="ADAL" clId="{2426DA55-86F8-49C6-A2F7-025B6D91814C}" dt="2022-04-04T15:19:25.178" v="3911" actId="22"/>
          <ac:spMkLst>
            <pc:docMk/>
            <pc:sldMk cId="2743831343" sldId="279"/>
            <ac:spMk id="7" creationId="{DD237C85-8B4D-4402-BB42-3A29E0C46AC6}"/>
          </ac:spMkLst>
        </pc:spChg>
        <pc:spChg chg="add mod">
          <ac:chgData name="Howard Morrison" userId="953a7a86-74f4-47f3-8247-678123f7a62f" providerId="ADAL" clId="{2426DA55-86F8-49C6-A2F7-025B6D91814C}" dt="2022-04-04T18:43:30.827" v="4579" actId="207"/>
          <ac:spMkLst>
            <pc:docMk/>
            <pc:sldMk cId="2743831343" sldId="279"/>
            <ac:spMk id="12" creationId="{6948226F-82FC-434A-BB87-B649E90BEF70}"/>
          </ac:spMkLst>
        </pc:spChg>
        <pc:picChg chg="add del mod ord">
          <ac:chgData name="Howard Morrison" userId="953a7a86-74f4-47f3-8247-678123f7a62f" providerId="ADAL" clId="{2426DA55-86F8-49C6-A2F7-025B6D91814C}" dt="2022-04-04T15:19:05.678" v="3910" actId="22"/>
          <ac:picMkLst>
            <pc:docMk/>
            <pc:sldMk cId="2743831343" sldId="279"/>
            <ac:picMk id="9" creationId="{85F28583-277F-4651-948B-6561B8B0B0E8}"/>
          </ac:picMkLst>
        </pc:picChg>
        <pc:picChg chg="add mod ord">
          <ac:chgData name="Howard Morrison" userId="953a7a86-74f4-47f3-8247-678123f7a62f" providerId="ADAL" clId="{2426DA55-86F8-49C6-A2F7-025B6D91814C}" dt="2022-04-04T15:19:25.178" v="3911" actId="22"/>
          <ac:picMkLst>
            <pc:docMk/>
            <pc:sldMk cId="2743831343" sldId="279"/>
            <ac:picMk id="11" creationId="{2034DB00-C920-4274-A683-73FF62F65B6C}"/>
          </ac:picMkLst>
        </pc:picChg>
      </pc:sldChg>
      <pc:sldChg chg="modSp mod delCm">
        <pc:chgData name="Howard Morrison" userId="953a7a86-74f4-47f3-8247-678123f7a62f" providerId="ADAL" clId="{2426DA55-86F8-49C6-A2F7-025B6D91814C}" dt="2022-04-07T16:17:38.724" v="4968" actId="313"/>
        <pc:sldMkLst>
          <pc:docMk/>
          <pc:sldMk cId="3509431662" sldId="280"/>
        </pc:sldMkLst>
        <pc:spChg chg="mod">
          <ac:chgData name="Howard Morrison" userId="953a7a86-74f4-47f3-8247-678123f7a62f" providerId="ADAL" clId="{2426DA55-86F8-49C6-A2F7-025B6D91814C}" dt="2022-04-07T16:15:50.298" v="4949" actId="20577"/>
          <ac:spMkLst>
            <pc:docMk/>
            <pc:sldMk cId="3509431662" sldId="280"/>
            <ac:spMk id="2" creationId="{F834AF8D-F418-46C2-8439-8FC04395A0E6}"/>
          </ac:spMkLst>
        </pc:spChg>
        <pc:spChg chg="mod">
          <ac:chgData name="Howard Morrison" userId="953a7a86-74f4-47f3-8247-678123f7a62f" providerId="ADAL" clId="{2426DA55-86F8-49C6-A2F7-025B6D91814C}" dt="2022-04-07T16:17:38.724" v="4968" actId="313"/>
          <ac:spMkLst>
            <pc:docMk/>
            <pc:sldMk cId="3509431662" sldId="280"/>
            <ac:spMk id="5" creationId="{445BFB3E-589E-46A2-BEAD-9E47D07D914E}"/>
          </ac:spMkLst>
        </pc:spChg>
      </pc:sldChg>
      <pc:sldChg chg="modSp mod delCm">
        <pc:chgData name="Howard Morrison" userId="953a7a86-74f4-47f3-8247-678123f7a62f" providerId="ADAL" clId="{2426DA55-86F8-49C6-A2F7-025B6D91814C}" dt="2022-04-19T15:16:30.891" v="4980" actId="14100"/>
        <pc:sldMkLst>
          <pc:docMk/>
          <pc:sldMk cId="890801520" sldId="281"/>
        </pc:sldMkLst>
        <pc:spChg chg="mod">
          <ac:chgData name="Howard Morrison" userId="953a7a86-74f4-47f3-8247-678123f7a62f" providerId="ADAL" clId="{2426DA55-86F8-49C6-A2F7-025B6D91814C}" dt="2022-04-19T15:16:30.891" v="4980" actId="14100"/>
          <ac:spMkLst>
            <pc:docMk/>
            <pc:sldMk cId="890801520" sldId="281"/>
            <ac:spMk id="8" creationId="{C0A151DE-8AEC-4FE3-BEBB-A29D81C330AE}"/>
          </ac:spMkLst>
        </pc:spChg>
      </pc:sldChg>
      <pc:sldChg chg="del">
        <pc:chgData name="Howard Morrison" userId="953a7a86-74f4-47f3-8247-678123f7a62f" providerId="ADAL" clId="{2426DA55-86F8-49C6-A2F7-025B6D91814C}" dt="2022-03-15T14:24:26.905" v="133" actId="2696"/>
        <pc:sldMkLst>
          <pc:docMk/>
          <pc:sldMk cId="1820072216" sldId="296"/>
        </pc:sldMkLst>
      </pc:sldChg>
      <pc:sldChg chg="del">
        <pc:chgData name="Howard Morrison" userId="953a7a86-74f4-47f3-8247-678123f7a62f" providerId="ADAL" clId="{2426DA55-86F8-49C6-A2F7-025B6D91814C}" dt="2022-03-15T14:24:26.905" v="133" actId="2696"/>
        <pc:sldMkLst>
          <pc:docMk/>
          <pc:sldMk cId="1196666444" sldId="297"/>
        </pc:sldMkLst>
      </pc:sldChg>
      <pc:sldChg chg="del">
        <pc:chgData name="Howard Morrison" userId="953a7a86-74f4-47f3-8247-678123f7a62f" providerId="ADAL" clId="{2426DA55-86F8-49C6-A2F7-025B6D91814C}" dt="2022-03-15T14:24:26.905" v="133" actId="2696"/>
        <pc:sldMkLst>
          <pc:docMk/>
          <pc:sldMk cId="2101537561" sldId="299"/>
        </pc:sldMkLst>
      </pc:sldChg>
      <pc:sldMasterChg chg="delSldLayout">
        <pc:chgData name="Howard Morrison" userId="953a7a86-74f4-47f3-8247-678123f7a62f" providerId="ADAL" clId="{2426DA55-86F8-49C6-A2F7-025B6D91814C}" dt="2022-03-15T14:24:26.905" v="133" actId="2696"/>
        <pc:sldMasterMkLst>
          <pc:docMk/>
          <pc:sldMasterMk cId="1879060386" sldId="2147483648"/>
        </pc:sldMasterMkLst>
        <pc:sldLayoutChg chg="del">
          <pc:chgData name="Howard Morrison" userId="953a7a86-74f4-47f3-8247-678123f7a62f" providerId="ADAL" clId="{2426DA55-86F8-49C6-A2F7-025B6D91814C}" dt="2022-03-15T14:24:26.905" v="133" actId="2696"/>
          <pc:sldLayoutMkLst>
            <pc:docMk/>
            <pc:sldMasterMk cId="1879060386" sldId="2147483648"/>
            <pc:sldLayoutMk cId="2754951833" sldId="2147483661"/>
          </pc:sldLayoutMkLst>
        </pc:sldLayoutChg>
      </pc:sldMasterChg>
    </pc:docChg>
  </pc:docChgLst>
  <pc:docChgLst>
    <pc:chgData name="Jennifer Medeiros" userId="05c1e96a-7838-4c8f-9207-ccf2c313ded2" providerId="ADAL" clId="{11E9D04D-3358-D249-9BF0-8BE46B3648EB}"/>
    <pc:docChg chg="modSld">
      <pc:chgData name="Jennifer Medeiros" userId="05c1e96a-7838-4c8f-9207-ccf2c313ded2" providerId="ADAL" clId="{11E9D04D-3358-D249-9BF0-8BE46B3648EB}" dt="2021-11-30T17:41:30.315" v="0" actId="14826"/>
      <pc:docMkLst>
        <pc:docMk/>
      </pc:docMkLst>
      <pc:sldChg chg="modSp">
        <pc:chgData name="Jennifer Medeiros" userId="05c1e96a-7838-4c8f-9207-ccf2c313ded2" providerId="ADAL" clId="{11E9D04D-3358-D249-9BF0-8BE46B3648EB}" dt="2021-11-30T17:41:30.315" v="0" actId="14826"/>
        <pc:sldMkLst>
          <pc:docMk/>
          <pc:sldMk cId="1809880022" sldId="257"/>
        </pc:sldMkLst>
        <pc:picChg chg="mod">
          <ac:chgData name="Jennifer Medeiros" userId="05c1e96a-7838-4c8f-9207-ccf2c313ded2" providerId="ADAL" clId="{11E9D04D-3358-D249-9BF0-8BE46B3648EB}" dt="2021-11-30T17:41:30.315" v="0" actId="14826"/>
          <ac:picMkLst>
            <pc:docMk/>
            <pc:sldMk cId="1809880022" sldId="257"/>
            <ac:picMk id="3" creationId="{E1FBB45F-AE99-E54C-A76F-BA966B342855}"/>
          </ac:picMkLst>
        </pc:picChg>
      </pc:sldChg>
    </pc:docChg>
  </pc:docChgLst>
  <pc:docChgLst>
    <pc:chgData name="Howard Morrison" userId="S::hmorrison@sriinternational.com::953a7a86-74f4-47f3-8247-678123f7a62f" providerId="AD" clId="Web-{57DB0D9E-F575-8832-0599-3809592B4407}"/>
    <pc:docChg chg="modSld">
      <pc:chgData name="Howard Morrison" userId="S::hmorrison@sriinternational.com::953a7a86-74f4-47f3-8247-678123f7a62f" providerId="AD" clId="Web-{57DB0D9E-F575-8832-0599-3809592B4407}" dt="2022-04-19T15:11:34.153" v="6" actId="20577"/>
      <pc:docMkLst>
        <pc:docMk/>
      </pc:docMkLst>
      <pc:sldChg chg="modSp">
        <pc:chgData name="Howard Morrison" userId="S::hmorrison@sriinternational.com::953a7a86-74f4-47f3-8247-678123f7a62f" providerId="AD" clId="Web-{57DB0D9E-F575-8832-0599-3809592B4407}" dt="2022-04-19T15:11:34.153" v="6" actId="20577"/>
        <pc:sldMkLst>
          <pc:docMk/>
          <pc:sldMk cId="890801520" sldId="281"/>
        </pc:sldMkLst>
        <pc:spChg chg="mod">
          <ac:chgData name="Howard Morrison" userId="S::hmorrison@sriinternational.com::953a7a86-74f4-47f3-8247-678123f7a62f" providerId="AD" clId="Web-{57DB0D9E-F575-8832-0599-3809592B4407}" dt="2022-04-19T15:11:34.153" v="6" actId="20577"/>
          <ac:spMkLst>
            <pc:docMk/>
            <pc:sldMk cId="890801520" sldId="281"/>
            <ac:spMk id="8" creationId="{C0A151DE-8AEC-4FE3-BEBB-A29D81C330AE}"/>
          </ac:spMkLst>
        </pc:spChg>
      </pc:sldChg>
    </pc:docChg>
  </pc:docChgLst>
  <pc:docChgLst>
    <pc:chgData name="Missy Coffey" userId="S::mcoffey@sriinternational.com::0e5674ce-401b-41ea-87ef-71e4a07ea0c7" providerId="AD" clId="Web-{3147280E-AA23-553C-61AF-B96E6AFCFFFC}"/>
    <pc:docChg chg="modSld">
      <pc:chgData name="Missy Coffey" userId="S::mcoffey@sriinternational.com::0e5674ce-401b-41ea-87ef-71e4a07ea0c7" providerId="AD" clId="Web-{3147280E-AA23-553C-61AF-B96E6AFCFFFC}" dt="2022-04-01T21:50:10.576" v="0" actId="20577"/>
      <pc:docMkLst>
        <pc:docMk/>
      </pc:docMkLst>
      <pc:sldChg chg="modSp">
        <pc:chgData name="Missy Coffey" userId="S::mcoffey@sriinternational.com::0e5674ce-401b-41ea-87ef-71e4a07ea0c7" providerId="AD" clId="Web-{3147280E-AA23-553C-61AF-B96E6AFCFFFC}" dt="2022-04-01T21:50:10.576" v="0" actId="20577"/>
        <pc:sldMkLst>
          <pc:docMk/>
          <pc:sldMk cId="3797671687" sldId="273"/>
        </pc:sldMkLst>
        <pc:spChg chg="mod">
          <ac:chgData name="Missy Coffey" userId="S::mcoffey@sriinternational.com::0e5674ce-401b-41ea-87ef-71e4a07ea0c7" providerId="AD" clId="Web-{3147280E-AA23-553C-61AF-B96E6AFCFFFC}" dt="2022-04-01T21:50:10.576" v="0" actId="20577"/>
          <ac:spMkLst>
            <pc:docMk/>
            <pc:sldMk cId="3797671687" sldId="273"/>
            <ac:spMk id="2" creationId="{F834AF8D-F418-46C2-8439-8FC04395A0E6}"/>
          </ac:spMkLst>
        </pc:spChg>
      </pc:sldChg>
    </pc:docChg>
  </pc:docChgLst>
  <pc:docChgLst>
    <pc:chgData name="Roxanne Jones" userId="eee357d1-15dd-4a73-981c-b7041387288c" providerId="ADAL" clId="{053D72BC-6A1F-411F-8251-05F6B9091ABF}"/>
    <pc:docChg chg="modSld">
      <pc:chgData name="Roxanne Jones" userId="eee357d1-15dd-4a73-981c-b7041387288c" providerId="ADAL" clId="{053D72BC-6A1F-411F-8251-05F6B9091ABF}" dt="2022-08-09T23:34:21.232" v="39" actId="1076"/>
      <pc:docMkLst>
        <pc:docMk/>
      </pc:docMkLst>
      <pc:sldChg chg="addSp modSp">
        <pc:chgData name="Roxanne Jones" userId="eee357d1-15dd-4a73-981c-b7041387288c" providerId="ADAL" clId="{053D72BC-6A1F-411F-8251-05F6B9091ABF}" dt="2022-08-09T23:34:21.232" v="39" actId="1076"/>
        <pc:sldMkLst>
          <pc:docMk/>
          <pc:sldMk cId="3046234359" sldId="258"/>
        </pc:sldMkLst>
        <pc:spChg chg="add mod">
          <ac:chgData name="Roxanne Jones" userId="eee357d1-15dd-4a73-981c-b7041387288c" providerId="ADAL" clId="{053D72BC-6A1F-411F-8251-05F6B9091ABF}" dt="2022-08-09T23:34:21.232" v="39" actId="1076"/>
          <ac:spMkLst>
            <pc:docMk/>
            <pc:sldMk cId="3046234359" sldId="258"/>
            <ac:spMk id="2" creationId="{70BE6BC2-4F58-789A-5097-F8303903B9D9}"/>
          </ac:spMkLst>
        </pc:spChg>
      </pc:sldChg>
      <pc:sldChg chg="modSp">
        <pc:chgData name="Roxanne Jones" userId="eee357d1-15dd-4a73-981c-b7041387288c" providerId="ADAL" clId="{053D72BC-6A1F-411F-8251-05F6B9091ABF}" dt="2022-08-09T23:20:01.643" v="1" actId="20577"/>
        <pc:sldMkLst>
          <pc:docMk/>
          <pc:sldMk cId="2421399704" sldId="285"/>
        </pc:sldMkLst>
        <pc:spChg chg="mod">
          <ac:chgData name="Roxanne Jones" userId="eee357d1-15dd-4a73-981c-b7041387288c" providerId="ADAL" clId="{053D72BC-6A1F-411F-8251-05F6B9091ABF}" dt="2022-08-09T23:20:01.643" v="1" actId="20577"/>
          <ac:spMkLst>
            <pc:docMk/>
            <pc:sldMk cId="2421399704" sldId="285"/>
            <ac:spMk id="2" creationId="{76EC88CE-D4FD-91A4-D342-1BADA3795BBB}"/>
          </ac:spMkLst>
        </pc:spChg>
      </pc:sldChg>
    </pc:docChg>
  </pc:docChgLst>
  <pc:docChgLst>
    <pc:chgData name="Roxanne Jones" userId="eee357d1-15dd-4a73-981c-b7041387288c" providerId="ADAL" clId="{A2999231-8A68-4518-A3B2-AAA130F34070}"/>
    <pc:docChg chg="custSel modSld">
      <pc:chgData name="Roxanne Jones" userId="eee357d1-15dd-4a73-981c-b7041387288c" providerId="ADAL" clId="{A2999231-8A68-4518-A3B2-AAA130F34070}" dt="2022-09-20T00:35:38.561" v="376" actId="962"/>
      <pc:docMkLst>
        <pc:docMk/>
      </pc:docMkLst>
      <pc:sldChg chg="modSp addCm delCm">
        <pc:chgData name="Roxanne Jones" userId="eee357d1-15dd-4a73-981c-b7041387288c" providerId="ADAL" clId="{A2999231-8A68-4518-A3B2-AAA130F34070}" dt="2022-09-20T00:27:57.811" v="360" actId="962"/>
        <pc:sldMkLst>
          <pc:docMk/>
          <pc:sldMk cId="3046234359" sldId="258"/>
        </pc:sldMkLst>
        <pc:picChg chg="mod">
          <ac:chgData name="Roxanne Jones" userId="eee357d1-15dd-4a73-981c-b7041387288c" providerId="ADAL" clId="{A2999231-8A68-4518-A3B2-AAA130F34070}" dt="2022-09-20T00:27:57.811" v="360" actId="962"/>
          <ac:picMkLst>
            <pc:docMk/>
            <pc:sldMk cId="3046234359" sldId="258"/>
            <ac:picMk id="3" creationId="{FBED78AD-5340-E940-B854-BDBF787D67BA}"/>
          </ac:picMkLst>
        </pc:picChg>
      </pc:sldChg>
      <pc:sldChg chg="modSp">
        <pc:chgData name="Roxanne Jones" userId="eee357d1-15dd-4a73-981c-b7041387288c" providerId="ADAL" clId="{A2999231-8A68-4518-A3B2-AAA130F34070}" dt="2022-09-15T20:38:18.368" v="246" actId="14430"/>
        <pc:sldMkLst>
          <pc:docMk/>
          <pc:sldMk cId="1326450505" sldId="260"/>
        </pc:sldMkLst>
        <pc:spChg chg="mod">
          <ac:chgData name="Roxanne Jones" userId="eee357d1-15dd-4a73-981c-b7041387288c" providerId="ADAL" clId="{A2999231-8A68-4518-A3B2-AAA130F34070}" dt="2022-09-15T20:38:18.368" v="246" actId="14430"/>
          <ac:spMkLst>
            <pc:docMk/>
            <pc:sldMk cId="1326450505" sldId="260"/>
            <ac:spMk id="6" creationId="{5AEC30ED-4147-4D76-8E15-46A4BB310334}"/>
          </ac:spMkLst>
        </pc:spChg>
      </pc:sldChg>
      <pc:sldChg chg="modSp">
        <pc:chgData name="Roxanne Jones" userId="eee357d1-15dd-4a73-981c-b7041387288c" providerId="ADAL" clId="{A2999231-8A68-4518-A3B2-AAA130F34070}" dt="2022-09-15T18:29:38.346" v="27"/>
        <pc:sldMkLst>
          <pc:docMk/>
          <pc:sldMk cId="3196907042" sldId="274"/>
        </pc:sldMkLst>
        <pc:spChg chg="mod">
          <ac:chgData name="Roxanne Jones" userId="eee357d1-15dd-4a73-981c-b7041387288c" providerId="ADAL" clId="{A2999231-8A68-4518-A3B2-AAA130F34070}" dt="2022-09-15T18:29:38.346" v="27"/>
          <ac:spMkLst>
            <pc:docMk/>
            <pc:sldMk cId="3196907042" sldId="274"/>
            <ac:spMk id="5" creationId="{36DFEABE-02DA-3401-EBA0-D253615277D8}"/>
          </ac:spMkLst>
        </pc:spChg>
        <pc:picChg chg="mod">
          <ac:chgData name="Roxanne Jones" userId="eee357d1-15dd-4a73-981c-b7041387288c" providerId="ADAL" clId="{A2999231-8A68-4518-A3B2-AAA130F34070}" dt="2022-09-15T18:29:34.704" v="26"/>
          <ac:picMkLst>
            <pc:docMk/>
            <pc:sldMk cId="3196907042" sldId="274"/>
            <ac:picMk id="46" creationId="{A0E76ADD-1908-FC45-A18A-D96CB16F4294}"/>
          </ac:picMkLst>
        </pc:picChg>
      </pc:sldChg>
      <pc:sldChg chg="modSp">
        <pc:chgData name="Roxanne Jones" userId="eee357d1-15dd-4a73-981c-b7041387288c" providerId="ADAL" clId="{A2999231-8A68-4518-A3B2-AAA130F34070}" dt="2022-09-15T20:37:44.020" v="243"/>
        <pc:sldMkLst>
          <pc:docMk/>
          <pc:sldMk cId="717067689" sldId="282"/>
        </pc:sldMkLst>
        <pc:spChg chg="mod">
          <ac:chgData name="Roxanne Jones" userId="eee357d1-15dd-4a73-981c-b7041387288c" providerId="ADAL" clId="{A2999231-8A68-4518-A3B2-AAA130F34070}" dt="2022-09-15T20:37:42.405" v="241"/>
          <ac:spMkLst>
            <pc:docMk/>
            <pc:sldMk cId="717067689" sldId="282"/>
            <ac:spMk id="5" creationId="{23C41DB5-BEEC-FF5C-20DF-4A7E49ED9804}"/>
          </ac:spMkLst>
        </pc:spChg>
        <pc:spChg chg="mod">
          <ac:chgData name="Roxanne Jones" userId="eee357d1-15dd-4a73-981c-b7041387288c" providerId="ADAL" clId="{A2999231-8A68-4518-A3B2-AAA130F34070}" dt="2022-09-15T20:37:44.020" v="243"/>
          <ac:spMkLst>
            <pc:docMk/>
            <pc:sldMk cId="717067689" sldId="282"/>
            <ac:spMk id="7" creationId="{9B3EA587-73F2-C929-0956-6CF2D21C7AD7}"/>
          </ac:spMkLst>
        </pc:spChg>
      </pc:sldChg>
      <pc:sldChg chg="modSp">
        <pc:chgData name="Roxanne Jones" userId="eee357d1-15dd-4a73-981c-b7041387288c" providerId="ADAL" clId="{A2999231-8A68-4518-A3B2-AAA130F34070}" dt="2022-09-20T00:35:38.561" v="376" actId="962"/>
        <pc:sldMkLst>
          <pc:docMk/>
          <pc:sldMk cId="3676739660" sldId="283"/>
        </pc:sldMkLst>
        <pc:spChg chg="mod">
          <ac:chgData name="Roxanne Jones" userId="eee357d1-15dd-4a73-981c-b7041387288c" providerId="ADAL" clId="{A2999231-8A68-4518-A3B2-AAA130F34070}" dt="2022-09-15T18:20:58.891" v="3" actId="20577"/>
          <ac:spMkLst>
            <pc:docMk/>
            <pc:sldMk cId="3676739660" sldId="283"/>
            <ac:spMk id="3" creationId="{89B3B45F-A882-190E-1D27-15435389D497}"/>
          </ac:spMkLst>
        </pc:spChg>
        <pc:spChg chg="mod">
          <ac:chgData name="Roxanne Jones" userId="eee357d1-15dd-4a73-981c-b7041387288c" providerId="ADAL" clId="{A2999231-8A68-4518-A3B2-AAA130F34070}" dt="2022-09-15T20:37:35.044" v="240"/>
          <ac:spMkLst>
            <pc:docMk/>
            <pc:sldMk cId="3676739660" sldId="283"/>
            <ac:spMk id="7" creationId="{A48982A9-42C1-4AAB-7D5A-C95893CB81FE}"/>
          </ac:spMkLst>
        </pc:spChg>
        <pc:picChg chg="mod">
          <ac:chgData name="Roxanne Jones" userId="eee357d1-15dd-4a73-981c-b7041387288c" providerId="ADAL" clId="{A2999231-8A68-4518-A3B2-AAA130F34070}" dt="2022-09-20T00:35:38.561" v="376" actId="962"/>
          <ac:picMkLst>
            <pc:docMk/>
            <pc:sldMk cId="3676739660" sldId="283"/>
            <ac:picMk id="13" creationId="{FD9766AE-AEA4-1CEA-BA4F-2644DE76297A}"/>
          </ac:picMkLst>
        </pc:picChg>
      </pc:sldChg>
      <pc:sldChg chg="modSp">
        <pc:chgData name="Roxanne Jones" userId="eee357d1-15dd-4a73-981c-b7041387288c" providerId="ADAL" clId="{A2999231-8A68-4518-A3B2-AAA130F34070}" dt="2022-09-15T20:34:19.203" v="232"/>
        <pc:sldMkLst>
          <pc:docMk/>
          <pc:sldMk cId="1860845803" sldId="284"/>
        </pc:sldMkLst>
        <pc:spChg chg="mod">
          <ac:chgData name="Roxanne Jones" userId="eee357d1-15dd-4a73-981c-b7041387288c" providerId="ADAL" clId="{A2999231-8A68-4518-A3B2-AAA130F34070}" dt="2022-09-15T20:28:16.191" v="33"/>
          <ac:spMkLst>
            <pc:docMk/>
            <pc:sldMk cId="1860845803" sldId="284"/>
            <ac:spMk id="3" creationId="{DD2BD0D2-5C8B-4268-84DD-3F03AAE1706A}"/>
          </ac:spMkLst>
        </pc:spChg>
        <pc:spChg chg="mod">
          <ac:chgData name="Roxanne Jones" userId="eee357d1-15dd-4a73-981c-b7041387288c" providerId="ADAL" clId="{A2999231-8A68-4518-A3B2-AAA130F34070}" dt="2022-09-15T20:28:13.391" v="30"/>
          <ac:spMkLst>
            <pc:docMk/>
            <pc:sldMk cId="1860845803" sldId="284"/>
            <ac:spMk id="4" creationId="{C9DB3560-82A9-4482-8BE0-B8CAC4E62F09}"/>
          </ac:spMkLst>
        </pc:spChg>
        <pc:spChg chg="mod">
          <ac:chgData name="Roxanne Jones" userId="eee357d1-15dd-4a73-981c-b7041387288c" providerId="ADAL" clId="{A2999231-8A68-4518-A3B2-AAA130F34070}" dt="2022-09-15T20:29:53.651" v="83"/>
          <ac:spMkLst>
            <pc:docMk/>
            <pc:sldMk cId="1860845803" sldId="284"/>
            <ac:spMk id="30" creationId="{B683CE47-3774-2249-B096-F76068D6DB42}"/>
          </ac:spMkLst>
        </pc:spChg>
        <pc:spChg chg="mod">
          <ac:chgData name="Roxanne Jones" userId="eee357d1-15dd-4a73-981c-b7041387288c" providerId="ADAL" clId="{A2999231-8A68-4518-A3B2-AAA130F34070}" dt="2022-09-15T20:33:04.007" v="213"/>
          <ac:spMkLst>
            <pc:docMk/>
            <pc:sldMk cId="1860845803" sldId="284"/>
            <ac:spMk id="31" creationId="{27BCFD6D-E222-6C4E-964C-360DD76F425C}"/>
          </ac:spMkLst>
        </pc:spChg>
        <pc:spChg chg="mod">
          <ac:chgData name="Roxanne Jones" userId="eee357d1-15dd-4a73-981c-b7041387288c" providerId="ADAL" clId="{A2999231-8A68-4518-A3B2-AAA130F34070}" dt="2022-09-15T20:32:48.331" v="208"/>
          <ac:spMkLst>
            <pc:docMk/>
            <pc:sldMk cId="1860845803" sldId="284"/>
            <ac:spMk id="32" creationId="{EB412533-01B6-8446-88A6-5FE08C0F9D15}"/>
          </ac:spMkLst>
        </pc:spChg>
        <pc:spChg chg="mod">
          <ac:chgData name="Roxanne Jones" userId="eee357d1-15dd-4a73-981c-b7041387288c" providerId="ADAL" clId="{A2999231-8A68-4518-A3B2-AAA130F34070}" dt="2022-09-15T20:34:02.143" v="224"/>
          <ac:spMkLst>
            <pc:docMk/>
            <pc:sldMk cId="1860845803" sldId="284"/>
            <ac:spMk id="33" creationId="{67DEA0F1-A80B-F54D-A5E9-1AAF6041BB59}"/>
          </ac:spMkLst>
        </pc:spChg>
        <pc:spChg chg="mod">
          <ac:chgData name="Roxanne Jones" userId="eee357d1-15dd-4a73-981c-b7041387288c" providerId="ADAL" clId="{A2999231-8A68-4518-A3B2-AAA130F34070}" dt="2022-09-15T20:29:45.386" v="76"/>
          <ac:spMkLst>
            <pc:docMk/>
            <pc:sldMk cId="1860845803" sldId="284"/>
            <ac:spMk id="34" creationId="{BC2A00FA-3318-074B-BC13-C6981A45ABBE}"/>
          </ac:spMkLst>
        </pc:spChg>
        <pc:spChg chg="mod">
          <ac:chgData name="Roxanne Jones" userId="eee357d1-15dd-4a73-981c-b7041387288c" providerId="ADAL" clId="{A2999231-8A68-4518-A3B2-AAA130F34070}" dt="2022-09-15T20:32:56.814" v="212"/>
          <ac:spMkLst>
            <pc:docMk/>
            <pc:sldMk cId="1860845803" sldId="284"/>
            <ac:spMk id="35" creationId="{0F1CE885-F1B5-2761-EAC8-C8D17AD7F522}"/>
          </ac:spMkLst>
        </pc:spChg>
        <pc:spChg chg="mod">
          <ac:chgData name="Roxanne Jones" userId="eee357d1-15dd-4a73-981c-b7041387288c" providerId="ADAL" clId="{A2999231-8A68-4518-A3B2-AAA130F34070}" dt="2022-09-15T20:30:09.319" v="107"/>
          <ac:spMkLst>
            <pc:docMk/>
            <pc:sldMk cId="1860845803" sldId="284"/>
            <ac:spMk id="36" creationId="{AB3C1485-95E9-5C3D-522C-8509AC55A3F9}"/>
          </ac:spMkLst>
        </pc:spChg>
        <pc:spChg chg="mod">
          <ac:chgData name="Roxanne Jones" userId="eee357d1-15dd-4a73-981c-b7041387288c" providerId="ADAL" clId="{A2999231-8A68-4518-A3B2-AAA130F34070}" dt="2022-09-15T20:30:16.462" v="123"/>
          <ac:spMkLst>
            <pc:docMk/>
            <pc:sldMk cId="1860845803" sldId="284"/>
            <ac:spMk id="37" creationId="{DBF9675B-D62B-3D0C-549C-6CE4B66F5ACB}"/>
          </ac:spMkLst>
        </pc:spChg>
        <pc:spChg chg="mod">
          <ac:chgData name="Roxanne Jones" userId="eee357d1-15dd-4a73-981c-b7041387288c" providerId="ADAL" clId="{A2999231-8A68-4518-A3B2-AAA130F34070}" dt="2022-09-15T20:30:22.492" v="132"/>
          <ac:spMkLst>
            <pc:docMk/>
            <pc:sldMk cId="1860845803" sldId="284"/>
            <ac:spMk id="38" creationId="{873A6C89-1D6B-FAFA-75F8-EDD4DA899538}"/>
          </ac:spMkLst>
        </pc:spChg>
        <pc:picChg chg="mod">
          <ac:chgData name="Roxanne Jones" userId="eee357d1-15dd-4a73-981c-b7041387288c" providerId="ADAL" clId="{A2999231-8A68-4518-A3B2-AAA130F34070}" dt="2022-09-15T20:32:30.395" v="207"/>
          <ac:picMkLst>
            <pc:docMk/>
            <pc:sldMk cId="1860845803" sldId="284"/>
            <ac:picMk id="6" creationId="{C7964655-07CF-7D44-BCFD-9E07BDD82BD8}"/>
          </ac:picMkLst>
        </pc:picChg>
        <pc:picChg chg="mod">
          <ac:chgData name="Roxanne Jones" userId="eee357d1-15dd-4a73-981c-b7041387288c" providerId="ADAL" clId="{A2999231-8A68-4518-A3B2-AAA130F34070}" dt="2022-09-15T20:33:40.825" v="222"/>
          <ac:picMkLst>
            <pc:docMk/>
            <pc:sldMk cId="1860845803" sldId="284"/>
            <ac:picMk id="11" creationId="{4480057D-99E6-7948-9398-5A24D7FD7F86}"/>
          </ac:picMkLst>
        </pc:picChg>
        <pc:picChg chg="mod">
          <ac:chgData name="Roxanne Jones" userId="eee357d1-15dd-4a73-981c-b7041387288c" providerId="ADAL" clId="{A2999231-8A68-4518-A3B2-AAA130F34070}" dt="2022-09-15T20:33:22.352" v="217"/>
          <ac:picMkLst>
            <pc:docMk/>
            <pc:sldMk cId="1860845803" sldId="284"/>
            <ac:picMk id="12" creationId="{D302D486-BC0E-253F-66B0-66B479866D8A}"/>
          </ac:picMkLst>
        </pc:picChg>
        <pc:picChg chg="mod">
          <ac:chgData name="Roxanne Jones" userId="eee357d1-15dd-4a73-981c-b7041387288c" providerId="ADAL" clId="{A2999231-8A68-4518-A3B2-AAA130F34070}" dt="2022-09-15T20:34:11.686" v="229"/>
          <ac:picMkLst>
            <pc:docMk/>
            <pc:sldMk cId="1860845803" sldId="284"/>
            <ac:picMk id="13" creationId="{5847F2AC-41E1-DE43-8860-1A3C32351B4C}"/>
          </ac:picMkLst>
        </pc:picChg>
        <pc:picChg chg="mod">
          <ac:chgData name="Roxanne Jones" userId="eee357d1-15dd-4a73-981c-b7041387288c" providerId="ADAL" clId="{A2999231-8A68-4518-A3B2-AAA130F34070}" dt="2022-09-15T20:34:19.203" v="232"/>
          <ac:picMkLst>
            <pc:docMk/>
            <pc:sldMk cId="1860845803" sldId="284"/>
            <ac:picMk id="16" creationId="{05476A20-73C0-880F-8A25-F7F81122574E}"/>
          </ac:picMkLst>
        </pc:picChg>
        <pc:picChg chg="mod">
          <ac:chgData name="Roxanne Jones" userId="eee357d1-15dd-4a73-981c-b7041387288c" providerId="ADAL" clId="{A2999231-8A68-4518-A3B2-AAA130F34070}" dt="2022-09-15T20:31:20.694" v="188"/>
          <ac:picMkLst>
            <pc:docMk/>
            <pc:sldMk cId="1860845803" sldId="284"/>
            <ac:picMk id="24" creationId="{4C0A3AE8-6801-AD7C-C033-F3E83386456B}"/>
          </ac:picMkLst>
        </pc:picChg>
        <pc:picChg chg="mod">
          <ac:chgData name="Roxanne Jones" userId="eee357d1-15dd-4a73-981c-b7041387288c" providerId="ADAL" clId="{A2999231-8A68-4518-A3B2-AAA130F34070}" dt="2022-09-15T20:30:43.567" v="159"/>
          <ac:picMkLst>
            <pc:docMk/>
            <pc:sldMk cId="1860845803" sldId="284"/>
            <ac:picMk id="28" creationId="{05B1810F-62FF-EEE7-D1E3-91C4283A1F27}"/>
          </ac:picMkLst>
        </pc:picChg>
        <pc:picChg chg="mod">
          <ac:chgData name="Roxanne Jones" userId="eee357d1-15dd-4a73-981c-b7041387288c" providerId="ADAL" clId="{A2999231-8A68-4518-A3B2-AAA130F34070}" dt="2022-09-15T20:31:43.679" v="198"/>
          <ac:picMkLst>
            <pc:docMk/>
            <pc:sldMk cId="1860845803" sldId="284"/>
            <ac:picMk id="29" creationId="{ADED6463-3C40-1E4E-A9FE-7F4E118D68DB}"/>
          </ac:picMkLst>
        </pc:picChg>
        <pc:picChg chg="mod">
          <ac:chgData name="Roxanne Jones" userId="eee357d1-15dd-4a73-981c-b7041387288c" providerId="ADAL" clId="{A2999231-8A68-4518-A3B2-AAA130F34070}" dt="2022-09-15T20:30:35.141" v="142"/>
          <ac:picMkLst>
            <pc:docMk/>
            <pc:sldMk cId="1860845803" sldId="284"/>
            <ac:picMk id="42" creationId="{80AC1C48-637E-7FB6-8B9A-5E470D573333}"/>
          </ac:picMkLst>
        </pc:picChg>
      </pc:sldChg>
      <pc:sldChg chg="addSp delSp modSp">
        <pc:chgData name="Roxanne Jones" userId="eee357d1-15dd-4a73-981c-b7041387288c" providerId="ADAL" clId="{A2999231-8A68-4518-A3B2-AAA130F34070}" dt="2022-09-20T00:15:19.138" v="357" actId="962"/>
        <pc:sldMkLst>
          <pc:docMk/>
          <pc:sldMk cId="2421399704" sldId="285"/>
        </pc:sldMkLst>
        <pc:spChg chg="mod">
          <ac:chgData name="Roxanne Jones" userId="eee357d1-15dd-4a73-981c-b7041387288c" providerId="ADAL" clId="{A2999231-8A68-4518-A3B2-AAA130F34070}" dt="2022-09-15T18:27:47.483" v="17"/>
          <ac:spMkLst>
            <pc:docMk/>
            <pc:sldMk cId="2421399704" sldId="285"/>
            <ac:spMk id="2" creationId="{76EC88CE-D4FD-91A4-D342-1BADA3795BBB}"/>
          </ac:spMkLst>
        </pc:spChg>
        <pc:spChg chg="mod">
          <ac:chgData name="Roxanne Jones" userId="eee357d1-15dd-4a73-981c-b7041387288c" providerId="ADAL" clId="{A2999231-8A68-4518-A3B2-AAA130F34070}" dt="2022-09-15T18:27:45.097" v="15"/>
          <ac:spMkLst>
            <pc:docMk/>
            <pc:sldMk cId="2421399704" sldId="285"/>
            <ac:spMk id="4" creationId="{6BA13C05-082C-BCA3-CF30-09D1FE2435DE}"/>
          </ac:spMkLst>
        </pc:spChg>
        <pc:grpChg chg="del">
          <ac:chgData name="Roxanne Jones" userId="eee357d1-15dd-4a73-981c-b7041387288c" providerId="ADAL" clId="{A2999231-8A68-4518-A3B2-AAA130F34070}" dt="2022-09-15T18:28:03.633" v="18" actId="165"/>
          <ac:grpSpMkLst>
            <pc:docMk/>
            <pc:sldMk cId="2421399704" sldId="285"/>
            <ac:grpSpMk id="5" creationId="{572228FC-5D2A-B5C2-D717-6C1B9DD3E103}"/>
          </ac:grpSpMkLst>
        </pc:grpChg>
        <pc:grpChg chg="add mod">
          <ac:chgData name="Roxanne Jones" userId="eee357d1-15dd-4a73-981c-b7041387288c" providerId="ADAL" clId="{A2999231-8A68-4518-A3B2-AAA130F34070}" dt="2022-09-15T18:28:41.504" v="23" actId="338"/>
          <ac:grpSpMkLst>
            <pc:docMk/>
            <pc:sldMk cId="2421399704" sldId="285"/>
            <ac:grpSpMk id="6" creationId="{8BA1B024-92DD-44E7-CDCD-CA830ECE72F8}"/>
          </ac:grpSpMkLst>
        </pc:grpChg>
        <pc:picChg chg="mod topLvl">
          <ac:chgData name="Roxanne Jones" userId="eee357d1-15dd-4a73-981c-b7041387288c" providerId="ADAL" clId="{A2999231-8A68-4518-A3B2-AAA130F34070}" dt="2022-09-20T00:15:06.589" v="353" actId="962"/>
          <ac:picMkLst>
            <pc:docMk/>
            <pc:sldMk cId="2421399704" sldId="285"/>
            <ac:picMk id="8" creationId="{E883D612-AE6A-C56F-3D04-2A4AAFED7495}"/>
          </ac:picMkLst>
        </pc:picChg>
        <pc:picChg chg="mod topLvl">
          <ac:chgData name="Roxanne Jones" userId="eee357d1-15dd-4a73-981c-b7041387288c" providerId="ADAL" clId="{A2999231-8A68-4518-A3B2-AAA130F34070}" dt="2022-09-20T00:15:12.065" v="355" actId="962"/>
          <ac:picMkLst>
            <pc:docMk/>
            <pc:sldMk cId="2421399704" sldId="285"/>
            <ac:picMk id="10" creationId="{33A92B8B-3A23-FCF1-8304-EEA64328687B}"/>
          </ac:picMkLst>
        </pc:picChg>
        <pc:picChg chg="mod topLvl">
          <ac:chgData name="Roxanne Jones" userId="eee357d1-15dd-4a73-981c-b7041387288c" providerId="ADAL" clId="{A2999231-8A68-4518-A3B2-AAA130F34070}" dt="2022-09-20T00:14:58.123" v="327" actId="962"/>
          <ac:picMkLst>
            <pc:docMk/>
            <pc:sldMk cId="2421399704" sldId="285"/>
            <ac:picMk id="12" creationId="{3C1A0B09-BEA2-FAB5-4136-B146C08F3CD6}"/>
          </ac:picMkLst>
        </pc:picChg>
        <pc:picChg chg="mod">
          <ac:chgData name="Roxanne Jones" userId="eee357d1-15dd-4a73-981c-b7041387288c" providerId="ADAL" clId="{A2999231-8A68-4518-A3B2-AAA130F34070}" dt="2022-09-20T00:15:19.138" v="357" actId="962"/>
          <ac:picMkLst>
            <pc:docMk/>
            <pc:sldMk cId="2421399704" sldId="285"/>
            <ac:picMk id="14" creationId="{A77B1824-E515-1DEE-B9C3-B3B409B8F339}"/>
          </ac:picMkLst>
        </pc:picChg>
      </pc:sldChg>
      <pc:sldChg chg="modSp">
        <pc:chgData name="Roxanne Jones" userId="eee357d1-15dd-4a73-981c-b7041387288c" providerId="ADAL" clId="{A2999231-8A68-4518-A3B2-AAA130F34070}" dt="2022-09-15T18:26:41.127" v="6"/>
        <pc:sldMkLst>
          <pc:docMk/>
          <pc:sldMk cId="3311043461" sldId="286"/>
        </pc:sldMkLst>
        <pc:spChg chg="mod">
          <ac:chgData name="Roxanne Jones" userId="eee357d1-15dd-4a73-981c-b7041387288c" providerId="ADAL" clId="{A2999231-8A68-4518-A3B2-AAA130F34070}" dt="2022-09-15T18:26:37.902" v="4"/>
          <ac:spMkLst>
            <pc:docMk/>
            <pc:sldMk cId="3311043461" sldId="286"/>
            <ac:spMk id="3" creationId="{EF436D3F-6ECB-15D0-225F-29FE625E7B46}"/>
          </ac:spMkLst>
        </pc:spChg>
        <pc:spChg chg="mod">
          <ac:chgData name="Roxanne Jones" userId="eee357d1-15dd-4a73-981c-b7041387288c" providerId="ADAL" clId="{A2999231-8A68-4518-A3B2-AAA130F34070}" dt="2022-09-15T18:26:41.127" v="6"/>
          <ac:spMkLst>
            <pc:docMk/>
            <pc:sldMk cId="3311043461" sldId="286"/>
            <ac:spMk id="4" creationId="{5204F176-E921-59D1-39BB-47470106060C}"/>
          </ac:spMkLst>
        </pc:spChg>
      </pc:sldChg>
      <pc:sldChg chg="modSp">
        <pc:chgData name="Roxanne Jones" userId="eee357d1-15dd-4a73-981c-b7041387288c" providerId="ADAL" clId="{A2999231-8A68-4518-A3B2-AAA130F34070}" dt="2022-09-15T18:27:01.661" v="9"/>
        <pc:sldMkLst>
          <pc:docMk/>
          <pc:sldMk cId="2440327585" sldId="287"/>
        </pc:sldMkLst>
        <pc:spChg chg="mod">
          <ac:chgData name="Roxanne Jones" userId="eee357d1-15dd-4a73-981c-b7041387288c" providerId="ADAL" clId="{A2999231-8A68-4518-A3B2-AAA130F34070}" dt="2022-09-15T18:27:01.661" v="9"/>
          <ac:spMkLst>
            <pc:docMk/>
            <pc:sldMk cId="2440327585" sldId="287"/>
            <ac:spMk id="2" creationId="{76EC88CE-D4FD-91A4-D342-1BADA3795BBB}"/>
          </ac:spMkLst>
        </pc:spChg>
        <pc:spChg chg="mod">
          <ac:chgData name="Roxanne Jones" userId="eee357d1-15dd-4a73-981c-b7041387288c" providerId="ADAL" clId="{A2999231-8A68-4518-A3B2-AAA130F34070}" dt="2022-09-15T18:26:59.829" v="7"/>
          <ac:spMkLst>
            <pc:docMk/>
            <pc:sldMk cId="2440327585" sldId="287"/>
            <ac:spMk id="4" creationId="{6BA13C05-082C-BCA3-CF30-09D1FE2435DE}"/>
          </ac:spMkLst>
        </pc:spChg>
      </pc:sldChg>
      <pc:sldChg chg="addSp delSp modSp">
        <pc:chgData name="Roxanne Jones" userId="eee357d1-15dd-4a73-981c-b7041387288c" providerId="ADAL" clId="{A2999231-8A68-4518-A3B2-AAA130F34070}" dt="2022-09-20T00:14:40.101" v="317" actId="962"/>
        <pc:sldMkLst>
          <pc:docMk/>
          <pc:sldMk cId="3161643620" sldId="288"/>
        </pc:sldMkLst>
        <pc:spChg chg="add del mod">
          <ac:chgData name="Roxanne Jones" userId="eee357d1-15dd-4a73-981c-b7041387288c" providerId="ADAL" clId="{A2999231-8A68-4518-A3B2-AAA130F34070}" dt="2022-09-15T18:27:28.847" v="14" actId="478"/>
          <ac:spMkLst>
            <pc:docMk/>
            <pc:sldMk cId="3161643620" sldId="288"/>
            <ac:spMk id="2" creationId="{834E8BC0-EBE9-0232-3F18-FE3736E99B3E}"/>
          </ac:spMkLst>
        </pc:spChg>
        <pc:spChg chg="mod">
          <ac:chgData name="Roxanne Jones" userId="eee357d1-15dd-4a73-981c-b7041387288c" providerId="ADAL" clId="{A2999231-8A68-4518-A3B2-AAA130F34070}" dt="2022-09-15T18:27:13.274" v="12"/>
          <ac:spMkLst>
            <pc:docMk/>
            <pc:sldMk cId="3161643620" sldId="288"/>
            <ac:spMk id="4" creationId="{E640F496-4527-A9B5-C7B3-3EB9228A2C57}"/>
          </ac:spMkLst>
        </pc:spChg>
        <pc:spChg chg="add del mod">
          <ac:chgData name="Roxanne Jones" userId="eee357d1-15dd-4a73-981c-b7041387288c" providerId="ADAL" clId="{A2999231-8A68-4518-A3B2-AAA130F34070}" dt="2022-09-15T18:27:28.847" v="14" actId="478"/>
          <ac:spMkLst>
            <pc:docMk/>
            <pc:sldMk cId="3161643620" sldId="288"/>
            <ac:spMk id="5" creationId="{924F1F0D-02A3-E181-79C8-5F405ECC6D43}"/>
          </ac:spMkLst>
        </pc:spChg>
        <pc:picChg chg="mod">
          <ac:chgData name="Roxanne Jones" userId="eee357d1-15dd-4a73-981c-b7041387288c" providerId="ADAL" clId="{A2999231-8A68-4518-A3B2-AAA130F34070}" dt="2022-09-20T00:14:40.101" v="317" actId="962"/>
          <ac:picMkLst>
            <pc:docMk/>
            <pc:sldMk cId="3161643620" sldId="288"/>
            <ac:picMk id="1040" creationId="{2FAB5797-D60D-EE6B-321E-CE4355358BF5}"/>
          </ac:picMkLst>
        </pc:picChg>
      </pc:sldChg>
      <pc:sldChg chg="modSp">
        <pc:chgData name="Roxanne Jones" userId="eee357d1-15dd-4a73-981c-b7041387288c" providerId="ADAL" clId="{A2999231-8A68-4518-A3B2-AAA130F34070}" dt="2022-09-15T20:35:00.016" v="235"/>
        <pc:sldMkLst>
          <pc:docMk/>
          <pc:sldMk cId="3717940786" sldId="289"/>
        </pc:sldMkLst>
        <pc:spChg chg="mod">
          <ac:chgData name="Roxanne Jones" userId="eee357d1-15dd-4a73-981c-b7041387288c" providerId="ADAL" clId="{A2999231-8A68-4518-A3B2-AAA130F34070}" dt="2022-09-15T20:35:00.016" v="235"/>
          <ac:spMkLst>
            <pc:docMk/>
            <pc:sldMk cId="3717940786" sldId="289"/>
            <ac:spMk id="2" creationId="{F9DF57CB-192C-325C-70DE-F2F5228A4955}"/>
          </ac:spMkLst>
        </pc:spChg>
        <pc:spChg chg="mod">
          <ac:chgData name="Roxanne Jones" userId="eee357d1-15dd-4a73-981c-b7041387288c" providerId="ADAL" clId="{A2999231-8A68-4518-A3B2-AAA130F34070}" dt="2022-09-15T20:34:57.699" v="233"/>
          <ac:spMkLst>
            <pc:docMk/>
            <pc:sldMk cId="3717940786" sldId="289"/>
            <ac:spMk id="4" creationId="{00A04621-B0CF-7984-91DC-62B51BAEE798}"/>
          </ac:spMkLst>
        </pc:spChg>
      </pc:sldChg>
      <pc:sldChg chg="modSp mod">
        <pc:chgData name="Roxanne Jones" userId="eee357d1-15dd-4a73-981c-b7041387288c" providerId="ADAL" clId="{A2999231-8A68-4518-A3B2-AAA130F34070}" dt="2022-09-15T21:00:40.703" v="249" actId="3626"/>
        <pc:sldMkLst>
          <pc:docMk/>
          <pc:sldMk cId="1695339731" sldId="290"/>
        </pc:sldMkLst>
        <pc:spChg chg="mod">
          <ac:chgData name="Roxanne Jones" userId="eee357d1-15dd-4a73-981c-b7041387288c" providerId="ADAL" clId="{A2999231-8A68-4518-A3B2-AAA130F34070}" dt="2022-09-15T21:00:40.703" v="249" actId="3626"/>
          <ac:spMkLst>
            <pc:docMk/>
            <pc:sldMk cId="1695339731" sldId="290"/>
            <ac:spMk id="2" creationId="{07678A9F-E005-AE30-C00F-00B7C53E2EB0}"/>
          </ac:spMkLst>
        </pc:spChg>
        <pc:spChg chg="mod">
          <ac:chgData name="Roxanne Jones" userId="eee357d1-15dd-4a73-981c-b7041387288c" providerId="ADAL" clId="{A2999231-8A68-4518-A3B2-AAA130F34070}" dt="2022-09-15T20:37:50.505" v="244"/>
          <ac:spMkLst>
            <pc:docMk/>
            <pc:sldMk cId="1695339731" sldId="290"/>
            <ac:spMk id="7" creationId="{B551BD45-FEAE-CC66-8960-EE4D7ABE9C76}"/>
          </ac:spMkLst>
        </pc:spChg>
      </pc:sldChg>
    </pc:docChg>
  </pc:docChgLst>
  <pc:docChgLst>
    <pc:chgData name="Roxanne Jones" userId="eee357d1-15dd-4a73-981c-b7041387288c" providerId="ADAL" clId="{DBE980D9-7F16-49D5-8878-00A19DF5A3BC}"/>
    <pc:docChg chg="modSld">
      <pc:chgData name="Roxanne Jones" userId="eee357d1-15dd-4a73-981c-b7041387288c" providerId="ADAL" clId="{DBE980D9-7F16-49D5-8878-00A19DF5A3BC}" dt="2022-04-26T18:09:38.577" v="292" actId="962"/>
      <pc:docMkLst>
        <pc:docMk/>
      </pc:docMkLst>
      <pc:sldChg chg="modSp">
        <pc:chgData name="Roxanne Jones" userId="eee357d1-15dd-4a73-981c-b7041387288c" providerId="ADAL" clId="{DBE980D9-7F16-49D5-8878-00A19DF5A3BC}" dt="2022-04-26T17:36:25.137" v="75" actId="20577"/>
        <pc:sldMkLst>
          <pc:docMk/>
          <pc:sldMk cId="1512768952" sldId="256"/>
        </pc:sldMkLst>
        <pc:spChg chg="mod">
          <ac:chgData name="Roxanne Jones" userId="eee357d1-15dd-4a73-981c-b7041387288c" providerId="ADAL" clId="{DBE980D9-7F16-49D5-8878-00A19DF5A3BC}" dt="2022-04-26T17:36:25.137" v="75" actId="20577"/>
          <ac:spMkLst>
            <pc:docMk/>
            <pc:sldMk cId="1512768952" sldId="256"/>
            <ac:spMk id="2" creationId="{B2593828-AFE3-6F44-A140-72024186A01C}"/>
          </ac:spMkLst>
        </pc:spChg>
      </pc:sldChg>
      <pc:sldChg chg="addSp modSp">
        <pc:chgData name="Roxanne Jones" userId="eee357d1-15dd-4a73-981c-b7041387288c" providerId="ADAL" clId="{DBE980D9-7F16-49D5-8878-00A19DF5A3BC}" dt="2022-04-26T18:09:06.207" v="280" actId="962"/>
        <pc:sldMkLst>
          <pc:docMk/>
          <pc:sldMk cId="1809880022" sldId="257"/>
        </pc:sldMkLst>
        <pc:spChg chg="add mod">
          <ac:chgData name="Roxanne Jones" userId="eee357d1-15dd-4a73-981c-b7041387288c" providerId="ADAL" clId="{DBE980D9-7F16-49D5-8878-00A19DF5A3BC}" dt="2022-04-12T20:20:12.222" v="68"/>
          <ac:spMkLst>
            <pc:docMk/>
            <pc:sldMk cId="1809880022" sldId="257"/>
            <ac:spMk id="2" creationId="{35C872F6-B6A8-4A42-B8DC-8741F184E9F7}"/>
          </ac:spMkLst>
        </pc:spChg>
        <pc:picChg chg="mod">
          <ac:chgData name="Roxanne Jones" userId="eee357d1-15dd-4a73-981c-b7041387288c" providerId="ADAL" clId="{DBE980D9-7F16-49D5-8878-00A19DF5A3BC}" dt="2022-04-26T18:09:06.207" v="280" actId="962"/>
          <ac:picMkLst>
            <pc:docMk/>
            <pc:sldMk cId="1809880022" sldId="257"/>
            <ac:picMk id="3" creationId="{4DCCB3B3-27AC-4D50-8A46-AD279C46CD4E}"/>
          </ac:picMkLst>
        </pc:picChg>
        <pc:picChg chg="mod">
          <ac:chgData name="Roxanne Jones" userId="eee357d1-15dd-4a73-981c-b7041387288c" providerId="ADAL" clId="{DBE980D9-7F16-49D5-8878-00A19DF5A3BC}" dt="2022-04-12T20:20:17.246" v="69"/>
          <ac:picMkLst>
            <pc:docMk/>
            <pc:sldMk cId="1809880022" sldId="257"/>
            <ac:picMk id="4" creationId="{8B82C7E3-0F7C-D942-B624-0DC7B0A5031D}"/>
          </ac:picMkLst>
        </pc:picChg>
      </pc:sldChg>
      <pc:sldChg chg="modSp">
        <pc:chgData name="Roxanne Jones" userId="eee357d1-15dd-4a73-981c-b7041387288c" providerId="ADAL" clId="{DBE980D9-7F16-49D5-8878-00A19DF5A3BC}" dt="2022-04-26T18:00:26.232" v="102" actId="14430"/>
        <pc:sldMkLst>
          <pc:docMk/>
          <pc:sldMk cId="1326450505" sldId="260"/>
        </pc:sldMkLst>
        <pc:spChg chg="mod">
          <ac:chgData name="Roxanne Jones" userId="eee357d1-15dd-4a73-981c-b7041387288c" providerId="ADAL" clId="{DBE980D9-7F16-49D5-8878-00A19DF5A3BC}" dt="2022-04-26T18:00:26.232" v="102" actId="14430"/>
          <ac:spMkLst>
            <pc:docMk/>
            <pc:sldMk cId="1326450505" sldId="260"/>
            <ac:spMk id="6" creationId="{5AEC30ED-4147-4D76-8E15-46A4BB310334}"/>
          </ac:spMkLst>
        </pc:spChg>
      </pc:sldChg>
      <pc:sldChg chg="modSp">
        <pc:chgData name="Roxanne Jones" userId="eee357d1-15dd-4a73-981c-b7041387288c" providerId="ADAL" clId="{DBE980D9-7F16-49D5-8878-00A19DF5A3BC}" dt="2022-04-12T20:18:03.146" v="25"/>
        <pc:sldMkLst>
          <pc:docMk/>
          <pc:sldMk cId="608967486" sldId="261"/>
        </pc:sldMkLst>
        <pc:spChg chg="mod">
          <ac:chgData name="Roxanne Jones" userId="eee357d1-15dd-4a73-981c-b7041387288c" providerId="ADAL" clId="{DBE980D9-7F16-49D5-8878-00A19DF5A3BC}" dt="2022-04-12T20:18:03.146" v="25"/>
          <ac:spMkLst>
            <pc:docMk/>
            <pc:sldMk cId="608967486" sldId="261"/>
            <ac:spMk id="4" creationId="{A34925A6-6DBD-EA43-83CE-B18CC63DD964}"/>
          </ac:spMkLst>
        </pc:spChg>
      </pc:sldChg>
      <pc:sldChg chg="modSp">
        <pc:chgData name="Roxanne Jones" userId="eee357d1-15dd-4a73-981c-b7041387288c" providerId="ADAL" clId="{DBE980D9-7F16-49D5-8878-00A19DF5A3BC}" dt="2022-04-26T18:02:48.866" v="248" actId="962"/>
        <pc:sldMkLst>
          <pc:docMk/>
          <pc:sldMk cId="589321082" sldId="263"/>
        </pc:sldMkLst>
        <pc:spChg chg="mod">
          <ac:chgData name="Roxanne Jones" userId="eee357d1-15dd-4a73-981c-b7041387288c" providerId="ADAL" clId="{DBE980D9-7F16-49D5-8878-00A19DF5A3BC}" dt="2022-04-12T20:19:19.764" v="52"/>
          <ac:spMkLst>
            <pc:docMk/>
            <pc:sldMk cId="589321082" sldId="263"/>
            <ac:spMk id="4" creationId="{8DF9EBBA-D914-CE4C-BB80-96B1F906C99C}"/>
          </ac:spMkLst>
        </pc:spChg>
        <pc:graphicFrameChg chg="mod">
          <ac:chgData name="Roxanne Jones" userId="eee357d1-15dd-4a73-981c-b7041387288c" providerId="ADAL" clId="{DBE980D9-7F16-49D5-8878-00A19DF5A3BC}" dt="2022-04-26T18:02:48.866" v="248" actId="962"/>
          <ac:graphicFrameMkLst>
            <pc:docMk/>
            <pc:sldMk cId="589321082" sldId="263"/>
            <ac:graphicFrameMk id="11" creationId="{FF123F84-9AD7-4358-ADF5-D1BF2B0873FF}"/>
          </ac:graphicFrameMkLst>
        </pc:graphicFrameChg>
      </pc:sldChg>
      <pc:sldChg chg="modSp">
        <pc:chgData name="Roxanne Jones" userId="eee357d1-15dd-4a73-981c-b7041387288c" providerId="ADAL" clId="{DBE980D9-7F16-49D5-8878-00A19DF5A3BC}" dt="2022-04-26T18:09:38.577" v="292" actId="962"/>
        <pc:sldMkLst>
          <pc:docMk/>
          <pc:sldMk cId="610713535" sldId="266"/>
        </pc:sldMkLst>
        <pc:spChg chg="mod">
          <ac:chgData name="Roxanne Jones" userId="eee357d1-15dd-4a73-981c-b7041387288c" providerId="ADAL" clId="{DBE980D9-7F16-49D5-8878-00A19DF5A3BC}" dt="2022-04-12T20:19:53.586" v="63"/>
          <ac:spMkLst>
            <pc:docMk/>
            <pc:sldMk cId="610713535" sldId="266"/>
            <ac:spMk id="4" creationId="{C71275EB-8229-4D42-BF1F-EB4C1DD8E5BE}"/>
          </ac:spMkLst>
        </pc:spChg>
        <pc:graphicFrameChg chg="mod">
          <ac:chgData name="Roxanne Jones" userId="eee357d1-15dd-4a73-981c-b7041387288c" providerId="ADAL" clId="{DBE980D9-7F16-49D5-8878-00A19DF5A3BC}" dt="2022-04-26T18:09:38.577" v="292" actId="962"/>
          <ac:graphicFrameMkLst>
            <pc:docMk/>
            <pc:sldMk cId="610713535" sldId="266"/>
            <ac:graphicFrameMk id="19" creationId="{C293BD26-21F7-4B55-8BF4-772C770A5D12}"/>
          </ac:graphicFrameMkLst>
        </pc:graphicFrameChg>
      </pc:sldChg>
      <pc:sldChg chg="modSp">
        <pc:chgData name="Roxanne Jones" userId="eee357d1-15dd-4a73-981c-b7041387288c" providerId="ADAL" clId="{DBE980D9-7F16-49D5-8878-00A19DF5A3BC}" dt="2022-04-12T20:12:55.996" v="23"/>
        <pc:sldMkLst>
          <pc:docMk/>
          <pc:sldMk cId="1647952760" sldId="268"/>
        </pc:sldMkLst>
        <pc:spChg chg="mod">
          <ac:chgData name="Roxanne Jones" userId="eee357d1-15dd-4a73-981c-b7041387288c" providerId="ADAL" clId="{DBE980D9-7F16-49D5-8878-00A19DF5A3BC}" dt="2022-04-12T20:12:55.996" v="23"/>
          <ac:spMkLst>
            <pc:docMk/>
            <pc:sldMk cId="1647952760" sldId="268"/>
            <ac:spMk id="5" creationId="{BF4C2C78-8258-9544-8F0C-F363745D1085}"/>
          </ac:spMkLst>
        </pc:spChg>
      </pc:sldChg>
      <pc:sldChg chg="modSp">
        <pc:chgData name="Roxanne Jones" userId="eee357d1-15dd-4a73-981c-b7041387288c" providerId="ADAL" clId="{DBE980D9-7F16-49D5-8878-00A19DF5A3BC}" dt="2022-04-12T20:18:11.227" v="28"/>
        <pc:sldMkLst>
          <pc:docMk/>
          <pc:sldMk cId="4138714827" sldId="270"/>
        </pc:sldMkLst>
        <pc:spChg chg="mod">
          <ac:chgData name="Roxanne Jones" userId="eee357d1-15dd-4a73-981c-b7041387288c" providerId="ADAL" clId="{DBE980D9-7F16-49D5-8878-00A19DF5A3BC}" dt="2022-04-12T20:18:11.227" v="28"/>
          <ac:spMkLst>
            <pc:docMk/>
            <pc:sldMk cId="4138714827" sldId="270"/>
            <ac:spMk id="3" creationId="{923D3F48-F4DF-4E4F-BD9D-D7AEE321E2B1}"/>
          </ac:spMkLst>
        </pc:spChg>
        <pc:spChg chg="mod">
          <ac:chgData name="Roxanne Jones" userId="eee357d1-15dd-4a73-981c-b7041387288c" providerId="ADAL" clId="{DBE980D9-7F16-49D5-8878-00A19DF5A3BC}" dt="2022-04-12T20:18:08.677" v="27"/>
          <ac:spMkLst>
            <pc:docMk/>
            <pc:sldMk cId="4138714827" sldId="270"/>
            <ac:spMk id="4" creationId="{05F3F32A-DFA5-4DF3-9A1B-5506C9C9BF57}"/>
          </ac:spMkLst>
        </pc:spChg>
      </pc:sldChg>
      <pc:sldChg chg="modSp">
        <pc:chgData name="Roxanne Jones" userId="eee357d1-15dd-4a73-981c-b7041387288c" providerId="ADAL" clId="{DBE980D9-7F16-49D5-8878-00A19DF5A3BC}" dt="2022-04-12T20:20:03.957" v="66"/>
        <pc:sldMkLst>
          <pc:docMk/>
          <pc:sldMk cId="607440504" sldId="271"/>
        </pc:sldMkLst>
        <pc:spChg chg="mod">
          <ac:chgData name="Roxanne Jones" userId="eee357d1-15dd-4a73-981c-b7041387288c" providerId="ADAL" clId="{DBE980D9-7F16-49D5-8878-00A19DF5A3BC}" dt="2022-04-12T20:20:03.957" v="66"/>
          <ac:spMkLst>
            <pc:docMk/>
            <pc:sldMk cId="607440504" sldId="271"/>
            <ac:spMk id="2" creationId="{55EB10AD-C978-4443-8830-20AAE921FA9A}"/>
          </ac:spMkLst>
        </pc:spChg>
        <pc:spChg chg="mod">
          <ac:chgData name="Roxanne Jones" userId="eee357d1-15dd-4a73-981c-b7041387288c" providerId="ADAL" clId="{DBE980D9-7F16-49D5-8878-00A19DF5A3BC}" dt="2022-04-12T20:20:02.060" v="64"/>
          <ac:spMkLst>
            <pc:docMk/>
            <pc:sldMk cId="607440504" sldId="271"/>
            <ac:spMk id="4" creationId="{F45AB39D-CD3A-489A-B40E-DE8CE4F6BD59}"/>
          </ac:spMkLst>
        </pc:spChg>
      </pc:sldChg>
      <pc:sldChg chg="modSp">
        <pc:chgData name="Roxanne Jones" userId="eee357d1-15dd-4a73-981c-b7041387288c" providerId="ADAL" clId="{DBE980D9-7F16-49D5-8878-00A19DF5A3BC}" dt="2022-04-26T18:02:14.779" v="236" actId="962"/>
        <pc:sldMkLst>
          <pc:docMk/>
          <pc:sldMk cId="1938689914" sldId="272"/>
        </pc:sldMkLst>
        <pc:spChg chg="mod">
          <ac:chgData name="Roxanne Jones" userId="eee357d1-15dd-4a73-981c-b7041387288c" providerId="ADAL" clId="{DBE980D9-7F16-49D5-8878-00A19DF5A3BC}" dt="2022-04-12T20:18:51.852" v="45"/>
          <ac:spMkLst>
            <pc:docMk/>
            <pc:sldMk cId="1938689914" sldId="272"/>
            <ac:spMk id="4" creationId="{529E5AED-029E-4DA4-8DBC-DD9A949C6C87}"/>
          </ac:spMkLst>
        </pc:spChg>
        <pc:spChg chg="mod">
          <ac:chgData name="Roxanne Jones" userId="eee357d1-15dd-4a73-981c-b7041387288c" providerId="ADAL" clId="{DBE980D9-7F16-49D5-8878-00A19DF5A3BC}" dt="2022-04-26T17:46:18.196" v="77" actId="14100"/>
          <ac:spMkLst>
            <pc:docMk/>
            <pc:sldMk cId="1938689914" sldId="272"/>
            <ac:spMk id="6" creationId="{C5F10B0B-41B5-4FAD-B6CC-82FC3F171747}"/>
          </ac:spMkLst>
        </pc:spChg>
        <pc:picChg chg="mod">
          <ac:chgData name="Roxanne Jones" userId="eee357d1-15dd-4a73-981c-b7041387288c" providerId="ADAL" clId="{DBE980D9-7F16-49D5-8878-00A19DF5A3BC}" dt="2022-04-26T18:02:14.779" v="236" actId="962"/>
          <ac:picMkLst>
            <pc:docMk/>
            <pc:sldMk cId="1938689914" sldId="272"/>
            <ac:picMk id="7" creationId="{0EF1610D-964C-4D77-8714-64E079807A35}"/>
          </ac:picMkLst>
        </pc:picChg>
      </pc:sldChg>
      <pc:sldChg chg="modSp">
        <pc:chgData name="Roxanne Jones" userId="eee357d1-15dd-4a73-981c-b7041387288c" providerId="ADAL" clId="{DBE980D9-7F16-49D5-8878-00A19DF5A3BC}" dt="2022-04-26T18:01:43.043" v="138" actId="962"/>
        <pc:sldMkLst>
          <pc:docMk/>
          <pc:sldMk cId="3196907042" sldId="274"/>
        </pc:sldMkLst>
        <pc:spChg chg="mod">
          <ac:chgData name="Roxanne Jones" userId="eee357d1-15dd-4a73-981c-b7041387288c" providerId="ADAL" clId="{DBE980D9-7F16-49D5-8878-00A19DF5A3BC}" dt="2022-04-12T20:18:32.538" v="39"/>
          <ac:spMkLst>
            <pc:docMk/>
            <pc:sldMk cId="3196907042" sldId="274"/>
            <ac:spMk id="2" creationId="{03EE9814-5263-468E-BA88-AFCA38D65AFA}"/>
          </ac:spMkLst>
        </pc:spChg>
        <pc:spChg chg="mod">
          <ac:chgData name="Roxanne Jones" userId="eee357d1-15dd-4a73-981c-b7041387288c" providerId="ADAL" clId="{DBE980D9-7F16-49D5-8878-00A19DF5A3BC}" dt="2022-04-12T20:18:23.259" v="29"/>
          <ac:spMkLst>
            <pc:docMk/>
            <pc:sldMk cId="3196907042" sldId="274"/>
            <ac:spMk id="4" creationId="{C9DB3560-82A9-4482-8BE0-B8CAC4E62F09}"/>
          </ac:spMkLst>
        </pc:spChg>
        <pc:spChg chg="mod">
          <ac:chgData name="Roxanne Jones" userId="eee357d1-15dd-4a73-981c-b7041387288c" providerId="ADAL" clId="{DBE980D9-7F16-49D5-8878-00A19DF5A3BC}" dt="2022-04-26T17:58:18.592" v="88"/>
          <ac:spMkLst>
            <pc:docMk/>
            <pc:sldMk cId="3196907042" sldId="274"/>
            <ac:spMk id="30" creationId="{B683CE47-3774-2249-B096-F76068D6DB42}"/>
          </ac:spMkLst>
        </pc:spChg>
        <pc:spChg chg="mod">
          <ac:chgData name="Roxanne Jones" userId="eee357d1-15dd-4a73-981c-b7041387288c" providerId="ADAL" clId="{DBE980D9-7F16-49D5-8878-00A19DF5A3BC}" dt="2022-04-26T17:58:27.185" v="93"/>
          <ac:spMkLst>
            <pc:docMk/>
            <pc:sldMk cId="3196907042" sldId="274"/>
            <ac:spMk id="31" creationId="{27BCFD6D-E222-6C4E-964C-360DD76F425C}"/>
          </ac:spMkLst>
        </pc:spChg>
        <pc:spChg chg="mod">
          <ac:chgData name="Roxanne Jones" userId="eee357d1-15dd-4a73-981c-b7041387288c" providerId="ADAL" clId="{DBE980D9-7F16-49D5-8878-00A19DF5A3BC}" dt="2022-04-26T17:58:34.434" v="97"/>
          <ac:spMkLst>
            <pc:docMk/>
            <pc:sldMk cId="3196907042" sldId="274"/>
            <ac:spMk id="32" creationId="{EB412533-01B6-8446-88A6-5FE08C0F9D15}"/>
          </ac:spMkLst>
        </pc:spChg>
        <pc:spChg chg="mod">
          <ac:chgData name="Roxanne Jones" userId="eee357d1-15dd-4a73-981c-b7041387288c" providerId="ADAL" clId="{DBE980D9-7F16-49D5-8878-00A19DF5A3BC}" dt="2022-04-26T17:58:39.945" v="100"/>
          <ac:spMkLst>
            <pc:docMk/>
            <pc:sldMk cId="3196907042" sldId="274"/>
            <ac:spMk id="33" creationId="{67DEA0F1-A80B-F54D-A5E9-1AAF6041BB59}"/>
          </ac:spMkLst>
        </pc:spChg>
        <pc:picChg chg="mod">
          <ac:chgData name="Roxanne Jones" userId="eee357d1-15dd-4a73-981c-b7041387288c" providerId="ADAL" clId="{DBE980D9-7F16-49D5-8878-00A19DF5A3BC}" dt="2022-04-26T18:01:14.802" v="114" actId="962"/>
          <ac:picMkLst>
            <pc:docMk/>
            <pc:sldMk cId="3196907042" sldId="274"/>
            <ac:picMk id="6" creationId="{C7964655-07CF-7D44-BCFD-9E07BDD82BD8}"/>
          </ac:picMkLst>
        </pc:picChg>
        <pc:picChg chg="mod">
          <ac:chgData name="Roxanne Jones" userId="eee357d1-15dd-4a73-981c-b7041387288c" providerId="ADAL" clId="{DBE980D9-7F16-49D5-8878-00A19DF5A3BC}" dt="2022-04-26T18:01:20.144" v="120" actId="962"/>
          <ac:picMkLst>
            <pc:docMk/>
            <pc:sldMk cId="3196907042" sldId="274"/>
            <ac:picMk id="11" creationId="{4480057D-99E6-7948-9398-5A24D7FD7F86}"/>
          </ac:picMkLst>
        </pc:picChg>
        <pc:picChg chg="mod">
          <ac:chgData name="Roxanne Jones" userId="eee357d1-15dd-4a73-981c-b7041387288c" providerId="ADAL" clId="{DBE980D9-7F16-49D5-8878-00A19DF5A3BC}" dt="2022-04-26T18:01:25.466" v="126" actId="962"/>
          <ac:picMkLst>
            <pc:docMk/>
            <pc:sldMk cId="3196907042" sldId="274"/>
            <ac:picMk id="13" creationId="{5847F2AC-41E1-DE43-8860-1A3C32351B4C}"/>
          </ac:picMkLst>
        </pc:picChg>
        <pc:picChg chg="mod">
          <ac:chgData name="Roxanne Jones" userId="eee357d1-15dd-4a73-981c-b7041387288c" providerId="ADAL" clId="{DBE980D9-7F16-49D5-8878-00A19DF5A3BC}" dt="2022-04-26T18:01:30.987" v="132" actId="962"/>
          <ac:picMkLst>
            <pc:docMk/>
            <pc:sldMk cId="3196907042" sldId="274"/>
            <ac:picMk id="15" creationId="{0B91B695-1C82-6148-B07F-108CDBC4183D}"/>
          </ac:picMkLst>
        </pc:picChg>
        <pc:picChg chg="mod">
          <ac:chgData name="Roxanne Jones" userId="eee357d1-15dd-4a73-981c-b7041387288c" providerId="ADAL" clId="{DBE980D9-7F16-49D5-8878-00A19DF5A3BC}" dt="2022-04-26T18:01:08.842" v="108" actId="962"/>
          <ac:picMkLst>
            <pc:docMk/>
            <pc:sldMk cId="3196907042" sldId="274"/>
            <ac:picMk id="29" creationId="{ADED6463-3C40-1E4E-A9FE-7F4E118D68DB}"/>
          </ac:picMkLst>
        </pc:picChg>
        <pc:picChg chg="mod">
          <ac:chgData name="Roxanne Jones" userId="eee357d1-15dd-4a73-981c-b7041387288c" providerId="ADAL" clId="{DBE980D9-7F16-49D5-8878-00A19DF5A3BC}" dt="2022-04-26T18:01:43.043" v="138" actId="962"/>
          <ac:picMkLst>
            <pc:docMk/>
            <pc:sldMk cId="3196907042" sldId="274"/>
            <ac:picMk id="46" creationId="{A0E76ADD-1908-FC45-A18A-D96CB16F4294}"/>
          </ac:picMkLst>
        </pc:picChg>
      </pc:sldChg>
      <pc:sldChg chg="modSp">
        <pc:chgData name="Roxanne Jones" userId="eee357d1-15dd-4a73-981c-b7041387288c" providerId="ADAL" clId="{DBE980D9-7F16-49D5-8878-00A19DF5A3BC}" dt="2022-04-26T18:03:13.946" v="260" actId="962"/>
        <pc:sldMkLst>
          <pc:docMk/>
          <pc:sldMk cId="1843283571" sldId="276"/>
        </pc:sldMkLst>
        <pc:spChg chg="mod">
          <ac:chgData name="Roxanne Jones" userId="eee357d1-15dd-4a73-981c-b7041387288c" providerId="ADAL" clId="{DBE980D9-7F16-49D5-8878-00A19DF5A3BC}" dt="2022-04-12T20:19:28.499" v="55"/>
          <ac:spMkLst>
            <pc:docMk/>
            <pc:sldMk cId="1843283571" sldId="276"/>
            <ac:spMk id="4" creationId="{CFAF887A-CB78-415C-A7A0-C15634FD4593}"/>
          </ac:spMkLst>
        </pc:spChg>
        <pc:graphicFrameChg chg="mod">
          <ac:chgData name="Roxanne Jones" userId="eee357d1-15dd-4a73-981c-b7041387288c" providerId="ADAL" clId="{DBE980D9-7F16-49D5-8878-00A19DF5A3BC}" dt="2022-04-26T18:03:13.946" v="260" actId="962"/>
          <ac:graphicFrameMkLst>
            <pc:docMk/>
            <pc:sldMk cId="1843283571" sldId="276"/>
            <ac:graphicFrameMk id="11" creationId="{CCFAB787-DE4A-4BC5-84A8-1CF119FB73C6}"/>
          </ac:graphicFrameMkLst>
        </pc:graphicFrameChg>
        <pc:picChg chg="mod">
          <ac:chgData name="Roxanne Jones" userId="eee357d1-15dd-4a73-981c-b7041387288c" providerId="ADAL" clId="{DBE980D9-7F16-49D5-8878-00A19DF5A3BC}" dt="2022-04-26T18:03:03.865" v="254" actId="962"/>
          <ac:picMkLst>
            <pc:docMk/>
            <pc:sldMk cId="1843283571" sldId="276"/>
            <ac:picMk id="14" creationId="{30C66BA9-D893-41E0-A1EA-AF68DDB32165}"/>
          </ac:picMkLst>
        </pc:picChg>
      </pc:sldChg>
      <pc:sldChg chg="modSp">
        <pc:chgData name="Roxanne Jones" userId="eee357d1-15dd-4a73-981c-b7041387288c" providerId="ADAL" clId="{DBE980D9-7F16-49D5-8878-00A19DF5A3BC}" dt="2022-04-26T18:03:28.139" v="272" actId="962"/>
        <pc:sldMkLst>
          <pc:docMk/>
          <pc:sldMk cId="3079349896" sldId="277"/>
        </pc:sldMkLst>
        <pc:spChg chg="mod">
          <ac:chgData name="Roxanne Jones" userId="eee357d1-15dd-4a73-981c-b7041387288c" providerId="ADAL" clId="{DBE980D9-7F16-49D5-8878-00A19DF5A3BC}" dt="2022-04-12T20:19:38.324" v="58"/>
          <ac:spMkLst>
            <pc:docMk/>
            <pc:sldMk cId="3079349896" sldId="277"/>
            <ac:spMk id="4" creationId="{354B4B0E-53DF-469F-8032-A264FF017D33}"/>
          </ac:spMkLst>
        </pc:spChg>
        <pc:spChg chg="mod">
          <ac:chgData name="Roxanne Jones" userId="eee357d1-15dd-4a73-981c-b7041387288c" providerId="ADAL" clId="{DBE980D9-7F16-49D5-8878-00A19DF5A3BC}" dt="2022-04-26T17:52:17.803" v="78"/>
          <ac:spMkLst>
            <pc:docMk/>
            <pc:sldMk cId="3079349896" sldId="277"/>
            <ac:spMk id="10" creationId="{B3E49461-A6D8-4A0E-8145-C3E17BC2CDC7}"/>
          </ac:spMkLst>
        </pc:spChg>
        <pc:graphicFrameChg chg="mod">
          <ac:chgData name="Roxanne Jones" userId="eee357d1-15dd-4a73-981c-b7041387288c" providerId="ADAL" clId="{DBE980D9-7F16-49D5-8878-00A19DF5A3BC}" dt="2022-04-26T18:03:28.139" v="272" actId="962"/>
          <ac:graphicFrameMkLst>
            <pc:docMk/>
            <pc:sldMk cId="3079349896" sldId="277"/>
            <ac:graphicFrameMk id="8" creationId="{D21B113A-7483-4A5E-8F6D-EC6B679F3107}"/>
          </ac:graphicFrameMkLst>
        </pc:graphicFrameChg>
        <pc:picChg chg="mod">
          <ac:chgData name="Roxanne Jones" userId="eee357d1-15dd-4a73-981c-b7041387288c" providerId="ADAL" clId="{DBE980D9-7F16-49D5-8878-00A19DF5A3BC}" dt="2022-04-26T18:03:22.323" v="266" actId="962"/>
          <ac:picMkLst>
            <pc:docMk/>
            <pc:sldMk cId="3079349896" sldId="277"/>
            <ac:picMk id="13" creationId="{C0406423-4933-41D5-BEC5-E539E0A7B04A}"/>
          </ac:picMkLst>
        </pc:picChg>
      </pc:sldChg>
      <pc:sldChg chg="modSp">
        <pc:chgData name="Roxanne Jones" userId="eee357d1-15dd-4a73-981c-b7041387288c" providerId="ADAL" clId="{DBE980D9-7F16-49D5-8878-00A19DF5A3BC}" dt="2022-04-26T18:09:24.826" v="286" actId="962"/>
        <pc:sldMkLst>
          <pc:docMk/>
          <pc:sldMk cId="350506413" sldId="278"/>
        </pc:sldMkLst>
        <pc:spChg chg="mod">
          <ac:chgData name="Roxanne Jones" userId="eee357d1-15dd-4a73-981c-b7041387288c" providerId="ADAL" clId="{DBE980D9-7F16-49D5-8878-00A19DF5A3BC}" dt="2022-04-12T20:19:46.480" v="61"/>
          <ac:spMkLst>
            <pc:docMk/>
            <pc:sldMk cId="350506413" sldId="278"/>
            <ac:spMk id="4" creationId="{78A4634D-36C4-477F-9AA3-D56917CE7E79}"/>
          </ac:spMkLst>
        </pc:spChg>
        <pc:graphicFrameChg chg="mod">
          <ac:chgData name="Roxanne Jones" userId="eee357d1-15dd-4a73-981c-b7041387288c" providerId="ADAL" clId="{DBE980D9-7F16-49D5-8878-00A19DF5A3BC}" dt="2022-04-26T18:09:24.826" v="286" actId="962"/>
          <ac:graphicFrameMkLst>
            <pc:docMk/>
            <pc:sldMk cId="350506413" sldId="278"/>
            <ac:graphicFrameMk id="9" creationId="{75522C82-FE97-485D-B87B-F016D60D9107}"/>
          </ac:graphicFrameMkLst>
        </pc:graphicFrameChg>
        <pc:picChg chg="mod">
          <ac:chgData name="Roxanne Jones" userId="eee357d1-15dd-4a73-981c-b7041387288c" providerId="ADAL" clId="{DBE980D9-7F16-49D5-8878-00A19DF5A3BC}" dt="2022-04-26T18:03:35.962" v="278" actId="962"/>
          <ac:picMkLst>
            <pc:docMk/>
            <pc:sldMk cId="350506413" sldId="278"/>
            <ac:picMk id="8" creationId="{2161C7E5-164F-480E-ADED-052207B82127}"/>
          </ac:picMkLst>
        </pc:picChg>
      </pc:sldChg>
      <pc:sldChg chg="modSp">
        <pc:chgData name="Roxanne Jones" userId="eee357d1-15dd-4a73-981c-b7041387288c" providerId="ADAL" clId="{DBE980D9-7F16-49D5-8878-00A19DF5A3BC}" dt="2022-04-26T18:02:22.274" v="242" actId="962"/>
        <pc:sldMkLst>
          <pc:docMk/>
          <pc:sldMk cId="2743831343" sldId="279"/>
        </pc:sldMkLst>
        <pc:spChg chg="mod">
          <ac:chgData name="Roxanne Jones" userId="eee357d1-15dd-4a73-981c-b7041387288c" providerId="ADAL" clId="{DBE980D9-7F16-49D5-8878-00A19DF5A3BC}" dt="2022-04-12T20:19:01.314" v="48"/>
          <ac:spMkLst>
            <pc:docMk/>
            <pc:sldMk cId="2743831343" sldId="279"/>
            <ac:spMk id="4" creationId="{A4D13467-A155-4F3A-A174-73E46DBC577B}"/>
          </ac:spMkLst>
        </pc:spChg>
        <pc:picChg chg="mod">
          <ac:chgData name="Roxanne Jones" userId="eee357d1-15dd-4a73-981c-b7041387288c" providerId="ADAL" clId="{DBE980D9-7F16-49D5-8878-00A19DF5A3BC}" dt="2022-04-26T18:02:22.274" v="242" actId="962"/>
          <ac:picMkLst>
            <pc:docMk/>
            <pc:sldMk cId="2743831343" sldId="279"/>
            <ac:picMk id="11" creationId="{2034DB00-C920-4274-A683-73FF62F65B6C}"/>
          </ac:picMkLst>
        </pc:picChg>
      </pc:sldChg>
      <pc:sldChg chg="modSp">
        <pc:chgData name="Roxanne Jones" userId="eee357d1-15dd-4a73-981c-b7041387288c" providerId="ADAL" clId="{DBE980D9-7F16-49D5-8878-00A19DF5A3BC}" dt="2022-04-12T20:18:43.244" v="42"/>
        <pc:sldMkLst>
          <pc:docMk/>
          <pc:sldMk cId="3509431662" sldId="280"/>
        </pc:sldMkLst>
        <pc:spChg chg="mod">
          <ac:chgData name="Roxanne Jones" userId="eee357d1-15dd-4a73-981c-b7041387288c" providerId="ADAL" clId="{DBE980D9-7F16-49D5-8878-00A19DF5A3BC}" dt="2022-04-12T20:18:43.244" v="42"/>
          <ac:spMkLst>
            <pc:docMk/>
            <pc:sldMk cId="3509431662" sldId="280"/>
            <ac:spMk id="2" creationId="{F834AF8D-F418-46C2-8439-8FC04395A0E6}"/>
          </ac:spMkLst>
        </pc:spChg>
        <pc:spChg chg="mod">
          <ac:chgData name="Roxanne Jones" userId="eee357d1-15dd-4a73-981c-b7041387288c" providerId="ADAL" clId="{DBE980D9-7F16-49D5-8878-00A19DF5A3BC}" dt="2022-04-12T20:18:40.355" v="40"/>
          <ac:spMkLst>
            <pc:docMk/>
            <pc:sldMk cId="3509431662" sldId="280"/>
            <ac:spMk id="4" creationId="{6AB5DE21-747A-4333-B26F-381D890F5557}"/>
          </ac:spMkLst>
        </pc:spChg>
      </pc:sldChg>
      <pc:sldChg chg="modSp">
        <pc:chgData name="Roxanne Jones" userId="eee357d1-15dd-4a73-981c-b7041387288c" providerId="ADAL" clId="{DBE980D9-7F16-49D5-8878-00A19DF5A3BC}" dt="2022-04-12T20:19:12.028" v="50"/>
        <pc:sldMkLst>
          <pc:docMk/>
          <pc:sldMk cId="890801520" sldId="281"/>
        </pc:sldMkLst>
        <pc:spChg chg="mod">
          <ac:chgData name="Roxanne Jones" userId="eee357d1-15dd-4a73-981c-b7041387288c" providerId="ADAL" clId="{DBE980D9-7F16-49D5-8878-00A19DF5A3BC}" dt="2022-04-12T20:19:12.028" v="50"/>
          <ac:spMkLst>
            <pc:docMk/>
            <pc:sldMk cId="890801520" sldId="281"/>
            <ac:spMk id="4" creationId="{CABB7FCE-4693-42FA-BFB6-55C931D60A3B}"/>
          </ac:spMkLst>
        </pc:spChg>
      </pc:sldChg>
    </pc:docChg>
  </pc:docChgLst>
  <pc:docChgLst>
    <pc:chgData name="Kathleen Hebbeler" userId="88980d22-3e5f-4dc7-99aa-3a4ecdf95a6d" providerId="ADAL" clId="{5AD7B647-98A6-4BA8-8660-DBE04E5C6811}"/>
    <pc:docChg chg="modSld">
      <pc:chgData name="Kathleen Hebbeler" userId="88980d22-3e5f-4dc7-99aa-3a4ecdf95a6d" providerId="ADAL" clId="{5AD7B647-98A6-4BA8-8660-DBE04E5C6811}" dt="2022-07-27T17:47:09.368" v="96" actId="20577"/>
      <pc:docMkLst>
        <pc:docMk/>
      </pc:docMkLst>
      <pc:sldChg chg="modSp mod">
        <pc:chgData name="Kathleen Hebbeler" userId="88980d22-3e5f-4dc7-99aa-3a4ecdf95a6d" providerId="ADAL" clId="{5AD7B647-98A6-4BA8-8660-DBE04E5C6811}" dt="2022-07-27T17:47:09.368" v="96" actId="20577"/>
        <pc:sldMkLst>
          <pc:docMk/>
          <pc:sldMk cId="3161643620" sldId="288"/>
        </pc:sldMkLst>
        <pc:spChg chg="mod">
          <ac:chgData name="Kathleen Hebbeler" userId="88980d22-3e5f-4dc7-99aa-3a4ecdf95a6d" providerId="ADAL" clId="{5AD7B647-98A6-4BA8-8660-DBE04E5C6811}" dt="2022-07-27T17:47:09.368" v="96" actId="20577"/>
          <ac:spMkLst>
            <pc:docMk/>
            <pc:sldMk cId="3161643620" sldId="288"/>
            <ac:spMk id="13" creationId="{6FACD627-4317-1017-D8CD-21A0B34C4559}"/>
          </ac:spMkLst>
        </pc:spChg>
      </pc:sldChg>
    </pc:docChg>
  </pc:docChgLst>
  <pc:docChgLst>
    <pc:chgData name="Missy Coffey" userId="0e5674ce-401b-41ea-87ef-71e4a07ea0c7" providerId="ADAL" clId="{E1C79D26-12FB-4A6A-9D7F-2F09C752588B}"/>
    <pc:docChg chg="custSel addSld modSld sldOrd">
      <pc:chgData name="Missy Coffey" userId="0e5674ce-401b-41ea-87ef-71e4a07ea0c7" providerId="ADAL" clId="{E1C79D26-12FB-4A6A-9D7F-2F09C752588B}" dt="2022-04-01T22:15:27.077" v="629" actId="680"/>
      <pc:docMkLst>
        <pc:docMk/>
      </pc:docMkLst>
      <pc:sldChg chg="modSp mod modCm">
        <pc:chgData name="Missy Coffey" userId="0e5674ce-401b-41ea-87ef-71e4a07ea0c7" providerId="ADAL" clId="{E1C79D26-12FB-4A6A-9D7F-2F09C752588B}" dt="2022-04-01T22:15:19.588" v="626" actId="6549"/>
        <pc:sldMkLst>
          <pc:docMk/>
          <pc:sldMk cId="589321082" sldId="263"/>
        </pc:sldMkLst>
        <pc:spChg chg="mod">
          <ac:chgData name="Missy Coffey" userId="0e5674ce-401b-41ea-87ef-71e4a07ea0c7" providerId="ADAL" clId="{E1C79D26-12FB-4A6A-9D7F-2F09C752588B}" dt="2022-04-01T22:15:19.588" v="626" actId="6549"/>
          <ac:spMkLst>
            <pc:docMk/>
            <pc:sldMk cId="589321082" sldId="263"/>
            <ac:spMk id="2" creationId="{02A1225E-1AED-FA40-AFA2-6E36049AD680}"/>
          </ac:spMkLst>
        </pc:spChg>
      </pc:sldChg>
      <pc:sldChg chg="modSp mod ord modNotesTx">
        <pc:chgData name="Missy Coffey" userId="0e5674ce-401b-41ea-87ef-71e4a07ea0c7" providerId="ADAL" clId="{E1C79D26-12FB-4A6A-9D7F-2F09C752588B}" dt="2022-04-01T22:12:40.003" v="384"/>
        <pc:sldMkLst>
          <pc:docMk/>
          <pc:sldMk cId="610713535" sldId="266"/>
        </pc:sldMkLst>
        <pc:spChg chg="mod">
          <ac:chgData name="Missy Coffey" userId="0e5674ce-401b-41ea-87ef-71e4a07ea0c7" providerId="ADAL" clId="{E1C79D26-12FB-4A6A-9D7F-2F09C752588B}" dt="2022-04-01T22:12:33.151" v="382" actId="1076"/>
          <ac:spMkLst>
            <pc:docMk/>
            <pc:sldMk cId="610713535" sldId="266"/>
            <ac:spMk id="2" creationId="{18683F24-B8B5-8E4F-9702-282BA3988F94}"/>
          </ac:spMkLst>
        </pc:spChg>
        <pc:graphicFrameChg chg="mod">
          <ac:chgData name="Missy Coffey" userId="0e5674ce-401b-41ea-87ef-71e4a07ea0c7" providerId="ADAL" clId="{E1C79D26-12FB-4A6A-9D7F-2F09C752588B}" dt="2022-04-01T22:12:04.129" v="341" actId="20577"/>
          <ac:graphicFrameMkLst>
            <pc:docMk/>
            <pc:sldMk cId="610713535" sldId="266"/>
            <ac:graphicFrameMk id="19" creationId="{C293BD26-21F7-4B55-8BF4-772C770A5D12}"/>
          </ac:graphicFrameMkLst>
        </pc:graphicFrameChg>
      </pc:sldChg>
      <pc:sldChg chg="modSp mod addCm">
        <pc:chgData name="Missy Coffey" userId="0e5674ce-401b-41ea-87ef-71e4a07ea0c7" providerId="ADAL" clId="{E1C79D26-12FB-4A6A-9D7F-2F09C752588B}" dt="2022-04-01T22:03:55.513" v="54"/>
        <pc:sldMkLst>
          <pc:docMk/>
          <pc:sldMk cId="1938689914" sldId="272"/>
        </pc:sldMkLst>
        <pc:spChg chg="mod">
          <ac:chgData name="Missy Coffey" userId="0e5674ce-401b-41ea-87ef-71e4a07ea0c7" providerId="ADAL" clId="{E1C79D26-12FB-4A6A-9D7F-2F09C752588B}" dt="2022-04-01T22:03:35.586" v="53" actId="20577"/>
          <ac:spMkLst>
            <pc:docMk/>
            <pc:sldMk cId="1938689914" sldId="272"/>
            <ac:spMk id="5" creationId="{923602B6-CE37-4357-9425-25D5C1A93EAA}"/>
          </ac:spMkLst>
        </pc:spChg>
        <pc:spChg chg="mod">
          <ac:chgData name="Missy Coffey" userId="0e5674ce-401b-41ea-87ef-71e4a07ea0c7" providerId="ADAL" clId="{E1C79D26-12FB-4A6A-9D7F-2F09C752588B}" dt="2022-04-01T22:01:45.408" v="3" actId="14100"/>
          <ac:spMkLst>
            <pc:docMk/>
            <pc:sldMk cId="1938689914" sldId="272"/>
            <ac:spMk id="6" creationId="{C5F10B0B-41B5-4FAD-B6CC-82FC3F171747}"/>
          </ac:spMkLst>
        </pc:spChg>
      </pc:sldChg>
      <pc:sldChg chg="modSp mod">
        <pc:chgData name="Missy Coffey" userId="0e5674ce-401b-41ea-87ef-71e4a07ea0c7" providerId="ADAL" clId="{E1C79D26-12FB-4A6A-9D7F-2F09C752588B}" dt="2022-04-01T21:50:57.135" v="0" actId="122"/>
        <pc:sldMkLst>
          <pc:docMk/>
          <pc:sldMk cId="3797671687" sldId="273"/>
        </pc:sldMkLst>
        <pc:spChg chg="mod">
          <ac:chgData name="Missy Coffey" userId="0e5674ce-401b-41ea-87ef-71e4a07ea0c7" providerId="ADAL" clId="{E1C79D26-12FB-4A6A-9D7F-2F09C752588B}" dt="2022-04-01T21:50:57.135" v="0" actId="122"/>
          <ac:spMkLst>
            <pc:docMk/>
            <pc:sldMk cId="3797671687" sldId="273"/>
            <ac:spMk id="2" creationId="{F834AF8D-F418-46C2-8439-8FC04395A0E6}"/>
          </ac:spMkLst>
        </pc:spChg>
      </pc:sldChg>
      <pc:sldChg chg="modSp new mod">
        <pc:chgData name="Missy Coffey" userId="0e5674ce-401b-41ea-87ef-71e4a07ea0c7" providerId="ADAL" clId="{E1C79D26-12FB-4A6A-9D7F-2F09C752588B}" dt="2022-04-01T22:14:10.378" v="581" actId="20577"/>
        <pc:sldMkLst>
          <pc:docMk/>
          <pc:sldMk cId="1986228505" sldId="275"/>
        </pc:sldMkLst>
        <pc:spChg chg="mod">
          <ac:chgData name="Missy Coffey" userId="0e5674ce-401b-41ea-87ef-71e4a07ea0c7" providerId="ADAL" clId="{E1C79D26-12FB-4A6A-9D7F-2F09C752588B}" dt="2022-04-01T22:13:59.417" v="557" actId="14100"/>
          <ac:spMkLst>
            <pc:docMk/>
            <pc:sldMk cId="1986228505" sldId="275"/>
            <ac:spMk id="2" creationId="{5F7DFD6B-5F93-4612-981B-AB4DEAAD288D}"/>
          </ac:spMkLst>
        </pc:spChg>
        <pc:spChg chg="mod">
          <ac:chgData name="Missy Coffey" userId="0e5674ce-401b-41ea-87ef-71e4a07ea0c7" providerId="ADAL" clId="{E1C79D26-12FB-4A6A-9D7F-2F09C752588B}" dt="2022-04-01T22:14:10.378" v="581" actId="20577"/>
          <ac:spMkLst>
            <pc:docMk/>
            <pc:sldMk cId="1986228505" sldId="275"/>
            <ac:spMk id="3" creationId="{956B834F-EE56-4D3F-B099-362CD39AE2D3}"/>
          </ac:spMkLst>
        </pc:spChg>
      </pc:sldChg>
      <pc:sldChg chg="new">
        <pc:chgData name="Missy Coffey" userId="0e5674ce-401b-41ea-87ef-71e4a07ea0c7" providerId="ADAL" clId="{E1C79D26-12FB-4A6A-9D7F-2F09C752588B}" dt="2022-04-01T22:15:23.320" v="627" actId="680"/>
        <pc:sldMkLst>
          <pc:docMk/>
          <pc:sldMk cId="1843283571" sldId="276"/>
        </pc:sldMkLst>
      </pc:sldChg>
      <pc:sldChg chg="new">
        <pc:chgData name="Missy Coffey" userId="0e5674ce-401b-41ea-87ef-71e4a07ea0c7" providerId="ADAL" clId="{E1C79D26-12FB-4A6A-9D7F-2F09C752588B}" dt="2022-04-01T22:15:25.444" v="628" actId="680"/>
        <pc:sldMkLst>
          <pc:docMk/>
          <pc:sldMk cId="3079349896" sldId="277"/>
        </pc:sldMkLst>
      </pc:sldChg>
      <pc:sldChg chg="new">
        <pc:chgData name="Missy Coffey" userId="0e5674ce-401b-41ea-87ef-71e4a07ea0c7" providerId="ADAL" clId="{E1C79D26-12FB-4A6A-9D7F-2F09C752588B}" dt="2022-04-01T22:15:27.077" v="629" actId="680"/>
        <pc:sldMkLst>
          <pc:docMk/>
          <pc:sldMk cId="350506413" sldId="278"/>
        </pc:sldMkLst>
      </pc:sldChg>
    </pc:docChg>
  </pc:docChgLst>
  <pc:docChgLst>
    <pc:chgData name="Jennifer Medeiros" userId="05c1e96a-7838-4c8f-9207-ccf2c313ded2" providerId="ADAL" clId="{5BAD348B-063D-F24A-94B0-3FD4F82F888A}"/>
    <pc:docChg chg="undo custSel modSld modMainMaster">
      <pc:chgData name="Jennifer Medeiros" userId="05c1e96a-7838-4c8f-9207-ccf2c313ded2" providerId="ADAL" clId="{5BAD348B-063D-F24A-94B0-3FD4F82F888A}" dt="2021-04-08T22:00:38.289" v="63" actId="20577"/>
      <pc:docMkLst>
        <pc:docMk/>
      </pc:docMkLst>
      <pc:sldChg chg="modSp mod">
        <pc:chgData name="Jennifer Medeiros" userId="05c1e96a-7838-4c8f-9207-ccf2c313ded2" providerId="ADAL" clId="{5BAD348B-063D-F24A-94B0-3FD4F82F888A}" dt="2021-04-08T21:52:26.025" v="50" actId="2711"/>
        <pc:sldMkLst>
          <pc:docMk/>
          <pc:sldMk cId="1512768952" sldId="256"/>
        </pc:sldMkLst>
        <pc:spChg chg="mod">
          <ac:chgData name="Jennifer Medeiros" userId="05c1e96a-7838-4c8f-9207-ccf2c313ded2" providerId="ADAL" clId="{5BAD348B-063D-F24A-94B0-3FD4F82F888A}" dt="2021-04-08T21:52:26.025" v="50" actId="2711"/>
          <ac:spMkLst>
            <pc:docMk/>
            <pc:sldMk cId="1512768952" sldId="256"/>
            <ac:spMk id="4" creationId="{79252570-9CB8-1D49-AE96-34AB0BB38F16}"/>
          </ac:spMkLst>
        </pc:spChg>
      </pc:sldChg>
      <pc:sldChg chg="modSp">
        <pc:chgData name="Jennifer Medeiros" userId="05c1e96a-7838-4c8f-9207-ccf2c313ded2" providerId="ADAL" clId="{5BAD348B-063D-F24A-94B0-3FD4F82F888A}" dt="2021-04-05T22:24:36.661" v="0" actId="14826"/>
        <pc:sldMkLst>
          <pc:docMk/>
          <pc:sldMk cId="1809880022" sldId="257"/>
        </pc:sldMkLst>
        <pc:picChg chg="mod">
          <ac:chgData name="Jennifer Medeiros" userId="05c1e96a-7838-4c8f-9207-ccf2c313ded2" providerId="ADAL" clId="{5BAD348B-063D-F24A-94B0-3FD4F82F888A}" dt="2021-04-05T22:24:36.661" v="0" actId="14826"/>
          <ac:picMkLst>
            <pc:docMk/>
            <pc:sldMk cId="1809880022" sldId="257"/>
            <ac:picMk id="3" creationId="{E1FBB45F-AE99-E54C-A76F-BA966B342855}"/>
          </ac:picMkLst>
        </pc:picChg>
      </pc:sldChg>
      <pc:sldChg chg="modSp">
        <pc:chgData name="Jennifer Medeiros" userId="05c1e96a-7838-4c8f-9207-ccf2c313ded2" providerId="ADAL" clId="{5BAD348B-063D-F24A-94B0-3FD4F82F888A}" dt="2021-04-05T22:24:53.342" v="1" actId="14826"/>
        <pc:sldMkLst>
          <pc:docMk/>
          <pc:sldMk cId="3046234359" sldId="258"/>
        </pc:sldMkLst>
        <pc:picChg chg="mod">
          <ac:chgData name="Jennifer Medeiros" userId="05c1e96a-7838-4c8f-9207-ccf2c313ded2" providerId="ADAL" clId="{5BAD348B-063D-F24A-94B0-3FD4F82F888A}" dt="2021-04-05T22:24:53.342" v="1" actId="14826"/>
          <ac:picMkLst>
            <pc:docMk/>
            <pc:sldMk cId="3046234359" sldId="258"/>
            <ac:picMk id="3" creationId="{FBED78AD-5340-E940-B854-BDBF787D67BA}"/>
          </ac:picMkLst>
        </pc:picChg>
      </pc:sldChg>
      <pc:sldChg chg="addSp delSp modSp mod">
        <pc:chgData name="Jennifer Medeiros" userId="05c1e96a-7838-4c8f-9207-ccf2c313ded2" providerId="ADAL" clId="{5BAD348B-063D-F24A-94B0-3FD4F82F888A}" dt="2021-04-08T21:58:14.884" v="57" actId="478"/>
        <pc:sldMkLst>
          <pc:docMk/>
          <pc:sldMk cId="1647952760" sldId="268"/>
        </pc:sldMkLst>
        <pc:spChg chg="del">
          <ac:chgData name="Jennifer Medeiros" userId="05c1e96a-7838-4c8f-9207-ccf2c313ded2" providerId="ADAL" clId="{5BAD348B-063D-F24A-94B0-3FD4F82F888A}" dt="2021-04-08T21:58:14.884" v="57" actId="478"/>
          <ac:spMkLst>
            <pc:docMk/>
            <pc:sldMk cId="1647952760" sldId="268"/>
            <ac:spMk id="2" creationId="{9689ED87-4FAE-E349-A288-798D3EAA52AF}"/>
          </ac:spMkLst>
        </pc:spChg>
        <pc:spChg chg="add mod">
          <ac:chgData name="Jennifer Medeiros" userId="05c1e96a-7838-4c8f-9207-ccf2c313ded2" providerId="ADAL" clId="{5BAD348B-063D-F24A-94B0-3FD4F82F888A}" dt="2021-04-08T21:58:14.884" v="57" actId="478"/>
          <ac:spMkLst>
            <pc:docMk/>
            <pc:sldMk cId="1647952760" sldId="268"/>
            <ac:spMk id="5" creationId="{BF4C2C78-8258-9544-8F0C-F363745D1085}"/>
          </ac:spMkLst>
        </pc:spChg>
      </pc:sldChg>
      <pc:sldChg chg="modSp mod">
        <pc:chgData name="Jennifer Medeiros" userId="05c1e96a-7838-4c8f-9207-ccf2c313ded2" providerId="ADAL" clId="{5BAD348B-063D-F24A-94B0-3FD4F82F888A}" dt="2021-04-08T21:53:06.926" v="51" actId="121"/>
        <pc:sldMkLst>
          <pc:docMk/>
          <pc:sldMk cId="1820072216" sldId="296"/>
        </pc:sldMkLst>
        <pc:spChg chg="mod">
          <ac:chgData name="Jennifer Medeiros" userId="05c1e96a-7838-4c8f-9207-ccf2c313ded2" providerId="ADAL" clId="{5BAD348B-063D-F24A-94B0-3FD4F82F888A}" dt="2021-04-08T21:53:06.926" v="51" actId="121"/>
          <ac:spMkLst>
            <pc:docMk/>
            <pc:sldMk cId="1820072216" sldId="296"/>
            <ac:spMk id="4" creationId="{00000000-0000-0000-0000-000000000000}"/>
          </ac:spMkLst>
        </pc:spChg>
      </pc:sldChg>
      <pc:sldChg chg="modSp mod">
        <pc:chgData name="Jennifer Medeiros" userId="05c1e96a-7838-4c8f-9207-ccf2c313ded2" providerId="ADAL" clId="{5BAD348B-063D-F24A-94B0-3FD4F82F888A}" dt="2021-04-08T21:53:11.517" v="52" actId="121"/>
        <pc:sldMkLst>
          <pc:docMk/>
          <pc:sldMk cId="1196666444" sldId="297"/>
        </pc:sldMkLst>
        <pc:spChg chg="mod">
          <ac:chgData name="Jennifer Medeiros" userId="05c1e96a-7838-4c8f-9207-ccf2c313ded2" providerId="ADAL" clId="{5BAD348B-063D-F24A-94B0-3FD4F82F888A}" dt="2021-04-08T21:53:11.517" v="52" actId="121"/>
          <ac:spMkLst>
            <pc:docMk/>
            <pc:sldMk cId="1196666444" sldId="297"/>
            <ac:spMk id="4" creationId="{00000000-0000-0000-0000-000000000000}"/>
          </ac:spMkLst>
        </pc:spChg>
      </pc:sldChg>
      <pc:sldChg chg="modSp mod">
        <pc:chgData name="Jennifer Medeiros" userId="05c1e96a-7838-4c8f-9207-ccf2c313ded2" providerId="ADAL" clId="{5BAD348B-063D-F24A-94B0-3FD4F82F888A}" dt="2021-04-08T21:53:15.562" v="53" actId="121"/>
        <pc:sldMkLst>
          <pc:docMk/>
          <pc:sldMk cId="2101537561" sldId="299"/>
        </pc:sldMkLst>
        <pc:spChg chg="mod">
          <ac:chgData name="Jennifer Medeiros" userId="05c1e96a-7838-4c8f-9207-ccf2c313ded2" providerId="ADAL" clId="{5BAD348B-063D-F24A-94B0-3FD4F82F888A}" dt="2021-04-08T21:53:15.562" v="53" actId="121"/>
          <ac:spMkLst>
            <pc:docMk/>
            <pc:sldMk cId="2101537561" sldId="299"/>
            <ac:spMk id="4" creationId="{00000000-0000-0000-0000-000000000000}"/>
          </ac:spMkLst>
        </pc:spChg>
      </pc:sldChg>
      <pc:sldMasterChg chg="addSp delSp modSp mod modSldLayout">
        <pc:chgData name="Jennifer Medeiros" userId="05c1e96a-7838-4c8f-9207-ccf2c313ded2" providerId="ADAL" clId="{5BAD348B-063D-F24A-94B0-3FD4F82F888A}" dt="2021-04-08T22:00:38.289" v="63" actId="20577"/>
        <pc:sldMasterMkLst>
          <pc:docMk/>
          <pc:sldMasterMk cId="1879060386" sldId="2147483648"/>
        </pc:sldMasterMkLst>
        <pc:spChg chg="mod">
          <ac:chgData name="Jennifer Medeiros" userId="05c1e96a-7838-4c8f-9207-ccf2c313ded2" providerId="ADAL" clId="{5BAD348B-063D-F24A-94B0-3FD4F82F888A}" dt="2021-04-08T21:43:58.488" v="3" actId="2711"/>
          <ac:spMkLst>
            <pc:docMk/>
            <pc:sldMasterMk cId="1879060386" sldId="2147483648"/>
            <ac:spMk id="2" creationId="{905EC465-DDEF-2744-AD0B-8DDE0B41E88A}"/>
          </ac:spMkLst>
        </pc:spChg>
        <pc:spChg chg="mod">
          <ac:chgData name="Jennifer Medeiros" userId="05c1e96a-7838-4c8f-9207-ccf2c313ded2" providerId="ADAL" clId="{5BAD348B-063D-F24A-94B0-3FD4F82F888A}" dt="2021-04-08T21:44:03.547" v="4" actId="2711"/>
          <ac:spMkLst>
            <pc:docMk/>
            <pc:sldMasterMk cId="1879060386" sldId="2147483648"/>
            <ac:spMk id="3" creationId="{A29C952C-C86B-2445-9DD6-E24D7D513FE6}"/>
          </ac:spMkLst>
        </pc:spChg>
        <pc:spChg chg="del">
          <ac:chgData name="Jennifer Medeiros" userId="05c1e96a-7838-4c8f-9207-ccf2c313ded2" providerId="ADAL" clId="{5BAD348B-063D-F24A-94B0-3FD4F82F888A}" dt="2021-04-08T21:44:33.107" v="6" actId="478"/>
          <ac:spMkLst>
            <pc:docMk/>
            <pc:sldMasterMk cId="1879060386" sldId="2147483648"/>
            <ac:spMk id="4" creationId="{9B4D6FE6-1E9E-BE41-8733-3CFE2B1DDCE1}"/>
          </ac:spMkLst>
        </pc:spChg>
        <pc:spChg chg="del">
          <ac:chgData name="Jennifer Medeiros" userId="05c1e96a-7838-4c8f-9207-ccf2c313ded2" providerId="ADAL" clId="{5BAD348B-063D-F24A-94B0-3FD4F82F888A}" dt="2021-04-08T21:44:34.708" v="7" actId="478"/>
          <ac:spMkLst>
            <pc:docMk/>
            <pc:sldMasterMk cId="1879060386" sldId="2147483648"/>
            <ac:spMk id="5" creationId="{FC52764B-5005-4B48-A644-A692ACB53A5B}"/>
          </ac:spMkLst>
        </pc:spChg>
        <pc:spChg chg="mod">
          <ac:chgData name="Jennifer Medeiros" userId="05c1e96a-7838-4c8f-9207-ccf2c313ded2" providerId="ADAL" clId="{5BAD348B-063D-F24A-94B0-3FD4F82F888A}" dt="2021-04-08T21:45:25.185" v="14" actId="2711"/>
          <ac:spMkLst>
            <pc:docMk/>
            <pc:sldMasterMk cId="1879060386" sldId="2147483648"/>
            <ac:spMk id="6" creationId="{BB7FA916-4A8E-834D-9C72-1C6A1E8C5746}"/>
          </ac:spMkLst>
        </pc:spChg>
        <pc:spChg chg="add mod">
          <ac:chgData name="Jennifer Medeiros" userId="05c1e96a-7838-4c8f-9207-ccf2c313ded2" providerId="ADAL" clId="{5BAD348B-063D-F24A-94B0-3FD4F82F888A}" dt="2021-04-08T21:44:36.182" v="8"/>
          <ac:spMkLst>
            <pc:docMk/>
            <pc:sldMasterMk cId="1879060386" sldId="2147483648"/>
            <ac:spMk id="7" creationId="{F8932D9A-654B-AD47-A00F-352A0C0EECB0}"/>
          </ac:spMkLst>
        </pc:spChg>
        <pc:picChg chg="add mod">
          <ac:chgData name="Jennifer Medeiros" userId="05c1e96a-7838-4c8f-9207-ccf2c313ded2" providerId="ADAL" clId="{5BAD348B-063D-F24A-94B0-3FD4F82F888A}" dt="2021-04-08T21:44:36.182" v="8"/>
          <ac:picMkLst>
            <pc:docMk/>
            <pc:sldMasterMk cId="1879060386" sldId="2147483648"/>
            <ac:picMk id="8" creationId="{AB52CC4A-1F83-414C-8A60-889D54BCB2D4}"/>
          </ac:picMkLst>
        </pc:picChg>
        <pc:sldLayoutChg chg="modSp">
          <pc:chgData name="Jennifer Medeiros" userId="05c1e96a-7838-4c8f-9207-ccf2c313ded2" providerId="ADAL" clId="{5BAD348B-063D-F24A-94B0-3FD4F82F888A}" dt="2021-04-08T21:44:10.325" v="5" actId="2711"/>
          <pc:sldLayoutMkLst>
            <pc:docMk/>
            <pc:sldMasterMk cId="1879060386" sldId="2147483648"/>
            <pc:sldLayoutMk cId="2588172629" sldId="2147483649"/>
          </pc:sldLayoutMkLst>
          <pc:spChg chg="mod">
            <ac:chgData name="Jennifer Medeiros" userId="05c1e96a-7838-4c8f-9207-ccf2c313ded2" providerId="ADAL" clId="{5BAD348B-063D-F24A-94B0-3FD4F82F888A}" dt="2021-04-08T21:44:10.325" v="5" actId="2711"/>
            <ac:spMkLst>
              <pc:docMk/>
              <pc:sldMasterMk cId="1879060386" sldId="2147483648"/>
              <pc:sldLayoutMk cId="2588172629" sldId="2147483649"/>
              <ac:spMk id="2" creationId="{272BBD56-E3A0-8C4B-A9AC-55C1608548B4}"/>
            </ac:spMkLst>
          </pc:spChg>
        </pc:sldLayoutChg>
        <pc:sldLayoutChg chg="delSp modSp mod">
          <pc:chgData name="Jennifer Medeiros" userId="05c1e96a-7838-4c8f-9207-ccf2c313ded2" providerId="ADAL" clId="{5BAD348B-063D-F24A-94B0-3FD4F82F888A}" dt="2021-04-08T21:47:08.020" v="25" actId="2711"/>
          <pc:sldLayoutMkLst>
            <pc:docMk/>
            <pc:sldMasterMk cId="1879060386" sldId="2147483648"/>
            <pc:sldLayoutMk cId="4083525288" sldId="2147483650"/>
          </pc:sldLayoutMkLst>
          <pc:spChg chg="mod">
            <ac:chgData name="Jennifer Medeiros" userId="05c1e96a-7838-4c8f-9207-ccf2c313ded2" providerId="ADAL" clId="{5BAD348B-063D-F24A-94B0-3FD4F82F888A}" dt="2021-04-08T21:45:16.943" v="13" actId="2711"/>
            <ac:spMkLst>
              <pc:docMk/>
              <pc:sldMasterMk cId="1879060386" sldId="2147483648"/>
              <pc:sldLayoutMk cId="4083525288" sldId="2147483650"/>
              <ac:spMk id="3" creationId="{7A11723D-935D-C24E-89CC-57062DB5AAEE}"/>
            </ac:spMkLst>
          </pc:spChg>
          <pc:spChg chg="del">
            <ac:chgData name="Jennifer Medeiros" userId="05c1e96a-7838-4c8f-9207-ccf2c313ded2" providerId="ADAL" clId="{5BAD348B-063D-F24A-94B0-3FD4F82F888A}" dt="2021-04-08T21:44:50.592" v="11" actId="478"/>
            <ac:spMkLst>
              <pc:docMk/>
              <pc:sldMasterMk cId="1879060386" sldId="2147483648"/>
              <pc:sldLayoutMk cId="4083525288" sldId="2147483650"/>
              <ac:spMk id="8" creationId="{D2470438-FD3B-3441-A08D-DA64FA49B121}"/>
            </ac:spMkLst>
          </pc:spChg>
          <pc:spChg chg="mod">
            <ac:chgData name="Jennifer Medeiros" userId="05c1e96a-7838-4c8f-9207-ccf2c313ded2" providerId="ADAL" clId="{5BAD348B-063D-F24A-94B0-3FD4F82F888A}" dt="2021-04-08T21:47:08.020" v="25" actId="2711"/>
            <ac:spMkLst>
              <pc:docMk/>
              <pc:sldMasterMk cId="1879060386" sldId="2147483648"/>
              <pc:sldLayoutMk cId="4083525288" sldId="2147483650"/>
              <ac:spMk id="12" creationId="{A19BA3A2-ED8F-354B-9D48-2A0FB7BABD77}"/>
            </ac:spMkLst>
          </pc:spChg>
          <pc:spChg chg="mod">
            <ac:chgData name="Jennifer Medeiros" userId="05c1e96a-7838-4c8f-9207-ccf2c313ded2" providerId="ADAL" clId="{5BAD348B-063D-F24A-94B0-3FD4F82F888A}" dt="2021-04-08T21:45:11.310" v="12" actId="2711"/>
            <ac:spMkLst>
              <pc:docMk/>
              <pc:sldMasterMk cId="1879060386" sldId="2147483648"/>
              <pc:sldLayoutMk cId="4083525288" sldId="2147483650"/>
              <ac:spMk id="19" creationId="{1E479782-0D1E-AD4A-9B06-EF32DFFDB446}"/>
            </ac:spMkLst>
          </pc:spChg>
          <pc:picChg chg="del">
            <ac:chgData name="Jennifer Medeiros" userId="05c1e96a-7838-4c8f-9207-ccf2c313ded2" providerId="ADAL" clId="{5BAD348B-063D-F24A-94B0-3FD4F82F888A}" dt="2021-04-08T21:44:50.069" v="10" actId="478"/>
            <ac:picMkLst>
              <pc:docMk/>
              <pc:sldMasterMk cId="1879060386" sldId="2147483648"/>
              <pc:sldLayoutMk cId="4083525288" sldId="2147483650"/>
              <ac:picMk id="9" creationId="{6AB1B9BB-9A07-8D48-A9F9-A6B4293F85DA}"/>
            </ac:picMkLst>
          </pc:picChg>
        </pc:sldLayoutChg>
        <pc:sldLayoutChg chg="modSp">
          <pc:chgData name="Jennifer Medeiros" userId="05c1e96a-7838-4c8f-9207-ccf2c313ded2" providerId="ADAL" clId="{5BAD348B-063D-F24A-94B0-3FD4F82F888A}" dt="2021-04-08T21:47:18.917" v="26" actId="2711"/>
          <pc:sldLayoutMkLst>
            <pc:docMk/>
            <pc:sldMasterMk cId="1879060386" sldId="2147483648"/>
            <pc:sldLayoutMk cId="1344017251" sldId="2147483651"/>
          </pc:sldLayoutMkLst>
          <pc:spChg chg="mod">
            <ac:chgData name="Jennifer Medeiros" userId="05c1e96a-7838-4c8f-9207-ccf2c313ded2" providerId="ADAL" clId="{5BAD348B-063D-F24A-94B0-3FD4F82F888A}" dt="2021-04-08T21:45:55.951" v="17" actId="2711"/>
            <ac:spMkLst>
              <pc:docMk/>
              <pc:sldMasterMk cId="1879060386" sldId="2147483648"/>
              <pc:sldLayoutMk cId="1344017251" sldId="2147483651"/>
              <ac:spMk id="2" creationId="{7A65A390-4B28-744A-A438-200F1F345FB6}"/>
            </ac:spMkLst>
          </pc:spChg>
          <pc:spChg chg="mod">
            <ac:chgData name="Jennifer Medeiros" userId="05c1e96a-7838-4c8f-9207-ccf2c313ded2" providerId="ADAL" clId="{5BAD348B-063D-F24A-94B0-3FD4F82F888A}" dt="2021-04-08T21:46:00.492" v="18" actId="2711"/>
            <ac:spMkLst>
              <pc:docMk/>
              <pc:sldMasterMk cId="1879060386" sldId="2147483648"/>
              <pc:sldLayoutMk cId="1344017251" sldId="2147483651"/>
              <ac:spMk id="3" creationId="{EE5C9728-4AAB-CF47-8ED8-8387517C45CA}"/>
            </ac:spMkLst>
          </pc:spChg>
          <pc:spChg chg="mod">
            <ac:chgData name="Jennifer Medeiros" userId="05c1e96a-7838-4c8f-9207-ccf2c313ded2" providerId="ADAL" clId="{5BAD348B-063D-F24A-94B0-3FD4F82F888A}" dt="2021-04-08T21:47:18.917" v="26" actId="2711"/>
            <ac:spMkLst>
              <pc:docMk/>
              <pc:sldMasterMk cId="1879060386" sldId="2147483648"/>
              <pc:sldLayoutMk cId="1344017251" sldId="2147483651"/>
              <ac:spMk id="8" creationId="{1E6C044A-813F-6840-A915-0BBD04A6F1FB}"/>
            </ac:spMkLst>
          </pc:spChg>
        </pc:sldLayoutChg>
        <pc:sldLayoutChg chg="modSp">
          <pc:chgData name="Jennifer Medeiros" userId="05c1e96a-7838-4c8f-9207-ccf2c313ded2" providerId="ADAL" clId="{5BAD348B-063D-F24A-94B0-3FD4F82F888A}" dt="2021-04-08T21:47:27.812" v="27" actId="2711"/>
          <pc:sldLayoutMkLst>
            <pc:docMk/>
            <pc:sldMasterMk cId="1879060386" sldId="2147483648"/>
            <pc:sldLayoutMk cId="2353483484" sldId="2147483652"/>
          </pc:sldLayoutMkLst>
          <pc:spChg chg="mod">
            <ac:chgData name="Jennifer Medeiros" userId="05c1e96a-7838-4c8f-9207-ccf2c313ded2" providerId="ADAL" clId="{5BAD348B-063D-F24A-94B0-3FD4F82F888A}" dt="2021-04-08T21:46:39.233" v="20" actId="2711"/>
            <ac:spMkLst>
              <pc:docMk/>
              <pc:sldMasterMk cId="1879060386" sldId="2147483648"/>
              <pc:sldLayoutMk cId="2353483484" sldId="2147483652"/>
              <ac:spMk id="8" creationId="{BBE83557-77BC-7541-901A-B6B186D71B3C}"/>
            </ac:spMkLst>
          </pc:spChg>
          <pc:spChg chg="mod">
            <ac:chgData name="Jennifer Medeiros" userId="05c1e96a-7838-4c8f-9207-ccf2c313ded2" providerId="ADAL" clId="{5BAD348B-063D-F24A-94B0-3FD4F82F888A}" dt="2021-04-08T21:46:39.233" v="20" actId="2711"/>
            <ac:spMkLst>
              <pc:docMk/>
              <pc:sldMasterMk cId="1879060386" sldId="2147483648"/>
              <pc:sldLayoutMk cId="2353483484" sldId="2147483652"/>
              <ac:spMk id="10" creationId="{63BBF35C-367D-284C-A03D-9347B94F7A29}"/>
            </ac:spMkLst>
          </pc:spChg>
          <pc:spChg chg="mod">
            <ac:chgData name="Jennifer Medeiros" userId="05c1e96a-7838-4c8f-9207-ccf2c313ded2" providerId="ADAL" clId="{5BAD348B-063D-F24A-94B0-3FD4F82F888A}" dt="2021-04-08T21:47:27.812" v="27" actId="2711"/>
            <ac:spMkLst>
              <pc:docMk/>
              <pc:sldMasterMk cId="1879060386" sldId="2147483648"/>
              <pc:sldLayoutMk cId="2353483484" sldId="2147483652"/>
              <ac:spMk id="11" creationId="{69291656-49F8-2348-9073-A72460D69470}"/>
            </ac:spMkLst>
          </pc:spChg>
          <pc:spChg chg="mod">
            <ac:chgData name="Jennifer Medeiros" userId="05c1e96a-7838-4c8f-9207-ccf2c313ded2" providerId="ADAL" clId="{5BAD348B-063D-F24A-94B0-3FD4F82F888A}" dt="2021-04-08T21:46:32.519" v="19" actId="2711"/>
            <ac:spMkLst>
              <pc:docMk/>
              <pc:sldMasterMk cId="1879060386" sldId="2147483648"/>
              <pc:sldLayoutMk cId="2353483484" sldId="2147483652"/>
              <ac:spMk id="15" creationId="{0A01BA29-731D-D64E-96F6-707E027CD566}"/>
            </ac:spMkLst>
          </pc:spChg>
        </pc:sldLayoutChg>
        <pc:sldLayoutChg chg="modSp">
          <pc:chgData name="Jennifer Medeiros" userId="05c1e96a-7838-4c8f-9207-ccf2c313ded2" providerId="ADAL" clId="{5BAD348B-063D-F24A-94B0-3FD4F82F888A}" dt="2021-04-08T21:47:01.290" v="24" actId="2711"/>
          <pc:sldLayoutMkLst>
            <pc:docMk/>
            <pc:sldMasterMk cId="1879060386" sldId="2147483648"/>
            <pc:sldLayoutMk cId="921355282" sldId="2147483653"/>
          </pc:sldLayoutMkLst>
          <pc:spChg chg="mod">
            <ac:chgData name="Jennifer Medeiros" userId="05c1e96a-7838-4c8f-9207-ccf2c313ded2" providerId="ADAL" clId="{5BAD348B-063D-F24A-94B0-3FD4F82F888A}" dt="2021-04-08T21:46:51.486" v="22" actId="2711"/>
            <ac:spMkLst>
              <pc:docMk/>
              <pc:sldMasterMk cId="1879060386" sldId="2147483648"/>
              <pc:sldLayoutMk cId="921355282" sldId="2147483653"/>
              <ac:spMk id="3" creationId="{4CE90A2F-54BF-CA45-9F97-DBBE5298F375}"/>
            </ac:spMkLst>
          </pc:spChg>
          <pc:spChg chg="mod">
            <ac:chgData name="Jennifer Medeiros" userId="05c1e96a-7838-4c8f-9207-ccf2c313ded2" providerId="ADAL" clId="{5BAD348B-063D-F24A-94B0-3FD4F82F888A}" dt="2021-04-08T21:46:55.934" v="23" actId="2711"/>
            <ac:spMkLst>
              <pc:docMk/>
              <pc:sldMasterMk cId="1879060386" sldId="2147483648"/>
              <pc:sldLayoutMk cId="921355282" sldId="2147483653"/>
              <ac:spMk id="4" creationId="{35B224F6-2479-0E42-BF1B-3E7867E0F43D}"/>
            </ac:spMkLst>
          </pc:spChg>
          <pc:spChg chg="mod">
            <ac:chgData name="Jennifer Medeiros" userId="05c1e96a-7838-4c8f-9207-ccf2c313ded2" providerId="ADAL" clId="{5BAD348B-063D-F24A-94B0-3FD4F82F888A}" dt="2021-04-08T21:47:01.290" v="24" actId="2711"/>
            <ac:spMkLst>
              <pc:docMk/>
              <pc:sldMasterMk cId="1879060386" sldId="2147483648"/>
              <pc:sldLayoutMk cId="921355282" sldId="2147483653"/>
              <ac:spMk id="11" creationId="{3C8620BE-1A22-9C41-8CBD-A627F9FE86D0}"/>
            </ac:spMkLst>
          </pc:spChg>
          <pc:spChg chg="mod">
            <ac:chgData name="Jennifer Medeiros" userId="05c1e96a-7838-4c8f-9207-ccf2c313ded2" providerId="ADAL" clId="{5BAD348B-063D-F24A-94B0-3FD4F82F888A}" dt="2021-04-08T21:46:51.486" v="22" actId="2711"/>
            <ac:spMkLst>
              <pc:docMk/>
              <pc:sldMasterMk cId="1879060386" sldId="2147483648"/>
              <pc:sldLayoutMk cId="921355282" sldId="2147483653"/>
              <ac:spMk id="12" creationId="{776E9E94-E05A-AF4F-90FA-842679418A55}"/>
            </ac:spMkLst>
          </pc:spChg>
          <pc:spChg chg="mod">
            <ac:chgData name="Jennifer Medeiros" userId="05c1e96a-7838-4c8f-9207-ccf2c313ded2" providerId="ADAL" clId="{5BAD348B-063D-F24A-94B0-3FD4F82F888A}" dt="2021-04-08T21:46:55.934" v="23" actId="2711"/>
            <ac:spMkLst>
              <pc:docMk/>
              <pc:sldMasterMk cId="1879060386" sldId="2147483648"/>
              <pc:sldLayoutMk cId="921355282" sldId="2147483653"/>
              <ac:spMk id="13" creationId="{2CBEA93D-140E-B44C-8018-30693E5D567B}"/>
            </ac:spMkLst>
          </pc:spChg>
          <pc:spChg chg="mod">
            <ac:chgData name="Jennifer Medeiros" userId="05c1e96a-7838-4c8f-9207-ccf2c313ded2" providerId="ADAL" clId="{5BAD348B-063D-F24A-94B0-3FD4F82F888A}" dt="2021-04-08T21:46:46.736" v="21" actId="2711"/>
            <ac:spMkLst>
              <pc:docMk/>
              <pc:sldMasterMk cId="1879060386" sldId="2147483648"/>
              <pc:sldLayoutMk cId="921355282" sldId="2147483653"/>
              <ac:spMk id="18" creationId="{35C6E349-581E-4648-88D5-CC53C87EE85D}"/>
            </ac:spMkLst>
          </pc:spChg>
        </pc:sldLayoutChg>
        <pc:sldLayoutChg chg="modSp">
          <pc:chgData name="Jennifer Medeiros" userId="05c1e96a-7838-4c8f-9207-ccf2c313ded2" providerId="ADAL" clId="{5BAD348B-063D-F24A-94B0-3FD4F82F888A}" dt="2021-04-08T21:47:45.457" v="29" actId="2711"/>
          <pc:sldLayoutMkLst>
            <pc:docMk/>
            <pc:sldMasterMk cId="1879060386" sldId="2147483648"/>
            <pc:sldLayoutMk cId="2056590015" sldId="2147483654"/>
          </pc:sldLayoutMkLst>
          <pc:spChg chg="mod">
            <ac:chgData name="Jennifer Medeiros" userId="05c1e96a-7838-4c8f-9207-ccf2c313ded2" providerId="ADAL" clId="{5BAD348B-063D-F24A-94B0-3FD4F82F888A}" dt="2021-04-08T21:47:45.457" v="29" actId="2711"/>
            <ac:spMkLst>
              <pc:docMk/>
              <pc:sldMasterMk cId="1879060386" sldId="2147483648"/>
              <pc:sldLayoutMk cId="2056590015" sldId="2147483654"/>
              <ac:spMk id="7" creationId="{A07BD039-A542-234E-B429-1533536C3021}"/>
            </ac:spMkLst>
          </pc:spChg>
          <pc:spChg chg="mod">
            <ac:chgData name="Jennifer Medeiros" userId="05c1e96a-7838-4c8f-9207-ccf2c313ded2" providerId="ADAL" clId="{5BAD348B-063D-F24A-94B0-3FD4F82F888A}" dt="2021-04-08T21:47:41.980" v="28" actId="2711"/>
            <ac:spMkLst>
              <pc:docMk/>
              <pc:sldMasterMk cId="1879060386" sldId="2147483648"/>
              <pc:sldLayoutMk cId="2056590015" sldId="2147483654"/>
              <ac:spMk id="9" creationId="{CE398F77-14DC-144E-8777-B1DB04D945A7}"/>
            </ac:spMkLst>
          </pc:spChg>
        </pc:sldLayoutChg>
        <pc:sldLayoutChg chg="modSp">
          <pc:chgData name="Jennifer Medeiros" userId="05c1e96a-7838-4c8f-9207-ccf2c313ded2" providerId="ADAL" clId="{5BAD348B-063D-F24A-94B0-3FD4F82F888A}" dt="2021-04-08T21:48:42.869" v="39" actId="2711"/>
          <pc:sldLayoutMkLst>
            <pc:docMk/>
            <pc:sldMasterMk cId="1879060386" sldId="2147483648"/>
            <pc:sldLayoutMk cId="1169227068" sldId="2147483655"/>
          </pc:sldLayoutMkLst>
          <pc:spChg chg="mod">
            <ac:chgData name="Jennifer Medeiros" userId="05c1e96a-7838-4c8f-9207-ccf2c313ded2" providerId="ADAL" clId="{5BAD348B-063D-F24A-94B0-3FD4F82F888A}" dt="2021-04-08T21:48:42.869" v="39" actId="2711"/>
            <ac:spMkLst>
              <pc:docMk/>
              <pc:sldMasterMk cId="1879060386" sldId="2147483648"/>
              <pc:sldLayoutMk cId="1169227068" sldId="2147483655"/>
              <ac:spMk id="2" creationId="{B4DD4A84-F103-4C48-9DEF-2039777215FD}"/>
            </ac:spMkLst>
          </pc:spChg>
        </pc:sldLayoutChg>
        <pc:sldLayoutChg chg="modSp">
          <pc:chgData name="Jennifer Medeiros" userId="05c1e96a-7838-4c8f-9207-ccf2c313ded2" providerId="ADAL" clId="{5BAD348B-063D-F24A-94B0-3FD4F82F888A}" dt="2021-04-08T21:49:00.651" v="43" actId="2711"/>
          <pc:sldLayoutMkLst>
            <pc:docMk/>
            <pc:sldMasterMk cId="1879060386" sldId="2147483648"/>
            <pc:sldLayoutMk cId="3361537899" sldId="2147483656"/>
          </pc:sldLayoutMkLst>
          <pc:spChg chg="mod">
            <ac:chgData name="Jennifer Medeiros" userId="05c1e96a-7838-4c8f-9207-ccf2c313ded2" providerId="ADAL" clId="{5BAD348B-063D-F24A-94B0-3FD4F82F888A}" dt="2021-04-08T21:48:53.186" v="41" actId="2711"/>
            <ac:spMkLst>
              <pc:docMk/>
              <pc:sldMasterMk cId="1879060386" sldId="2147483648"/>
              <pc:sldLayoutMk cId="3361537899" sldId="2147483656"/>
              <ac:spMk id="2" creationId="{8DAB367F-B5C9-0D4F-9C1D-52F9AA63D4C8}"/>
            </ac:spMkLst>
          </pc:spChg>
          <pc:spChg chg="mod">
            <ac:chgData name="Jennifer Medeiros" userId="05c1e96a-7838-4c8f-9207-ccf2c313ded2" providerId="ADAL" clId="{5BAD348B-063D-F24A-94B0-3FD4F82F888A}" dt="2021-04-08T21:49:00.651" v="43" actId="2711"/>
            <ac:spMkLst>
              <pc:docMk/>
              <pc:sldMasterMk cId="1879060386" sldId="2147483648"/>
              <pc:sldLayoutMk cId="3361537899" sldId="2147483656"/>
              <ac:spMk id="3" creationId="{9B9A3E25-4674-3549-8050-E9AF4DF7B18C}"/>
            </ac:spMkLst>
          </pc:spChg>
          <pc:spChg chg="mod">
            <ac:chgData name="Jennifer Medeiros" userId="05c1e96a-7838-4c8f-9207-ccf2c313ded2" providerId="ADAL" clId="{5BAD348B-063D-F24A-94B0-3FD4F82F888A}" dt="2021-04-08T21:48:57.873" v="42" actId="2711"/>
            <ac:spMkLst>
              <pc:docMk/>
              <pc:sldMasterMk cId="1879060386" sldId="2147483648"/>
              <pc:sldLayoutMk cId="3361537899" sldId="2147483656"/>
              <ac:spMk id="4" creationId="{116F2CD2-B99E-D745-87A5-CFC43B14A6E7}"/>
            </ac:spMkLst>
          </pc:spChg>
          <pc:spChg chg="mod">
            <ac:chgData name="Jennifer Medeiros" userId="05c1e96a-7838-4c8f-9207-ccf2c313ded2" providerId="ADAL" clId="{5BAD348B-063D-F24A-94B0-3FD4F82F888A}" dt="2021-04-08T21:48:48.913" v="40" actId="2711"/>
            <ac:spMkLst>
              <pc:docMk/>
              <pc:sldMasterMk cId="1879060386" sldId="2147483648"/>
              <pc:sldLayoutMk cId="3361537899" sldId="2147483656"/>
              <ac:spMk id="8" creationId="{DEAADF2A-5AA8-EC4D-B5C5-E54EB9DD9E4D}"/>
            </ac:spMkLst>
          </pc:spChg>
        </pc:sldLayoutChg>
        <pc:sldLayoutChg chg="modSp">
          <pc:chgData name="Jennifer Medeiros" userId="05c1e96a-7838-4c8f-9207-ccf2c313ded2" providerId="ADAL" clId="{5BAD348B-063D-F24A-94B0-3FD4F82F888A}" dt="2021-04-08T21:49:15.514" v="46" actId="2711"/>
          <pc:sldLayoutMkLst>
            <pc:docMk/>
            <pc:sldMasterMk cId="1879060386" sldId="2147483648"/>
            <pc:sldLayoutMk cId="4024446088" sldId="2147483657"/>
          </pc:sldLayoutMkLst>
          <pc:spChg chg="mod">
            <ac:chgData name="Jennifer Medeiros" userId="05c1e96a-7838-4c8f-9207-ccf2c313ded2" providerId="ADAL" clId="{5BAD348B-063D-F24A-94B0-3FD4F82F888A}" dt="2021-04-08T21:49:06.249" v="44" actId="2711"/>
            <ac:spMkLst>
              <pc:docMk/>
              <pc:sldMasterMk cId="1879060386" sldId="2147483648"/>
              <pc:sldLayoutMk cId="4024446088" sldId="2147483657"/>
              <ac:spMk id="6" creationId="{7734B089-159E-2B45-8CDF-46E05E99F924}"/>
            </ac:spMkLst>
          </pc:spChg>
          <pc:spChg chg="mod">
            <ac:chgData name="Jennifer Medeiros" userId="05c1e96a-7838-4c8f-9207-ccf2c313ded2" providerId="ADAL" clId="{5BAD348B-063D-F24A-94B0-3FD4F82F888A}" dt="2021-04-08T21:49:10.992" v="45" actId="2711"/>
            <ac:spMkLst>
              <pc:docMk/>
              <pc:sldMasterMk cId="1879060386" sldId="2147483648"/>
              <pc:sldLayoutMk cId="4024446088" sldId="2147483657"/>
              <ac:spMk id="7" creationId="{32827333-A6B6-794C-BA7E-F18F63C507D4}"/>
            </ac:spMkLst>
          </pc:spChg>
          <pc:spChg chg="mod">
            <ac:chgData name="Jennifer Medeiros" userId="05c1e96a-7838-4c8f-9207-ccf2c313ded2" providerId="ADAL" clId="{5BAD348B-063D-F24A-94B0-3FD4F82F888A}" dt="2021-04-08T21:49:15.514" v="46" actId="2711"/>
            <ac:spMkLst>
              <pc:docMk/>
              <pc:sldMasterMk cId="1879060386" sldId="2147483648"/>
              <pc:sldLayoutMk cId="4024446088" sldId="2147483657"/>
              <ac:spMk id="9" creationId="{CD5E10E9-3701-9A4E-9F83-6DD2A255F3D4}"/>
            </ac:spMkLst>
          </pc:spChg>
        </pc:sldLayoutChg>
        <pc:sldLayoutChg chg="modSp">
          <pc:chgData name="Jennifer Medeiros" userId="05c1e96a-7838-4c8f-9207-ccf2c313ded2" providerId="ADAL" clId="{5BAD348B-063D-F24A-94B0-3FD4F82F888A}" dt="2021-04-08T21:45:45.370" v="16" actId="2711"/>
          <pc:sldLayoutMkLst>
            <pc:docMk/>
            <pc:sldMasterMk cId="1879060386" sldId="2147483648"/>
            <pc:sldLayoutMk cId="3163138494" sldId="2147483658"/>
          </pc:sldLayoutMkLst>
          <pc:spChg chg="mod">
            <ac:chgData name="Jennifer Medeiros" userId="05c1e96a-7838-4c8f-9207-ccf2c313ded2" providerId="ADAL" clId="{5BAD348B-063D-F24A-94B0-3FD4F82F888A}" dt="2021-04-08T21:45:45.370" v="16" actId="2711"/>
            <ac:spMkLst>
              <pc:docMk/>
              <pc:sldMasterMk cId="1879060386" sldId="2147483648"/>
              <pc:sldLayoutMk cId="3163138494" sldId="2147483658"/>
              <ac:spMk id="9" creationId="{DA1888F1-59BD-6B43-8B93-30D2968A2A5C}"/>
            </ac:spMkLst>
          </pc:spChg>
          <pc:spChg chg="mod">
            <ac:chgData name="Jennifer Medeiros" userId="05c1e96a-7838-4c8f-9207-ccf2c313ded2" providerId="ADAL" clId="{5BAD348B-063D-F24A-94B0-3FD4F82F888A}" dt="2021-04-08T21:45:34.700" v="15" actId="2711"/>
            <ac:spMkLst>
              <pc:docMk/>
              <pc:sldMasterMk cId="1879060386" sldId="2147483648"/>
              <pc:sldLayoutMk cId="3163138494" sldId="2147483658"/>
              <ac:spMk id="19" creationId="{1E479782-0D1E-AD4A-9B06-EF32DFFDB446}"/>
            </ac:spMkLst>
          </pc:spChg>
        </pc:sldLayoutChg>
        <pc:sldLayoutChg chg="modSp">
          <pc:chgData name="Jennifer Medeiros" userId="05c1e96a-7838-4c8f-9207-ccf2c313ded2" providerId="ADAL" clId="{5BAD348B-063D-F24A-94B0-3FD4F82F888A}" dt="2021-04-08T21:51:52.139" v="49" actId="2711"/>
          <pc:sldLayoutMkLst>
            <pc:docMk/>
            <pc:sldMasterMk cId="1879060386" sldId="2147483648"/>
            <pc:sldLayoutMk cId="3109618204" sldId="2147483659"/>
          </pc:sldLayoutMkLst>
          <pc:spChg chg="mod">
            <ac:chgData name="Jennifer Medeiros" userId="05c1e96a-7838-4c8f-9207-ccf2c313ded2" providerId="ADAL" clId="{5BAD348B-063D-F24A-94B0-3FD4F82F888A}" dt="2021-04-08T21:51:45.172" v="47" actId="2711"/>
            <ac:spMkLst>
              <pc:docMk/>
              <pc:sldMasterMk cId="1879060386" sldId="2147483648"/>
              <pc:sldLayoutMk cId="3109618204" sldId="2147483659"/>
              <ac:spMk id="6" creationId="{7734B089-159E-2B45-8CDF-46E05E99F924}"/>
            </ac:spMkLst>
          </pc:spChg>
          <pc:spChg chg="mod">
            <ac:chgData name="Jennifer Medeiros" userId="05c1e96a-7838-4c8f-9207-ccf2c313ded2" providerId="ADAL" clId="{5BAD348B-063D-F24A-94B0-3FD4F82F888A}" dt="2021-04-08T21:51:48.761" v="48" actId="2711"/>
            <ac:spMkLst>
              <pc:docMk/>
              <pc:sldMasterMk cId="1879060386" sldId="2147483648"/>
              <pc:sldLayoutMk cId="3109618204" sldId="2147483659"/>
              <ac:spMk id="7" creationId="{32827333-A6B6-794C-BA7E-F18F63C507D4}"/>
            </ac:spMkLst>
          </pc:spChg>
          <pc:spChg chg="mod">
            <ac:chgData name="Jennifer Medeiros" userId="05c1e96a-7838-4c8f-9207-ccf2c313ded2" providerId="ADAL" clId="{5BAD348B-063D-F24A-94B0-3FD4F82F888A}" dt="2021-04-08T21:51:52.139" v="49" actId="2711"/>
            <ac:spMkLst>
              <pc:docMk/>
              <pc:sldMasterMk cId="1879060386" sldId="2147483648"/>
              <pc:sldLayoutMk cId="3109618204" sldId="2147483659"/>
              <ac:spMk id="9" creationId="{BD164372-96A4-4441-AA7F-E6CB3C21B868}"/>
            </ac:spMkLst>
          </pc:spChg>
        </pc:sldLayoutChg>
        <pc:sldLayoutChg chg="addSp delSp modSp mod">
          <pc:chgData name="Jennifer Medeiros" userId="05c1e96a-7838-4c8f-9207-ccf2c313ded2" providerId="ADAL" clId="{5BAD348B-063D-F24A-94B0-3FD4F82F888A}" dt="2021-04-08T22:00:38.289" v="63" actId="20577"/>
          <pc:sldLayoutMkLst>
            <pc:docMk/>
            <pc:sldMasterMk cId="1879060386" sldId="2147483648"/>
            <pc:sldLayoutMk cId="3493053150" sldId="2147483660"/>
          </pc:sldLayoutMkLst>
          <pc:spChg chg="mod">
            <ac:chgData name="Jennifer Medeiros" userId="05c1e96a-7838-4c8f-9207-ccf2c313ded2" providerId="ADAL" clId="{5BAD348B-063D-F24A-94B0-3FD4F82F888A}" dt="2021-04-08T21:48:21.666" v="37" actId="1076"/>
            <ac:spMkLst>
              <pc:docMk/>
              <pc:sldMasterMk cId="1879060386" sldId="2147483648"/>
              <pc:sldLayoutMk cId="3493053150" sldId="2147483660"/>
              <ac:spMk id="6" creationId="{0355A85B-165D-424F-9957-73BA08ABD345}"/>
            </ac:spMkLst>
          </pc:spChg>
          <pc:spChg chg="add del mod">
            <ac:chgData name="Jennifer Medeiros" userId="05c1e96a-7838-4c8f-9207-ccf2c313ded2" providerId="ADAL" clId="{5BAD348B-063D-F24A-94B0-3FD4F82F888A}" dt="2021-04-08T21:57:13.970" v="56" actId="478"/>
            <ac:spMkLst>
              <pc:docMk/>
              <pc:sldMasterMk cId="1879060386" sldId="2147483648"/>
              <pc:sldLayoutMk cId="3493053150" sldId="2147483660"/>
              <ac:spMk id="7" creationId="{CF635264-933E-844E-8C58-55E14D7AF458}"/>
            </ac:spMkLst>
          </pc:spChg>
          <pc:spChg chg="mod">
            <ac:chgData name="Jennifer Medeiros" userId="05c1e96a-7838-4c8f-9207-ccf2c313ded2" providerId="ADAL" clId="{5BAD348B-063D-F24A-94B0-3FD4F82F888A}" dt="2021-04-08T22:00:38.289" v="63" actId="20577"/>
            <ac:spMkLst>
              <pc:docMk/>
              <pc:sldMasterMk cId="1879060386" sldId="2147483648"/>
              <pc:sldLayoutMk cId="3493053150" sldId="2147483660"/>
              <ac:spMk id="9" creationId="{CE398F77-14DC-144E-8777-B1DB04D945A7}"/>
            </ac:spMkLst>
          </pc:spChg>
        </pc:sldLayoutChg>
      </pc:sldMasterChg>
    </pc:docChg>
  </pc:docChgLst>
  <pc:docChgLst>
    <pc:chgData name="Jennifer Medeiros" userId="05c1e96a-7838-4c8f-9207-ccf2c313ded2" providerId="ADAL" clId="{7D95C49A-8A7E-AB4B-B7A3-B8BE9A2693D2}"/>
    <pc:docChg chg="undo custSel modSld">
      <pc:chgData name="Jennifer Medeiros" userId="05c1e96a-7838-4c8f-9207-ccf2c313ded2" providerId="ADAL" clId="{7D95C49A-8A7E-AB4B-B7A3-B8BE9A2693D2}" dt="2022-04-08T20:18:42.437" v="447" actId="12788"/>
      <pc:docMkLst>
        <pc:docMk/>
      </pc:docMkLst>
      <pc:sldChg chg="addSp delSp modSp mod modClrScheme chgLayout">
        <pc:chgData name="Jennifer Medeiros" userId="05c1e96a-7838-4c8f-9207-ccf2c313ded2" providerId="ADAL" clId="{7D95C49A-8A7E-AB4B-B7A3-B8BE9A2693D2}" dt="2022-04-08T20:18:42.437" v="447" actId="12788"/>
        <pc:sldMkLst>
          <pc:docMk/>
          <pc:sldMk cId="3196907042" sldId="274"/>
        </pc:sldMkLst>
        <pc:spChg chg="mod ord">
          <ac:chgData name="Jennifer Medeiros" userId="05c1e96a-7838-4c8f-9207-ccf2c313ded2" providerId="ADAL" clId="{7D95C49A-8A7E-AB4B-B7A3-B8BE9A2693D2}" dt="2022-04-08T19:40:46.586" v="258" actId="700"/>
          <ac:spMkLst>
            <pc:docMk/>
            <pc:sldMk cId="3196907042" sldId="274"/>
            <ac:spMk id="3" creationId="{DD2BD0D2-5C8B-4268-84DD-3F03AAE1706A}"/>
          </ac:spMkLst>
        </pc:spChg>
        <pc:spChg chg="mod ord">
          <ac:chgData name="Jennifer Medeiros" userId="05c1e96a-7838-4c8f-9207-ccf2c313ded2" providerId="ADAL" clId="{7D95C49A-8A7E-AB4B-B7A3-B8BE9A2693D2}" dt="2022-04-08T19:40:46.586" v="258" actId="700"/>
          <ac:spMkLst>
            <pc:docMk/>
            <pc:sldMk cId="3196907042" sldId="274"/>
            <ac:spMk id="4" creationId="{C9DB3560-82A9-4482-8BE0-B8CAC4E62F09}"/>
          </ac:spMkLst>
        </pc:spChg>
        <pc:spChg chg="add mod">
          <ac:chgData name="Jennifer Medeiros" userId="05c1e96a-7838-4c8f-9207-ccf2c313ded2" providerId="ADAL" clId="{7D95C49A-8A7E-AB4B-B7A3-B8BE9A2693D2}" dt="2022-04-08T20:18:21.308" v="445" actId="12788"/>
          <ac:spMkLst>
            <pc:docMk/>
            <pc:sldMk cId="3196907042" sldId="274"/>
            <ac:spMk id="30" creationId="{B683CE47-3774-2249-B096-F76068D6DB42}"/>
          </ac:spMkLst>
        </pc:spChg>
        <pc:spChg chg="add mod">
          <ac:chgData name="Jennifer Medeiros" userId="05c1e96a-7838-4c8f-9207-ccf2c313ded2" providerId="ADAL" clId="{7D95C49A-8A7E-AB4B-B7A3-B8BE9A2693D2}" dt="2022-04-08T20:18:01.180" v="443" actId="1038"/>
          <ac:spMkLst>
            <pc:docMk/>
            <pc:sldMk cId="3196907042" sldId="274"/>
            <ac:spMk id="31" creationId="{27BCFD6D-E222-6C4E-964C-360DD76F425C}"/>
          </ac:spMkLst>
        </pc:spChg>
        <pc:spChg chg="add mod">
          <ac:chgData name="Jennifer Medeiros" userId="05c1e96a-7838-4c8f-9207-ccf2c313ded2" providerId="ADAL" clId="{7D95C49A-8A7E-AB4B-B7A3-B8BE9A2693D2}" dt="2022-04-08T20:18:34.981" v="446" actId="12788"/>
          <ac:spMkLst>
            <pc:docMk/>
            <pc:sldMk cId="3196907042" sldId="274"/>
            <ac:spMk id="32" creationId="{EB412533-01B6-8446-88A6-5FE08C0F9D15}"/>
          </ac:spMkLst>
        </pc:spChg>
        <pc:spChg chg="add mod">
          <ac:chgData name="Jennifer Medeiros" userId="05c1e96a-7838-4c8f-9207-ccf2c313ded2" providerId="ADAL" clId="{7D95C49A-8A7E-AB4B-B7A3-B8BE9A2693D2}" dt="2022-04-08T20:18:01.180" v="443" actId="1038"/>
          <ac:spMkLst>
            <pc:docMk/>
            <pc:sldMk cId="3196907042" sldId="274"/>
            <ac:spMk id="33" creationId="{67DEA0F1-A80B-F54D-A5E9-1AAF6041BB59}"/>
          </ac:spMkLst>
        </pc:spChg>
        <pc:spChg chg="add mod">
          <ac:chgData name="Jennifer Medeiros" userId="05c1e96a-7838-4c8f-9207-ccf2c313ded2" providerId="ADAL" clId="{7D95C49A-8A7E-AB4B-B7A3-B8BE9A2693D2}" dt="2022-04-08T20:18:42.437" v="447" actId="12788"/>
          <ac:spMkLst>
            <pc:docMk/>
            <pc:sldMk cId="3196907042" sldId="274"/>
            <ac:spMk id="34" creationId="{BC2A00FA-3318-074B-BC13-C6981A45ABBE}"/>
          </ac:spMkLst>
        </pc:spChg>
        <pc:spChg chg="add del mod">
          <ac:chgData name="Jennifer Medeiros" userId="05c1e96a-7838-4c8f-9207-ccf2c313ded2" providerId="ADAL" clId="{7D95C49A-8A7E-AB4B-B7A3-B8BE9A2693D2}" dt="2022-04-08T19:40:46.586" v="258" actId="700"/>
          <ac:spMkLst>
            <pc:docMk/>
            <pc:sldMk cId="3196907042" sldId="274"/>
            <ac:spMk id="36" creationId="{EDE1A200-D06F-AD4E-BDFB-374E4B8E6EBB}"/>
          </ac:spMkLst>
        </pc:spChg>
        <pc:graphicFrameChg chg="del">
          <ac:chgData name="Jennifer Medeiros" userId="05c1e96a-7838-4c8f-9207-ccf2c313ded2" providerId="ADAL" clId="{7D95C49A-8A7E-AB4B-B7A3-B8BE9A2693D2}" dt="2022-04-08T19:40:35.146" v="257" actId="478"/>
          <ac:graphicFrameMkLst>
            <pc:docMk/>
            <pc:sldMk cId="3196907042" sldId="274"/>
            <ac:graphicFrameMk id="7" creationId="{E6A13047-B4A2-45A3-A618-6A5C7DD09EDA}"/>
          </ac:graphicFrameMkLst>
        </pc:graphicFrameChg>
        <pc:picChg chg="add mod">
          <ac:chgData name="Jennifer Medeiros" userId="05c1e96a-7838-4c8f-9207-ccf2c313ded2" providerId="ADAL" clId="{7D95C49A-8A7E-AB4B-B7A3-B8BE9A2693D2}" dt="2022-04-08T20:18:01.180" v="443" actId="1038"/>
          <ac:picMkLst>
            <pc:docMk/>
            <pc:sldMk cId="3196907042" sldId="274"/>
            <ac:picMk id="6" creationId="{C7964655-07CF-7D44-BCFD-9E07BDD82BD8}"/>
          </ac:picMkLst>
        </pc:picChg>
        <pc:picChg chg="add del mod">
          <ac:chgData name="Jennifer Medeiros" userId="05c1e96a-7838-4c8f-9207-ccf2c313ded2" providerId="ADAL" clId="{7D95C49A-8A7E-AB4B-B7A3-B8BE9A2693D2}" dt="2022-04-08T19:40:25.717" v="256" actId="478"/>
          <ac:picMkLst>
            <pc:docMk/>
            <pc:sldMk cId="3196907042" sldId="274"/>
            <ac:picMk id="9" creationId="{0BE77F78-A7AE-F74F-B98E-35C3C7F39140}"/>
          </ac:picMkLst>
        </pc:picChg>
        <pc:picChg chg="add mod">
          <ac:chgData name="Jennifer Medeiros" userId="05c1e96a-7838-4c8f-9207-ccf2c313ded2" providerId="ADAL" clId="{7D95C49A-8A7E-AB4B-B7A3-B8BE9A2693D2}" dt="2022-04-08T20:18:34.981" v="446" actId="12788"/>
          <ac:picMkLst>
            <pc:docMk/>
            <pc:sldMk cId="3196907042" sldId="274"/>
            <ac:picMk id="11" creationId="{4480057D-99E6-7948-9398-5A24D7FD7F86}"/>
          </ac:picMkLst>
        </pc:picChg>
        <pc:picChg chg="add mod">
          <ac:chgData name="Jennifer Medeiros" userId="05c1e96a-7838-4c8f-9207-ccf2c313ded2" providerId="ADAL" clId="{7D95C49A-8A7E-AB4B-B7A3-B8BE9A2693D2}" dt="2022-04-08T20:18:01.180" v="443" actId="1038"/>
          <ac:picMkLst>
            <pc:docMk/>
            <pc:sldMk cId="3196907042" sldId="274"/>
            <ac:picMk id="13" creationId="{5847F2AC-41E1-DE43-8860-1A3C32351B4C}"/>
          </ac:picMkLst>
        </pc:picChg>
        <pc:picChg chg="add mod">
          <ac:chgData name="Jennifer Medeiros" userId="05c1e96a-7838-4c8f-9207-ccf2c313ded2" providerId="ADAL" clId="{7D95C49A-8A7E-AB4B-B7A3-B8BE9A2693D2}" dt="2022-04-08T20:18:42.437" v="447" actId="12788"/>
          <ac:picMkLst>
            <pc:docMk/>
            <pc:sldMk cId="3196907042" sldId="274"/>
            <ac:picMk id="15" creationId="{0B91B695-1C82-6148-B07F-108CDBC4183D}"/>
          </ac:picMkLst>
        </pc:picChg>
        <pc:picChg chg="add del mod">
          <ac:chgData name="Jennifer Medeiros" userId="05c1e96a-7838-4c8f-9207-ccf2c313ded2" providerId="ADAL" clId="{7D95C49A-8A7E-AB4B-B7A3-B8BE9A2693D2}" dt="2022-04-08T19:27:42.733" v="28" actId="478"/>
          <ac:picMkLst>
            <pc:docMk/>
            <pc:sldMk cId="3196907042" sldId="274"/>
            <ac:picMk id="17" creationId="{128E972C-518E-0248-8BFF-8081B7AEBCD6}"/>
          </ac:picMkLst>
        </pc:picChg>
        <pc:picChg chg="add del mod">
          <ac:chgData name="Jennifer Medeiros" userId="05c1e96a-7838-4c8f-9207-ccf2c313ded2" providerId="ADAL" clId="{7D95C49A-8A7E-AB4B-B7A3-B8BE9A2693D2}" dt="2022-04-08T19:34:18.496" v="111" actId="478"/>
          <ac:picMkLst>
            <pc:docMk/>
            <pc:sldMk cId="3196907042" sldId="274"/>
            <ac:picMk id="19" creationId="{9E479A10-9ED0-6D43-B6A9-627E1AC4BD07}"/>
          </ac:picMkLst>
        </pc:picChg>
        <pc:picChg chg="add del mod">
          <ac:chgData name="Jennifer Medeiros" userId="05c1e96a-7838-4c8f-9207-ccf2c313ded2" providerId="ADAL" clId="{7D95C49A-8A7E-AB4B-B7A3-B8BE9A2693D2}" dt="2022-04-08T19:40:25.042" v="254" actId="478"/>
          <ac:picMkLst>
            <pc:docMk/>
            <pc:sldMk cId="3196907042" sldId="274"/>
            <ac:picMk id="21" creationId="{75DA27EE-4197-F24B-88D1-15FA4D983D21}"/>
          </ac:picMkLst>
        </pc:picChg>
        <pc:picChg chg="add del mod">
          <ac:chgData name="Jennifer Medeiros" userId="05c1e96a-7838-4c8f-9207-ccf2c313ded2" providerId="ADAL" clId="{7D95C49A-8A7E-AB4B-B7A3-B8BE9A2693D2}" dt="2022-04-08T19:32:51.509" v="94" actId="478"/>
          <ac:picMkLst>
            <pc:docMk/>
            <pc:sldMk cId="3196907042" sldId="274"/>
            <ac:picMk id="23" creationId="{80601C8B-C536-7D41-A591-AB5E9B29E45E}"/>
          </ac:picMkLst>
        </pc:picChg>
        <pc:picChg chg="add del mod">
          <ac:chgData name="Jennifer Medeiros" userId="05c1e96a-7838-4c8f-9207-ccf2c313ded2" providerId="ADAL" clId="{7D95C49A-8A7E-AB4B-B7A3-B8BE9A2693D2}" dt="2022-04-08T19:40:23.966" v="253" actId="478"/>
          <ac:picMkLst>
            <pc:docMk/>
            <pc:sldMk cId="3196907042" sldId="274"/>
            <ac:picMk id="25" creationId="{A271A39E-A9D0-864D-A041-806138134604}"/>
          </ac:picMkLst>
        </pc:picChg>
        <pc:picChg chg="add del mod">
          <ac:chgData name="Jennifer Medeiros" userId="05c1e96a-7838-4c8f-9207-ccf2c313ded2" providerId="ADAL" clId="{7D95C49A-8A7E-AB4B-B7A3-B8BE9A2693D2}" dt="2022-04-08T19:28:09.224" v="36" actId="478"/>
          <ac:picMkLst>
            <pc:docMk/>
            <pc:sldMk cId="3196907042" sldId="274"/>
            <ac:picMk id="27" creationId="{5C1C1535-3301-9B47-A28A-06D06D8CC046}"/>
          </ac:picMkLst>
        </pc:picChg>
        <pc:picChg chg="add mod">
          <ac:chgData name="Jennifer Medeiros" userId="05c1e96a-7838-4c8f-9207-ccf2c313ded2" providerId="ADAL" clId="{7D95C49A-8A7E-AB4B-B7A3-B8BE9A2693D2}" dt="2022-04-08T20:18:21.308" v="445" actId="12788"/>
          <ac:picMkLst>
            <pc:docMk/>
            <pc:sldMk cId="3196907042" sldId="274"/>
            <ac:picMk id="29" creationId="{ADED6463-3C40-1E4E-A9FE-7F4E118D68DB}"/>
          </ac:picMkLst>
        </pc:picChg>
        <pc:picChg chg="add del mod">
          <ac:chgData name="Jennifer Medeiros" userId="05c1e96a-7838-4c8f-9207-ccf2c313ded2" providerId="ADAL" clId="{7D95C49A-8A7E-AB4B-B7A3-B8BE9A2693D2}" dt="2022-04-08T19:54:13.894" v="292" actId="478"/>
          <ac:picMkLst>
            <pc:docMk/>
            <pc:sldMk cId="3196907042" sldId="274"/>
            <ac:picMk id="38" creationId="{6B1A1593-E8F3-2245-A37D-1318148F503C}"/>
          </ac:picMkLst>
        </pc:picChg>
        <pc:picChg chg="add del mod">
          <ac:chgData name="Jennifer Medeiros" userId="05c1e96a-7838-4c8f-9207-ccf2c313ded2" providerId="ADAL" clId="{7D95C49A-8A7E-AB4B-B7A3-B8BE9A2693D2}" dt="2022-04-08T19:54:26.746" v="298" actId="478"/>
          <ac:picMkLst>
            <pc:docMk/>
            <pc:sldMk cId="3196907042" sldId="274"/>
            <ac:picMk id="40" creationId="{1A873544-D6BD-A44D-8458-1B08D63B0AAC}"/>
          </ac:picMkLst>
        </pc:picChg>
        <pc:picChg chg="add del mod">
          <ac:chgData name="Jennifer Medeiros" userId="05c1e96a-7838-4c8f-9207-ccf2c313ded2" providerId="ADAL" clId="{7D95C49A-8A7E-AB4B-B7A3-B8BE9A2693D2}" dt="2022-04-08T19:58:51.529" v="307" actId="478"/>
          <ac:picMkLst>
            <pc:docMk/>
            <pc:sldMk cId="3196907042" sldId="274"/>
            <ac:picMk id="42" creationId="{F6B33378-ACDA-4244-A500-6067F25489CD}"/>
          </ac:picMkLst>
        </pc:picChg>
        <pc:picChg chg="add del mod">
          <ac:chgData name="Jennifer Medeiros" userId="05c1e96a-7838-4c8f-9207-ccf2c313ded2" providerId="ADAL" clId="{7D95C49A-8A7E-AB4B-B7A3-B8BE9A2693D2}" dt="2022-04-08T20:08:54.976" v="337" actId="478"/>
          <ac:picMkLst>
            <pc:docMk/>
            <pc:sldMk cId="3196907042" sldId="274"/>
            <ac:picMk id="44" creationId="{FA4B0E01-67F9-CE48-B407-FF221452CE41}"/>
          </ac:picMkLst>
        </pc:picChg>
        <pc:picChg chg="add mod">
          <ac:chgData name="Jennifer Medeiros" userId="05c1e96a-7838-4c8f-9207-ccf2c313ded2" providerId="ADAL" clId="{7D95C49A-8A7E-AB4B-B7A3-B8BE9A2693D2}" dt="2022-04-08T20:18:01.180" v="443" actId="1038"/>
          <ac:picMkLst>
            <pc:docMk/>
            <pc:sldMk cId="3196907042" sldId="274"/>
            <ac:picMk id="46" creationId="{A0E76ADD-1908-FC45-A18A-D96CB16F4294}"/>
          </ac:picMkLst>
        </pc:picChg>
      </pc:sldChg>
    </pc:docChg>
  </pc:docChgLst>
  <pc:docChgLst>
    <pc:chgData name="Missy Coffey" userId="S::mcoffey@sriinternational.com::0e5674ce-401b-41ea-87ef-71e4a07ea0c7" providerId="AD" clId="Web-{304753FE-33CD-8E24-46D6-60D4907F7D52}"/>
    <pc:docChg chg="mod modSld">
      <pc:chgData name="Missy Coffey" userId="S::mcoffey@sriinternational.com::0e5674ce-401b-41ea-87ef-71e4a07ea0c7" providerId="AD" clId="Web-{304753FE-33CD-8E24-46D6-60D4907F7D52}" dt="2022-04-18T23:24:12.860" v="3"/>
      <pc:docMkLst>
        <pc:docMk/>
      </pc:docMkLst>
      <pc:sldChg chg="addCm">
        <pc:chgData name="Missy Coffey" userId="S::mcoffey@sriinternational.com::0e5674ce-401b-41ea-87ef-71e4a07ea0c7" providerId="AD" clId="Web-{304753FE-33CD-8E24-46D6-60D4907F7D52}" dt="2022-04-18T23:22:42.656" v="1"/>
        <pc:sldMkLst>
          <pc:docMk/>
          <pc:sldMk cId="608967486" sldId="261"/>
        </pc:sldMkLst>
      </pc:sldChg>
      <pc:sldChg chg="modSp addCm">
        <pc:chgData name="Missy Coffey" userId="S::mcoffey@sriinternational.com::0e5674ce-401b-41ea-87ef-71e4a07ea0c7" providerId="AD" clId="Web-{304753FE-33CD-8E24-46D6-60D4907F7D52}" dt="2022-04-18T23:24:12.860" v="3"/>
        <pc:sldMkLst>
          <pc:docMk/>
          <pc:sldMk cId="4138714827" sldId="270"/>
        </pc:sldMkLst>
        <pc:spChg chg="mod">
          <ac:chgData name="Missy Coffey" userId="S::mcoffey@sriinternational.com::0e5674ce-401b-41ea-87ef-71e4a07ea0c7" providerId="AD" clId="Web-{304753FE-33CD-8E24-46D6-60D4907F7D52}" dt="2022-04-18T23:23:06.859" v="2" actId="1076"/>
          <ac:spMkLst>
            <pc:docMk/>
            <pc:sldMk cId="4138714827" sldId="270"/>
            <ac:spMk id="2" creationId="{86E612D3-B470-4748-BBF4-5CEFDC420C9E}"/>
          </ac:spMkLst>
        </pc:spChg>
      </pc:sldChg>
    </pc:docChg>
  </pc:docChgLst>
  <pc:docChgLst>
    <pc:chgData name="Howard Morrison" userId="S::hmorrison@sriinternational.com::953a7a86-74f4-47f3-8247-678123f7a62f" providerId="AD" clId="Web-{506B0F12-EE12-5A72-B98A-14D621CE6358}"/>
    <pc:docChg chg="addSld modSld sldOrd">
      <pc:chgData name="Howard Morrison" userId="S::hmorrison@sriinternational.com::953a7a86-74f4-47f3-8247-678123f7a62f" providerId="AD" clId="Web-{506B0F12-EE12-5A72-B98A-14D621CE6358}" dt="2022-07-22T15:40:39.064" v="22"/>
      <pc:docMkLst>
        <pc:docMk/>
      </pc:docMkLst>
      <pc:sldChg chg="delSp">
        <pc:chgData name="Howard Morrison" userId="S::hmorrison@sriinternational.com::953a7a86-74f4-47f3-8247-678123f7a62f" providerId="AD" clId="Web-{506B0F12-EE12-5A72-B98A-14D621CE6358}" dt="2022-07-22T15:18:09.997" v="0"/>
        <pc:sldMkLst>
          <pc:docMk/>
          <pc:sldMk cId="3196907042" sldId="274"/>
        </pc:sldMkLst>
        <pc:spChg chg="del">
          <ac:chgData name="Howard Morrison" userId="S::hmorrison@sriinternational.com::953a7a86-74f4-47f3-8247-678123f7a62f" providerId="AD" clId="Web-{506B0F12-EE12-5A72-B98A-14D621CE6358}" dt="2022-07-22T15:18:09.997" v="0"/>
          <ac:spMkLst>
            <pc:docMk/>
            <pc:sldMk cId="3196907042" sldId="274"/>
            <ac:spMk id="2" creationId="{03EE9814-5263-468E-BA88-AFCA38D65AFA}"/>
          </ac:spMkLst>
        </pc:spChg>
      </pc:sldChg>
      <pc:sldChg chg="modSp new ord">
        <pc:chgData name="Howard Morrison" userId="S::hmorrison@sriinternational.com::953a7a86-74f4-47f3-8247-678123f7a62f" providerId="AD" clId="Web-{506B0F12-EE12-5A72-B98A-14D621CE6358}" dt="2022-07-22T15:40:39.064" v="22"/>
        <pc:sldMkLst>
          <pc:docMk/>
          <pc:sldMk cId="3676739660" sldId="283"/>
        </pc:sldMkLst>
        <pc:spChg chg="mod">
          <ac:chgData name="Howard Morrison" userId="S::hmorrison@sriinternational.com::953a7a86-74f4-47f3-8247-678123f7a62f" providerId="AD" clId="Web-{506B0F12-EE12-5A72-B98A-14D621CE6358}" dt="2022-07-22T15:40:13.908" v="13" actId="20577"/>
          <ac:spMkLst>
            <pc:docMk/>
            <pc:sldMk cId="3676739660" sldId="283"/>
            <ac:spMk id="2" creationId="{EB7D8216-E297-683D-A929-D7442BE934A3}"/>
          </ac:spMkLst>
        </pc:spChg>
        <pc:spChg chg="mod">
          <ac:chgData name="Howard Morrison" userId="S::hmorrison@sriinternational.com::953a7a86-74f4-47f3-8247-678123f7a62f" providerId="AD" clId="Web-{506B0F12-EE12-5A72-B98A-14D621CE6358}" dt="2022-07-22T15:40:07.283" v="9" actId="20577"/>
          <ac:spMkLst>
            <pc:docMk/>
            <pc:sldMk cId="3676739660" sldId="283"/>
            <ac:spMk id="4" creationId="{D1EF19C0-98C7-18A9-3593-889408015B5A}"/>
          </ac:spMkLst>
        </pc:spChg>
        <pc:spChg chg="mod">
          <ac:chgData name="Howard Morrison" userId="S::hmorrison@sriinternational.com::953a7a86-74f4-47f3-8247-678123f7a62f" providerId="AD" clId="Web-{506B0F12-EE12-5A72-B98A-14D621CE6358}" dt="2022-07-22T15:40:38.877" v="21" actId="20577"/>
          <ac:spMkLst>
            <pc:docMk/>
            <pc:sldMk cId="3676739660" sldId="283"/>
            <ac:spMk id="5" creationId="{28D1A26A-9F66-8808-9DB5-762053990469}"/>
          </ac:spMkLst>
        </pc:spChg>
      </pc:sldChg>
    </pc:docChg>
  </pc:docChgLst>
  <pc:docChgLst>
    <pc:chgData name="Howard Morrison" userId="S::hmorrison@sriinternational.com::953a7a86-74f4-47f3-8247-678123f7a62f" providerId="AD" clId="Web-{1102523B-D202-65AD-41BA-E389954A3B32}"/>
    <pc:docChg chg="modSld">
      <pc:chgData name="Howard Morrison" userId="S::hmorrison@sriinternational.com::953a7a86-74f4-47f3-8247-678123f7a62f" providerId="AD" clId="Web-{1102523B-D202-65AD-41BA-E389954A3B32}" dt="2022-07-28T19:05:22.401" v="1"/>
      <pc:docMkLst>
        <pc:docMk/>
      </pc:docMkLst>
      <pc:sldChg chg="modSp modCm">
        <pc:chgData name="Howard Morrison" userId="S::hmorrison@sriinternational.com::953a7a86-74f4-47f3-8247-678123f7a62f" providerId="AD" clId="Web-{1102523B-D202-65AD-41BA-E389954A3B32}" dt="2022-07-28T19:05:22.401" v="1"/>
        <pc:sldMkLst>
          <pc:docMk/>
          <pc:sldMk cId="3676739660" sldId="283"/>
        </pc:sldMkLst>
        <pc:spChg chg="mod">
          <ac:chgData name="Howard Morrison" userId="S::hmorrison@sriinternational.com::953a7a86-74f4-47f3-8247-678123f7a62f" providerId="AD" clId="Web-{1102523B-D202-65AD-41BA-E389954A3B32}" dt="2022-07-28T19:05:06.697" v="0" actId="20577"/>
          <ac:spMkLst>
            <pc:docMk/>
            <pc:sldMk cId="3676739660" sldId="283"/>
            <ac:spMk id="5" creationId="{28D1A26A-9F66-8808-9DB5-762053990469}"/>
          </ac:spMkLst>
        </pc:spChg>
      </pc:sldChg>
    </pc:docChg>
  </pc:docChgLst>
  <pc:docChgLst>
    <pc:chgData name="Charles Harding" userId="3f8dea17-ad9a-4e80-a8d2-600c019db267" providerId="ADAL" clId="{59E7210E-1DAF-4BA1-891A-2EF544F36066}"/>
    <pc:docChg chg="undo custSel modSld">
      <pc:chgData name="Charles Harding" userId="3f8dea17-ad9a-4e80-a8d2-600c019db267" providerId="ADAL" clId="{59E7210E-1DAF-4BA1-891A-2EF544F36066}" dt="2022-08-01T22:32:10.815" v="1981"/>
      <pc:docMkLst>
        <pc:docMk/>
      </pc:docMkLst>
      <pc:sldChg chg="modSp mod addCm">
        <pc:chgData name="Charles Harding" userId="3f8dea17-ad9a-4e80-a8d2-600c019db267" providerId="ADAL" clId="{59E7210E-1DAF-4BA1-891A-2EF544F36066}" dt="2022-08-01T15:09:53.777" v="15"/>
        <pc:sldMkLst>
          <pc:docMk/>
          <pc:sldMk cId="1512768952" sldId="256"/>
        </pc:sldMkLst>
        <pc:spChg chg="mod">
          <ac:chgData name="Charles Harding" userId="3f8dea17-ad9a-4e80-a8d2-600c019db267" providerId="ADAL" clId="{59E7210E-1DAF-4BA1-891A-2EF544F36066}" dt="2022-08-01T15:08:41.984" v="14" actId="20577"/>
          <ac:spMkLst>
            <pc:docMk/>
            <pc:sldMk cId="1512768952" sldId="256"/>
            <ac:spMk id="4" creationId="{79252570-9CB8-1D49-AE96-34AB0BB38F16}"/>
          </ac:spMkLst>
        </pc:spChg>
      </pc:sldChg>
      <pc:sldChg chg="addCm modCm modNotesTx">
        <pc:chgData name="Charles Harding" userId="3f8dea17-ad9a-4e80-a8d2-600c019db267" providerId="ADAL" clId="{59E7210E-1DAF-4BA1-891A-2EF544F36066}" dt="2022-08-01T17:45:10.718" v="462"/>
        <pc:sldMkLst>
          <pc:docMk/>
          <pc:sldMk cId="3046234359" sldId="258"/>
        </pc:sldMkLst>
      </pc:sldChg>
      <pc:sldChg chg="addCm modCm modNotesTx">
        <pc:chgData name="Charles Harding" userId="3f8dea17-ad9a-4e80-a8d2-600c019db267" providerId="ADAL" clId="{59E7210E-1DAF-4BA1-891A-2EF544F36066}" dt="2022-08-01T21:44:46.388" v="1406"/>
        <pc:sldMkLst>
          <pc:docMk/>
          <pc:sldMk cId="589321082" sldId="263"/>
        </pc:sldMkLst>
      </pc:sldChg>
      <pc:sldChg chg="modSp addCm modNotesTx">
        <pc:chgData name="Charles Harding" userId="3f8dea17-ad9a-4e80-a8d2-600c019db267" providerId="ADAL" clId="{59E7210E-1DAF-4BA1-891A-2EF544F36066}" dt="2022-08-01T22:26:59.194" v="1946" actId="20577"/>
        <pc:sldMkLst>
          <pc:docMk/>
          <pc:sldMk cId="610713535" sldId="266"/>
        </pc:sldMkLst>
        <pc:graphicFrameChg chg="mod">
          <ac:chgData name="Charles Harding" userId="3f8dea17-ad9a-4e80-a8d2-600c019db267" providerId="ADAL" clId="{59E7210E-1DAF-4BA1-891A-2EF544F36066}" dt="2022-08-01T22:23:13.273" v="1870" actId="20577"/>
          <ac:graphicFrameMkLst>
            <pc:docMk/>
            <pc:sldMk cId="610713535" sldId="266"/>
            <ac:graphicFrameMk id="19" creationId="{C293BD26-21F7-4B55-8BF4-772C770A5D12}"/>
          </ac:graphicFrameMkLst>
        </pc:graphicFrameChg>
      </pc:sldChg>
      <pc:sldChg chg="modSp">
        <pc:chgData name="Charles Harding" userId="3f8dea17-ad9a-4e80-a8d2-600c019db267" providerId="ADAL" clId="{59E7210E-1DAF-4BA1-891A-2EF544F36066}" dt="2022-08-01T15:13:00.244" v="21" actId="20578"/>
        <pc:sldMkLst>
          <pc:docMk/>
          <pc:sldMk cId="4138714827" sldId="270"/>
        </pc:sldMkLst>
        <pc:spChg chg="mod">
          <ac:chgData name="Charles Harding" userId="3f8dea17-ad9a-4e80-a8d2-600c019db267" providerId="ADAL" clId="{59E7210E-1DAF-4BA1-891A-2EF544F36066}" dt="2022-08-01T15:13:00.244" v="21" actId="20578"/>
          <ac:spMkLst>
            <pc:docMk/>
            <pc:sldMk cId="4138714827" sldId="270"/>
            <ac:spMk id="2" creationId="{86E612D3-B470-4748-BBF4-5CEFDC420C9E}"/>
          </ac:spMkLst>
        </pc:spChg>
      </pc:sldChg>
      <pc:sldChg chg="modSp mod addCm">
        <pc:chgData name="Charles Harding" userId="3f8dea17-ad9a-4e80-a8d2-600c019db267" providerId="ADAL" clId="{59E7210E-1DAF-4BA1-891A-2EF544F36066}" dt="2022-08-01T22:28:37.543" v="1949"/>
        <pc:sldMkLst>
          <pc:docMk/>
          <pc:sldMk cId="607440504" sldId="271"/>
        </pc:sldMkLst>
        <pc:spChg chg="mod">
          <ac:chgData name="Charles Harding" userId="3f8dea17-ad9a-4e80-a8d2-600c019db267" providerId="ADAL" clId="{59E7210E-1DAF-4BA1-891A-2EF544F36066}" dt="2022-08-01T22:27:20.836" v="1948" actId="20577"/>
          <ac:spMkLst>
            <pc:docMk/>
            <pc:sldMk cId="607440504" sldId="271"/>
            <ac:spMk id="2" creationId="{55EB10AD-C978-4443-8830-20AAE921FA9A}"/>
          </ac:spMkLst>
        </pc:spChg>
      </pc:sldChg>
      <pc:sldChg chg="modSp mod addCm modCm modNotesTx">
        <pc:chgData name="Charles Harding" userId="3f8dea17-ad9a-4e80-a8d2-600c019db267" providerId="ADAL" clId="{59E7210E-1DAF-4BA1-891A-2EF544F36066}" dt="2022-08-01T21:45:19.201" v="1408" actId="114"/>
        <pc:sldMkLst>
          <pc:docMk/>
          <pc:sldMk cId="1938689914" sldId="272"/>
        </pc:sldMkLst>
        <pc:spChg chg="mod">
          <ac:chgData name="Charles Harding" userId="3f8dea17-ad9a-4e80-a8d2-600c019db267" providerId="ADAL" clId="{59E7210E-1DAF-4BA1-891A-2EF544F36066}" dt="2022-08-01T21:45:19.201" v="1408" actId="114"/>
          <ac:spMkLst>
            <pc:docMk/>
            <pc:sldMk cId="1938689914" sldId="272"/>
            <ac:spMk id="8" creationId="{E69A5903-BFEB-4F3B-827A-3704E62BB75D}"/>
          </ac:spMkLst>
        </pc:spChg>
        <pc:picChg chg="mod">
          <ac:chgData name="Charles Harding" userId="3f8dea17-ad9a-4e80-a8d2-600c019db267" providerId="ADAL" clId="{59E7210E-1DAF-4BA1-891A-2EF544F36066}" dt="2022-08-01T20:39:37.148" v="579" actId="1076"/>
          <ac:picMkLst>
            <pc:docMk/>
            <pc:sldMk cId="1938689914" sldId="272"/>
            <ac:picMk id="7" creationId="{0EF1610D-964C-4D77-8714-64E079807A35}"/>
          </ac:picMkLst>
        </pc:picChg>
      </pc:sldChg>
      <pc:sldChg chg="modSp mod addCm">
        <pc:chgData name="Charles Harding" userId="3f8dea17-ad9a-4e80-a8d2-600c019db267" providerId="ADAL" clId="{59E7210E-1DAF-4BA1-891A-2EF544F36066}" dt="2022-08-01T21:45:37.524" v="1410" actId="114"/>
        <pc:sldMkLst>
          <pc:docMk/>
          <pc:sldMk cId="3196907042" sldId="274"/>
        </pc:sldMkLst>
        <pc:spChg chg="mod">
          <ac:chgData name="Charles Harding" userId="3f8dea17-ad9a-4e80-a8d2-600c019db267" providerId="ADAL" clId="{59E7210E-1DAF-4BA1-891A-2EF544F36066}" dt="2022-08-01T21:45:37.524" v="1410" actId="114"/>
          <ac:spMkLst>
            <pc:docMk/>
            <pc:sldMk cId="3196907042" sldId="274"/>
            <ac:spMk id="2" creationId="{03EE9814-5263-468E-BA88-AFCA38D65AFA}"/>
          </ac:spMkLst>
        </pc:spChg>
        <pc:spChg chg="mod">
          <ac:chgData name="Charles Harding" userId="3f8dea17-ad9a-4e80-a8d2-600c019db267" providerId="ADAL" clId="{59E7210E-1DAF-4BA1-891A-2EF544F36066}" dt="2022-08-01T15:31:10.908" v="66" actId="1076"/>
          <ac:spMkLst>
            <pc:docMk/>
            <pc:sldMk cId="3196907042" sldId="274"/>
            <ac:spMk id="31" creationId="{27BCFD6D-E222-6C4E-964C-360DD76F425C}"/>
          </ac:spMkLst>
        </pc:spChg>
      </pc:sldChg>
      <pc:sldChg chg="addCm modCm modNotesTx">
        <pc:chgData name="Charles Harding" userId="3f8dea17-ad9a-4e80-a8d2-600c019db267" providerId="ADAL" clId="{59E7210E-1DAF-4BA1-891A-2EF544F36066}" dt="2022-08-01T22:01:01.346" v="1606"/>
        <pc:sldMkLst>
          <pc:docMk/>
          <pc:sldMk cId="1843283571" sldId="276"/>
        </pc:sldMkLst>
      </pc:sldChg>
      <pc:sldChg chg="modSp mod addCm modNotesTx">
        <pc:chgData name="Charles Harding" userId="3f8dea17-ad9a-4e80-a8d2-600c019db267" providerId="ADAL" clId="{59E7210E-1DAF-4BA1-891A-2EF544F36066}" dt="2022-08-01T22:04:34.189" v="1652"/>
        <pc:sldMkLst>
          <pc:docMk/>
          <pc:sldMk cId="3079349896" sldId="277"/>
        </pc:sldMkLst>
        <pc:spChg chg="mod">
          <ac:chgData name="Charles Harding" userId="3f8dea17-ad9a-4e80-a8d2-600c019db267" providerId="ADAL" clId="{59E7210E-1DAF-4BA1-891A-2EF544F36066}" dt="2022-08-01T22:02:55.475" v="1651" actId="1076"/>
          <ac:spMkLst>
            <pc:docMk/>
            <pc:sldMk cId="3079349896" sldId="277"/>
            <ac:spMk id="10" creationId="{B3E49461-A6D8-4A0E-8145-C3E17BC2CDC7}"/>
          </ac:spMkLst>
        </pc:spChg>
      </pc:sldChg>
      <pc:sldChg chg="addCm modNotesTx">
        <pc:chgData name="Charles Harding" userId="3f8dea17-ad9a-4e80-a8d2-600c019db267" providerId="ADAL" clId="{59E7210E-1DAF-4BA1-891A-2EF544F36066}" dt="2022-08-01T22:09:35.850" v="1708"/>
        <pc:sldMkLst>
          <pc:docMk/>
          <pc:sldMk cId="350506413" sldId="278"/>
        </pc:sldMkLst>
      </pc:sldChg>
      <pc:sldChg chg="modSp mod addCm modCm modNotesTx">
        <pc:chgData name="Charles Harding" userId="3f8dea17-ad9a-4e80-a8d2-600c019db267" providerId="ADAL" clId="{59E7210E-1DAF-4BA1-891A-2EF544F36066}" dt="2022-08-01T21:45:08.242" v="1407" actId="114"/>
        <pc:sldMkLst>
          <pc:docMk/>
          <pc:sldMk cId="2743831343" sldId="279"/>
        </pc:sldMkLst>
        <pc:spChg chg="mod">
          <ac:chgData name="Charles Harding" userId="3f8dea17-ad9a-4e80-a8d2-600c019db267" providerId="ADAL" clId="{59E7210E-1DAF-4BA1-891A-2EF544F36066}" dt="2022-08-01T21:12:23.369" v="1072" actId="20577"/>
          <ac:spMkLst>
            <pc:docMk/>
            <pc:sldMk cId="2743831343" sldId="279"/>
            <ac:spMk id="6" creationId="{24C1ABC8-DA32-438A-9F89-D6C74D2E79EF}"/>
          </ac:spMkLst>
        </pc:spChg>
        <pc:spChg chg="mod">
          <ac:chgData name="Charles Harding" userId="3f8dea17-ad9a-4e80-a8d2-600c019db267" providerId="ADAL" clId="{59E7210E-1DAF-4BA1-891A-2EF544F36066}" dt="2022-08-01T21:45:08.242" v="1407" actId="114"/>
          <ac:spMkLst>
            <pc:docMk/>
            <pc:sldMk cId="2743831343" sldId="279"/>
            <ac:spMk id="12" creationId="{6948226F-82FC-434A-BB87-B649E90BEF70}"/>
          </ac:spMkLst>
        </pc:spChg>
      </pc:sldChg>
      <pc:sldChg chg="modSp mod addCm modCm modNotesTx">
        <pc:chgData name="Charles Harding" userId="3f8dea17-ad9a-4e80-a8d2-600c019db267" providerId="ADAL" clId="{59E7210E-1DAF-4BA1-891A-2EF544F36066}" dt="2022-08-01T17:39:59.738" v="358"/>
        <pc:sldMkLst>
          <pc:docMk/>
          <pc:sldMk cId="3509431662" sldId="280"/>
        </pc:sldMkLst>
        <pc:spChg chg="mod">
          <ac:chgData name="Charles Harding" userId="3f8dea17-ad9a-4e80-a8d2-600c019db267" providerId="ADAL" clId="{59E7210E-1DAF-4BA1-891A-2EF544F36066}" dt="2022-08-01T17:18:52.847" v="310" actId="20577"/>
          <ac:spMkLst>
            <pc:docMk/>
            <pc:sldMk cId="3509431662" sldId="280"/>
            <ac:spMk id="2" creationId="{F834AF8D-F418-46C2-8439-8FC04395A0E6}"/>
          </ac:spMkLst>
        </pc:spChg>
        <pc:spChg chg="mod">
          <ac:chgData name="Charles Harding" userId="3f8dea17-ad9a-4e80-a8d2-600c019db267" providerId="ADAL" clId="{59E7210E-1DAF-4BA1-891A-2EF544F36066}" dt="2022-08-01T17:35:02.869" v="354" actId="255"/>
          <ac:spMkLst>
            <pc:docMk/>
            <pc:sldMk cId="3509431662" sldId="280"/>
            <ac:spMk id="5" creationId="{445BFB3E-589E-46A2-BEAD-9E47D07D914E}"/>
          </ac:spMkLst>
        </pc:spChg>
      </pc:sldChg>
      <pc:sldChg chg="modSp mod addCm modCm modNotesTx">
        <pc:chgData name="Charles Harding" userId="3f8dea17-ad9a-4e80-a8d2-600c019db267" providerId="ADAL" clId="{59E7210E-1DAF-4BA1-891A-2EF544F36066}" dt="2022-08-01T21:41:20.426" v="1393" actId="20577"/>
        <pc:sldMkLst>
          <pc:docMk/>
          <pc:sldMk cId="890801520" sldId="281"/>
        </pc:sldMkLst>
        <pc:spChg chg="mod">
          <ac:chgData name="Charles Harding" userId="3f8dea17-ad9a-4e80-a8d2-600c019db267" providerId="ADAL" clId="{59E7210E-1DAF-4BA1-891A-2EF544F36066}" dt="2022-08-01T21:32:02.838" v="1311" actId="1076"/>
          <ac:spMkLst>
            <pc:docMk/>
            <pc:sldMk cId="890801520" sldId="281"/>
            <ac:spMk id="8" creationId="{C0A151DE-8AEC-4FE3-BEBB-A29D81C330AE}"/>
          </ac:spMkLst>
        </pc:spChg>
      </pc:sldChg>
      <pc:sldChg chg="modSp mod addCm modNotesTx">
        <pc:chgData name="Charles Harding" userId="3f8dea17-ad9a-4e80-a8d2-600c019db267" providerId="ADAL" clId="{59E7210E-1DAF-4BA1-891A-2EF544F36066}" dt="2022-08-01T22:15:28.038" v="1799"/>
        <pc:sldMkLst>
          <pc:docMk/>
          <pc:sldMk cId="717067689" sldId="282"/>
        </pc:sldMkLst>
        <pc:spChg chg="mod">
          <ac:chgData name="Charles Harding" userId="3f8dea17-ad9a-4e80-a8d2-600c019db267" providerId="ADAL" clId="{59E7210E-1DAF-4BA1-891A-2EF544F36066}" dt="2022-08-01T22:10:20.135" v="1720" actId="20577"/>
          <ac:spMkLst>
            <pc:docMk/>
            <pc:sldMk cId="717067689" sldId="282"/>
            <ac:spMk id="2" creationId="{AC86027F-D80F-6D17-6B63-146F822A2679}"/>
          </ac:spMkLst>
        </pc:spChg>
        <pc:spChg chg="mod">
          <ac:chgData name="Charles Harding" userId="3f8dea17-ad9a-4e80-a8d2-600c019db267" providerId="ADAL" clId="{59E7210E-1DAF-4BA1-891A-2EF544F36066}" dt="2022-08-01T22:12:53.159" v="1769" actId="948"/>
          <ac:spMkLst>
            <pc:docMk/>
            <pc:sldMk cId="717067689" sldId="282"/>
            <ac:spMk id="7" creationId="{9B3EA587-73F2-C929-0956-6CF2D21C7AD7}"/>
          </ac:spMkLst>
        </pc:spChg>
      </pc:sldChg>
      <pc:sldChg chg="addCm modNotesTx">
        <pc:chgData name="Charles Harding" userId="3f8dea17-ad9a-4e80-a8d2-600c019db267" providerId="ADAL" clId="{59E7210E-1DAF-4BA1-891A-2EF544F36066}" dt="2022-08-01T22:11:35.422" v="1762"/>
        <pc:sldMkLst>
          <pc:docMk/>
          <pc:sldMk cId="3676739660" sldId="283"/>
        </pc:sldMkLst>
      </pc:sldChg>
      <pc:sldChg chg="modSp mod addCm modNotesTx">
        <pc:chgData name="Charles Harding" userId="3f8dea17-ad9a-4e80-a8d2-600c019db267" providerId="ADAL" clId="{59E7210E-1DAF-4BA1-891A-2EF544F36066}" dt="2022-08-01T17:50:25.228" v="515"/>
        <pc:sldMkLst>
          <pc:docMk/>
          <pc:sldMk cId="1860845803" sldId="284"/>
        </pc:sldMkLst>
        <pc:spChg chg="mod">
          <ac:chgData name="Charles Harding" userId="3f8dea17-ad9a-4e80-a8d2-600c019db267" providerId="ADAL" clId="{59E7210E-1DAF-4BA1-891A-2EF544F36066}" dt="2022-08-01T15:33:24.910" v="74" actId="20577"/>
          <ac:spMkLst>
            <pc:docMk/>
            <pc:sldMk cId="1860845803" sldId="284"/>
            <ac:spMk id="3" creationId="{DD2BD0D2-5C8B-4268-84DD-3F03AAE1706A}"/>
          </ac:spMkLst>
        </pc:spChg>
        <pc:spChg chg="mod">
          <ac:chgData name="Charles Harding" userId="3f8dea17-ad9a-4e80-a8d2-600c019db267" providerId="ADAL" clId="{59E7210E-1DAF-4BA1-891A-2EF544F36066}" dt="2022-08-01T15:33:38.793" v="76" actId="20577"/>
          <ac:spMkLst>
            <pc:docMk/>
            <pc:sldMk cId="1860845803" sldId="284"/>
            <ac:spMk id="35" creationId="{0F1CE885-F1B5-2761-EAC8-C8D17AD7F522}"/>
          </ac:spMkLst>
        </pc:spChg>
        <pc:spChg chg="mod">
          <ac:chgData name="Charles Harding" userId="3f8dea17-ad9a-4e80-a8d2-600c019db267" providerId="ADAL" clId="{59E7210E-1DAF-4BA1-891A-2EF544F36066}" dt="2022-08-01T15:34:11.404" v="78" actId="20577"/>
          <ac:spMkLst>
            <pc:docMk/>
            <pc:sldMk cId="1860845803" sldId="284"/>
            <ac:spMk id="38" creationId="{873A6C89-1D6B-FAFA-75F8-EDD4DA899538}"/>
          </ac:spMkLst>
        </pc:spChg>
      </pc:sldChg>
      <pc:sldChg chg="addSp modSp mod addCm modCm">
        <pc:chgData name="Charles Harding" userId="3f8dea17-ad9a-4e80-a8d2-600c019db267" providerId="ADAL" clId="{59E7210E-1DAF-4BA1-891A-2EF544F36066}" dt="2022-08-01T15:29:34.468" v="58" actId="1076"/>
        <pc:sldMkLst>
          <pc:docMk/>
          <pc:sldMk cId="2421399704" sldId="285"/>
        </pc:sldMkLst>
        <pc:spChg chg="mod">
          <ac:chgData name="Charles Harding" userId="3f8dea17-ad9a-4e80-a8d2-600c019db267" providerId="ADAL" clId="{59E7210E-1DAF-4BA1-891A-2EF544F36066}" dt="2022-08-01T15:17:39.056" v="50" actId="948"/>
          <ac:spMkLst>
            <pc:docMk/>
            <pc:sldMk cId="2421399704" sldId="285"/>
            <ac:spMk id="2" creationId="{76EC88CE-D4FD-91A4-D342-1BADA3795BBB}"/>
          </ac:spMkLst>
        </pc:spChg>
        <pc:grpChg chg="add mod">
          <ac:chgData name="Charles Harding" userId="3f8dea17-ad9a-4e80-a8d2-600c019db267" providerId="ADAL" clId="{59E7210E-1DAF-4BA1-891A-2EF544F36066}" dt="2022-08-01T15:29:25.962" v="57" actId="1076"/>
          <ac:grpSpMkLst>
            <pc:docMk/>
            <pc:sldMk cId="2421399704" sldId="285"/>
            <ac:grpSpMk id="5" creationId="{572228FC-5D2A-B5C2-D717-6C1B9DD3E103}"/>
          </ac:grpSpMkLst>
        </pc:grpChg>
        <pc:picChg chg="mod">
          <ac:chgData name="Charles Harding" userId="3f8dea17-ad9a-4e80-a8d2-600c019db267" providerId="ADAL" clId="{59E7210E-1DAF-4BA1-891A-2EF544F36066}" dt="2022-08-01T15:29:15.417" v="55" actId="164"/>
          <ac:picMkLst>
            <pc:docMk/>
            <pc:sldMk cId="2421399704" sldId="285"/>
            <ac:picMk id="8" creationId="{E883D612-AE6A-C56F-3D04-2A4AAFED7495}"/>
          </ac:picMkLst>
        </pc:picChg>
        <pc:picChg chg="mod">
          <ac:chgData name="Charles Harding" userId="3f8dea17-ad9a-4e80-a8d2-600c019db267" providerId="ADAL" clId="{59E7210E-1DAF-4BA1-891A-2EF544F36066}" dt="2022-08-01T15:29:15.417" v="55" actId="164"/>
          <ac:picMkLst>
            <pc:docMk/>
            <pc:sldMk cId="2421399704" sldId="285"/>
            <ac:picMk id="10" creationId="{33A92B8B-3A23-FCF1-8304-EEA64328687B}"/>
          </ac:picMkLst>
        </pc:picChg>
        <pc:picChg chg="mod">
          <ac:chgData name="Charles Harding" userId="3f8dea17-ad9a-4e80-a8d2-600c019db267" providerId="ADAL" clId="{59E7210E-1DAF-4BA1-891A-2EF544F36066}" dt="2022-08-01T15:29:15.417" v="55" actId="164"/>
          <ac:picMkLst>
            <pc:docMk/>
            <pc:sldMk cId="2421399704" sldId="285"/>
            <ac:picMk id="12" creationId="{3C1A0B09-BEA2-FAB5-4136-B146C08F3CD6}"/>
          </ac:picMkLst>
        </pc:picChg>
        <pc:picChg chg="mod">
          <ac:chgData name="Charles Harding" userId="3f8dea17-ad9a-4e80-a8d2-600c019db267" providerId="ADAL" clId="{59E7210E-1DAF-4BA1-891A-2EF544F36066}" dt="2022-08-01T15:29:34.468" v="58" actId="1076"/>
          <ac:picMkLst>
            <pc:docMk/>
            <pc:sldMk cId="2421399704" sldId="285"/>
            <ac:picMk id="14" creationId="{A77B1824-E515-1DEE-B9C3-B3B409B8F339}"/>
          </ac:picMkLst>
        </pc:picChg>
      </pc:sldChg>
      <pc:sldChg chg="modSp mod">
        <pc:chgData name="Charles Harding" userId="3f8dea17-ad9a-4e80-a8d2-600c019db267" providerId="ADAL" clId="{59E7210E-1DAF-4BA1-891A-2EF544F36066}" dt="2022-08-01T15:13:17.564" v="23" actId="27636"/>
        <pc:sldMkLst>
          <pc:docMk/>
          <pc:sldMk cId="3311043461" sldId="286"/>
        </pc:sldMkLst>
        <pc:spChg chg="mod">
          <ac:chgData name="Charles Harding" userId="3f8dea17-ad9a-4e80-a8d2-600c019db267" providerId="ADAL" clId="{59E7210E-1DAF-4BA1-891A-2EF544F36066}" dt="2022-08-01T15:13:17.564" v="23" actId="27636"/>
          <ac:spMkLst>
            <pc:docMk/>
            <pc:sldMk cId="3311043461" sldId="286"/>
            <ac:spMk id="2" creationId="{4E7FB4F3-DC20-BD0D-80CC-DE6FCF257517}"/>
          </ac:spMkLst>
        </pc:spChg>
      </pc:sldChg>
      <pc:sldChg chg="modSp mod">
        <pc:chgData name="Charles Harding" userId="3f8dea17-ad9a-4e80-a8d2-600c019db267" providerId="ADAL" clId="{59E7210E-1DAF-4BA1-891A-2EF544F36066}" dt="2022-08-01T22:29:19.529" v="1950" actId="242"/>
        <pc:sldMkLst>
          <pc:docMk/>
          <pc:sldMk cId="2440327585" sldId="287"/>
        </pc:sldMkLst>
        <pc:spChg chg="mod">
          <ac:chgData name="Charles Harding" userId="3f8dea17-ad9a-4e80-a8d2-600c019db267" providerId="ADAL" clId="{59E7210E-1DAF-4BA1-891A-2EF544F36066}" dt="2022-08-01T22:29:19.529" v="1950" actId="242"/>
          <ac:spMkLst>
            <pc:docMk/>
            <pc:sldMk cId="2440327585" sldId="287"/>
            <ac:spMk id="2" creationId="{76EC88CE-D4FD-91A4-D342-1BADA3795BBB}"/>
          </ac:spMkLst>
        </pc:spChg>
      </pc:sldChg>
      <pc:sldChg chg="modSp mod addCm modCm chgLayout modNotesTx">
        <pc:chgData name="Charles Harding" userId="3f8dea17-ad9a-4e80-a8d2-600c019db267" providerId="ADAL" clId="{59E7210E-1DAF-4BA1-891A-2EF544F36066}" dt="2022-08-01T22:32:10.815" v="1981"/>
        <pc:sldMkLst>
          <pc:docMk/>
          <pc:sldMk cId="3161643620" sldId="288"/>
        </pc:sldMkLst>
        <pc:spChg chg="mod ord">
          <ac:chgData name="Charles Harding" userId="3f8dea17-ad9a-4e80-a8d2-600c019db267" providerId="ADAL" clId="{59E7210E-1DAF-4BA1-891A-2EF544F36066}" dt="2022-08-01T22:29:53.364" v="1961" actId="20577"/>
          <ac:spMkLst>
            <pc:docMk/>
            <pc:sldMk cId="3161643620" sldId="288"/>
            <ac:spMk id="2" creationId="{834E8BC0-EBE9-0232-3F18-FE3736E99B3E}"/>
          </ac:spMkLst>
        </pc:spChg>
        <pc:spChg chg="mod ord">
          <ac:chgData name="Charles Harding" userId="3f8dea17-ad9a-4e80-a8d2-600c019db267" providerId="ADAL" clId="{59E7210E-1DAF-4BA1-891A-2EF544F36066}" dt="2022-08-01T15:37:39.520" v="131" actId="700"/>
          <ac:spMkLst>
            <pc:docMk/>
            <pc:sldMk cId="3161643620" sldId="288"/>
            <ac:spMk id="3" creationId="{FA0FBA68-F566-8FAF-1B3F-026C234DD8B8}"/>
          </ac:spMkLst>
        </pc:spChg>
        <pc:spChg chg="mod ord">
          <ac:chgData name="Charles Harding" userId="3f8dea17-ad9a-4e80-a8d2-600c019db267" providerId="ADAL" clId="{59E7210E-1DAF-4BA1-891A-2EF544F36066}" dt="2022-08-01T15:37:39.520" v="131" actId="700"/>
          <ac:spMkLst>
            <pc:docMk/>
            <pc:sldMk cId="3161643620" sldId="288"/>
            <ac:spMk id="4" creationId="{E640F496-4527-A9B5-C7B3-3EB9228A2C57}"/>
          </ac:spMkLst>
        </pc:spChg>
        <pc:spChg chg="mod">
          <ac:chgData name="Charles Harding" userId="3f8dea17-ad9a-4e80-a8d2-600c019db267" providerId="ADAL" clId="{59E7210E-1DAF-4BA1-891A-2EF544F36066}" dt="2022-08-01T15:39:02.717" v="152" actId="20577"/>
          <ac:spMkLst>
            <pc:docMk/>
            <pc:sldMk cId="3161643620" sldId="288"/>
            <ac:spMk id="13" creationId="{6FACD627-4317-1017-D8CD-21A0B34C4559}"/>
          </ac:spMkLst>
        </pc:spChg>
        <pc:picChg chg="mod">
          <ac:chgData name="Charles Harding" userId="3f8dea17-ad9a-4e80-a8d2-600c019db267" providerId="ADAL" clId="{59E7210E-1DAF-4BA1-891A-2EF544F36066}" dt="2022-08-01T15:38:18.613" v="135" actId="1076"/>
          <ac:picMkLst>
            <pc:docMk/>
            <pc:sldMk cId="3161643620" sldId="288"/>
            <ac:picMk id="1040" creationId="{2FAB5797-D60D-EE6B-321E-CE4355358BF5}"/>
          </ac:picMkLst>
        </pc:picChg>
      </pc:sldChg>
      <pc:sldChg chg="modSp mod addCm modCm">
        <pc:chgData name="Charles Harding" userId="3f8dea17-ad9a-4e80-a8d2-600c019db267" providerId="ADAL" clId="{59E7210E-1DAF-4BA1-891A-2EF544F36066}" dt="2022-08-01T15:53:44.110" v="274"/>
        <pc:sldMkLst>
          <pc:docMk/>
          <pc:sldMk cId="3717940786" sldId="289"/>
        </pc:sldMkLst>
        <pc:spChg chg="mod">
          <ac:chgData name="Charles Harding" userId="3f8dea17-ad9a-4e80-a8d2-600c019db267" providerId="ADAL" clId="{59E7210E-1DAF-4BA1-891A-2EF544F36066}" dt="2022-08-01T15:50:18.722" v="273" actId="948"/>
          <ac:spMkLst>
            <pc:docMk/>
            <pc:sldMk cId="3717940786" sldId="289"/>
            <ac:spMk id="2" creationId="{F9DF57CB-192C-325C-70DE-F2F5228A4955}"/>
          </ac:spMkLst>
        </pc:spChg>
      </pc:sldChg>
      <pc:sldChg chg="addSp modSp mod addCm modNotesTx">
        <pc:chgData name="Charles Harding" userId="3f8dea17-ad9a-4e80-a8d2-600c019db267" providerId="ADAL" clId="{59E7210E-1DAF-4BA1-891A-2EF544F36066}" dt="2022-08-01T22:22:49.194" v="1866"/>
        <pc:sldMkLst>
          <pc:docMk/>
          <pc:sldMk cId="1695339731" sldId="290"/>
        </pc:sldMkLst>
        <pc:spChg chg="add mod">
          <ac:chgData name="Charles Harding" userId="3f8dea17-ad9a-4e80-a8d2-600c019db267" providerId="ADAL" clId="{59E7210E-1DAF-4BA1-891A-2EF544F36066}" dt="2022-08-01T22:21:28.777" v="1865" actId="1076"/>
          <ac:spMkLst>
            <pc:docMk/>
            <pc:sldMk cId="1695339731" sldId="290"/>
            <ac:spMk id="2" creationId="{07678A9F-E005-AE30-C00F-00B7C53E2EB0}"/>
          </ac:spMkLst>
        </pc:spChg>
        <pc:picChg chg="mod">
          <ac:chgData name="Charles Harding" userId="3f8dea17-ad9a-4e80-a8d2-600c019db267" providerId="ADAL" clId="{59E7210E-1DAF-4BA1-891A-2EF544F36066}" dt="2022-08-01T22:15:44.233" v="1800" actId="1076"/>
          <ac:picMkLst>
            <pc:docMk/>
            <pc:sldMk cId="1695339731" sldId="290"/>
            <ac:picMk id="2050" creationId="{55A99217-BE1C-7980-9DC7-9AE9DF8F35D1}"/>
          </ac:picMkLst>
        </pc:picChg>
      </pc:sldChg>
    </pc:docChg>
  </pc:docChgLst>
  <pc:docChgLst>
    <pc:chgData name="Jennifer Medeiros" userId="05c1e96a-7838-4c8f-9207-ccf2c313ded2" providerId="ADAL" clId="{DEEEDD4E-F2D4-5E4E-B4B0-693E8888211C}"/>
    <pc:docChg chg="undo custSel modSld">
      <pc:chgData name="Jennifer Medeiros" userId="05c1e96a-7838-4c8f-9207-ccf2c313ded2" providerId="ADAL" clId="{DEEEDD4E-F2D4-5E4E-B4B0-693E8888211C}" dt="2022-07-21T17:47:23.798" v="483" actId="114"/>
      <pc:docMkLst>
        <pc:docMk/>
      </pc:docMkLst>
      <pc:sldChg chg="addSp delSp modSp mod">
        <pc:chgData name="Jennifer Medeiros" userId="05c1e96a-7838-4c8f-9207-ccf2c313ded2" providerId="ADAL" clId="{DEEEDD4E-F2D4-5E4E-B4B0-693E8888211C}" dt="2022-07-21T17:45:32.762" v="477" actId="1036"/>
        <pc:sldMkLst>
          <pc:docMk/>
          <pc:sldMk cId="3196907042" sldId="274"/>
        </pc:sldMkLst>
        <pc:spChg chg="mod">
          <ac:chgData name="Jennifer Medeiros" userId="05c1e96a-7838-4c8f-9207-ccf2c313ded2" providerId="ADAL" clId="{DEEEDD4E-F2D4-5E4E-B4B0-693E8888211C}" dt="2022-07-21T17:44:28.192" v="476" actId="1037"/>
          <ac:spMkLst>
            <pc:docMk/>
            <pc:sldMk cId="3196907042" sldId="274"/>
            <ac:spMk id="30" creationId="{B683CE47-3774-2249-B096-F76068D6DB42}"/>
          </ac:spMkLst>
        </pc:spChg>
        <pc:spChg chg="mod">
          <ac:chgData name="Jennifer Medeiros" userId="05c1e96a-7838-4c8f-9207-ccf2c313ded2" providerId="ADAL" clId="{DEEEDD4E-F2D4-5E4E-B4B0-693E8888211C}" dt="2022-07-21T17:44:28.192" v="476" actId="1037"/>
          <ac:spMkLst>
            <pc:docMk/>
            <pc:sldMk cId="3196907042" sldId="274"/>
            <ac:spMk id="31" creationId="{27BCFD6D-E222-6C4E-964C-360DD76F425C}"/>
          </ac:spMkLst>
        </pc:spChg>
        <pc:spChg chg="mod">
          <ac:chgData name="Jennifer Medeiros" userId="05c1e96a-7838-4c8f-9207-ccf2c313ded2" providerId="ADAL" clId="{DEEEDD4E-F2D4-5E4E-B4B0-693E8888211C}" dt="2022-07-21T17:44:28.192" v="476" actId="1037"/>
          <ac:spMkLst>
            <pc:docMk/>
            <pc:sldMk cId="3196907042" sldId="274"/>
            <ac:spMk id="32" creationId="{EB412533-01B6-8446-88A6-5FE08C0F9D15}"/>
          </ac:spMkLst>
        </pc:spChg>
        <pc:spChg chg="mod">
          <ac:chgData name="Jennifer Medeiros" userId="05c1e96a-7838-4c8f-9207-ccf2c313ded2" providerId="ADAL" clId="{DEEEDD4E-F2D4-5E4E-B4B0-693E8888211C}" dt="2022-07-21T17:44:28.192" v="476" actId="1037"/>
          <ac:spMkLst>
            <pc:docMk/>
            <pc:sldMk cId="3196907042" sldId="274"/>
            <ac:spMk id="33" creationId="{67DEA0F1-A80B-F54D-A5E9-1AAF6041BB59}"/>
          </ac:spMkLst>
        </pc:spChg>
        <pc:spChg chg="mod">
          <ac:chgData name="Jennifer Medeiros" userId="05c1e96a-7838-4c8f-9207-ccf2c313ded2" providerId="ADAL" clId="{DEEEDD4E-F2D4-5E4E-B4B0-693E8888211C}" dt="2022-07-21T17:44:28.192" v="476" actId="1037"/>
          <ac:spMkLst>
            <pc:docMk/>
            <pc:sldMk cId="3196907042" sldId="274"/>
            <ac:spMk id="34" creationId="{BC2A00FA-3318-074B-BC13-C6981A45ABBE}"/>
          </ac:spMkLst>
        </pc:spChg>
        <pc:spChg chg="add mod">
          <ac:chgData name="Jennifer Medeiros" userId="05c1e96a-7838-4c8f-9207-ccf2c313ded2" providerId="ADAL" clId="{DEEEDD4E-F2D4-5E4E-B4B0-693E8888211C}" dt="2022-07-21T17:45:32.762" v="477" actId="1036"/>
          <ac:spMkLst>
            <pc:docMk/>
            <pc:sldMk cId="3196907042" sldId="274"/>
            <ac:spMk id="35" creationId="{0F1CE885-F1B5-2761-EAC8-C8D17AD7F522}"/>
          </ac:spMkLst>
        </pc:spChg>
        <pc:spChg chg="add mod">
          <ac:chgData name="Jennifer Medeiros" userId="05c1e96a-7838-4c8f-9207-ccf2c313ded2" providerId="ADAL" clId="{DEEEDD4E-F2D4-5E4E-B4B0-693E8888211C}" dt="2022-07-21T17:44:28.192" v="476" actId="1037"/>
          <ac:spMkLst>
            <pc:docMk/>
            <pc:sldMk cId="3196907042" sldId="274"/>
            <ac:spMk id="36" creationId="{AB3C1485-95E9-5C3D-522C-8509AC55A3F9}"/>
          </ac:spMkLst>
        </pc:spChg>
        <pc:spChg chg="add mod">
          <ac:chgData name="Jennifer Medeiros" userId="05c1e96a-7838-4c8f-9207-ccf2c313ded2" providerId="ADAL" clId="{DEEEDD4E-F2D4-5E4E-B4B0-693E8888211C}" dt="2022-07-21T17:44:28.192" v="476" actId="1037"/>
          <ac:spMkLst>
            <pc:docMk/>
            <pc:sldMk cId="3196907042" sldId="274"/>
            <ac:spMk id="37" creationId="{DBF9675B-D62B-3D0C-549C-6CE4B66F5ACB}"/>
          </ac:spMkLst>
        </pc:spChg>
        <pc:spChg chg="add mod">
          <ac:chgData name="Jennifer Medeiros" userId="05c1e96a-7838-4c8f-9207-ccf2c313ded2" providerId="ADAL" clId="{DEEEDD4E-F2D4-5E4E-B4B0-693E8888211C}" dt="2022-07-21T17:44:28.192" v="476" actId="1037"/>
          <ac:spMkLst>
            <pc:docMk/>
            <pc:sldMk cId="3196907042" sldId="274"/>
            <ac:spMk id="38" creationId="{873A6C89-1D6B-FAFA-75F8-EDD4DA899538}"/>
          </ac:spMkLst>
        </pc:spChg>
        <pc:picChg chg="mod">
          <ac:chgData name="Jennifer Medeiros" userId="05c1e96a-7838-4c8f-9207-ccf2c313ded2" providerId="ADAL" clId="{DEEEDD4E-F2D4-5E4E-B4B0-693E8888211C}" dt="2022-07-21T17:44:28.192" v="476" actId="1037"/>
          <ac:picMkLst>
            <pc:docMk/>
            <pc:sldMk cId="3196907042" sldId="274"/>
            <ac:picMk id="6" creationId="{C7964655-07CF-7D44-BCFD-9E07BDD82BD8}"/>
          </ac:picMkLst>
        </pc:picChg>
        <pc:picChg chg="add del mod">
          <ac:chgData name="Jennifer Medeiros" userId="05c1e96a-7838-4c8f-9207-ccf2c313ded2" providerId="ADAL" clId="{DEEEDD4E-F2D4-5E4E-B4B0-693E8888211C}" dt="2022-07-21T16:23:16.695" v="81" actId="478"/>
          <ac:picMkLst>
            <pc:docMk/>
            <pc:sldMk cId="3196907042" sldId="274"/>
            <ac:picMk id="7" creationId="{90F6A831-38BB-FE2A-9928-3BE412C7286E}"/>
          </ac:picMkLst>
        </pc:picChg>
        <pc:picChg chg="add del mod">
          <ac:chgData name="Jennifer Medeiros" userId="05c1e96a-7838-4c8f-9207-ccf2c313ded2" providerId="ADAL" clId="{DEEEDD4E-F2D4-5E4E-B4B0-693E8888211C}" dt="2022-07-21T17:17:59.786" v="103" actId="478"/>
          <ac:picMkLst>
            <pc:docMk/>
            <pc:sldMk cId="3196907042" sldId="274"/>
            <ac:picMk id="9" creationId="{21D510FB-1810-81C2-9017-676C73989C58}"/>
          </ac:picMkLst>
        </pc:picChg>
        <pc:picChg chg="mod">
          <ac:chgData name="Jennifer Medeiros" userId="05c1e96a-7838-4c8f-9207-ccf2c313ded2" providerId="ADAL" clId="{DEEEDD4E-F2D4-5E4E-B4B0-693E8888211C}" dt="2022-07-21T17:44:28.192" v="476" actId="1037"/>
          <ac:picMkLst>
            <pc:docMk/>
            <pc:sldMk cId="3196907042" sldId="274"/>
            <ac:picMk id="11" creationId="{4480057D-99E6-7948-9398-5A24D7FD7F86}"/>
          </ac:picMkLst>
        </pc:picChg>
        <pc:picChg chg="add mod">
          <ac:chgData name="Jennifer Medeiros" userId="05c1e96a-7838-4c8f-9207-ccf2c313ded2" providerId="ADAL" clId="{DEEEDD4E-F2D4-5E4E-B4B0-693E8888211C}" dt="2022-07-21T17:45:32.762" v="477" actId="1036"/>
          <ac:picMkLst>
            <pc:docMk/>
            <pc:sldMk cId="3196907042" sldId="274"/>
            <ac:picMk id="12" creationId="{D302D486-BC0E-253F-66B0-66B479866D8A}"/>
          </ac:picMkLst>
        </pc:picChg>
        <pc:picChg chg="mod">
          <ac:chgData name="Jennifer Medeiros" userId="05c1e96a-7838-4c8f-9207-ccf2c313ded2" providerId="ADAL" clId="{DEEEDD4E-F2D4-5E4E-B4B0-693E8888211C}" dt="2022-07-21T17:44:28.192" v="476" actId="1037"/>
          <ac:picMkLst>
            <pc:docMk/>
            <pc:sldMk cId="3196907042" sldId="274"/>
            <ac:picMk id="13" creationId="{5847F2AC-41E1-DE43-8860-1A3C32351B4C}"/>
          </ac:picMkLst>
        </pc:picChg>
        <pc:picChg chg="del mod">
          <ac:chgData name="Jennifer Medeiros" userId="05c1e96a-7838-4c8f-9207-ccf2c313ded2" providerId="ADAL" clId="{DEEEDD4E-F2D4-5E4E-B4B0-693E8888211C}" dt="2022-07-21T17:19:34.518" v="118" actId="478"/>
          <ac:picMkLst>
            <pc:docMk/>
            <pc:sldMk cId="3196907042" sldId="274"/>
            <ac:picMk id="15" creationId="{0B91B695-1C82-6148-B07F-108CDBC4183D}"/>
          </ac:picMkLst>
        </pc:picChg>
        <pc:picChg chg="add mod">
          <ac:chgData name="Jennifer Medeiros" userId="05c1e96a-7838-4c8f-9207-ccf2c313ded2" providerId="ADAL" clId="{DEEEDD4E-F2D4-5E4E-B4B0-693E8888211C}" dt="2022-07-21T17:44:28.192" v="476" actId="1037"/>
          <ac:picMkLst>
            <pc:docMk/>
            <pc:sldMk cId="3196907042" sldId="274"/>
            <ac:picMk id="16" creationId="{05476A20-73C0-880F-8A25-F7F81122574E}"/>
          </ac:picMkLst>
        </pc:picChg>
        <pc:picChg chg="add del mod">
          <ac:chgData name="Jennifer Medeiros" userId="05c1e96a-7838-4c8f-9207-ccf2c313ded2" providerId="ADAL" clId="{DEEEDD4E-F2D4-5E4E-B4B0-693E8888211C}" dt="2022-07-21T17:42:10.874" v="451" actId="478"/>
          <ac:picMkLst>
            <pc:docMk/>
            <pc:sldMk cId="3196907042" sldId="274"/>
            <ac:picMk id="18" creationId="{F4B47E2F-91FA-A851-8DF1-F12889EFC86C}"/>
          </ac:picMkLst>
        </pc:picChg>
        <pc:picChg chg="add del mod">
          <ac:chgData name="Jennifer Medeiros" userId="05c1e96a-7838-4c8f-9207-ccf2c313ded2" providerId="ADAL" clId="{DEEEDD4E-F2D4-5E4E-B4B0-693E8888211C}" dt="2022-07-21T17:24:30.114" v="206" actId="478"/>
          <ac:picMkLst>
            <pc:docMk/>
            <pc:sldMk cId="3196907042" sldId="274"/>
            <ac:picMk id="20" creationId="{FE2136D5-AC75-508B-91C6-E67755D7A7FA}"/>
          </ac:picMkLst>
        </pc:picChg>
        <pc:picChg chg="add del mod">
          <ac:chgData name="Jennifer Medeiros" userId="05c1e96a-7838-4c8f-9207-ccf2c313ded2" providerId="ADAL" clId="{DEEEDD4E-F2D4-5E4E-B4B0-693E8888211C}" dt="2022-07-21T17:25:16.064" v="249" actId="478"/>
          <ac:picMkLst>
            <pc:docMk/>
            <pc:sldMk cId="3196907042" sldId="274"/>
            <ac:picMk id="22" creationId="{38A0B34C-10F3-6DE8-1714-B8AE653B7F7A}"/>
          </ac:picMkLst>
        </pc:picChg>
        <pc:picChg chg="add mod">
          <ac:chgData name="Jennifer Medeiros" userId="05c1e96a-7838-4c8f-9207-ccf2c313ded2" providerId="ADAL" clId="{DEEEDD4E-F2D4-5E4E-B4B0-693E8888211C}" dt="2022-07-21T17:44:28.192" v="476" actId="1037"/>
          <ac:picMkLst>
            <pc:docMk/>
            <pc:sldMk cId="3196907042" sldId="274"/>
            <ac:picMk id="24" creationId="{4C0A3AE8-6801-AD7C-C033-F3E83386456B}"/>
          </ac:picMkLst>
        </pc:picChg>
        <pc:picChg chg="add del mod">
          <ac:chgData name="Jennifer Medeiros" userId="05c1e96a-7838-4c8f-9207-ccf2c313ded2" providerId="ADAL" clId="{DEEEDD4E-F2D4-5E4E-B4B0-693E8888211C}" dt="2022-07-21T17:28:02.556" v="295" actId="478"/>
          <ac:picMkLst>
            <pc:docMk/>
            <pc:sldMk cId="3196907042" sldId="274"/>
            <ac:picMk id="26" creationId="{16DF100A-0C06-7B80-3861-C9B01A0FF86B}"/>
          </ac:picMkLst>
        </pc:picChg>
        <pc:picChg chg="add mod">
          <ac:chgData name="Jennifer Medeiros" userId="05c1e96a-7838-4c8f-9207-ccf2c313ded2" providerId="ADAL" clId="{DEEEDD4E-F2D4-5E4E-B4B0-693E8888211C}" dt="2022-07-21T17:44:28.192" v="476" actId="1037"/>
          <ac:picMkLst>
            <pc:docMk/>
            <pc:sldMk cId="3196907042" sldId="274"/>
            <ac:picMk id="28" creationId="{05B1810F-62FF-EEE7-D1E3-91C4283A1F27}"/>
          </ac:picMkLst>
        </pc:picChg>
        <pc:picChg chg="mod">
          <ac:chgData name="Jennifer Medeiros" userId="05c1e96a-7838-4c8f-9207-ccf2c313ded2" providerId="ADAL" clId="{DEEEDD4E-F2D4-5E4E-B4B0-693E8888211C}" dt="2022-07-21T17:44:28.192" v="476" actId="1037"/>
          <ac:picMkLst>
            <pc:docMk/>
            <pc:sldMk cId="3196907042" sldId="274"/>
            <ac:picMk id="29" creationId="{ADED6463-3C40-1E4E-A9FE-7F4E118D68DB}"/>
          </ac:picMkLst>
        </pc:picChg>
        <pc:picChg chg="add del mod">
          <ac:chgData name="Jennifer Medeiros" userId="05c1e96a-7838-4c8f-9207-ccf2c313ded2" providerId="ADAL" clId="{DEEEDD4E-F2D4-5E4E-B4B0-693E8888211C}" dt="2022-07-21T17:41:51.973" v="445" actId="478"/>
          <ac:picMkLst>
            <pc:docMk/>
            <pc:sldMk cId="3196907042" sldId="274"/>
            <ac:picMk id="40" creationId="{C1B4F22F-2F7C-4675-F1AA-125BBE4F237C}"/>
          </ac:picMkLst>
        </pc:picChg>
        <pc:picChg chg="add mod">
          <ac:chgData name="Jennifer Medeiros" userId="05c1e96a-7838-4c8f-9207-ccf2c313ded2" providerId="ADAL" clId="{DEEEDD4E-F2D4-5E4E-B4B0-693E8888211C}" dt="2022-07-21T17:44:28.192" v="476" actId="1037"/>
          <ac:picMkLst>
            <pc:docMk/>
            <pc:sldMk cId="3196907042" sldId="274"/>
            <ac:picMk id="42" creationId="{80AC1C48-637E-7FB6-8B9A-5E470D573333}"/>
          </ac:picMkLst>
        </pc:picChg>
        <pc:picChg chg="mod">
          <ac:chgData name="Jennifer Medeiros" userId="05c1e96a-7838-4c8f-9207-ccf2c313ded2" providerId="ADAL" clId="{DEEEDD4E-F2D4-5E4E-B4B0-693E8888211C}" dt="2022-07-21T17:44:28.192" v="476" actId="1037"/>
          <ac:picMkLst>
            <pc:docMk/>
            <pc:sldMk cId="3196907042" sldId="274"/>
            <ac:picMk id="46" creationId="{A0E76ADD-1908-FC45-A18A-D96CB16F4294}"/>
          </ac:picMkLst>
        </pc:picChg>
      </pc:sldChg>
      <pc:sldChg chg="modSp mod">
        <pc:chgData name="Jennifer Medeiros" userId="05c1e96a-7838-4c8f-9207-ccf2c313ded2" providerId="ADAL" clId="{DEEEDD4E-F2D4-5E4E-B4B0-693E8888211C}" dt="2022-07-21T17:47:23.798" v="483" actId="114"/>
        <pc:sldMkLst>
          <pc:docMk/>
          <pc:sldMk cId="890801520" sldId="281"/>
        </pc:sldMkLst>
        <pc:spChg chg="mod">
          <ac:chgData name="Jennifer Medeiros" userId="05c1e96a-7838-4c8f-9207-ccf2c313ded2" providerId="ADAL" clId="{DEEEDD4E-F2D4-5E4E-B4B0-693E8888211C}" dt="2022-07-21T17:47:23.798" v="483" actId="114"/>
          <ac:spMkLst>
            <pc:docMk/>
            <pc:sldMk cId="890801520" sldId="281"/>
            <ac:spMk id="8" creationId="{C0A151DE-8AEC-4FE3-BEBB-A29D81C330AE}"/>
          </ac:spMkLst>
        </pc:spChg>
      </pc:sldChg>
    </pc:docChg>
  </pc:docChgLst>
  <pc:docChgLst>
    <pc:chgData name="Howard Morrison" userId="S::hmorrison@sriinternational.com::953a7a86-74f4-47f3-8247-678123f7a62f" providerId="AD" clId="Web-{F45BE7AD-2AE9-F4D1-60A5-BD06EA42B7C6}"/>
    <pc:docChg chg="modSld">
      <pc:chgData name="Howard Morrison" userId="S::hmorrison@sriinternational.com::953a7a86-74f4-47f3-8247-678123f7a62f" providerId="AD" clId="Web-{F45BE7AD-2AE9-F4D1-60A5-BD06EA42B7C6}" dt="2022-03-29T19:59:36.321" v="283"/>
      <pc:docMkLst>
        <pc:docMk/>
      </pc:docMkLst>
      <pc:sldChg chg="modSp modNotes">
        <pc:chgData name="Howard Morrison" userId="S::hmorrison@sriinternational.com::953a7a86-74f4-47f3-8247-678123f7a62f" providerId="AD" clId="Web-{F45BE7AD-2AE9-F4D1-60A5-BD06EA42B7C6}" dt="2022-03-29T19:59:36.321" v="283"/>
        <pc:sldMkLst>
          <pc:docMk/>
          <pc:sldMk cId="589321082" sldId="263"/>
        </pc:sldMkLst>
        <pc:graphicFrameChg chg="modGraphic">
          <ac:chgData name="Howard Morrison" userId="S::hmorrison@sriinternational.com::953a7a86-74f4-47f3-8247-678123f7a62f" providerId="AD" clId="Web-{F45BE7AD-2AE9-F4D1-60A5-BD06EA42B7C6}" dt="2022-03-29T19:47:07.920" v="8" actId="20577"/>
          <ac:graphicFrameMkLst>
            <pc:docMk/>
            <pc:sldMk cId="589321082" sldId="263"/>
            <ac:graphicFrameMk id="11" creationId="{FF123F84-9AD7-4358-ADF5-D1BF2B0873FF}"/>
          </ac:graphicFrameMkLst>
        </pc:graphicFrameChg>
      </pc:sldChg>
    </pc:docChg>
  </pc:docChgLst>
  <pc:docChgLst>
    <pc:chgData name="Ciearra Norwood-Williams" userId="61a26a7c-c72a-49f4-822c-e42405c6e5ec" providerId="ADAL" clId="{4EA84DC0-0DC2-4CAB-99F5-9E2450A8F6C0}"/>
    <pc:docChg chg="modSld">
      <pc:chgData name="Ciearra Norwood-Williams" userId="61a26a7c-c72a-49f4-822c-e42405c6e5ec" providerId="ADAL" clId="{4EA84DC0-0DC2-4CAB-99F5-9E2450A8F6C0}" dt="2022-09-22T02:28:44.738" v="996" actId="962"/>
      <pc:docMkLst>
        <pc:docMk/>
      </pc:docMkLst>
      <pc:sldChg chg="modSp mod">
        <pc:chgData name="Ciearra Norwood-Williams" userId="61a26a7c-c72a-49f4-822c-e42405c6e5ec" providerId="ADAL" clId="{4EA84DC0-0DC2-4CAB-99F5-9E2450A8F6C0}" dt="2022-09-22T02:20:37.164" v="132" actId="962"/>
        <pc:sldMkLst>
          <pc:docMk/>
          <pc:sldMk cId="1512768952" sldId="256"/>
        </pc:sldMkLst>
        <pc:picChg chg="mod">
          <ac:chgData name="Ciearra Norwood-Williams" userId="61a26a7c-c72a-49f4-822c-e42405c6e5ec" providerId="ADAL" clId="{4EA84DC0-0DC2-4CAB-99F5-9E2450A8F6C0}" dt="2022-09-22T02:20:37.164" v="132" actId="962"/>
          <ac:picMkLst>
            <pc:docMk/>
            <pc:sldMk cId="1512768952" sldId="256"/>
            <ac:picMk id="3" creationId="{2F85AA0D-6889-2231-1C56-EF8A5B19C041}"/>
          </ac:picMkLst>
        </pc:picChg>
      </pc:sldChg>
      <pc:sldChg chg="modSp mod">
        <pc:chgData name="Ciearra Norwood-Williams" userId="61a26a7c-c72a-49f4-822c-e42405c6e5ec" providerId="ADAL" clId="{4EA84DC0-0DC2-4CAB-99F5-9E2450A8F6C0}" dt="2022-09-22T02:21:31.147" v="140" actId="1076"/>
        <pc:sldMkLst>
          <pc:docMk/>
          <pc:sldMk cId="3046234359" sldId="258"/>
        </pc:sldMkLst>
        <pc:picChg chg="mod">
          <ac:chgData name="Ciearra Norwood-Williams" userId="61a26a7c-c72a-49f4-822c-e42405c6e5ec" providerId="ADAL" clId="{4EA84DC0-0DC2-4CAB-99F5-9E2450A8F6C0}" dt="2022-09-22T02:21:31.147" v="140" actId="1076"/>
          <ac:picMkLst>
            <pc:docMk/>
            <pc:sldMk cId="3046234359" sldId="258"/>
            <ac:picMk id="3" creationId="{FBED78AD-5340-E940-B854-BDBF787D67BA}"/>
          </ac:picMkLst>
        </pc:picChg>
      </pc:sldChg>
      <pc:sldChg chg="modSp">
        <pc:chgData name="Ciearra Norwood-Williams" userId="61a26a7c-c72a-49f4-822c-e42405c6e5ec" providerId="ADAL" clId="{4EA84DC0-0DC2-4CAB-99F5-9E2450A8F6C0}" dt="2022-09-22T02:28:44.738" v="996" actId="962"/>
        <pc:sldMkLst>
          <pc:docMk/>
          <pc:sldMk cId="1326450505" sldId="260"/>
        </pc:sldMkLst>
        <pc:picChg chg="mod">
          <ac:chgData name="Ciearra Norwood-Williams" userId="61a26a7c-c72a-49f4-822c-e42405c6e5ec" providerId="ADAL" clId="{4EA84DC0-0DC2-4CAB-99F5-9E2450A8F6C0}" dt="2022-09-22T02:28:44.738" v="996" actId="962"/>
          <ac:picMkLst>
            <pc:docMk/>
            <pc:sldMk cId="1326450505" sldId="260"/>
            <ac:picMk id="1026" creationId="{2B5C1B4D-58E1-4CCC-B61A-080672E2B6DD}"/>
          </ac:picMkLst>
        </pc:picChg>
      </pc:sldChg>
      <pc:sldChg chg="modSp mod">
        <pc:chgData name="Ciearra Norwood-Williams" userId="61a26a7c-c72a-49f4-822c-e42405c6e5ec" providerId="ADAL" clId="{4EA84DC0-0DC2-4CAB-99F5-9E2450A8F6C0}" dt="2022-09-22T02:24:23.362" v="447" actId="962"/>
        <pc:sldMkLst>
          <pc:docMk/>
          <pc:sldMk cId="589321082" sldId="263"/>
        </pc:sldMkLst>
        <pc:picChg chg="mod">
          <ac:chgData name="Ciearra Norwood-Williams" userId="61a26a7c-c72a-49f4-822c-e42405c6e5ec" providerId="ADAL" clId="{4EA84DC0-0DC2-4CAB-99F5-9E2450A8F6C0}" dt="2022-09-22T02:24:23.362" v="447" actId="962"/>
          <ac:picMkLst>
            <pc:docMk/>
            <pc:sldMk cId="589321082" sldId="263"/>
            <ac:picMk id="10" creationId="{0F63F202-454D-4E20-BD6C-862DB1E5782B}"/>
          </ac:picMkLst>
        </pc:picChg>
      </pc:sldChg>
      <pc:sldChg chg="modSp mod">
        <pc:chgData name="Ciearra Norwood-Williams" userId="61a26a7c-c72a-49f4-822c-e42405c6e5ec" providerId="ADAL" clId="{4EA84DC0-0DC2-4CAB-99F5-9E2450A8F6C0}" dt="2022-09-22T02:28:31.978" v="988" actId="962"/>
        <pc:sldMkLst>
          <pc:docMk/>
          <pc:sldMk cId="610713535" sldId="266"/>
        </pc:sldMkLst>
        <pc:picChg chg="mod">
          <ac:chgData name="Ciearra Norwood-Williams" userId="61a26a7c-c72a-49f4-822c-e42405c6e5ec" providerId="ADAL" clId="{4EA84DC0-0DC2-4CAB-99F5-9E2450A8F6C0}" dt="2022-09-22T02:28:31.978" v="988" actId="962"/>
          <ac:picMkLst>
            <pc:docMk/>
            <pc:sldMk cId="610713535" sldId="266"/>
            <ac:picMk id="15" creationId="{51E105E2-AEE4-442B-9259-37A0B5C0C0B2}"/>
          </ac:picMkLst>
        </pc:picChg>
      </pc:sldChg>
      <pc:sldChg chg="modSp mod">
        <pc:chgData name="Ciearra Norwood-Williams" userId="61a26a7c-c72a-49f4-822c-e42405c6e5ec" providerId="ADAL" clId="{4EA84DC0-0DC2-4CAB-99F5-9E2450A8F6C0}" dt="2022-09-22T02:20:55.437" v="135" actId="962"/>
        <pc:sldMkLst>
          <pc:docMk/>
          <pc:sldMk cId="4138714827" sldId="270"/>
        </pc:sldMkLst>
        <pc:picChg chg="mod">
          <ac:chgData name="Ciearra Norwood-Williams" userId="61a26a7c-c72a-49f4-822c-e42405c6e5ec" providerId="ADAL" clId="{4EA84DC0-0DC2-4CAB-99F5-9E2450A8F6C0}" dt="2022-09-22T02:20:55.437" v="135" actId="962"/>
          <ac:picMkLst>
            <pc:docMk/>
            <pc:sldMk cId="4138714827" sldId="270"/>
            <ac:picMk id="6" creationId="{D48BBC45-2226-7A8E-8F40-4C34A9238BF4}"/>
          </ac:picMkLst>
        </pc:picChg>
      </pc:sldChg>
      <pc:sldChg chg="modSp mod">
        <pc:chgData name="Ciearra Norwood-Williams" userId="61a26a7c-c72a-49f4-822c-e42405c6e5ec" providerId="ADAL" clId="{4EA84DC0-0DC2-4CAB-99F5-9E2450A8F6C0}" dt="2022-09-22T02:22:14.740" v="201" actId="962"/>
        <pc:sldMkLst>
          <pc:docMk/>
          <pc:sldMk cId="1938689914" sldId="272"/>
        </pc:sldMkLst>
        <pc:spChg chg="mod">
          <ac:chgData name="Ciearra Norwood-Williams" userId="61a26a7c-c72a-49f4-822c-e42405c6e5ec" providerId="ADAL" clId="{4EA84DC0-0DC2-4CAB-99F5-9E2450A8F6C0}" dt="2022-09-22T02:21:57.716" v="149" actId="962"/>
          <ac:spMkLst>
            <pc:docMk/>
            <pc:sldMk cId="1938689914" sldId="272"/>
            <ac:spMk id="6" creationId="{C5F10B0B-41B5-4FAD-B6CC-82FC3F171747}"/>
          </ac:spMkLst>
        </pc:spChg>
        <pc:picChg chg="mod">
          <ac:chgData name="Ciearra Norwood-Williams" userId="61a26a7c-c72a-49f4-822c-e42405c6e5ec" providerId="ADAL" clId="{4EA84DC0-0DC2-4CAB-99F5-9E2450A8F6C0}" dt="2022-09-22T02:22:14.740" v="201" actId="962"/>
          <ac:picMkLst>
            <pc:docMk/>
            <pc:sldMk cId="1938689914" sldId="272"/>
            <ac:picMk id="7" creationId="{0EF1610D-964C-4D77-8714-64E079807A35}"/>
          </ac:picMkLst>
        </pc:picChg>
      </pc:sldChg>
      <pc:sldChg chg="modSp mod">
        <pc:chgData name="Ciearra Norwood-Williams" userId="61a26a7c-c72a-49f4-822c-e42405c6e5ec" providerId="ADAL" clId="{4EA84DC0-0DC2-4CAB-99F5-9E2450A8F6C0}" dt="2022-09-22T02:21:24.027" v="139" actId="1076"/>
        <pc:sldMkLst>
          <pc:docMk/>
          <pc:sldMk cId="3196907042" sldId="274"/>
        </pc:sldMkLst>
        <pc:picChg chg="mod">
          <ac:chgData name="Ciearra Norwood-Williams" userId="61a26a7c-c72a-49f4-822c-e42405c6e5ec" providerId="ADAL" clId="{4EA84DC0-0DC2-4CAB-99F5-9E2450A8F6C0}" dt="2022-09-22T02:21:24.027" v="139" actId="1076"/>
          <ac:picMkLst>
            <pc:docMk/>
            <pc:sldMk cId="3196907042" sldId="274"/>
            <ac:picMk id="29" creationId="{ADED6463-3C40-1E4E-A9FE-7F4E118D68DB}"/>
          </ac:picMkLst>
        </pc:picChg>
      </pc:sldChg>
      <pc:sldChg chg="modSp mod">
        <pc:chgData name="Ciearra Norwood-Williams" userId="61a26a7c-c72a-49f4-822c-e42405c6e5ec" providerId="ADAL" clId="{4EA84DC0-0DC2-4CAB-99F5-9E2450A8F6C0}" dt="2022-09-22T02:26:05.996" v="655" actId="962"/>
        <pc:sldMkLst>
          <pc:docMk/>
          <pc:sldMk cId="1843283571" sldId="276"/>
        </pc:sldMkLst>
        <pc:spChg chg="mod">
          <ac:chgData name="Ciearra Norwood-Williams" userId="61a26a7c-c72a-49f4-822c-e42405c6e5ec" providerId="ADAL" clId="{4EA84DC0-0DC2-4CAB-99F5-9E2450A8F6C0}" dt="2022-09-22T02:25:59.243" v="639" actId="962"/>
          <ac:spMkLst>
            <pc:docMk/>
            <pc:sldMk cId="1843283571" sldId="276"/>
            <ac:spMk id="6" creationId="{8CFE1A2A-BE3B-4704-A9AE-9B6DF0300737}"/>
          </ac:spMkLst>
        </pc:spChg>
        <pc:picChg chg="mod">
          <ac:chgData name="Ciearra Norwood-Williams" userId="61a26a7c-c72a-49f4-822c-e42405c6e5ec" providerId="ADAL" clId="{4EA84DC0-0DC2-4CAB-99F5-9E2450A8F6C0}" dt="2022-09-22T02:26:05.996" v="655" actId="962"/>
          <ac:picMkLst>
            <pc:docMk/>
            <pc:sldMk cId="1843283571" sldId="276"/>
            <ac:picMk id="14" creationId="{30C66BA9-D893-41E0-A1EA-AF68DDB32165}"/>
          </ac:picMkLst>
        </pc:picChg>
      </pc:sldChg>
      <pc:sldChg chg="modSp mod">
        <pc:chgData name="Ciearra Norwood-Williams" userId="61a26a7c-c72a-49f4-822c-e42405c6e5ec" providerId="ADAL" clId="{4EA84DC0-0DC2-4CAB-99F5-9E2450A8F6C0}" dt="2022-09-22T02:26:45.005" v="676" actId="962"/>
        <pc:sldMkLst>
          <pc:docMk/>
          <pc:sldMk cId="3079349896" sldId="277"/>
        </pc:sldMkLst>
        <pc:spChg chg="mod">
          <ac:chgData name="Ciearra Norwood-Williams" userId="61a26a7c-c72a-49f4-822c-e42405c6e5ec" providerId="ADAL" clId="{4EA84DC0-0DC2-4CAB-99F5-9E2450A8F6C0}" dt="2022-09-22T02:26:17.813" v="656" actId="1076"/>
          <ac:spMkLst>
            <pc:docMk/>
            <pc:sldMk cId="3079349896" sldId="277"/>
            <ac:spMk id="10" creationId="{B3E49461-A6D8-4A0E-8145-C3E17BC2CDC7}"/>
          </ac:spMkLst>
        </pc:spChg>
        <pc:picChg chg="mod">
          <ac:chgData name="Ciearra Norwood-Williams" userId="61a26a7c-c72a-49f4-822c-e42405c6e5ec" providerId="ADAL" clId="{4EA84DC0-0DC2-4CAB-99F5-9E2450A8F6C0}" dt="2022-09-22T02:26:45.005" v="676" actId="962"/>
          <ac:picMkLst>
            <pc:docMk/>
            <pc:sldMk cId="3079349896" sldId="277"/>
            <ac:picMk id="13" creationId="{C0406423-4933-41D5-BEC5-E539E0A7B04A}"/>
          </ac:picMkLst>
        </pc:picChg>
      </pc:sldChg>
      <pc:sldChg chg="modSp mod">
        <pc:chgData name="Ciearra Norwood-Williams" userId="61a26a7c-c72a-49f4-822c-e42405c6e5ec" providerId="ADAL" clId="{4EA84DC0-0DC2-4CAB-99F5-9E2450A8F6C0}" dt="2022-09-22T02:27:33.004" v="834" actId="962"/>
        <pc:sldMkLst>
          <pc:docMk/>
          <pc:sldMk cId="350506413" sldId="278"/>
        </pc:sldMkLst>
        <pc:picChg chg="mod">
          <ac:chgData name="Ciearra Norwood-Williams" userId="61a26a7c-c72a-49f4-822c-e42405c6e5ec" providerId="ADAL" clId="{4EA84DC0-0DC2-4CAB-99F5-9E2450A8F6C0}" dt="2022-09-22T02:27:33.004" v="834" actId="962"/>
          <ac:picMkLst>
            <pc:docMk/>
            <pc:sldMk cId="350506413" sldId="278"/>
            <ac:picMk id="8" creationId="{2161C7E5-164F-480E-ADED-052207B82127}"/>
          </ac:picMkLst>
        </pc:picChg>
      </pc:sldChg>
      <pc:sldChg chg="modSp mod">
        <pc:chgData name="Ciearra Norwood-Williams" userId="61a26a7c-c72a-49f4-822c-e42405c6e5ec" providerId="ADAL" clId="{4EA84DC0-0DC2-4CAB-99F5-9E2450A8F6C0}" dt="2022-09-22T02:24:09.651" v="435" actId="962"/>
        <pc:sldMkLst>
          <pc:docMk/>
          <pc:sldMk cId="2743831343" sldId="279"/>
        </pc:sldMkLst>
        <pc:picChg chg="mod">
          <ac:chgData name="Ciearra Norwood-Williams" userId="61a26a7c-c72a-49f4-822c-e42405c6e5ec" providerId="ADAL" clId="{4EA84DC0-0DC2-4CAB-99F5-9E2450A8F6C0}" dt="2022-09-22T02:24:09.651" v="435" actId="962"/>
          <ac:picMkLst>
            <pc:docMk/>
            <pc:sldMk cId="2743831343" sldId="279"/>
            <ac:picMk id="11" creationId="{2034DB00-C920-4274-A683-73FF62F65B6C}"/>
          </ac:picMkLst>
        </pc:picChg>
      </pc:sldChg>
      <pc:sldChg chg="modSp mod">
        <pc:chgData name="Ciearra Norwood-Williams" userId="61a26a7c-c72a-49f4-822c-e42405c6e5ec" providerId="ADAL" clId="{4EA84DC0-0DC2-4CAB-99F5-9E2450A8F6C0}" dt="2022-09-22T02:24:16.466" v="441" actId="962"/>
        <pc:sldMkLst>
          <pc:docMk/>
          <pc:sldMk cId="890801520" sldId="281"/>
        </pc:sldMkLst>
        <pc:spChg chg="mod">
          <ac:chgData name="Ciearra Norwood-Williams" userId="61a26a7c-c72a-49f4-822c-e42405c6e5ec" providerId="ADAL" clId="{4EA84DC0-0DC2-4CAB-99F5-9E2450A8F6C0}" dt="2022-09-22T02:24:16.466" v="441" actId="962"/>
          <ac:spMkLst>
            <pc:docMk/>
            <pc:sldMk cId="890801520" sldId="281"/>
            <ac:spMk id="8" creationId="{C0A151DE-8AEC-4FE3-BEBB-A29D81C330AE}"/>
          </ac:spMkLst>
        </pc:spChg>
      </pc:sldChg>
      <pc:sldChg chg="modSp mod">
        <pc:chgData name="Ciearra Norwood-Williams" userId="61a26a7c-c72a-49f4-822c-e42405c6e5ec" providerId="ADAL" clId="{4EA84DC0-0DC2-4CAB-99F5-9E2450A8F6C0}" dt="2022-09-22T02:28:14.731" v="972" actId="962"/>
        <pc:sldMkLst>
          <pc:docMk/>
          <pc:sldMk cId="3676739660" sldId="283"/>
        </pc:sldMkLst>
        <pc:picChg chg="mod">
          <ac:chgData name="Ciearra Norwood-Williams" userId="61a26a7c-c72a-49f4-822c-e42405c6e5ec" providerId="ADAL" clId="{4EA84DC0-0DC2-4CAB-99F5-9E2450A8F6C0}" dt="2022-09-22T02:28:14.731" v="972" actId="962"/>
          <ac:picMkLst>
            <pc:docMk/>
            <pc:sldMk cId="3676739660" sldId="283"/>
            <ac:picMk id="13" creationId="{FD9766AE-AEA4-1CEA-BA4F-2644DE76297A}"/>
          </ac:picMkLst>
        </pc:picChg>
      </pc:sldChg>
      <pc:sldChg chg="modSp mod">
        <pc:chgData name="Ciearra Norwood-Williams" userId="61a26a7c-c72a-49f4-822c-e42405c6e5ec" providerId="ADAL" clId="{4EA84DC0-0DC2-4CAB-99F5-9E2450A8F6C0}" dt="2022-09-22T02:20:25.474" v="129" actId="962"/>
        <pc:sldMkLst>
          <pc:docMk/>
          <pc:sldMk cId="3311043461" sldId="286"/>
        </pc:sldMkLst>
        <pc:picChg chg="mod">
          <ac:chgData name="Ciearra Norwood-Williams" userId="61a26a7c-c72a-49f4-822c-e42405c6e5ec" providerId="ADAL" clId="{4EA84DC0-0DC2-4CAB-99F5-9E2450A8F6C0}" dt="2022-09-22T02:20:25.474" v="129" actId="962"/>
          <ac:picMkLst>
            <pc:docMk/>
            <pc:sldMk cId="3311043461" sldId="286"/>
            <ac:picMk id="6" creationId="{457867C7-1424-B0C5-A72F-0CEC4B1C74D5}"/>
          </ac:picMkLst>
        </pc:picChg>
      </pc:sldChg>
      <pc:sldChg chg="modSp mod">
        <pc:chgData name="Ciearra Norwood-Williams" userId="61a26a7c-c72a-49f4-822c-e42405c6e5ec" providerId="ADAL" clId="{4EA84DC0-0DC2-4CAB-99F5-9E2450A8F6C0}" dt="2022-09-22T02:21:04.711" v="138" actId="962"/>
        <pc:sldMkLst>
          <pc:docMk/>
          <pc:sldMk cId="2440327585" sldId="287"/>
        </pc:sldMkLst>
        <pc:picChg chg="mod">
          <ac:chgData name="Ciearra Norwood-Williams" userId="61a26a7c-c72a-49f4-822c-e42405c6e5ec" providerId="ADAL" clId="{4EA84DC0-0DC2-4CAB-99F5-9E2450A8F6C0}" dt="2022-09-22T02:21:04.711" v="138" actId="962"/>
          <ac:picMkLst>
            <pc:docMk/>
            <pc:sldMk cId="2440327585" sldId="287"/>
            <ac:picMk id="6" creationId="{7D64E339-DC61-FBF5-CBB0-E4E1596E667B}"/>
          </ac:picMkLst>
        </pc:picChg>
      </pc:sldChg>
      <pc:sldChg chg="modSp">
        <pc:chgData name="Ciearra Norwood-Williams" userId="61a26a7c-c72a-49f4-822c-e42405c6e5ec" providerId="ADAL" clId="{4EA84DC0-0DC2-4CAB-99F5-9E2450A8F6C0}" dt="2022-09-22T02:28:25.267" v="982" actId="962"/>
        <pc:sldMkLst>
          <pc:docMk/>
          <pc:sldMk cId="1695339731" sldId="290"/>
        </pc:sldMkLst>
        <pc:picChg chg="mod">
          <ac:chgData name="Ciearra Norwood-Williams" userId="61a26a7c-c72a-49f4-822c-e42405c6e5ec" providerId="ADAL" clId="{4EA84DC0-0DC2-4CAB-99F5-9E2450A8F6C0}" dt="2022-09-22T02:28:25.267" v="982" actId="962"/>
          <ac:picMkLst>
            <pc:docMk/>
            <pc:sldMk cId="1695339731" sldId="290"/>
            <ac:picMk id="2050" creationId="{55A99217-BE1C-7980-9DC7-9AE9DF8F35D1}"/>
          </ac:picMkLst>
        </pc:picChg>
      </pc:sldChg>
    </pc:docChg>
  </pc:docChgLst>
  <pc:docChgLst>
    <pc:chgData name="Laura Kassner" userId="S::lkassner@sriinternational.com::f8b761b6-2b2d-41c0-a144-09d97c2ae6de" providerId="AD" clId="Web-{0AEC5BDB-5A1E-D118-AA7B-EC78990C48BE}"/>
    <pc:docChg chg="">
      <pc:chgData name="Laura Kassner" userId="S::lkassner@sriinternational.com::f8b761b6-2b2d-41c0-a144-09d97c2ae6de" providerId="AD" clId="Web-{0AEC5BDB-5A1E-D118-AA7B-EC78990C48BE}" dt="2022-07-22T18:17:13.830" v="0"/>
      <pc:docMkLst>
        <pc:docMk/>
      </pc:docMkLst>
      <pc:sldChg chg="modCm">
        <pc:chgData name="Laura Kassner" userId="S::lkassner@sriinternational.com::f8b761b6-2b2d-41c0-a144-09d97c2ae6de" providerId="AD" clId="Web-{0AEC5BDB-5A1E-D118-AA7B-EC78990C48BE}" dt="2022-07-22T18:17:13.830" v="0"/>
        <pc:sldMkLst>
          <pc:docMk/>
          <pc:sldMk cId="3509431662" sldId="2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B61251-10EE-4444-805D-20F1E7A87C1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89B5E74-760F-4243-ACB0-0932D8E5492C}">
      <dgm:prSet/>
      <dgm:spPr/>
      <dgm:t>
        <a:bodyPr/>
        <a:lstStyle/>
        <a:p>
          <a:pPr rtl="0"/>
          <a:r>
            <a:rPr lang="en-US" b="1" i="0">
              <a:solidFill>
                <a:schemeClr val="tx1"/>
              </a:solidFill>
            </a:rPr>
            <a:t>Washington</a:t>
          </a:r>
          <a:endParaRPr lang="en-US" b="1">
            <a:solidFill>
              <a:schemeClr val="tx1"/>
            </a:solidFill>
          </a:endParaRPr>
        </a:p>
      </dgm:t>
    </dgm:pt>
    <dgm:pt modelId="{1768D0B1-41B2-40F0-9A15-AC15628B4B87}" type="parTrans" cxnId="{FF70646B-B231-47C0-B5CB-288C34A18DA0}">
      <dgm:prSet/>
      <dgm:spPr/>
      <dgm:t>
        <a:bodyPr/>
        <a:lstStyle/>
        <a:p>
          <a:endParaRPr lang="en-US" b="1"/>
        </a:p>
      </dgm:t>
    </dgm:pt>
    <dgm:pt modelId="{D8E9A930-C5D1-46C7-A6F1-98B01716831F}" type="sibTrans" cxnId="{FF70646B-B231-47C0-B5CB-288C34A18DA0}">
      <dgm:prSet/>
      <dgm:spPr/>
      <dgm:t>
        <a:bodyPr/>
        <a:lstStyle/>
        <a:p>
          <a:endParaRPr lang="en-US" b="1"/>
        </a:p>
      </dgm:t>
    </dgm:pt>
    <dgm:pt modelId="{304AC510-0A1D-4C20-94BB-A4CC03E0C834}">
      <dgm:prSet/>
      <dgm:spPr/>
      <dgm:t>
        <a:bodyPr/>
        <a:lstStyle/>
        <a:p>
          <a:pPr rtl="0"/>
          <a:r>
            <a:rPr lang="en-US" b="1" i="0">
              <a:solidFill>
                <a:schemeClr val="tx1"/>
              </a:solidFill>
            </a:rPr>
            <a:t>Minnesota</a:t>
          </a:r>
          <a:endParaRPr lang="en-US" b="1">
            <a:solidFill>
              <a:schemeClr val="tx1"/>
            </a:solidFill>
          </a:endParaRPr>
        </a:p>
      </dgm:t>
    </dgm:pt>
    <dgm:pt modelId="{908E6226-0637-454B-BE37-343E57395673}" type="parTrans" cxnId="{DC31C82E-C997-47AD-9E3B-A17BE97775AE}">
      <dgm:prSet/>
      <dgm:spPr/>
      <dgm:t>
        <a:bodyPr/>
        <a:lstStyle/>
        <a:p>
          <a:endParaRPr lang="en-US" b="1"/>
        </a:p>
      </dgm:t>
    </dgm:pt>
    <dgm:pt modelId="{9FAB5752-2A33-4C9C-955F-841F8FC399C9}" type="sibTrans" cxnId="{DC31C82E-C997-47AD-9E3B-A17BE97775AE}">
      <dgm:prSet/>
      <dgm:spPr/>
      <dgm:t>
        <a:bodyPr/>
        <a:lstStyle/>
        <a:p>
          <a:endParaRPr lang="en-US" b="1"/>
        </a:p>
      </dgm:t>
    </dgm:pt>
    <dgm:pt modelId="{54F3916D-A2D6-48F7-B732-92DABFED46AC}">
      <dgm:prSet/>
      <dgm:spPr/>
      <dgm:t>
        <a:bodyPr/>
        <a:lstStyle/>
        <a:p>
          <a:pPr rtl="0"/>
          <a:r>
            <a:rPr lang="en-US" b="1" i="0">
              <a:solidFill>
                <a:schemeClr val="tx1"/>
              </a:solidFill>
              <a:latin typeface="Arial" panose="020B0604020202020204"/>
            </a:rPr>
            <a:t>Kansas</a:t>
          </a:r>
          <a:endParaRPr lang="en-US" b="1">
            <a:solidFill>
              <a:schemeClr val="tx1"/>
            </a:solidFill>
          </a:endParaRPr>
        </a:p>
      </dgm:t>
    </dgm:pt>
    <dgm:pt modelId="{B433C4AA-A376-45CB-941A-667761AAB8F7}" type="parTrans" cxnId="{7B1340B9-1E3E-4E4A-9E2D-E2F046B3A83F}">
      <dgm:prSet/>
      <dgm:spPr/>
      <dgm:t>
        <a:bodyPr/>
        <a:lstStyle/>
        <a:p>
          <a:endParaRPr lang="en-US" b="1"/>
        </a:p>
      </dgm:t>
    </dgm:pt>
    <dgm:pt modelId="{6C121DDB-E39B-40D3-B347-4741337214E9}" type="sibTrans" cxnId="{7B1340B9-1E3E-4E4A-9E2D-E2F046B3A83F}">
      <dgm:prSet/>
      <dgm:spPr/>
      <dgm:t>
        <a:bodyPr/>
        <a:lstStyle/>
        <a:p>
          <a:endParaRPr lang="en-US" b="1"/>
        </a:p>
      </dgm:t>
    </dgm:pt>
    <dgm:pt modelId="{F566705B-7301-4235-A039-D3F7518DA20D}" type="pres">
      <dgm:prSet presAssocID="{F4B61251-10EE-4444-805D-20F1E7A87C11}" presName="diagram" presStyleCnt="0">
        <dgm:presLayoutVars>
          <dgm:dir/>
          <dgm:resizeHandles val="exact"/>
        </dgm:presLayoutVars>
      </dgm:prSet>
      <dgm:spPr/>
    </dgm:pt>
    <dgm:pt modelId="{DCD65F0A-659E-4A4D-8C8F-92E0DC4CF1C5}" type="pres">
      <dgm:prSet presAssocID="{589B5E74-760F-4243-ACB0-0932D8E5492C}" presName="node" presStyleLbl="node1" presStyleIdx="0" presStyleCnt="3">
        <dgm:presLayoutVars>
          <dgm:bulletEnabled val="1"/>
        </dgm:presLayoutVars>
      </dgm:prSet>
      <dgm:spPr/>
    </dgm:pt>
    <dgm:pt modelId="{71B525C8-9802-49BE-9B4A-AA7954D05CE1}" type="pres">
      <dgm:prSet presAssocID="{D8E9A930-C5D1-46C7-A6F1-98B01716831F}" presName="sibTrans" presStyleCnt="0"/>
      <dgm:spPr/>
    </dgm:pt>
    <dgm:pt modelId="{3EB2DEFD-D9BB-4EB2-B6A6-2389C1BD3CB5}" type="pres">
      <dgm:prSet presAssocID="{304AC510-0A1D-4C20-94BB-A4CC03E0C834}" presName="node" presStyleLbl="node1" presStyleIdx="1" presStyleCnt="3">
        <dgm:presLayoutVars>
          <dgm:bulletEnabled val="1"/>
        </dgm:presLayoutVars>
      </dgm:prSet>
      <dgm:spPr/>
    </dgm:pt>
    <dgm:pt modelId="{5DF6B8EA-AD85-4A1A-9FD6-F62D36E46FC8}" type="pres">
      <dgm:prSet presAssocID="{9FAB5752-2A33-4C9C-955F-841F8FC399C9}" presName="sibTrans" presStyleCnt="0"/>
      <dgm:spPr/>
    </dgm:pt>
    <dgm:pt modelId="{7621228E-5E4E-408E-8029-C54954054628}" type="pres">
      <dgm:prSet presAssocID="{54F3916D-A2D6-48F7-B732-92DABFED46AC}" presName="node" presStyleLbl="node1" presStyleIdx="2" presStyleCnt="3">
        <dgm:presLayoutVars>
          <dgm:bulletEnabled val="1"/>
        </dgm:presLayoutVars>
      </dgm:prSet>
      <dgm:spPr/>
    </dgm:pt>
  </dgm:ptLst>
  <dgm:cxnLst>
    <dgm:cxn modelId="{61835201-D163-478C-9BA0-3B0190AE7B9F}" type="presOf" srcId="{304AC510-0A1D-4C20-94BB-A4CC03E0C834}" destId="{3EB2DEFD-D9BB-4EB2-B6A6-2389C1BD3CB5}" srcOrd="0" destOrd="0" presId="urn:microsoft.com/office/officeart/2005/8/layout/default"/>
    <dgm:cxn modelId="{DC31C82E-C997-47AD-9E3B-A17BE97775AE}" srcId="{F4B61251-10EE-4444-805D-20F1E7A87C11}" destId="{304AC510-0A1D-4C20-94BB-A4CC03E0C834}" srcOrd="1" destOrd="0" parTransId="{908E6226-0637-454B-BE37-343E57395673}" sibTransId="{9FAB5752-2A33-4C9C-955F-841F8FC399C9}"/>
    <dgm:cxn modelId="{94FFAA69-C621-448D-8508-2232884570F3}" type="presOf" srcId="{F4B61251-10EE-4444-805D-20F1E7A87C11}" destId="{F566705B-7301-4235-A039-D3F7518DA20D}" srcOrd="0" destOrd="0" presId="urn:microsoft.com/office/officeart/2005/8/layout/default"/>
    <dgm:cxn modelId="{FF70646B-B231-47C0-B5CB-288C34A18DA0}" srcId="{F4B61251-10EE-4444-805D-20F1E7A87C11}" destId="{589B5E74-760F-4243-ACB0-0932D8E5492C}" srcOrd="0" destOrd="0" parTransId="{1768D0B1-41B2-40F0-9A15-AC15628B4B87}" sibTransId="{D8E9A930-C5D1-46C7-A6F1-98B01716831F}"/>
    <dgm:cxn modelId="{9814E74D-E759-4D6A-A55F-411FA9CCA63B}" type="presOf" srcId="{54F3916D-A2D6-48F7-B732-92DABFED46AC}" destId="{7621228E-5E4E-408E-8029-C54954054628}" srcOrd="0" destOrd="0" presId="urn:microsoft.com/office/officeart/2005/8/layout/default"/>
    <dgm:cxn modelId="{6E125791-EE23-4F7F-B53B-8BD66D84DEC2}" type="presOf" srcId="{589B5E74-760F-4243-ACB0-0932D8E5492C}" destId="{DCD65F0A-659E-4A4D-8C8F-92E0DC4CF1C5}" srcOrd="0" destOrd="0" presId="urn:microsoft.com/office/officeart/2005/8/layout/default"/>
    <dgm:cxn modelId="{7B1340B9-1E3E-4E4A-9E2D-E2F046B3A83F}" srcId="{F4B61251-10EE-4444-805D-20F1E7A87C11}" destId="{54F3916D-A2D6-48F7-B732-92DABFED46AC}" srcOrd="2" destOrd="0" parTransId="{B433C4AA-A376-45CB-941A-667761AAB8F7}" sibTransId="{6C121DDB-E39B-40D3-B347-4741337214E9}"/>
    <dgm:cxn modelId="{21109C02-2CD7-4D66-90E2-B19E07A531A0}" type="presParOf" srcId="{F566705B-7301-4235-A039-D3F7518DA20D}" destId="{DCD65F0A-659E-4A4D-8C8F-92E0DC4CF1C5}" srcOrd="0" destOrd="0" presId="urn:microsoft.com/office/officeart/2005/8/layout/default"/>
    <dgm:cxn modelId="{4F166D5B-5EAA-4894-9A18-4F6985940E0C}" type="presParOf" srcId="{F566705B-7301-4235-A039-D3F7518DA20D}" destId="{71B525C8-9802-49BE-9B4A-AA7954D05CE1}" srcOrd="1" destOrd="0" presId="urn:microsoft.com/office/officeart/2005/8/layout/default"/>
    <dgm:cxn modelId="{041A74DD-3D58-45A0-899F-93BA7A540377}" type="presParOf" srcId="{F566705B-7301-4235-A039-D3F7518DA20D}" destId="{3EB2DEFD-D9BB-4EB2-B6A6-2389C1BD3CB5}" srcOrd="2" destOrd="0" presId="urn:microsoft.com/office/officeart/2005/8/layout/default"/>
    <dgm:cxn modelId="{6360C4F8-9676-459C-A14C-7E5294440701}" type="presParOf" srcId="{F566705B-7301-4235-A039-D3F7518DA20D}" destId="{5DF6B8EA-AD85-4A1A-9FD6-F62D36E46FC8}" srcOrd="3" destOrd="0" presId="urn:microsoft.com/office/officeart/2005/8/layout/default"/>
    <dgm:cxn modelId="{65FEC821-DC1A-4272-A2D1-AEE7C0F5F194}" type="presParOf" srcId="{F566705B-7301-4235-A039-D3F7518DA20D}" destId="{7621228E-5E4E-408E-8029-C5495405462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FD529A-0DD9-4FE6-B4F9-4BBF2A25241F}" type="doc">
      <dgm:prSet loTypeId="urn:microsoft.com/office/officeart/2009/3/layout/StepUpProcess" loCatId="process" qsTypeId="urn:microsoft.com/office/officeart/2005/8/quickstyle/simple1" qsCatId="simple" csTypeId="urn:microsoft.com/office/officeart/2005/8/colors/colorful1" csCatId="colorful"/>
      <dgm:spPr/>
      <dgm:t>
        <a:bodyPr/>
        <a:lstStyle/>
        <a:p>
          <a:endParaRPr lang="en-US"/>
        </a:p>
      </dgm:t>
    </dgm:pt>
    <dgm:pt modelId="{0FBD0668-C341-4F68-AF75-BD2D456154E1}">
      <dgm:prSet/>
      <dgm:spPr/>
      <dgm:t>
        <a:bodyPr/>
        <a:lstStyle/>
        <a:p>
          <a:r>
            <a:rPr lang="en-US" b="0" i="0">
              <a:solidFill>
                <a:schemeClr val="bg1"/>
              </a:solidFill>
            </a:rPr>
            <a:t>2020</a:t>
          </a:r>
          <a:endParaRPr lang="en-US">
            <a:solidFill>
              <a:schemeClr val="bg1"/>
            </a:solidFill>
          </a:endParaRPr>
        </a:p>
      </dgm:t>
    </dgm:pt>
    <dgm:pt modelId="{CC172DA6-D5FE-4113-B16F-5B81EC9BE8AF}" type="parTrans" cxnId="{2CADB085-D947-46E3-BEC0-A007AF4C61A9}">
      <dgm:prSet/>
      <dgm:spPr/>
      <dgm:t>
        <a:bodyPr/>
        <a:lstStyle/>
        <a:p>
          <a:endParaRPr lang="en-US"/>
        </a:p>
      </dgm:t>
    </dgm:pt>
    <dgm:pt modelId="{A997ED26-5DCE-45AC-9B4A-07F0273A1D27}" type="sibTrans" cxnId="{2CADB085-D947-46E3-BEC0-A007AF4C61A9}">
      <dgm:prSet/>
      <dgm:spPr/>
      <dgm:t>
        <a:bodyPr/>
        <a:lstStyle/>
        <a:p>
          <a:endParaRPr lang="en-US"/>
        </a:p>
      </dgm:t>
    </dgm:pt>
    <dgm:pt modelId="{A38A5D8C-F6D1-4B2C-8149-0FED3FB9C19A}">
      <dgm:prSet/>
      <dgm:spPr/>
      <dgm:t>
        <a:bodyPr/>
        <a:lstStyle/>
        <a:p>
          <a:r>
            <a:rPr lang="en-US" b="0" i="0">
              <a:solidFill>
                <a:schemeClr val="bg1"/>
              </a:solidFill>
            </a:rPr>
            <a:t>2021</a:t>
          </a:r>
          <a:endParaRPr lang="en-US">
            <a:solidFill>
              <a:schemeClr val="bg1"/>
            </a:solidFill>
          </a:endParaRPr>
        </a:p>
      </dgm:t>
    </dgm:pt>
    <dgm:pt modelId="{83D96DD7-AC67-431F-8261-5734169ACE7A}" type="parTrans" cxnId="{13A6603C-F552-4B06-A36F-67ED4C9D9F1E}">
      <dgm:prSet/>
      <dgm:spPr/>
      <dgm:t>
        <a:bodyPr/>
        <a:lstStyle/>
        <a:p>
          <a:endParaRPr lang="en-US"/>
        </a:p>
      </dgm:t>
    </dgm:pt>
    <dgm:pt modelId="{7A8541AD-2E6C-43EB-AB3D-68F2C97C502E}" type="sibTrans" cxnId="{13A6603C-F552-4B06-A36F-67ED4C9D9F1E}">
      <dgm:prSet/>
      <dgm:spPr/>
      <dgm:t>
        <a:bodyPr/>
        <a:lstStyle/>
        <a:p>
          <a:endParaRPr lang="en-US"/>
        </a:p>
      </dgm:t>
    </dgm:pt>
    <dgm:pt modelId="{8C64215B-520B-42A9-AA1B-EC96B0176A88}">
      <dgm:prSet/>
      <dgm:spPr/>
      <dgm:t>
        <a:bodyPr/>
        <a:lstStyle/>
        <a:p>
          <a:r>
            <a:rPr lang="en-US" b="0" i="0">
              <a:solidFill>
                <a:schemeClr val="bg1"/>
              </a:solidFill>
            </a:rPr>
            <a:t>2022</a:t>
          </a:r>
          <a:endParaRPr lang="en-US">
            <a:solidFill>
              <a:schemeClr val="bg1"/>
            </a:solidFill>
          </a:endParaRPr>
        </a:p>
      </dgm:t>
    </dgm:pt>
    <dgm:pt modelId="{8F5A81B2-3B91-4964-9C7E-CBBEDA0030D1}" type="parTrans" cxnId="{B30EDE46-CA81-4527-A1C8-7CC957C91BC1}">
      <dgm:prSet/>
      <dgm:spPr/>
      <dgm:t>
        <a:bodyPr/>
        <a:lstStyle/>
        <a:p>
          <a:endParaRPr lang="en-US"/>
        </a:p>
      </dgm:t>
    </dgm:pt>
    <dgm:pt modelId="{7841DFE3-E871-4FC1-988B-0241ECDA8D12}" type="sibTrans" cxnId="{B30EDE46-CA81-4527-A1C8-7CC957C91BC1}">
      <dgm:prSet/>
      <dgm:spPr/>
      <dgm:t>
        <a:bodyPr/>
        <a:lstStyle/>
        <a:p>
          <a:endParaRPr lang="en-US"/>
        </a:p>
      </dgm:t>
    </dgm:pt>
    <dgm:pt modelId="{DB38732B-8A9B-4FEE-AD67-F07F0BC587DB}" type="pres">
      <dgm:prSet presAssocID="{CDFD529A-0DD9-4FE6-B4F9-4BBF2A25241F}" presName="rootnode" presStyleCnt="0">
        <dgm:presLayoutVars>
          <dgm:chMax/>
          <dgm:chPref/>
          <dgm:dir/>
          <dgm:animLvl val="lvl"/>
        </dgm:presLayoutVars>
      </dgm:prSet>
      <dgm:spPr/>
    </dgm:pt>
    <dgm:pt modelId="{9A9050D6-AB55-4577-B1A7-4285E3A019B9}" type="pres">
      <dgm:prSet presAssocID="{0FBD0668-C341-4F68-AF75-BD2D456154E1}" presName="composite" presStyleCnt="0"/>
      <dgm:spPr/>
    </dgm:pt>
    <dgm:pt modelId="{38CD33CD-0CA7-494A-A684-F1ADFA337563}" type="pres">
      <dgm:prSet presAssocID="{0FBD0668-C341-4F68-AF75-BD2D456154E1}" presName="LShape" presStyleLbl="alignNode1" presStyleIdx="0" presStyleCnt="5"/>
      <dgm:spPr/>
    </dgm:pt>
    <dgm:pt modelId="{24BC0379-CB75-4878-9943-7C753907C0AE}" type="pres">
      <dgm:prSet presAssocID="{0FBD0668-C341-4F68-AF75-BD2D456154E1}" presName="ParentText" presStyleLbl="revTx" presStyleIdx="0" presStyleCnt="3">
        <dgm:presLayoutVars>
          <dgm:chMax val="0"/>
          <dgm:chPref val="0"/>
          <dgm:bulletEnabled val="1"/>
        </dgm:presLayoutVars>
      </dgm:prSet>
      <dgm:spPr/>
    </dgm:pt>
    <dgm:pt modelId="{78AC8F4C-B14A-4B1F-A5FE-C145B52F1316}" type="pres">
      <dgm:prSet presAssocID="{0FBD0668-C341-4F68-AF75-BD2D456154E1}" presName="Triangle" presStyleLbl="alignNode1" presStyleIdx="1" presStyleCnt="5"/>
      <dgm:spPr/>
    </dgm:pt>
    <dgm:pt modelId="{F4EA77C0-8BFE-46A6-ABBE-5E239D173D45}" type="pres">
      <dgm:prSet presAssocID="{A997ED26-5DCE-45AC-9B4A-07F0273A1D27}" presName="sibTrans" presStyleCnt="0"/>
      <dgm:spPr/>
    </dgm:pt>
    <dgm:pt modelId="{A10F3B54-79CD-49C5-A974-419D8303B905}" type="pres">
      <dgm:prSet presAssocID="{A997ED26-5DCE-45AC-9B4A-07F0273A1D27}" presName="space" presStyleCnt="0"/>
      <dgm:spPr/>
    </dgm:pt>
    <dgm:pt modelId="{19F3852B-A9FD-47D5-9F16-F9D7D278D46A}" type="pres">
      <dgm:prSet presAssocID="{A38A5D8C-F6D1-4B2C-8149-0FED3FB9C19A}" presName="composite" presStyleCnt="0"/>
      <dgm:spPr/>
    </dgm:pt>
    <dgm:pt modelId="{8D2EA346-E88B-4E13-9700-EA57D5992F89}" type="pres">
      <dgm:prSet presAssocID="{A38A5D8C-F6D1-4B2C-8149-0FED3FB9C19A}" presName="LShape" presStyleLbl="alignNode1" presStyleIdx="2" presStyleCnt="5"/>
      <dgm:spPr/>
    </dgm:pt>
    <dgm:pt modelId="{90436610-EB50-4147-A0B4-5A85F475595E}" type="pres">
      <dgm:prSet presAssocID="{A38A5D8C-F6D1-4B2C-8149-0FED3FB9C19A}" presName="ParentText" presStyleLbl="revTx" presStyleIdx="1" presStyleCnt="3">
        <dgm:presLayoutVars>
          <dgm:chMax val="0"/>
          <dgm:chPref val="0"/>
          <dgm:bulletEnabled val="1"/>
        </dgm:presLayoutVars>
      </dgm:prSet>
      <dgm:spPr/>
    </dgm:pt>
    <dgm:pt modelId="{431A378E-D0D9-427B-927D-9E222D226C14}" type="pres">
      <dgm:prSet presAssocID="{A38A5D8C-F6D1-4B2C-8149-0FED3FB9C19A}" presName="Triangle" presStyleLbl="alignNode1" presStyleIdx="3" presStyleCnt="5"/>
      <dgm:spPr/>
    </dgm:pt>
    <dgm:pt modelId="{DF044354-4B9A-4F43-88BC-3DB8699F5D36}" type="pres">
      <dgm:prSet presAssocID="{7A8541AD-2E6C-43EB-AB3D-68F2C97C502E}" presName="sibTrans" presStyleCnt="0"/>
      <dgm:spPr/>
    </dgm:pt>
    <dgm:pt modelId="{48FF2881-1493-4A7C-949E-18ADAE902F6F}" type="pres">
      <dgm:prSet presAssocID="{7A8541AD-2E6C-43EB-AB3D-68F2C97C502E}" presName="space" presStyleCnt="0"/>
      <dgm:spPr/>
    </dgm:pt>
    <dgm:pt modelId="{B53ECD7B-64A2-4FFB-8DE9-2184C6A20F2D}" type="pres">
      <dgm:prSet presAssocID="{8C64215B-520B-42A9-AA1B-EC96B0176A88}" presName="composite" presStyleCnt="0"/>
      <dgm:spPr/>
    </dgm:pt>
    <dgm:pt modelId="{4AAF6766-3254-4935-B555-63B8253AEE32}" type="pres">
      <dgm:prSet presAssocID="{8C64215B-520B-42A9-AA1B-EC96B0176A88}" presName="LShape" presStyleLbl="alignNode1" presStyleIdx="4" presStyleCnt="5"/>
      <dgm:spPr/>
    </dgm:pt>
    <dgm:pt modelId="{546990C6-F2FE-4D40-A550-6F0A26D7E708}" type="pres">
      <dgm:prSet presAssocID="{8C64215B-520B-42A9-AA1B-EC96B0176A88}" presName="ParentText" presStyleLbl="revTx" presStyleIdx="2" presStyleCnt="3">
        <dgm:presLayoutVars>
          <dgm:chMax val="0"/>
          <dgm:chPref val="0"/>
          <dgm:bulletEnabled val="1"/>
        </dgm:presLayoutVars>
      </dgm:prSet>
      <dgm:spPr/>
    </dgm:pt>
  </dgm:ptLst>
  <dgm:cxnLst>
    <dgm:cxn modelId="{F4A5F433-4B8E-4A30-A066-C99B7FEEBF10}" type="presOf" srcId="{CDFD529A-0DD9-4FE6-B4F9-4BBF2A25241F}" destId="{DB38732B-8A9B-4FEE-AD67-F07F0BC587DB}" srcOrd="0" destOrd="0" presId="urn:microsoft.com/office/officeart/2009/3/layout/StepUpProcess"/>
    <dgm:cxn modelId="{13A6603C-F552-4B06-A36F-67ED4C9D9F1E}" srcId="{CDFD529A-0DD9-4FE6-B4F9-4BBF2A25241F}" destId="{A38A5D8C-F6D1-4B2C-8149-0FED3FB9C19A}" srcOrd="1" destOrd="0" parTransId="{83D96DD7-AC67-431F-8261-5734169ACE7A}" sibTransId="{7A8541AD-2E6C-43EB-AB3D-68F2C97C502E}"/>
    <dgm:cxn modelId="{B30EDE46-CA81-4527-A1C8-7CC957C91BC1}" srcId="{CDFD529A-0DD9-4FE6-B4F9-4BBF2A25241F}" destId="{8C64215B-520B-42A9-AA1B-EC96B0176A88}" srcOrd="2" destOrd="0" parTransId="{8F5A81B2-3B91-4964-9C7E-CBBEDA0030D1}" sibTransId="{7841DFE3-E871-4FC1-988B-0241ECDA8D12}"/>
    <dgm:cxn modelId="{2CADB085-D947-46E3-BEC0-A007AF4C61A9}" srcId="{CDFD529A-0DD9-4FE6-B4F9-4BBF2A25241F}" destId="{0FBD0668-C341-4F68-AF75-BD2D456154E1}" srcOrd="0" destOrd="0" parTransId="{CC172DA6-D5FE-4113-B16F-5B81EC9BE8AF}" sibTransId="{A997ED26-5DCE-45AC-9B4A-07F0273A1D27}"/>
    <dgm:cxn modelId="{C22959D3-062B-4377-97E1-09F0DDDA9320}" type="presOf" srcId="{0FBD0668-C341-4F68-AF75-BD2D456154E1}" destId="{24BC0379-CB75-4878-9943-7C753907C0AE}" srcOrd="0" destOrd="0" presId="urn:microsoft.com/office/officeart/2009/3/layout/StepUpProcess"/>
    <dgm:cxn modelId="{728FD8EE-3806-4DE4-9BEB-C7547AB99D35}" type="presOf" srcId="{A38A5D8C-F6D1-4B2C-8149-0FED3FB9C19A}" destId="{90436610-EB50-4147-A0B4-5A85F475595E}" srcOrd="0" destOrd="0" presId="urn:microsoft.com/office/officeart/2009/3/layout/StepUpProcess"/>
    <dgm:cxn modelId="{3208AFFE-D147-4A7A-BE02-8253378447F9}" type="presOf" srcId="{8C64215B-520B-42A9-AA1B-EC96B0176A88}" destId="{546990C6-F2FE-4D40-A550-6F0A26D7E708}" srcOrd="0" destOrd="0" presId="urn:microsoft.com/office/officeart/2009/3/layout/StepUpProcess"/>
    <dgm:cxn modelId="{02049B5A-6A7E-4335-BB91-04C4BCBD680D}" type="presParOf" srcId="{DB38732B-8A9B-4FEE-AD67-F07F0BC587DB}" destId="{9A9050D6-AB55-4577-B1A7-4285E3A019B9}" srcOrd="0" destOrd="0" presId="urn:microsoft.com/office/officeart/2009/3/layout/StepUpProcess"/>
    <dgm:cxn modelId="{77390489-2C75-49AA-BB3D-A7F5AE669708}" type="presParOf" srcId="{9A9050D6-AB55-4577-B1A7-4285E3A019B9}" destId="{38CD33CD-0CA7-494A-A684-F1ADFA337563}" srcOrd="0" destOrd="0" presId="urn:microsoft.com/office/officeart/2009/3/layout/StepUpProcess"/>
    <dgm:cxn modelId="{19B50A43-D3BB-4C0D-AD59-D7A0D20319D0}" type="presParOf" srcId="{9A9050D6-AB55-4577-B1A7-4285E3A019B9}" destId="{24BC0379-CB75-4878-9943-7C753907C0AE}" srcOrd="1" destOrd="0" presId="urn:microsoft.com/office/officeart/2009/3/layout/StepUpProcess"/>
    <dgm:cxn modelId="{0DCE06F6-72D6-4817-95F2-2C264016FF7E}" type="presParOf" srcId="{9A9050D6-AB55-4577-B1A7-4285E3A019B9}" destId="{78AC8F4C-B14A-4B1F-A5FE-C145B52F1316}" srcOrd="2" destOrd="0" presId="urn:microsoft.com/office/officeart/2009/3/layout/StepUpProcess"/>
    <dgm:cxn modelId="{7EB6F5EF-5B87-4C56-95C9-940CAD773F1E}" type="presParOf" srcId="{DB38732B-8A9B-4FEE-AD67-F07F0BC587DB}" destId="{F4EA77C0-8BFE-46A6-ABBE-5E239D173D45}" srcOrd="1" destOrd="0" presId="urn:microsoft.com/office/officeart/2009/3/layout/StepUpProcess"/>
    <dgm:cxn modelId="{780B3024-C1BA-4C46-A92E-10B09B678C52}" type="presParOf" srcId="{F4EA77C0-8BFE-46A6-ABBE-5E239D173D45}" destId="{A10F3B54-79CD-49C5-A974-419D8303B905}" srcOrd="0" destOrd="0" presId="urn:microsoft.com/office/officeart/2009/3/layout/StepUpProcess"/>
    <dgm:cxn modelId="{C5C78FA5-8B95-49F7-80BF-93D5DC59C95A}" type="presParOf" srcId="{DB38732B-8A9B-4FEE-AD67-F07F0BC587DB}" destId="{19F3852B-A9FD-47D5-9F16-F9D7D278D46A}" srcOrd="2" destOrd="0" presId="urn:microsoft.com/office/officeart/2009/3/layout/StepUpProcess"/>
    <dgm:cxn modelId="{01745BF9-98B0-4E94-9AAD-E55A879072E8}" type="presParOf" srcId="{19F3852B-A9FD-47D5-9F16-F9D7D278D46A}" destId="{8D2EA346-E88B-4E13-9700-EA57D5992F89}" srcOrd="0" destOrd="0" presId="urn:microsoft.com/office/officeart/2009/3/layout/StepUpProcess"/>
    <dgm:cxn modelId="{198723F7-6920-44DA-AAD3-95F1D13DD4D3}" type="presParOf" srcId="{19F3852B-A9FD-47D5-9F16-F9D7D278D46A}" destId="{90436610-EB50-4147-A0B4-5A85F475595E}" srcOrd="1" destOrd="0" presId="urn:microsoft.com/office/officeart/2009/3/layout/StepUpProcess"/>
    <dgm:cxn modelId="{7212B27F-ECB3-494B-BD43-CFC621340067}" type="presParOf" srcId="{19F3852B-A9FD-47D5-9F16-F9D7D278D46A}" destId="{431A378E-D0D9-427B-927D-9E222D226C14}" srcOrd="2" destOrd="0" presId="urn:microsoft.com/office/officeart/2009/3/layout/StepUpProcess"/>
    <dgm:cxn modelId="{1B5C4AB8-5DD1-4733-A5E7-825230617CF1}" type="presParOf" srcId="{DB38732B-8A9B-4FEE-AD67-F07F0BC587DB}" destId="{DF044354-4B9A-4F43-88BC-3DB8699F5D36}" srcOrd="3" destOrd="0" presId="urn:microsoft.com/office/officeart/2009/3/layout/StepUpProcess"/>
    <dgm:cxn modelId="{4A12C770-FF47-48F8-BA2C-7198B24036CD}" type="presParOf" srcId="{DF044354-4B9A-4F43-88BC-3DB8699F5D36}" destId="{48FF2881-1493-4A7C-949E-18ADAE902F6F}" srcOrd="0" destOrd="0" presId="urn:microsoft.com/office/officeart/2009/3/layout/StepUpProcess"/>
    <dgm:cxn modelId="{583DA9A7-6E2D-44F1-8B48-60B481FD0C76}" type="presParOf" srcId="{DB38732B-8A9B-4FEE-AD67-F07F0BC587DB}" destId="{B53ECD7B-64A2-4FFB-8DE9-2184C6A20F2D}" srcOrd="4" destOrd="0" presId="urn:microsoft.com/office/officeart/2009/3/layout/StepUpProcess"/>
    <dgm:cxn modelId="{D6E9348A-2E8C-467D-BBFC-D76D7DEA1032}" type="presParOf" srcId="{B53ECD7B-64A2-4FFB-8DE9-2184C6A20F2D}" destId="{4AAF6766-3254-4935-B555-63B8253AEE32}" srcOrd="0" destOrd="0" presId="urn:microsoft.com/office/officeart/2009/3/layout/StepUpProcess"/>
    <dgm:cxn modelId="{BC64B7FC-15C3-4128-BCF3-642D26AAF723}" type="presParOf" srcId="{B53ECD7B-64A2-4FFB-8DE9-2184C6A20F2D}" destId="{546990C6-F2FE-4D40-A550-6F0A26D7E708}"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193FD9-529A-4806-8B30-975F021C76DD}"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58E37ECD-4742-4EAA-A85A-70F48A6A8231}">
      <dgm:prSet/>
      <dgm:spPr/>
      <dgm:t>
        <a:bodyPr/>
        <a:lstStyle/>
        <a:p>
          <a:r>
            <a:rPr lang="en-US" b="1" i="0">
              <a:solidFill>
                <a:schemeClr val="tx1"/>
              </a:solidFill>
            </a:rPr>
            <a:t>Ready Community</a:t>
          </a:r>
          <a:endParaRPr lang="en-US" b="1">
            <a:solidFill>
              <a:schemeClr val="tx1"/>
            </a:solidFill>
          </a:endParaRPr>
        </a:p>
      </dgm:t>
    </dgm:pt>
    <dgm:pt modelId="{F29BF6FB-4361-4847-BE27-74227879BCE9}" type="parTrans" cxnId="{AE9AD750-D0E1-44A6-8757-A0B022280B11}">
      <dgm:prSet/>
      <dgm:spPr/>
      <dgm:t>
        <a:bodyPr/>
        <a:lstStyle/>
        <a:p>
          <a:endParaRPr lang="en-US" b="1"/>
        </a:p>
      </dgm:t>
    </dgm:pt>
    <dgm:pt modelId="{1950371D-FA46-42AA-BB3A-F15494AA76EF}" type="sibTrans" cxnId="{AE9AD750-D0E1-44A6-8757-A0B022280B11}">
      <dgm:prSet/>
      <dgm:spPr/>
      <dgm:t>
        <a:bodyPr/>
        <a:lstStyle/>
        <a:p>
          <a:endParaRPr lang="en-US" b="1"/>
        </a:p>
      </dgm:t>
    </dgm:pt>
    <dgm:pt modelId="{34749DCA-DFA1-473A-A092-FAC5A7B147FD}">
      <dgm:prSet/>
      <dgm:spPr/>
      <dgm:t>
        <a:bodyPr/>
        <a:lstStyle/>
        <a:p>
          <a:r>
            <a:rPr lang="en-US" b="1" i="0">
              <a:solidFill>
                <a:schemeClr val="tx1"/>
              </a:solidFill>
            </a:rPr>
            <a:t>Ready School</a:t>
          </a:r>
          <a:endParaRPr lang="en-US" b="1">
            <a:solidFill>
              <a:schemeClr val="tx1"/>
            </a:solidFill>
          </a:endParaRPr>
        </a:p>
      </dgm:t>
    </dgm:pt>
    <dgm:pt modelId="{34078C84-046D-493E-9A71-4E91D3B9B980}" type="parTrans" cxnId="{77A30CA1-D03D-45E7-A459-D2D3145E1EB2}">
      <dgm:prSet/>
      <dgm:spPr/>
      <dgm:t>
        <a:bodyPr/>
        <a:lstStyle/>
        <a:p>
          <a:endParaRPr lang="en-US" b="1"/>
        </a:p>
      </dgm:t>
    </dgm:pt>
    <dgm:pt modelId="{CFD22B91-1D81-4B36-9562-403585BE00D4}" type="sibTrans" cxnId="{77A30CA1-D03D-45E7-A459-D2D3145E1EB2}">
      <dgm:prSet/>
      <dgm:spPr/>
      <dgm:t>
        <a:bodyPr/>
        <a:lstStyle/>
        <a:p>
          <a:endParaRPr lang="en-US" b="1"/>
        </a:p>
      </dgm:t>
    </dgm:pt>
    <dgm:pt modelId="{52592F45-D6D8-48F6-9BCA-29BF5C51ED40}">
      <dgm:prSet/>
      <dgm:spPr/>
      <dgm:t>
        <a:bodyPr/>
        <a:lstStyle/>
        <a:p>
          <a:r>
            <a:rPr lang="en-US" b="1" i="0">
              <a:solidFill>
                <a:schemeClr val="tx1"/>
              </a:solidFill>
            </a:rPr>
            <a:t>Ready Family </a:t>
          </a:r>
          <a:endParaRPr lang="en-US" b="1">
            <a:solidFill>
              <a:schemeClr val="tx1"/>
            </a:solidFill>
          </a:endParaRPr>
        </a:p>
      </dgm:t>
    </dgm:pt>
    <dgm:pt modelId="{CDBAB7C2-3D88-4C84-9AA7-EDBA17F996E0}" type="parTrans" cxnId="{257BDCBA-7230-4B70-9FC4-00F29D6EF0C0}">
      <dgm:prSet/>
      <dgm:spPr/>
      <dgm:t>
        <a:bodyPr/>
        <a:lstStyle/>
        <a:p>
          <a:endParaRPr lang="en-US" b="1"/>
        </a:p>
      </dgm:t>
    </dgm:pt>
    <dgm:pt modelId="{9978ACD0-09ED-4446-BBA8-AF6C475677FB}" type="sibTrans" cxnId="{257BDCBA-7230-4B70-9FC4-00F29D6EF0C0}">
      <dgm:prSet/>
      <dgm:spPr/>
      <dgm:t>
        <a:bodyPr/>
        <a:lstStyle/>
        <a:p>
          <a:endParaRPr lang="en-US" b="1"/>
        </a:p>
      </dgm:t>
    </dgm:pt>
    <dgm:pt modelId="{5E3BB398-C221-4302-84C5-1B73F222501D}">
      <dgm:prSet/>
      <dgm:spPr/>
      <dgm:t>
        <a:bodyPr/>
        <a:lstStyle/>
        <a:p>
          <a:r>
            <a:rPr lang="en-US" b="1" i="0">
              <a:solidFill>
                <a:schemeClr val="tx1"/>
              </a:solidFill>
            </a:rPr>
            <a:t>Ready Child </a:t>
          </a:r>
          <a:endParaRPr lang="en-US" b="1">
            <a:solidFill>
              <a:schemeClr val="tx1"/>
            </a:solidFill>
          </a:endParaRPr>
        </a:p>
      </dgm:t>
    </dgm:pt>
    <dgm:pt modelId="{9FCD3E3B-3462-47D5-99CD-365D2D864A3D}" type="parTrans" cxnId="{95609BBE-4BE0-4871-85CB-3F0D15DE3068}">
      <dgm:prSet/>
      <dgm:spPr/>
      <dgm:t>
        <a:bodyPr/>
        <a:lstStyle/>
        <a:p>
          <a:endParaRPr lang="en-US" b="1"/>
        </a:p>
      </dgm:t>
    </dgm:pt>
    <dgm:pt modelId="{28BE5879-7C92-46ED-BF7C-520B94DFB2DD}" type="sibTrans" cxnId="{95609BBE-4BE0-4871-85CB-3F0D15DE3068}">
      <dgm:prSet/>
      <dgm:spPr/>
      <dgm:t>
        <a:bodyPr/>
        <a:lstStyle/>
        <a:p>
          <a:endParaRPr lang="en-US" b="1"/>
        </a:p>
      </dgm:t>
    </dgm:pt>
    <dgm:pt modelId="{77F3A511-6F64-489E-B663-57DEBA33876C}" type="pres">
      <dgm:prSet presAssocID="{65193FD9-529A-4806-8B30-975F021C76DD}" presName="cycle" presStyleCnt="0">
        <dgm:presLayoutVars>
          <dgm:dir/>
          <dgm:resizeHandles val="exact"/>
        </dgm:presLayoutVars>
      </dgm:prSet>
      <dgm:spPr/>
    </dgm:pt>
    <dgm:pt modelId="{2DF36DB8-6600-489D-B44C-36A2F4733CD1}" type="pres">
      <dgm:prSet presAssocID="{58E37ECD-4742-4EAA-A85A-70F48A6A8231}" presName="node" presStyleLbl="node1" presStyleIdx="0" presStyleCnt="4">
        <dgm:presLayoutVars>
          <dgm:bulletEnabled val="1"/>
        </dgm:presLayoutVars>
      </dgm:prSet>
      <dgm:spPr/>
    </dgm:pt>
    <dgm:pt modelId="{1AE1E612-BD82-4A49-BB23-2B8D5227A677}" type="pres">
      <dgm:prSet presAssocID="{58E37ECD-4742-4EAA-A85A-70F48A6A8231}" presName="spNode" presStyleCnt="0"/>
      <dgm:spPr/>
    </dgm:pt>
    <dgm:pt modelId="{2DFCE1CA-6176-4342-8669-301CFCB69E87}" type="pres">
      <dgm:prSet presAssocID="{1950371D-FA46-42AA-BB3A-F15494AA76EF}" presName="sibTrans" presStyleLbl="sibTrans1D1" presStyleIdx="0" presStyleCnt="4"/>
      <dgm:spPr/>
    </dgm:pt>
    <dgm:pt modelId="{CB26557E-85D6-4B67-A886-8C01C08F1C84}" type="pres">
      <dgm:prSet presAssocID="{34749DCA-DFA1-473A-A092-FAC5A7B147FD}" presName="node" presStyleLbl="node1" presStyleIdx="1" presStyleCnt="4">
        <dgm:presLayoutVars>
          <dgm:bulletEnabled val="1"/>
        </dgm:presLayoutVars>
      </dgm:prSet>
      <dgm:spPr/>
    </dgm:pt>
    <dgm:pt modelId="{3F6F19F5-0041-4D27-AAD6-65E2D95850F3}" type="pres">
      <dgm:prSet presAssocID="{34749DCA-DFA1-473A-A092-FAC5A7B147FD}" presName="spNode" presStyleCnt="0"/>
      <dgm:spPr/>
    </dgm:pt>
    <dgm:pt modelId="{BD946E9D-22C8-45DF-A690-ABF671780FB7}" type="pres">
      <dgm:prSet presAssocID="{CFD22B91-1D81-4B36-9562-403585BE00D4}" presName="sibTrans" presStyleLbl="sibTrans1D1" presStyleIdx="1" presStyleCnt="4"/>
      <dgm:spPr/>
    </dgm:pt>
    <dgm:pt modelId="{AE3868E8-9D25-4CF4-B326-8FC0C4C39964}" type="pres">
      <dgm:prSet presAssocID="{52592F45-D6D8-48F6-9BCA-29BF5C51ED40}" presName="node" presStyleLbl="node1" presStyleIdx="2" presStyleCnt="4">
        <dgm:presLayoutVars>
          <dgm:bulletEnabled val="1"/>
        </dgm:presLayoutVars>
      </dgm:prSet>
      <dgm:spPr/>
    </dgm:pt>
    <dgm:pt modelId="{C28531F6-DC9C-449F-A596-8B931648B322}" type="pres">
      <dgm:prSet presAssocID="{52592F45-D6D8-48F6-9BCA-29BF5C51ED40}" presName="spNode" presStyleCnt="0"/>
      <dgm:spPr/>
    </dgm:pt>
    <dgm:pt modelId="{211A4B71-408A-48CF-8A62-8BC1B275E0EA}" type="pres">
      <dgm:prSet presAssocID="{9978ACD0-09ED-4446-BBA8-AF6C475677FB}" presName="sibTrans" presStyleLbl="sibTrans1D1" presStyleIdx="2" presStyleCnt="4"/>
      <dgm:spPr/>
    </dgm:pt>
    <dgm:pt modelId="{4E979FF8-2FB5-4970-965C-0C63DCAAA9C1}" type="pres">
      <dgm:prSet presAssocID="{5E3BB398-C221-4302-84C5-1B73F222501D}" presName="node" presStyleLbl="node1" presStyleIdx="3" presStyleCnt="4">
        <dgm:presLayoutVars>
          <dgm:bulletEnabled val="1"/>
        </dgm:presLayoutVars>
      </dgm:prSet>
      <dgm:spPr/>
    </dgm:pt>
    <dgm:pt modelId="{7F92BFC5-3DC5-4FDE-8330-9072A7DA0D15}" type="pres">
      <dgm:prSet presAssocID="{5E3BB398-C221-4302-84C5-1B73F222501D}" presName="spNode" presStyleCnt="0"/>
      <dgm:spPr/>
    </dgm:pt>
    <dgm:pt modelId="{A1A5CF26-D54E-4DFC-9FC1-F832419FEC38}" type="pres">
      <dgm:prSet presAssocID="{28BE5879-7C92-46ED-BF7C-520B94DFB2DD}" presName="sibTrans" presStyleLbl="sibTrans1D1" presStyleIdx="3" presStyleCnt="4"/>
      <dgm:spPr/>
    </dgm:pt>
  </dgm:ptLst>
  <dgm:cxnLst>
    <dgm:cxn modelId="{02C2C10B-CFCE-4ADF-8C9F-D1DE63A8B487}" type="presOf" srcId="{1950371D-FA46-42AA-BB3A-F15494AA76EF}" destId="{2DFCE1CA-6176-4342-8669-301CFCB69E87}" srcOrd="0" destOrd="0" presId="urn:microsoft.com/office/officeart/2005/8/layout/cycle5"/>
    <dgm:cxn modelId="{D0494A1D-EEEC-42CC-A496-382132540CE6}" type="presOf" srcId="{28BE5879-7C92-46ED-BF7C-520B94DFB2DD}" destId="{A1A5CF26-D54E-4DFC-9FC1-F832419FEC38}" srcOrd="0" destOrd="0" presId="urn:microsoft.com/office/officeart/2005/8/layout/cycle5"/>
    <dgm:cxn modelId="{19240E35-29D5-490B-81B9-A94CFD15E359}" type="presOf" srcId="{CFD22B91-1D81-4B36-9562-403585BE00D4}" destId="{BD946E9D-22C8-45DF-A690-ABF671780FB7}" srcOrd="0" destOrd="0" presId="urn:microsoft.com/office/officeart/2005/8/layout/cycle5"/>
    <dgm:cxn modelId="{AE9AD750-D0E1-44A6-8757-A0B022280B11}" srcId="{65193FD9-529A-4806-8B30-975F021C76DD}" destId="{58E37ECD-4742-4EAA-A85A-70F48A6A8231}" srcOrd="0" destOrd="0" parTransId="{F29BF6FB-4361-4847-BE27-74227879BCE9}" sibTransId="{1950371D-FA46-42AA-BB3A-F15494AA76EF}"/>
    <dgm:cxn modelId="{F550497C-BE31-4BA3-BF4C-DF1C92BD222D}" type="presOf" srcId="{34749DCA-DFA1-473A-A092-FAC5A7B147FD}" destId="{CB26557E-85D6-4B67-A886-8C01C08F1C84}" srcOrd="0" destOrd="0" presId="urn:microsoft.com/office/officeart/2005/8/layout/cycle5"/>
    <dgm:cxn modelId="{98ACDB80-3496-47A4-8616-2608033C34FC}" type="presOf" srcId="{9978ACD0-09ED-4446-BBA8-AF6C475677FB}" destId="{211A4B71-408A-48CF-8A62-8BC1B275E0EA}" srcOrd="0" destOrd="0" presId="urn:microsoft.com/office/officeart/2005/8/layout/cycle5"/>
    <dgm:cxn modelId="{61B6839D-CBB9-40EE-8FCC-93E8E47C6EF6}" type="presOf" srcId="{65193FD9-529A-4806-8B30-975F021C76DD}" destId="{77F3A511-6F64-489E-B663-57DEBA33876C}" srcOrd="0" destOrd="0" presId="urn:microsoft.com/office/officeart/2005/8/layout/cycle5"/>
    <dgm:cxn modelId="{77A30CA1-D03D-45E7-A459-D2D3145E1EB2}" srcId="{65193FD9-529A-4806-8B30-975F021C76DD}" destId="{34749DCA-DFA1-473A-A092-FAC5A7B147FD}" srcOrd="1" destOrd="0" parTransId="{34078C84-046D-493E-9A71-4E91D3B9B980}" sibTransId="{CFD22B91-1D81-4B36-9562-403585BE00D4}"/>
    <dgm:cxn modelId="{6EAA11A3-71EB-4C5C-B814-86D58AEF45A7}" type="presOf" srcId="{58E37ECD-4742-4EAA-A85A-70F48A6A8231}" destId="{2DF36DB8-6600-489D-B44C-36A2F4733CD1}" srcOrd="0" destOrd="0" presId="urn:microsoft.com/office/officeart/2005/8/layout/cycle5"/>
    <dgm:cxn modelId="{D4C93DAA-5245-472C-95B0-7761EC462E6A}" type="presOf" srcId="{5E3BB398-C221-4302-84C5-1B73F222501D}" destId="{4E979FF8-2FB5-4970-965C-0C63DCAAA9C1}" srcOrd="0" destOrd="0" presId="urn:microsoft.com/office/officeart/2005/8/layout/cycle5"/>
    <dgm:cxn modelId="{257BDCBA-7230-4B70-9FC4-00F29D6EF0C0}" srcId="{65193FD9-529A-4806-8B30-975F021C76DD}" destId="{52592F45-D6D8-48F6-9BCA-29BF5C51ED40}" srcOrd="2" destOrd="0" parTransId="{CDBAB7C2-3D88-4C84-9AA7-EDBA17F996E0}" sibTransId="{9978ACD0-09ED-4446-BBA8-AF6C475677FB}"/>
    <dgm:cxn modelId="{95609BBE-4BE0-4871-85CB-3F0D15DE3068}" srcId="{65193FD9-529A-4806-8B30-975F021C76DD}" destId="{5E3BB398-C221-4302-84C5-1B73F222501D}" srcOrd="3" destOrd="0" parTransId="{9FCD3E3B-3462-47D5-99CD-365D2D864A3D}" sibTransId="{28BE5879-7C92-46ED-BF7C-520B94DFB2DD}"/>
    <dgm:cxn modelId="{B2AFE5E6-4F04-474C-ABA9-5834B7437DDB}" type="presOf" srcId="{52592F45-D6D8-48F6-9BCA-29BF5C51ED40}" destId="{AE3868E8-9D25-4CF4-B326-8FC0C4C39964}" srcOrd="0" destOrd="0" presId="urn:microsoft.com/office/officeart/2005/8/layout/cycle5"/>
    <dgm:cxn modelId="{20F06795-C883-457A-8326-0D161C6A11AE}" type="presParOf" srcId="{77F3A511-6F64-489E-B663-57DEBA33876C}" destId="{2DF36DB8-6600-489D-B44C-36A2F4733CD1}" srcOrd="0" destOrd="0" presId="urn:microsoft.com/office/officeart/2005/8/layout/cycle5"/>
    <dgm:cxn modelId="{D6615CE6-2F22-4DB2-A3E3-7759B0811AAA}" type="presParOf" srcId="{77F3A511-6F64-489E-B663-57DEBA33876C}" destId="{1AE1E612-BD82-4A49-BB23-2B8D5227A677}" srcOrd="1" destOrd="0" presId="urn:microsoft.com/office/officeart/2005/8/layout/cycle5"/>
    <dgm:cxn modelId="{DFBA5576-B54D-4BA5-A87A-C65886DF653A}" type="presParOf" srcId="{77F3A511-6F64-489E-B663-57DEBA33876C}" destId="{2DFCE1CA-6176-4342-8669-301CFCB69E87}" srcOrd="2" destOrd="0" presId="urn:microsoft.com/office/officeart/2005/8/layout/cycle5"/>
    <dgm:cxn modelId="{9FF2B7F3-F1C8-480F-A6CD-CBF6E43F9FD3}" type="presParOf" srcId="{77F3A511-6F64-489E-B663-57DEBA33876C}" destId="{CB26557E-85D6-4B67-A886-8C01C08F1C84}" srcOrd="3" destOrd="0" presId="urn:microsoft.com/office/officeart/2005/8/layout/cycle5"/>
    <dgm:cxn modelId="{00622008-46FF-42CD-B9C5-EC6FA52EC4EE}" type="presParOf" srcId="{77F3A511-6F64-489E-B663-57DEBA33876C}" destId="{3F6F19F5-0041-4D27-AAD6-65E2D95850F3}" srcOrd="4" destOrd="0" presId="urn:microsoft.com/office/officeart/2005/8/layout/cycle5"/>
    <dgm:cxn modelId="{668E33A0-ACD1-4C77-A91F-C9624A941C3E}" type="presParOf" srcId="{77F3A511-6F64-489E-B663-57DEBA33876C}" destId="{BD946E9D-22C8-45DF-A690-ABF671780FB7}" srcOrd="5" destOrd="0" presId="urn:microsoft.com/office/officeart/2005/8/layout/cycle5"/>
    <dgm:cxn modelId="{BFB3A2E3-BD32-4F3B-989F-69D305A78E92}" type="presParOf" srcId="{77F3A511-6F64-489E-B663-57DEBA33876C}" destId="{AE3868E8-9D25-4CF4-B326-8FC0C4C39964}" srcOrd="6" destOrd="0" presId="urn:microsoft.com/office/officeart/2005/8/layout/cycle5"/>
    <dgm:cxn modelId="{5598B3E4-AC10-4F63-BCA0-399FDD5495DB}" type="presParOf" srcId="{77F3A511-6F64-489E-B663-57DEBA33876C}" destId="{C28531F6-DC9C-449F-A596-8B931648B322}" srcOrd="7" destOrd="0" presId="urn:microsoft.com/office/officeart/2005/8/layout/cycle5"/>
    <dgm:cxn modelId="{34D4FE42-8672-438B-8796-1A4B4B95DEA0}" type="presParOf" srcId="{77F3A511-6F64-489E-B663-57DEBA33876C}" destId="{211A4B71-408A-48CF-8A62-8BC1B275E0EA}" srcOrd="8" destOrd="0" presId="urn:microsoft.com/office/officeart/2005/8/layout/cycle5"/>
    <dgm:cxn modelId="{15904443-1217-4997-A03D-0F10D80D6AAE}" type="presParOf" srcId="{77F3A511-6F64-489E-B663-57DEBA33876C}" destId="{4E979FF8-2FB5-4970-965C-0C63DCAAA9C1}" srcOrd="9" destOrd="0" presId="urn:microsoft.com/office/officeart/2005/8/layout/cycle5"/>
    <dgm:cxn modelId="{5E2ADAAA-2CCE-4B9C-934E-D2AE6980141E}" type="presParOf" srcId="{77F3A511-6F64-489E-B663-57DEBA33876C}" destId="{7F92BFC5-3DC5-4FDE-8330-9072A7DA0D15}" srcOrd="10" destOrd="0" presId="urn:microsoft.com/office/officeart/2005/8/layout/cycle5"/>
    <dgm:cxn modelId="{18F30B32-B042-4009-B094-41B98EF9F97A}" type="presParOf" srcId="{77F3A511-6F64-489E-B663-57DEBA33876C}" destId="{A1A5CF26-D54E-4DFC-9FC1-F832419FEC38}"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D1D628-6543-4DB8-902C-E18F56D7EE78}" type="doc">
      <dgm:prSet loTypeId="urn:microsoft.com/office/officeart/2005/8/layout/hierarchy1" loCatId="hierarchy" qsTypeId="urn:microsoft.com/office/officeart/2005/8/quickstyle/simple1" qsCatId="simple" csTypeId="urn:microsoft.com/office/officeart/2005/8/colors/colorful3" csCatId="colorful"/>
      <dgm:spPr/>
      <dgm:t>
        <a:bodyPr/>
        <a:lstStyle/>
        <a:p>
          <a:endParaRPr lang="en-US"/>
        </a:p>
      </dgm:t>
    </dgm:pt>
    <dgm:pt modelId="{F1EC35B6-53FE-46DB-A75C-FD06A63CAE23}">
      <dgm:prSet/>
      <dgm:spPr/>
      <dgm:t>
        <a:bodyPr/>
        <a:lstStyle/>
        <a:p>
          <a:r>
            <a:rPr lang="en-US" b="1" i="0"/>
            <a:t>Launched subgrants to support successful transitions </a:t>
          </a:r>
          <a:endParaRPr lang="en-US" b="1"/>
        </a:p>
      </dgm:t>
    </dgm:pt>
    <dgm:pt modelId="{F8DFACA1-5367-4B45-8F04-59501BBB4B74}" type="parTrans" cxnId="{49EAB779-8AE2-4631-AB09-2235741A6A7C}">
      <dgm:prSet/>
      <dgm:spPr/>
      <dgm:t>
        <a:bodyPr/>
        <a:lstStyle/>
        <a:p>
          <a:endParaRPr lang="en-US" b="1"/>
        </a:p>
      </dgm:t>
    </dgm:pt>
    <dgm:pt modelId="{3890FF48-15BA-4BB3-8C46-4C57370AAF25}" type="sibTrans" cxnId="{49EAB779-8AE2-4631-AB09-2235741A6A7C}">
      <dgm:prSet/>
      <dgm:spPr/>
      <dgm:t>
        <a:bodyPr/>
        <a:lstStyle/>
        <a:p>
          <a:endParaRPr lang="en-US" b="1"/>
        </a:p>
      </dgm:t>
    </dgm:pt>
    <dgm:pt modelId="{250F789E-7FB4-44E7-8C73-7B15535B3707}">
      <dgm:prSet/>
      <dgm:spPr/>
      <dgm:t>
        <a:bodyPr/>
        <a:lstStyle/>
        <a:p>
          <a:r>
            <a:rPr lang="en-US" b="1" i="0"/>
            <a:t>Developed a Transitions Toolkit </a:t>
          </a:r>
          <a:endParaRPr lang="en-US" b="1"/>
        </a:p>
      </dgm:t>
    </dgm:pt>
    <dgm:pt modelId="{B3CBC540-549C-477F-9B94-466CB436D209}" type="parTrans" cxnId="{24790759-231D-49B4-9970-665141C96150}">
      <dgm:prSet/>
      <dgm:spPr/>
      <dgm:t>
        <a:bodyPr/>
        <a:lstStyle/>
        <a:p>
          <a:endParaRPr lang="en-US" b="1"/>
        </a:p>
      </dgm:t>
    </dgm:pt>
    <dgm:pt modelId="{DD54698E-3258-493A-BE88-21B61790594E}" type="sibTrans" cxnId="{24790759-231D-49B4-9970-665141C96150}">
      <dgm:prSet/>
      <dgm:spPr/>
      <dgm:t>
        <a:bodyPr/>
        <a:lstStyle/>
        <a:p>
          <a:endParaRPr lang="en-US" b="1"/>
        </a:p>
      </dgm:t>
    </dgm:pt>
    <dgm:pt modelId="{EE74FE4E-B9E7-45C0-A48C-984E923C421A}" type="pres">
      <dgm:prSet presAssocID="{BBD1D628-6543-4DB8-902C-E18F56D7EE78}" presName="hierChild1" presStyleCnt="0">
        <dgm:presLayoutVars>
          <dgm:chPref val="1"/>
          <dgm:dir/>
          <dgm:animOne val="branch"/>
          <dgm:animLvl val="lvl"/>
          <dgm:resizeHandles/>
        </dgm:presLayoutVars>
      </dgm:prSet>
      <dgm:spPr/>
    </dgm:pt>
    <dgm:pt modelId="{B3ADE5FA-4328-4497-9DF0-1C9FBE5C0F6D}" type="pres">
      <dgm:prSet presAssocID="{F1EC35B6-53FE-46DB-A75C-FD06A63CAE23}" presName="hierRoot1" presStyleCnt="0"/>
      <dgm:spPr/>
    </dgm:pt>
    <dgm:pt modelId="{1BFB5266-65FC-406E-B0DF-1278226D06BE}" type="pres">
      <dgm:prSet presAssocID="{F1EC35B6-53FE-46DB-A75C-FD06A63CAE23}" presName="composite" presStyleCnt="0"/>
      <dgm:spPr/>
    </dgm:pt>
    <dgm:pt modelId="{954CFCA6-8474-4C92-A36E-76E0BCCA0C7C}" type="pres">
      <dgm:prSet presAssocID="{F1EC35B6-53FE-46DB-A75C-FD06A63CAE23}" presName="background" presStyleLbl="node0" presStyleIdx="0" presStyleCnt="2"/>
      <dgm:spPr/>
    </dgm:pt>
    <dgm:pt modelId="{6049547F-6345-4AFD-8C9C-79994A06B5A2}" type="pres">
      <dgm:prSet presAssocID="{F1EC35B6-53FE-46DB-A75C-FD06A63CAE23}" presName="text" presStyleLbl="fgAcc0" presStyleIdx="0" presStyleCnt="2">
        <dgm:presLayoutVars>
          <dgm:chPref val="3"/>
        </dgm:presLayoutVars>
      </dgm:prSet>
      <dgm:spPr/>
    </dgm:pt>
    <dgm:pt modelId="{D6E8E64E-D5B4-47B9-ABC1-9C5C6C275245}" type="pres">
      <dgm:prSet presAssocID="{F1EC35B6-53FE-46DB-A75C-FD06A63CAE23}" presName="hierChild2" presStyleCnt="0"/>
      <dgm:spPr/>
    </dgm:pt>
    <dgm:pt modelId="{F1C28F1C-F418-4FA8-9B1D-062747C1C673}" type="pres">
      <dgm:prSet presAssocID="{250F789E-7FB4-44E7-8C73-7B15535B3707}" presName="hierRoot1" presStyleCnt="0"/>
      <dgm:spPr/>
    </dgm:pt>
    <dgm:pt modelId="{71D6BEFB-9365-43F6-A95D-0EBFF7CC41DD}" type="pres">
      <dgm:prSet presAssocID="{250F789E-7FB4-44E7-8C73-7B15535B3707}" presName="composite" presStyleCnt="0"/>
      <dgm:spPr/>
    </dgm:pt>
    <dgm:pt modelId="{9F9B2279-A26C-4C5F-88A9-3E2276ACCE72}" type="pres">
      <dgm:prSet presAssocID="{250F789E-7FB4-44E7-8C73-7B15535B3707}" presName="background" presStyleLbl="node0" presStyleIdx="1" presStyleCnt="2"/>
      <dgm:spPr/>
    </dgm:pt>
    <dgm:pt modelId="{1A15C8DB-2B04-4B97-B559-F14EAC05BA61}" type="pres">
      <dgm:prSet presAssocID="{250F789E-7FB4-44E7-8C73-7B15535B3707}" presName="text" presStyleLbl="fgAcc0" presStyleIdx="1" presStyleCnt="2">
        <dgm:presLayoutVars>
          <dgm:chPref val="3"/>
        </dgm:presLayoutVars>
      </dgm:prSet>
      <dgm:spPr/>
    </dgm:pt>
    <dgm:pt modelId="{00185501-FF2F-44D6-94CA-CAB0D6D10038}" type="pres">
      <dgm:prSet presAssocID="{250F789E-7FB4-44E7-8C73-7B15535B3707}" presName="hierChild2" presStyleCnt="0"/>
      <dgm:spPr/>
    </dgm:pt>
  </dgm:ptLst>
  <dgm:cxnLst>
    <dgm:cxn modelId="{F77E571F-740D-47CB-9831-6EA9B2CF105A}" type="presOf" srcId="{F1EC35B6-53FE-46DB-A75C-FD06A63CAE23}" destId="{6049547F-6345-4AFD-8C9C-79994A06B5A2}" srcOrd="0" destOrd="0" presId="urn:microsoft.com/office/officeart/2005/8/layout/hierarchy1"/>
    <dgm:cxn modelId="{24790759-231D-49B4-9970-665141C96150}" srcId="{BBD1D628-6543-4DB8-902C-E18F56D7EE78}" destId="{250F789E-7FB4-44E7-8C73-7B15535B3707}" srcOrd="1" destOrd="0" parTransId="{B3CBC540-549C-477F-9B94-466CB436D209}" sibTransId="{DD54698E-3258-493A-BE88-21B61790594E}"/>
    <dgm:cxn modelId="{49EAB779-8AE2-4631-AB09-2235741A6A7C}" srcId="{BBD1D628-6543-4DB8-902C-E18F56D7EE78}" destId="{F1EC35B6-53FE-46DB-A75C-FD06A63CAE23}" srcOrd="0" destOrd="0" parTransId="{F8DFACA1-5367-4B45-8F04-59501BBB4B74}" sibTransId="{3890FF48-15BA-4BB3-8C46-4C57370AAF25}"/>
    <dgm:cxn modelId="{86F739C9-8D4A-47AD-A013-F5B7A4A7CDC8}" type="presOf" srcId="{250F789E-7FB4-44E7-8C73-7B15535B3707}" destId="{1A15C8DB-2B04-4B97-B559-F14EAC05BA61}" srcOrd="0" destOrd="0" presId="urn:microsoft.com/office/officeart/2005/8/layout/hierarchy1"/>
    <dgm:cxn modelId="{1F01DDFF-F972-4447-A576-23CF637FC910}" type="presOf" srcId="{BBD1D628-6543-4DB8-902C-E18F56D7EE78}" destId="{EE74FE4E-B9E7-45C0-A48C-984E923C421A}" srcOrd="0" destOrd="0" presId="urn:microsoft.com/office/officeart/2005/8/layout/hierarchy1"/>
    <dgm:cxn modelId="{C24B0D44-F956-4C95-BD2B-619F1E84DA98}" type="presParOf" srcId="{EE74FE4E-B9E7-45C0-A48C-984E923C421A}" destId="{B3ADE5FA-4328-4497-9DF0-1C9FBE5C0F6D}" srcOrd="0" destOrd="0" presId="urn:microsoft.com/office/officeart/2005/8/layout/hierarchy1"/>
    <dgm:cxn modelId="{E21CEB9A-AE0B-43FF-BF70-748E83E5224D}" type="presParOf" srcId="{B3ADE5FA-4328-4497-9DF0-1C9FBE5C0F6D}" destId="{1BFB5266-65FC-406E-B0DF-1278226D06BE}" srcOrd="0" destOrd="0" presId="urn:microsoft.com/office/officeart/2005/8/layout/hierarchy1"/>
    <dgm:cxn modelId="{C91E7B10-AD21-4CDA-82D9-DE2BE3236909}" type="presParOf" srcId="{1BFB5266-65FC-406E-B0DF-1278226D06BE}" destId="{954CFCA6-8474-4C92-A36E-76E0BCCA0C7C}" srcOrd="0" destOrd="0" presId="urn:microsoft.com/office/officeart/2005/8/layout/hierarchy1"/>
    <dgm:cxn modelId="{1B89428F-E41B-407A-B6B2-208EEB47B191}" type="presParOf" srcId="{1BFB5266-65FC-406E-B0DF-1278226D06BE}" destId="{6049547F-6345-4AFD-8C9C-79994A06B5A2}" srcOrd="1" destOrd="0" presId="urn:microsoft.com/office/officeart/2005/8/layout/hierarchy1"/>
    <dgm:cxn modelId="{5DF0E39E-B6FE-4570-ADF8-40AA8B2E77D1}" type="presParOf" srcId="{B3ADE5FA-4328-4497-9DF0-1C9FBE5C0F6D}" destId="{D6E8E64E-D5B4-47B9-ABC1-9C5C6C275245}" srcOrd="1" destOrd="0" presId="urn:microsoft.com/office/officeart/2005/8/layout/hierarchy1"/>
    <dgm:cxn modelId="{49B9AFE2-1C9C-4C7C-A429-03AC169BA140}" type="presParOf" srcId="{EE74FE4E-B9E7-45C0-A48C-984E923C421A}" destId="{F1C28F1C-F418-4FA8-9B1D-062747C1C673}" srcOrd="1" destOrd="0" presId="urn:microsoft.com/office/officeart/2005/8/layout/hierarchy1"/>
    <dgm:cxn modelId="{AF9A0585-E750-412E-AF3F-4B79304CBD42}" type="presParOf" srcId="{F1C28F1C-F418-4FA8-9B1D-062747C1C673}" destId="{71D6BEFB-9365-43F6-A95D-0EBFF7CC41DD}" srcOrd="0" destOrd="0" presId="urn:microsoft.com/office/officeart/2005/8/layout/hierarchy1"/>
    <dgm:cxn modelId="{DCDBD45D-565D-4237-AA92-76837D9E8AE4}" type="presParOf" srcId="{71D6BEFB-9365-43F6-A95D-0EBFF7CC41DD}" destId="{9F9B2279-A26C-4C5F-88A9-3E2276ACCE72}" srcOrd="0" destOrd="0" presId="urn:microsoft.com/office/officeart/2005/8/layout/hierarchy1"/>
    <dgm:cxn modelId="{FE291B26-854D-42DD-96A9-8485D8D94875}" type="presParOf" srcId="{71D6BEFB-9365-43F6-A95D-0EBFF7CC41DD}" destId="{1A15C8DB-2B04-4B97-B559-F14EAC05BA61}" srcOrd="1" destOrd="0" presId="urn:microsoft.com/office/officeart/2005/8/layout/hierarchy1"/>
    <dgm:cxn modelId="{DC467942-1D21-4CA2-8DFB-A4EC815F8D87}" type="presParOf" srcId="{F1C28F1C-F418-4FA8-9B1D-062747C1C673}" destId="{00185501-FF2F-44D6-94CA-CAB0D6D1003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9988B5-0219-40AD-B3FC-20EEBBDA93F6}"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65F2D90D-0CB9-4012-A328-2EF775C83DE9}">
      <dgm:prSet/>
      <dgm:spPr/>
      <dgm:t>
        <a:bodyPr/>
        <a:lstStyle/>
        <a:p>
          <a:r>
            <a:rPr lang="en-US" b="1" i="0" dirty="0">
              <a:solidFill>
                <a:schemeClr val="tx1"/>
              </a:solidFill>
            </a:rPr>
            <a:t>Read TA resources and state reports to learn strategies</a:t>
          </a:r>
          <a:endParaRPr lang="en-US" b="1" dirty="0">
            <a:solidFill>
              <a:schemeClr val="tx1"/>
            </a:solidFill>
          </a:endParaRPr>
        </a:p>
      </dgm:t>
    </dgm:pt>
    <dgm:pt modelId="{599DF84D-A624-44AE-AD7D-6095F7581FC9}" type="parTrans" cxnId="{D3C98A31-8461-4708-B668-DD960B6B6EB6}">
      <dgm:prSet/>
      <dgm:spPr/>
      <dgm:t>
        <a:bodyPr/>
        <a:lstStyle/>
        <a:p>
          <a:endParaRPr lang="en-US" b="1"/>
        </a:p>
      </dgm:t>
    </dgm:pt>
    <dgm:pt modelId="{02F5926C-D9E9-491E-9358-41BCD28C0823}" type="sibTrans" cxnId="{D3C98A31-8461-4708-B668-DD960B6B6EB6}">
      <dgm:prSet/>
      <dgm:spPr/>
      <dgm:t>
        <a:bodyPr/>
        <a:lstStyle/>
        <a:p>
          <a:endParaRPr lang="en-US" b="1"/>
        </a:p>
      </dgm:t>
    </dgm:pt>
    <dgm:pt modelId="{19F15590-FEAD-46EF-948E-A3AED384278C}">
      <dgm:prSet/>
      <dgm:spPr/>
      <dgm:t>
        <a:bodyPr/>
        <a:lstStyle/>
        <a:p>
          <a:r>
            <a:rPr lang="en-US" b="1" i="0" dirty="0">
              <a:solidFill>
                <a:schemeClr val="tx1"/>
              </a:solidFill>
            </a:rPr>
            <a:t>Listen to the EC Policy Matters podcast (transition episode)</a:t>
          </a:r>
          <a:endParaRPr lang="en-US" b="1" dirty="0">
            <a:solidFill>
              <a:schemeClr val="tx1"/>
            </a:solidFill>
          </a:endParaRPr>
        </a:p>
      </dgm:t>
    </dgm:pt>
    <dgm:pt modelId="{44777738-1799-47EE-91E4-083959FDA790}" type="parTrans" cxnId="{06111516-0B0F-459C-AF37-E6B124A57FCA}">
      <dgm:prSet/>
      <dgm:spPr/>
      <dgm:t>
        <a:bodyPr/>
        <a:lstStyle/>
        <a:p>
          <a:endParaRPr lang="en-US" b="1"/>
        </a:p>
      </dgm:t>
    </dgm:pt>
    <dgm:pt modelId="{AB53C1C4-E930-4768-BC44-05B767E6619F}" type="sibTrans" cxnId="{06111516-0B0F-459C-AF37-E6B124A57FCA}">
      <dgm:prSet/>
      <dgm:spPr/>
      <dgm:t>
        <a:bodyPr/>
        <a:lstStyle/>
        <a:p>
          <a:endParaRPr lang="en-US" b="1"/>
        </a:p>
      </dgm:t>
    </dgm:pt>
    <dgm:pt modelId="{7F77B072-D312-4335-AB8B-32D1DA4AAE74}">
      <dgm:prSet/>
      <dgm:spPr/>
      <dgm:t>
        <a:bodyPr/>
        <a:lstStyle/>
        <a:p>
          <a:r>
            <a:rPr lang="en-US" b="1" dirty="0">
              <a:solidFill>
                <a:schemeClr val="tx1"/>
              </a:solidFill>
            </a:rPr>
            <a:t>Request state TA through PDG B-5 staff</a:t>
          </a:r>
        </a:p>
      </dgm:t>
    </dgm:pt>
    <dgm:pt modelId="{151AD64E-F7F2-45BA-8083-3093CA8C355D}" type="parTrans" cxnId="{1E32000A-020C-4973-A21D-94FC920C1FF4}">
      <dgm:prSet/>
      <dgm:spPr/>
      <dgm:t>
        <a:bodyPr/>
        <a:lstStyle/>
        <a:p>
          <a:endParaRPr lang="en-US" b="1"/>
        </a:p>
      </dgm:t>
    </dgm:pt>
    <dgm:pt modelId="{9C113148-03CE-435F-87C6-53DC681CC8C1}" type="sibTrans" cxnId="{1E32000A-020C-4973-A21D-94FC920C1FF4}">
      <dgm:prSet/>
      <dgm:spPr/>
      <dgm:t>
        <a:bodyPr/>
        <a:lstStyle/>
        <a:p>
          <a:endParaRPr lang="en-US" b="1"/>
        </a:p>
      </dgm:t>
    </dgm:pt>
    <dgm:pt modelId="{7810EB78-17FC-45F7-8CC6-4FAF53423A60}" type="pres">
      <dgm:prSet presAssocID="{719988B5-0219-40AD-B3FC-20EEBBDA93F6}" presName="linear" presStyleCnt="0">
        <dgm:presLayoutVars>
          <dgm:dir/>
          <dgm:animLvl val="lvl"/>
          <dgm:resizeHandles val="exact"/>
        </dgm:presLayoutVars>
      </dgm:prSet>
      <dgm:spPr/>
    </dgm:pt>
    <dgm:pt modelId="{FA35AD72-5083-4336-A010-AC868E0D9E52}" type="pres">
      <dgm:prSet presAssocID="{65F2D90D-0CB9-4012-A328-2EF775C83DE9}" presName="parentLin" presStyleCnt="0"/>
      <dgm:spPr/>
    </dgm:pt>
    <dgm:pt modelId="{FD517352-6349-459A-A97B-CA41297B95DF}" type="pres">
      <dgm:prSet presAssocID="{65F2D90D-0CB9-4012-A328-2EF775C83DE9}" presName="parentLeftMargin" presStyleLbl="node1" presStyleIdx="0" presStyleCnt="3"/>
      <dgm:spPr/>
    </dgm:pt>
    <dgm:pt modelId="{1F3F9435-EABC-4D69-BC20-600EF1D2E6DA}" type="pres">
      <dgm:prSet presAssocID="{65F2D90D-0CB9-4012-A328-2EF775C83DE9}" presName="parentText" presStyleLbl="node1" presStyleIdx="0" presStyleCnt="3">
        <dgm:presLayoutVars>
          <dgm:chMax val="0"/>
          <dgm:bulletEnabled val="1"/>
        </dgm:presLayoutVars>
      </dgm:prSet>
      <dgm:spPr/>
    </dgm:pt>
    <dgm:pt modelId="{8F497744-292D-4BEE-B0C9-4D2CC819A183}" type="pres">
      <dgm:prSet presAssocID="{65F2D90D-0CB9-4012-A328-2EF775C83DE9}" presName="negativeSpace" presStyleCnt="0"/>
      <dgm:spPr/>
    </dgm:pt>
    <dgm:pt modelId="{A4EA8AF8-A288-44F1-A8A1-DB064F5CA417}" type="pres">
      <dgm:prSet presAssocID="{65F2D90D-0CB9-4012-A328-2EF775C83DE9}" presName="childText" presStyleLbl="conFgAcc1" presStyleIdx="0" presStyleCnt="3">
        <dgm:presLayoutVars>
          <dgm:bulletEnabled val="1"/>
        </dgm:presLayoutVars>
      </dgm:prSet>
      <dgm:spPr/>
    </dgm:pt>
    <dgm:pt modelId="{9B109318-1E08-44F8-9052-8181F9A1F55F}" type="pres">
      <dgm:prSet presAssocID="{02F5926C-D9E9-491E-9358-41BCD28C0823}" presName="spaceBetweenRectangles" presStyleCnt="0"/>
      <dgm:spPr/>
    </dgm:pt>
    <dgm:pt modelId="{2A76547F-B291-467D-81EE-9F75C9C3014B}" type="pres">
      <dgm:prSet presAssocID="{19F15590-FEAD-46EF-948E-A3AED384278C}" presName="parentLin" presStyleCnt="0"/>
      <dgm:spPr/>
    </dgm:pt>
    <dgm:pt modelId="{09EC5F2B-33E0-4563-883F-27010CE1DD43}" type="pres">
      <dgm:prSet presAssocID="{19F15590-FEAD-46EF-948E-A3AED384278C}" presName="parentLeftMargin" presStyleLbl="node1" presStyleIdx="0" presStyleCnt="3"/>
      <dgm:spPr/>
    </dgm:pt>
    <dgm:pt modelId="{2D9A306C-74A3-49B2-8615-30E844BA5FCB}" type="pres">
      <dgm:prSet presAssocID="{19F15590-FEAD-46EF-948E-A3AED384278C}" presName="parentText" presStyleLbl="node1" presStyleIdx="1" presStyleCnt="3">
        <dgm:presLayoutVars>
          <dgm:chMax val="0"/>
          <dgm:bulletEnabled val="1"/>
        </dgm:presLayoutVars>
      </dgm:prSet>
      <dgm:spPr/>
    </dgm:pt>
    <dgm:pt modelId="{F2AD80DD-3298-49FB-BC7C-395C568FBB18}" type="pres">
      <dgm:prSet presAssocID="{19F15590-FEAD-46EF-948E-A3AED384278C}" presName="negativeSpace" presStyleCnt="0"/>
      <dgm:spPr/>
    </dgm:pt>
    <dgm:pt modelId="{19793019-87DD-4BA6-A748-48ECCF82F488}" type="pres">
      <dgm:prSet presAssocID="{19F15590-FEAD-46EF-948E-A3AED384278C}" presName="childText" presStyleLbl="conFgAcc1" presStyleIdx="1" presStyleCnt="3">
        <dgm:presLayoutVars>
          <dgm:bulletEnabled val="1"/>
        </dgm:presLayoutVars>
      </dgm:prSet>
      <dgm:spPr/>
    </dgm:pt>
    <dgm:pt modelId="{7A6A0BBE-110B-4075-9678-2A8B96182855}" type="pres">
      <dgm:prSet presAssocID="{AB53C1C4-E930-4768-BC44-05B767E6619F}" presName="spaceBetweenRectangles" presStyleCnt="0"/>
      <dgm:spPr/>
    </dgm:pt>
    <dgm:pt modelId="{18A952FD-96DF-458E-8706-6DAFB5892BFE}" type="pres">
      <dgm:prSet presAssocID="{7F77B072-D312-4335-AB8B-32D1DA4AAE74}" presName="parentLin" presStyleCnt="0"/>
      <dgm:spPr/>
    </dgm:pt>
    <dgm:pt modelId="{7BCC49BC-670A-4072-8032-C7EC35902F76}" type="pres">
      <dgm:prSet presAssocID="{7F77B072-D312-4335-AB8B-32D1DA4AAE74}" presName="parentLeftMargin" presStyleLbl="node1" presStyleIdx="1" presStyleCnt="3"/>
      <dgm:spPr/>
    </dgm:pt>
    <dgm:pt modelId="{0C0BC085-B024-4C77-9C42-D082424731C6}" type="pres">
      <dgm:prSet presAssocID="{7F77B072-D312-4335-AB8B-32D1DA4AAE74}" presName="parentText" presStyleLbl="node1" presStyleIdx="2" presStyleCnt="3">
        <dgm:presLayoutVars>
          <dgm:chMax val="0"/>
          <dgm:bulletEnabled val="1"/>
        </dgm:presLayoutVars>
      </dgm:prSet>
      <dgm:spPr/>
    </dgm:pt>
    <dgm:pt modelId="{C7FB233F-45DC-44FC-B173-A42EC530A179}" type="pres">
      <dgm:prSet presAssocID="{7F77B072-D312-4335-AB8B-32D1DA4AAE74}" presName="negativeSpace" presStyleCnt="0"/>
      <dgm:spPr/>
    </dgm:pt>
    <dgm:pt modelId="{EE4CC9F7-D869-4621-B9FA-EAA668258507}" type="pres">
      <dgm:prSet presAssocID="{7F77B072-D312-4335-AB8B-32D1DA4AAE74}" presName="childText" presStyleLbl="conFgAcc1" presStyleIdx="2" presStyleCnt="3">
        <dgm:presLayoutVars>
          <dgm:bulletEnabled val="1"/>
        </dgm:presLayoutVars>
      </dgm:prSet>
      <dgm:spPr/>
    </dgm:pt>
  </dgm:ptLst>
  <dgm:cxnLst>
    <dgm:cxn modelId="{1E32000A-020C-4973-A21D-94FC920C1FF4}" srcId="{719988B5-0219-40AD-B3FC-20EEBBDA93F6}" destId="{7F77B072-D312-4335-AB8B-32D1DA4AAE74}" srcOrd="2" destOrd="0" parTransId="{151AD64E-F7F2-45BA-8083-3093CA8C355D}" sibTransId="{9C113148-03CE-435F-87C6-53DC681CC8C1}"/>
    <dgm:cxn modelId="{06111516-0B0F-459C-AF37-E6B124A57FCA}" srcId="{719988B5-0219-40AD-B3FC-20EEBBDA93F6}" destId="{19F15590-FEAD-46EF-948E-A3AED384278C}" srcOrd="1" destOrd="0" parTransId="{44777738-1799-47EE-91E4-083959FDA790}" sibTransId="{AB53C1C4-E930-4768-BC44-05B767E6619F}"/>
    <dgm:cxn modelId="{60F08D26-5699-46C4-B3B9-3F0143DB8B78}" type="presOf" srcId="{65F2D90D-0CB9-4012-A328-2EF775C83DE9}" destId="{FD517352-6349-459A-A97B-CA41297B95DF}" srcOrd="0" destOrd="0" presId="urn:microsoft.com/office/officeart/2005/8/layout/list1"/>
    <dgm:cxn modelId="{D3C98A31-8461-4708-B668-DD960B6B6EB6}" srcId="{719988B5-0219-40AD-B3FC-20EEBBDA93F6}" destId="{65F2D90D-0CB9-4012-A328-2EF775C83DE9}" srcOrd="0" destOrd="0" parTransId="{599DF84D-A624-44AE-AD7D-6095F7581FC9}" sibTransId="{02F5926C-D9E9-491E-9358-41BCD28C0823}"/>
    <dgm:cxn modelId="{55838255-4107-4A01-8B9A-92A679B5A814}" type="presOf" srcId="{7F77B072-D312-4335-AB8B-32D1DA4AAE74}" destId="{7BCC49BC-670A-4072-8032-C7EC35902F76}" srcOrd="0" destOrd="0" presId="urn:microsoft.com/office/officeart/2005/8/layout/list1"/>
    <dgm:cxn modelId="{EB916D88-AF25-46FC-B6E6-D3E5D77263F5}" type="presOf" srcId="{719988B5-0219-40AD-B3FC-20EEBBDA93F6}" destId="{7810EB78-17FC-45F7-8CC6-4FAF53423A60}" srcOrd="0" destOrd="0" presId="urn:microsoft.com/office/officeart/2005/8/layout/list1"/>
    <dgm:cxn modelId="{1D839B96-45B6-4079-9C6E-47780780B8CE}" type="presOf" srcId="{7F77B072-D312-4335-AB8B-32D1DA4AAE74}" destId="{0C0BC085-B024-4C77-9C42-D082424731C6}" srcOrd="1" destOrd="0" presId="urn:microsoft.com/office/officeart/2005/8/layout/list1"/>
    <dgm:cxn modelId="{F4018AAA-D853-4680-B96E-92FD2276B256}" type="presOf" srcId="{65F2D90D-0CB9-4012-A328-2EF775C83DE9}" destId="{1F3F9435-EABC-4D69-BC20-600EF1D2E6DA}" srcOrd="1" destOrd="0" presId="urn:microsoft.com/office/officeart/2005/8/layout/list1"/>
    <dgm:cxn modelId="{21F463CF-D36C-47CC-AF1E-ADB1C173EDCD}" type="presOf" srcId="{19F15590-FEAD-46EF-948E-A3AED384278C}" destId="{2D9A306C-74A3-49B2-8615-30E844BA5FCB}" srcOrd="1" destOrd="0" presId="urn:microsoft.com/office/officeart/2005/8/layout/list1"/>
    <dgm:cxn modelId="{84FA6AF7-B97A-49F0-9FCF-C3F29938CA7A}" type="presOf" srcId="{19F15590-FEAD-46EF-948E-A3AED384278C}" destId="{09EC5F2B-33E0-4563-883F-27010CE1DD43}" srcOrd="0" destOrd="0" presId="urn:microsoft.com/office/officeart/2005/8/layout/list1"/>
    <dgm:cxn modelId="{E3E92278-E96B-48A8-AB07-DF2F5ED4C6D7}" type="presParOf" srcId="{7810EB78-17FC-45F7-8CC6-4FAF53423A60}" destId="{FA35AD72-5083-4336-A010-AC868E0D9E52}" srcOrd="0" destOrd="0" presId="urn:microsoft.com/office/officeart/2005/8/layout/list1"/>
    <dgm:cxn modelId="{864A21B5-6423-4B17-94E6-F9BD3BED35BD}" type="presParOf" srcId="{FA35AD72-5083-4336-A010-AC868E0D9E52}" destId="{FD517352-6349-459A-A97B-CA41297B95DF}" srcOrd="0" destOrd="0" presId="urn:microsoft.com/office/officeart/2005/8/layout/list1"/>
    <dgm:cxn modelId="{36554E3B-FF1E-43C8-9BEE-FD17EF1506B6}" type="presParOf" srcId="{FA35AD72-5083-4336-A010-AC868E0D9E52}" destId="{1F3F9435-EABC-4D69-BC20-600EF1D2E6DA}" srcOrd="1" destOrd="0" presId="urn:microsoft.com/office/officeart/2005/8/layout/list1"/>
    <dgm:cxn modelId="{608A657F-E1A0-4ED0-9421-C6194C06D3A6}" type="presParOf" srcId="{7810EB78-17FC-45F7-8CC6-4FAF53423A60}" destId="{8F497744-292D-4BEE-B0C9-4D2CC819A183}" srcOrd="1" destOrd="0" presId="urn:microsoft.com/office/officeart/2005/8/layout/list1"/>
    <dgm:cxn modelId="{7D6347A1-F830-4313-9DC3-BD34AC4DD69C}" type="presParOf" srcId="{7810EB78-17FC-45F7-8CC6-4FAF53423A60}" destId="{A4EA8AF8-A288-44F1-A8A1-DB064F5CA417}" srcOrd="2" destOrd="0" presId="urn:microsoft.com/office/officeart/2005/8/layout/list1"/>
    <dgm:cxn modelId="{9636A4C4-4561-4DA2-96CA-76E0FCF991A2}" type="presParOf" srcId="{7810EB78-17FC-45F7-8CC6-4FAF53423A60}" destId="{9B109318-1E08-44F8-9052-8181F9A1F55F}" srcOrd="3" destOrd="0" presId="urn:microsoft.com/office/officeart/2005/8/layout/list1"/>
    <dgm:cxn modelId="{E978CB6A-C867-472B-9B35-8B1C7C194FDF}" type="presParOf" srcId="{7810EB78-17FC-45F7-8CC6-4FAF53423A60}" destId="{2A76547F-B291-467D-81EE-9F75C9C3014B}" srcOrd="4" destOrd="0" presId="urn:microsoft.com/office/officeart/2005/8/layout/list1"/>
    <dgm:cxn modelId="{D86CBEEE-1197-4488-918D-10590EBB2475}" type="presParOf" srcId="{2A76547F-B291-467D-81EE-9F75C9C3014B}" destId="{09EC5F2B-33E0-4563-883F-27010CE1DD43}" srcOrd="0" destOrd="0" presId="urn:microsoft.com/office/officeart/2005/8/layout/list1"/>
    <dgm:cxn modelId="{745D7815-EE9B-4A8F-A89B-88DAB755BAFB}" type="presParOf" srcId="{2A76547F-B291-467D-81EE-9F75C9C3014B}" destId="{2D9A306C-74A3-49B2-8615-30E844BA5FCB}" srcOrd="1" destOrd="0" presId="urn:microsoft.com/office/officeart/2005/8/layout/list1"/>
    <dgm:cxn modelId="{5093B5AD-E52B-438E-9BA4-6FF3A1D64AB4}" type="presParOf" srcId="{7810EB78-17FC-45F7-8CC6-4FAF53423A60}" destId="{F2AD80DD-3298-49FB-BC7C-395C568FBB18}" srcOrd="5" destOrd="0" presId="urn:microsoft.com/office/officeart/2005/8/layout/list1"/>
    <dgm:cxn modelId="{B56E5ABE-A7CA-4C5C-806B-7C988143E351}" type="presParOf" srcId="{7810EB78-17FC-45F7-8CC6-4FAF53423A60}" destId="{19793019-87DD-4BA6-A748-48ECCF82F488}" srcOrd="6" destOrd="0" presId="urn:microsoft.com/office/officeart/2005/8/layout/list1"/>
    <dgm:cxn modelId="{49BDFBC8-774B-43A0-B523-1206CE575176}" type="presParOf" srcId="{7810EB78-17FC-45F7-8CC6-4FAF53423A60}" destId="{7A6A0BBE-110B-4075-9678-2A8B96182855}" srcOrd="7" destOrd="0" presId="urn:microsoft.com/office/officeart/2005/8/layout/list1"/>
    <dgm:cxn modelId="{A958DF17-E2F2-44B1-B615-BFBFA614B5D0}" type="presParOf" srcId="{7810EB78-17FC-45F7-8CC6-4FAF53423A60}" destId="{18A952FD-96DF-458E-8706-6DAFB5892BFE}" srcOrd="8" destOrd="0" presId="urn:microsoft.com/office/officeart/2005/8/layout/list1"/>
    <dgm:cxn modelId="{DE417717-47D5-4751-BF45-1B5BBFCC8C74}" type="presParOf" srcId="{18A952FD-96DF-458E-8706-6DAFB5892BFE}" destId="{7BCC49BC-670A-4072-8032-C7EC35902F76}" srcOrd="0" destOrd="0" presId="urn:microsoft.com/office/officeart/2005/8/layout/list1"/>
    <dgm:cxn modelId="{6F6A6766-BC58-41D4-B18F-1BAF82805CE1}" type="presParOf" srcId="{18A952FD-96DF-458E-8706-6DAFB5892BFE}" destId="{0C0BC085-B024-4C77-9C42-D082424731C6}" srcOrd="1" destOrd="0" presId="urn:microsoft.com/office/officeart/2005/8/layout/list1"/>
    <dgm:cxn modelId="{60571F40-403C-47F6-A81F-479DB2C5FC68}" type="presParOf" srcId="{7810EB78-17FC-45F7-8CC6-4FAF53423A60}" destId="{C7FB233F-45DC-44FC-B173-A42EC530A179}" srcOrd="9" destOrd="0" presId="urn:microsoft.com/office/officeart/2005/8/layout/list1"/>
    <dgm:cxn modelId="{F012C3E4-9061-4E4F-943B-CD72DA11EE79}" type="presParOf" srcId="{7810EB78-17FC-45F7-8CC6-4FAF53423A60}" destId="{EE4CC9F7-D869-4621-B9FA-EAA66825850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65F0A-659E-4A4D-8C8F-92E0DC4CF1C5}">
      <dsp:nvSpPr>
        <dsp:cNvPr id="0" name=""/>
        <dsp:cNvSpPr/>
      </dsp:nvSpPr>
      <dsp:spPr>
        <a:xfrm>
          <a:off x="647" y="690555"/>
          <a:ext cx="2524869" cy="15149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b="1" i="0" kern="1200">
              <a:solidFill>
                <a:schemeClr val="tx1"/>
              </a:solidFill>
            </a:rPr>
            <a:t>Washington</a:t>
          </a:r>
          <a:endParaRPr lang="en-US" sz="3100" b="1" kern="1200">
            <a:solidFill>
              <a:schemeClr val="tx1"/>
            </a:solidFill>
          </a:endParaRPr>
        </a:p>
      </dsp:txBody>
      <dsp:txXfrm>
        <a:off x="647" y="690555"/>
        <a:ext cx="2524869" cy="1514921"/>
      </dsp:txXfrm>
    </dsp:sp>
    <dsp:sp modelId="{3EB2DEFD-D9BB-4EB2-B6A6-2389C1BD3CB5}">
      <dsp:nvSpPr>
        <dsp:cNvPr id="0" name=""/>
        <dsp:cNvSpPr/>
      </dsp:nvSpPr>
      <dsp:spPr>
        <a:xfrm>
          <a:off x="2778003" y="690555"/>
          <a:ext cx="2524869" cy="151492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b="1" i="0" kern="1200">
              <a:solidFill>
                <a:schemeClr val="tx1"/>
              </a:solidFill>
            </a:rPr>
            <a:t>Minnesota</a:t>
          </a:r>
          <a:endParaRPr lang="en-US" sz="3100" b="1" kern="1200">
            <a:solidFill>
              <a:schemeClr val="tx1"/>
            </a:solidFill>
          </a:endParaRPr>
        </a:p>
      </dsp:txBody>
      <dsp:txXfrm>
        <a:off x="2778003" y="690555"/>
        <a:ext cx="2524869" cy="1514921"/>
      </dsp:txXfrm>
    </dsp:sp>
    <dsp:sp modelId="{7621228E-5E4E-408E-8029-C54954054628}">
      <dsp:nvSpPr>
        <dsp:cNvPr id="0" name=""/>
        <dsp:cNvSpPr/>
      </dsp:nvSpPr>
      <dsp:spPr>
        <a:xfrm>
          <a:off x="1389325" y="2457963"/>
          <a:ext cx="2524869" cy="151492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b="1" i="0" kern="1200">
              <a:solidFill>
                <a:schemeClr val="tx1"/>
              </a:solidFill>
              <a:latin typeface="Arial" panose="020B0604020202020204"/>
            </a:rPr>
            <a:t>Kansas</a:t>
          </a:r>
          <a:endParaRPr lang="en-US" sz="3100" b="1" kern="1200">
            <a:solidFill>
              <a:schemeClr val="tx1"/>
            </a:solidFill>
          </a:endParaRPr>
        </a:p>
      </dsp:txBody>
      <dsp:txXfrm>
        <a:off x="1389325" y="2457963"/>
        <a:ext cx="2524869" cy="1514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D33CD-0CA7-494A-A684-F1ADFA337563}">
      <dsp:nvSpPr>
        <dsp:cNvPr id="0" name=""/>
        <dsp:cNvSpPr/>
      </dsp:nvSpPr>
      <dsp:spPr>
        <a:xfrm rot="5400000">
          <a:off x="364833" y="1836807"/>
          <a:ext cx="1096910" cy="1825234"/>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BC0379-CB75-4878-9943-7C753907C0AE}">
      <dsp:nvSpPr>
        <dsp:cNvPr id="0" name=""/>
        <dsp:cNvSpPr/>
      </dsp:nvSpPr>
      <dsp:spPr>
        <a:xfrm>
          <a:off x="181731" y="2382159"/>
          <a:ext cx="1647832" cy="144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b="0" i="0" kern="1200">
              <a:solidFill>
                <a:schemeClr val="bg1"/>
              </a:solidFill>
            </a:rPr>
            <a:t>2020</a:t>
          </a:r>
          <a:endParaRPr lang="en-US" sz="4500" kern="1200">
            <a:solidFill>
              <a:schemeClr val="bg1"/>
            </a:solidFill>
          </a:endParaRPr>
        </a:p>
      </dsp:txBody>
      <dsp:txXfrm>
        <a:off x="181731" y="2382159"/>
        <a:ext cx="1647832" cy="1444421"/>
      </dsp:txXfrm>
    </dsp:sp>
    <dsp:sp modelId="{78AC8F4C-B14A-4B1F-A5FE-C145B52F1316}">
      <dsp:nvSpPr>
        <dsp:cNvPr id="0" name=""/>
        <dsp:cNvSpPr/>
      </dsp:nvSpPr>
      <dsp:spPr>
        <a:xfrm>
          <a:off x="1518651" y="1702431"/>
          <a:ext cx="310911" cy="310911"/>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2EA346-E88B-4E13-9700-EA57D5992F89}">
      <dsp:nvSpPr>
        <dsp:cNvPr id="0" name=""/>
        <dsp:cNvSpPr/>
      </dsp:nvSpPr>
      <dsp:spPr>
        <a:xfrm rot="5400000">
          <a:off x="2382101" y="1337632"/>
          <a:ext cx="1096910" cy="1825234"/>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436610-EB50-4147-A0B4-5A85F475595E}">
      <dsp:nvSpPr>
        <dsp:cNvPr id="0" name=""/>
        <dsp:cNvSpPr/>
      </dsp:nvSpPr>
      <dsp:spPr>
        <a:xfrm>
          <a:off x="2199000" y="1882984"/>
          <a:ext cx="1647832" cy="144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b="0" i="0" kern="1200">
              <a:solidFill>
                <a:schemeClr val="bg1"/>
              </a:solidFill>
            </a:rPr>
            <a:t>2021</a:t>
          </a:r>
          <a:endParaRPr lang="en-US" sz="4500" kern="1200">
            <a:solidFill>
              <a:schemeClr val="bg1"/>
            </a:solidFill>
          </a:endParaRPr>
        </a:p>
      </dsp:txBody>
      <dsp:txXfrm>
        <a:off x="2199000" y="1882984"/>
        <a:ext cx="1647832" cy="1444421"/>
      </dsp:txXfrm>
    </dsp:sp>
    <dsp:sp modelId="{431A378E-D0D9-427B-927D-9E222D226C14}">
      <dsp:nvSpPr>
        <dsp:cNvPr id="0" name=""/>
        <dsp:cNvSpPr/>
      </dsp:nvSpPr>
      <dsp:spPr>
        <a:xfrm>
          <a:off x="3535920" y="1203256"/>
          <a:ext cx="310911" cy="310911"/>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AF6766-3254-4935-B555-63B8253AEE32}">
      <dsp:nvSpPr>
        <dsp:cNvPr id="0" name=""/>
        <dsp:cNvSpPr/>
      </dsp:nvSpPr>
      <dsp:spPr>
        <a:xfrm rot="5400000">
          <a:off x="4399370" y="838457"/>
          <a:ext cx="1096910" cy="1825234"/>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6990C6-F2FE-4D40-A550-6F0A26D7E708}">
      <dsp:nvSpPr>
        <dsp:cNvPr id="0" name=""/>
        <dsp:cNvSpPr/>
      </dsp:nvSpPr>
      <dsp:spPr>
        <a:xfrm>
          <a:off x="4216268" y="1383809"/>
          <a:ext cx="1647832" cy="144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b="0" i="0" kern="1200">
              <a:solidFill>
                <a:schemeClr val="bg1"/>
              </a:solidFill>
            </a:rPr>
            <a:t>2022</a:t>
          </a:r>
          <a:endParaRPr lang="en-US" sz="4500" kern="1200">
            <a:solidFill>
              <a:schemeClr val="bg1"/>
            </a:solidFill>
          </a:endParaRPr>
        </a:p>
      </dsp:txBody>
      <dsp:txXfrm>
        <a:off x="4216268" y="1383809"/>
        <a:ext cx="1647832" cy="1444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36DB8-6600-489D-B44C-36A2F4733CD1}">
      <dsp:nvSpPr>
        <dsp:cNvPr id="0" name=""/>
        <dsp:cNvSpPr/>
      </dsp:nvSpPr>
      <dsp:spPr>
        <a:xfrm>
          <a:off x="1775507" y="836"/>
          <a:ext cx="1606771" cy="104440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i="0" kern="1200">
              <a:solidFill>
                <a:schemeClr val="tx1"/>
              </a:solidFill>
            </a:rPr>
            <a:t>Ready Community</a:t>
          </a:r>
          <a:endParaRPr lang="en-US" sz="1900" b="1" kern="1200">
            <a:solidFill>
              <a:schemeClr val="tx1"/>
            </a:solidFill>
          </a:endParaRPr>
        </a:p>
      </dsp:txBody>
      <dsp:txXfrm>
        <a:off x="1826490" y="51819"/>
        <a:ext cx="1504805" cy="942435"/>
      </dsp:txXfrm>
    </dsp:sp>
    <dsp:sp modelId="{2DFCE1CA-6176-4342-8669-301CFCB69E87}">
      <dsp:nvSpPr>
        <dsp:cNvPr id="0" name=""/>
        <dsp:cNvSpPr/>
      </dsp:nvSpPr>
      <dsp:spPr>
        <a:xfrm>
          <a:off x="852443" y="523037"/>
          <a:ext cx="3452900" cy="3452900"/>
        </a:xfrm>
        <a:custGeom>
          <a:avLst/>
          <a:gdLst/>
          <a:ahLst/>
          <a:cxnLst/>
          <a:rect l="0" t="0" r="0" b="0"/>
          <a:pathLst>
            <a:path>
              <a:moveTo>
                <a:pt x="2751931" y="337558"/>
              </a:moveTo>
              <a:arcTo wR="1726450" hR="1726450" stAng="18386407" swAng="1634754"/>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B26557E-85D6-4B67-A886-8C01C08F1C84}">
      <dsp:nvSpPr>
        <dsp:cNvPr id="0" name=""/>
        <dsp:cNvSpPr/>
      </dsp:nvSpPr>
      <dsp:spPr>
        <a:xfrm>
          <a:off x="3501958" y="1727286"/>
          <a:ext cx="1606771" cy="104440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i="0" kern="1200">
              <a:solidFill>
                <a:schemeClr val="tx1"/>
              </a:solidFill>
            </a:rPr>
            <a:t>Ready School</a:t>
          </a:r>
          <a:endParaRPr lang="en-US" sz="1900" b="1" kern="1200">
            <a:solidFill>
              <a:schemeClr val="tx1"/>
            </a:solidFill>
          </a:endParaRPr>
        </a:p>
      </dsp:txBody>
      <dsp:txXfrm>
        <a:off x="3552941" y="1778269"/>
        <a:ext cx="1504805" cy="942435"/>
      </dsp:txXfrm>
    </dsp:sp>
    <dsp:sp modelId="{BD946E9D-22C8-45DF-A690-ABF671780FB7}">
      <dsp:nvSpPr>
        <dsp:cNvPr id="0" name=""/>
        <dsp:cNvSpPr/>
      </dsp:nvSpPr>
      <dsp:spPr>
        <a:xfrm>
          <a:off x="852443" y="523037"/>
          <a:ext cx="3452900" cy="3452900"/>
        </a:xfrm>
        <a:custGeom>
          <a:avLst/>
          <a:gdLst/>
          <a:ahLst/>
          <a:cxnLst/>
          <a:rect l="0" t="0" r="0" b="0"/>
          <a:pathLst>
            <a:path>
              <a:moveTo>
                <a:pt x="3274002" y="2491768"/>
              </a:moveTo>
              <a:arcTo wR="1726450" hR="1726450" stAng="1578839" swAng="1634754"/>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E3868E8-9D25-4CF4-B326-8FC0C4C39964}">
      <dsp:nvSpPr>
        <dsp:cNvPr id="0" name=""/>
        <dsp:cNvSpPr/>
      </dsp:nvSpPr>
      <dsp:spPr>
        <a:xfrm>
          <a:off x="1775507" y="3453737"/>
          <a:ext cx="1606771" cy="104440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i="0" kern="1200">
              <a:solidFill>
                <a:schemeClr val="tx1"/>
              </a:solidFill>
            </a:rPr>
            <a:t>Ready Family </a:t>
          </a:r>
          <a:endParaRPr lang="en-US" sz="1900" b="1" kern="1200">
            <a:solidFill>
              <a:schemeClr val="tx1"/>
            </a:solidFill>
          </a:endParaRPr>
        </a:p>
      </dsp:txBody>
      <dsp:txXfrm>
        <a:off x="1826490" y="3504720"/>
        <a:ext cx="1504805" cy="942435"/>
      </dsp:txXfrm>
    </dsp:sp>
    <dsp:sp modelId="{211A4B71-408A-48CF-8A62-8BC1B275E0EA}">
      <dsp:nvSpPr>
        <dsp:cNvPr id="0" name=""/>
        <dsp:cNvSpPr/>
      </dsp:nvSpPr>
      <dsp:spPr>
        <a:xfrm>
          <a:off x="852443" y="523037"/>
          <a:ext cx="3452900" cy="3452900"/>
        </a:xfrm>
        <a:custGeom>
          <a:avLst/>
          <a:gdLst/>
          <a:ahLst/>
          <a:cxnLst/>
          <a:rect l="0" t="0" r="0" b="0"/>
          <a:pathLst>
            <a:path>
              <a:moveTo>
                <a:pt x="700969" y="3115341"/>
              </a:moveTo>
              <a:arcTo wR="1726450" hR="1726450" stAng="7586407" swAng="1634754"/>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E979FF8-2FB5-4970-965C-0C63DCAAA9C1}">
      <dsp:nvSpPr>
        <dsp:cNvPr id="0" name=""/>
        <dsp:cNvSpPr/>
      </dsp:nvSpPr>
      <dsp:spPr>
        <a:xfrm>
          <a:off x="49057" y="1727286"/>
          <a:ext cx="1606771" cy="104440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i="0" kern="1200">
              <a:solidFill>
                <a:schemeClr val="tx1"/>
              </a:solidFill>
            </a:rPr>
            <a:t>Ready Child </a:t>
          </a:r>
          <a:endParaRPr lang="en-US" sz="1900" b="1" kern="1200">
            <a:solidFill>
              <a:schemeClr val="tx1"/>
            </a:solidFill>
          </a:endParaRPr>
        </a:p>
      </dsp:txBody>
      <dsp:txXfrm>
        <a:off x="100040" y="1778269"/>
        <a:ext cx="1504805" cy="942435"/>
      </dsp:txXfrm>
    </dsp:sp>
    <dsp:sp modelId="{A1A5CF26-D54E-4DFC-9FC1-F832419FEC38}">
      <dsp:nvSpPr>
        <dsp:cNvPr id="0" name=""/>
        <dsp:cNvSpPr/>
      </dsp:nvSpPr>
      <dsp:spPr>
        <a:xfrm>
          <a:off x="852443" y="523037"/>
          <a:ext cx="3452900" cy="3452900"/>
        </a:xfrm>
        <a:custGeom>
          <a:avLst/>
          <a:gdLst/>
          <a:ahLst/>
          <a:cxnLst/>
          <a:rect l="0" t="0" r="0" b="0"/>
          <a:pathLst>
            <a:path>
              <a:moveTo>
                <a:pt x="178897" y="961132"/>
              </a:moveTo>
              <a:arcTo wR="1726450" hR="1726450" stAng="12378839" swAng="1634754"/>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CFCA6-8474-4C92-A36E-76E0BCCA0C7C}">
      <dsp:nvSpPr>
        <dsp:cNvPr id="0" name=""/>
        <dsp:cNvSpPr/>
      </dsp:nvSpPr>
      <dsp:spPr>
        <a:xfrm>
          <a:off x="725" y="1571637"/>
          <a:ext cx="2546635" cy="161711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49547F-6345-4AFD-8C9C-79994A06B5A2}">
      <dsp:nvSpPr>
        <dsp:cNvPr id="0" name=""/>
        <dsp:cNvSpPr/>
      </dsp:nvSpPr>
      <dsp:spPr>
        <a:xfrm>
          <a:off x="283685" y="1840449"/>
          <a:ext cx="2546635" cy="161711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t>Launched subgrants to support successful transitions </a:t>
          </a:r>
          <a:endParaRPr lang="en-US" sz="2000" b="1" kern="1200"/>
        </a:p>
      </dsp:txBody>
      <dsp:txXfrm>
        <a:off x="331049" y="1887813"/>
        <a:ext cx="2451907" cy="1522385"/>
      </dsp:txXfrm>
    </dsp:sp>
    <dsp:sp modelId="{9F9B2279-A26C-4C5F-88A9-3E2276ACCE72}">
      <dsp:nvSpPr>
        <dsp:cNvPr id="0" name=""/>
        <dsp:cNvSpPr/>
      </dsp:nvSpPr>
      <dsp:spPr>
        <a:xfrm>
          <a:off x="3113279" y="1571637"/>
          <a:ext cx="2546635" cy="161711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15C8DB-2B04-4B97-B559-F14EAC05BA61}">
      <dsp:nvSpPr>
        <dsp:cNvPr id="0" name=""/>
        <dsp:cNvSpPr/>
      </dsp:nvSpPr>
      <dsp:spPr>
        <a:xfrm>
          <a:off x="3396239" y="1840449"/>
          <a:ext cx="2546635" cy="161711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t>Developed a Transitions Toolkit </a:t>
          </a:r>
          <a:endParaRPr lang="en-US" sz="2000" b="1" kern="1200"/>
        </a:p>
      </dsp:txBody>
      <dsp:txXfrm>
        <a:off x="3443603" y="1887813"/>
        <a:ext cx="2451907" cy="15223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A8AF8-A288-44F1-A8A1-DB064F5CA417}">
      <dsp:nvSpPr>
        <dsp:cNvPr id="0" name=""/>
        <dsp:cNvSpPr/>
      </dsp:nvSpPr>
      <dsp:spPr>
        <a:xfrm>
          <a:off x="0" y="1502999"/>
          <a:ext cx="5943600" cy="50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3F9435-EABC-4D69-BC20-600EF1D2E6DA}">
      <dsp:nvSpPr>
        <dsp:cNvPr id="0" name=""/>
        <dsp:cNvSpPr/>
      </dsp:nvSpPr>
      <dsp:spPr>
        <a:xfrm>
          <a:off x="297180" y="1207799"/>
          <a:ext cx="4160520"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258" tIns="0" rIns="157258" bIns="0" numCol="1" spcCol="1270" anchor="ctr" anchorCtr="0">
          <a:noAutofit/>
        </a:bodyPr>
        <a:lstStyle/>
        <a:p>
          <a:pPr marL="0" lvl="0" indent="0" algn="l" defTabSz="889000">
            <a:lnSpc>
              <a:spcPct val="90000"/>
            </a:lnSpc>
            <a:spcBef>
              <a:spcPct val="0"/>
            </a:spcBef>
            <a:spcAft>
              <a:spcPct val="35000"/>
            </a:spcAft>
            <a:buNone/>
          </a:pPr>
          <a:r>
            <a:rPr lang="en-US" sz="2000" b="1" i="0" kern="1200" dirty="0">
              <a:solidFill>
                <a:schemeClr val="tx1"/>
              </a:solidFill>
            </a:rPr>
            <a:t>Read TA resources and state reports to learn strategies</a:t>
          </a:r>
          <a:endParaRPr lang="en-US" sz="2000" b="1" kern="1200" dirty="0">
            <a:solidFill>
              <a:schemeClr val="tx1"/>
            </a:solidFill>
          </a:endParaRPr>
        </a:p>
      </dsp:txBody>
      <dsp:txXfrm>
        <a:off x="326001" y="1236620"/>
        <a:ext cx="4102878" cy="532758"/>
      </dsp:txXfrm>
    </dsp:sp>
    <dsp:sp modelId="{19793019-87DD-4BA6-A748-48ECCF82F488}">
      <dsp:nvSpPr>
        <dsp:cNvPr id="0" name=""/>
        <dsp:cNvSpPr/>
      </dsp:nvSpPr>
      <dsp:spPr>
        <a:xfrm>
          <a:off x="0" y="2410199"/>
          <a:ext cx="5943600" cy="504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9A306C-74A3-49B2-8615-30E844BA5FCB}">
      <dsp:nvSpPr>
        <dsp:cNvPr id="0" name=""/>
        <dsp:cNvSpPr/>
      </dsp:nvSpPr>
      <dsp:spPr>
        <a:xfrm>
          <a:off x="297180" y="2114999"/>
          <a:ext cx="4160520" cy="590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258" tIns="0" rIns="157258" bIns="0" numCol="1" spcCol="1270" anchor="ctr" anchorCtr="0">
          <a:noAutofit/>
        </a:bodyPr>
        <a:lstStyle/>
        <a:p>
          <a:pPr marL="0" lvl="0" indent="0" algn="l" defTabSz="889000">
            <a:lnSpc>
              <a:spcPct val="90000"/>
            </a:lnSpc>
            <a:spcBef>
              <a:spcPct val="0"/>
            </a:spcBef>
            <a:spcAft>
              <a:spcPct val="35000"/>
            </a:spcAft>
            <a:buNone/>
          </a:pPr>
          <a:r>
            <a:rPr lang="en-US" sz="2000" b="1" i="0" kern="1200" dirty="0">
              <a:solidFill>
                <a:schemeClr val="tx1"/>
              </a:solidFill>
            </a:rPr>
            <a:t>Listen to the EC Policy Matters podcast (transition episode)</a:t>
          </a:r>
          <a:endParaRPr lang="en-US" sz="2000" b="1" kern="1200" dirty="0">
            <a:solidFill>
              <a:schemeClr val="tx1"/>
            </a:solidFill>
          </a:endParaRPr>
        </a:p>
      </dsp:txBody>
      <dsp:txXfrm>
        <a:off x="326001" y="2143820"/>
        <a:ext cx="4102878" cy="532758"/>
      </dsp:txXfrm>
    </dsp:sp>
    <dsp:sp modelId="{EE4CC9F7-D869-4621-B9FA-EAA668258507}">
      <dsp:nvSpPr>
        <dsp:cNvPr id="0" name=""/>
        <dsp:cNvSpPr/>
      </dsp:nvSpPr>
      <dsp:spPr>
        <a:xfrm>
          <a:off x="0" y="3317400"/>
          <a:ext cx="5943600" cy="504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0BC085-B024-4C77-9C42-D082424731C6}">
      <dsp:nvSpPr>
        <dsp:cNvPr id="0" name=""/>
        <dsp:cNvSpPr/>
      </dsp:nvSpPr>
      <dsp:spPr>
        <a:xfrm>
          <a:off x="297180" y="3022199"/>
          <a:ext cx="4160520" cy="590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258" tIns="0" rIns="157258"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Request state TA through PDG B-5 staff</a:t>
          </a:r>
        </a:p>
      </dsp:txBody>
      <dsp:txXfrm>
        <a:off x="326001" y="3051020"/>
        <a:ext cx="4102878"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0424" cy="467311"/>
          </a:xfrm>
          <a:prstGeom prst="rect">
            <a:avLst/>
          </a:prstGeom>
        </p:spPr>
        <p:txBody>
          <a:bodyPr vert="horz" lIns="92098" tIns="46049" rIns="92098" bIns="46049" rtlCol="0"/>
          <a:lstStyle>
            <a:lvl1pPr algn="l">
              <a:defRPr sz="1200"/>
            </a:lvl1pPr>
          </a:lstStyle>
          <a:p>
            <a:endParaRPr lang="en-US"/>
          </a:p>
        </p:txBody>
      </p:sp>
      <p:sp>
        <p:nvSpPr>
          <p:cNvPr id="3" name="Date Placeholder 2"/>
          <p:cNvSpPr>
            <a:spLocks noGrp="1"/>
          </p:cNvSpPr>
          <p:nvPr>
            <p:ph type="dt" idx="1"/>
          </p:nvPr>
        </p:nvSpPr>
        <p:spPr>
          <a:xfrm>
            <a:off x="3882816" y="0"/>
            <a:ext cx="2970424" cy="467311"/>
          </a:xfrm>
          <a:prstGeom prst="rect">
            <a:avLst/>
          </a:prstGeom>
        </p:spPr>
        <p:txBody>
          <a:bodyPr vert="horz" lIns="92098" tIns="46049" rIns="92098" bIns="46049" rtlCol="0"/>
          <a:lstStyle>
            <a:lvl1pPr algn="r">
              <a:defRPr sz="1200"/>
            </a:lvl1pPr>
          </a:lstStyle>
          <a:p>
            <a:fld id="{F0EF0EF8-8516-6B47-B888-3F39A8A32B62}" type="datetimeFigureOut">
              <a:rPr lang="en-US" smtClean="0"/>
              <a:t>9/23/2022</a:t>
            </a:fld>
            <a:endParaRPr lang="en-US"/>
          </a:p>
        </p:txBody>
      </p:sp>
      <p:sp>
        <p:nvSpPr>
          <p:cNvPr id="4" name="Slide Image Placeholder 3"/>
          <p:cNvSpPr>
            <a:spLocks noGrp="1" noRot="1" noChangeAspect="1"/>
          </p:cNvSpPr>
          <p:nvPr>
            <p:ph type="sldImg" idx="2"/>
          </p:nvPr>
        </p:nvSpPr>
        <p:spPr>
          <a:xfrm>
            <a:off x="633413" y="1165225"/>
            <a:ext cx="5588000" cy="3143250"/>
          </a:xfrm>
          <a:prstGeom prst="rect">
            <a:avLst/>
          </a:prstGeom>
          <a:noFill/>
          <a:ln w="12700">
            <a:solidFill>
              <a:prstClr val="black"/>
            </a:solidFill>
          </a:ln>
        </p:spPr>
        <p:txBody>
          <a:bodyPr vert="horz" lIns="92098" tIns="46049" rIns="92098" bIns="46049" rtlCol="0" anchor="ctr"/>
          <a:lstStyle/>
          <a:p>
            <a:endParaRPr lang="en-US"/>
          </a:p>
        </p:txBody>
      </p:sp>
      <p:sp>
        <p:nvSpPr>
          <p:cNvPr id="5" name="Notes Placeholder 4"/>
          <p:cNvSpPr>
            <a:spLocks noGrp="1"/>
          </p:cNvSpPr>
          <p:nvPr>
            <p:ph type="body" sz="quarter" idx="3"/>
          </p:nvPr>
        </p:nvSpPr>
        <p:spPr>
          <a:xfrm>
            <a:off x="685483" y="4482297"/>
            <a:ext cx="5483860" cy="3667333"/>
          </a:xfrm>
          <a:prstGeom prst="rect">
            <a:avLst/>
          </a:prstGeom>
        </p:spPr>
        <p:txBody>
          <a:bodyPr vert="horz" lIns="92098" tIns="46049" rIns="92098" bIns="460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0424" cy="467310"/>
          </a:xfrm>
          <a:prstGeom prst="rect">
            <a:avLst/>
          </a:prstGeom>
        </p:spPr>
        <p:txBody>
          <a:bodyPr vert="horz" lIns="92098" tIns="46049" rIns="92098" bIns="46049" rtlCol="0" anchor="b"/>
          <a:lstStyle>
            <a:lvl1pPr algn="l">
              <a:defRPr sz="1200"/>
            </a:lvl1pPr>
          </a:lstStyle>
          <a:p>
            <a:endParaRPr lang="en-US"/>
          </a:p>
        </p:txBody>
      </p:sp>
      <p:sp>
        <p:nvSpPr>
          <p:cNvPr id="7" name="Slide Number Placeholder 6"/>
          <p:cNvSpPr>
            <a:spLocks noGrp="1"/>
          </p:cNvSpPr>
          <p:nvPr>
            <p:ph type="sldNum" sz="quarter" idx="5"/>
          </p:nvPr>
        </p:nvSpPr>
        <p:spPr>
          <a:xfrm>
            <a:off x="3882816" y="8846554"/>
            <a:ext cx="2970424" cy="467310"/>
          </a:xfrm>
          <a:prstGeom prst="rect">
            <a:avLst/>
          </a:prstGeom>
        </p:spPr>
        <p:txBody>
          <a:bodyPr vert="horz" lIns="92098" tIns="46049" rIns="92098" bIns="46049" rtlCol="0" anchor="b"/>
          <a:lstStyle>
            <a:lvl1pPr algn="r">
              <a:defRPr sz="1200"/>
            </a:lvl1pPr>
          </a:lstStyle>
          <a:p>
            <a:fld id="{FA2F1899-964F-F14E-A6DA-C5D24B6704FF}" type="slidenum">
              <a:rPr lang="en-US" smtClean="0"/>
              <a:t>‹#›</a:t>
            </a:fld>
            <a:endParaRPr lang="en-US"/>
          </a:p>
        </p:txBody>
      </p:sp>
    </p:spTree>
    <p:extLst>
      <p:ext uri="{BB962C8B-B14F-4D97-AF65-F5344CB8AC3E}">
        <p14:creationId xmlns:p14="http://schemas.microsoft.com/office/powerpoint/2010/main" val="3898462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a:t>
            </a:r>
          </a:p>
          <a:p>
            <a:endParaRPr lang="en-US" dirty="0">
              <a:cs typeface="Calibri"/>
            </a:endParaRPr>
          </a:p>
          <a:p>
            <a:r>
              <a:rPr lang="en-US" dirty="0"/>
              <a:t>Welcome.  &lt;Introduce ourselves and the Center&gt;</a:t>
            </a:r>
            <a:endParaRPr lang="en-US" dirty="0">
              <a:cs typeface="Calibri"/>
            </a:endParaRPr>
          </a:p>
          <a:p>
            <a:endParaRPr lang="en-US" dirty="0">
              <a:cs typeface="Calibri"/>
            </a:endParaRPr>
          </a:p>
          <a:p>
            <a:r>
              <a:rPr lang="en-US" dirty="0">
                <a:cs typeface="Calibri"/>
              </a:rPr>
              <a:t>Direct folks to the handout – PDF in the Cvent app – or editable version available by following this QR code.  Let us know if you have any trouble accessing and we will support you.</a:t>
            </a:r>
          </a:p>
          <a:p>
            <a:endParaRPr lang="en-US" dirty="0">
              <a:cs typeface="Calibri"/>
            </a:endParaRPr>
          </a:p>
        </p:txBody>
      </p:sp>
      <p:sp>
        <p:nvSpPr>
          <p:cNvPr id="4" name="Slide Number Placeholder 3"/>
          <p:cNvSpPr>
            <a:spLocks noGrp="1"/>
          </p:cNvSpPr>
          <p:nvPr>
            <p:ph type="sldNum" sz="quarter" idx="5"/>
          </p:nvPr>
        </p:nvSpPr>
        <p:spPr/>
        <p:txBody>
          <a:bodyPr/>
          <a:lstStyle/>
          <a:p>
            <a:fld id="{FA2F1899-964F-F14E-A6DA-C5D24B6704FF}" type="slidenum">
              <a:rPr lang="en-US" smtClean="0"/>
              <a:t>1</a:t>
            </a:fld>
            <a:endParaRPr lang="en-US"/>
          </a:p>
        </p:txBody>
      </p:sp>
    </p:spTree>
    <p:extLst>
      <p:ext uri="{BB962C8B-B14F-4D97-AF65-F5344CB8AC3E}">
        <p14:creationId xmlns:p14="http://schemas.microsoft.com/office/powerpoint/2010/main" val="671781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Howard </a:t>
            </a:r>
          </a:p>
          <a:p>
            <a:endParaRPr lang="en-US" dirty="0"/>
          </a:p>
          <a:p>
            <a:r>
              <a:rPr lang="en-US" dirty="0"/>
              <a:t>Transitions are an intentional focus for PDG B-5 and were included in the funding opportunity announcement. Note the orange text. It further explained that it could be accomplished through the major activities by: </a:t>
            </a:r>
          </a:p>
          <a:p>
            <a:pPr marL="172684" indent="-172684">
              <a:buFont typeface="Arial" panose="020B0604020202020204" pitchFamily="34" charset="0"/>
              <a:buChar char="•"/>
            </a:pPr>
            <a:r>
              <a:rPr lang="en-US" dirty="0"/>
              <a:t>Using existing federal, state, and local resources efficiently to strengthen the delivery of existing programs.</a:t>
            </a:r>
          </a:p>
          <a:p>
            <a:pPr marL="172684" indent="-172684">
              <a:buFont typeface="Arial" panose="020B0604020202020204" pitchFamily="34" charset="0"/>
              <a:buChar char="•"/>
            </a:pPr>
            <a:r>
              <a:rPr lang="en-US" dirty="0"/>
              <a:t>Improving the coordination and delivery of services across models and funding streams in the state's mixed delivery system. </a:t>
            </a:r>
          </a:p>
          <a:p>
            <a:pPr marL="172684" indent="-172684">
              <a:buFont typeface="Arial" panose="020B0604020202020204" pitchFamily="34" charset="0"/>
              <a:buChar char="•"/>
            </a:pPr>
            <a:r>
              <a:rPr lang="en-US" dirty="0"/>
              <a:t>Developing recommendations to better use existing resources to improve the overall participation of children, particularly vulnerable, underserved, or unserved children and children with, or at risk for, disabilities, in a mixed delivery system.</a:t>
            </a:r>
          </a:p>
          <a:p>
            <a:pPr marL="172684" indent="-172684">
              <a:buFont typeface="Arial" panose="020B0604020202020204" pitchFamily="34" charset="0"/>
              <a:buChar char="•"/>
            </a:pPr>
            <a:r>
              <a:rPr lang="en-US" dirty="0"/>
              <a:t>Maximizing family and parental choice.</a:t>
            </a:r>
          </a:p>
          <a:p>
            <a:pPr marL="172684" indent="-172684">
              <a:buFont typeface="Arial" panose="020B0604020202020204" pitchFamily="34" charset="0"/>
              <a:buChar char="•"/>
            </a:pPr>
            <a:r>
              <a:rPr lang="en-US" dirty="0"/>
              <a:t>Enhancing school readiness for children from low-income and disadvantaged families, effectively transitioning children into elementary school.</a:t>
            </a:r>
          </a:p>
          <a:p>
            <a:endParaRPr lang="en-US" dirty="0"/>
          </a:p>
        </p:txBody>
      </p:sp>
      <p:sp>
        <p:nvSpPr>
          <p:cNvPr id="4" name="Slide Number Placeholder 3"/>
          <p:cNvSpPr>
            <a:spLocks noGrp="1"/>
          </p:cNvSpPr>
          <p:nvPr>
            <p:ph type="sldNum" sz="quarter" idx="5"/>
          </p:nvPr>
        </p:nvSpPr>
        <p:spPr/>
        <p:txBody>
          <a:bodyPr/>
          <a:lstStyle/>
          <a:p>
            <a:fld id="{FA2F1899-964F-F14E-A6DA-C5D24B6704FF}" type="slidenum">
              <a:rPr lang="en-US" smtClean="0"/>
              <a:t>10</a:t>
            </a:fld>
            <a:endParaRPr lang="en-US"/>
          </a:p>
        </p:txBody>
      </p:sp>
    </p:spTree>
    <p:extLst>
      <p:ext uri="{BB962C8B-B14F-4D97-AF65-F5344CB8AC3E}">
        <p14:creationId xmlns:p14="http://schemas.microsoft.com/office/powerpoint/2010/main" val="114030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Howard </a:t>
            </a:r>
          </a:p>
          <a:p>
            <a:endParaRPr lang="en-US"/>
          </a:p>
          <a:p>
            <a:r>
              <a:rPr lang="en-US" dirty="0"/>
              <a:t>Do you see your state’s </a:t>
            </a:r>
            <a:r>
              <a:rPr lang="en-US"/>
              <a:t>or territory’s </a:t>
            </a:r>
            <a:r>
              <a:rPr lang="en-US" dirty="0"/>
              <a:t>status in this map? Is this new information to you</a:t>
            </a:r>
            <a:r>
              <a:rPr lang="en-US"/>
              <a:t>? Or</a:t>
            </a:r>
            <a:r>
              <a:rPr lang="en-US" dirty="0"/>
              <a:t> are you already familiar – or better yet </a:t>
            </a:r>
            <a:r>
              <a:rPr lang="en-US"/>
              <a:t>involved </a:t>
            </a:r>
            <a:r>
              <a:rPr lang="en-US" dirty="0"/>
              <a:t>– </a:t>
            </a:r>
            <a:r>
              <a:rPr lang="en-US"/>
              <a:t>with </a:t>
            </a:r>
            <a:r>
              <a:rPr lang="en-US" dirty="0"/>
              <a:t>the work?</a:t>
            </a:r>
          </a:p>
          <a:p>
            <a:endParaRPr lang="en-US" dirty="0"/>
          </a:p>
          <a:p>
            <a:r>
              <a:rPr lang="en-US"/>
              <a:t>The Administration for Children and Families (</a:t>
            </a:r>
            <a:r>
              <a:rPr lang="en-US" dirty="0"/>
              <a:t>ACF</a:t>
            </a:r>
            <a:r>
              <a:rPr lang="en-US"/>
              <a:t>)</a:t>
            </a:r>
            <a:r>
              <a:rPr lang="en-US" dirty="0"/>
              <a:t> has released the forecast, but the full application is </a:t>
            </a:r>
            <a:r>
              <a:rPr lang="en-US"/>
              <a:t>coming soon</a:t>
            </a:r>
            <a:r>
              <a:rPr lang="en-US" dirty="0"/>
              <a:t> for the next round of initial and renewal grants.</a:t>
            </a:r>
          </a:p>
        </p:txBody>
      </p:sp>
      <p:sp>
        <p:nvSpPr>
          <p:cNvPr id="4" name="Slide Number Placeholder 3"/>
          <p:cNvSpPr>
            <a:spLocks noGrp="1"/>
          </p:cNvSpPr>
          <p:nvPr>
            <p:ph type="sldNum" sz="quarter" idx="5"/>
          </p:nvPr>
        </p:nvSpPr>
        <p:spPr/>
        <p:txBody>
          <a:bodyPr/>
          <a:lstStyle/>
          <a:p>
            <a:fld id="{FA2F1899-964F-F14E-A6DA-C5D24B6704FF}" type="slidenum">
              <a:rPr lang="en-US" smtClean="0"/>
              <a:t>11</a:t>
            </a:fld>
            <a:endParaRPr lang="en-US"/>
          </a:p>
        </p:txBody>
      </p:sp>
    </p:spTree>
    <p:extLst>
      <p:ext uri="{BB962C8B-B14F-4D97-AF65-F5344CB8AC3E}">
        <p14:creationId xmlns:p14="http://schemas.microsoft.com/office/powerpoint/2010/main" val="3617474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Howard </a:t>
            </a:r>
          </a:p>
          <a:p>
            <a:endParaRPr lang="en-US" b="0" dirty="0"/>
          </a:p>
          <a:p>
            <a:r>
              <a:rPr lang="en-US" b="0" dirty="0"/>
              <a:t>In 2020, ACF and the Office of Early Childhood Development reported on the innovative transition activities in states’ renewal applications. In the report, transitions activities are broken out across 4 areas. </a:t>
            </a:r>
            <a:r>
              <a:rPr lang="en-US" b="1" i="1" dirty="0"/>
              <a:t>[STRATEGIES ARE INCLUDED ON the 2</a:t>
            </a:r>
            <a:r>
              <a:rPr lang="en-US" b="1" i="1" baseline="30000" dirty="0"/>
              <a:t>nd</a:t>
            </a:r>
            <a:r>
              <a:rPr lang="en-US" b="1" i="1" dirty="0"/>
              <a:t> PAGE OF YOUR HANDOUT]</a:t>
            </a:r>
          </a:p>
          <a:p>
            <a:endParaRPr lang="en-US" b="1" dirty="0"/>
          </a:p>
          <a:p>
            <a:r>
              <a:rPr lang="en-US" b="0" dirty="0"/>
              <a:t>The first is </a:t>
            </a:r>
            <a:r>
              <a:rPr lang="en-US" b="1" dirty="0"/>
              <a:t>Support for children transitioning from IDEA Part B to Part C. </a:t>
            </a:r>
            <a:r>
              <a:rPr lang="en-US" b="0" dirty="0"/>
              <a:t>Some state activities include:</a:t>
            </a:r>
          </a:p>
          <a:p>
            <a:pPr marL="172684" indent="-172684">
              <a:buFont typeface="Arial" panose="020B0604020202020204" pitchFamily="34" charset="0"/>
              <a:buChar char="•"/>
            </a:pPr>
            <a:r>
              <a:rPr lang="en-US" dirty="0"/>
              <a:t>Using a family engagement specialist to support transitions </a:t>
            </a:r>
          </a:p>
          <a:p>
            <a:pPr marL="172684" indent="-172684">
              <a:buFont typeface="Arial" panose="020B0604020202020204" pitchFamily="34" charset="0"/>
              <a:buChar char="•"/>
            </a:pPr>
            <a:r>
              <a:rPr lang="en-US" dirty="0"/>
              <a:t>Increasing availability of information for parents about developmental targets, screenings, and readiness </a:t>
            </a:r>
          </a:p>
          <a:p>
            <a:pPr marL="172684" indent="-172684">
              <a:buFont typeface="Arial" panose="020B0604020202020204" pitchFamily="34" charset="0"/>
              <a:buChar char="•"/>
            </a:pPr>
            <a:r>
              <a:rPr lang="en-US" dirty="0"/>
              <a:t>Providing subgrants to communities to support IDEA transition practices</a:t>
            </a:r>
          </a:p>
          <a:p>
            <a:pPr marL="172684" indent="-172684">
              <a:buFont typeface="Arial" panose="020B0604020202020204" pitchFamily="34" charset="0"/>
              <a:buChar char="•"/>
            </a:pPr>
            <a:r>
              <a:rPr lang="en-US" dirty="0"/>
              <a:t>Providing families with resources, community trainings, and coaching related to eligibility, accessing services, and screenings</a:t>
            </a:r>
          </a:p>
          <a:p>
            <a:pPr marL="172684" indent="-172684">
              <a:buFont typeface="Arial" panose="020B0604020202020204" pitchFamily="34" charset="0"/>
              <a:buChar char="•"/>
            </a:pPr>
            <a:r>
              <a:rPr lang="en-US" dirty="0"/>
              <a:t>Piloting a program called “Bridges,” which is a coordination program for families aging out of Part C </a:t>
            </a:r>
          </a:p>
          <a:p>
            <a:pPr marL="172684" indent="-172684">
              <a:buFont typeface="Arial" panose="020B0604020202020204" pitchFamily="34" charset="0"/>
              <a:buChar char="•"/>
            </a:pPr>
            <a:r>
              <a:rPr lang="en-US" dirty="0"/>
              <a:t>Piloting a program called “Lighthouse,” which is a program that promotes alignment of screening practices between Part C and Part B </a:t>
            </a:r>
          </a:p>
          <a:p>
            <a:pPr marL="172684" indent="-172684">
              <a:buFont typeface="Arial" panose="020B0604020202020204" pitchFamily="34" charset="0"/>
              <a:buChar char="•"/>
            </a:pPr>
            <a:r>
              <a:rPr lang="en-US" dirty="0"/>
              <a:t>Gathering a strategic group to assess family needs related to Part C to Part B transitions, with the intention of developing a warm hand-off system</a:t>
            </a:r>
          </a:p>
          <a:p>
            <a:pPr marL="172684" indent="-172684">
              <a:buFont typeface="Arial" panose="020B0604020202020204" pitchFamily="34" charset="0"/>
              <a:buChar char="•"/>
            </a:pPr>
            <a:r>
              <a:rPr lang="en-US" dirty="0"/>
              <a:t>Developing an online parent portal and mobile app to support families navigating special education transitions (the app will include a texting component)</a:t>
            </a:r>
          </a:p>
          <a:p>
            <a:pPr marL="172684" indent="-172684">
              <a:buFont typeface="Arial" panose="020B0604020202020204" pitchFamily="34" charset="0"/>
              <a:buChar char="•"/>
            </a:pPr>
            <a:r>
              <a:rPr lang="en-US" dirty="0"/>
              <a:t>Creating materials to guide and support families through the transition from Part B to Part C</a:t>
            </a:r>
          </a:p>
          <a:p>
            <a:pPr marL="172684" indent="-172684">
              <a:buFont typeface="Arial" panose="020B0604020202020204" pitchFamily="34" charset="0"/>
              <a:buChar char="•"/>
            </a:pPr>
            <a:r>
              <a:rPr lang="en-US" dirty="0"/>
              <a:t>Creating a Family Navigator program that will provide information to families and support them in accessing services, including the transition from Part C to Part B</a:t>
            </a:r>
          </a:p>
          <a:p>
            <a:pPr marL="172684" indent="-172684">
              <a:buFont typeface="Arial" panose="020B0604020202020204" pitchFamily="34" charset="0"/>
              <a:buChar char="•"/>
            </a:pPr>
            <a:r>
              <a:rPr lang="en-US" dirty="0"/>
              <a:t>Increase families’ awareness of supports and transitions from Part C to Part B for Deaf children or children who are hard of hearing, including a peer-coaching program</a:t>
            </a:r>
          </a:p>
          <a:p>
            <a:endParaRPr lang="en-US" b="0" dirty="0"/>
          </a:p>
          <a:p>
            <a:r>
              <a:rPr lang="en-US" b="0" dirty="0"/>
              <a:t>The second is </a:t>
            </a:r>
            <a:r>
              <a:rPr lang="en-US" b="1" dirty="0"/>
              <a:t>Readiness support</a:t>
            </a:r>
            <a:r>
              <a:rPr lang="en-US" b="0" dirty="0"/>
              <a:t>. Activities include:</a:t>
            </a:r>
          </a:p>
          <a:p>
            <a:pPr marL="172684" indent="-172684">
              <a:buFont typeface="Arial" panose="020B0604020202020204" pitchFamily="34" charset="0"/>
              <a:buChar char="•"/>
            </a:pPr>
            <a:r>
              <a:rPr lang="en-US" dirty="0"/>
              <a:t>Kindergarten readiness public awareness campaigns</a:t>
            </a:r>
          </a:p>
          <a:p>
            <a:pPr marL="172684" indent="-172684">
              <a:buFont typeface="Arial" panose="020B0604020202020204" pitchFamily="34" charset="0"/>
              <a:buChar char="•"/>
            </a:pPr>
            <a:r>
              <a:rPr lang="en-US" dirty="0"/>
              <a:t>Public awareness campaign to promote parent involvement </a:t>
            </a:r>
          </a:p>
          <a:p>
            <a:endParaRPr lang="en-US" b="1" dirty="0"/>
          </a:p>
          <a:p>
            <a:r>
              <a:rPr lang="en-US" b="0" dirty="0"/>
              <a:t>For the third area, </a:t>
            </a:r>
            <a:r>
              <a:rPr lang="en-US" b="1" dirty="0"/>
              <a:t>professional development, </a:t>
            </a:r>
            <a:r>
              <a:rPr lang="en-US" b="0" dirty="0"/>
              <a:t>activities include:</a:t>
            </a:r>
          </a:p>
          <a:p>
            <a:pPr marL="172684" indent="-172684">
              <a:buFont typeface="Arial" panose="020B0604020202020204" pitchFamily="34" charset="0"/>
              <a:buChar char="•"/>
            </a:pPr>
            <a:r>
              <a:rPr lang="en-US" dirty="0"/>
              <a:t>Developing training to support best practices for facilitating transitions </a:t>
            </a:r>
          </a:p>
          <a:p>
            <a:pPr marL="172684" indent="-172684">
              <a:buFont typeface="Arial" panose="020B0604020202020204" pitchFamily="34" charset="0"/>
              <a:buChar char="•"/>
            </a:pPr>
            <a:r>
              <a:rPr lang="en-US" dirty="0"/>
              <a:t>Facilitating joint professional development with early childhood and elementary educators to foster collaboration </a:t>
            </a:r>
          </a:p>
          <a:p>
            <a:pPr marL="172684" indent="-172684">
              <a:buFont typeface="Arial" panose="020B0604020202020204" pitchFamily="34" charset="0"/>
              <a:buChar char="•"/>
            </a:pPr>
            <a:r>
              <a:rPr lang="en-US" dirty="0"/>
              <a:t>Expanding content on transitions to professional development for early childhood educators, targeted knowledge of evidence-based transition practices, ways to prepare and support families during the transition to kindergarten, ways to align curricula to kindergarten and the early grades, and assessment practices to ensure that receiving districts have a full picture of children entering kindergarten</a:t>
            </a:r>
          </a:p>
          <a:p>
            <a:pPr marL="172684" indent="-172684">
              <a:buFont typeface="Arial" panose="020B0604020202020204" pitchFamily="34" charset="0"/>
              <a:buChar char="•"/>
            </a:pPr>
            <a:r>
              <a:rPr lang="en-US" dirty="0"/>
              <a:t>Including transitions content as a requirement for credentials </a:t>
            </a:r>
          </a:p>
          <a:p>
            <a:endParaRPr lang="en-US" b="1" dirty="0"/>
          </a:p>
          <a:p>
            <a:r>
              <a:rPr lang="en-US" b="0" dirty="0"/>
              <a:t>Finally, under </a:t>
            </a:r>
            <a:r>
              <a:rPr lang="en-US" b="1" dirty="0"/>
              <a:t>transitions summits, toolkits, and guidelines,</a:t>
            </a:r>
            <a:r>
              <a:rPr lang="en-US" b="0" dirty="0"/>
              <a:t> activities include:</a:t>
            </a:r>
          </a:p>
          <a:p>
            <a:pPr marL="172684" indent="-172684">
              <a:buFont typeface="Arial" panose="020B0604020202020204" pitchFamily="34" charset="0"/>
              <a:buChar char="•"/>
            </a:pPr>
            <a:r>
              <a:rPr lang="en-US" dirty="0"/>
              <a:t>Convening task forces or workgroups</a:t>
            </a:r>
          </a:p>
          <a:p>
            <a:pPr marL="172684" indent="-172684">
              <a:buFont typeface="Arial" panose="020B0604020202020204" pitchFamily="34" charset="0"/>
              <a:buChar char="•"/>
            </a:pPr>
            <a:r>
              <a:rPr lang="en-US" dirty="0"/>
              <a:t>Hosting annual summits to foster collaboration between early childhood and elementary educators </a:t>
            </a:r>
          </a:p>
          <a:p>
            <a:pPr marL="172684" indent="-172684">
              <a:buFont typeface="Arial" panose="020B0604020202020204" pitchFamily="34" charset="0"/>
              <a:buChar char="•"/>
            </a:pPr>
            <a:r>
              <a:rPr lang="en-US" dirty="0"/>
              <a:t>Developing transition guidelines, toolkits, or roadmaps at the district and local levels</a:t>
            </a:r>
          </a:p>
          <a:p>
            <a:pPr marL="172684" indent="-172684">
              <a:buFont typeface="Arial" panose="020B0604020202020204" pitchFamily="34" charset="0"/>
              <a:buChar char="•"/>
            </a:pPr>
            <a:r>
              <a:rPr lang="en-US" dirty="0"/>
              <a:t>Piloting transition guidelines with the intent to scale up statewide </a:t>
            </a:r>
          </a:p>
          <a:p>
            <a:endParaRPr lang="en-US" b="1" dirty="0"/>
          </a:p>
          <a:p>
            <a:r>
              <a:rPr lang="en-US" b="0" dirty="0"/>
              <a:t>Some</a:t>
            </a:r>
            <a:r>
              <a:rPr lang="en-US" b="1" dirty="0"/>
              <a:t> other activities </a:t>
            </a:r>
            <a:r>
              <a:rPr lang="en-US" b="0" dirty="0"/>
              <a:t>include</a:t>
            </a:r>
            <a:r>
              <a:rPr lang="en-US" b="1" dirty="0"/>
              <a:t>:</a:t>
            </a:r>
          </a:p>
          <a:p>
            <a:pPr marL="172684" indent="-172684">
              <a:buFont typeface="Arial" panose="020B0604020202020204" pitchFamily="34" charset="0"/>
              <a:buChar char="•"/>
            </a:pPr>
            <a:r>
              <a:rPr lang="en-US" dirty="0"/>
              <a:t>Expanding data systems to include early childhood education experiences </a:t>
            </a:r>
          </a:p>
          <a:p>
            <a:pPr marL="172684" indent="-172684">
              <a:buFont typeface="Arial" panose="020B0604020202020204" pitchFamily="34" charset="0"/>
              <a:buChar char="•"/>
            </a:pPr>
            <a:r>
              <a:rPr lang="en-US" dirty="0"/>
              <a:t>Creating a transition coordinator position at the state level </a:t>
            </a:r>
          </a:p>
          <a:p>
            <a:pPr marL="172684" indent="-172684">
              <a:buFont typeface="Arial" panose="020B0604020202020204" pitchFamily="34" charset="0"/>
              <a:buChar char="•"/>
            </a:pPr>
            <a:r>
              <a:rPr lang="en-US" dirty="0"/>
              <a:t>Expanding home visiting programs where kindergarten teachers visit incoming students </a:t>
            </a:r>
          </a:p>
          <a:p>
            <a:endParaRPr lang="en-US" dirty="0"/>
          </a:p>
        </p:txBody>
      </p:sp>
      <p:sp>
        <p:nvSpPr>
          <p:cNvPr id="4" name="Slide Number Placeholder 3"/>
          <p:cNvSpPr>
            <a:spLocks noGrp="1"/>
          </p:cNvSpPr>
          <p:nvPr>
            <p:ph type="sldNum" sz="quarter" idx="5"/>
          </p:nvPr>
        </p:nvSpPr>
        <p:spPr/>
        <p:txBody>
          <a:bodyPr/>
          <a:lstStyle/>
          <a:p>
            <a:fld id="{FA2F1899-964F-F14E-A6DA-C5D24B6704FF}" type="slidenum">
              <a:rPr lang="en-US" smtClean="0"/>
              <a:t>12</a:t>
            </a:fld>
            <a:endParaRPr lang="en-US"/>
          </a:p>
        </p:txBody>
      </p:sp>
    </p:spTree>
    <p:extLst>
      <p:ext uri="{BB962C8B-B14F-4D97-AF65-F5344CB8AC3E}">
        <p14:creationId xmlns:p14="http://schemas.microsoft.com/office/powerpoint/2010/main" val="3895226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Howard </a:t>
            </a:r>
          </a:p>
          <a:p>
            <a:r>
              <a:rPr lang="en-US" dirty="0"/>
              <a:t>In May 2021, the PDG B-5 TA Center released a brief about how PDG B-5 Grantees adapted their transition activities due to the pandemic. Through interviews and state reports, we learned the following: </a:t>
            </a:r>
          </a:p>
          <a:p>
            <a:endParaRPr lang="en-US" dirty="0"/>
          </a:p>
          <a:p>
            <a:r>
              <a:rPr lang="en-US" b="0" dirty="0"/>
              <a:t>There were </a:t>
            </a:r>
            <a:r>
              <a:rPr lang="en-US" b="1" dirty="0"/>
              <a:t>delayed beginnings:</a:t>
            </a:r>
            <a:r>
              <a:rPr lang="en-US" dirty="0"/>
              <a:t> Contracting/procurement had to prioritize COVID-19 response over grant activities.</a:t>
            </a:r>
          </a:p>
          <a:p>
            <a:endParaRPr lang="en-US" dirty="0"/>
          </a:p>
          <a:p>
            <a:r>
              <a:rPr lang="en-US" b="0" dirty="0"/>
              <a:t>There was a </a:t>
            </a:r>
            <a:r>
              <a:rPr lang="en-US" b="1" dirty="0"/>
              <a:t>shifting of priorities:</a:t>
            </a:r>
            <a:r>
              <a:rPr lang="en-US" dirty="0"/>
              <a:t> State teams had to focus on supporting the immediate needs of children and families. </a:t>
            </a:r>
            <a:r>
              <a:rPr lang="en-US" sz="1800" dirty="0">
                <a:latin typeface="Segoe UI" panose="020B0502040204020203" pitchFamily="34" charset="0"/>
              </a:rPr>
              <a:t>This delayed workgroup activities, decreased bandwidth to participate on advisory councils, and put the development of resources and tools on hold.</a:t>
            </a:r>
            <a:endParaRPr lang="en-US" dirty="0"/>
          </a:p>
          <a:p>
            <a:endParaRPr lang="en-US" dirty="0"/>
          </a:p>
          <a:p>
            <a:r>
              <a:rPr lang="en-US" b="0" dirty="0"/>
              <a:t>States had to </a:t>
            </a:r>
            <a:r>
              <a:rPr lang="en-US" b="1" dirty="0"/>
              <a:t>address staffing concerns:</a:t>
            </a:r>
            <a:r>
              <a:rPr lang="en-US" dirty="0"/>
              <a:t> Some states experienced staffing freezes during the pandemic, or hiring took longer than normal for state agencies. This caused delays in beginning some of the grant work and connecting with communities.</a:t>
            </a:r>
          </a:p>
          <a:p>
            <a:endParaRPr lang="en-US" dirty="0"/>
          </a:p>
          <a:p>
            <a:r>
              <a:rPr lang="en-US" b="0" dirty="0"/>
              <a:t>States also had to </a:t>
            </a:r>
            <a:r>
              <a:rPr lang="en-US" b="1" dirty="0"/>
              <a:t>adapt to virtual environments:</a:t>
            </a:r>
            <a:r>
              <a:rPr lang="en-US" dirty="0"/>
              <a:t> Some states had planned summits on transitions but had to adapt them to virtual summits or series of informational webinars to convey the information. However, in some cases, this led to increased flexibility, and more people were able to attend. Which leads me to my next point. </a:t>
            </a:r>
          </a:p>
          <a:p>
            <a:endParaRPr lang="en-US" dirty="0"/>
          </a:p>
          <a:p>
            <a:r>
              <a:rPr lang="en-US" b="0" dirty="0"/>
              <a:t>With all these challenges, there were some </a:t>
            </a:r>
            <a:r>
              <a:rPr lang="en-US" b="1" dirty="0"/>
              <a:t>unexpected benefits from COVID-19:</a:t>
            </a:r>
            <a:r>
              <a:rPr lang="en-US" dirty="0"/>
              <a:t> Some states will continue to offer parents and families virtual and face-to-face learning experiences on transitions. Additionally, the pandemic forced programs to streamline the process for parents and families to enroll their children, which resulted in a smoother transitions process. </a:t>
            </a:r>
          </a:p>
          <a:p>
            <a:endParaRPr lang="en-US" dirty="0"/>
          </a:p>
        </p:txBody>
      </p:sp>
      <p:sp>
        <p:nvSpPr>
          <p:cNvPr id="4" name="Slide Number Placeholder 3"/>
          <p:cNvSpPr>
            <a:spLocks noGrp="1"/>
          </p:cNvSpPr>
          <p:nvPr>
            <p:ph type="sldNum" sz="quarter" idx="5"/>
          </p:nvPr>
        </p:nvSpPr>
        <p:spPr/>
        <p:txBody>
          <a:bodyPr/>
          <a:lstStyle/>
          <a:p>
            <a:fld id="{FA2F1899-964F-F14E-A6DA-C5D24B6704FF}" type="slidenum">
              <a:rPr lang="en-US" smtClean="0"/>
              <a:t>13</a:t>
            </a:fld>
            <a:endParaRPr lang="en-US"/>
          </a:p>
        </p:txBody>
      </p:sp>
    </p:spTree>
    <p:extLst>
      <p:ext uri="{BB962C8B-B14F-4D97-AF65-F5344CB8AC3E}">
        <p14:creationId xmlns:p14="http://schemas.microsoft.com/office/powerpoint/2010/main" val="664090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Howard </a:t>
            </a:r>
          </a:p>
          <a:p>
            <a:r>
              <a:rPr lang="en-US" dirty="0"/>
              <a:t>Let’s discuss some national lessons learned through research, practice, as well as some things we have learned from states.</a:t>
            </a:r>
          </a:p>
          <a:p>
            <a:endParaRPr lang="en-US" dirty="0"/>
          </a:p>
          <a:p>
            <a:r>
              <a:rPr lang="en-US" dirty="0"/>
              <a:t>First, </a:t>
            </a:r>
            <a:r>
              <a:rPr lang="en-US" b="1" dirty="0"/>
              <a:t>transitions are bidirectional</a:t>
            </a:r>
            <a:r>
              <a:rPr lang="en-US" dirty="0"/>
              <a:t>. There is a sending and a receiving side. </a:t>
            </a:r>
          </a:p>
          <a:p>
            <a:endParaRPr lang="en-US" dirty="0"/>
          </a:p>
          <a:p>
            <a:r>
              <a:rPr lang="en-US" b="1" dirty="0"/>
              <a:t>Developing strategic partnerships </a:t>
            </a:r>
            <a:r>
              <a:rPr lang="en-US" dirty="0"/>
              <a:t>across agencies, within agencies, and within the community.</a:t>
            </a:r>
          </a:p>
          <a:p>
            <a:endParaRPr lang="en-US" dirty="0"/>
          </a:p>
          <a:p>
            <a:r>
              <a:rPr lang="en-US" b="1" dirty="0"/>
              <a:t>Strong family engagement components</a:t>
            </a:r>
            <a:r>
              <a:rPr lang="en-US" dirty="0"/>
              <a:t>: culturally and linguistically responsive to family needs, and ensuring that families are at the center of program design.</a:t>
            </a:r>
          </a:p>
          <a:p>
            <a:endParaRPr lang="en-US" dirty="0"/>
          </a:p>
          <a:p>
            <a:r>
              <a:rPr lang="en-US" b="1" dirty="0"/>
              <a:t>Shared language/understanding </a:t>
            </a:r>
            <a:r>
              <a:rPr lang="en-US" dirty="0"/>
              <a:t>across programs and services. Ensuring programs and services are all on the same page (shared vision or purpose).</a:t>
            </a:r>
          </a:p>
          <a:p>
            <a:endParaRPr lang="en-US" dirty="0"/>
          </a:p>
          <a:p>
            <a:r>
              <a:rPr lang="en-US" b="1" dirty="0"/>
              <a:t>Joint professional development </a:t>
            </a:r>
            <a:r>
              <a:rPr lang="en-US" dirty="0"/>
              <a:t>across ECCE, kindergarten, and elementary programs.</a:t>
            </a:r>
          </a:p>
          <a:p>
            <a:endParaRPr lang="en-US" dirty="0"/>
          </a:p>
          <a:p>
            <a:r>
              <a:rPr lang="en-US" b="1" dirty="0"/>
              <a:t>Building strong relationships</a:t>
            </a:r>
            <a:r>
              <a:rPr lang="en-US" dirty="0"/>
              <a:t>: Building trusting relationships can take time; strong relationships within and across agencies and community organizations are key. This quote really resonated with me [read quote].</a:t>
            </a:r>
          </a:p>
          <a:p>
            <a:endParaRPr lang="en-US" dirty="0"/>
          </a:p>
        </p:txBody>
      </p:sp>
      <p:sp>
        <p:nvSpPr>
          <p:cNvPr id="4" name="Slide Number Placeholder 3"/>
          <p:cNvSpPr>
            <a:spLocks noGrp="1"/>
          </p:cNvSpPr>
          <p:nvPr>
            <p:ph type="sldNum" sz="quarter" idx="5"/>
          </p:nvPr>
        </p:nvSpPr>
        <p:spPr/>
        <p:txBody>
          <a:bodyPr/>
          <a:lstStyle/>
          <a:p>
            <a:fld id="{FA2F1899-964F-F14E-A6DA-C5D24B6704FF}" type="slidenum">
              <a:rPr lang="en-US" smtClean="0"/>
              <a:t>14</a:t>
            </a:fld>
            <a:endParaRPr lang="en-US"/>
          </a:p>
        </p:txBody>
      </p:sp>
    </p:spTree>
    <p:extLst>
      <p:ext uri="{BB962C8B-B14F-4D97-AF65-F5344CB8AC3E}">
        <p14:creationId xmlns:p14="http://schemas.microsoft.com/office/powerpoint/2010/main" val="1183552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984">
              <a:defRPr/>
            </a:pPr>
            <a:r>
              <a:rPr lang="en-US" dirty="0"/>
              <a:t>Howard </a:t>
            </a:r>
          </a:p>
          <a:p>
            <a:pPr defTabSz="920984">
              <a:defRPr/>
            </a:pPr>
            <a:r>
              <a:rPr lang="en-US" dirty="0"/>
              <a:t>In many </a:t>
            </a:r>
            <a:r>
              <a:rPr lang="en-US" dirty="0" err="1"/>
              <a:t>PDG</a:t>
            </a:r>
            <a:r>
              <a:rPr lang="en-US" dirty="0"/>
              <a:t> B-5 renewal states, exciting transitions work is happening. However, I wanted to focus on a Washington, Minnesota, and Kansas to share their recent developments. </a:t>
            </a:r>
          </a:p>
          <a:p>
            <a:endParaRPr lang="en-US" dirty="0"/>
          </a:p>
        </p:txBody>
      </p:sp>
      <p:sp>
        <p:nvSpPr>
          <p:cNvPr id="4" name="Slide Number Placeholder 3"/>
          <p:cNvSpPr>
            <a:spLocks noGrp="1"/>
          </p:cNvSpPr>
          <p:nvPr>
            <p:ph type="sldNum" sz="quarter" idx="5"/>
          </p:nvPr>
        </p:nvSpPr>
        <p:spPr/>
        <p:txBody>
          <a:bodyPr/>
          <a:lstStyle/>
          <a:p>
            <a:fld id="{FA2F1899-964F-F14E-A6DA-C5D24B6704FF}" type="slidenum">
              <a:rPr lang="en-US" smtClean="0"/>
              <a:t>15</a:t>
            </a:fld>
            <a:endParaRPr lang="en-US"/>
          </a:p>
        </p:txBody>
      </p:sp>
    </p:spTree>
    <p:extLst>
      <p:ext uri="{BB962C8B-B14F-4D97-AF65-F5344CB8AC3E}">
        <p14:creationId xmlns:p14="http://schemas.microsoft.com/office/powerpoint/2010/main" val="4232091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Howard </a:t>
            </a:r>
          </a:p>
          <a:p>
            <a:r>
              <a:rPr lang="en-US" dirty="0">
                <a:cs typeface="Calibri" panose="020F0502020204030204"/>
              </a:rPr>
              <a:t>In Washington:</a:t>
            </a:r>
          </a:p>
          <a:p>
            <a:pPr marL="172684" indent="-172684">
              <a:buFont typeface="Arial"/>
              <a:buChar char="•"/>
            </a:pPr>
            <a:r>
              <a:rPr lang="en-US" dirty="0">
                <a:cs typeface="Calibri" panose="020F0502020204030204"/>
              </a:rPr>
              <a:t>Department of Children, Youth, and Families (DCYF) and Office of Superintendent of Public Instruction (OSPI)</a:t>
            </a:r>
          </a:p>
          <a:p>
            <a:pPr marL="172684" indent="-172684">
              <a:buFont typeface="Arial"/>
              <a:buChar char="•"/>
            </a:pPr>
            <a:r>
              <a:rPr lang="en-US" dirty="0">
                <a:cs typeface="Calibri" panose="020F0502020204030204"/>
              </a:rPr>
              <a:t>100 Schools Initiative and Transitional Kindergarten </a:t>
            </a:r>
          </a:p>
          <a:p>
            <a:pPr marL="172684" indent="-172684">
              <a:buFont typeface="Arial"/>
              <a:buChar char="•"/>
            </a:pPr>
            <a:r>
              <a:rPr lang="en-US" dirty="0">
                <a:cs typeface="Calibri" panose="020F0502020204030204"/>
              </a:rPr>
              <a:t>Accomplishments from 2020 to 2022</a:t>
            </a:r>
          </a:p>
          <a:p>
            <a:pPr marL="172684" indent="-172684">
              <a:buFont typeface="Arial"/>
              <a:buChar char="•"/>
            </a:pPr>
            <a:r>
              <a:rPr lang="en-US" dirty="0">
                <a:cs typeface="Calibri" panose="020F0502020204030204"/>
              </a:rPr>
              <a:t>In 2020, the state focused on:</a:t>
            </a:r>
          </a:p>
          <a:p>
            <a:pPr marL="633176" lvl="1" indent="-172684">
              <a:buFont typeface="Arial"/>
              <a:buChar char="•"/>
            </a:pPr>
            <a:r>
              <a:rPr lang="en-US" dirty="0">
                <a:cs typeface="Calibri" panose="020F0502020204030204"/>
              </a:rPr>
              <a:t>Aligning its work streams, expanding collaboration, and leveraging partnerships</a:t>
            </a:r>
          </a:p>
          <a:p>
            <a:pPr marL="633176" lvl="1" indent="-172684">
              <a:buFont typeface="Arial"/>
              <a:buChar char="•"/>
            </a:pPr>
            <a:r>
              <a:rPr lang="en-US" dirty="0"/>
              <a:t>Starting to implement the 100 Schools Initiative, which is an initiative through the Office of Head Start, selected as an initial approach to support community-school and birth-5/kindergarten-12th grade partnerships</a:t>
            </a:r>
            <a:endParaRPr lang="en-US" dirty="0">
              <a:cs typeface="Calibri" panose="020F0502020204030204"/>
            </a:endParaRPr>
          </a:p>
          <a:p>
            <a:pPr marL="633176" lvl="1" indent="-172684">
              <a:buFont typeface="Arial"/>
              <a:buChar char="•"/>
            </a:pPr>
            <a:r>
              <a:rPr lang="en-US" dirty="0"/>
              <a:t>Reviewing existing work streams to identify support opportunities for engagement. This resulted in expanded support and participation of the Office of Head Start, OSPI’s Office of Native Education, Title I Part A/Learning Assistance Program, Migrant Education, Bilingual Education, Early Childhood Special Education, DCYF Inclusion and Trauma Informed Care, and the Washington Association for Head Start and Early Childhood Education and Assistance Program (ECEAP).</a:t>
            </a:r>
            <a:r>
              <a:rPr lang="en-US" dirty="0">
                <a:cs typeface="Calibri" panose="020F0502020204030204"/>
              </a:rPr>
              <a:t> </a:t>
            </a:r>
          </a:p>
          <a:p>
            <a:pPr marL="172684" indent="-172684">
              <a:buFont typeface="Arial"/>
              <a:buChar char="•"/>
            </a:pPr>
            <a:r>
              <a:rPr lang="en-US" dirty="0">
                <a:cs typeface="Calibri" panose="020F0502020204030204"/>
              </a:rPr>
              <a:t>In 2021:</a:t>
            </a:r>
          </a:p>
          <a:p>
            <a:pPr marL="633176" lvl="1" indent="-172684">
              <a:buFont typeface="Arial"/>
              <a:buChar char="•"/>
            </a:pPr>
            <a:r>
              <a:rPr lang="en-US" dirty="0"/>
              <a:t>Transitional Kindergarten was identified as a pivotal access point to strengthening transitions for underserved families and demonstrated need for inclusive classrooms across Washington.</a:t>
            </a:r>
          </a:p>
          <a:p>
            <a:pPr marL="633176" lvl="1" indent="-172684">
              <a:buFont typeface="Arial"/>
              <a:buChar char="•"/>
            </a:pPr>
            <a:r>
              <a:rPr lang="en-US" dirty="0"/>
              <a:t>WA leads identified a need for systems to incorporate family voice, leadership, and advocacy to support effective transitions. Their specific populations of focus include historically marginalized and underserved groups: including children with disabilities, children from migrant and immigrant communities, children of Black/African American or Native heritage, among others.</a:t>
            </a:r>
          </a:p>
          <a:p>
            <a:pPr marL="633176" lvl="1" indent="-172684">
              <a:buFont typeface="Arial"/>
              <a:buChar char="•"/>
            </a:pPr>
            <a:endParaRPr lang="en-US" dirty="0"/>
          </a:p>
          <a:p>
            <a:pPr marL="172684" indent="-172684">
              <a:buFont typeface="Arial" panose="020B0604020202020204" pitchFamily="34" charset="0"/>
              <a:buChar char="•"/>
            </a:pPr>
            <a:r>
              <a:rPr lang="en-US" dirty="0"/>
              <a:t>In 2022:</a:t>
            </a:r>
          </a:p>
          <a:p>
            <a:pPr marL="633176" lvl="1" indent="-172684">
              <a:buFont typeface="Arial"/>
              <a:buChar char="•"/>
            </a:pPr>
            <a:r>
              <a:rPr lang="en-US" dirty="0"/>
              <a:t>DCYF and OSPI are offering family voice listening sessions through spring 2022. This has included the engagement of tribal families.</a:t>
            </a:r>
          </a:p>
          <a:p>
            <a:pPr marL="633176" lvl="1" indent="-172684">
              <a:buFont typeface="Arial"/>
              <a:buChar char="•"/>
            </a:pPr>
            <a:r>
              <a:rPr lang="en-US" dirty="0"/>
              <a:t>Strengthening early learning transitions to explore an inclusive learning collaboration with the Washington Pyramid Model.</a:t>
            </a:r>
          </a:p>
          <a:p>
            <a:pPr marL="633176" lvl="1" indent="-172684">
              <a:buFont typeface="Arial"/>
              <a:buChar char="•"/>
            </a:pPr>
            <a:r>
              <a:rPr lang="en-US" dirty="0"/>
              <a:t>WA 0-5 and Beyond Transition Manual is in development.</a:t>
            </a:r>
          </a:p>
          <a:p>
            <a:endParaRPr lang="en-US" dirty="0"/>
          </a:p>
        </p:txBody>
      </p:sp>
      <p:sp>
        <p:nvSpPr>
          <p:cNvPr id="4" name="Slide Number Placeholder 3"/>
          <p:cNvSpPr>
            <a:spLocks noGrp="1"/>
          </p:cNvSpPr>
          <p:nvPr>
            <p:ph type="sldNum" sz="quarter" idx="5"/>
          </p:nvPr>
        </p:nvSpPr>
        <p:spPr/>
        <p:txBody>
          <a:bodyPr/>
          <a:lstStyle/>
          <a:p>
            <a:fld id="{FA2F1899-964F-F14E-A6DA-C5D24B6704FF}" type="slidenum">
              <a:rPr lang="en-US" smtClean="0"/>
              <a:t>16</a:t>
            </a:fld>
            <a:endParaRPr lang="en-US"/>
          </a:p>
        </p:txBody>
      </p:sp>
    </p:spTree>
    <p:extLst>
      <p:ext uri="{BB962C8B-B14F-4D97-AF65-F5344CB8AC3E}">
        <p14:creationId xmlns:p14="http://schemas.microsoft.com/office/powerpoint/2010/main" val="2049884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Howard </a:t>
            </a:r>
          </a:p>
          <a:p>
            <a:endParaRPr lang="en-US">
              <a:cs typeface="Calibri" panose="020F0502020204030204"/>
            </a:endParaRPr>
          </a:p>
          <a:p>
            <a:r>
              <a:rPr lang="en-US">
                <a:cs typeface="Calibri" panose="020F0502020204030204"/>
              </a:rPr>
              <a:t>Minnesota has embraced the ready community, ready school, ready family, ready child framework </a:t>
            </a:r>
          </a:p>
          <a:p>
            <a:pPr marL="172684" indent="-172684">
              <a:buFont typeface="Arial"/>
              <a:buChar char="•"/>
            </a:pPr>
            <a:r>
              <a:rPr lang="en-US">
                <a:cs typeface="Calibri" panose="020F0502020204030204"/>
              </a:rPr>
              <a:t>General transitions overview:</a:t>
            </a:r>
          </a:p>
          <a:p>
            <a:pPr marL="633176" lvl="1" indent="-172684">
              <a:buFont typeface="Arial"/>
              <a:buChar char="•"/>
            </a:pPr>
            <a:r>
              <a:rPr lang="en-US">
                <a:cs typeface="Calibri" panose="020F0502020204030204"/>
              </a:rPr>
              <a:t>Partnering with families</a:t>
            </a:r>
          </a:p>
          <a:p>
            <a:pPr marL="633176" lvl="1" indent="-172684">
              <a:buFont typeface="Arial"/>
              <a:buChar char="•"/>
            </a:pPr>
            <a:r>
              <a:rPr lang="en-US">
                <a:cs typeface="Calibri" panose="020F0502020204030204"/>
              </a:rPr>
              <a:t>Getting to know the child </a:t>
            </a:r>
          </a:p>
          <a:p>
            <a:pPr marL="633176" lvl="1" indent="-172684">
              <a:buFont typeface="Arial"/>
              <a:buChar char="•"/>
            </a:pPr>
            <a:r>
              <a:rPr lang="en-US">
                <a:cs typeface="Calibri" panose="020F0502020204030204"/>
              </a:rPr>
              <a:t>Collaborating with schools, programs, and community partners </a:t>
            </a:r>
          </a:p>
          <a:p>
            <a:pPr marL="172684" indent="-172684">
              <a:buFont typeface="Arial"/>
              <a:buChar char="•"/>
            </a:pPr>
            <a:r>
              <a:rPr lang="en-US">
                <a:cs typeface="Calibri" panose="020F0502020204030204"/>
              </a:rPr>
              <a:t>Developed a transitions toolkit  </a:t>
            </a:r>
          </a:p>
          <a:p>
            <a:pPr marL="172684" indent="-172684">
              <a:buFont typeface="Arial"/>
              <a:buChar char="•"/>
            </a:pPr>
            <a:r>
              <a:rPr lang="en-US">
                <a:cs typeface="Calibri" panose="020F0502020204030204"/>
              </a:rPr>
              <a:t>Created videos on transitions, from various perspectives </a:t>
            </a:r>
          </a:p>
          <a:p>
            <a:pPr marL="172684" indent="-172684">
              <a:buFont typeface="Arial"/>
              <a:buChar char="•"/>
            </a:pPr>
            <a:r>
              <a:rPr lang="en-US">
                <a:cs typeface="Calibri" panose="020F0502020204030204"/>
              </a:rPr>
              <a:t>Has a variety of additional resources: </a:t>
            </a:r>
            <a:r>
              <a:rPr lang="en-US"/>
              <a:t>Early Learning Outreach, Enrollment, Transition and Instruction</a:t>
            </a:r>
            <a:endParaRPr lang="en-US">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FA2F1899-964F-F14E-A6DA-C5D24B6704FF}" type="slidenum">
              <a:rPr lang="en-US" smtClean="0"/>
              <a:t>17</a:t>
            </a:fld>
            <a:endParaRPr lang="en-US"/>
          </a:p>
        </p:txBody>
      </p:sp>
    </p:spTree>
    <p:extLst>
      <p:ext uri="{BB962C8B-B14F-4D97-AF65-F5344CB8AC3E}">
        <p14:creationId xmlns:p14="http://schemas.microsoft.com/office/powerpoint/2010/main" val="3143085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Howard </a:t>
            </a:r>
          </a:p>
          <a:p>
            <a:endParaRPr lang="en-US">
              <a:cs typeface="Calibri"/>
            </a:endParaRPr>
          </a:p>
          <a:p>
            <a:r>
              <a:rPr lang="en-US">
                <a:cs typeface="Calibri"/>
              </a:rPr>
              <a:t>In Kansas, the focus is on developing subgrants for Kindergarten Readiness.</a:t>
            </a:r>
          </a:p>
          <a:p>
            <a:pPr marL="633176" lvl="1" indent="-172684">
              <a:buFont typeface="Arial"/>
              <a:buChar char="•"/>
            </a:pPr>
            <a:r>
              <a:rPr lang="en-US" b="1">
                <a:cs typeface="Calibri"/>
              </a:rPr>
              <a:t>The goal </a:t>
            </a:r>
            <a:r>
              <a:rPr lang="en-US" b="0">
                <a:cs typeface="Calibri"/>
              </a:rPr>
              <a:t>is to support </a:t>
            </a:r>
            <a:r>
              <a:rPr lang="en-US">
                <a:cs typeface="Calibri"/>
              </a:rPr>
              <a:t>the successful transitions of children from early childhood settings.</a:t>
            </a:r>
          </a:p>
          <a:p>
            <a:pPr marL="633176" lvl="1" indent="-172684">
              <a:buFont typeface="Arial"/>
              <a:buChar char="•"/>
            </a:pPr>
            <a:r>
              <a:rPr lang="en-US" b="0" i="0">
                <a:solidFill>
                  <a:srgbClr val="333333"/>
                </a:solidFill>
                <a:effectLst/>
                <a:latin typeface="Open Sans" panose="020B0606030504020204" pitchFamily="34" charset="0"/>
              </a:rPr>
              <a:t>The grant helps to sustain and support community-led efforts to meet the individual needs and learning levels of children as well as provide education and training opportunities for parents and early child care professionals. </a:t>
            </a:r>
          </a:p>
          <a:p>
            <a:pPr marL="633176" lvl="1" indent="-172684" defTabSz="920984">
              <a:buFont typeface="Arial"/>
              <a:buChar char="•"/>
              <a:defRPr/>
            </a:pPr>
            <a:r>
              <a:rPr lang="en-US">
                <a:cs typeface="Calibri"/>
              </a:rPr>
              <a:t>The grantees will form teams of 6-10 members, select priority areas of focus, and identify strategies to improve kindergarten readiness in their communities.</a:t>
            </a:r>
          </a:p>
          <a:p>
            <a:pPr marL="460492" lvl="1" defTabSz="920984">
              <a:defRPr/>
            </a:pPr>
            <a:endParaRPr lang="en-US" b="0">
              <a:cs typeface="Calibri"/>
            </a:endParaRPr>
          </a:p>
          <a:p>
            <a:pPr marL="172684" indent="-172684">
              <a:buFont typeface="Arial"/>
              <a:buChar char="•"/>
            </a:pPr>
            <a:r>
              <a:rPr lang="en-US">
                <a:cs typeface="Calibri"/>
              </a:rPr>
              <a:t>The state recently developed a new transitions toolkit. It includes the benefits of transition planning, a memorandum of understanding (MOU) work plan template, example milestones, data sharing activities, and potential partners for communities' kindergarten transitions MOUs.</a:t>
            </a:r>
          </a:p>
          <a:p>
            <a:endParaRPr lang="en-US"/>
          </a:p>
        </p:txBody>
      </p:sp>
      <p:sp>
        <p:nvSpPr>
          <p:cNvPr id="4" name="Slide Number Placeholder 3"/>
          <p:cNvSpPr>
            <a:spLocks noGrp="1"/>
          </p:cNvSpPr>
          <p:nvPr>
            <p:ph type="sldNum" sz="quarter" idx="5"/>
          </p:nvPr>
        </p:nvSpPr>
        <p:spPr/>
        <p:txBody>
          <a:bodyPr/>
          <a:lstStyle/>
          <a:p>
            <a:fld id="{FA2F1899-964F-F14E-A6DA-C5D24B6704FF}" type="slidenum">
              <a:rPr lang="en-US" smtClean="0"/>
              <a:t>18</a:t>
            </a:fld>
            <a:endParaRPr lang="en-US"/>
          </a:p>
        </p:txBody>
      </p:sp>
    </p:spTree>
    <p:extLst>
      <p:ext uri="{BB962C8B-B14F-4D97-AF65-F5344CB8AC3E}">
        <p14:creationId xmlns:p14="http://schemas.microsoft.com/office/powerpoint/2010/main" val="1707890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to start </a:t>
            </a:r>
          </a:p>
          <a:p>
            <a:endParaRPr lang="en-US" dirty="0"/>
          </a:p>
          <a:p>
            <a:r>
              <a:rPr lang="en-US" dirty="0"/>
              <a:t>And now we have a real treat – a chance to hear from a state live and in person!  Before we begin, please know no state has fully cracked the nut on all the transitions, so our guests are here to be transparent, hopefully share some strategies, but also be real about the challenges they face.  Think of this as a fishbowl activity – or a chance to be a fly on the wall in a conversation. </a:t>
            </a:r>
            <a:r>
              <a:rPr lang="en-US" dirty="0">
                <a:sym typeface="Wingdings" panose="05000000000000000000" pitchFamily="2" charset="2"/>
              </a:rPr>
              <a:t></a:t>
            </a:r>
            <a:endParaRPr lang="en-US" dirty="0"/>
          </a:p>
          <a:p>
            <a:endParaRPr lang="en-US" dirty="0"/>
          </a:p>
          <a:p>
            <a:r>
              <a:rPr lang="en-US" dirty="0"/>
              <a:t>Please join me in welcoming two representatives from Alabama, their Part C and Part B coordinators, Amy and Stephanie.</a:t>
            </a:r>
          </a:p>
          <a:p>
            <a:endParaRPr lang="en-US" dirty="0"/>
          </a:p>
          <a:p>
            <a:r>
              <a:rPr lang="en-US" dirty="0"/>
              <a:t>Ladies, thank you so much for joining us.</a:t>
            </a:r>
          </a:p>
          <a:p>
            <a:endParaRPr lang="en-US" dirty="0"/>
          </a:p>
          <a:p>
            <a:pPr marL="345369"/>
            <a:r>
              <a:rPr lang="en-US" sz="1800" b="1" dirty="0">
                <a:solidFill>
                  <a:srgbClr val="E84C22"/>
                </a:solidFill>
                <a:latin typeface="Calibri" panose="020F0502020204030204" pitchFamily="34" charset="0"/>
                <a:ea typeface="Calibri" panose="020F0502020204030204" pitchFamily="34" charset="0"/>
              </a:rPr>
              <a:t>Conversation with state leaders - Questions for Amy and Stephanie:</a:t>
            </a:r>
            <a:endParaRPr lang="en-US" sz="1800" b="1" dirty="0">
              <a:latin typeface="Calibri" panose="020F0502020204030204" pitchFamily="34" charset="0"/>
              <a:ea typeface="Calibri" panose="020F0502020204030204" pitchFamily="34" charset="0"/>
            </a:endParaRPr>
          </a:p>
          <a:p>
            <a:pPr marL="345369" indent="-345369" fontAlgn="ctr">
              <a:buSzPts val="1000"/>
              <a:buFont typeface="Symbol" panose="05050102010706020507" pitchFamily="18" charset="2"/>
              <a:buChar char=""/>
              <a:tabLst>
                <a:tab pos="460492" algn="l"/>
              </a:tabLst>
            </a:pPr>
            <a:r>
              <a:rPr lang="en-US" sz="1800" dirty="0">
                <a:solidFill>
                  <a:srgbClr val="000000"/>
                </a:solidFill>
                <a:latin typeface="Calibri" panose="020F0502020204030204" pitchFamily="34" charset="0"/>
                <a:ea typeface="Times New Roman" panose="02020603050405020304" pitchFamily="18" charset="0"/>
              </a:rPr>
              <a:t>Can you begin by introducing yourselves, your roles, and how long you've served in these capacities?</a:t>
            </a:r>
          </a:p>
          <a:p>
            <a:pPr fontAlgn="ctr">
              <a:buSzPts val="1000"/>
              <a:tabLst>
                <a:tab pos="460492" algn="l"/>
              </a:tabLst>
            </a:pPr>
            <a:endParaRPr lang="en-US" sz="1800" dirty="0">
              <a:solidFill>
                <a:srgbClr val="E84C22"/>
              </a:solidFill>
              <a:latin typeface="Calibri" panose="020F0502020204030204" pitchFamily="34" charset="0"/>
              <a:ea typeface="Calibri" panose="020F0502020204030204" pitchFamily="34" charset="0"/>
            </a:endParaRPr>
          </a:p>
          <a:p>
            <a:pPr marL="345369" indent="-345369" fontAlgn="ctr">
              <a:buSzPts val="1000"/>
              <a:buFont typeface="Symbol" panose="05050102010706020507" pitchFamily="18" charset="2"/>
              <a:buChar char=""/>
              <a:tabLst>
                <a:tab pos="460492" algn="l"/>
              </a:tabLst>
            </a:pPr>
            <a:r>
              <a:rPr lang="en-US" sz="1800" dirty="0">
                <a:solidFill>
                  <a:srgbClr val="000000"/>
                </a:solidFill>
                <a:latin typeface="Calibri" panose="020F0502020204030204" pitchFamily="34" charset="0"/>
                <a:ea typeface="Times New Roman" panose="02020603050405020304" pitchFamily="18" charset="0"/>
              </a:rPr>
              <a:t>When you think about what's going well in transition planning in Alabama, what comes to mind? &lt;share about the importance and power of relationships&gt;</a:t>
            </a:r>
          </a:p>
          <a:p>
            <a:pPr fontAlgn="ctr">
              <a:buSzPts val="1000"/>
              <a:tabLst>
                <a:tab pos="460492" algn="l"/>
              </a:tabLst>
            </a:pPr>
            <a:endParaRPr lang="en-US" sz="1800" dirty="0">
              <a:solidFill>
                <a:srgbClr val="E84C22"/>
              </a:solidFill>
              <a:latin typeface="Calibri" panose="020F0502020204030204" pitchFamily="34" charset="0"/>
              <a:ea typeface="Calibri" panose="020F0502020204030204" pitchFamily="34" charset="0"/>
            </a:endParaRPr>
          </a:p>
          <a:p>
            <a:pPr marL="345369" indent="-345369" fontAlgn="ctr">
              <a:buSzPts val="1000"/>
              <a:buFont typeface="Symbol" panose="05050102010706020507" pitchFamily="18" charset="2"/>
              <a:buChar char=""/>
              <a:tabLst>
                <a:tab pos="460492" algn="l"/>
              </a:tabLst>
            </a:pPr>
            <a:r>
              <a:rPr lang="en-US" sz="1800" dirty="0">
                <a:solidFill>
                  <a:srgbClr val="000000"/>
                </a:solidFill>
                <a:latin typeface="Calibri" panose="020F0502020204030204" pitchFamily="34" charset="0"/>
                <a:ea typeface="Times New Roman" panose="02020603050405020304" pitchFamily="18" charset="0"/>
              </a:rPr>
              <a:t>What advice would you have for folks who are new to their roles - or who don't have a strong relationship across agencies right now?  How could they foster trust and partnership like you have?</a:t>
            </a:r>
          </a:p>
          <a:p>
            <a:pPr marL="345369" indent="-345369" fontAlgn="ctr">
              <a:buSzPts val="1000"/>
              <a:buFont typeface="Symbol" panose="05050102010706020507" pitchFamily="18" charset="2"/>
              <a:buChar char=""/>
              <a:tabLst>
                <a:tab pos="460492" algn="l"/>
              </a:tabLst>
            </a:pPr>
            <a:endParaRPr lang="en-US" sz="1800" dirty="0">
              <a:solidFill>
                <a:srgbClr val="E84C22"/>
              </a:solidFill>
              <a:latin typeface="Calibri" panose="020F0502020204030204" pitchFamily="34" charset="0"/>
              <a:ea typeface="Calibri" panose="020F0502020204030204" pitchFamily="34" charset="0"/>
            </a:endParaRPr>
          </a:p>
          <a:p>
            <a:pPr marL="345369" indent="-345369" fontAlgn="ctr">
              <a:buSzPts val="1000"/>
              <a:buFont typeface="Symbol" panose="05050102010706020507" pitchFamily="18" charset="2"/>
              <a:buChar char=""/>
              <a:tabLst>
                <a:tab pos="460492" algn="l"/>
              </a:tabLst>
            </a:pPr>
            <a:r>
              <a:rPr lang="en-US" sz="1800" dirty="0">
                <a:solidFill>
                  <a:srgbClr val="000000"/>
                </a:solidFill>
                <a:latin typeface="Calibri" panose="020F0502020204030204" pitchFamily="34" charset="0"/>
                <a:ea typeface="Times New Roman" panose="02020603050405020304" pitchFamily="18" charset="0"/>
              </a:rPr>
              <a:t>In addition to having good rapport, I know there's information sharing across your offices.  Can you tell us a bit more about the way you share data to ensure that there's a smooth transition for children and families between part C and part B? &lt;tell us about the monthly data sharing&gt;</a:t>
            </a:r>
          </a:p>
          <a:p>
            <a:pPr marL="345369" indent="-345369" fontAlgn="ctr">
              <a:buSzPts val="1000"/>
              <a:buFont typeface="Symbol" panose="05050102010706020507" pitchFamily="18" charset="2"/>
              <a:buChar char=""/>
              <a:tabLst>
                <a:tab pos="460492" algn="l"/>
              </a:tabLst>
            </a:pPr>
            <a:endParaRPr lang="en-US" sz="1800" dirty="0">
              <a:solidFill>
                <a:srgbClr val="E84C22"/>
              </a:solidFill>
              <a:latin typeface="Calibri" panose="020F0502020204030204" pitchFamily="34" charset="0"/>
              <a:ea typeface="Calibri" panose="020F0502020204030204" pitchFamily="34" charset="0"/>
            </a:endParaRPr>
          </a:p>
          <a:p>
            <a:pPr marL="345369" indent="-345369" fontAlgn="ctr">
              <a:buSzPts val="1000"/>
              <a:buFont typeface="Symbol" panose="05050102010706020507" pitchFamily="18" charset="2"/>
              <a:buChar char=""/>
              <a:tabLst>
                <a:tab pos="460492" algn="l"/>
              </a:tabLst>
            </a:pPr>
            <a:r>
              <a:rPr lang="en-US" sz="1800" dirty="0">
                <a:solidFill>
                  <a:srgbClr val="000000"/>
                </a:solidFill>
                <a:latin typeface="Calibri" panose="020F0502020204030204" pitchFamily="34" charset="0"/>
                <a:ea typeface="Times New Roman" panose="02020603050405020304" pitchFamily="18" charset="0"/>
              </a:rPr>
              <a:t>Alabama recently developed a transitions toolkit.  Can you share a bit about what's in the toolkit - and how you are planning to leverage the toolkit to build a more systematic approach to transitions? &lt;share about how you share it at trainings, conferences, newsletter, etc.&gt;</a:t>
            </a:r>
            <a:endParaRPr lang="en-US" sz="1800" dirty="0">
              <a:solidFill>
                <a:srgbClr val="E84C22"/>
              </a:solidFill>
              <a:latin typeface="Calibri" panose="020F0502020204030204" pitchFamily="34" charset="0"/>
              <a:ea typeface="Calibri" panose="020F0502020204030204" pitchFamily="34" charset="0"/>
            </a:endParaRPr>
          </a:p>
          <a:p>
            <a:endParaRPr lang="en-US" dirty="0"/>
          </a:p>
          <a:p>
            <a:pPr defTabSz="920984"/>
            <a:r>
              <a:rPr lang="en-US" sz="1800" b="1" dirty="0">
                <a:latin typeface="Calibri" panose="020F0502020204030204" pitchFamily="34" charset="0"/>
                <a:ea typeface="Times New Roman" panose="02020603050405020304" pitchFamily="18" charset="0"/>
              </a:rPr>
              <a:t>ASK THE AUDIENCE: </a:t>
            </a:r>
            <a:r>
              <a:rPr lang="en-US" sz="1800" dirty="0">
                <a:latin typeface="Calibri" panose="020F0502020204030204" pitchFamily="34" charset="0"/>
                <a:ea typeface="Times New Roman" panose="02020603050405020304" pitchFamily="18" charset="0"/>
              </a:rPr>
              <a:t>What resonates with you from what Amy and Stephanie shared? And what questions do you have for them?</a:t>
            </a:r>
            <a:endParaRPr lang="en-US" sz="1800" dirty="0">
              <a:latin typeface="Calibri" panose="020F0502020204030204" pitchFamily="34" charset="0"/>
              <a:ea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FA2F1899-964F-F14E-A6DA-C5D24B6704FF}" type="slidenum">
              <a:rPr lang="en-US" smtClean="0"/>
              <a:t>19</a:t>
            </a:fld>
            <a:endParaRPr lang="en-US"/>
          </a:p>
        </p:txBody>
      </p:sp>
    </p:spTree>
    <p:extLst>
      <p:ext uri="{BB962C8B-B14F-4D97-AF65-F5344CB8AC3E}">
        <p14:creationId xmlns:p14="http://schemas.microsoft.com/office/powerpoint/2010/main" val="375608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a:t>
            </a:r>
          </a:p>
          <a:p>
            <a:endParaRPr lang="en-US" dirty="0">
              <a:cs typeface="Calibri"/>
            </a:endParaRPr>
          </a:p>
          <a:p>
            <a:r>
              <a:rPr lang="en-US" dirty="0">
                <a:cs typeface="Calibri"/>
              </a:rPr>
              <a:t>To give you an overview of where we're going today...</a:t>
            </a:r>
          </a:p>
          <a:p>
            <a:endParaRPr lang="en-US" dirty="0">
              <a:cs typeface="Calibri"/>
            </a:endParaRPr>
          </a:p>
          <a:p>
            <a:r>
              <a:rPr lang="en-US" dirty="0">
                <a:cs typeface="Calibri"/>
              </a:rPr>
              <a:t>Why transition matters</a:t>
            </a:r>
          </a:p>
          <a:p>
            <a:endParaRPr lang="en-US" dirty="0">
              <a:cs typeface="Calibri"/>
            </a:endParaRPr>
          </a:p>
          <a:p>
            <a:pPr marL="172684" indent="-172684">
              <a:buFont typeface="Arial"/>
              <a:buChar char="•"/>
            </a:pPr>
            <a:r>
              <a:rPr lang="en-US" dirty="0">
                <a:cs typeface="Calibri"/>
              </a:rPr>
              <a:t>Introduction to PDG B-5 and innovations in transition</a:t>
            </a:r>
          </a:p>
          <a:p>
            <a:pPr marL="172684" indent="-172684">
              <a:buFont typeface="Arial"/>
              <a:buChar char="•"/>
            </a:pPr>
            <a:r>
              <a:rPr lang="en-US" dirty="0">
                <a:cs typeface="Calibri"/>
              </a:rPr>
              <a:t>State sharing and featured presentations</a:t>
            </a:r>
          </a:p>
          <a:p>
            <a:pPr marL="172684" indent="-172684">
              <a:buFont typeface="Arial"/>
              <a:buChar char="•"/>
            </a:pPr>
            <a:r>
              <a:rPr lang="en-US" dirty="0">
                <a:cs typeface="Calibri"/>
              </a:rPr>
              <a:t>Small group discussions</a:t>
            </a:r>
          </a:p>
          <a:p>
            <a:pPr marL="172684" indent="-172684">
              <a:buFont typeface="Arial"/>
              <a:buChar char="•"/>
            </a:pPr>
            <a:r>
              <a:rPr lang="en-US" dirty="0">
                <a:cs typeface="Calibri"/>
              </a:rPr>
              <a:t>Share out</a:t>
            </a:r>
          </a:p>
          <a:p>
            <a:pPr marL="172684" indent="-172684">
              <a:buFont typeface="Arial"/>
              <a:buChar char="•"/>
            </a:pPr>
            <a:r>
              <a:rPr lang="en-US" dirty="0">
                <a:cs typeface="Calibri"/>
              </a:rPr>
              <a:t>Reflect and resources</a:t>
            </a:r>
          </a:p>
          <a:p>
            <a:pPr marL="172684" indent="-172684">
              <a:buFont typeface="Arial"/>
              <a:buChar char="•"/>
            </a:pPr>
            <a:endParaRPr lang="en-US" dirty="0">
              <a:cs typeface="Calibri"/>
            </a:endParaRPr>
          </a:p>
          <a:p>
            <a:endParaRPr lang="en-US" dirty="0">
              <a:cs typeface="Calibri"/>
            </a:endParaRPr>
          </a:p>
          <a:p>
            <a:pPr>
              <a:buFont typeface="Arial"/>
            </a:pPr>
            <a:r>
              <a:rPr lang="en-US" dirty="0">
                <a:cs typeface="Calibri"/>
              </a:rPr>
              <a:t>Again the handout is available both in the app as a static PDF – or via this QR code in editable form.</a:t>
            </a:r>
          </a:p>
        </p:txBody>
      </p:sp>
      <p:sp>
        <p:nvSpPr>
          <p:cNvPr id="4" name="Slide Number Placeholder 3"/>
          <p:cNvSpPr>
            <a:spLocks noGrp="1"/>
          </p:cNvSpPr>
          <p:nvPr>
            <p:ph type="sldNum" sz="quarter" idx="5"/>
          </p:nvPr>
        </p:nvSpPr>
        <p:spPr/>
        <p:txBody>
          <a:bodyPr/>
          <a:lstStyle/>
          <a:p>
            <a:fld id="{FA2F1899-964F-F14E-A6DA-C5D24B6704FF}" type="slidenum">
              <a:rPr lang="en-US" smtClean="0"/>
              <a:t>2</a:t>
            </a:fld>
            <a:endParaRPr lang="en-US"/>
          </a:p>
        </p:txBody>
      </p:sp>
    </p:spTree>
    <p:extLst>
      <p:ext uri="{BB962C8B-B14F-4D97-AF65-F5344CB8AC3E}">
        <p14:creationId xmlns:p14="http://schemas.microsoft.com/office/powerpoint/2010/main" val="3145757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to kick off </a:t>
            </a:r>
          </a:p>
          <a:p>
            <a:endParaRPr lang="en-US" dirty="0"/>
          </a:p>
          <a:p>
            <a:pPr defTabSz="920984"/>
            <a:r>
              <a:rPr lang="en-US" dirty="0"/>
              <a:t>Now it’s time for you to get to talk to colleagues in small groups.  We’re going to form groups that hopefully represent a range of experiences.  </a:t>
            </a:r>
          </a:p>
          <a:p>
            <a:pPr defTabSz="920984"/>
            <a:endParaRPr lang="en-US" dirty="0"/>
          </a:p>
          <a:p>
            <a:pPr defTabSz="920984"/>
            <a:r>
              <a:rPr lang="en-US" dirty="0"/>
              <a:t>On a scale of 1 to 3 (1 = not involved; 2 = somewhat involved; 3 = very involved), how involved are you in your state’s transition planning.  </a:t>
            </a:r>
          </a:p>
          <a:p>
            <a:pPr defTabSz="920984"/>
            <a:r>
              <a:rPr lang="en-US" dirty="0"/>
              <a:t>Hold up your fingers to indicate your answer.</a:t>
            </a:r>
          </a:p>
          <a:p>
            <a:pPr defTabSz="920984"/>
            <a:endParaRPr lang="en-US" dirty="0"/>
          </a:p>
          <a:p>
            <a:pPr defTabSz="920984"/>
            <a:r>
              <a:rPr lang="en-US" dirty="0"/>
              <a:t>Now find a group of 4 or 5 people who represent a mix of involvement levels so you have a heterogenous group.</a:t>
            </a:r>
          </a:p>
          <a:p>
            <a:pPr defTabSz="920984"/>
            <a:endParaRPr lang="en-US" dirty="0"/>
          </a:p>
          <a:p>
            <a:pPr defTabSz="920984"/>
            <a:r>
              <a:rPr lang="en-US" dirty="0"/>
              <a:t>Now take a peek at the questions on the screen and chat in your group.  Specifically:</a:t>
            </a:r>
          </a:p>
          <a:p>
            <a:pPr marL="172684" indent="-172684" defTabSz="920984">
              <a:buFontTx/>
              <a:buChar char="-"/>
            </a:pPr>
            <a:r>
              <a:rPr lang="en-US" dirty="0"/>
              <a:t>How does your state include Part C and Part B in transition planning?</a:t>
            </a:r>
          </a:p>
          <a:p>
            <a:pPr marL="172684" indent="-172684" defTabSz="920984">
              <a:buFontTx/>
              <a:buChar char="-"/>
            </a:pPr>
            <a:r>
              <a:rPr lang="en-US" dirty="0"/>
              <a:t>With what groups are you currently connecting on transitions?</a:t>
            </a:r>
          </a:p>
          <a:p>
            <a:pPr marL="172684" indent="-172684" defTabSz="920984">
              <a:buFontTx/>
              <a:buChar char="-"/>
            </a:pPr>
            <a:r>
              <a:rPr lang="en-US" dirty="0"/>
              <a:t>What transition challenges do you face in your role?</a:t>
            </a:r>
          </a:p>
          <a:p>
            <a:pPr marL="172684" indent="-172684" defTabSz="920984">
              <a:buFontTx/>
              <a:buChar char="-"/>
            </a:pPr>
            <a:r>
              <a:rPr lang="en-US" dirty="0"/>
              <a:t>What disaggregated data are needed to understand the experiences of diverse children and families?</a:t>
            </a:r>
          </a:p>
          <a:p>
            <a:pPr marL="172684" indent="-172684">
              <a:buFont typeface="Arial" panose="020B0604020202020204" pitchFamily="34" charset="0"/>
              <a:buChar char="•"/>
            </a:pPr>
            <a:endParaRPr lang="en-US" dirty="0"/>
          </a:p>
          <a:p>
            <a:r>
              <a:rPr lang="en-US" dirty="0"/>
              <a:t>We will share out in a few minutes.</a:t>
            </a:r>
          </a:p>
          <a:p>
            <a:pPr marL="172684" indent="-172684">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A2F1899-964F-F14E-A6DA-C5D24B6704FF}" type="slidenum">
              <a:rPr lang="en-US" smtClean="0"/>
              <a:t>20</a:t>
            </a:fld>
            <a:endParaRPr lang="en-US"/>
          </a:p>
        </p:txBody>
      </p:sp>
    </p:spTree>
    <p:extLst>
      <p:ext uri="{BB962C8B-B14F-4D97-AF65-F5344CB8AC3E}">
        <p14:creationId xmlns:p14="http://schemas.microsoft.com/office/powerpoint/2010/main" val="2437238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and Howard </a:t>
            </a:r>
          </a:p>
          <a:p>
            <a:endParaRPr lang="en-US" dirty="0"/>
          </a:p>
          <a:p>
            <a:r>
              <a:rPr lang="en-US" dirty="0"/>
              <a:t>Photo credit: https://www.flickr.com/photos/51035553780@N01/3708151311 Creative Commons license</a:t>
            </a:r>
          </a:p>
          <a:p>
            <a:endParaRPr lang="en-US" dirty="0"/>
          </a:p>
          <a:p>
            <a:r>
              <a:rPr lang="en-US" dirty="0"/>
              <a:t>So what did you learn?  What surprised you?  What resonated with your experiences?  What new strategies did you discover?</a:t>
            </a:r>
          </a:p>
          <a:p>
            <a:endParaRPr lang="en-US" dirty="0"/>
          </a:p>
          <a:p>
            <a:r>
              <a:rPr lang="en-US" dirty="0"/>
              <a:t>[in case we need more questions]</a:t>
            </a:r>
          </a:p>
          <a:p>
            <a:pPr marL="172684" indent="-172684">
              <a:buFont typeface="Arial" panose="020B0604020202020204" pitchFamily="34" charset="0"/>
              <a:buChar char="•"/>
            </a:pPr>
            <a:r>
              <a:rPr lang="en-US" dirty="0"/>
              <a:t>What is your state’s approach to transitions?</a:t>
            </a:r>
          </a:p>
          <a:p>
            <a:pPr marL="172684" indent="-172684">
              <a:buFont typeface="Arial" panose="020B0604020202020204" pitchFamily="34" charset="0"/>
              <a:buChar char="•"/>
            </a:pPr>
            <a:r>
              <a:rPr lang="en-US" dirty="0"/>
              <a:t>How are you including IDEA Part C and Part B in your transitions work? </a:t>
            </a:r>
          </a:p>
          <a:p>
            <a:pPr marL="172684" indent="-172684">
              <a:buFont typeface="Arial" panose="020B0604020202020204" pitchFamily="34" charset="0"/>
              <a:buChar char="•"/>
            </a:pPr>
            <a:r>
              <a:rPr lang="en-US" dirty="0"/>
              <a:t>What have been your challenges? </a:t>
            </a:r>
          </a:p>
          <a:p>
            <a:pPr marL="172684" indent="-172684">
              <a:buFont typeface="Arial" panose="020B0604020202020204" pitchFamily="34" charset="0"/>
              <a:buChar char="•"/>
            </a:pPr>
            <a:r>
              <a:rPr lang="en-US" dirty="0"/>
              <a:t>What have been your successes? </a:t>
            </a:r>
          </a:p>
          <a:p>
            <a:endParaRPr lang="en-US" dirty="0"/>
          </a:p>
        </p:txBody>
      </p:sp>
      <p:sp>
        <p:nvSpPr>
          <p:cNvPr id="4" name="Slide Number Placeholder 3"/>
          <p:cNvSpPr>
            <a:spLocks noGrp="1"/>
          </p:cNvSpPr>
          <p:nvPr>
            <p:ph type="sldNum" sz="quarter" idx="5"/>
          </p:nvPr>
        </p:nvSpPr>
        <p:spPr/>
        <p:txBody>
          <a:bodyPr/>
          <a:lstStyle/>
          <a:p>
            <a:fld id="{FA2F1899-964F-F14E-A6DA-C5D24B6704FF}" type="slidenum">
              <a:rPr lang="en-US" smtClean="0"/>
              <a:t>21</a:t>
            </a:fld>
            <a:endParaRPr lang="en-US"/>
          </a:p>
        </p:txBody>
      </p:sp>
    </p:spTree>
    <p:extLst>
      <p:ext uri="{BB962C8B-B14F-4D97-AF65-F5344CB8AC3E}">
        <p14:creationId xmlns:p14="http://schemas.microsoft.com/office/powerpoint/2010/main" val="366597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984">
              <a:defRPr/>
            </a:pPr>
            <a:r>
              <a:rPr lang="en-US" dirty="0"/>
              <a:t>Howard </a:t>
            </a:r>
          </a:p>
          <a:p>
            <a:endParaRPr lang="en-US" b="0" dirty="0"/>
          </a:p>
          <a:p>
            <a:r>
              <a:rPr lang="en-US" b="0" dirty="0"/>
              <a:t>If you are interested in learning more, there are a couple of options:</a:t>
            </a:r>
          </a:p>
          <a:p>
            <a:pPr marL="287807" indent="-287807">
              <a:buFont typeface="Arial" panose="020B0604020202020204" pitchFamily="34" charset="0"/>
              <a:buChar char="•"/>
            </a:pPr>
            <a:r>
              <a:rPr lang="en-US" b="0" dirty="0"/>
              <a:t>Read technical assistance (TA) resources and state reports to learn new strategies. </a:t>
            </a:r>
            <a:r>
              <a:rPr lang="en-US" dirty="0"/>
              <a:t>Check out the resources linked in your handout!</a:t>
            </a:r>
            <a:endParaRPr lang="en-US" b="0" dirty="0"/>
          </a:p>
          <a:p>
            <a:pPr marL="287807" indent="-287807">
              <a:buFont typeface="Arial" panose="020B0604020202020204" pitchFamily="34" charset="0"/>
              <a:buChar char="•"/>
            </a:pPr>
            <a:r>
              <a:rPr lang="en-US" b="0" dirty="0"/>
              <a:t>Listen to the transitions podcast (coming soon), which features Dr. Kristie </a:t>
            </a:r>
            <a:r>
              <a:rPr lang="en-US" b="0" dirty="0" err="1"/>
              <a:t>Kauerz</a:t>
            </a:r>
            <a:r>
              <a:rPr lang="en-US" b="0" dirty="0"/>
              <a:t>, Matt </a:t>
            </a:r>
            <a:r>
              <a:rPr lang="en-US" b="0" dirty="0" err="1"/>
              <a:t>Weyer</a:t>
            </a:r>
            <a:r>
              <a:rPr lang="en-US" b="0" dirty="0"/>
              <a:t>, and two state leaders from Maine.</a:t>
            </a:r>
          </a:p>
          <a:p>
            <a:pPr marL="287807" indent="-287807">
              <a:buFont typeface="Arial" panose="020B0604020202020204" pitchFamily="34" charset="0"/>
              <a:buChar char="•"/>
            </a:pPr>
            <a:r>
              <a:rPr lang="en-US" b="0" dirty="0"/>
              <a:t>Request tailored TA from PDG B-5 staff. </a:t>
            </a:r>
          </a:p>
          <a:p>
            <a:endParaRPr lang="en-US" dirty="0"/>
          </a:p>
        </p:txBody>
      </p:sp>
      <p:sp>
        <p:nvSpPr>
          <p:cNvPr id="4" name="Slide Number Placeholder 3"/>
          <p:cNvSpPr>
            <a:spLocks noGrp="1"/>
          </p:cNvSpPr>
          <p:nvPr>
            <p:ph type="sldNum" sz="quarter" idx="5"/>
          </p:nvPr>
        </p:nvSpPr>
        <p:spPr/>
        <p:txBody>
          <a:bodyPr/>
          <a:lstStyle/>
          <a:p>
            <a:fld id="{FA2F1899-964F-F14E-A6DA-C5D24B6704FF}" type="slidenum">
              <a:rPr lang="en-US" smtClean="0"/>
              <a:t>22</a:t>
            </a:fld>
            <a:endParaRPr lang="en-US"/>
          </a:p>
        </p:txBody>
      </p:sp>
    </p:spTree>
    <p:extLst>
      <p:ext uri="{BB962C8B-B14F-4D97-AF65-F5344CB8AC3E}">
        <p14:creationId xmlns:p14="http://schemas.microsoft.com/office/powerpoint/2010/main" val="158413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Howard </a:t>
            </a:r>
          </a:p>
          <a:p>
            <a:r>
              <a:rPr lang="en-US" dirty="0"/>
              <a:t> </a:t>
            </a:r>
          </a:p>
          <a:p>
            <a:r>
              <a:rPr lang="en-US" dirty="0"/>
              <a:t>Check out the resources linked in your handout!</a:t>
            </a:r>
          </a:p>
          <a:p>
            <a:endParaRPr lang="en-US" dirty="0">
              <a:cs typeface="Calibri"/>
            </a:endParaRPr>
          </a:p>
          <a:p>
            <a:endParaRPr lang="en-US" dirty="0">
              <a:cs typeface="Calibri"/>
            </a:endParaRPr>
          </a:p>
          <a:p>
            <a:endParaRPr lang="en-US" dirty="0">
              <a:cs typeface="Calibri"/>
            </a:endParaRPr>
          </a:p>
          <a:p>
            <a:r>
              <a:rPr lang="en-US" dirty="0">
                <a:cs typeface="Calibri"/>
              </a:rPr>
              <a:t>IF THERE’S EXTRA TIME:</a:t>
            </a:r>
          </a:p>
          <a:p>
            <a:pPr marL="172684" indent="-172684">
              <a:buFontTx/>
              <a:buChar char="-"/>
            </a:pPr>
            <a:r>
              <a:rPr lang="en-US" dirty="0">
                <a:cs typeface="Calibri"/>
              </a:rPr>
              <a:t>Have states look at 2nd page of handout, read, talk to someone in the room about a new idea. </a:t>
            </a:r>
          </a:p>
          <a:p>
            <a:pPr marL="172684" indent="-172684">
              <a:buFontTx/>
              <a:buChar char="-"/>
            </a:pPr>
            <a:r>
              <a:rPr lang="en-US" dirty="0">
                <a:cs typeface="Calibri"/>
              </a:rPr>
              <a:t>Guide them through podcast following.</a:t>
            </a:r>
          </a:p>
        </p:txBody>
      </p:sp>
      <p:sp>
        <p:nvSpPr>
          <p:cNvPr id="4" name="Slide Number Placeholder 3"/>
          <p:cNvSpPr>
            <a:spLocks noGrp="1"/>
          </p:cNvSpPr>
          <p:nvPr>
            <p:ph type="sldNum" sz="quarter" idx="5"/>
          </p:nvPr>
        </p:nvSpPr>
        <p:spPr/>
        <p:txBody>
          <a:bodyPr/>
          <a:lstStyle/>
          <a:p>
            <a:fld id="{FA2F1899-964F-F14E-A6DA-C5D24B6704FF}" type="slidenum">
              <a:rPr lang="en-US" smtClean="0"/>
              <a:t>23</a:t>
            </a:fld>
            <a:endParaRPr lang="en-US"/>
          </a:p>
        </p:txBody>
      </p:sp>
    </p:spTree>
    <p:extLst>
      <p:ext uri="{BB962C8B-B14F-4D97-AF65-F5344CB8AC3E}">
        <p14:creationId xmlns:p14="http://schemas.microsoft.com/office/powerpoint/2010/main" val="3034644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2F1899-964F-F14E-A6DA-C5D24B6704FF}" type="slidenum">
              <a:rPr lang="en-US" smtClean="0"/>
              <a:t>24</a:t>
            </a:fld>
            <a:endParaRPr lang="en-US"/>
          </a:p>
        </p:txBody>
      </p:sp>
    </p:spTree>
    <p:extLst>
      <p:ext uri="{BB962C8B-B14F-4D97-AF65-F5344CB8AC3E}">
        <p14:creationId xmlns:p14="http://schemas.microsoft.com/office/powerpoint/2010/main" val="1276586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attending today.  </a:t>
            </a:r>
          </a:p>
          <a:p>
            <a:endParaRPr lang="en-US"/>
          </a:p>
          <a:p>
            <a:r>
              <a:rPr lang="en-US"/>
              <a:t>If you have additional questions or would like support, please reach out to your TA Specialist!</a:t>
            </a:r>
          </a:p>
          <a:p>
            <a:endParaRPr lang="en-US"/>
          </a:p>
          <a:p>
            <a:r>
              <a:rPr lang="en-US"/>
              <a:t>Thank you.  </a:t>
            </a:r>
          </a:p>
          <a:p>
            <a:endParaRPr lang="en-US"/>
          </a:p>
          <a:p>
            <a:endParaRPr lang="en-US"/>
          </a:p>
        </p:txBody>
      </p:sp>
      <p:sp>
        <p:nvSpPr>
          <p:cNvPr id="4" name="Slide Number Placeholder 3"/>
          <p:cNvSpPr>
            <a:spLocks noGrp="1"/>
          </p:cNvSpPr>
          <p:nvPr>
            <p:ph type="sldNum" sz="quarter" idx="5"/>
          </p:nvPr>
        </p:nvSpPr>
        <p:spPr/>
        <p:txBody>
          <a:bodyPr/>
          <a:lstStyle/>
          <a:p>
            <a:fld id="{FA2F1899-964F-F14E-A6DA-C5D24B6704FF}" type="slidenum">
              <a:rPr lang="en-US" smtClean="0"/>
              <a:t>25</a:t>
            </a:fld>
            <a:endParaRPr lang="en-US"/>
          </a:p>
        </p:txBody>
      </p:sp>
    </p:spTree>
    <p:extLst>
      <p:ext uri="{BB962C8B-B14F-4D97-AF65-F5344CB8AC3E}">
        <p14:creationId xmlns:p14="http://schemas.microsoft.com/office/powerpoint/2010/main" val="3909563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a:t>
            </a:r>
            <a:endParaRPr lang="en-US"/>
          </a:p>
          <a:p>
            <a:endParaRPr lang="en-US" dirty="0">
              <a:cs typeface="Calibri"/>
            </a:endParaRPr>
          </a:p>
          <a:p>
            <a:r>
              <a:rPr lang="en-US"/>
              <a:t>Review objectives</a:t>
            </a:r>
            <a:r>
              <a:rPr lang="en-US" dirty="0"/>
              <a:t> </a:t>
            </a:r>
          </a:p>
          <a:p>
            <a:endParaRPr lang="en-US" dirty="0">
              <a:cs typeface="Calibri"/>
            </a:endParaRPr>
          </a:p>
          <a:p>
            <a:r>
              <a:rPr lang="en-US" dirty="0">
                <a:cs typeface="Calibri"/>
              </a:rPr>
              <a:t>This is the last chance to scan the QR code up here before we take it off the slides, but there's a static copy in the app.</a:t>
            </a:r>
          </a:p>
        </p:txBody>
      </p:sp>
      <p:sp>
        <p:nvSpPr>
          <p:cNvPr id="4" name="Slide Number Placeholder 3"/>
          <p:cNvSpPr>
            <a:spLocks noGrp="1"/>
          </p:cNvSpPr>
          <p:nvPr>
            <p:ph type="sldNum" sz="quarter" idx="5"/>
          </p:nvPr>
        </p:nvSpPr>
        <p:spPr/>
        <p:txBody>
          <a:bodyPr/>
          <a:lstStyle/>
          <a:p>
            <a:fld id="{FA2F1899-964F-F14E-A6DA-C5D24B6704FF}" type="slidenum">
              <a:rPr lang="en-US" smtClean="0"/>
              <a:t>3</a:t>
            </a:fld>
            <a:endParaRPr lang="en-US"/>
          </a:p>
        </p:txBody>
      </p:sp>
    </p:spTree>
    <p:extLst>
      <p:ext uri="{BB962C8B-B14F-4D97-AF65-F5344CB8AC3E}">
        <p14:creationId xmlns:p14="http://schemas.microsoft.com/office/powerpoint/2010/main" val="1860262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a:t>
            </a:r>
          </a:p>
          <a:p>
            <a:endParaRPr lang="en-US" dirty="0"/>
          </a:p>
          <a:p>
            <a:r>
              <a:rPr lang="en-US" dirty="0">
                <a:cs typeface="Calibri" panose="020F0502020204030204"/>
              </a:rPr>
              <a:t>So why do transitions matter?</a:t>
            </a:r>
            <a:endParaRPr lang="en-US" dirty="0"/>
          </a:p>
          <a:p>
            <a:endParaRPr lang="en-US" dirty="0"/>
          </a:p>
          <a:p>
            <a:r>
              <a:rPr lang="en-US" dirty="0"/>
              <a:t>Child perspective – Excitement, nervousness, anxiety, different expectations, needing to feel safe before they can learn</a:t>
            </a:r>
            <a:endParaRPr lang="en-US" dirty="0">
              <a:cs typeface="Calibri"/>
            </a:endParaRPr>
          </a:p>
          <a:p>
            <a:endParaRPr lang="en-US" dirty="0"/>
          </a:p>
          <a:p>
            <a:r>
              <a:rPr lang="en-US" dirty="0"/>
              <a:t>Parent -  USING THIS TERM INCLUSIVELY. Finding child care is a significant stressor for families – not to mention high quality care.  Their child is their very best they're entrusting to someone's care.  Hard to navigate access, eligibility, and enrollment – creating the potential for anxiety and negative feelings before the relationship ever starts.  And they're helping manage their child's big emotions.</a:t>
            </a:r>
            <a:endParaRPr lang="en-US" dirty="0">
              <a:cs typeface="Calibri" panose="020F0502020204030204"/>
            </a:endParaRPr>
          </a:p>
          <a:p>
            <a:endParaRPr lang="en-US" dirty="0"/>
          </a:p>
          <a:p>
            <a:r>
              <a:rPr lang="en-US" dirty="0"/>
              <a:t>Educator - want to be maximally prepared for meeting an individual child’s needs, make them feel comfortable, and build strong partnership with families.  Sharing appropriate information supports this preparation and bridge building. It helps to thinking about the setting the child is coming from - as well as to share information in the handoff for the transition to the next step.</a:t>
            </a:r>
            <a:endParaRPr lang="en-US" dirty="0">
              <a:cs typeface="Calibri" panose="020F0502020204030204"/>
            </a:endParaRPr>
          </a:p>
          <a:p>
            <a:endParaRPr lang="en-US" dirty="0"/>
          </a:p>
          <a:p>
            <a:r>
              <a:rPr lang="en-US" dirty="0"/>
              <a:t>System - Programs need to plan for enrollment and related staffing needs.  And at the state and federal level, the aggregation of information helps support policy and planning.  Data indicates trends, alignment helps support compliance with mandates.</a:t>
            </a:r>
            <a:endParaRPr lang="en-US" dirty="0">
              <a:cs typeface="Calibri"/>
            </a:endParaRPr>
          </a:p>
        </p:txBody>
      </p:sp>
      <p:sp>
        <p:nvSpPr>
          <p:cNvPr id="4" name="Slide Number Placeholder 3"/>
          <p:cNvSpPr>
            <a:spLocks noGrp="1"/>
          </p:cNvSpPr>
          <p:nvPr>
            <p:ph type="sldNum" sz="quarter" idx="5"/>
          </p:nvPr>
        </p:nvSpPr>
        <p:spPr/>
        <p:txBody>
          <a:bodyPr/>
          <a:lstStyle/>
          <a:p>
            <a:fld id="{FA2F1899-964F-F14E-A6DA-C5D24B6704FF}" type="slidenum">
              <a:rPr lang="en-US" smtClean="0"/>
              <a:t>4</a:t>
            </a:fld>
            <a:endParaRPr lang="en-US"/>
          </a:p>
        </p:txBody>
      </p:sp>
    </p:spTree>
    <p:extLst>
      <p:ext uri="{BB962C8B-B14F-4D97-AF65-F5344CB8AC3E}">
        <p14:creationId xmlns:p14="http://schemas.microsoft.com/office/powerpoint/2010/main" val="1157367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984">
              <a:defRPr/>
            </a:pPr>
            <a:r>
              <a:rPr lang="en-US" dirty="0"/>
              <a:t>Laura </a:t>
            </a:r>
          </a:p>
          <a:p>
            <a:pPr defTabSz="920984">
              <a:defRPr/>
            </a:pPr>
            <a:r>
              <a:rPr lang="en-US" dirty="0"/>
              <a:t>Which states and territories are in the room? Call by region – </a:t>
            </a:r>
          </a:p>
          <a:p>
            <a:pPr marL="172684" indent="-172684" defTabSz="920984">
              <a:buFontTx/>
              <a:buChar char="-"/>
              <a:defRPr/>
            </a:pPr>
            <a:r>
              <a:rPr lang="en-US" dirty="0"/>
              <a:t>New England (which states?)</a:t>
            </a:r>
          </a:p>
          <a:p>
            <a:pPr marL="172684" indent="-172684" defTabSz="920984">
              <a:buFontTx/>
              <a:buChar char="-"/>
              <a:defRPr/>
            </a:pPr>
            <a:r>
              <a:rPr lang="en-US" dirty="0"/>
              <a:t>Mid-Atlantic (which states?)</a:t>
            </a:r>
          </a:p>
          <a:p>
            <a:pPr marL="172684" indent="-172684" defTabSz="920984">
              <a:buFontTx/>
              <a:buChar char="-"/>
              <a:defRPr/>
            </a:pPr>
            <a:r>
              <a:rPr lang="en-US" dirty="0"/>
              <a:t>South (which states?)</a:t>
            </a:r>
          </a:p>
          <a:p>
            <a:pPr marL="172684" indent="-172684" defTabSz="920984">
              <a:buFontTx/>
              <a:buChar char="-"/>
              <a:defRPr/>
            </a:pPr>
            <a:r>
              <a:rPr lang="en-US" dirty="0"/>
              <a:t>Deep South (which states?)</a:t>
            </a:r>
          </a:p>
          <a:p>
            <a:pPr marL="172684" indent="-172684" defTabSz="920984">
              <a:buFontTx/>
              <a:buChar char="-"/>
              <a:defRPr/>
            </a:pPr>
            <a:r>
              <a:rPr lang="en-US" dirty="0"/>
              <a:t>Central/Midwest (which states?)</a:t>
            </a:r>
          </a:p>
          <a:p>
            <a:pPr marL="172684" indent="-172684" defTabSz="920984">
              <a:buFontTx/>
              <a:buChar char="-"/>
              <a:defRPr/>
            </a:pPr>
            <a:r>
              <a:rPr lang="en-US" dirty="0"/>
              <a:t>Pacific Northwest (which states?)</a:t>
            </a:r>
          </a:p>
          <a:p>
            <a:pPr marL="172684" indent="-172684" defTabSz="920984">
              <a:buFontTx/>
              <a:buChar char="-"/>
              <a:defRPr/>
            </a:pPr>
            <a:r>
              <a:rPr lang="en-US" dirty="0"/>
              <a:t>Southwest (which states?)</a:t>
            </a:r>
          </a:p>
          <a:p>
            <a:pPr defTabSz="920984">
              <a:defRPr/>
            </a:pPr>
            <a:endParaRPr lang="en-US" dirty="0"/>
          </a:p>
          <a:p>
            <a:pPr defTabSz="920984">
              <a:defRPr/>
            </a:pPr>
            <a:r>
              <a:rPr lang="en-US" dirty="0"/>
              <a:t>What roles are represented? </a:t>
            </a:r>
          </a:p>
          <a:p>
            <a:pPr marL="172684" indent="-172684" defTabSz="920984">
              <a:buFontTx/>
              <a:buChar char="-"/>
              <a:defRPr/>
            </a:pPr>
            <a:r>
              <a:rPr lang="en-US" dirty="0"/>
              <a:t>Part C coordinator? </a:t>
            </a:r>
          </a:p>
          <a:p>
            <a:pPr marL="172684" indent="-172684" defTabSz="920984">
              <a:buFontTx/>
              <a:buChar char="-"/>
              <a:defRPr/>
            </a:pPr>
            <a:r>
              <a:rPr lang="en-US" dirty="0"/>
              <a:t>Part B 619 coordinator? </a:t>
            </a:r>
          </a:p>
          <a:p>
            <a:pPr marL="172684" indent="-172684" defTabSz="920984">
              <a:buFontTx/>
              <a:buChar char="-"/>
              <a:defRPr/>
            </a:pPr>
            <a:r>
              <a:rPr lang="en-US" dirty="0"/>
              <a:t>Part C data managers? </a:t>
            </a:r>
          </a:p>
          <a:p>
            <a:pPr marL="172684" indent="-172684" defTabSz="920984">
              <a:buFontTx/>
              <a:buChar char="-"/>
              <a:defRPr/>
            </a:pPr>
            <a:r>
              <a:rPr lang="en-US" dirty="0"/>
              <a:t>Part B data managers? </a:t>
            </a:r>
          </a:p>
          <a:p>
            <a:pPr marL="172684" indent="-172684" defTabSz="920984">
              <a:buFontTx/>
              <a:buChar char="-"/>
              <a:defRPr/>
            </a:pPr>
            <a:r>
              <a:rPr lang="en-US" dirty="0"/>
              <a:t>TA providers? </a:t>
            </a:r>
          </a:p>
          <a:p>
            <a:pPr marL="172684" indent="-172684" defTabSz="920984">
              <a:buFontTx/>
              <a:buChar char="-"/>
              <a:defRPr/>
            </a:pPr>
            <a:r>
              <a:rPr lang="en-US" dirty="0"/>
              <a:t>Other?</a:t>
            </a:r>
          </a:p>
          <a:p>
            <a:pPr defTabSz="920984">
              <a:defRPr/>
            </a:pPr>
            <a:endParaRPr lang="en-US" dirty="0"/>
          </a:p>
          <a:p>
            <a:pPr defTabSz="920984">
              <a:defRPr/>
            </a:pPr>
            <a:r>
              <a:rPr lang="en-US" dirty="0"/>
              <a:t>Excellent!  We’ll tailor our presentation to those in the room, so this information is helpful.</a:t>
            </a:r>
          </a:p>
          <a:p>
            <a:pPr defTabSz="920984">
              <a:defRPr/>
            </a:pPr>
            <a:r>
              <a:rPr lang="en-US" dirty="0"/>
              <a:t>Next I’ll turn it over to Howard to jump in a bit to the PDG B-5 efforts around transition.</a:t>
            </a:r>
          </a:p>
          <a:p>
            <a:endParaRPr lang="en-US" dirty="0"/>
          </a:p>
        </p:txBody>
      </p:sp>
      <p:sp>
        <p:nvSpPr>
          <p:cNvPr id="4" name="Slide Number Placeholder 3"/>
          <p:cNvSpPr>
            <a:spLocks noGrp="1"/>
          </p:cNvSpPr>
          <p:nvPr>
            <p:ph type="sldNum" sz="quarter" idx="5"/>
          </p:nvPr>
        </p:nvSpPr>
        <p:spPr/>
        <p:txBody>
          <a:bodyPr/>
          <a:lstStyle/>
          <a:p>
            <a:fld id="{FA2F1899-964F-F14E-A6DA-C5D24B6704FF}" type="slidenum">
              <a:rPr lang="en-US" smtClean="0"/>
              <a:t>5</a:t>
            </a:fld>
            <a:endParaRPr lang="en-US"/>
          </a:p>
        </p:txBody>
      </p:sp>
    </p:spTree>
    <p:extLst>
      <p:ext uri="{BB962C8B-B14F-4D97-AF65-F5344CB8AC3E}">
        <p14:creationId xmlns:p14="http://schemas.microsoft.com/office/powerpoint/2010/main" val="2170438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a:t>
            </a:r>
          </a:p>
          <a:p>
            <a:endParaRPr lang="en-US" dirty="0"/>
          </a:p>
          <a:p>
            <a:r>
              <a:rPr lang="en-US" dirty="0"/>
              <a:t>We want to clarify what we mean by “transition planning” in the context of this presentation. </a:t>
            </a:r>
          </a:p>
          <a:p>
            <a:endParaRPr lang="en-US" dirty="0"/>
          </a:p>
          <a:p>
            <a:r>
              <a:rPr lang="en-US" dirty="0"/>
              <a:t>We know that transition occurs at the individual child level – and that is very important.  But think more about aggregating information up several levels to transition planning at the local/community and state levels.  This INCLUDES those individual transitions as well, but it’s taking a more macro approach.</a:t>
            </a:r>
          </a:p>
          <a:p>
            <a:endParaRPr lang="en-US" dirty="0"/>
          </a:p>
          <a:p>
            <a:r>
              <a:rPr lang="en-US" dirty="0"/>
              <a:t>Does that make sense?</a:t>
            </a:r>
          </a:p>
        </p:txBody>
      </p:sp>
      <p:sp>
        <p:nvSpPr>
          <p:cNvPr id="4" name="Slide Number Placeholder 3"/>
          <p:cNvSpPr>
            <a:spLocks noGrp="1"/>
          </p:cNvSpPr>
          <p:nvPr>
            <p:ph type="sldNum" sz="quarter" idx="5"/>
          </p:nvPr>
        </p:nvSpPr>
        <p:spPr/>
        <p:txBody>
          <a:bodyPr/>
          <a:lstStyle/>
          <a:p>
            <a:fld id="{FA2F1899-964F-F14E-A6DA-C5D24B6704FF}" type="slidenum">
              <a:rPr lang="en-US" smtClean="0"/>
              <a:t>6</a:t>
            </a:fld>
            <a:endParaRPr lang="en-US"/>
          </a:p>
        </p:txBody>
      </p:sp>
    </p:spTree>
    <p:extLst>
      <p:ext uri="{BB962C8B-B14F-4D97-AF65-F5344CB8AC3E}">
        <p14:creationId xmlns:p14="http://schemas.microsoft.com/office/powerpoint/2010/main" val="986976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Laura </a:t>
            </a:r>
          </a:p>
          <a:p>
            <a:endParaRPr lang="en-US"/>
          </a:p>
          <a:p>
            <a:r>
              <a:rPr lang="en-US"/>
              <a:t>Home to infant/toddler care or </a:t>
            </a:r>
            <a:r>
              <a:rPr lang="en-US" err="1"/>
              <a:t>preK</a:t>
            </a:r>
            <a:r>
              <a:rPr lang="en-US"/>
              <a:t> </a:t>
            </a:r>
          </a:p>
          <a:p>
            <a:pPr defTabSz="920984">
              <a:defRPr/>
            </a:pPr>
            <a:r>
              <a:rPr lang="en-US" b="0" i="0"/>
              <a:t>Infant/toddler care to </a:t>
            </a:r>
            <a:r>
              <a:rPr lang="en-US" b="0" i="0" err="1"/>
              <a:t>preK</a:t>
            </a:r>
            <a:endParaRPr lang="en-US" b="0" i="0"/>
          </a:p>
          <a:p>
            <a:pPr defTabSz="920984">
              <a:defRPr/>
            </a:pPr>
            <a:r>
              <a:rPr lang="en-US" b="0" i="0"/>
              <a:t>PreK to kindergarten </a:t>
            </a:r>
            <a:endParaRPr lang="en-US"/>
          </a:p>
          <a:p>
            <a:pPr defTabSz="920984">
              <a:defRPr/>
            </a:pPr>
            <a:r>
              <a:rPr lang="en-US" b="0" i="0"/>
              <a:t>Kindergarten to elementary schools </a:t>
            </a:r>
            <a:endParaRPr lang="en-US"/>
          </a:p>
          <a:p>
            <a:pPr defTabSz="920984">
              <a:defRPr/>
            </a:pPr>
            <a:endParaRPr lang="en-US"/>
          </a:p>
          <a:p>
            <a:endParaRPr lang="en-US"/>
          </a:p>
        </p:txBody>
      </p:sp>
      <p:sp>
        <p:nvSpPr>
          <p:cNvPr id="4" name="Slide Number Placeholder 3"/>
          <p:cNvSpPr>
            <a:spLocks noGrp="1"/>
          </p:cNvSpPr>
          <p:nvPr>
            <p:ph type="sldNum" sz="quarter" idx="5"/>
          </p:nvPr>
        </p:nvSpPr>
        <p:spPr/>
        <p:txBody>
          <a:bodyPr/>
          <a:lstStyle/>
          <a:p>
            <a:fld id="{FA2F1899-964F-F14E-A6DA-C5D24B6704FF}" type="slidenum">
              <a:rPr lang="en-US" smtClean="0"/>
              <a:t>7</a:t>
            </a:fld>
            <a:endParaRPr lang="en-US"/>
          </a:p>
        </p:txBody>
      </p:sp>
    </p:spTree>
    <p:extLst>
      <p:ext uri="{BB962C8B-B14F-4D97-AF65-F5344CB8AC3E}">
        <p14:creationId xmlns:p14="http://schemas.microsoft.com/office/powerpoint/2010/main" val="2159460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Laura </a:t>
            </a:r>
          </a:p>
          <a:p>
            <a:endParaRPr lang="en-US"/>
          </a:p>
          <a:p>
            <a:r>
              <a:rPr lang="en-US" dirty="0"/>
              <a:t>Review example transitions in </a:t>
            </a:r>
            <a:r>
              <a:rPr lang="en-US"/>
              <a:t>an </a:t>
            </a:r>
            <a:r>
              <a:rPr lang="en-US" dirty="0"/>
              <a:t>ECCE </a:t>
            </a:r>
            <a:r>
              <a:rPr lang="en-US"/>
              <a:t>system </a:t>
            </a:r>
            <a:r>
              <a:rPr lang="en-US" dirty="0"/>
              <a:t>– not an exhaustive list</a:t>
            </a:r>
            <a:r>
              <a:rPr lang="en-US"/>
              <a:t>,</a:t>
            </a:r>
            <a:r>
              <a:rPr lang="en-US" dirty="0"/>
              <a:t> and realize there are many specific examples in </a:t>
            </a:r>
            <a:r>
              <a:rPr lang="en-US"/>
              <a:t>the Individuals with Disabilities Act (</a:t>
            </a:r>
            <a:r>
              <a:rPr lang="en-US" dirty="0"/>
              <a:t>IDEA</a:t>
            </a:r>
            <a:r>
              <a:rPr lang="en-US"/>
              <a:t>), such as </a:t>
            </a:r>
            <a:r>
              <a:rPr lang="en-US" dirty="0"/>
              <a:t>Part C to </a:t>
            </a:r>
            <a:r>
              <a:rPr lang="en-US" err="1"/>
              <a:t>preK</a:t>
            </a:r>
            <a:r>
              <a:rPr lang="en-US" dirty="0"/>
              <a:t>, Part B to </a:t>
            </a:r>
            <a:r>
              <a:rPr lang="en-US" err="1"/>
              <a:t>preK</a:t>
            </a:r>
            <a:r>
              <a:rPr lang="en-US" dirty="0"/>
              <a:t>, </a:t>
            </a:r>
            <a:r>
              <a:rPr lang="en-US"/>
              <a:t>etc.</a:t>
            </a:r>
            <a:endParaRPr lang="en-US" dirty="0"/>
          </a:p>
          <a:p>
            <a:endParaRPr lang="en-US" dirty="0"/>
          </a:p>
          <a:p>
            <a:r>
              <a:rPr lang="en-US" dirty="0"/>
              <a:t>And even in this more exhaustive list, there are still transitions at the individual level that may not be captured, such as students who attend different programs in the morning and afternoon.</a:t>
            </a:r>
          </a:p>
          <a:p>
            <a:pPr defTabSz="920984">
              <a:defRPr/>
            </a:pPr>
            <a:endParaRPr lang="en-US" dirty="0"/>
          </a:p>
          <a:p>
            <a:endParaRPr lang="en-US" dirty="0"/>
          </a:p>
        </p:txBody>
      </p:sp>
      <p:sp>
        <p:nvSpPr>
          <p:cNvPr id="4" name="Slide Number Placeholder 3"/>
          <p:cNvSpPr>
            <a:spLocks noGrp="1"/>
          </p:cNvSpPr>
          <p:nvPr>
            <p:ph type="sldNum" sz="quarter" idx="5"/>
          </p:nvPr>
        </p:nvSpPr>
        <p:spPr/>
        <p:txBody>
          <a:bodyPr/>
          <a:lstStyle/>
          <a:p>
            <a:fld id="{FA2F1899-964F-F14E-A6DA-C5D24B6704FF}" type="slidenum">
              <a:rPr lang="en-US" smtClean="0"/>
              <a:t>8</a:t>
            </a:fld>
            <a:endParaRPr lang="en-US"/>
          </a:p>
        </p:txBody>
      </p:sp>
    </p:spTree>
    <p:extLst>
      <p:ext uri="{BB962C8B-B14F-4D97-AF65-F5344CB8AC3E}">
        <p14:creationId xmlns:p14="http://schemas.microsoft.com/office/powerpoint/2010/main" val="2632315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Howard </a:t>
            </a:r>
          </a:p>
        </p:txBody>
      </p:sp>
      <p:sp>
        <p:nvSpPr>
          <p:cNvPr id="4" name="Slide Number Placeholder 3"/>
          <p:cNvSpPr>
            <a:spLocks noGrp="1"/>
          </p:cNvSpPr>
          <p:nvPr>
            <p:ph type="sldNum" sz="quarter" idx="5"/>
          </p:nvPr>
        </p:nvSpPr>
        <p:spPr/>
        <p:txBody>
          <a:bodyPr/>
          <a:lstStyle/>
          <a:p>
            <a:fld id="{FA2F1899-964F-F14E-A6DA-C5D24B6704FF}" type="slidenum">
              <a:rPr lang="en-US" smtClean="0"/>
              <a:t>9</a:t>
            </a:fld>
            <a:endParaRPr lang="en-US"/>
          </a:p>
        </p:txBody>
      </p:sp>
    </p:spTree>
    <p:extLst>
      <p:ext uri="{BB962C8B-B14F-4D97-AF65-F5344CB8AC3E}">
        <p14:creationId xmlns:p14="http://schemas.microsoft.com/office/powerpoint/2010/main" val="1106522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hyperlink" Target="http://www.occ-cmc.org/occannouncements_sign-up/" TargetMode="External"/><Relationship Id="rId4" Type="http://schemas.openxmlformats.org/officeDocument/2006/relationships/hyperlink" Target="mailto:pdgta@sri.com"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23D5E"/>
        </a:solidFill>
        <a:effectLst/>
      </p:bgPr>
    </p:bg>
    <p:spTree>
      <p:nvGrpSpPr>
        <p:cNvPr id="1" name=""/>
        <p:cNvGrpSpPr/>
        <p:nvPr/>
      </p:nvGrpSpPr>
      <p:grpSpPr>
        <a:xfrm>
          <a:off x="0" y="0"/>
          <a:ext cx="0" cy="0"/>
          <a:chOff x="0" y="0"/>
          <a:chExt cx="0" cy="0"/>
        </a:xfrm>
      </p:grpSpPr>
      <p:pic>
        <p:nvPicPr>
          <p:cNvPr id="9" name="Picture 8" descr="Two women and their young toddler daughters dancing together around a table covered in colorful blocks and small toys.">
            <a:extLst>
              <a:ext uri="{FF2B5EF4-FFF2-40B4-BE49-F238E27FC236}">
                <a16:creationId xmlns:a16="http://schemas.microsoft.com/office/drawing/2014/main" id="{80F4AC60-503B-7240-81C9-030C08BD30E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8766123" cy="3944803"/>
          </a:xfrm>
          <a:prstGeom prst="rect">
            <a:avLst/>
          </a:prstGeom>
        </p:spPr>
      </p:pic>
      <p:pic>
        <p:nvPicPr>
          <p:cNvPr id="17" name="Picture 16" descr="A preschool-age girl puts paint on her paint brush and an easel and painting can be seen behind her.">
            <a:extLst>
              <a:ext uri="{FF2B5EF4-FFF2-40B4-BE49-F238E27FC236}">
                <a16:creationId xmlns:a16="http://schemas.microsoft.com/office/drawing/2014/main" id="{03AFB361-9F77-3541-BD08-DA3D59469C9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8309313" y="1"/>
            <a:ext cx="3882687" cy="3932428"/>
          </a:xfrm>
          <a:prstGeom prst="rect">
            <a:avLst/>
          </a:prstGeom>
        </p:spPr>
      </p:pic>
      <p:sp>
        <p:nvSpPr>
          <p:cNvPr id="12" name="Rectangle 11" descr="Decorative color block.">
            <a:extLst>
              <a:ext uri="{FF2B5EF4-FFF2-40B4-BE49-F238E27FC236}">
                <a16:creationId xmlns:a16="http://schemas.microsoft.com/office/drawing/2014/main" id="{FEB9CD14-EE70-D14F-A49E-11012EE0F5A0}"/>
              </a:ext>
            </a:extLst>
          </p:cNvPr>
          <p:cNvSpPr/>
          <p:nvPr userDrawn="1"/>
        </p:nvSpPr>
        <p:spPr>
          <a:xfrm>
            <a:off x="152400" y="3550581"/>
            <a:ext cx="11887200" cy="3013991"/>
          </a:xfrm>
          <a:prstGeom prst="rect">
            <a:avLst/>
          </a:prstGeom>
          <a:solidFill>
            <a:srgbClr val="006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2BBD56-E3A0-8C4B-A9AC-55C1608548B4}"/>
              </a:ext>
            </a:extLst>
          </p:cNvPr>
          <p:cNvSpPr>
            <a:spLocks noGrp="1"/>
          </p:cNvSpPr>
          <p:nvPr>
            <p:ph type="ctrTitle" hasCustomPrompt="1"/>
          </p:nvPr>
        </p:nvSpPr>
        <p:spPr>
          <a:xfrm>
            <a:off x="444500" y="4082819"/>
            <a:ext cx="11404601" cy="1460541"/>
          </a:xfrm>
          <a:prstGeom prst="rect">
            <a:avLst/>
          </a:prstGeom>
        </p:spPr>
        <p:txBody>
          <a:bodyPr anchor="b">
            <a:normAutofit/>
          </a:bodyPr>
          <a:lstStyle>
            <a:lvl1pPr algn="l">
              <a:defRPr sz="5400" b="1" i="0">
                <a:solidFill>
                  <a:schemeClr val="bg1"/>
                </a:solidFill>
                <a:latin typeface="+mj-lt"/>
                <a:ea typeface="Open Sans" panose="020B0606030504020204" pitchFamily="34" charset="0"/>
                <a:cs typeface="Gill Sans" panose="020B0502020104020203" pitchFamily="34" charset="-79"/>
              </a:defRPr>
            </a:lvl1pPr>
          </a:lstStyle>
          <a:p>
            <a:r>
              <a:rPr lang="en-US"/>
              <a:t>TITLE HERE</a:t>
            </a:r>
          </a:p>
        </p:txBody>
      </p:sp>
      <p:sp>
        <p:nvSpPr>
          <p:cNvPr id="14" name="Rectangle 13" descr="Decorative color block">
            <a:extLst>
              <a:ext uri="{FF2B5EF4-FFF2-40B4-BE49-F238E27FC236}">
                <a16:creationId xmlns:a16="http://schemas.microsoft.com/office/drawing/2014/main" id="{64A2C70F-9AA1-2947-B563-48BA403C5027}"/>
              </a:ext>
            </a:extLst>
          </p:cNvPr>
          <p:cNvSpPr/>
          <p:nvPr userDrawn="1"/>
        </p:nvSpPr>
        <p:spPr>
          <a:xfrm>
            <a:off x="463568" y="5705591"/>
            <a:ext cx="11264865" cy="1025882"/>
          </a:xfrm>
          <a:prstGeom prst="rect">
            <a:avLst/>
          </a:prstGeom>
          <a:solidFill>
            <a:srgbClr val="84B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8422D"/>
              </a:solidFill>
            </a:endParaRPr>
          </a:p>
        </p:txBody>
      </p:sp>
      <p:pic>
        <p:nvPicPr>
          <p:cNvPr id="20" name="Picture 19" descr="Decorative illustration of a small stack of colored blocks.">
            <a:extLst>
              <a:ext uri="{FF2B5EF4-FFF2-40B4-BE49-F238E27FC236}">
                <a16:creationId xmlns:a16="http://schemas.microsoft.com/office/drawing/2014/main" id="{0171C227-3780-C642-B773-534D17DC079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43030" y="2741816"/>
            <a:ext cx="2697116" cy="1131206"/>
          </a:xfrm>
          <a:prstGeom prst="rect">
            <a:avLst/>
          </a:prstGeom>
        </p:spPr>
      </p:pic>
      <p:sp>
        <p:nvSpPr>
          <p:cNvPr id="3" name="Rectangle 2">
            <a:extLst>
              <a:ext uri="{FF2B5EF4-FFF2-40B4-BE49-F238E27FC236}">
                <a16:creationId xmlns:a16="http://schemas.microsoft.com/office/drawing/2014/main" id="{B4D6835C-70FB-B049-A177-1A0D94DE00BF}"/>
              </a:ext>
            </a:extLst>
          </p:cNvPr>
          <p:cNvSpPr/>
          <p:nvPr userDrawn="1"/>
        </p:nvSpPr>
        <p:spPr>
          <a:xfrm>
            <a:off x="8309313" y="265"/>
            <a:ext cx="45719" cy="3216621"/>
          </a:xfrm>
          <a:prstGeom prst="rect">
            <a:avLst/>
          </a:prstGeom>
          <a:solidFill>
            <a:srgbClr val="223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descr="Decorative color block">
            <a:extLst>
              <a:ext uri="{FF2B5EF4-FFF2-40B4-BE49-F238E27FC236}">
                <a16:creationId xmlns:a16="http://schemas.microsoft.com/office/drawing/2014/main" id="{8D201545-0D7A-E14F-AFA4-B210A043C354}"/>
              </a:ext>
            </a:extLst>
          </p:cNvPr>
          <p:cNvSpPr/>
          <p:nvPr userDrawn="1"/>
        </p:nvSpPr>
        <p:spPr>
          <a:xfrm>
            <a:off x="7040955" y="2859741"/>
            <a:ext cx="4687478" cy="1382761"/>
          </a:xfrm>
          <a:prstGeom prst="rect">
            <a:avLst/>
          </a:prstGeom>
          <a:solidFill>
            <a:srgbClr val="F5E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DG B–5 TA Center">
            <a:extLst>
              <a:ext uri="{FF2B5EF4-FFF2-40B4-BE49-F238E27FC236}">
                <a16:creationId xmlns:a16="http://schemas.microsoft.com/office/drawing/2014/main" id="{9CB7F786-43EA-3946-8D4B-BE45652B4EFF}"/>
              </a:ext>
            </a:extLst>
          </p:cNvPr>
          <p:cNvPicPr>
            <a:picLocks noChangeAspect="1"/>
          </p:cNvPicPr>
          <p:nvPr userDrawn="1"/>
        </p:nvPicPr>
        <p:blipFill>
          <a:blip r:embed="rId5"/>
          <a:srcRect/>
          <a:stretch/>
        </p:blipFill>
        <p:spPr>
          <a:xfrm>
            <a:off x="7194726" y="2997758"/>
            <a:ext cx="4379935" cy="1192978"/>
          </a:xfrm>
          <a:prstGeom prst="rect">
            <a:avLst/>
          </a:prstGeom>
        </p:spPr>
      </p:pic>
    </p:spTree>
    <p:extLst>
      <p:ext uri="{BB962C8B-B14F-4D97-AF65-F5344CB8AC3E}">
        <p14:creationId xmlns:p14="http://schemas.microsoft.com/office/powerpoint/2010/main" val="258817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B367F-B5C9-0D4F-9C1D-52F9AA63D4C8}"/>
              </a:ext>
            </a:extLst>
          </p:cNvPr>
          <p:cNvSpPr>
            <a:spLocks noGrp="1"/>
          </p:cNvSpPr>
          <p:nvPr>
            <p:ph type="title" hasCustomPrompt="1"/>
          </p:nvPr>
        </p:nvSpPr>
        <p:spPr>
          <a:xfrm>
            <a:off x="839788" y="457200"/>
            <a:ext cx="3932237" cy="1600200"/>
          </a:xfrm>
          <a:prstGeom prst="rect">
            <a:avLst/>
          </a:prstGeom>
        </p:spPr>
        <p:txBody>
          <a:bodyPr anchor="b">
            <a:normAutofit/>
          </a:bodyPr>
          <a:lstStyle>
            <a:lvl1pPr>
              <a:defRPr sz="2800" b="1" i="0">
                <a:solidFill>
                  <a:schemeClr val="bg1"/>
                </a:solidFill>
                <a:latin typeface="+mj-lt"/>
                <a:ea typeface="Open Sans Semibold" panose="020B0606030504020204" pitchFamily="34" charset="0"/>
                <a:cs typeface="Gill Sans SemiBold" panose="020B0502020104020203" pitchFamily="34" charset="-79"/>
              </a:defRPr>
            </a:lvl1pPr>
          </a:lstStyle>
          <a:p>
            <a:r>
              <a:rPr lang="en-US"/>
              <a:t>CLICK TO EDIT MASTER TITLE STYLE</a:t>
            </a:r>
          </a:p>
        </p:txBody>
      </p:sp>
      <p:sp>
        <p:nvSpPr>
          <p:cNvPr id="3" name="Content Placeholder 2">
            <a:extLst>
              <a:ext uri="{FF2B5EF4-FFF2-40B4-BE49-F238E27FC236}">
                <a16:creationId xmlns:a16="http://schemas.microsoft.com/office/drawing/2014/main" id="{9B9A3E25-4674-3549-8050-E9AF4DF7B18C}"/>
              </a:ext>
            </a:extLst>
          </p:cNvPr>
          <p:cNvSpPr>
            <a:spLocks noGrp="1"/>
          </p:cNvSpPr>
          <p:nvPr>
            <p:ph idx="1"/>
          </p:nvPr>
        </p:nvSpPr>
        <p:spPr>
          <a:xfrm>
            <a:off x="5183188" y="987425"/>
            <a:ext cx="6172200" cy="4873625"/>
          </a:xfrm>
          <a:prstGeom prst="rect">
            <a:avLst/>
          </a:prstGeom>
        </p:spPr>
        <p:txBody>
          <a:bodyPr/>
          <a:lstStyle>
            <a:lvl1pPr>
              <a:buClr>
                <a:srgbClr val="D24E3B"/>
              </a:buClr>
              <a:defRPr sz="2800" b="0" i="0">
                <a:solidFill>
                  <a:schemeClr val="bg1"/>
                </a:solidFill>
                <a:latin typeface="+mn-lt"/>
                <a:ea typeface="Open Sans" panose="020B0606030504020204" pitchFamily="34" charset="0"/>
                <a:cs typeface="Gill Sans" panose="020B0502020104020203" pitchFamily="34" charset="-79"/>
              </a:defRPr>
            </a:lvl1pPr>
            <a:lvl2pPr marL="685800" indent="-228600">
              <a:buClr>
                <a:srgbClr val="ECB762"/>
              </a:buClr>
              <a:buFont typeface="Courier New" panose="02070309020205020404" pitchFamily="49" charset="0"/>
              <a:buChar char="o"/>
              <a:defRPr sz="2400" b="0" i="0">
                <a:solidFill>
                  <a:schemeClr val="bg1"/>
                </a:solidFill>
                <a:latin typeface="+mn-lt"/>
                <a:ea typeface="Open Sans Light" panose="020B0306030504020204" pitchFamily="34" charset="0"/>
                <a:cs typeface="Gill Sans Light" panose="020B0302020104020203" pitchFamily="34" charset="-79"/>
              </a:defRPr>
            </a:lvl2pPr>
            <a:lvl3pPr>
              <a:buClr>
                <a:srgbClr val="84BCA7"/>
              </a:buClr>
              <a:defRPr sz="2000" b="0" i="0">
                <a:solidFill>
                  <a:schemeClr val="bg1"/>
                </a:solidFill>
                <a:latin typeface="+mn-lt"/>
                <a:ea typeface="Open Sans Light" panose="020B0306030504020204" pitchFamily="34" charset="0"/>
                <a:cs typeface="Gill Sans Light" panose="020B0302020104020203" pitchFamily="34" charset="-79"/>
              </a:defRPr>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116F2CD2-B99E-D745-87A5-CFC43B14A6E7}"/>
              </a:ext>
            </a:extLst>
          </p:cNvPr>
          <p:cNvSpPr>
            <a:spLocks noGrp="1"/>
          </p:cNvSpPr>
          <p:nvPr>
            <p:ph type="body" sz="half" idx="2"/>
          </p:nvPr>
        </p:nvSpPr>
        <p:spPr>
          <a:xfrm>
            <a:off x="839788" y="2057400"/>
            <a:ext cx="3932237" cy="3811588"/>
          </a:xfrm>
          <a:prstGeom prst="rect">
            <a:avLst/>
          </a:prstGeom>
        </p:spPr>
        <p:txBody>
          <a:bodyPr>
            <a:normAutofit/>
          </a:bodyPr>
          <a:lstStyle>
            <a:lvl1pPr marL="0" indent="0">
              <a:buNone/>
              <a:defRPr sz="1800" b="1" i="0">
                <a:solidFill>
                  <a:schemeClr val="bg1"/>
                </a:solidFill>
                <a:latin typeface="+mn-lt"/>
                <a:ea typeface="Open Sans" panose="020B0606030504020204" pitchFamily="34" charset="0"/>
                <a:cs typeface="Gill Sans SemiBold" panose="020B0502020104020203" pitchFamily="34" charset="-79"/>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11">
            <a:extLst>
              <a:ext uri="{FF2B5EF4-FFF2-40B4-BE49-F238E27FC236}">
                <a16:creationId xmlns:a16="http://schemas.microsoft.com/office/drawing/2014/main" id="{DEAADF2A-5AA8-EC4D-B5C5-E54EB9DD9E4D}"/>
              </a:ext>
            </a:extLst>
          </p:cNvPr>
          <p:cNvSpPr>
            <a:spLocks noGrp="1"/>
          </p:cNvSpPr>
          <p:nvPr>
            <p:ph type="sldNum" sz="quarter" idx="12"/>
          </p:nvPr>
        </p:nvSpPr>
        <p:spPr>
          <a:xfrm>
            <a:off x="9029700" y="6356350"/>
            <a:ext cx="2743200" cy="365125"/>
          </a:xfrm>
        </p:spPr>
        <p:txBody>
          <a:bodyPr/>
          <a:lstStyle>
            <a:lvl1pPr>
              <a:defRPr b="1" i="0">
                <a:solidFill>
                  <a:schemeClr val="bg1"/>
                </a:solidFill>
                <a:latin typeface="+mn-lt"/>
                <a:ea typeface="Open Sans Light" panose="020B0306030504020204" pitchFamily="34" charset="0"/>
                <a:cs typeface="Gill Sans SemiBold" panose="020B0502020104020203" pitchFamily="34" charset="-79"/>
              </a:defRPr>
            </a:lvl1pPr>
          </a:lstStyle>
          <a:p>
            <a:fld id="{81D9E6B0-D8D9-AE49-8BF8-221BAF5A0CD0}" type="slidenum">
              <a:rPr lang="en-US" smtClean="0"/>
              <a:pPr/>
              <a:t>‹#›</a:t>
            </a:fld>
            <a:endParaRPr lang="en-US"/>
          </a:p>
        </p:txBody>
      </p:sp>
      <p:sp>
        <p:nvSpPr>
          <p:cNvPr id="7" name="Rounded Rectangle 6" descr="Decorative color block.">
            <a:extLst>
              <a:ext uri="{FF2B5EF4-FFF2-40B4-BE49-F238E27FC236}">
                <a16:creationId xmlns:a16="http://schemas.microsoft.com/office/drawing/2014/main" id="{21AEF72D-7F01-BA4A-96FA-713F0A99C2F6}"/>
              </a:ext>
            </a:extLst>
          </p:cNvPr>
          <p:cNvSpPr/>
          <p:nvPr userDrawn="1"/>
        </p:nvSpPr>
        <p:spPr>
          <a:xfrm>
            <a:off x="304801" y="6269662"/>
            <a:ext cx="2360428" cy="786809"/>
          </a:xfrm>
          <a:prstGeom prst="roundRect">
            <a:avLst>
              <a:gd name="adj" fmla="val 12162"/>
            </a:avLst>
          </a:prstGeom>
          <a:solidFill>
            <a:srgbClr val="F5E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PDG B–5 TA Center">
            <a:extLst>
              <a:ext uri="{FF2B5EF4-FFF2-40B4-BE49-F238E27FC236}">
                <a16:creationId xmlns:a16="http://schemas.microsoft.com/office/drawing/2014/main" id="{8A8B1540-2E66-DA40-A458-00C7F2EEF3A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b="-5645"/>
          <a:stretch/>
        </p:blipFill>
        <p:spPr>
          <a:xfrm>
            <a:off x="404925" y="6413055"/>
            <a:ext cx="2246128" cy="313808"/>
          </a:xfrm>
          <a:prstGeom prst="rect">
            <a:avLst/>
          </a:prstGeom>
        </p:spPr>
      </p:pic>
    </p:spTree>
    <p:extLst>
      <p:ext uri="{BB962C8B-B14F-4D97-AF65-F5344CB8AC3E}">
        <p14:creationId xmlns:p14="http://schemas.microsoft.com/office/powerpoint/2010/main" val="3361537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734B089-159E-2B45-8CDF-46E05E99F924}"/>
              </a:ext>
            </a:extLst>
          </p:cNvPr>
          <p:cNvSpPr>
            <a:spLocks noGrp="1"/>
          </p:cNvSpPr>
          <p:nvPr>
            <p:ph type="title" hasCustomPrompt="1"/>
          </p:nvPr>
        </p:nvSpPr>
        <p:spPr>
          <a:xfrm>
            <a:off x="839788" y="457200"/>
            <a:ext cx="3932237" cy="1600200"/>
          </a:xfrm>
          <a:prstGeom prst="rect">
            <a:avLst/>
          </a:prstGeom>
        </p:spPr>
        <p:txBody>
          <a:bodyPr anchor="b">
            <a:normAutofit/>
          </a:bodyPr>
          <a:lstStyle>
            <a:lvl1pPr>
              <a:defRPr sz="2800" b="1" i="0">
                <a:solidFill>
                  <a:schemeClr val="bg1"/>
                </a:solidFill>
                <a:latin typeface="+mj-lt"/>
                <a:ea typeface="Open Sans Semibold" panose="020B0606030504020204" pitchFamily="34" charset="0"/>
                <a:cs typeface="Gill Sans SemiBold" panose="020B0502020104020203" pitchFamily="34" charset="-79"/>
              </a:defRPr>
            </a:lvl1pPr>
          </a:lstStyle>
          <a:p>
            <a:r>
              <a:rPr lang="en-US"/>
              <a:t>CLICK TO EDIT MASTER TITLE STYLE</a:t>
            </a:r>
          </a:p>
        </p:txBody>
      </p:sp>
      <p:sp>
        <p:nvSpPr>
          <p:cNvPr id="7" name="Text Placeholder 3">
            <a:extLst>
              <a:ext uri="{FF2B5EF4-FFF2-40B4-BE49-F238E27FC236}">
                <a16:creationId xmlns:a16="http://schemas.microsoft.com/office/drawing/2014/main" id="{32827333-A6B6-794C-BA7E-F18F63C507D4}"/>
              </a:ext>
            </a:extLst>
          </p:cNvPr>
          <p:cNvSpPr>
            <a:spLocks noGrp="1"/>
          </p:cNvSpPr>
          <p:nvPr>
            <p:ph type="body" sz="half" idx="2"/>
          </p:nvPr>
        </p:nvSpPr>
        <p:spPr>
          <a:xfrm>
            <a:off x="839788" y="2057400"/>
            <a:ext cx="3932237" cy="3811588"/>
          </a:xfrm>
          <a:prstGeom prst="rect">
            <a:avLst/>
          </a:prstGeom>
        </p:spPr>
        <p:txBody>
          <a:bodyPr>
            <a:normAutofit/>
          </a:bodyPr>
          <a:lstStyle>
            <a:lvl1pPr marL="0" indent="0">
              <a:buNone/>
              <a:defRPr sz="1800" b="1" i="0">
                <a:solidFill>
                  <a:schemeClr val="bg1"/>
                </a:solidFill>
                <a:latin typeface="+mn-lt"/>
                <a:ea typeface="Open Sans" panose="020B0606030504020204" pitchFamily="34" charset="0"/>
                <a:cs typeface="Gill Sans SemiBold" panose="020B0502020104020203" pitchFamily="34" charset="-79"/>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11">
            <a:extLst>
              <a:ext uri="{FF2B5EF4-FFF2-40B4-BE49-F238E27FC236}">
                <a16:creationId xmlns:a16="http://schemas.microsoft.com/office/drawing/2014/main" id="{CD5E10E9-3701-9A4E-9F83-6DD2A255F3D4}"/>
              </a:ext>
            </a:extLst>
          </p:cNvPr>
          <p:cNvSpPr>
            <a:spLocks noGrp="1"/>
          </p:cNvSpPr>
          <p:nvPr>
            <p:ph type="sldNum" sz="quarter" idx="12"/>
          </p:nvPr>
        </p:nvSpPr>
        <p:spPr>
          <a:xfrm>
            <a:off x="9029700" y="6356350"/>
            <a:ext cx="2743200" cy="365125"/>
          </a:xfrm>
        </p:spPr>
        <p:txBody>
          <a:bodyPr/>
          <a:lstStyle>
            <a:lvl1pPr>
              <a:defRPr b="1" i="0">
                <a:solidFill>
                  <a:schemeClr val="bg1"/>
                </a:solidFill>
                <a:latin typeface="+mn-lt"/>
                <a:ea typeface="Open Sans Light" panose="020B0306030504020204" pitchFamily="34" charset="0"/>
                <a:cs typeface="Gill Sans SemiBold" panose="020B0502020104020203" pitchFamily="34" charset="-79"/>
              </a:defRPr>
            </a:lvl1pPr>
          </a:lstStyle>
          <a:p>
            <a:fld id="{81D9E6B0-D8D9-AE49-8BF8-221BAF5A0CD0}" type="slidenum">
              <a:rPr lang="en-US" smtClean="0"/>
              <a:pPr/>
              <a:t>‹#›</a:t>
            </a:fld>
            <a:endParaRPr lang="en-US"/>
          </a:p>
        </p:txBody>
      </p:sp>
      <p:sp>
        <p:nvSpPr>
          <p:cNvPr id="2" name="Rounded Rectangle 1" descr="Decorative color block.">
            <a:extLst>
              <a:ext uri="{FF2B5EF4-FFF2-40B4-BE49-F238E27FC236}">
                <a16:creationId xmlns:a16="http://schemas.microsoft.com/office/drawing/2014/main" id="{34FB0217-1E4F-0141-9E91-DC2BFFE845E9}"/>
              </a:ext>
            </a:extLst>
          </p:cNvPr>
          <p:cNvSpPr/>
          <p:nvPr userDrawn="1"/>
        </p:nvSpPr>
        <p:spPr>
          <a:xfrm>
            <a:off x="304801" y="6269662"/>
            <a:ext cx="2360428" cy="786809"/>
          </a:xfrm>
          <a:prstGeom prst="roundRect">
            <a:avLst>
              <a:gd name="adj" fmla="val 12162"/>
            </a:avLst>
          </a:prstGeom>
          <a:solidFill>
            <a:srgbClr val="F5E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PDG B–5 TA Center">
            <a:extLst>
              <a:ext uri="{FF2B5EF4-FFF2-40B4-BE49-F238E27FC236}">
                <a16:creationId xmlns:a16="http://schemas.microsoft.com/office/drawing/2014/main" id="{17CB6B32-F46F-8E41-B35C-8EC1D22F952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b="-5645"/>
          <a:stretch/>
        </p:blipFill>
        <p:spPr>
          <a:xfrm>
            <a:off x="404925" y="6413055"/>
            <a:ext cx="2246128" cy="313808"/>
          </a:xfrm>
          <a:prstGeom prst="rect">
            <a:avLst/>
          </a:prstGeom>
        </p:spPr>
      </p:pic>
    </p:spTree>
    <p:extLst>
      <p:ext uri="{BB962C8B-B14F-4D97-AF65-F5344CB8AC3E}">
        <p14:creationId xmlns:p14="http://schemas.microsoft.com/office/powerpoint/2010/main" val="4024446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734B089-159E-2B45-8CDF-46E05E99F924}"/>
              </a:ext>
            </a:extLst>
          </p:cNvPr>
          <p:cNvSpPr>
            <a:spLocks noGrp="1"/>
          </p:cNvSpPr>
          <p:nvPr>
            <p:ph type="title" hasCustomPrompt="1"/>
          </p:nvPr>
        </p:nvSpPr>
        <p:spPr>
          <a:xfrm>
            <a:off x="7101523" y="457200"/>
            <a:ext cx="3932237" cy="1600200"/>
          </a:xfrm>
          <a:prstGeom prst="rect">
            <a:avLst/>
          </a:prstGeom>
        </p:spPr>
        <p:txBody>
          <a:bodyPr anchor="b">
            <a:normAutofit/>
          </a:bodyPr>
          <a:lstStyle>
            <a:lvl1pPr>
              <a:defRPr sz="2800" b="1" i="0">
                <a:solidFill>
                  <a:schemeClr val="bg1"/>
                </a:solidFill>
                <a:latin typeface="+mj-lt"/>
                <a:ea typeface="Open Sans Semibold" panose="020B0606030504020204" pitchFamily="34" charset="0"/>
                <a:cs typeface="Gill Sans SemiBold" panose="020B0502020104020203" pitchFamily="34" charset="-79"/>
              </a:defRPr>
            </a:lvl1pPr>
          </a:lstStyle>
          <a:p>
            <a:r>
              <a:rPr lang="en-US"/>
              <a:t>CLICK TO EDIT MASTER TITLE STYLE</a:t>
            </a:r>
          </a:p>
        </p:txBody>
      </p:sp>
      <p:sp>
        <p:nvSpPr>
          <p:cNvPr id="7" name="Text Placeholder 3">
            <a:extLst>
              <a:ext uri="{FF2B5EF4-FFF2-40B4-BE49-F238E27FC236}">
                <a16:creationId xmlns:a16="http://schemas.microsoft.com/office/drawing/2014/main" id="{32827333-A6B6-794C-BA7E-F18F63C507D4}"/>
              </a:ext>
            </a:extLst>
          </p:cNvPr>
          <p:cNvSpPr>
            <a:spLocks noGrp="1"/>
          </p:cNvSpPr>
          <p:nvPr>
            <p:ph type="body" sz="half" idx="2"/>
          </p:nvPr>
        </p:nvSpPr>
        <p:spPr>
          <a:xfrm>
            <a:off x="7101523" y="2057400"/>
            <a:ext cx="3932237" cy="3811588"/>
          </a:xfrm>
          <a:prstGeom prst="rect">
            <a:avLst/>
          </a:prstGeom>
        </p:spPr>
        <p:txBody>
          <a:bodyPr>
            <a:normAutofit/>
          </a:bodyPr>
          <a:lstStyle>
            <a:lvl1pPr marL="0" indent="0">
              <a:buNone/>
              <a:defRPr sz="1800" b="1" i="0">
                <a:solidFill>
                  <a:schemeClr val="bg1"/>
                </a:solidFill>
                <a:latin typeface="+mn-lt"/>
                <a:ea typeface="Open Sans" panose="020B0606030504020204" pitchFamily="34" charset="0"/>
                <a:cs typeface="Gill Sans SemiBold" panose="020B0502020104020203" pitchFamily="34" charset="-79"/>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11">
            <a:extLst>
              <a:ext uri="{FF2B5EF4-FFF2-40B4-BE49-F238E27FC236}">
                <a16:creationId xmlns:a16="http://schemas.microsoft.com/office/drawing/2014/main" id="{BD164372-96A4-4441-AA7F-E6CB3C21B868}"/>
              </a:ext>
            </a:extLst>
          </p:cNvPr>
          <p:cNvSpPr>
            <a:spLocks noGrp="1"/>
          </p:cNvSpPr>
          <p:nvPr>
            <p:ph type="sldNum" sz="quarter" idx="12"/>
          </p:nvPr>
        </p:nvSpPr>
        <p:spPr>
          <a:xfrm>
            <a:off x="9029700" y="6356350"/>
            <a:ext cx="2743200" cy="365125"/>
          </a:xfrm>
        </p:spPr>
        <p:txBody>
          <a:bodyPr/>
          <a:lstStyle>
            <a:lvl1pPr>
              <a:defRPr b="1" i="0">
                <a:solidFill>
                  <a:schemeClr val="bg1"/>
                </a:solidFill>
                <a:latin typeface="+mn-lt"/>
                <a:ea typeface="Open Sans Light" panose="020B0306030504020204" pitchFamily="34" charset="0"/>
                <a:cs typeface="Gill Sans SemiBold" panose="020B0502020104020203" pitchFamily="34" charset="-79"/>
              </a:defRPr>
            </a:lvl1pPr>
          </a:lstStyle>
          <a:p>
            <a:fld id="{81D9E6B0-D8D9-AE49-8BF8-221BAF5A0CD0}" type="slidenum">
              <a:rPr lang="en-US" smtClean="0"/>
              <a:pPr/>
              <a:t>‹#›</a:t>
            </a:fld>
            <a:endParaRPr lang="en-US"/>
          </a:p>
        </p:txBody>
      </p:sp>
      <p:sp>
        <p:nvSpPr>
          <p:cNvPr id="8" name="Rounded Rectangle 7" descr="Decorative color block.">
            <a:extLst>
              <a:ext uri="{FF2B5EF4-FFF2-40B4-BE49-F238E27FC236}">
                <a16:creationId xmlns:a16="http://schemas.microsoft.com/office/drawing/2014/main" id="{4645A13C-7186-044C-8861-9978CFC3E239}"/>
              </a:ext>
            </a:extLst>
          </p:cNvPr>
          <p:cNvSpPr/>
          <p:nvPr userDrawn="1"/>
        </p:nvSpPr>
        <p:spPr>
          <a:xfrm>
            <a:off x="304801" y="6269662"/>
            <a:ext cx="2360428" cy="786809"/>
          </a:xfrm>
          <a:prstGeom prst="roundRect">
            <a:avLst>
              <a:gd name="adj" fmla="val 12162"/>
            </a:avLst>
          </a:prstGeom>
          <a:solidFill>
            <a:srgbClr val="F5E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PDG B–5 TA Center">
            <a:extLst>
              <a:ext uri="{FF2B5EF4-FFF2-40B4-BE49-F238E27FC236}">
                <a16:creationId xmlns:a16="http://schemas.microsoft.com/office/drawing/2014/main" id="{864535B8-63BD-224E-B09D-FEF9E8A1CDF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b="-5645"/>
          <a:stretch/>
        </p:blipFill>
        <p:spPr>
          <a:xfrm>
            <a:off x="404925" y="6413055"/>
            <a:ext cx="2246128" cy="313808"/>
          </a:xfrm>
          <a:prstGeom prst="rect">
            <a:avLst/>
          </a:prstGeom>
        </p:spPr>
      </p:pic>
    </p:spTree>
    <p:extLst>
      <p:ext uri="{BB962C8B-B14F-4D97-AF65-F5344CB8AC3E}">
        <p14:creationId xmlns:p14="http://schemas.microsoft.com/office/powerpoint/2010/main" val="3109618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11723D-935D-C24E-89CC-57062DB5AAEE}"/>
              </a:ext>
            </a:extLst>
          </p:cNvPr>
          <p:cNvSpPr>
            <a:spLocks noGrp="1"/>
          </p:cNvSpPr>
          <p:nvPr>
            <p:ph idx="1"/>
          </p:nvPr>
        </p:nvSpPr>
        <p:spPr>
          <a:xfrm>
            <a:off x="838200" y="1825625"/>
            <a:ext cx="10515600" cy="4351338"/>
          </a:xfrm>
          <a:prstGeom prst="rect">
            <a:avLst/>
          </a:prstGeom>
        </p:spPr>
        <p:txBody>
          <a:bodyPr/>
          <a:lstStyle>
            <a:lvl1pPr>
              <a:buClr>
                <a:srgbClr val="D24E3B"/>
              </a:buClr>
              <a:defRPr b="0" i="0">
                <a:solidFill>
                  <a:schemeClr val="bg1"/>
                </a:solidFill>
                <a:latin typeface="+mn-lt"/>
                <a:ea typeface="Open Sans" panose="020B0606030504020204" pitchFamily="34" charset="0"/>
                <a:cs typeface="Gill Sans" panose="020B0502020104020203" pitchFamily="34" charset="-79"/>
              </a:defRPr>
            </a:lvl1pPr>
            <a:lvl2pPr marL="685800" indent="-228600">
              <a:buClr>
                <a:srgbClr val="ECB762"/>
              </a:buClr>
              <a:buFont typeface="Courier New" panose="02070309020205020404" pitchFamily="49" charset="0"/>
              <a:buChar char="o"/>
              <a:defRPr b="0" i="0">
                <a:solidFill>
                  <a:schemeClr val="bg1"/>
                </a:solidFill>
                <a:latin typeface="+mn-lt"/>
                <a:ea typeface="Open Sans Light" panose="020B0306030504020204" pitchFamily="34" charset="0"/>
                <a:cs typeface="Gill Sans Light" panose="020B0302020104020203" pitchFamily="34" charset="-79"/>
              </a:defRPr>
            </a:lvl2pPr>
            <a:lvl3pPr>
              <a:buClr>
                <a:srgbClr val="84BCA7"/>
              </a:buClr>
              <a:defRPr b="0" i="0">
                <a:solidFill>
                  <a:schemeClr val="bg1"/>
                </a:solidFill>
                <a:latin typeface="+mn-lt"/>
                <a:ea typeface="Open Sans Light" panose="020B0306030504020204" pitchFamily="34" charset="0"/>
                <a:cs typeface="Gill Sans Light" panose="020B0302020104020203" pitchFamily="34" charset="-79"/>
              </a:defRPr>
            </a:lvl3pPr>
            <a:lvl4pPr>
              <a:defRPr b="0" i="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b="0" i="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p:txBody>
      </p:sp>
      <p:sp>
        <p:nvSpPr>
          <p:cNvPr id="19" name="Title 1">
            <a:extLst>
              <a:ext uri="{FF2B5EF4-FFF2-40B4-BE49-F238E27FC236}">
                <a16:creationId xmlns:a16="http://schemas.microsoft.com/office/drawing/2014/main" id="{1E479782-0D1E-AD4A-9B06-EF32DFFDB446}"/>
              </a:ext>
            </a:extLst>
          </p:cNvPr>
          <p:cNvSpPr>
            <a:spLocks noGrp="1"/>
          </p:cNvSpPr>
          <p:nvPr>
            <p:ph type="title" hasCustomPrompt="1"/>
          </p:nvPr>
        </p:nvSpPr>
        <p:spPr>
          <a:xfrm>
            <a:off x="838200" y="118237"/>
            <a:ext cx="10515600" cy="1325563"/>
          </a:xfrm>
          <a:prstGeom prst="rect">
            <a:avLst/>
          </a:prstGeom>
        </p:spPr>
        <p:txBody>
          <a:bodyPr anchor="b">
            <a:normAutofit/>
          </a:bodyPr>
          <a:lstStyle>
            <a:lvl1pPr>
              <a:defRPr sz="3600" b="1" i="0">
                <a:solidFill>
                  <a:schemeClr val="bg1"/>
                </a:solidFill>
                <a:latin typeface="+mj-lt"/>
                <a:ea typeface="Open Sans Semibold" panose="020B0606030504020204" pitchFamily="34" charset="0"/>
                <a:cs typeface="Gill Sans SemiBold" panose="020B0502020104020203" pitchFamily="34" charset="-79"/>
              </a:defRPr>
            </a:lvl1pPr>
          </a:lstStyle>
          <a:p>
            <a:r>
              <a:rPr lang="en-US"/>
              <a:t>CLICK TO EDIT MASTER TITLE STYLE</a:t>
            </a:r>
          </a:p>
        </p:txBody>
      </p:sp>
      <p:sp>
        <p:nvSpPr>
          <p:cNvPr id="12" name="Slide Number Placeholder 11">
            <a:extLst>
              <a:ext uri="{FF2B5EF4-FFF2-40B4-BE49-F238E27FC236}">
                <a16:creationId xmlns:a16="http://schemas.microsoft.com/office/drawing/2014/main" id="{A19BA3A2-ED8F-354B-9D48-2A0FB7BABD77}"/>
              </a:ext>
            </a:extLst>
          </p:cNvPr>
          <p:cNvSpPr>
            <a:spLocks noGrp="1"/>
          </p:cNvSpPr>
          <p:nvPr>
            <p:ph type="sldNum" sz="quarter" idx="12"/>
          </p:nvPr>
        </p:nvSpPr>
        <p:spPr>
          <a:xfrm>
            <a:off x="9029700" y="6356350"/>
            <a:ext cx="2743200" cy="365125"/>
          </a:xfrm>
        </p:spPr>
        <p:txBody>
          <a:bodyPr/>
          <a:lstStyle>
            <a:lvl1pPr>
              <a:defRPr b="1" i="0">
                <a:solidFill>
                  <a:schemeClr val="bg1"/>
                </a:solidFill>
                <a:latin typeface="+mn-lt"/>
                <a:ea typeface="Open Sans Light" panose="020B0306030504020204" pitchFamily="34" charset="0"/>
                <a:cs typeface="Gill Sans SemiBold" panose="020B0502020104020203" pitchFamily="34" charset="-79"/>
              </a:defRPr>
            </a:lvl1pPr>
          </a:lstStyle>
          <a:p>
            <a:fld id="{81D9E6B0-D8D9-AE49-8BF8-221BAF5A0CD0}" type="slidenum">
              <a:rPr lang="en-US" smtClean="0"/>
              <a:pPr/>
              <a:t>‹#›</a:t>
            </a:fld>
            <a:endParaRPr lang="en-US"/>
          </a:p>
        </p:txBody>
      </p:sp>
      <p:pic>
        <p:nvPicPr>
          <p:cNvPr id="4" name="Picture 3" descr="Decorative illustration of a small stack of colored blocks.">
            <a:extLst>
              <a:ext uri="{FF2B5EF4-FFF2-40B4-BE49-F238E27FC236}">
                <a16:creationId xmlns:a16="http://schemas.microsoft.com/office/drawing/2014/main" id="{6BF66203-3181-B144-90BF-DEF8CAF0779F}"/>
              </a:ext>
            </a:extLst>
          </p:cNvPr>
          <p:cNvPicPr>
            <a:picLocks noChangeAspect="1"/>
          </p:cNvPicPr>
          <p:nvPr userDrawn="1"/>
        </p:nvPicPr>
        <p:blipFill rotWithShape="1">
          <a:blip r:embed="rId2"/>
          <a:srcRect b="89244"/>
          <a:stretch/>
        </p:blipFill>
        <p:spPr>
          <a:xfrm>
            <a:off x="419100" y="968375"/>
            <a:ext cx="11353800" cy="618818"/>
          </a:xfrm>
          <a:prstGeom prst="rect">
            <a:avLst/>
          </a:prstGeom>
        </p:spPr>
      </p:pic>
    </p:spTree>
    <p:extLst>
      <p:ext uri="{BB962C8B-B14F-4D97-AF65-F5344CB8AC3E}">
        <p14:creationId xmlns:p14="http://schemas.microsoft.com/office/powerpoint/2010/main" val="408352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E479782-0D1E-AD4A-9B06-EF32DFFDB446}"/>
              </a:ext>
            </a:extLst>
          </p:cNvPr>
          <p:cNvSpPr>
            <a:spLocks noGrp="1"/>
          </p:cNvSpPr>
          <p:nvPr>
            <p:ph type="title" hasCustomPrompt="1"/>
          </p:nvPr>
        </p:nvSpPr>
        <p:spPr>
          <a:xfrm>
            <a:off x="838200" y="118237"/>
            <a:ext cx="10515600" cy="1325563"/>
          </a:xfrm>
          <a:prstGeom prst="rect">
            <a:avLst/>
          </a:prstGeom>
        </p:spPr>
        <p:txBody>
          <a:bodyPr anchor="b">
            <a:normAutofit/>
          </a:bodyPr>
          <a:lstStyle>
            <a:lvl1pPr>
              <a:defRPr sz="3600" b="1" i="0">
                <a:solidFill>
                  <a:schemeClr val="bg1"/>
                </a:solidFill>
                <a:latin typeface="+mj-lt"/>
                <a:ea typeface="Open Sans Semibold" panose="020B0606030504020204" pitchFamily="34" charset="0"/>
                <a:cs typeface="Gill Sans SemiBold" panose="020B0502020104020203" pitchFamily="34" charset="-79"/>
              </a:defRPr>
            </a:lvl1pPr>
          </a:lstStyle>
          <a:p>
            <a:r>
              <a:rPr lang="en-US"/>
              <a:t>CLICK TO EDIT MASTER TITLE STYLE</a:t>
            </a:r>
          </a:p>
        </p:txBody>
      </p:sp>
      <p:sp>
        <p:nvSpPr>
          <p:cNvPr id="9" name="Slide Number Placeholder 11">
            <a:extLst>
              <a:ext uri="{FF2B5EF4-FFF2-40B4-BE49-F238E27FC236}">
                <a16:creationId xmlns:a16="http://schemas.microsoft.com/office/drawing/2014/main" id="{DA1888F1-59BD-6B43-8B93-30D2968A2A5C}"/>
              </a:ext>
            </a:extLst>
          </p:cNvPr>
          <p:cNvSpPr>
            <a:spLocks noGrp="1"/>
          </p:cNvSpPr>
          <p:nvPr>
            <p:ph type="sldNum" sz="quarter" idx="12"/>
          </p:nvPr>
        </p:nvSpPr>
        <p:spPr>
          <a:xfrm>
            <a:off x="9029700" y="6356350"/>
            <a:ext cx="2743200" cy="365125"/>
          </a:xfrm>
        </p:spPr>
        <p:txBody>
          <a:bodyPr/>
          <a:lstStyle>
            <a:lvl1pPr>
              <a:defRPr b="1" i="0">
                <a:solidFill>
                  <a:schemeClr val="bg1"/>
                </a:solidFill>
                <a:latin typeface="+mn-lt"/>
                <a:ea typeface="Open Sans Light" panose="020B0306030504020204" pitchFamily="34" charset="0"/>
                <a:cs typeface="Gill Sans SemiBold" panose="020B0502020104020203" pitchFamily="34" charset="-79"/>
              </a:defRPr>
            </a:lvl1pPr>
          </a:lstStyle>
          <a:p>
            <a:fld id="{81D9E6B0-D8D9-AE49-8BF8-221BAF5A0CD0}" type="slidenum">
              <a:rPr lang="en-US" smtClean="0"/>
              <a:pPr/>
              <a:t>‹#›</a:t>
            </a:fld>
            <a:endParaRPr lang="en-US"/>
          </a:p>
        </p:txBody>
      </p:sp>
      <p:sp>
        <p:nvSpPr>
          <p:cNvPr id="8" name="Rounded Rectangle 7" descr="Decorative color block.">
            <a:extLst>
              <a:ext uri="{FF2B5EF4-FFF2-40B4-BE49-F238E27FC236}">
                <a16:creationId xmlns:a16="http://schemas.microsoft.com/office/drawing/2014/main" id="{9F58E245-9EED-B240-B406-3723341DF154}"/>
              </a:ext>
            </a:extLst>
          </p:cNvPr>
          <p:cNvSpPr/>
          <p:nvPr userDrawn="1"/>
        </p:nvSpPr>
        <p:spPr>
          <a:xfrm>
            <a:off x="304801" y="6269662"/>
            <a:ext cx="2360428" cy="786809"/>
          </a:xfrm>
          <a:prstGeom prst="roundRect">
            <a:avLst>
              <a:gd name="adj" fmla="val 12162"/>
            </a:avLst>
          </a:prstGeom>
          <a:solidFill>
            <a:srgbClr val="F5E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PDG B–5 TA Center">
            <a:extLst>
              <a:ext uri="{FF2B5EF4-FFF2-40B4-BE49-F238E27FC236}">
                <a16:creationId xmlns:a16="http://schemas.microsoft.com/office/drawing/2014/main" id="{EA489C8C-CE2D-FA40-AAC8-8CEAEB7BD75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b="-5645"/>
          <a:stretch/>
        </p:blipFill>
        <p:spPr>
          <a:xfrm>
            <a:off x="404925" y="6413055"/>
            <a:ext cx="2246128" cy="313808"/>
          </a:xfrm>
          <a:prstGeom prst="rect">
            <a:avLst/>
          </a:prstGeom>
        </p:spPr>
      </p:pic>
      <p:pic>
        <p:nvPicPr>
          <p:cNvPr id="10" name="Picture 9" descr="Decorative illustration of a small stack of colored blocks.">
            <a:extLst>
              <a:ext uri="{FF2B5EF4-FFF2-40B4-BE49-F238E27FC236}">
                <a16:creationId xmlns:a16="http://schemas.microsoft.com/office/drawing/2014/main" id="{FC7F4D2C-5084-5F49-A07E-49A3B95DE91F}"/>
              </a:ext>
            </a:extLst>
          </p:cNvPr>
          <p:cNvPicPr>
            <a:picLocks noChangeAspect="1"/>
          </p:cNvPicPr>
          <p:nvPr userDrawn="1"/>
        </p:nvPicPr>
        <p:blipFill rotWithShape="1">
          <a:blip r:embed="rId3"/>
          <a:srcRect b="89244"/>
          <a:stretch/>
        </p:blipFill>
        <p:spPr>
          <a:xfrm>
            <a:off x="419100" y="968375"/>
            <a:ext cx="11353800" cy="618818"/>
          </a:xfrm>
          <a:prstGeom prst="rect">
            <a:avLst/>
          </a:prstGeom>
        </p:spPr>
      </p:pic>
    </p:spTree>
    <p:extLst>
      <p:ext uri="{BB962C8B-B14F-4D97-AF65-F5344CB8AC3E}">
        <p14:creationId xmlns:p14="http://schemas.microsoft.com/office/powerpoint/2010/main" val="3163138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5A390-4B28-744A-A438-200F1F345FB6}"/>
              </a:ext>
            </a:extLst>
          </p:cNvPr>
          <p:cNvSpPr>
            <a:spLocks noGrp="1"/>
          </p:cNvSpPr>
          <p:nvPr>
            <p:ph type="title" hasCustomPrompt="1"/>
          </p:nvPr>
        </p:nvSpPr>
        <p:spPr>
          <a:xfrm>
            <a:off x="831850" y="1709738"/>
            <a:ext cx="10515600" cy="2852737"/>
          </a:xfrm>
          <a:prstGeom prst="rect">
            <a:avLst/>
          </a:prstGeom>
        </p:spPr>
        <p:txBody>
          <a:bodyPr anchor="b"/>
          <a:lstStyle>
            <a:lvl1pPr>
              <a:defRPr sz="6000" b="1" i="0">
                <a:solidFill>
                  <a:schemeClr val="bg1"/>
                </a:solidFill>
                <a:latin typeface="+mj-lt"/>
                <a:ea typeface="Open Sans Semibold" panose="020B0606030504020204" pitchFamily="34" charset="0"/>
                <a:cs typeface="Gill Sans SemiBold" panose="020B0502020104020203" pitchFamily="34" charset="-79"/>
              </a:defRPr>
            </a:lvl1pPr>
          </a:lstStyle>
          <a:p>
            <a:r>
              <a:rPr lang="en-US"/>
              <a:t>CLICK TO EDIT MASTER TITLE STYLE</a:t>
            </a:r>
          </a:p>
        </p:txBody>
      </p:sp>
      <p:sp>
        <p:nvSpPr>
          <p:cNvPr id="3" name="Text Placeholder 2">
            <a:extLst>
              <a:ext uri="{FF2B5EF4-FFF2-40B4-BE49-F238E27FC236}">
                <a16:creationId xmlns:a16="http://schemas.microsoft.com/office/drawing/2014/main" id="{EE5C9728-4AAB-CF47-8ED8-8387517C45CA}"/>
              </a:ext>
            </a:extLst>
          </p:cNvPr>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bg1"/>
                </a:solidFill>
                <a:latin typeface="+mn-lt"/>
                <a:cs typeface="Gill Sans" panose="020B05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11">
            <a:extLst>
              <a:ext uri="{FF2B5EF4-FFF2-40B4-BE49-F238E27FC236}">
                <a16:creationId xmlns:a16="http://schemas.microsoft.com/office/drawing/2014/main" id="{1E6C044A-813F-6840-A915-0BBD04A6F1FB}"/>
              </a:ext>
            </a:extLst>
          </p:cNvPr>
          <p:cNvSpPr>
            <a:spLocks noGrp="1"/>
          </p:cNvSpPr>
          <p:nvPr>
            <p:ph type="sldNum" sz="quarter" idx="12"/>
          </p:nvPr>
        </p:nvSpPr>
        <p:spPr>
          <a:xfrm>
            <a:off x="9029700" y="6356350"/>
            <a:ext cx="2743200" cy="365125"/>
          </a:xfrm>
        </p:spPr>
        <p:txBody>
          <a:bodyPr/>
          <a:lstStyle>
            <a:lvl1pPr>
              <a:defRPr b="1" i="0">
                <a:solidFill>
                  <a:schemeClr val="bg1"/>
                </a:solidFill>
                <a:latin typeface="+mn-lt"/>
                <a:ea typeface="Open Sans Light" panose="020B0306030504020204" pitchFamily="34" charset="0"/>
                <a:cs typeface="Gill Sans SemiBold" panose="020B0502020104020203" pitchFamily="34" charset="-79"/>
              </a:defRPr>
            </a:lvl1pPr>
          </a:lstStyle>
          <a:p>
            <a:fld id="{81D9E6B0-D8D9-AE49-8BF8-221BAF5A0CD0}" type="slidenum">
              <a:rPr lang="en-US" smtClean="0"/>
              <a:pPr/>
              <a:t>‹#›</a:t>
            </a:fld>
            <a:endParaRPr lang="en-US"/>
          </a:p>
        </p:txBody>
      </p:sp>
      <p:sp>
        <p:nvSpPr>
          <p:cNvPr id="10" name="Rounded Rectangle 9" descr="Decorative color block.">
            <a:extLst>
              <a:ext uri="{FF2B5EF4-FFF2-40B4-BE49-F238E27FC236}">
                <a16:creationId xmlns:a16="http://schemas.microsoft.com/office/drawing/2014/main" id="{AA8C6253-DA9F-1E40-9A40-DF0781D8C40C}"/>
              </a:ext>
            </a:extLst>
          </p:cNvPr>
          <p:cNvSpPr/>
          <p:nvPr userDrawn="1"/>
        </p:nvSpPr>
        <p:spPr>
          <a:xfrm>
            <a:off x="304801" y="6269662"/>
            <a:ext cx="2360428" cy="786809"/>
          </a:xfrm>
          <a:prstGeom prst="roundRect">
            <a:avLst>
              <a:gd name="adj" fmla="val 12162"/>
            </a:avLst>
          </a:prstGeom>
          <a:solidFill>
            <a:srgbClr val="F5E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PDG B–5 TA Center">
            <a:extLst>
              <a:ext uri="{FF2B5EF4-FFF2-40B4-BE49-F238E27FC236}">
                <a16:creationId xmlns:a16="http://schemas.microsoft.com/office/drawing/2014/main" id="{254EAE96-71E5-084B-8AAD-CB89A79639D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b="-5645"/>
          <a:stretch/>
        </p:blipFill>
        <p:spPr>
          <a:xfrm>
            <a:off x="404925" y="6413055"/>
            <a:ext cx="2246128" cy="313808"/>
          </a:xfrm>
          <a:prstGeom prst="rect">
            <a:avLst/>
          </a:prstGeom>
        </p:spPr>
      </p:pic>
      <p:pic>
        <p:nvPicPr>
          <p:cNvPr id="9" name="Picture 8" descr="Decorative illustration of a small stack of colored blocks.">
            <a:extLst>
              <a:ext uri="{FF2B5EF4-FFF2-40B4-BE49-F238E27FC236}">
                <a16:creationId xmlns:a16="http://schemas.microsoft.com/office/drawing/2014/main" id="{059F41F7-BBA6-D14A-895B-A294F0FC086C}"/>
              </a:ext>
            </a:extLst>
          </p:cNvPr>
          <p:cNvPicPr>
            <a:picLocks noChangeAspect="1"/>
          </p:cNvPicPr>
          <p:nvPr userDrawn="1"/>
        </p:nvPicPr>
        <p:blipFill rotWithShape="1">
          <a:blip r:embed="rId3"/>
          <a:srcRect b="89244"/>
          <a:stretch/>
        </p:blipFill>
        <p:spPr>
          <a:xfrm>
            <a:off x="419100" y="4087050"/>
            <a:ext cx="11353800" cy="618818"/>
          </a:xfrm>
          <a:prstGeom prst="rect">
            <a:avLst/>
          </a:prstGeom>
        </p:spPr>
      </p:pic>
    </p:spTree>
    <p:extLst>
      <p:ext uri="{BB962C8B-B14F-4D97-AF65-F5344CB8AC3E}">
        <p14:creationId xmlns:p14="http://schemas.microsoft.com/office/powerpoint/2010/main" val="1344017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A01BA29-731D-D64E-96F6-707E027CD566}"/>
              </a:ext>
            </a:extLst>
          </p:cNvPr>
          <p:cNvSpPr>
            <a:spLocks noGrp="1"/>
          </p:cNvSpPr>
          <p:nvPr>
            <p:ph type="title" hasCustomPrompt="1"/>
          </p:nvPr>
        </p:nvSpPr>
        <p:spPr>
          <a:xfrm>
            <a:off x="838200" y="118237"/>
            <a:ext cx="10515600" cy="1325563"/>
          </a:xfrm>
          <a:prstGeom prst="rect">
            <a:avLst/>
          </a:prstGeom>
        </p:spPr>
        <p:txBody>
          <a:bodyPr anchor="b">
            <a:normAutofit/>
          </a:bodyPr>
          <a:lstStyle>
            <a:lvl1pPr>
              <a:defRPr sz="3600" b="1" i="0">
                <a:solidFill>
                  <a:schemeClr val="bg1"/>
                </a:solidFill>
                <a:latin typeface="+mj-lt"/>
                <a:ea typeface="Open Sans Semibold" panose="020B0606030504020204" pitchFamily="34" charset="0"/>
                <a:cs typeface="Gill Sans SemiBold" panose="020B0502020104020203" pitchFamily="34" charset="-79"/>
              </a:defRPr>
            </a:lvl1pPr>
          </a:lstStyle>
          <a:p>
            <a:r>
              <a:rPr lang="en-US"/>
              <a:t>CLICK TO EDIT MASTER TITLE STYLE</a:t>
            </a:r>
          </a:p>
        </p:txBody>
      </p:sp>
      <p:sp>
        <p:nvSpPr>
          <p:cNvPr id="8" name="Content Placeholder 3">
            <a:extLst>
              <a:ext uri="{FF2B5EF4-FFF2-40B4-BE49-F238E27FC236}">
                <a16:creationId xmlns:a16="http://schemas.microsoft.com/office/drawing/2014/main" id="{BBE83557-77BC-7541-901A-B6B186D71B3C}"/>
              </a:ext>
            </a:extLst>
          </p:cNvPr>
          <p:cNvSpPr>
            <a:spLocks noGrp="1"/>
          </p:cNvSpPr>
          <p:nvPr>
            <p:ph sz="half" idx="2"/>
          </p:nvPr>
        </p:nvSpPr>
        <p:spPr>
          <a:xfrm>
            <a:off x="839788" y="1690679"/>
            <a:ext cx="5157787" cy="4498984"/>
          </a:xfrm>
          <a:prstGeom prst="rect">
            <a:avLst/>
          </a:prstGeom>
        </p:spPr>
        <p:txBody>
          <a:bodyPr/>
          <a:lstStyle>
            <a:lvl1pPr>
              <a:buClr>
                <a:srgbClr val="D24E3B"/>
              </a:buClr>
              <a:defRPr sz="2200" b="0" i="0">
                <a:solidFill>
                  <a:schemeClr val="bg1"/>
                </a:solidFill>
                <a:latin typeface="+mn-lt"/>
                <a:ea typeface="Open Sans" panose="020B0606030504020204" pitchFamily="34" charset="0"/>
                <a:cs typeface="Gill Sans" panose="020B0502020104020203" pitchFamily="34" charset="-79"/>
              </a:defRPr>
            </a:lvl1pPr>
            <a:lvl2pPr marL="685800" indent="-228600">
              <a:buClr>
                <a:srgbClr val="E4B76F"/>
              </a:buClr>
              <a:buFont typeface="Courier New" panose="02070309020205020404" pitchFamily="49" charset="0"/>
              <a:buChar char="o"/>
              <a:defRPr sz="1800" b="0" i="0">
                <a:solidFill>
                  <a:schemeClr val="bg1"/>
                </a:solidFill>
                <a:latin typeface="+mn-lt"/>
                <a:ea typeface="Open Sans Light" panose="020B0306030504020204" pitchFamily="34" charset="0"/>
                <a:cs typeface="Gill Sans Light" panose="020B0302020104020203" pitchFamily="34" charset="-79"/>
              </a:defRPr>
            </a:lvl2pPr>
          </a:lstStyle>
          <a:p>
            <a:pPr lvl="0"/>
            <a:r>
              <a:rPr lang="en-US"/>
              <a:t>Click to edit Master text styles</a:t>
            </a:r>
          </a:p>
          <a:p>
            <a:pPr lvl="1"/>
            <a:r>
              <a:rPr lang="en-US"/>
              <a:t>Second level</a:t>
            </a:r>
          </a:p>
        </p:txBody>
      </p:sp>
      <p:sp>
        <p:nvSpPr>
          <p:cNvPr id="10" name="Content Placeholder 3">
            <a:extLst>
              <a:ext uri="{FF2B5EF4-FFF2-40B4-BE49-F238E27FC236}">
                <a16:creationId xmlns:a16="http://schemas.microsoft.com/office/drawing/2014/main" id="{63BBF35C-367D-284C-A03D-9347B94F7A29}"/>
              </a:ext>
            </a:extLst>
          </p:cNvPr>
          <p:cNvSpPr>
            <a:spLocks noGrp="1"/>
          </p:cNvSpPr>
          <p:nvPr>
            <p:ph sz="half" idx="13"/>
          </p:nvPr>
        </p:nvSpPr>
        <p:spPr>
          <a:xfrm>
            <a:off x="6296315" y="1690679"/>
            <a:ext cx="5157787" cy="4498984"/>
          </a:xfrm>
          <a:prstGeom prst="rect">
            <a:avLst/>
          </a:prstGeom>
        </p:spPr>
        <p:txBody>
          <a:bodyPr/>
          <a:lstStyle>
            <a:lvl1pPr>
              <a:buClr>
                <a:srgbClr val="D24E3B"/>
              </a:buClr>
              <a:defRPr sz="2200" b="0" i="0">
                <a:solidFill>
                  <a:schemeClr val="bg1"/>
                </a:solidFill>
                <a:latin typeface="+mn-lt"/>
                <a:ea typeface="Open Sans" panose="020B0606030504020204" pitchFamily="34" charset="0"/>
                <a:cs typeface="Gill Sans" panose="020B0502020104020203" pitchFamily="34" charset="-79"/>
              </a:defRPr>
            </a:lvl1pPr>
            <a:lvl2pPr marL="685800" indent="-228600">
              <a:buClr>
                <a:srgbClr val="E4B76F"/>
              </a:buClr>
              <a:buFont typeface="Courier New" panose="02070309020205020404" pitchFamily="49" charset="0"/>
              <a:buChar char="o"/>
              <a:defRPr sz="1800" b="0" i="0">
                <a:solidFill>
                  <a:schemeClr val="bg1"/>
                </a:solidFill>
                <a:latin typeface="+mn-lt"/>
                <a:ea typeface="Open Sans Light" panose="020B0306030504020204" pitchFamily="34" charset="0"/>
                <a:cs typeface="Gill Sans Light" panose="020B0302020104020203" pitchFamily="34" charset="-79"/>
              </a:defRPr>
            </a:lvl2pPr>
          </a:lstStyle>
          <a:p>
            <a:pPr lvl="0"/>
            <a:r>
              <a:rPr lang="en-US"/>
              <a:t>Click to edit Master text styles</a:t>
            </a:r>
          </a:p>
          <a:p>
            <a:pPr lvl="1"/>
            <a:r>
              <a:rPr lang="en-US"/>
              <a:t>Second level</a:t>
            </a:r>
          </a:p>
        </p:txBody>
      </p:sp>
      <p:sp>
        <p:nvSpPr>
          <p:cNvPr id="11" name="Slide Number Placeholder 11">
            <a:extLst>
              <a:ext uri="{FF2B5EF4-FFF2-40B4-BE49-F238E27FC236}">
                <a16:creationId xmlns:a16="http://schemas.microsoft.com/office/drawing/2014/main" id="{69291656-49F8-2348-9073-A72460D69470}"/>
              </a:ext>
            </a:extLst>
          </p:cNvPr>
          <p:cNvSpPr>
            <a:spLocks noGrp="1"/>
          </p:cNvSpPr>
          <p:nvPr>
            <p:ph type="sldNum" sz="quarter" idx="12"/>
          </p:nvPr>
        </p:nvSpPr>
        <p:spPr>
          <a:xfrm>
            <a:off x="9029700" y="6356350"/>
            <a:ext cx="2743200" cy="365125"/>
          </a:xfrm>
        </p:spPr>
        <p:txBody>
          <a:bodyPr/>
          <a:lstStyle>
            <a:lvl1pPr>
              <a:defRPr b="1" i="0">
                <a:solidFill>
                  <a:schemeClr val="bg1"/>
                </a:solidFill>
                <a:latin typeface="+mn-lt"/>
                <a:ea typeface="Open Sans Light" panose="020B0306030504020204" pitchFamily="34" charset="0"/>
                <a:cs typeface="Gill Sans SemiBold" panose="020B0502020104020203" pitchFamily="34" charset="-79"/>
              </a:defRPr>
            </a:lvl1pPr>
          </a:lstStyle>
          <a:p>
            <a:fld id="{81D9E6B0-D8D9-AE49-8BF8-221BAF5A0CD0}" type="slidenum">
              <a:rPr lang="en-US" smtClean="0"/>
              <a:pPr/>
              <a:t>‹#›</a:t>
            </a:fld>
            <a:endParaRPr lang="en-US"/>
          </a:p>
        </p:txBody>
      </p:sp>
      <p:sp>
        <p:nvSpPr>
          <p:cNvPr id="9" name="Rounded Rectangle 8" descr="Decorative color block.">
            <a:extLst>
              <a:ext uri="{FF2B5EF4-FFF2-40B4-BE49-F238E27FC236}">
                <a16:creationId xmlns:a16="http://schemas.microsoft.com/office/drawing/2014/main" id="{A07337E6-3D28-9946-B2EC-F9C55EC6DC5C}"/>
              </a:ext>
            </a:extLst>
          </p:cNvPr>
          <p:cNvSpPr/>
          <p:nvPr userDrawn="1"/>
        </p:nvSpPr>
        <p:spPr>
          <a:xfrm>
            <a:off x="304801" y="6269662"/>
            <a:ext cx="2360428" cy="786809"/>
          </a:xfrm>
          <a:prstGeom prst="roundRect">
            <a:avLst>
              <a:gd name="adj" fmla="val 12162"/>
            </a:avLst>
          </a:prstGeom>
          <a:solidFill>
            <a:srgbClr val="F5E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PDG B–5 TA Center">
            <a:extLst>
              <a:ext uri="{FF2B5EF4-FFF2-40B4-BE49-F238E27FC236}">
                <a16:creationId xmlns:a16="http://schemas.microsoft.com/office/drawing/2014/main" id="{B173DF49-BB7D-EC49-A870-4101DC9153E8}"/>
              </a:ext>
            </a:extLst>
          </p:cNvPr>
          <p:cNvPicPr>
            <a:picLocks noChangeAspect="1"/>
          </p:cNvPicPr>
          <p:nvPr userDrawn="1"/>
        </p:nvPicPr>
        <p:blipFill rotWithShape="1">
          <a:blip r:embed="rId2">
            <a:extLst>
              <a:ext uri="{28A0092B-C50C-407E-A947-70E740481C1C}">
                <a14:useLocalDpi xmlns:a14="http://schemas.microsoft.com/office/drawing/2010/main"/>
              </a:ext>
            </a:extLst>
          </a:blip>
          <a:srcRect b="-5645"/>
          <a:stretch/>
        </p:blipFill>
        <p:spPr>
          <a:xfrm>
            <a:off x="404925" y="6413055"/>
            <a:ext cx="2246128" cy="313808"/>
          </a:xfrm>
          <a:prstGeom prst="rect">
            <a:avLst/>
          </a:prstGeom>
        </p:spPr>
      </p:pic>
      <p:pic>
        <p:nvPicPr>
          <p:cNvPr id="12" name="Picture 11" descr="Decorative illustration of a small stack of colored blocks.">
            <a:extLst>
              <a:ext uri="{FF2B5EF4-FFF2-40B4-BE49-F238E27FC236}">
                <a16:creationId xmlns:a16="http://schemas.microsoft.com/office/drawing/2014/main" id="{9617530B-1FF9-1C47-B9ED-1EAC926D4CF6}"/>
              </a:ext>
            </a:extLst>
          </p:cNvPr>
          <p:cNvPicPr>
            <a:picLocks noChangeAspect="1"/>
          </p:cNvPicPr>
          <p:nvPr userDrawn="1"/>
        </p:nvPicPr>
        <p:blipFill rotWithShape="1">
          <a:blip r:embed="rId3"/>
          <a:srcRect b="89244"/>
          <a:stretch/>
        </p:blipFill>
        <p:spPr>
          <a:xfrm>
            <a:off x="419100" y="968375"/>
            <a:ext cx="11353800" cy="618818"/>
          </a:xfrm>
          <a:prstGeom prst="rect">
            <a:avLst/>
          </a:prstGeom>
        </p:spPr>
      </p:pic>
    </p:spTree>
    <p:extLst>
      <p:ext uri="{BB962C8B-B14F-4D97-AF65-F5344CB8AC3E}">
        <p14:creationId xmlns:p14="http://schemas.microsoft.com/office/powerpoint/2010/main" val="235348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9" name="Picture 18" descr="Decorative illustration of a small stack of colored blocks.">
            <a:extLst>
              <a:ext uri="{FF2B5EF4-FFF2-40B4-BE49-F238E27FC236}">
                <a16:creationId xmlns:a16="http://schemas.microsoft.com/office/drawing/2014/main" id="{152DC617-0A7C-6441-B3F6-8D016854F56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94944"/>
            <a:ext cx="12192000" cy="868680"/>
          </a:xfrm>
          <a:prstGeom prst="rect">
            <a:avLst/>
          </a:prstGeom>
        </p:spPr>
      </p:pic>
      <p:sp>
        <p:nvSpPr>
          <p:cNvPr id="3" name="Text Placeholder 2">
            <a:extLst>
              <a:ext uri="{FF2B5EF4-FFF2-40B4-BE49-F238E27FC236}">
                <a16:creationId xmlns:a16="http://schemas.microsoft.com/office/drawing/2014/main" id="{4CE90A2F-54BF-CA45-9F97-DBBE5298F37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i="0">
                <a:solidFill>
                  <a:schemeClr val="bg1"/>
                </a:solidFill>
                <a:latin typeface="+mj-lt"/>
                <a:ea typeface="Open Sans" panose="020B0606030504020204" pitchFamily="34" charset="0"/>
                <a:cs typeface="Gill Sans SemiBold"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B224F6-2479-0E42-BF1B-3E7867E0F43D}"/>
              </a:ext>
            </a:extLst>
          </p:cNvPr>
          <p:cNvSpPr>
            <a:spLocks noGrp="1"/>
          </p:cNvSpPr>
          <p:nvPr>
            <p:ph sz="half" idx="2"/>
          </p:nvPr>
        </p:nvSpPr>
        <p:spPr>
          <a:xfrm>
            <a:off x="839788" y="2505075"/>
            <a:ext cx="5157787" cy="3684588"/>
          </a:xfrm>
          <a:prstGeom prst="rect">
            <a:avLst/>
          </a:prstGeom>
        </p:spPr>
        <p:txBody>
          <a:bodyPr/>
          <a:lstStyle>
            <a:lvl1pPr>
              <a:buClr>
                <a:srgbClr val="D24E3B"/>
              </a:buClr>
              <a:defRPr sz="2200" b="0" i="0">
                <a:solidFill>
                  <a:schemeClr val="bg1"/>
                </a:solidFill>
                <a:latin typeface="+mn-lt"/>
                <a:ea typeface="Open Sans" panose="020B0606030504020204" pitchFamily="34" charset="0"/>
                <a:cs typeface="Gill Sans" panose="020B0502020104020203" pitchFamily="34" charset="-79"/>
              </a:defRPr>
            </a:lvl1pPr>
            <a:lvl2pPr marL="685800" indent="-228600">
              <a:buClr>
                <a:srgbClr val="E4B76F"/>
              </a:buClr>
              <a:buFont typeface="Courier New" panose="02070309020205020404" pitchFamily="49" charset="0"/>
              <a:buChar char="o"/>
              <a:defRPr sz="1800" b="0" i="0">
                <a:solidFill>
                  <a:schemeClr val="bg1"/>
                </a:solidFill>
                <a:latin typeface="+mn-lt"/>
                <a:ea typeface="Open Sans Light" panose="020B0306030504020204" pitchFamily="34" charset="0"/>
                <a:cs typeface="Gill Sans Light" panose="020B0302020104020203" pitchFamily="34" charset="-79"/>
              </a:defRPr>
            </a:lvl2pPr>
          </a:lstStyle>
          <a:p>
            <a:pPr lvl="0"/>
            <a:r>
              <a:rPr lang="en-US"/>
              <a:t>Click to edit Master text styles</a:t>
            </a:r>
          </a:p>
          <a:p>
            <a:pPr lvl="1"/>
            <a:r>
              <a:rPr lang="en-US"/>
              <a:t>Second level</a:t>
            </a:r>
          </a:p>
        </p:txBody>
      </p:sp>
      <p:sp>
        <p:nvSpPr>
          <p:cNvPr id="18" name="Title 1">
            <a:extLst>
              <a:ext uri="{FF2B5EF4-FFF2-40B4-BE49-F238E27FC236}">
                <a16:creationId xmlns:a16="http://schemas.microsoft.com/office/drawing/2014/main" id="{35C6E349-581E-4648-88D5-CC53C87EE85D}"/>
              </a:ext>
            </a:extLst>
          </p:cNvPr>
          <p:cNvSpPr>
            <a:spLocks noGrp="1"/>
          </p:cNvSpPr>
          <p:nvPr>
            <p:ph type="title" hasCustomPrompt="1"/>
          </p:nvPr>
        </p:nvSpPr>
        <p:spPr>
          <a:xfrm>
            <a:off x="1655064" y="118237"/>
            <a:ext cx="9698736" cy="1325563"/>
          </a:xfrm>
          <a:prstGeom prst="rect">
            <a:avLst/>
          </a:prstGeom>
        </p:spPr>
        <p:txBody>
          <a:bodyPr anchor="b">
            <a:normAutofit/>
          </a:bodyPr>
          <a:lstStyle>
            <a:lvl1pPr>
              <a:defRPr sz="3600" b="1" i="0">
                <a:solidFill>
                  <a:schemeClr val="bg1"/>
                </a:solidFill>
                <a:latin typeface="+mj-lt"/>
                <a:ea typeface="Open Sans Semibold" panose="020B0606030504020204" pitchFamily="34" charset="0"/>
                <a:cs typeface="Gill Sans SemiBold" panose="020B0502020104020203" pitchFamily="34" charset="-79"/>
              </a:defRPr>
            </a:lvl1pPr>
          </a:lstStyle>
          <a:p>
            <a:r>
              <a:rPr lang="en-US"/>
              <a:t>CLICK TO EDIT MASTER TITLE STYLE</a:t>
            </a:r>
          </a:p>
        </p:txBody>
      </p:sp>
      <p:sp>
        <p:nvSpPr>
          <p:cNvPr id="12" name="Text Placeholder 2">
            <a:extLst>
              <a:ext uri="{FF2B5EF4-FFF2-40B4-BE49-F238E27FC236}">
                <a16:creationId xmlns:a16="http://schemas.microsoft.com/office/drawing/2014/main" id="{776E9E94-E05A-AF4F-90FA-842679418A55}"/>
              </a:ext>
            </a:extLst>
          </p:cNvPr>
          <p:cNvSpPr>
            <a:spLocks noGrp="1"/>
          </p:cNvSpPr>
          <p:nvPr>
            <p:ph type="body" idx="13"/>
          </p:nvPr>
        </p:nvSpPr>
        <p:spPr>
          <a:xfrm>
            <a:off x="6375700" y="1681163"/>
            <a:ext cx="5157787" cy="823912"/>
          </a:xfrm>
          <a:prstGeom prst="rect">
            <a:avLst/>
          </a:prstGeom>
        </p:spPr>
        <p:txBody>
          <a:bodyPr anchor="b"/>
          <a:lstStyle>
            <a:lvl1pPr marL="0" indent="0">
              <a:buNone/>
              <a:defRPr sz="2400" b="1" i="0">
                <a:solidFill>
                  <a:schemeClr val="bg1"/>
                </a:solidFill>
                <a:latin typeface="+mj-lt"/>
                <a:ea typeface="Open Sans" panose="020B0606030504020204" pitchFamily="34" charset="0"/>
                <a:cs typeface="Gill Sans SemiBold"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2CBEA93D-140E-B44C-8018-30693E5D567B}"/>
              </a:ext>
            </a:extLst>
          </p:cNvPr>
          <p:cNvSpPr>
            <a:spLocks noGrp="1"/>
          </p:cNvSpPr>
          <p:nvPr>
            <p:ph sz="half" idx="14"/>
          </p:nvPr>
        </p:nvSpPr>
        <p:spPr>
          <a:xfrm>
            <a:off x="6375700" y="2505075"/>
            <a:ext cx="5157787" cy="3684588"/>
          </a:xfrm>
          <a:prstGeom prst="rect">
            <a:avLst/>
          </a:prstGeom>
        </p:spPr>
        <p:txBody>
          <a:bodyPr/>
          <a:lstStyle>
            <a:lvl1pPr>
              <a:buClr>
                <a:srgbClr val="D24E3B"/>
              </a:buClr>
              <a:defRPr sz="2200" b="0" i="0">
                <a:solidFill>
                  <a:schemeClr val="bg1"/>
                </a:solidFill>
                <a:latin typeface="+mn-lt"/>
                <a:ea typeface="Open Sans" panose="020B0606030504020204" pitchFamily="34" charset="0"/>
                <a:cs typeface="Gill Sans" panose="020B0502020104020203" pitchFamily="34" charset="-79"/>
              </a:defRPr>
            </a:lvl1pPr>
            <a:lvl2pPr marL="685800" indent="-228600">
              <a:buClr>
                <a:srgbClr val="E4B76F"/>
              </a:buClr>
              <a:buFont typeface="Courier New" panose="02070309020205020404" pitchFamily="49" charset="0"/>
              <a:buChar char="o"/>
              <a:defRPr sz="1800" b="0" i="0">
                <a:solidFill>
                  <a:schemeClr val="bg1"/>
                </a:solidFill>
                <a:latin typeface="+mn-lt"/>
                <a:ea typeface="Open Sans Light" panose="020B0306030504020204" pitchFamily="34" charset="0"/>
                <a:cs typeface="Gill Sans Light" panose="020B0302020104020203" pitchFamily="34" charset="-79"/>
              </a:defRPr>
            </a:lvl2pPr>
          </a:lstStyle>
          <a:p>
            <a:pPr lvl="0"/>
            <a:r>
              <a:rPr lang="en-US"/>
              <a:t>Click to edit Master text styles</a:t>
            </a:r>
          </a:p>
          <a:p>
            <a:pPr lvl="1"/>
            <a:r>
              <a:rPr lang="en-US"/>
              <a:t>Second level</a:t>
            </a:r>
          </a:p>
        </p:txBody>
      </p:sp>
      <p:sp>
        <p:nvSpPr>
          <p:cNvPr id="11" name="Slide Number Placeholder 11">
            <a:extLst>
              <a:ext uri="{FF2B5EF4-FFF2-40B4-BE49-F238E27FC236}">
                <a16:creationId xmlns:a16="http://schemas.microsoft.com/office/drawing/2014/main" id="{3C8620BE-1A22-9C41-8CBD-A627F9FE86D0}"/>
              </a:ext>
            </a:extLst>
          </p:cNvPr>
          <p:cNvSpPr>
            <a:spLocks noGrp="1"/>
          </p:cNvSpPr>
          <p:nvPr>
            <p:ph type="sldNum" sz="quarter" idx="12"/>
          </p:nvPr>
        </p:nvSpPr>
        <p:spPr>
          <a:xfrm>
            <a:off x="9029700" y="6356350"/>
            <a:ext cx="2743200" cy="365125"/>
          </a:xfrm>
        </p:spPr>
        <p:txBody>
          <a:bodyPr/>
          <a:lstStyle>
            <a:lvl1pPr>
              <a:defRPr b="1" i="0">
                <a:solidFill>
                  <a:schemeClr val="bg1"/>
                </a:solidFill>
                <a:latin typeface="+mn-lt"/>
                <a:ea typeface="Open Sans Light" panose="020B0306030504020204" pitchFamily="34" charset="0"/>
                <a:cs typeface="Gill Sans SemiBold" panose="020B0502020104020203" pitchFamily="34" charset="-79"/>
              </a:defRPr>
            </a:lvl1pPr>
          </a:lstStyle>
          <a:p>
            <a:fld id="{81D9E6B0-D8D9-AE49-8BF8-221BAF5A0CD0}" type="slidenum">
              <a:rPr lang="en-US" smtClean="0"/>
              <a:pPr/>
              <a:t>‹#›</a:t>
            </a:fld>
            <a:endParaRPr lang="en-US"/>
          </a:p>
        </p:txBody>
      </p:sp>
      <p:sp>
        <p:nvSpPr>
          <p:cNvPr id="10" name="Rounded Rectangle 9" descr="Decorative color block.">
            <a:extLst>
              <a:ext uri="{FF2B5EF4-FFF2-40B4-BE49-F238E27FC236}">
                <a16:creationId xmlns:a16="http://schemas.microsoft.com/office/drawing/2014/main" id="{BD2125CC-3651-9448-8309-03BC8DC6F0F1}"/>
              </a:ext>
            </a:extLst>
          </p:cNvPr>
          <p:cNvSpPr/>
          <p:nvPr userDrawn="1"/>
        </p:nvSpPr>
        <p:spPr>
          <a:xfrm>
            <a:off x="304801" y="6269662"/>
            <a:ext cx="2360428" cy="786809"/>
          </a:xfrm>
          <a:prstGeom prst="roundRect">
            <a:avLst>
              <a:gd name="adj" fmla="val 12162"/>
            </a:avLst>
          </a:prstGeom>
          <a:solidFill>
            <a:srgbClr val="F5E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PDG B–5 TA Center">
            <a:extLst>
              <a:ext uri="{FF2B5EF4-FFF2-40B4-BE49-F238E27FC236}">
                <a16:creationId xmlns:a16="http://schemas.microsoft.com/office/drawing/2014/main" id="{5B8E7B0D-ADA0-5E4A-85ED-E2C8E1F1E411}"/>
              </a:ext>
            </a:extLst>
          </p:cNvPr>
          <p:cNvPicPr>
            <a:picLocks noChangeAspect="1"/>
          </p:cNvPicPr>
          <p:nvPr userDrawn="1"/>
        </p:nvPicPr>
        <p:blipFill rotWithShape="1">
          <a:blip r:embed="rId3">
            <a:extLst>
              <a:ext uri="{28A0092B-C50C-407E-A947-70E740481C1C}">
                <a14:useLocalDpi xmlns:a14="http://schemas.microsoft.com/office/drawing/2010/main"/>
              </a:ext>
            </a:extLst>
          </a:blip>
          <a:srcRect b="-5645"/>
          <a:stretch/>
        </p:blipFill>
        <p:spPr>
          <a:xfrm>
            <a:off x="404925" y="6413055"/>
            <a:ext cx="2246128" cy="313808"/>
          </a:xfrm>
          <a:prstGeom prst="rect">
            <a:avLst/>
          </a:prstGeom>
        </p:spPr>
      </p:pic>
    </p:spTree>
    <p:extLst>
      <p:ext uri="{BB962C8B-B14F-4D97-AF65-F5344CB8AC3E}">
        <p14:creationId xmlns:p14="http://schemas.microsoft.com/office/powerpoint/2010/main" val="921355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descr="Decorative illustration of a small stack of colored blocks.">
            <a:extLst>
              <a:ext uri="{FF2B5EF4-FFF2-40B4-BE49-F238E27FC236}">
                <a16:creationId xmlns:a16="http://schemas.microsoft.com/office/drawing/2014/main" id="{42CD19AF-428D-8F4E-B71E-B4CB65F9853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94944"/>
            <a:ext cx="12192000" cy="868680"/>
          </a:xfrm>
          <a:prstGeom prst="rect">
            <a:avLst/>
          </a:prstGeom>
        </p:spPr>
      </p:pic>
      <p:sp>
        <p:nvSpPr>
          <p:cNvPr id="9" name="Title 1">
            <a:extLst>
              <a:ext uri="{FF2B5EF4-FFF2-40B4-BE49-F238E27FC236}">
                <a16:creationId xmlns:a16="http://schemas.microsoft.com/office/drawing/2014/main" id="{CE398F77-14DC-144E-8777-B1DB04D945A7}"/>
              </a:ext>
            </a:extLst>
          </p:cNvPr>
          <p:cNvSpPr>
            <a:spLocks noGrp="1"/>
          </p:cNvSpPr>
          <p:nvPr>
            <p:ph type="title" hasCustomPrompt="1"/>
          </p:nvPr>
        </p:nvSpPr>
        <p:spPr>
          <a:xfrm>
            <a:off x="1655064" y="118237"/>
            <a:ext cx="9698736" cy="1325563"/>
          </a:xfrm>
          <a:prstGeom prst="rect">
            <a:avLst/>
          </a:prstGeom>
        </p:spPr>
        <p:txBody>
          <a:bodyPr anchor="b">
            <a:normAutofit/>
          </a:bodyPr>
          <a:lstStyle>
            <a:lvl1pPr>
              <a:defRPr sz="3600" b="1" i="0">
                <a:solidFill>
                  <a:schemeClr val="bg1"/>
                </a:solidFill>
                <a:latin typeface="+mj-lt"/>
                <a:ea typeface="Open Sans Semibold" panose="020B0606030504020204" pitchFamily="34" charset="0"/>
                <a:cs typeface="Gill Sans SemiBold" panose="020B0502020104020203" pitchFamily="34" charset="-79"/>
              </a:defRPr>
            </a:lvl1pPr>
          </a:lstStyle>
          <a:p>
            <a:r>
              <a:rPr lang="en-US"/>
              <a:t>CLICK TO EDIT MASTER TITLE STYLE</a:t>
            </a:r>
          </a:p>
        </p:txBody>
      </p:sp>
      <p:sp>
        <p:nvSpPr>
          <p:cNvPr id="7" name="Slide Number Placeholder 11">
            <a:extLst>
              <a:ext uri="{FF2B5EF4-FFF2-40B4-BE49-F238E27FC236}">
                <a16:creationId xmlns:a16="http://schemas.microsoft.com/office/drawing/2014/main" id="{A07BD039-A542-234E-B429-1533536C3021}"/>
              </a:ext>
            </a:extLst>
          </p:cNvPr>
          <p:cNvSpPr>
            <a:spLocks noGrp="1"/>
          </p:cNvSpPr>
          <p:nvPr>
            <p:ph type="sldNum" sz="quarter" idx="12"/>
          </p:nvPr>
        </p:nvSpPr>
        <p:spPr>
          <a:xfrm>
            <a:off x="9029700" y="6356350"/>
            <a:ext cx="2743200" cy="365125"/>
          </a:xfrm>
        </p:spPr>
        <p:txBody>
          <a:bodyPr/>
          <a:lstStyle>
            <a:lvl1pPr>
              <a:defRPr b="1" i="0">
                <a:solidFill>
                  <a:schemeClr val="bg1"/>
                </a:solidFill>
                <a:latin typeface="+mn-lt"/>
                <a:ea typeface="Open Sans Light" panose="020B0306030504020204" pitchFamily="34" charset="0"/>
                <a:cs typeface="Gill Sans SemiBold" panose="020B0502020104020203" pitchFamily="34" charset="-79"/>
              </a:defRPr>
            </a:lvl1pPr>
          </a:lstStyle>
          <a:p>
            <a:fld id="{81D9E6B0-D8D9-AE49-8BF8-221BAF5A0CD0}" type="slidenum">
              <a:rPr lang="en-US" smtClean="0"/>
              <a:pPr/>
              <a:t>‹#›</a:t>
            </a:fld>
            <a:endParaRPr lang="en-US"/>
          </a:p>
        </p:txBody>
      </p:sp>
      <p:sp>
        <p:nvSpPr>
          <p:cNvPr id="6" name="Rounded Rectangle 5" descr="Decorative color block.">
            <a:extLst>
              <a:ext uri="{FF2B5EF4-FFF2-40B4-BE49-F238E27FC236}">
                <a16:creationId xmlns:a16="http://schemas.microsoft.com/office/drawing/2014/main" id="{A0827328-FF1C-B04D-AB58-162F066FD062}"/>
              </a:ext>
            </a:extLst>
          </p:cNvPr>
          <p:cNvSpPr/>
          <p:nvPr userDrawn="1"/>
        </p:nvSpPr>
        <p:spPr>
          <a:xfrm>
            <a:off x="304801" y="6269662"/>
            <a:ext cx="2360428" cy="786809"/>
          </a:xfrm>
          <a:prstGeom prst="roundRect">
            <a:avLst>
              <a:gd name="adj" fmla="val 12162"/>
            </a:avLst>
          </a:prstGeom>
          <a:solidFill>
            <a:srgbClr val="F5E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PDG B–5 TA Center">
            <a:extLst>
              <a:ext uri="{FF2B5EF4-FFF2-40B4-BE49-F238E27FC236}">
                <a16:creationId xmlns:a16="http://schemas.microsoft.com/office/drawing/2014/main" id="{01110104-8161-0844-AF3D-079E492739EA}"/>
              </a:ext>
            </a:extLst>
          </p:cNvPr>
          <p:cNvPicPr>
            <a:picLocks noChangeAspect="1"/>
          </p:cNvPicPr>
          <p:nvPr userDrawn="1"/>
        </p:nvPicPr>
        <p:blipFill rotWithShape="1">
          <a:blip r:embed="rId3">
            <a:extLst>
              <a:ext uri="{28A0092B-C50C-407E-A947-70E740481C1C}">
                <a14:useLocalDpi xmlns:a14="http://schemas.microsoft.com/office/drawing/2010/main"/>
              </a:ext>
            </a:extLst>
          </a:blip>
          <a:srcRect b="-5645"/>
          <a:stretch/>
        </p:blipFill>
        <p:spPr>
          <a:xfrm>
            <a:off x="404925" y="6413055"/>
            <a:ext cx="2246128" cy="313808"/>
          </a:xfrm>
          <a:prstGeom prst="rect">
            <a:avLst/>
          </a:prstGeom>
        </p:spPr>
      </p:pic>
      <p:graphicFrame>
        <p:nvGraphicFramePr>
          <p:cNvPr id="8" name="Table 7">
            <a:extLst>
              <a:ext uri="{FF2B5EF4-FFF2-40B4-BE49-F238E27FC236}">
                <a16:creationId xmlns:a16="http://schemas.microsoft.com/office/drawing/2014/main" id="{E3B6B7C1-E2BC-C64A-9D16-771EFD87B51C}"/>
              </a:ext>
            </a:extLst>
          </p:cNvPr>
          <p:cNvGraphicFramePr>
            <a:graphicFrameLocks noGrp="1"/>
          </p:cNvGraphicFramePr>
          <p:nvPr userDrawn="1">
            <p:extLst>
              <p:ext uri="{D42A27DB-BD31-4B8C-83A1-F6EECF244321}">
                <p14:modId xmlns:p14="http://schemas.microsoft.com/office/powerpoint/2010/main" val="3427281692"/>
              </p:ext>
            </p:extLst>
          </p:nvPr>
        </p:nvGraphicFramePr>
        <p:xfrm>
          <a:off x="838200" y="1825625"/>
          <a:ext cx="10515600" cy="3578092"/>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057323151"/>
                    </a:ext>
                  </a:extLst>
                </a:gridCol>
                <a:gridCol w="3505200">
                  <a:extLst>
                    <a:ext uri="{9D8B030D-6E8A-4147-A177-3AD203B41FA5}">
                      <a16:colId xmlns:a16="http://schemas.microsoft.com/office/drawing/2014/main" val="1265517800"/>
                    </a:ext>
                  </a:extLst>
                </a:gridCol>
                <a:gridCol w="3505200">
                  <a:extLst>
                    <a:ext uri="{9D8B030D-6E8A-4147-A177-3AD203B41FA5}">
                      <a16:colId xmlns:a16="http://schemas.microsoft.com/office/drawing/2014/main" val="236444694"/>
                    </a:ext>
                  </a:extLst>
                </a:gridCol>
              </a:tblGrid>
              <a:tr h="511156">
                <a:tc>
                  <a:txBody>
                    <a:bodyPr/>
                    <a:lstStyle/>
                    <a:p>
                      <a:endParaRPr lang="en-US" b="0" i="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rgbClr val="84BC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i="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noFill/>
                      <a:prstDash val="solid"/>
                      <a:round/>
                      <a:headEnd type="none" w="med" len="med"/>
                      <a:tailEnd type="none" w="med" len="med"/>
                    </a:lnT>
                    <a:lnB w="28575" cap="flat" cmpd="sng" algn="ctr">
                      <a:solidFill>
                        <a:srgbClr val="84BC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i="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84BC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0239024"/>
                  </a:ext>
                </a:extLst>
              </a:tr>
              <a:tr h="511156">
                <a:tc>
                  <a:txBody>
                    <a:bodyPr/>
                    <a:lstStyle/>
                    <a:p>
                      <a:endParaRPr lang="en-US" sz="1400" b="0" i="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28575" cap="flat" cmpd="sng" algn="ctr">
                      <a:solidFill>
                        <a:srgbClr val="84BCA7"/>
                      </a:solidFill>
                      <a:prstDash val="solid"/>
                      <a:round/>
                      <a:headEnd type="none" w="med" len="med"/>
                      <a:tailEnd type="none" w="med" len="med"/>
                    </a:lnT>
                    <a:lnB w="12700" cap="flat" cmpd="sng" algn="ctr">
                      <a:solidFill>
                        <a:srgbClr val="D24E3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28575" cap="flat" cmpd="sng" algn="ctr">
                      <a:solidFill>
                        <a:srgbClr val="84BCA7"/>
                      </a:solidFill>
                      <a:prstDash val="solid"/>
                      <a:round/>
                      <a:headEnd type="none" w="med" len="med"/>
                      <a:tailEnd type="none" w="med" len="med"/>
                    </a:lnT>
                    <a:lnB w="9525" cap="flat" cmpd="sng" algn="ctr">
                      <a:solidFill>
                        <a:srgbClr val="EBB6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84BCA7"/>
                      </a:solidFill>
                      <a:prstDash val="solid"/>
                      <a:round/>
                      <a:headEnd type="none" w="med" len="med"/>
                      <a:tailEnd type="none" w="med" len="med"/>
                    </a:lnT>
                    <a:lnB w="9525" cap="flat" cmpd="sng" algn="ctr">
                      <a:solidFill>
                        <a:srgbClr val="EBB6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7038196"/>
                  </a:ext>
                </a:extLst>
              </a:tr>
              <a:tr h="511156">
                <a:tc>
                  <a:txBody>
                    <a:bodyPr/>
                    <a:lstStyle/>
                    <a:p>
                      <a:endParaRPr lang="en-US" sz="1400" b="0" i="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rgbClr val="D24E3B"/>
                      </a:solidFill>
                      <a:prstDash val="solid"/>
                      <a:round/>
                      <a:headEnd type="none" w="med" len="med"/>
                      <a:tailEnd type="none" w="med" len="med"/>
                    </a:lnT>
                    <a:lnB w="12700" cap="flat" cmpd="sng" algn="ctr">
                      <a:solidFill>
                        <a:srgbClr val="D24E3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rgbClr val="EBB661"/>
                      </a:solidFill>
                      <a:prstDash val="solid"/>
                      <a:round/>
                      <a:headEnd type="none" w="med" len="med"/>
                      <a:tailEnd type="none" w="med" len="med"/>
                    </a:lnT>
                    <a:lnB w="9525" cap="flat" cmpd="sng" algn="ctr">
                      <a:solidFill>
                        <a:srgbClr val="EBB6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BB661"/>
                      </a:solidFill>
                      <a:prstDash val="solid"/>
                      <a:round/>
                      <a:headEnd type="none" w="med" len="med"/>
                      <a:tailEnd type="none" w="med" len="med"/>
                    </a:lnT>
                    <a:lnB w="9525" cap="flat" cmpd="sng" algn="ctr">
                      <a:solidFill>
                        <a:srgbClr val="EBB6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3492487"/>
                  </a:ext>
                </a:extLst>
              </a:tr>
              <a:tr h="511156">
                <a:tc>
                  <a:txBody>
                    <a:bodyPr/>
                    <a:lstStyle/>
                    <a:p>
                      <a:endParaRPr lang="en-US" sz="1400" b="0" i="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rgbClr val="D24E3B"/>
                      </a:solidFill>
                      <a:prstDash val="solid"/>
                      <a:round/>
                      <a:headEnd type="none" w="med" len="med"/>
                      <a:tailEnd type="none" w="med" len="med"/>
                    </a:lnT>
                    <a:lnB w="12700" cap="flat" cmpd="sng" algn="ctr">
                      <a:solidFill>
                        <a:srgbClr val="D24E3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rgbClr val="EBB661"/>
                      </a:solidFill>
                      <a:prstDash val="solid"/>
                      <a:round/>
                      <a:headEnd type="none" w="med" len="med"/>
                      <a:tailEnd type="none" w="med" len="med"/>
                    </a:lnT>
                    <a:lnB w="9525" cap="flat" cmpd="sng" algn="ctr">
                      <a:solidFill>
                        <a:srgbClr val="EBB6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BB661"/>
                      </a:solidFill>
                      <a:prstDash val="solid"/>
                      <a:round/>
                      <a:headEnd type="none" w="med" len="med"/>
                      <a:tailEnd type="none" w="med" len="med"/>
                    </a:lnT>
                    <a:lnB w="9525" cap="flat" cmpd="sng" algn="ctr">
                      <a:solidFill>
                        <a:srgbClr val="EBB6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1263696"/>
                  </a:ext>
                </a:extLst>
              </a:tr>
              <a:tr h="511156">
                <a:tc>
                  <a:txBody>
                    <a:bodyPr/>
                    <a:lstStyle/>
                    <a:p>
                      <a:endParaRPr lang="en-US" sz="1400" b="0" i="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rgbClr val="D24E3B"/>
                      </a:solidFill>
                      <a:prstDash val="solid"/>
                      <a:round/>
                      <a:headEnd type="none" w="med" len="med"/>
                      <a:tailEnd type="none" w="med" len="med"/>
                    </a:lnT>
                    <a:lnB w="12700" cap="flat" cmpd="sng" algn="ctr">
                      <a:solidFill>
                        <a:srgbClr val="D24E3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rgbClr val="EBB661"/>
                      </a:solidFill>
                      <a:prstDash val="solid"/>
                      <a:round/>
                      <a:headEnd type="none" w="med" len="med"/>
                      <a:tailEnd type="none" w="med" len="med"/>
                    </a:lnT>
                    <a:lnB w="9525" cap="flat" cmpd="sng" algn="ctr">
                      <a:solidFill>
                        <a:srgbClr val="EBB6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BB661"/>
                      </a:solidFill>
                      <a:prstDash val="solid"/>
                      <a:round/>
                      <a:headEnd type="none" w="med" len="med"/>
                      <a:tailEnd type="none" w="med" len="med"/>
                    </a:lnT>
                    <a:lnB w="9525" cap="flat" cmpd="sng" algn="ctr">
                      <a:solidFill>
                        <a:srgbClr val="EBB6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1065451"/>
                  </a:ext>
                </a:extLst>
              </a:tr>
              <a:tr h="511156">
                <a:tc>
                  <a:txBody>
                    <a:bodyPr/>
                    <a:lstStyle/>
                    <a:p>
                      <a:endParaRPr lang="en-US" sz="1400" b="0" i="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rgbClr val="D24E3B"/>
                      </a:solidFill>
                      <a:prstDash val="solid"/>
                      <a:round/>
                      <a:headEnd type="none" w="med" len="med"/>
                      <a:tailEnd type="none" w="med" len="med"/>
                    </a:lnT>
                    <a:lnB w="12700" cap="flat" cmpd="sng" algn="ctr">
                      <a:solidFill>
                        <a:srgbClr val="D24E3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rgbClr val="EBB661"/>
                      </a:solidFill>
                      <a:prstDash val="solid"/>
                      <a:round/>
                      <a:headEnd type="none" w="med" len="med"/>
                      <a:tailEnd type="none" w="med" len="med"/>
                    </a:lnT>
                    <a:lnB w="9525" cap="flat" cmpd="sng" algn="ctr">
                      <a:solidFill>
                        <a:srgbClr val="EBB6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BB661"/>
                      </a:solidFill>
                      <a:prstDash val="solid"/>
                      <a:round/>
                      <a:headEnd type="none" w="med" len="med"/>
                      <a:tailEnd type="none" w="med" len="med"/>
                    </a:lnT>
                    <a:lnB w="9525" cap="flat" cmpd="sng" algn="ctr">
                      <a:solidFill>
                        <a:srgbClr val="EBB6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1822991"/>
                  </a:ext>
                </a:extLst>
              </a:tr>
              <a:tr h="511156">
                <a:tc>
                  <a:txBody>
                    <a:bodyPr/>
                    <a:lstStyle/>
                    <a:p>
                      <a:endParaRPr lang="en-US" sz="1400" b="0" i="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rgbClr val="D24E3B"/>
                      </a:solidFill>
                      <a:prstDash val="solid"/>
                      <a:round/>
                      <a:headEnd type="none" w="med" len="med"/>
                      <a:tailEnd type="none" w="med" len="med"/>
                    </a:lnT>
                    <a:lnB w="12700" cap="flat" cmpd="sng" algn="ctr">
                      <a:solidFill>
                        <a:srgbClr val="84BC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rgbClr val="EBB661"/>
                      </a:solidFill>
                      <a:prstDash val="solid"/>
                      <a:round/>
                      <a:headEnd type="none" w="med" len="med"/>
                      <a:tailEnd type="none" w="med" len="med"/>
                    </a:lnT>
                    <a:lnB w="12700" cap="flat" cmpd="sng" algn="ctr">
                      <a:solidFill>
                        <a:srgbClr val="84BC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BB661"/>
                      </a:solidFill>
                      <a:prstDash val="solid"/>
                      <a:round/>
                      <a:headEnd type="none" w="med" len="med"/>
                      <a:tailEnd type="none" w="med" len="med"/>
                    </a:lnT>
                    <a:lnB w="12700" cap="flat" cmpd="sng" algn="ctr">
                      <a:solidFill>
                        <a:srgbClr val="84BC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9665514"/>
                  </a:ext>
                </a:extLst>
              </a:tr>
            </a:tbl>
          </a:graphicData>
        </a:graphic>
      </p:graphicFrame>
    </p:spTree>
    <p:extLst>
      <p:ext uri="{BB962C8B-B14F-4D97-AF65-F5344CB8AC3E}">
        <p14:creationId xmlns:p14="http://schemas.microsoft.com/office/powerpoint/2010/main" val="2056590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92F3F86-83E6-6A46-A388-F95D58162C6D}"/>
              </a:ext>
            </a:extLst>
          </p:cNvPr>
          <p:cNvSpPr/>
          <p:nvPr userDrawn="1"/>
        </p:nvSpPr>
        <p:spPr>
          <a:xfrm>
            <a:off x="878305" y="685800"/>
            <a:ext cx="10647947" cy="5426243"/>
          </a:xfrm>
          <a:prstGeom prst="roundRect">
            <a:avLst>
              <a:gd name="adj" fmla="val 2778"/>
            </a:avLst>
          </a:prstGeom>
          <a:solidFill>
            <a:srgbClr val="F5ED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E398F77-14DC-144E-8777-B1DB04D945A7}"/>
              </a:ext>
            </a:extLst>
          </p:cNvPr>
          <p:cNvSpPr>
            <a:spLocks noGrp="1"/>
          </p:cNvSpPr>
          <p:nvPr>
            <p:ph type="title" hasCustomPrompt="1"/>
          </p:nvPr>
        </p:nvSpPr>
        <p:spPr>
          <a:xfrm>
            <a:off x="2544881" y="799588"/>
            <a:ext cx="7102238" cy="945834"/>
          </a:xfrm>
          <a:prstGeom prst="rect">
            <a:avLst/>
          </a:prstGeom>
        </p:spPr>
        <p:txBody>
          <a:bodyPr anchor="b">
            <a:normAutofit/>
          </a:bodyPr>
          <a:lstStyle>
            <a:lvl1pPr algn="ctr">
              <a:defRPr sz="2400" b="1" i="0" cap="none">
                <a:solidFill>
                  <a:srgbClr val="274368"/>
                </a:solidFill>
                <a:latin typeface="+mj-lt"/>
                <a:ea typeface="Open Sans Semibold" panose="020B0606030504020204" pitchFamily="34" charset="0"/>
                <a:cs typeface="Gill Sans SemiBold" panose="020B0502020104020203" pitchFamily="34" charset="-79"/>
              </a:defRPr>
            </a:lvl1pPr>
          </a:lstStyle>
          <a:p>
            <a:r>
              <a:rPr lang="en-US"/>
              <a:t>PDG B-5 TA CENTER</a:t>
            </a:r>
            <a:br>
              <a:rPr lang="en-US"/>
            </a:br>
            <a:r>
              <a:rPr lang="en-US"/>
              <a:t>A Service of the Office of Child Care</a:t>
            </a:r>
          </a:p>
        </p:txBody>
      </p:sp>
      <p:pic>
        <p:nvPicPr>
          <p:cNvPr id="3" name="Picture 2" descr="Office of Child Care logo">
            <a:extLst>
              <a:ext uri="{FF2B5EF4-FFF2-40B4-BE49-F238E27FC236}">
                <a16:creationId xmlns:a16="http://schemas.microsoft.com/office/drawing/2014/main" id="{4298DF7A-D04B-8C48-B299-58BBB5CF72A3}"/>
              </a:ext>
            </a:extLst>
          </p:cNvPr>
          <p:cNvPicPr>
            <a:picLocks noChangeAspect="1"/>
          </p:cNvPicPr>
          <p:nvPr userDrawn="1"/>
        </p:nvPicPr>
        <p:blipFill>
          <a:blip r:embed="rId2"/>
          <a:stretch>
            <a:fillRect/>
          </a:stretch>
        </p:blipFill>
        <p:spPr>
          <a:xfrm>
            <a:off x="6351695" y="5233177"/>
            <a:ext cx="4593673" cy="619702"/>
          </a:xfrm>
          <a:prstGeom prst="rect">
            <a:avLst/>
          </a:prstGeom>
        </p:spPr>
      </p:pic>
      <p:pic>
        <p:nvPicPr>
          <p:cNvPr id="5" name="Picture 4" descr="Administration for Children and Families logo">
            <a:extLst>
              <a:ext uri="{FF2B5EF4-FFF2-40B4-BE49-F238E27FC236}">
                <a16:creationId xmlns:a16="http://schemas.microsoft.com/office/drawing/2014/main" id="{C5EBC3BE-0DFE-6544-8145-EB82AACD999F}"/>
              </a:ext>
            </a:extLst>
          </p:cNvPr>
          <p:cNvPicPr>
            <a:picLocks noChangeAspect="1"/>
          </p:cNvPicPr>
          <p:nvPr userDrawn="1"/>
        </p:nvPicPr>
        <p:blipFill>
          <a:blip r:embed="rId3"/>
          <a:stretch>
            <a:fillRect/>
          </a:stretch>
        </p:blipFill>
        <p:spPr>
          <a:xfrm>
            <a:off x="1246632" y="5044116"/>
            <a:ext cx="4138628" cy="775993"/>
          </a:xfrm>
          <a:prstGeom prst="rect">
            <a:avLst/>
          </a:prstGeom>
        </p:spPr>
      </p:pic>
      <p:sp>
        <p:nvSpPr>
          <p:cNvPr id="6" name="TextBox 5">
            <a:extLst>
              <a:ext uri="{FF2B5EF4-FFF2-40B4-BE49-F238E27FC236}">
                <a16:creationId xmlns:a16="http://schemas.microsoft.com/office/drawing/2014/main" id="{0355A85B-165D-424F-9957-73BA08ABD345}"/>
              </a:ext>
            </a:extLst>
          </p:cNvPr>
          <p:cNvSpPr txBox="1"/>
          <p:nvPr userDrawn="1"/>
        </p:nvSpPr>
        <p:spPr>
          <a:xfrm>
            <a:off x="2346960" y="2002377"/>
            <a:ext cx="7498080" cy="3416320"/>
          </a:xfrm>
          <a:prstGeom prst="rect">
            <a:avLst/>
          </a:prstGeom>
          <a:noFill/>
        </p:spPr>
        <p:txBody>
          <a:bodyPr wrap="square" rtlCol="0">
            <a:spAutoFit/>
          </a:bodyPr>
          <a:lstStyle/>
          <a:p>
            <a:pPr algn="ctr"/>
            <a:r>
              <a:rPr lang="en-US" b="0" i="0">
                <a:solidFill>
                  <a:schemeClr val="tx1">
                    <a:lumMod val="75000"/>
                    <a:lumOff val="25000"/>
                  </a:schemeClr>
                </a:solidFill>
                <a:latin typeface="+mn-lt"/>
                <a:cs typeface="Gill Sans" panose="020B0502020104020203" pitchFamily="34" charset="-79"/>
              </a:rPr>
              <a:t>1100 Wilson Blvd., Suite 2800</a:t>
            </a:r>
          </a:p>
          <a:p>
            <a:pPr algn="ctr"/>
            <a:r>
              <a:rPr lang="en-US" b="0" i="0">
                <a:solidFill>
                  <a:schemeClr val="tx1">
                    <a:lumMod val="75000"/>
                    <a:lumOff val="25000"/>
                  </a:schemeClr>
                </a:solidFill>
                <a:latin typeface="+mn-lt"/>
                <a:cs typeface="Gill Sans" panose="020B0502020104020203" pitchFamily="34" charset="-79"/>
              </a:rPr>
              <a:t>Arlington, VA 22209-2268</a:t>
            </a:r>
          </a:p>
          <a:p>
            <a:pPr algn="ctr"/>
            <a:r>
              <a:rPr lang="en-US" b="0" i="0">
                <a:solidFill>
                  <a:schemeClr val="tx1">
                    <a:lumMod val="75000"/>
                    <a:lumOff val="25000"/>
                  </a:schemeClr>
                </a:solidFill>
                <a:latin typeface="+mn-lt"/>
                <a:cs typeface="Gill Sans" panose="020B0502020104020203" pitchFamily="34" charset="-79"/>
              </a:rPr>
              <a:t>Email: </a:t>
            </a:r>
            <a:r>
              <a:rPr lang="en-US" b="1" i="0" u="none">
                <a:solidFill>
                  <a:srgbClr val="006377"/>
                </a:solidFill>
                <a:latin typeface="+mn-lt"/>
                <a:cs typeface="Gill Sans SemiBold" panose="020B0502020104020203" pitchFamily="34" charset="-79"/>
                <a:hlinkClick r:id="rId4">
                  <a:extLst>
                    <a:ext uri="{A12FA001-AC4F-418D-AE19-62706E023703}">
                      <ahyp:hlinkClr xmlns:ahyp="http://schemas.microsoft.com/office/drawing/2018/hyperlinkcolor" val="tx"/>
                    </a:ext>
                  </a:extLst>
                </a:hlinkClick>
              </a:rPr>
              <a:t>PDGB5TA@sri.com</a:t>
            </a:r>
            <a:endParaRPr lang="en-US" b="1" i="0" u="none">
              <a:solidFill>
                <a:srgbClr val="006377"/>
              </a:solidFill>
              <a:latin typeface="+mn-lt"/>
              <a:cs typeface="Gill Sans SemiBold" panose="020B0502020104020203" pitchFamily="34" charset="-79"/>
            </a:endParaRPr>
          </a:p>
          <a:p>
            <a:pPr algn="ctr"/>
            <a:endParaRPr lang="en-US" b="1" i="0">
              <a:solidFill>
                <a:srgbClr val="006377"/>
              </a:solidFill>
              <a:latin typeface="+mn-lt"/>
              <a:cs typeface="Gill Sans SemiBold" panose="020B0502020104020203" pitchFamily="34" charset="-79"/>
            </a:endParaRPr>
          </a:p>
          <a:p>
            <a:pPr algn="ctr"/>
            <a:r>
              <a:rPr lang="en-US" b="0" i="0">
                <a:solidFill>
                  <a:schemeClr val="tx1">
                    <a:lumMod val="75000"/>
                    <a:lumOff val="25000"/>
                  </a:schemeClr>
                </a:solidFill>
                <a:latin typeface="+mn-lt"/>
                <a:cs typeface="Gill Sans" panose="020B0502020104020203" pitchFamily="34" charset="-79"/>
              </a:rPr>
              <a:t>Subscribe to updates</a:t>
            </a:r>
          </a:p>
          <a:p>
            <a:pPr algn="ctr"/>
            <a:r>
              <a:rPr lang="en-US" b="1" i="0">
                <a:solidFill>
                  <a:srgbClr val="006377"/>
                </a:solidFill>
                <a:latin typeface="+mn-lt"/>
                <a:cs typeface="Gill Sans SemiBold" panose="020B0502020104020203" pitchFamily="34" charset="-79"/>
                <a:hlinkClick r:id="rId5">
                  <a:extLst>
                    <a:ext uri="{A12FA001-AC4F-418D-AE19-62706E023703}">
                      <ahyp:hlinkClr xmlns:ahyp="http://schemas.microsoft.com/office/drawing/2018/hyperlinkcolor" val="tx"/>
                    </a:ext>
                  </a:extLst>
                </a:hlinkClick>
              </a:rPr>
              <a:t>http://www.occ-cmc.org/occannouncements_sign-up/</a:t>
            </a:r>
            <a:endParaRPr lang="en-US" b="1" i="0">
              <a:solidFill>
                <a:srgbClr val="006377"/>
              </a:solidFill>
              <a:latin typeface="+mn-lt"/>
              <a:cs typeface="Gill Sans SemiBold" panose="020B0502020104020203" pitchFamily="34" charset="-79"/>
            </a:endParaRPr>
          </a:p>
          <a:p>
            <a:pPr algn="ctr"/>
            <a:endParaRPr lang="en-US" b="1" i="0">
              <a:solidFill>
                <a:srgbClr val="006377"/>
              </a:solidFill>
              <a:latin typeface="+mn-lt"/>
              <a:cs typeface="Gill Sans SemiBold" panose="020B0502020104020203" pitchFamily="34"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1" kern="1200">
                <a:solidFill>
                  <a:schemeClr val="tx1"/>
                </a:solidFill>
                <a:effectLst/>
                <a:latin typeface="+mn-lt"/>
                <a:ea typeface="+mn-ea"/>
                <a:cs typeface="+mn-cs"/>
              </a:rPr>
              <a:t>This Center is funded by the U.S. Department of Health and Human Services, Administration for Children and Families, Office of Child Care.</a:t>
            </a:r>
            <a:br>
              <a:rPr lang="en-US" sz="1800" b="0" i="1" kern="1200">
                <a:solidFill>
                  <a:schemeClr val="tx1"/>
                </a:solidFill>
                <a:effectLst/>
                <a:latin typeface="+mn-lt"/>
                <a:ea typeface="+mn-ea"/>
                <a:cs typeface="+mn-cs"/>
              </a:rPr>
            </a:br>
            <a:r>
              <a:rPr lang="en-US" sz="1800" b="0" i="1" kern="1200">
                <a:solidFill>
                  <a:schemeClr val="tx1"/>
                </a:solidFill>
                <a:effectLst/>
                <a:latin typeface="+mn-lt"/>
                <a:ea typeface="+mn-ea"/>
                <a:cs typeface="+mn-cs"/>
              </a:rPr>
              <a:t>Contract Number HHSP233201500041I</a:t>
            </a:r>
            <a:endParaRPr lang="en-US" b="1" i="0">
              <a:solidFill>
                <a:srgbClr val="006377"/>
              </a:solidFill>
              <a:latin typeface="+mn-lt"/>
              <a:cs typeface="Gill Sans SemiBold" panose="020B0502020104020203" pitchFamily="34" charset="-79"/>
            </a:endParaRPr>
          </a:p>
          <a:p>
            <a:pPr algn="ctr"/>
            <a:endParaRPr lang="en-US" b="1" i="0">
              <a:solidFill>
                <a:srgbClr val="006377"/>
              </a:solidFill>
              <a:latin typeface="+mn-lt"/>
              <a:cs typeface="Gill Sans SemiBold" panose="020B0502020104020203" pitchFamily="34" charset="-79"/>
            </a:endParaRPr>
          </a:p>
        </p:txBody>
      </p:sp>
      <p:sp>
        <p:nvSpPr>
          <p:cNvPr id="7" name="Slide Number Placeholder 11">
            <a:extLst>
              <a:ext uri="{FF2B5EF4-FFF2-40B4-BE49-F238E27FC236}">
                <a16:creationId xmlns:a16="http://schemas.microsoft.com/office/drawing/2014/main" id="{CF635264-933E-844E-8C58-55E14D7AF458}"/>
              </a:ext>
            </a:extLst>
          </p:cNvPr>
          <p:cNvSpPr>
            <a:spLocks noGrp="1"/>
          </p:cNvSpPr>
          <p:nvPr>
            <p:ph type="sldNum" sz="quarter" idx="12"/>
          </p:nvPr>
        </p:nvSpPr>
        <p:spPr>
          <a:xfrm>
            <a:off x="9029700" y="6356350"/>
            <a:ext cx="2743200" cy="365125"/>
          </a:xfrm>
        </p:spPr>
        <p:txBody>
          <a:bodyPr/>
          <a:lstStyle>
            <a:lvl1pPr>
              <a:defRPr b="1" i="0">
                <a:solidFill>
                  <a:schemeClr val="bg1"/>
                </a:solidFill>
                <a:latin typeface="+mn-lt"/>
                <a:ea typeface="Open Sans Light" panose="020B0306030504020204" pitchFamily="34" charset="0"/>
                <a:cs typeface="Gill Sans SemiBold" panose="020B0502020104020203" pitchFamily="34" charset="-79"/>
              </a:defRPr>
            </a:lvl1pPr>
          </a:lstStyle>
          <a:p>
            <a:fld id="{81D9E6B0-D8D9-AE49-8BF8-221BAF5A0CD0}" type="slidenum">
              <a:rPr lang="en-US" smtClean="0"/>
              <a:pPr/>
              <a:t>‹#›</a:t>
            </a:fld>
            <a:endParaRPr lang="en-US"/>
          </a:p>
        </p:txBody>
      </p:sp>
    </p:spTree>
    <p:extLst>
      <p:ext uri="{BB962C8B-B14F-4D97-AF65-F5344CB8AC3E}">
        <p14:creationId xmlns:p14="http://schemas.microsoft.com/office/powerpoint/2010/main" val="349305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a:extLst>
              <a:ext uri="{FF2B5EF4-FFF2-40B4-BE49-F238E27FC236}">
                <a16:creationId xmlns:a16="http://schemas.microsoft.com/office/drawing/2014/main" id="{B4DD4A84-F103-4C48-9DEF-2039777215FD}"/>
              </a:ext>
            </a:extLst>
          </p:cNvPr>
          <p:cNvSpPr>
            <a:spLocks noGrp="1"/>
          </p:cNvSpPr>
          <p:nvPr>
            <p:ph type="sldNum" sz="quarter" idx="12"/>
          </p:nvPr>
        </p:nvSpPr>
        <p:spPr>
          <a:xfrm>
            <a:off x="9029700" y="6356350"/>
            <a:ext cx="2743200" cy="365125"/>
          </a:xfrm>
        </p:spPr>
        <p:txBody>
          <a:bodyPr/>
          <a:lstStyle>
            <a:lvl1pPr>
              <a:defRPr b="1" i="0">
                <a:solidFill>
                  <a:schemeClr val="bg1"/>
                </a:solidFill>
                <a:latin typeface="+mn-lt"/>
                <a:ea typeface="Open Sans Light" panose="020B0306030504020204" pitchFamily="34" charset="0"/>
                <a:cs typeface="Gill Sans SemiBold" panose="020B0502020104020203" pitchFamily="34" charset="-79"/>
              </a:defRPr>
            </a:lvl1pPr>
          </a:lstStyle>
          <a:p>
            <a:fld id="{81D9E6B0-D8D9-AE49-8BF8-221BAF5A0CD0}" type="slidenum">
              <a:rPr lang="en-US" smtClean="0"/>
              <a:pPr/>
              <a:t>‹#›</a:t>
            </a:fld>
            <a:endParaRPr lang="en-US"/>
          </a:p>
        </p:txBody>
      </p:sp>
    </p:spTree>
    <p:extLst>
      <p:ext uri="{BB962C8B-B14F-4D97-AF65-F5344CB8AC3E}">
        <p14:creationId xmlns:p14="http://schemas.microsoft.com/office/powerpoint/2010/main" val="1169227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3D5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5EC465-DDEF-2744-AD0B-8DDE0B41E88A}"/>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A29C952C-C86B-2445-9DD6-E24D7D513F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B7FA916-4A8E-834D-9C72-1C6A1E8C5746}"/>
              </a:ext>
            </a:extLst>
          </p:cNvPr>
          <p:cNvSpPr>
            <a:spLocks noGrp="1"/>
          </p:cNvSpPr>
          <p:nvPr>
            <p:ph type="sldNum" sz="quarter" idx="4"/>
          </p:nvPr>
        </p:nvSpPr>
        <p:spPr>
          <a:xfrm>
            <a:off x="9043875" y="6356350"/>
            <a:ext cx="2743200" cy="365125"/>
          </a:xfrm>
          <a:prstGeom prst="rect">
            <a:avLst/>
          </a:prstGeom>
        </p:spPr>
        <p:txBody>
          <a:bodyPr vert="horz" lIns="91440" tIns="45720" rIns="91440" bIns="45720" rtlCol="0" anchor="ctr"/>
          <a:lstStyle>
            <a:lvl1pPr algn="r">
              <a:defRPr sz="1200" b="1" i="0">
                <a:solidFill>
                  <a:schemeClr val="bg1"/>
                </a:solidFill>
                <a:latin typeface="+mn-lt"/>
                <a:cs typeface="Gill Sans SemiBold" panose="020B0502020104020203" pitchFamily="34" charset="-79"/>
              </a:defRPr>
            </a:lvl1pPr>
          </a:lstStyle>
          <a:p>
            <a:fld id="{81D9E6B0-D8D9-AE49-8BF8-221BAF5A0CD0}" type="slidenum">
              <a:rPr lang="en-US" smtClean="0"/>
              <a:pPr/>
              <a:t>‹#›</a:t>
            </a:fld>
            <a:endParaRPr lang="en-US"/>
          </a:p>
        </p:txBody>
      </p:sp>
      <p:sp>
        <p:nvSpPr>
          <p:cNvPr id="7" name="Rounded Rectangle 6" descr="Decorative color block.">
            <a:extLst>
              <a:ext uri="{FF2B5EF4-FFF2-40B4-BE49-F238E27FC236}">
                <a16:creationId xmlns:a16="http://schemas.microsoft.com/office/drawing/2014/main" id="{F8932D9A-654B-AD47-A00F-352A0C0EECB0}"/>
              </a:ext>
            </a:extLst>
          </p:cNvPr>
          <p:cNvSpPr/>
          <p:nvPr userDrawn="1"/>
        </p:nvSpPr>
        <p:spPr>
          <a:xfrm>
            <a:off x="304801" y="6269662"/>
            <a:ext cx="2360428" cy="786809"/>
          </a:xfrm>
          <a:prstGeom prst="roundRect">
            <a:avLst>
              <a:gd name="adj" fmla="val 12162"/>
            </a:avLst>
          </a:prstGeom>
          <a:solidFill>
            <a:srgbClr val="F5E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DG B–5 TA Center">
            <a:extLst>
              <a:ext uri="{FF2B5EF4-FFF2-40B4-BE49-F238E27FC236}">
                <a16:creationId xmlns:a16="http://schemas.microsoft.com/office/drawing/2014/main" id="{AB52CC4A-1F83-414C-8A60-889D54BCB2D4}"/>
              </a:ext>
            </a:extLst>
          </p:cNvPr>
          <p:cNvPicPr>
            <a:picLocks noChangeAspect="1"/>
          </p:cNvPicPr>
          <p:nvPr userDrawn="1"/>
        </p:nvPicPr>
        <p:blipFill rotWithShape="1">
          <a:blip r:embed="rId14">
            <a:extLst>
              <a:ext uri="{28A0092B-C50C-407E-A947-70E740481C1C}">
                <a14:useLocalDpi xmlns:a14="http://schemas.microsoft.com/office/drawing/2010/main"/>
              </a:ext>
            </a:extLst>
          </a:blip>
          <a:srcRect b="-5645"/>
          <a:stretch/>
        </p:blipFill>
        <p:spPr>
          <a:xfrm>
            <a:off x="404925" y="6413055"/>
            <a:ext cx="2246128" cy="313808"/>
          </a:xfrm>
          <a:prstGeom prst="rect">
            <a:avLst/>
          </a:prstGeom>
        </p:spPr>
      </p:pic>
    </p:spTree>
    <p:extLst>
      <p:ext uri="{BB962C8B-B14F-4D97-AF65-F5344CB8AC3E}">
        <p14:creationId xmlns:p14="http://schemas.microsoft.com/office/powerpoint/2010/main" val="1879060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60" r:id="rId8"/>
    <p:sldLayoutId id="2147483655" r:id="rId9"/>
    <p:sldLayoutId id="2147483656" r:id="rId10"/>
    <p:sldLayoutId id="2147483657" r:id="rId11"/>
    <p:sldLayoutId id="2147483659" r:id="rId12"/>
  </p:sldLayoutIdLst>
  <p:hf hdr="0" ftr="0" dt="0"/>
  <p:txStyles>
    <p:titleStyle>
      <a:lvl1pPr algn="l" defTabSz="914400" rtl="0" eaLnBrk="1" latinLnBrk="0" hangingPunct="1">
        <a:lnSpc>
          <a:spcPct val="90000"/>
        </a:lnSpc>
        <a:spcBef>
          <a:spcPct val="0"/>
        </a:spcBef>
        <a:buNone/>
        <a:defRPr sz="3600" b="1" i="0" kern="1200" cap="all" baseline="0">
          <a:solidFill>
            <a:schemeClr val="bg1"/>
          </a:solidFill>
          <a:latin typeface="+mj-lt"/>
          <a:ea typeface="Open Sans Semibold" panose="020B0606030504020204" pitchFamily="34" charset="0"/>
          <a:cs typeface="Gill Sans SemiBold"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ese.ed.gov/files/2021/04/FOA-Renewal-Grant-HHS-2019-ACF-OCC-TP-1567_1.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acf.hhs.gov/sites/default/files/documents/ecd/supporting_smooth_kindergarten_transitions_508_compliant.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childcareta.acf.hhs.gov/resource/adaptations-covid-19-how-pdg-b-5-grant-recipients-adapted-their-transition-activitie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dcyf.wa.gov/sites/default/files/pubs/EL_0018.pdf"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s://education.mn.gov/mdeprod/idcplg?IdcService=GET_FILE&amp;dDocName=MDE032706&amp;RevisionSelectionMethod=latestReleased&amp;Rendition=primary"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kschildrenscabinet.org/project/mou-toolki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flickr.com/photos/51035553780@N01/3708151311"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childcareta.acf.hhs.gov/resource/early-childhood-policy-matters-podcas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childcareta.acf.hhs.gov/sites/default/files/public/early_childhood_transitions_final_508.pdf" TargetMode="External"/><Relationship Id="rId5" Type="http://schemas.openxmlformats.org/officeDocument/2006/relationships/hyperlink" Target="https://childcareta.acf.hhs.gov/resource/adaptations-covid-19-how-pdg-b-5-grant-recipients-adapted-their-transition-activities" TargetMode="External"/><Relationship Id="rId4" Type="http://schemas.openxmlformats.org/officeDocument/2006/relationships/hyperlink" Target="https://www.acf.hhs.gov/sites/default/files/documents/ecd/supporting_smooth_kindergarten_transitions_508_compliant.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hyperlink" Target="https://eclkc.ohs.acf.hhs.gov/publication/early-childhood-transitions-supporting-children-familie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9.png"/><Relationship Id="rId5" Type="http://schemas.openxmlformats.org/officeDocument/2006/relationships/image" Target="../media/image19.pn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93828-AFE3-6F44-A140-72024186A01C}"/>
              </a:ext>
            </a:extLst>
          </p:cNvPr>
          <p:cNvSpPr>
            <a:spLocks noGrp="1"/>
          </p:cNvSpPr>
          <p:nvPr>
            <p:ph type="ctrTitle"/>
          </p:nvPr>
        </p:nvSpPr>
        <p:spPr>
          <a:xfrm>
            <a:off x="444500" y="4082819"/>
            <a:ext cx="10556336" cy="1446164"/>
          </a:xfrm>
        </p:spPr>
        <p:txBody>
          <a:bodyPr>
            <a:noAutofit/>
          </a:bodyPr>
          <a:lstStyle/>
          <a:p>
            <a:r>
              <a:rPr lang="en-US" sz="3000" dirty="0">
                <a:ea typeface="Open Sans"/>
                <a:cs typeface="Gill Sans"/>
              </a:rPr>
              <a:t>Broader than PreK: State Transition Planning </a:t>
            </a:r>
            <a:br>
              <a:rPr lang="en-US" sz="3000" dirty="0">
                <a:ea typeface="Open Sans"/>
                <a:cs typeface="Gill Sans"/>
              </a:rPr>
            </a:br>
            <a:r>
              <a:rPr lang="en-US" sz="3000" dirty="0">
                <a:ea typeface="Open Sans"/>
                <a:cs typeface="Gill Sans"/>
              </a:rPr>
              <a:t>from a Comprehensive ECCE Lens</a:t>
            </a:r>
          </a:p>
        </p:txBody>
      </p:sp>
      <p:sp>
        <p:nvSpPr>
          <p:cNvPr id="4" name="Subtitle 2">
            <a:extLst>
              <a:ext uri="{FF2B5EF4-FFF2-40B4-BE49-F238E27FC236}">
                <a16:creationId xmlns:a16="http://schemas.microsoft.com/office/drawing/2014/main" id="{79252570-9CB8-1D49-AE96-34AB0BB38F16}"/>
              </a:ext>
            </a:extLst>
          </p:cNvPr>
          <p:cNvSpPr txBox="1">
            <a:spLocks/>
          </p:cNvSpPr>
          <p:nvPr/>
        </p:nvSpPr>
        <p:spPr>
          <a:xfrm>
            <a:off x="539748" y="5770179"/>
            <a:ext cx="11053161" cy="893380"/>
          </a:xfrm>
          <a:prstGeom prst="rect">
            <a:avLst/>
          </a:prstGeom>
        </p:spPr>
        <p:txBody>
          <a:bodyPr vert="horz" lIns="91440" tIns="45720" rIns="91440" bIns="45720" rtlCol="0" anchor="ctr">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15736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13223A"/>
                </a:solidFill>
                <a:latin typeface="+mn-lt"/>
                <a:ea typeface="Open Sans Semibold"/>
                <a:cs typeface="Gill Sans SemiBold"/>
              </a:rPr>
              <a:t>Howard Morrison and Laura Kassner</a:t>
            </a:r>
            <a:endParaRPr lang="en-US" dirty="0"/>
          </a:p>
          <a:p>
            <a:r>
              <a:rPr lang="en-US" b="1" dirty="0">
                <a:solidFill>
                  <a:srgbClr val="13223A"/>
                </a:solidFill>
                <a:latin typeface="+mn-lt"/>
                <a:ea typeface="Open Sans Semibold"/>
                <a:cs typeface="Gill Sans SemiBold"/>
              </a:rPr>
              <a:t>National Technical Assistance Center for </a:t>
            </a:r>
            <a:r>
              <a:rPr lang="en-US" b="1" i="1" dirty="0">
                <a:solidFill>
                  <a:srgbClr val="13223A"/>
                </a:solidFill>
                <a:latin typeface="+mn-lt"/>
                <a:ea typeface="Open Sans Semibold"/>
                <a:cs typeface="Gill Sans SemiBold"/>
              </a:rPr>
              <a:t>Preschool Development Grants Birth through Five </a:t>
            </a:r>
            <a:endParaRPr lang="en-US" dirty="0"/>
          </a:p>
          <a:p>
            <a:r>
              <a:rPr lang="en-US" b="1" i="1" dirty="0">
                <a:solidFill>
                  <a:srgbClr val="13223A"/>
                </a:solidFill>
                <a:latin typeface="+mn-lt"/>
                <a:ea typeface="Open Sans Semibold"/>
                <a:cs typeface="Gill Sans SemiBold"/>
              </a:rPr>
              <a:t>(PDG B-5)</a:t>
            </a:r>
            <a:endParaRPr lang="en-US" dirty="0"/>
          </a:p>
        </p:txBody>
      </p:sp>
    </p:spTree>
    <p:extLst>
      <p:ext uri="{BB962C8B-B14F-4D97-AF65-F5344CB8AC3E}">
        <p14:creationId xmlns:p14="http://schemas.microsoft.com/office/powerpoint/2010/main" val="1512768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B5DE21-747A-4333-B26F-381D890F5557}"/>
              </a:ext>
            </a:extLst>
          </p:cNvPr>
          <p:cNvSpPr>
            <a:spLocks noGrp="1"/>
          </p:cNvSpPr>
          <p:nvPr>
            <p:ph type="sldNum" sz="quarter" idx="12"/>
          </p:nvPr>
        </p:nvSpPr>
        <p:spPr/>
        <p:txBody>
          <a:bodyPr/>
          <a:lstStyle/>
          <a:p>
            <a:fld id="{81D9E6B0-D8D9-AE49-8BF8-221BAF5A0CD0}" type="slidenum">
              <a:rPr lang="en-US" smtClean="0"/>
              <a:pPr/>
              <a:t>10</a:t>
            </a:fld>
            <a:endParaRPr lang="en-US"/>
          </a:p>
        </p:txBody>
      </p:sp>
      <p:sp>
        <p:nvSpPr>
          <p:cNvPr id="3" name="Title 2">
            <a:extLst>
              <a:ext uri="{FF2B5EF4-FFF2-40B4-BE49-F238E27FC236}">
                <a16:creationId xmlns:a16="http://schemas.microsoft.com/office/drawing/2014/main" id="{7F82B192-5A11-4863-B92C-CA3C37CD46FE}"/>
              </a:ext>
            </a:extLst>
          </p:cNvPr>
          <p:cNvSpPr>
            <a:spLocks noGrp="1"/>
          </p:cNvSpPr>
          <p:nvPr>
            <p:ph type="title"/>
          </p:nvPr>
        </p:nvSpPr>
        <p:spPr/>
        <p:txBody>
          <a:bodyPr/>
          <a:lstStyle/>
          <a:p>
            <a:r>
              <a:rPr lang="en-US" dirty="0"/>
              <a:t>Transitions and </a:t>
            </a:r>
            <a:r>
              <a:rPr lang="en-US" dirty="0" err="1"/>
              <a:t>PDG</a:t>
            </a:r>
            <a:r>
              <a:rPr lang="en-US" dirty="0"/>
              <a:t> B-5 </a:t>
            </a:r>
          </a:p>
        </p:txBody>
      </p:sp>
      <p:sp>
        <p:nvSpPr>
          <p:cNvPr id="2" name="Content Placeholder 1">
            <a:extLst>
              <a:ext uri="{FF2B5EF4-FFF2-40B4-BE49-F238E27FC236}">
                <a16:creationId xmlns:a16="http://schemas.microsoft.com/office/drawing/2014/main" id="{F834AF8D-F418-46C2-8439-8FC04395A0E6}"/>
              </a:ext>
            </a:extLst>
          </p:cNvPr>
          <p:cNvSpPr>
            <a:spLocks noGrp="1"/>
          </p:cNvSpPr>
          <p:nvPr>
            <p:ph idx="1"/>
          </p:nvPr>
        </p:nvSpPr>
        <p:spPr/>
        <p:txBody>
          <a:bodyPr vert="horz" lIns="91440" tIns="45720" rIns="91440" bIns="45720" rtlCol="0" anchor="t">
            <a:normAutofit/>
          </a:bodyPr>
          <a:lstStyle/>
          <a:p>
            <a:pPr>
              <a:lnSpc>
                <a:spcPct val="100000"/>
              </a:lnSpc>
              <a:spcBef>
                <a:spcPts val="0"/>
              </a:spcBef>
              <a:spcAft>
                <a:spcPts val="1800"/>
              </a:spcAft>
            </a:pPr>
            <a:r>
              <a:rPr lang="en-US"/>
              <a:t>The purpose of the PDG B-5 Renewal Grant remains focused on strengthening a state’s integrated ECCE system to: </a:t>
            </a:r>
          </a:p>
          <a:p>
            <a:pPr lvl="1">
              <a:lnSpc>
                <a:spcPct val="100000"/>
              </a:lnSpc>
              <a:spcBef>
                <a:spcPts val="0"/>
              </a:spcBef>
              <a:spcAft>
                <a:spcPts val="1800"/>
              </a:spcAft>
            </a:pPr>
            <a:r>
              <a:rPr lang="en-US"/>
              <a:t>prepare students from socioeconomically disadvantaged circumstances to enter kindergarten, and</a:t>
            </a:r>
          </a:p>
          <a:p>
            <a:pPr lvl="1">
              <a:lnSpc>
                <a:spcPct val="100000"/>
              </a:lnSpc>
              <a:spcBef>
                <a:spcPts val="0"/>
              </a:spcBef>
              <a:spcAft>
                <a:spcPts val="1800"/>
              </a:spcAft>
            </a:pPr>
            <a:r>
              <a:rPr lang="en-US" b="1">
                <a:solidFill>
                  <a:schemeClr val="accent2"/>
                </a:solidFill>
              </a:rPr>
              <a:t>i</a:t>
            </a:r>
            <a:r>
              <a:rPr lang="en-US" b="1">
                <a:solidFill>
                  <a:srgbClr val="ED7D31"/>
                </a:solidFill>
              </a:rPr>
              <a:t>m</a:t>
            </a:r>
            <a:r>
              <a:rPr lang="en-US" b="1">
                <a:solidFill>
                  <a:schemeClr val="accent2"/>
                </a:solidFill>
              </a:rPr>
              <a:t>prove their transitions across early childhood and into the early elementary grades</a:t>
            </a:r>
            <a:r>
              <a:rPr lang="en-US"/>
              <a:t>. </a:t>
            </a:r>
          </a:p>
        </p:txBody>
      </p:sp>
      <p:sp>
        <p:nvSpPr>
          <p:cNvPr id="5" name="TextBox 4">
            <a:extLst>
              <a:ext uri="{FF2B5EF4-FFF2-40B4-BE49-F238E27FC236}">
                <a16:creationId xmlns:a16="http://schemas.microsoft.com/office/drawing/2014/main" id="{445BFB3E-589E-46A2-BEAD-9E47D07D914E}"/>
              </a:ext>
            </a:extLst>
          </p:cNvPr>
          <p:cNvSpPr txBox="1"/>
          <p:nvPr/>
        </p:nvSpPr>
        <p:spPr>
          <a:xfrm>
            <a:off x="3819174" y="6356350"/>
            <a:ext cx="4553653" cy="261610"/>
          </a:xfrm>
          <a:prstGeom prst="rect">
            <a:avLst/>
          </a:prstGeom>
          <a:noFill/>
        </p:spPr>
        <p:txBody>
          <a:bodyPr wrap="square" rtlCol="0">
            <a:spAutoFit/>
          </a:bodyPr>
          <a:lstStyle/>
          <a:p>
            <a:pPr algn="ctr"/>
            <a:r>
              <a:rPr lang="en-US" sz="1100" dirty="0">
                <a:solidFill>
                  <a:schemeClr val="bg1"/>
                </a:solidFill>
              </a:rPr>
              <a:t>Adapted from the </a:t>
            </a:r>
            <a:r>
              <a:rPr lang="en-US" sz="1100" dirty="0" err="1">
                <a:solidFill>
                  <a:schemeClr val="bg1"/>
                </a:solidFill>
                <a:hlinkClick r:id="rId3" tooltip="Preschool Development Grant Birth through Five (PDG B-5) Renewal Grant Funding Announcement"/>
              </a:rPr>
              <a:t>PDG</a:t>
            </a:r>
            <a:r>
              <a:rPr lang="en-US" sz="1100" dirty="0">
                <a:solidFill>
                  <a:schemeClr val="bg1"/>
                </a:solidFill>
                <a:hlinkClick r:id="rId3" tooltip="Preschool Development Grant Birth through Five (PDG B-5) Renewal Grant Funding Announcement"/>
              </a:rPr>
              <a:t> B-5 funding opportunity announcement</a:t>
            </a:r>
            <a:r>
              <a:rPr lang="en-US" sz="1100" dirty="0">
                <a:solidFill>
                  <a:schemeClr val="bg1"/>
                </a:solidFill>
              </a:rPr>
              <a:t>.</a:t>
            </a:r>
          </a:p>
        </p:txBody>
      </p:sp>
    </p:spTree>
    <p:extLst>
      <p:ext uri="{BB962C8B-B14F-4D97-AF65-F5344CB8AC3E}">
        <p14:creationId xmlns:p14="http://schemas.microsoft.com/office/powerpoint/2010/main" val="3509431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B14E83-037E-8B46-84BB-626488F85F45}"/>
              </a:ext>
            </a:extLst>
          </p:cNvPr>
          <p:cNvSpPr>
            <a:spLocks noGrp="1"/>
          </p:cNvSpPr>
          <p:nvPr>
            <p:ph type="sldNum" sz="quarter" idx="12"/>
          </p:nvPr>
        </p:nvSpPr>
        <p:spPr>
          <a:xfrm>
            <a:off x="9448800" y="6545425"/>
            <a:ext cx="2743200" cy="365125"/>
          </a:xfrm>
        </p:spPr>
        <p:txBody>
          <a:bodyPr/>
          <a:lstStyle/>
          <a:p>
            <a:fld id="{81D9E6B0-D8D9-AE49-8BF8-221BAF5A0CD0}" type="slidenum">
              <a:rPr lang="en-US" b="1" smtClean="0">
                <a:solidFill>
                  <a:srgbClr val="223D5E"/>
                </a:solidFill>
                <a:latin typeface="Gill Sans SemiBold" panose="020B0502020104020203" pitchFamily="34" charset="-79"/>
                <a:cs typeface="Gill Sans SemiBold" panose="020B0502020104020203" pitchFamily="34" charset="-79"/>
              </a:rPr>
              <a:pPr/>
              <a:t>11</a:t>
            </a:fld>
            <a:endParaRPr lang="en-US" b="1">
              <a:solidFill>
                <a:srgbClr val="223D5E"/>
              </a:solidFill>
              <a:latin typeface="Gill Sans SemiBold" panose="020B0502020104020203" pitchFamily="34" charset="-79"/>
              <a:cs typeface="Gill Sans SemiBold" panose="020B0502020104020203" pitchFamily="34" charset="-79"/>
            </a:endParaRPr>
          </a:p>
        </p:txBody>
      </p:sp>
      <p:sp>
        <p:nvSpPr>
          <p:cNvPr id="2" name="Title 1">
            <a:extLst>
              <a:ext uri="{FF2B5EF4-FFF2-40B4-BE49-F238E27FC236}">
                <a16:creationId xmlns:a16="http://schemas.microsoft.com/office/drawing/2014/main" id="{70BE6BC2-4F58-789A-5097-F8303903B9D9}"/>
              </a:ext>
            </a:extLst>
          </p:cNvPr>
          <p:cNvSpPr>
            <a:spLocks noGrp="1"/>
          </p:cNvSpPr>
          <p:nvPr>
            <p:ph type="title" idx="4294967295"/>
          </p:nvPr>
        </p:nvSpPr>
        <p:spPr>
          <a:xfrm>
            <a:off x="838200" y="-902165"/>
            <a:ext cx="10515600" cy="465438"/>
          </a:xfrm>
        </p:spPr>
        <p:txBody>
          <a:bodyPr>
            <a:normAutofit fontScale="90000"/>
          </a:bodyPr>
          <a:lstStyle/>
          <a:p>
            <a:r>
              <a:rPr lang="en-US" dirty="0" err="1"/>
              <a:t>PDG</a:t>
            </a:r>
            <a:r>
              <a:rPr lang="en-US" dirty="0"/>
              <a:t> b-5 TA Center Grantee Type Map</a:t>
            </a:r>
          </a:p>
        </p:txBody>
      </p:sp>
      <p:pic>
        <p:nvPicPr>
          <p:cNvPr id="3" name="Picture 2" descr="PDG B-5 TA Center Grantee Types: 2018 initial grantee states and territories are Alaska, American Samoa, Arizona, Arkansas, Delaware, District of Columbia, Hawaii, Indiana, Iowa, Kentucky, Maine, Massachusetts, Mississippi, Montana, Nevada, New Mexico, North Dakota, Ohio, Oklahoma, Pennsylvania, Texas, Utah, and Vermont. 2019 initial grantee states and territories are Northern Mariana Islands. 2019 renewal grantee states and territories are Alabama, California, Colorado, Connecticut, Florida, Georgia, Illinois, Kansas, Louisiana, Maryland, Michigan, Minnesota, Missouri, Nebraska, New Hampshire, New Jersey, New York, North Carolina, Oregon, Rhode Island, South Carolina, Virginia, and Washington. 2020 Renewal Grantees are Guam, Idaho, Puerto Rico, Wisconsin, and Wyoming.">
            <a:extLst>
              <a:ext uri="{FF2B5EF4-FFF2-40B4-BE49-F238E27FC236}">
                <a16:creationId xmlns:a16="http://schemas.microsoft.com/office/drawing/2014/main" id="{FBED78AD-5340-E940-B854-BDBF787D67BA}"/>
              </a:ext>
            </a:extLst>
          </p:cNvPr>
          <p:cNvPicPr>
            <a:picLocks noChangeAspect="1"/>
          </p:cNvPicPr>
          <p:nvPr/>
        </p:nvPicPr>
        <p:blipFill>
          <a:blip r:embed="rId3"/>
          <a:srcRect/>
          <a:stretch/>
        </p:blipFill>
        <p:spPr>
          <a:xfrm>
            <a:off x="-46711" y="0"/>
            <a:ext cx="12285421" cy="6897752"/>
          </a:xfrm>
          <a:prstGeom prst="rect">
            <a:avLst/>
          </a:prstGeom>
        </p:spPr>
      </p:pic>
    </p:spTree>
    <p:extLst>
      <p:ext uri="{BB962C8B-B14F-4D97-AF65-F5344CB8AC3E}">
        <p14:creationId xmlns:p14="http://schemas.microsoft.com/office/powerpoint/2010/main" val="3046234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9E5AED-029E-4DA4-8DBC-DD9A949C6C87}"/>
              </a:ext>
            </a:extLst>
          </p:cNvPr>
          <p:cNvSpPr>
            <a:spLocks noGrp="1"/>
          </p:cNvSpPr>
          <p:nvPr>
            <p:ph type="sldNum" sz="quarter" idx="12"/>
          </p:nvPr>
        </p:nvSpPr>
        <p:spPr/>
        <p:txBody>
          <a:bodyPr/>
          <a:lstStyle/>
          <a:p>
            <a:fld id="{81D9E6B0-D8D9-AE49-8BF8-221BAF5A0CD0}" type="slidenum">
              <a:rPr lang="en-US" smtClean="0"/>
              <a:pPr/>
              <a:t>12</a:t>
            </a:fld>
            <a:endParaRPr lang="en-US"/>
          </a:p>
        </p:txBody>
      </p:sp>
      <p:sp>
        <p:nvSpPr>
          <p:cNvPr id="5" name="Title 4">
            <a:extLst>
              <a:ext uri="{FF2B5EF4-FFF2-40B4-BE49-F238E27FC236}">
                <a16:creationId xmlns:a16="http://schemas.microsoft.com/office/drawing/2014/main" id="{923602B6-CE37-4357-9425-25D5C1A93EAA}"/>
              </a:ext>
            </a:extLst>
          </p:cNvPr>
          <p:cNvSpPr>
            <a:spLocks noGrp="1"/>
          </p:cNvSpPr>
          <p:nvPr>
            <p:ph type="title"/>
          </p:nvPr>
        </p:nvSpPr>
        <p:spPr/>
        <p:txBody>
          <a:bodyPr/>
          <a:lstStyle/>
          <a:p>
            <a:r>
              <a:rPr lang="en-US" dirty="0" err="1"/>
              <a:t>PDG</a:t>
            </a:r>
            <a:r>
              <a:rPr lang="en-US" dirty="0"/>
              <a:t> B-5 Support for Innovative State transition Activities </a:t>
            </a:r>
          </a:p>
        </p:txBody>
      </p:sp>
      <p:sp>
        <p:nvSpPr>
          <p:cNvPr id="6" name="Content Placeholder 5">
            <a:extLst>
              <a:ext uri="{FF2B5EF4-FFF2-40B4-BE49-F238E27FC236}">
                <a16:creationId xmlns:a16="http://schemas.microsoft.com/office/drawing/2014/main" id="{C5F10B0B-41B5-4FAD-B6CC-82FC3F171747}"/>
              </a:ext>
            </a:extLst>
          </p:cNvPr>
          <p:cNvSpPr>
            <a:spLocks noGrp="1"/>
          </p:cNvSpPr>
          <p:nvPr>
            <p:ph sz="half" idx="2"/>
          </p:nvPr>
        </p:nvSpPr>
        <p:spPr>
          <a:xfrm>
            <a:off x="839787" y="1690679"/>
            <a:ext cx="6950425" cy="4498984"/>
          </a:xfrm>
        </p:spPr>
        <p:txBody>
          <a:bodyPr anchor="ctr">
            <a:noAutofit/>
          </a:bodyPr>
          <a:lstStyle/>
          <a:p>
            <a:pPr>
              <a:lnSpc>
                <a:spcPct val="100000"/>
              </a:lnSpc>
              <a:spcBef>
                <a:spcPts val="0"/>
              </a:spcBef>
              <a:spcAft>
                <a:spcPts val="1800"/>
              </a:spcAft>
            </a:pPr>
            <a:r>
              <a:rPr lang="en-US" sz="2600" dirty="0">
                <a:ea typeface="Open Sans"/>
                <a:cs typeface="Gill Sans"/>
              </a:rPr>
              <a:t>Supporting children transitioning from Part B to Part C services under the Individuals with Disabilities Education Act (IDEA)</a:t>
            </a:r>
          </a:p>
          <a:p>
            <a:pPr>
              <a:lnSpc>
                <a:spcPct val="100000"/>
              </a:lnSpc>
              <a:spcBef>
                <a:spcPts val="0"/>
              </a:spcBef>
              <a:spcAft>
                <a:spcPts val="1800"/>
              </a:spcAft>
            </a:pPr>
            <a:r>
              <a:rPr lang="en-US" sz="2600" dirty="0">
                <a:ea typeface="Open Sans"/>
                <a:cs typeface="Gill Sans"/>
              </a:rPr>
              <a:t>Providing readiness support </a:t>
            </a:r>
            <a:endParaRPr lang="en-US" sz="2600" dirty="0"/>
          </a:p>
          <a:p>
            <a:pPr>
              <a:lnSpc>
                <a:spcPct val="100000"/>
              </a:lnSpc>
              <a:spcBef>
                <a:spcPts val="0"/>
              </a:spcBef>
              <a:spcAft>
                <a:spcPts val="1800"/>
              </a:spcAft>
            </a:pPr>
            <a:r>
              <a:rPr lang="en-US" sz="2600" dirty="0">
                <a:ea typeface="Open Sans"/>
                <a:cs typeface="Gill Sans"/>
              </a:rPr>
              <a:t>Creating relevant professional development tools and activities</a:t>
            </a:r>
            <a:endParaRPr lang="en-US" sz="2600" dirty="0"/>
          </a:p>
          <a:p>
            <a:pPr>
              <a:lnSpc>
                <a:spcPct val="100000"/>
              </a:lnSpc>
              <a:spcBef>
                <a:spcPts val="0"/>
              </a:spcBef>
              <a:spcAft>
                <a:spcPts val="1800"/>
              </a:spcAft>
            </a:pPr>
            <a:r>
              <a:rPr lang="en-US" sz="2600" dirty="0">
                <a:ea typeface="Open Sans"/>
                <a:cs typeface="Gill Sans"/>
              </a:rPr>
              <a:t>Developing transition summits, toolkits, and guidelines </a:t>
            </a:r>
            <a:endParaRPr lang="en-US" sz="2600" dirty="0"/>
          </a:p>
        </p:txBody>
      </p:sp>
      <p:pic>
        <p:nvPicPr>
          <p:cNvPr id="7" name="Content Placeholder 6" descr="Cover page of the Supporting children transitioning from Part B to Part C services under the Individuals with Disabilities Education Act (IDEA) report&#10;">
            <a:extLst>
              <a:ext uri="{FF2B5EF4-FFF2-40B4-BE49-F238E27FC236}">
                <a16:creationId xmlns:a16="http://schemas.microsoft.com/office/drawing/2014/main" id="{0EF1610D-964C-4D77-8714-64E079807A35}"/>
              </a:ext>
            </a:extLst>
          </p:cNvPr>
          <p:cNvPicPr>
            <a:picLocks noGrp="1" noChangeAspect="1"/>
          </p:cNvPicPr>
          <p:nvPr>
            <p:ph sz="half" idx="13"/>
          </p:nvPr>
        </p:nvPicPr>
        <p:blipFill>
          <a:blip r:embed="rId3"/>
          <a:stretch>
            <a:fillRect/>
          </a:stretch>
        </p:blipFill>
        <p:spPr>
          <a:xfrm>
            <a:off x="7909120" y="1690679"/>
            <a:ext cx="3443093" cy="4498975"/>
          </a:xfrm>
        </p:spPr>
      </p:pic>
      <p:sp>
        <p:nvSpPr>
          <p:cNvPr id="8" name="TextBox 7">
            <a:extLst>
              <a:ext uri="{FF2B5EF4-FFF2-40B4-BE49-F238E27FC236}">
                <a16:creationId xmlns:a16="http://schemas.microsoft.com/office/drawing/2014/main" id="{E69A5903-BFEB-4F3B-827A-3704E62BB75D}"/>
              </a:ext>
            </a:extLst>
          </p:cNvPr>
          <p:cNvSpPr txBox="1"/>
          <p:nvPr/>
        </p:nvSpPr>
        <p:spPr>
          <a:xfrm>
            <a:off x="8111239" y="6301794"/>
            <a:ext cx="3038853" cy="261610"/>
          </a:xfrm>
          <a:prstGeom prst="rect">
            <a:avLst/>
          </a:prstGeom>
          <a:noFill/>
        </p:spPr>
        <p:txBody>
          <a:bodyPr wrap="square" rtlCol="0">
            <a:spAutoFit/>
          </a:bodyPr>
          <a:lstStyle/>
          <a:p>
            <a:pPr algn="ctr"/>
            <a:r>
              <a:rPr lang="en-US" sz="1100">
                <a:solidFill>
                  <a:schemeClr val="bg1"/>
                </a:solidFill>
                <a:hlinkClick r:id="rId4" tooltip="Supporting Smooth Kindergarten Transitions"/>
              </a:rPr>
              <a:t>Supporting Smooth Kindergarten Transitions</a:t>
            </a:r>
            <a:endParaRPr lang="en-US" sz="1100">
              <a:solidFill>
                <a:schemeClr val="bg1"/>
              </a:solidFill>
            </a:endParaRPr>
          </a:p>
        </p:txBody>
      </p:sp>
    </p:spTree>
    <p:extLst>
      <p:ext uri="{BB962C8B-B14F-4D97-AF65-F5344CB8AC3E}">
        <p14:creationId xmlns:p14="http://schemas.microsoft.com/office/powerpoint/2010/main" val="1938689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D13467-A155-4F3A-A174-73E46DBC577B}"/>
              </a:ext>
            </a:extLst>
          </p:cNvPr>
          <p:cNvSpPr>
            <a:spLocks noGrp="1"/>
          </p:cNvSpPr>
          <p:nvPr>
            <p:ph type="sldNum" sz="quarter" idx="12"/>
          </p:nvPr>
        </p:nvSpPr>
        <p:spPr/>
        <p:txBody>
          <a:bodyPr/>
          <a:lstStyle/>
          <a:p>
            <a:fld id="{81D9E6B0-D8D9-AE49-8BF8-221BAF5A0CD0}" type="slidenum">
              <a:rPr lang="en-US" smtClean="0"/>
              <a:pPr/>
              <a:t>13</a:t>
            </a:fld>
            <a:endParaRPr lang="en-US"/>
          </a:p>
        </p:txBody>
      </p:sp>
      <p:sp>
        <p:nvSpPr>
          <p:cNvPr id="5" name="Title 4">
            <a:extLst>
              <a:ext uri="{FF2B5EF4-FFF2-40B4-BE49-F238E27FC236}">
                <a16:creationId xmlns:a16="http://schemas.microsoft.com/office/drawing/2014/main" id="{CD9EB5DC-4B11-4A41-A3E8-325409ED9F11}"/>
              </a:ext>
            </a:extLst>
          </p:cNvPr>
          <p:cNvSpPr>
            <a:spLocks noGrp="1"/>
          </p:cNvSpPr>
          <p:nvPr>
            <p:ph type="title"/>
          </p:nvPr>
        </p:nvSpPr>
        <p:spPr/>
        <p:txBody>
          <a:bodyPr/>
          <a:lstStyle/>
          <a:p>
            <a:r>
              <a:rPr lang="en-US" dirty="0" err="1"/>
              <a:t>PDG</a:t>
            </a:r>
            <a:r>
              <a:rPr lang="en-US" dirty="0"/>
              <a:t> B-5 Grantees adapted transition activities due to COVID-19</a:t>
            </a:r>
          </a:p>
        </p:txBody>
      </p:sp>
      <p:sp>
        <p:nvSpPr>
          <p:cNvPr id="6" name="Content Placeholder 5">
            <a:extLst>
              <a:ext uri="{FF2B5EF4-FFF2-40B4-BE49-F238E27FC236}">
                <a16:creationId xmlns:a16="http://schemas.microsoft.com/office/drawing/2014/main" id="{24C1ABC8-DA32-438A-9F89-D6C74D2E79EF}"/>
              </a:ext>
            </a:extLst>
          </p:cNvPr>
          <p:cNvSpPr>
            <a:spLocks noGrp="1"/>
          </p:cNvSpPr>
          <p:nvPr>
            <p:ph sz="half" idx="2"/>
          </p:nvPr>
        </p:nvSpPr>
        <p:spPr>
          <a:xfrm>
            <a:off x="839788" y="1690679"/>
            <a:ext cx="6349288" cy="4498984"/>
          </a:xfrm>
        </p:spPr>
        <p:txBody>
          <a:bodyPr anchor="ctr">
            <a:normAutofit/>
          </a:bodyPr>
          <a:lstStyle/>
          <a:p>
            <a:pPr>
              <a:lnSpc>
                <a:spcPct val="100000"/>
              </a:lnSpc>
              <a:spcAft>
                <a:spcPts val="1800"/>
              </a:spcAft>
            </a:pPr>
            <a:r>
              <a:rPr lang="en-US" sz="2800"/>
              <a:t>Delayed beginnings </a:t>
            </a:r>
          </a:p>
          <a:p>
            <a:pPr>
              <a:lnSpc>
                <a:spcPct val="100000"/>
              </a:lnSpc>
              <a:spcAft>
                <a:spcPts val="1800"/>
              </a:spcAft>
            </a:pPr>
            <a:r>
              <a:rPr lang="en-US" sz="2800"/>
              <a:t>Shifting of priorities </a:t>
            </a:r>
          </a:p>
          <a:p>
            <a:pPr>
              <a:lnSpc>
                <a:spcPct val="100000"/>
              </a:lnSpc>
              <a:spcAft>
                <a:spcPts val="1800"/>
              </a:spcAft>
            </a:pPr>
            <a:r>
              <a:rPr lang="en-US" sz="2800"/>
              <a:t>Addressing staffing concerns</a:t>
            </a:r>
          </a:p>
          <a:p>
            <a:pPr>
              <a:lnSpc>
                <a:spcPct val="100000"/>
              </a:lnSpc>
              <a:spcAft>
                <a:spcPts val="1800"/>
              </a:spcAft>
            </a:pPr>
            <a:r>
              <a:rPr lang="en-US" sz="2800"/>
              <a:t>Adapting to virtual environments</a:t>
            </a:r>
          </a:p>
          <a:p>
            <a:pPr>
              <a:lnSpc>
                <a:spcPct val="100000"/>
              </a:lnSpc>
              <a:spcAft>
                <a:spcPts val="1800"/>
              </a:spcAft>
            </a:pPr>
            <a:r>
              <a:rPr lang="en-US" sz="2800"/>
              <a:t>Unexpected benefits from COVID-19  </a:t>
            </a:r>
          </a:p>
        </p:txBody>
      </p:sp>
      <p:pic>
        <p:nvPicPr>
          <p:cNvPr id="11" name="Content Placeholder 10" descr="Screenshot of the Adaptations to COVID-19 How PDG B-5 Grant Receipts Adapted their Transition Activities Brief">
            <a:extLst>
              <a:ext uri="{FF2B5EF4-FFF2-40B4-BE49-F238E27FC236}">
                <a16:creationId xmlns:a16="http://schemas.microsoft.com/office/drawing/2014/main" id="{2034DB00-C920-4274-A683-73FF62F65B6C}"/>
              </a:ext>
            </a:extLst>
          </p:cNvPr>
          <p:cNvPicPr>
            <a:picLocks noGrp="1" noChangeAspect="1"/>
          </p:cNvPicPr>
          <p:nvPr>
            <p:ph sz="half" idx="13"/>
          </p:nvPr>
        </p:nvPicPr>
        <p:blipFill>
          <a:blip r:embed="rId3"/>
          <a:stretch>
            <a:fillRect/>
          </a:stretch>
        </p:blipFill>
        <p:spPr>
          <a:xfrm>
            <a:off x="7781424" y="1690688"/>
            <a:ext cx="3570788" cy="4498975"/>
          </a:xfrm>
        </p:spPr>
      </p:pic>
      <p:sp>
        <p:nvSpPr>
          <p:cNvPr id="12" name="TextBox 11">
            <a:extLst>
              <a:ext uri="{FF2B5EF4-FFF2-40B4-BE49-F238E27FC236}">
                <a16:creationId xmlns:a16="http://schemas.microsoft.com/office/drawing/2014/main" id="{6948226F-82FC-434A-BB87-B649E90BEF70}"/>
              </a:ext>
            </a:extLst>
          </p:cNvPr>
          <p:cNvSpPr txBox="1"/>
          <p:nvPr/>
        </p:nvSpPr>
        <p:spPr>
          <a:xfrm>
            <a:off x="8048902" y="6356350"/>
            <a:ext cx="3035831" cy="261610"/>
          </a:xfrm>
          <a:prstGeom prst="rect">
            <a:avLst/>
          </a:prstGeom>
          <a:noFill/>
        </p:spPr>
        <p:txBody>
          <a:bodyPr wrap="square" rtlCol="0">
            <a:spAutoFit/>
          </a:bodyPr>
          <a:lstStyle/>
          <a:p>
            <a:pPr algn="ctr"/>
            <a:r>
              <a:rPr lang="en-US" sz="1100">
                <a:solidFill>
                  <a:schemeClr val="bg1"/>
                </a:solidFill>
                <a:hlinkClick r:id="rId4" tooltip="Adaptations to COVID-19: How PDG B-5 Grant Recipients Adapted Their Transition Activities"/>
              </a:rPr>
              <a:t>Adaptations to COVID-19</a:t>
            </a:r>
            <a:endParaRPr lang="en-US" sz="1100">
              <a:solidFill>
                <a:schemeClr val="bg1"/>
              </a:solidFill>
            </a:endParaRPr>
          </a:p>
        </p:txBody>
      </p:sp>
    </p:spTree>
    <p:extLst>
      <p:ext uri="{BB962C8B-B14F-4D97-AF65-F5344CB8AC3E}">
        <p14:creationId xmlns:p14="http://schemas.microsoft.com/office/powerpoint/2010/main" val="2743831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BB7FCE-4693-42FA-BFB6-55C931D60A3B}"/>
              </a:ext>
            </a:extLst>
          </p:cNvPr>
          <p:cNvSpPr>
            <a:spLocks noGrp="1"/>
          </p:cNvSpPr>
          <p:nvPr>
            <p:ph type="sldNum" sz="quarter" idx="12"/>
          </p:nvPr>
        </p:nvSpPr>
        <p:spPr/>
        <p:txBody>
          <a:bodyPr/>
          <a:lstStyle/>
          <a:p>
            <a:fld id="{81D9E6B0-D8D9-AE49-8BF8-221BAF5A0CD0}" type="slidenum">
              <a:rPr lang="en-US" smtClean="0"/>
              <a:pPr/>
              <a:t>14</a:t>
            </a:fld>
            <a:endParaRPr lang="en-US"/>
          </a:p>
        </p:txBody>
      </p:sp>
      <p:sp>
        <p:nvSpPr>
          <p:cNvPr id="3" name="Title 2">
            <a:extLst>
              <a:ext uri="{FF2B5EF4-FFF2-40B4-BE49-F238E27FC236}">
                <a16:creationId xmlns:a16="http://schemas.microsoft.com/office/drawing/2014/main" id="{956B834F-EE56-4D3F-B099-362CD39AE2D3}"/>
              </a:ext>
            </a:extLst>
          </p:cNvPr>
          <p:cNvSpPr>
            <a:spLocks noGrp="1"/>
          </p:cNvSpPr>
          <p:nvPr>
            <p:ph type="title"/>
          </p:nvPr>
        </p:nvSpPr>
        <p:spPr/>
        <p:txBody>
          <a:bodyPr/>
          <a:lstStyle/>
          <a:p>
            <a:r>
              <a:rPr lang="en-US" dirty="0"/>
              <a:t>National Lessons Learned</a:t>
            </a:r>
          </a:p>
        </p:txBody>
      </p:sp>
      <p:sp>
        <p:nvSpPr>
          <p:cNvPr id="2" name="Content Placeholder 1">
            <a:extLst>
              <a:ext uri="{FF2B5EF4-FFF2-40B4-BE49-F238E27FC236}">
                <a16:creationId xmlns:a16="http://schemas.microsoft.com/office/drawing/2014/main" id="{5F7DFD6B-5F93-4612-981B-AB4DEAAD288D}"/>
              </a:ext>
            </a:extLst>
          </p:cNvPr>
          <p:cNvSpPr>
            <a:spLocks noGrp="1"/>
          </p:cNvSpPr>
          <p:nvPr>
            <p:ph sz="half" idx="2"/>
          </p:nvPr>
        </p:nvSpPr>
        <p:spPr>
          <a:xfrm>
            <a:off x="839788" y="1690679"/>
            <a:ext cx="5687136" cy="4498984"/>
          </a:xfrm>
        </p:spPr>
        <p:txBody>
          <a:bodyPr anchor="ctr">
            <a:normAutofit/>
          </a:bodyPr>
          <a:lstStyle/>
          <a:p>
            <a:pPr>
              <a:lnSpc>
                <a:spcPct val="100000"/>
              </a:lnSpc>
              <a:spcBef>
                <a:spcPts val="0"/>
              </a:spcBef>
              <a:spcAft>
                <a:spcPts val="1800"/>
              </a:spcAft>
            </a:pPr>
            <a:r>
              <a:rPr lang="en-US" sz="2600"/>
              <a:t>Transitions are bidirectional</a:t>
            </a:r>
          </a:p>
          <a:p>
            <a:pPr>
              <a:lnSpc>
                <a:spcPct val="100000"/>
              </a:lnSpc>
              <a:spcBef>
                <a:spcPts val="0"/>
              </a:spcBef>
              <a:spcAft>
                <a:spcPts val="1800"/>
              </a:spcAft>
            </a:pPr>
            <a:r>
              <a:rPr lang="en-US" sz="2600"/>
              <a:t>Developing strategic partnerships</a:t>
            </a:r>
          </a:p>
          <a:p>
            <a:pPr>
              <a:lnSpc>
                <a:spcPct val="100000"/>
              </a:lnSpc>
              <a:spcBef>
                <a:spcPts val="0"/>
              </a:spcBef>
              <a:spcAft>
                <a:spcPts val="1800"/>
              </a:spcAft>
            </a:pPr>
            <a:r>
              <a:rPr lang="en-US" sz="2600"/>
              <a:t>Strong family engagement components </a:t>
            </a:r>
          </a:p>
          <a:p>
            <a:pPr>
              <a:lnSpc>
                <a:spcPct val="100000"/>
              </a:lnSpc>
              <a:spcBef>
                <a:spcPts val="0"/>
              </a:spcBef>
              <a:spcAft>
                <a:spcPts val="1800"/>
              </a:spcAft>
            </a:pPr>
            <a:r>
              <a:rPr lang="en-US" sz="2600"/>
              <a:t>Shared language/understanding</a:t>
            </a:r>
          </a:p>
          <a:p>
            <a:pPr>
              <a:lnSpc>
                <a:spcPct val="100000"/>
              </a:lnSpc>
              <a:spcBef>
                <a:spcPts val="0"/>
              </a:spcBef>
              <a:spcAft>
                <a:spcPts val="1800"/>
              </a:spcAft>
            </a:pPr>
            <a:r>
              <a:rPr lang="en-US" sz="2600"/>
              <a:t>Joint professional development</a:t>
            </a:r>
          </a:p>
          <a:p>
            <a:pPr>
              <a:lnSpc>
                <a:spcPct val="100000"/>
              </a:lnSpc>
              <a:spcBef>
                <a:spcPts val="0"/>
              </a:spcBef>
              <a:spcAft>
                <a:spcPts val="1800"/>
              </a:spcAft>
            </a:pPr>
            <a:r>
              <a:rPr lang="en-US" sz="2600"/>
              <a:t>Building strong relationships  </a:t>
            </a:r>
          </a:p>
        </p:txBody>
      </p:sp>
      <p:sp>
        <p:nvSpPr>
          <p:cNvPr id="8" name="Speech Bubble: Rectangle with Corners Rounded 7" descr="&quot; &quot;">
            <a:extLst>
              <a:ext uri="{FF2B5EF4-FFF2-40B4-BE49-F238E27FC236}">
                <a16:creationId xmlns:a16="http://schemas.microsoft.com/office/drawing/2014/main" id="{C0A151DE-8AEC-4FE3-BEBB-A29D81C330AE}"/>
              </a:ext>
            </a:extLst>
          </p:cNvPr>
          <p:cNvSpPr/>
          <p:nvPr/>
        </p:nvSpPr>
        <p:spPr>
          <a:xfrm>
            <a:off x="6755225" y="2189056"/>
            <a:ext cx="4663440" cy="3052483"/>
          </a:xfrm>
          <a:prstGeom prst="wedgeRoundRectCallout">
            <a:avLst>
              <a:gd name="adj1" fmla="val -24742"/>
              <a:gd name="adj2" fmla="val 67457"/>
              <a:gd name="adj3" fmla="val 16667"/>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1200"/>
              </a:spcAft>
            </a:pPr>
            <a:r>
              <a:rPr lang="en-US" sz="2000" b="1" i="1" dirty="0">
                <a:solidFill>
                  <a:schemeClr val="tx1"/>
                </a:solidFill>
                <a:effectLst/>
                <a:ea typeface="Calibri" panose="020F0502020204030204" pitchFamily="34" charset="0"/>
              </a:rPr>
              <a:t>“I think we focus on the mechanics and really need to remember that the mechanics are only as good as the relationships that underlie them.”</a:t>
            </a:r>
          </a:p>
          <a:p>
            <a:r>
              <a:rPr lang="en-US" sz="1400" b="1" dirty="0">
                <a:solidFill>
                  <a:schemeClr val="tx1"/>
                </a:solidFill>
                <a:ea typeface="Times New Roman" panose="02020603050405020304" pitchFamily="18" charset="0"/>
              </a:rPr>
              <a:t>—Dr. Kristie Kauerz, Executive Director, National P-3 Center, and Associate Clinical Professor, School of Education and Human Development, University of Colorado Denver</a:t>
            </a:r>
          </a:p>
        </p:txBody>
      </p:sp>
    </p:spTree>
    <p:extLst>
      <p:ext uri="{BB962C8B-B14F-4D97-AF65-F5344CB8AC3E}">
        <p14:creationId xmlns:p14="http://schemas.microsoft.com/office/powerpoint/2010/main" val="890801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F9EBBA-D914-CE4C-BB80-96B1F906C99C}"/>
              </a:ext>
            </a:extLst>
          </p:cNvPr>
          <p:cNvSpPr>
            <a:spLocks noGrp="1"/>
          </p:cNvSpPr>
          <p:nvPr>
            <p:ph type="sldNum" sz="quarter" idx="12"/>
          </p:nvPr>
        </p:nvSpPr>
        <p:spPr/>
        <p:txBody>
          <a:bodyPr/>
          <a:lstStyle/>
          <a:p>
            <a:fld id="{81D9E6B0-D8D9-AE49-8BF8-221BAF5A0CD0}" type="slidenum">
              <a:rPr lang="en-US" b="1" smtClean="0">
                <a:latin typeface="Gill Sans SemiBold" panose="020B0502020104020203" pitchFamily="34" charset="-79"/>
                <a:cs typeface="Gill Sans SemiBold" panose="020B0502020104020203" pitchFamily="34" charset="-79"/>
              </a:rPr>
              <a:pPr/>
              <a:t>15</a:t>
            </a:fld>
            <a:endParaRPr lang="en-US" b="1">
              <a:latin typeface="Gill Sans SemiBold" panose="020B0502020104020203" pitchFamily="34" charset="-79"/>
              <a:cs typeface="Gill Sans SemiBold" panose="020B0502020104020203" pitchFamily="34" charset="-79"/>
            </a:endParaRPr>
          </a:p>
        </p:txBody>
      </p:sp>
      <p:sp>
        <p:nvSpPr>
          <p:cNvPr id="2" name="Title 1">
            <a:extLst>
              <a:ext uri="{FF2B5EF4-FFF2-40B4-BE49-F238E27FC236}">
                <a16:creationId xmlns:a16="http://schemas.microsoft.com/office/drawing/2014/main" id="{02A1225E-1AED-FA40-AFA2-6E36049AD680}"/>
              </a:ext>
            </a:extLst>
          </p:cNvPr>
          <p:cNvSpPr>
            <a:spLocks noGrp="1"/>
          </p:cNvSpPr>
          <p:nvPr>
            <p:ph type="title"/>
          </p:nvPr>
        </p:nvSpPr>
        <p:spPr/>
        <p:txBody>
          <a:bodyPr/>
          <a:lstStyle/>
          <a:p>
            <a:r>
              <a:rPr lang="en-US" dirty="0"/>
              <a:t>How states have used </a:t>
            </a:r>
            <a:r>
              <a:rPr lang="en-US" dirty="0" err="1"/>
              <a:t>PDG</a:t>
            </a:r>
            <a:r>
              <a:rPr lang="en-US" dirty="0"/>
              <a:t> B-5 Grants to make progress</a:t>
            </a:r>
          </a:p>
        </p:txBody>
      </p:sp>
      <p:graphicFrame>
        <p:nvGraphicFramePr>
          <p:cNvPr id="11" name="Content Placeholder 10" descr="&quot; &quot;">
            <a:extLst>
              <a:ext uri="{FF2B5EF4-FFF2-40B4-BE49-F238E27FC236}">
                <a16:creationId xmlns:a16="http://schemas.microsoft.com/office/drawing/2014/main" id="{FF123F84-9AD7-4358-ADF5-D1BF2B0873FF}"/>
              </a:ext>
            </a:extLst>
          </p:cNvPr>
          <p:cNvGraphicFramePr>
            <a:graphicFrameLocks noGrp="1"/>
          </p:cNvGraphicFramePr>
          <p:nvPr>
            <p:ph sz="half" idx="2"/>
            <p:extLst>
              <p:ext uri="{D42A27DB-BD31-4B8C-83A1-F6EECF244321}">
                <p14:modId xmlns:p14="http://schemas.microsoft.com/office/powerpoint/2010/main" val="3657324614"/>
              </p:ext>
            </p:extLst>
          </p:nvPr>
        </p:nvGraphicFramePr>
        <p:xfrm>
          <a:off x="592456" y="1692910"/>
          <a:ext cx="5303520" cy="4663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Content Placeholder 9" descr="&quot; &quot;">
            <a:extLst>
              <a:ext uri="{FF2B5EF4-FFF2-40B4-BE49-F238E27FC236}">
                <a16:creationId xmlns:a16="http://schemas.microsoft.com/office/drawing/2014/main" id="{0F63F202-454D-4E20-BD6C-862DB1E5782B}"/>
              </a:ext>
            </a:extLst>
          </p:cNvPr>
          <p:cNvPicPr>
            <a:picLocks noGrp="1" noChangeAspect="1"/>
          </p:cNvPicPr>
          <p:nvPr>
            <p:ph sz="half" idx="13"/>
          </p:nvPr>
        </p:nvPicPr>
        <p:blipFill rotWithShape="1">
          <a:blip r:embed="rId8" cstate="print">
            <a:extLst>
              <a:ext uri="{28A0092B-C50C-407E-A947-70E740481C1C}">
                <a14:useLocalDpi xmlns:a14="http://schemas.microsoft.com/office/drawing/2010/main"/>
              </a:ext>
            </a:extLst>
          </a:blip>
          <a:srcRect/>
          <a:stretch/>
        </p:blipFill>
        <p:spPr>
          <a:xfrm>
            <a:off x="6296026" y="1967230"/>
            <a:ext cx="5074815" cy="4114800"/>
          </a:xfrm>
          <a:prstGeom prst="rect">
            <a:avLst/>
          </a:prstGeom>
        </p:spPr>
      </p:pic>
    </p:spTree>
    <p:extLst>
      <p:ext uri="{BB962C8B-B14F-4D97-AF65-F5344CB8AC3E}">
        <p14:creationId xmlns:p14="http://schemas.microsoft.com/office/powerpoint/2010/main" val="589321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AF887A-CB78-415C-A7A0-C15634FD4593}"/>
              </a:ext>
            </a:extLst>
          </p:cNvPr>
          <p:cNvSpPr>
            <a:spLocks noGrp="1"/>
          </p:cNvSpPr>
          <p:nvPr>
            <p:ph type="sldNum" sz="quarter" idx="12"/>
          </p:nvPr>
        </p:nvSpPr>
        <p:spPr/>
        <p:txBody>
          <a:bodyPr/>
          <a:lstStyle/>
          <a:p>
            <a:fld id="{81D9E6B0-D8D9-AE49-8BF8-221BAF5A0CD0}" type="slidenum">
              <a:rPr lang="en-US" smtClean="0"/>
              <a:pPr/>
              <a:t>16</a:t>
            </a:fld>
            <a:endParaRPr lang="en-US"/>
          </a:p>
        </p:txBody>
      </p:sp>
      <p:sp>
        <p:nvSpPr>
          <p:cNvPr id="3" name="Title 2">
            <a:extLst>
              <a:ext uri="{FF2B5EF4-FFF2-40B4-BE49-F238E27FC236}">
                <a16:creationId xmlns:a16="http://schemas.microsoft.com/office/drawing/2014/main" id="{42FF9A5A-369D-4F98-8E23-0BE0C2290BEB}"/>
              </a:ext>
            </a:extLst>
          </p:cNvPr>
          <p:cNvSpPr>
            <a:spLocks noGrp="1"/>
          </p:cNvSpPr>
          <p:nvPr>
            <p:ph type="title"/>
          </p:nvPr>
        </p:nvSpPr>
        <p:spPr/>
        <p:txBody>
          <a:bodyPr/>
          <a:lstStyle/>
          <a:p>
            <a:r>
              <a:rPr lang="en-US" dirty="0"/>
              <a:t>Washington </a:t>
            </a:r>
          </a:p>
        </p:txBody>
      </p:sp>
      <p:graphicFrame>
        <p:nvGraphicFramePr>
          <p:cNvPr id="11" name="Content Placeholder 10" descr="&quot; &quot;">
            <a:extLst>
              <a:ext uri="{FF2B5EF4-FFF2-40B4-BE49-F238E27FC236}">
                <a16:creationId xmlns:a16="http://schemas.microsoft.com/office/drawing/2014/main" id="{CCFAB787-DE4A-4BC5-84A8-1CF119FB73C6}"/>
              </a:ext>
            </a:extLst>
          </p:cNvPr>
          <p:cNvGraphicFramePr>
            <a:graphicFrameLocks noGrp="1"/>
          </p:cNvGraphicFramePr>
          <p:nvPr>
            <p:ph sz="half" idx="2"/>
            <p:extLst>
              <p:ext uri="{D42A27DB-BD31-4B8C-83A1-F6EECF244321}">
                <p14:modId xmlns:p14="http://schemas.microsoft.com/office/powerpoint/2010/main" val="2189778100"/>
              </p:ext>
            </p:extLst>
          </p:nvPr>
        </p:nvGraphicFramePr>
        <p:xfrm>
          <a:off x="609600" y="1690688"/>
          <a:ext cx="5864772"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Content Placeholder 13" descr="Cover page of the Successess and Challenges of Early Learning Transitions in Washington manual">
            <a:extLst>
              <a:ext uri="{FF2B5EF4-FFF2-40B4-BE49-F238E27FC236}">
                <a16:creationId xmlns:a16="http://schemas.microsoft.com/office/drawing/2014/main" id="{30C66BA9-D893-41E0-A1EA-AF68DDB32165}"/>
              </a:ext>
            </a:extLst>
          </p:cNvPr>
          <p:cNvPicPr>
            <a:picLocks noGrp="1" noChangeAspect="1"/>
          </p:cNvPicPr>
          <p:nvPr>
            <p:ph sz="half" idx="13"/>
          </p:nvPr>
        </p:nvPicPr>
        <p:blipFill>
          <a:blip r:embed="rId8"/>
          <a:stretch>
            <a:fillRect/>
          </a:stretch>
        </p:blipFill>
        <p:spPr>
          <a:xfrm>
            <a:off x="7862465" y="1690688"/>
            <a:ext cx="3491335" cy="4498975"/>
          </a:xfrm>
        </p:spPr>
      </p:pic>
      <p:sp>
        <p:nvSpPr>
          <p:cNvPr id="6" name="TextBox 5">
            <a:extLst>
              <a:ext uri="{FF2B5EF4-FFF2-40B4-BE49-F238E27FC236}">
                <a16:creationId xmlns:a16="http://schemas.microsoft.com/office/drawing/2014/main" id="{8CFE1A2A-BE3B-4704-A9AE-9B6DF0300737}"/>
              </a:ext>
            </a:extLst>
          </p:cNvPr>
          <p:cNvSpPr txBox="1"/>
          <p:nvPr/>
        </p:nvSpPr>
        <p:spPr>
          <a:xfrm>
            <a:off x="8090216" y="6356350"/>
            <a:ext cx="3035831" cy="261610"/>
          </a:xfrm>
          <a:prstGeom prst="rect">
            <a:avLst/>
          </a:prstGeom>
          <a:noFill/>
        </p:spPr>
        <p:txBody>
          <a:bodyPr wrap="square" rtlCol="0">
            <a:spAutoFit/>
          </a:bodyPr>
          <a:lstStyle/>
          <a:p>
            <a:pPr algn="ctr"/>
            <a:r>
              <a:rPr lang="en-US" sz="1100" dirty="0">
                <a:solidFill>
                  <a:schemeClr val="bg1"/>
                </a:solidFill>
                <a:hlinkClick r:id="rId9" tooltip="Successes and Challenges of Early Learning Transitions in Washington"/>
              </a:rPr>
              <a:t>Early Learning Transitions in Washington</a:t>
            </a:r>
            <a:endParaRPr lang="en-US" sz="1100" dirty="0">
              <a:solidFill>
                <a:schemeClr val="bg1"/>
              </a:solidFill>
            </a:endParaRPr>
          </a:p>
        </p:txBody>
      </p:sp>
    </p:spTree>
    <p:extLst>
      <p:ext uri="{BB962C8B-B14F-4D97-AF65-F5344CB8AC3E}">
        <p14:creationId xmlns:p14="http://schemas.microsoft.com/office/powerpoint/2010/main" val="1843283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4B4B0E-53DF-469F-8032-A264FF017D33}"/>
              </a:ext>
            </a:extLst>
          </p:cNvPr>
          <p:cNvSpPr>
            <a:spLocks noGrp="1"/>
          </p:cNvSpPr>
          <p:nvPr>
            <p:ph type="sldNum" sz="quarter" idx="12"/>
          </p:nvPr>
        </p:nvSpPr>
        <p:spPr/>
        <p:txBody>
          <a:bodyPr/>
          <a:lstStyle/>
          <a:p>
            <a:fld id="{81D9E6B0-D8D9-AE49-8BF8-221BAF5A0CD0}" type="slidenum">
              <a:rPr lang="en-US" smtClean="0"/>
              <a:pPr/>
              <a:t>17</a:t>
            </a:fld>
            <a:endParaRPr lang="en-US"/>
          </a:p>
        </p:txBody>
      </p:sp>
      <p:sp>
        <p:nvSpPr>
          <p:cNvPr id="3" name="Title 2">
            <a:extLst>
              <a:ext uri="{FF2B5EF4-FFF2-40B4-BE49-F238E27FC236}">
                <a16:creationId xmlns:a16="http://schemas.microsoft.com/office/drawing/2014/main" id="{DCBC3A66-DDEA-4390-84BC-DED5EE7E75A0}"/>
              </a:ext>
            </a:extLst>
          </p:cNvPr>
          <p:cNvSpPr>
            <a:spLocks noGrp="1"/>
          </p:cNvSpPr>
          <p:nvPr>
            <p:ph type="title"/>
          </p:nvPr>
        </p:nvSpPr>
        <p:spPr/>
        <p:txBody>
          <a:bodyPr/>
          <a:lstStyle/>
          <a:p>
            <a:r>
              <a:rPr lang="en-US" dirty="0"/>
              <a:t>Minnesota </a:t>
            </a:r>
          </a:p>
        </p:txBody>
      </p:sp>
      <p:graphicFrame>
        <p:nvGraphicFramePr>
          <p:cNvPr id="8" name="Content Placeholder 7" descr="&quot; &quot;">
            <a:extLst>
              <a:ext uri="{FF2B5EF4-FFF2-40B4-BE49-F238E27FC236}">
                <a16:creationId xmlns:a16="http://schemas.microsoft.com/office/drawing/2014/main" id="{D21B113A-7483-4A5E-8F6D-EC6B679F3107}"/>
              </a:ext>
            </a:extLst>
          </p:cNvPr>
          <p:cNvGraphicFramePr>
            <a:graphicFrameLocks noGrp="1"/>
          </p:cNvGraphicFramePr>
          <p:nvPr>
            <p:ph sz="half" idx="2"/>
            <p:extLst>
              <p:ext uri="{D42A27DB-BD31-4B8C-83A1-F6EECF244321}">
                <p14:modId xmlns:p14="http://schemas.microsoft.com/office/powerpoint/2010/main" val="445716904"/>
              </p:ext>
            </p:extLst>
          </p:nvPr>
        </p:nvGraphicFramePr>
        <p:xfrm>
          <a:off x="839788" y="1690688"/>
          <a:ext cx="5157787" cy="4498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Content Placeholder 12" descr="Developing and Supporting the School-Ready Child Toolkit">
            <a:extLst>
              <a:ext uri="{FF2B5EF4-FFF2-40B4-BE49-F238E27FC236}">
                <a16:creationId xmlns:a16="http://schemas.microsoft.com/office/drawing/2014/main" id="{C0406423-4933-41D5-BEC5-E539E0A7B04A}"/>
              </a:ext>
            </a:extLst>
          </p:cNvPr>
          <p:cNvPicPr>
            <a:picLocks noGrp="1" noChangeAspect="1"/>
          </p:cNvPicPr>
          <p:nvPr>
            <p:ph sz="half" idx="13"/>
          </p:nvPr>
        </p:nvPicPr>
        <p:blipFill>
          <a:blip r:embed="rId8"/>
          <a:stretch>
            <a:fillRect/>
          </a:stretch>
        </p:blipFill>
        <p:spPr>
          <a:xfrm>
            <a:off x="7821995" y="1690688"/>
            <a:ext cx="3530217" cy="4498975"/>
          </a:xfrm>
        </p:spPr>
      </p:pic>
      <p:sp>
        <p:nvSpPr>
          <p:cNvPr id="10" name="TextBox 9">
            <a:extLst>
              <a:ext uri="{FF2B5EF4-FFF2-40B4-BE49-F238E27FC236}">
                <a16:creationId xmlns:a16="http://schemas.microsoft.com/office/drawing/2014/main" id="{B3E49461-A6D8-4A0E-8145-C3E17BC2CDC7}"/>
              </a:ext>
            </a:extLst>
          </p:cNvPr>
          <p:cNvSpPr txBox="1"/>
          <p:nvPr/>
        </p:nvSpPr>
        <p:spPr>
          <a:xfrm>
            <a:off x="8023053" y="6277302"/>
            <a:ext cx="3383280" cy="261610"/>
          </a:xfrm>
          <a:prstGeom prst="rect">
            <a:avLst/>
          </a:prstGeom>
          <a:noFill/>
        </p:spPr>
        <p:txBody>
          <a:bodyPr wrap="square" rtlCol="0">
            <a:spAutoFit/>
          </a:bodyPr>
          <a:lstStyle/>
          <a:p>
            <a:pPr algn="ctr"/>
            <a:r>
              <a:rPr lang="en-US" sz="1100" dirty="0">
                <a:solidFill>
                  <a:schemeClr val="bg1"/>
                </a:solidFill>
                <a:hlinkClick r:id="rId9" tooltip="Developing and Supporting the School-Ready Child "/>
              </a:rPr>
              <a:t>Developing and Supporting the School-Ready Child</a:t>
            </a:r>
            <a:endParaRPr lang="en-US" sz="1100" dirty="0">
              <a:solidFill>
                <a:schemeClr val="bg1"/>
              </a:solidFill>
            </a:endParaRPr>
          </a:p>
        </p:txBody>
      </p:sp>
    </p:spTree>
    <p:extLst>
      <p:ext uri="{BB962C8B-B14F-4D97-AF65-F5344CB8AC3E}">
        <p14:creationId xmlns:p14="http://schemas.microsoft.com/office/powerpoint/2010/main" val="3079349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A4634D-36C4-477F-9AA3-D56917CE7E79}"/>
              </a:ext>
            </a:extLst>
          </p:cNvPr>
          <p:cNvSpPr>
            <a:spLocks noGrp="1"/>
          </p:cNvSpPr>
          <p:nvPr>
            <p:ph type="sldNum" sz="quarter" idx="12"/>
          </p:nvPr>
        </p:nvSpPr>
        <p:spPr/>
        <p:txBody>
          <a:bodyPr/>
          <a:lstStyle/>
          <a:p>
            <a:fld id="{81D9E6B0-D8D9-AE49-8BF8-221BAF5A0CD0}" type="slidenum">
              <a:rPr lang="en-US" smtClean="0"/>
              <a:pPr/>
              <a:t>18</a:t>
            </a:fld>
            <a:endParaRPr lang="en-US"/>
          </a:p>
        </p:txBody>
      </p:sp>
      <p:sp>
        <p:nvSpPr>
          <p:cNvPr id="3" name="Title 2">
            <a:extLst>
              <a:ext uri="{FF2B5EF4-FFF2-40B4-BE49-F238E27FC236}">
                <a16:creationId xmlns:a16="http://schemas.microsoft.com/office/drawing/2014/main" id="{CF53DECC-F206-446C-A852-4BE391AE2EB0}"/>
              </a:ext>
            </a:extLst>
          </p:cNvPr>
          <p:cNvSpPr>
            <a:spLocks noGrp="1"/>
          </p:cNvSpPr>
          <p:nvPr>
            <p:ph type="title"/>
          </p:nvPr>
        </p:nvSpPr>
        <p:spPr/>
        <p:txBody>
          <a:bodyPr/>
          <a:lstStyle/>
          <a:p>
            <a:r>
              <a:rPr lang="en-US" dirty="0"/>
              <a:t>Kansas</a:t>
            </a:r>
          </a:p>
        </p:txBody>
      </p:sp>
      <p:graphicFrame>
        <p:nvGraphicFramePr>
          <p:cNvPr id="9" name="Content Placeholder 8" descr="&quot; &quot;">
            <a:extLst>
              <a:ext uri="{FF2B5EF4-FFF2-40B4-BE49-F238E27FC236}">
                <a16:creationId xmlns:a16="http://schemas.microsoft.com/office/drawing/2014/main" id="{75522C82-FE97-485D-B87B-F016D60D9107}"/>
              </a:ext>
            </a:extLst>
          </p:cNvPr>
          <p:cNvGraphicFramePr>
            <a:graphicFrameLocks noGrp="1"/>
          </p:cNvGraphicFramePr>
          <p:nvPr>
            <p:ph sz="half" idx="2"/>
            <p:extLst>
              <p:ext uri="{D42A27DB-BD31-4B8C-83A1-F6EECF244321}">
                <p14:modId xmlns:p14="http://schemas.microsoft.com/office/powerpoint/2010/main" val="2543566989"/>
              </p:ext>
            </p:extLst>
          </p:nvPr>
        </p:nvGraphicFramePr>
        <p:xfrm>
          <a:off x="713663" y="1509712"/>
          <a:ext cx="5943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Content Placeholder 7" descr="Cover page of All in for Kansas Kids, Kindergarten Transitions Toolkit">
            <a:extLst>
              <a:ext uri="{FF2B5EF4-FFF2-40B4-BE49-F238E27FC236}">
                <a16:creationId xmlns:a16="http://schemas.microsoft.com/office/drawing/2014/main" id="{2161C7E5-164F-480E-ADED-052207B82127}"/>
              </a:ext>
            </a:extLst>
          </p:cNvPr>
          <p:cNvPicPr>
            <a:picLocks noGrp="1" noChangeAspect="1"/>
          </p:cNvPicPr>
          <p:nvPr>
            <p:ph sz="half" idx="13"/>
          </p:nvPr>
        </p:nvPicPr>
        <p:blipFill>
          <a:blip r:embed="rId8"/>
          <a:stretch>
            <a:fillRect/>
          </a:stretch>
        </p:blipFill>
        <p:spPr>
          <a:xfrm>
            <a:off x="7869183" y="1650587"/>
            <a:ext cx="3484617" cy="4498975"/>
          </a:xfrm>
        </p:spPr>
      </p:pic>
      <p:sp>
        <p:nvSpPr>
          <p:cNvPr id="6" name="TextBox 5">
            <a:extLst>
              <a:ext uri="{FF2B5EF4-FFF2-40B4-BE49-F238E27FC236}">
                <a16:creationId xmlns:a16="http://schemas.microsoft.com/office/drawing/2014/main" id="{BB02FBD9-3AD6-4C4D-BE7B-614F0E98CCC9}"/>
              </a:ext>
            </a:extLst>
          </p:cNvPr>
          <p:cNvSpPr txBox="1"/>
          <p:nvPr/>
        </p:nvSpPr>
        <p:spPr>
          <a:xfrm>
            <a:off x="8093575" y="6356349"/>
            <a:ext cx="3035831" cy="261610"/>
          </a:xfrm>
          <a:prstGeom prst="rect">
            <a:avLst/>
          </a:prstGeom>
          <a:noFill/>
        </p:spPr>
        <p:txBody>
          <a:bodyPr wrap="square" rtlCol="0">
            <a:spAutoFit/>
          </a:bodyPr>
          <a:lstStyle/>
          <a:p>
            <a:pPr algn="ctr"/>
            <a:r>
              <a:rPr lang="en-US" sz="1100">
                <a:solidFill>
                  <a:schemeClr val="bg1"/>
                </a:solidFill>
                <a:hlinkClick r:id="rId9" tooltip="Kindergarten Transitions Toolkit"/>
              </a:rPr>
              <a:t>Kindergarten Transitions Toolkit</a:t>
            </a:r>
            <a:endParaRPr lang="en-US" sz="1100">
              <a:solidFill>
                <a:schemeClr val="bg1"/>
              </a:solidFill>
            </a:endParaRPr>
          </a:p>
        </p:txBody>
      </p:sp>
    </p:spTree>
    <p:extLst>
      <p:ext uri="{BB962C8B-B14F-4D97-AF65-F5344CB8AC3E}">
        <p14:creationId xmlns:p14="http://schemas.microsoft.com/office/powerpoint/2010/main" val="350506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48982A9-42C1-4AAB-7D5A-C95893CB81FE}"/>
              </a:ext>
            </a:extLst>
          </p:cNvPr>
          <p:cNvSpPr>
            <a:spLocks noGrp="1"/>
          </p:cNvSpPr>
          <p:nvPr>
            <p:ph type="sldNum" sz="quarter" idx="12"/>
          </p:nvPr>
        </p:nvSpPr>
        <p:spPr/>
        <p:txBody>
          <a:bodyPr/>
          <a:lstStyle/>
          <a:p>
            <a:fld id="{81D9E6B0-D8D9-AE49-8BF8-221BAF5A0CD0}" type="slidenum">
              <a:rPr lang="en-US" smtClean="0"/>
              <a:pPr/>
              <a:t>19</a:t>
            </a:fld>
            <a:endParaRPr lang="en-US"/>
          </a:p>
        </p:txBody>
      </p:sp>
      <p:sp>
        <p:nvSpPr>
          <p:cNvPr id="4" name="Title 3">
            <a:extLst>
              <a:ext uri="{FF2B5EF4-FFF2-40B4-BE49-F238E27FC236}">
                <a16:creationId xmlns:a16="http://schemas.microsoft.com/office/drawing/2014/main" id="{D1EF19C0-98C7-18A9-3593-889408015B5A}"/>
              </a:ext>
            </a:extLst>
          </p:cNvPr>
          <p:cNvSpPr>
            <a:spLocks noGrp="1"/>
          </p:cNvSpPr>
          <p:nvPr>
            <p:ph type="title"/>
          </p:nvPr>
        </p:nvSpPr>
        <p:spPr/>
        <p:txBody>
          <a:bodyPr/>
          <a:lstStyle/>
          <a:p>
            <a:r>
              <a:rPr lang="en-US" dirty="0">
                <a:ea typeface="Open Sans Semibold"/>
                <a:cs typeface="Gill Sans SemiBold"/>
              </a:rPr>
              <a:t>State Sharing - Alabama </a:t>
            </a:r>
            <a:endParaRPr lang="en-US" dirty="0"/>
          </a:p>
        </p:txBody>
      </p:sp>
      <p:sp>
        <p:nvSpPr>
          <p:cNvPr id="3" name="Content Placeholder 2">
            <a:extLst>
              <a:ext uri="{FF2B5EF4-FFF2-40B4-BE49-F238E27FC236}">
                <a16:creationId xmlns:a16="http://schemas.microsoft.com/office/drawing/2014/main" id="{89B3B45F-A882-190E-1D27-15435389D497}"/>
              </a:ext>
            </a:extLst>
          </p:cNvPr>
          <p:cNvSpPr>
            <a:spLocks noGrp="1"/>
          </p:cNvSpPr>
          <p:nvPr>
            <p:ph sz="half" idx="2"/>
          </p:nvPr>
        </p:nvSpPr>
        <p:spPr/>
        <p:txBody>
          <a:bodyPr/>
          <a:lstStyle/>
          <a:p>
            <a:r>
              <a:rPr lang="en-US" dirty="0"/>
              <a:t>Amy Blakeney, Director of Early Intervention, Alabama Department of Rehabilitation Services</a:t>
            </a:r>
          </a:p>
          <a:p>
            <a:endParaRPr lang="en-US" dirty="0"/>
          </a:p>
          <a:p>
            <a:r>
              <a:rPr lang="en-US" dirty="0"/>
              <a:t>Stephanie </a:t>
            </a:r>
            <a:r>
              <a:rPr lang="en-US" dirty="0" err="1"/>
              <a:t>Frucci</a:t>
            </a:r>
            <a:r>
              <a:rPr lang="en-US" dirty="0"/>
              <a:t> Bear, Education Specialist, Alabama State Department of Education</a:t>
            </a:r>
          </a:p>
        </p:txBody>
      </p:sp>
      <p:pic>
        <p:nvPicPr>
          <p:cNvPr id="13" name="Content Placeholder 12" descr="Cover of Alabama Transition to Kindergarten Toolkit">
            <a:extLst>
              <a:ext uri="{FF2B5EF4-FFF2-40B4-BE49-F238E27FC236}">
                <a16:creationId xmlns:a16="http://schemas.microsoft.com/office/drawing/2014/main" id="{FD9766AE-AEA4-1CEA-BA4F-2644DE76297A}"/>
              </a:ext>
            </a:extLst>
          </p:cNvPr>
          <p:cNvPicPr>
            <a:picLocks noGrp="1" noChangeAspect="1"/>
          </p:cNvPicPr>
          <p:nvPr>
            <p:ph sz="half" idx="13"/>
          </p:nvPr>
        </p:nvPicPr>
        <p:blipFill>
          <a:blip r:embed="rId3"/>
          <a:stretch>
            <a:fillRect/>
          </a:stretch>
        </p:blipFill>
        <p:spPr>
          <a:xfrm>
            <a:off x="7118099" y="1690688"/>
            <a:ext cx="3702301" cy="4740544"/>
          </a:xfrm>
        </p:spPr>
      </p:pic>
    </p:spTree>
    <p:extLst>
      <p:ext uri="{BB962C8B-B14F-4D97-AF65-F5344CB8AC3E}">
        <p14:creationId xmlns:p14="http://schemas.microsoft.com/office/powerpoint/2010/main" val="3676739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04F176-E921-59D1-39BB-47470106060C}"/>
              </a:ext>
            </a:extLst>
          </p:cNvPr>
          <p:cNvSpPr>
            <a:spLocks noGrp="1"/>
          </p:cNvSpPr>
          <p:nvPr>
            <p:ph type="sldNum" sz="quarter" idx="12"/>
          </p:nvPr>
        </p:nvSpPr>
        <p:spPr/>
        <p:txBody>
          <a:bodyPr/>
          <a:lstStyle/>
          <a:p>
            <a:fld id="{81D9E6B0-D8D9-AE49-8BF8-221BAF5A0CD0}" type="slidenum">
              <a:rPr lang="en-US" smtClean="0"/>
              <a:pPr/>
              <a:t>2</a:t>
            </a:fld>
            <a:endParaRPr lang="en-US"/>
          </a:p>
        </p:txBody>
      </p:sp>
      <p:sp>
        <p:nvSpPr>
          <p:cNvPr id="3" name="Title 2">
            <a:extLst>
              <a:ext uri="{FF2B5EF4-FFF2-40B4-BE49-F238E27FC236}">
                <a16:creationId xmlns:a16="http://schemas.microsoft.com/office/drawing/2014/main" id="{EF436D3F-6ECB-15D0-225F-29FE625E7B46}"/>
              </a:ext>
            </a:extLst>
          </p:cNvPr>
          <p:cNvSpPr>
            <a:spLocks noGrp="1"/>
          </p:cNvSpPr>
          <p:nvPr>
            <p:ph type="title"/>
          </p:nvPr>
        </p:nvSpPr>
        <p:spPr/>
        <p:txBody>
          <a:bodyPr/>
          <a:lstStyle/>
          <a:p>
            <a:r>
              <a:rPr lang="en-US" dirty="0">
                <a:ea typeface="Open Sans Semibold"/>
                <a:cs typeface="Gill Sans SemiBold"/>
              </a:rPr>
              <a:t>Agenda</a:t>
            </a:r>
            <a:endParaRPr lang="en-US" dirty="0"/>
          </a:p>
        </p:txBody>
      </p:sp>
      <p:sp>
        <p:nvSpPr>
          <p:cNvPr id="2" name="Content Placeholder 1">
            <a:extLst>
              <a:ext uri="{FF2B5EF4-FFF2-40B4-BE49-F238E27FC236}">
                <a16:creationId xmlns:a16="http://schemas.microsoft.com/office/drawing/2014/main" id="{4E7FB4F3-DC20-BD0D-80CC-DE6FCF257517}"/>
              </a:ext>
            </a:extLst>
          </p:cNvPr>
          <p:cNvSpPr>
            <a:spLocks noGrp="1"/>
          </p:cNvSpPr>
          <p:nvPr>
            <p:ph idx="1"/>
          </p:nvPr>
        </p:nvSpPr>
        <p:spPr/>
        <p:txBody>
          <a:bodyPr>
            <a:normAutofit lnSpcReduction="10000"/>
          </a:bodyPr>
          <a:lstStyle/>
          <a:p>
            <a:pPr>
              <a:lnSpc>
                <a:spcPct val="100000"/>
              </a:lnSpc>
              <a:spcAft>
                <a:spcPts val="1800"/>
              </a:spcAft>
            </a:pPr>
            <a:r>
              <a:rPr lang="en-US" dirty="0"/>
              <a:t>Why transition matters</a:t>
            </a:r>
            <a:endParaRPr lang="en-US"/>
          </a:p>
          <a:p>
            <a:pPr>
              <a:lnSpc>
                <a:spcPct val="100000"/>
              </a:lnSpc>
              <a:spcAft>
                <a:spcPts val="1800"/>
              </a:spcAft>
            </a:pPr>
            <a:r>
              <a:rPr lang="en-US" dirty="0"/>
              <a:t>Introduction to PDG B-5 and innovations in transition</a:t>
            </a:r>
            <a:endParaRPr lang="en-US"/>
          </a:p>
          <a:p>
            <a:pPr>
              <a:lnSpc>
                <a:spcPct val="100000"/>
              </a:lnSpc>
              <a:spcAft>
                <a:spcPts val="1800"/>
              </a:spcAft>
            </a:pPr>
            <a:r>
              <a:rPr lang="en-US" dirty="0"/>
              <a:t>State sharing and featured presentations</a:t>
            </a:r>
            <a:endParaRPr lang="en-US"/>
          </a:p>
          <a:p>
            <a:pPr>
              <a:lnSpc>
                <a:spcPct val="100000"/>
              </a:lnSpc>
              <a:spcAft>
                <a:spcPts val="1800"/>
              </a:spcAft>
            </a:pPr>
            <a:r>
              <a:rPr lang="en-US"/>
              <a:t>Small-group </a:t>
            </a:r>
            <a:r>
              <a:rPr lang="en-US" dirty="0"/>
              <a:t>discussions</a:t>
            </a:r>
            <a:endParaRPr lang="en-US"/>
          </a:p>
          <a:p>
            <a:pPr>
              <a:lnSpc>
                <a:spcPct val="100000"/>
              </a:lnSpc>
              <a:spcAft>
                <a:spcPts val="1800"/>
              </a:spcAft>
            </a:pPr>
            <a:r>
              <a:rPr lang="en-US"/>
              <a:t>Share-out</a:t>
            </a:r>
          </a:p>
          <a:p>
            <a:pPr>
              <a:lnSpc>
                <a:spcPct val="100000"/>
              </a:lnSpc>
              <a:spcAft>
                <a:spcPts val="1800"/>
              </a:spcAft>
            </a:pPr>
            <a:r>
              <a:rPr lang="en-US" dirty="0"/>
              <a:t>Reflection</a:t>
            </a:r>
            <a:endParaRPr lang="en-US"/>
          </a:p>
        </p:txBody>
      </p:sp>
    </p:spTree>
    <p:extLst>
      <p:ext uri="{BB962C8B-B14F-4D97-AF65-F5344CB8AC3E}">
        <p14:creationId xmlns:p14="http://schemas.microsoft.com/office/powerpoint/2010/main" val="3311043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C41DB5-BEEC-FF5C-20DF-4A7E49ED9804}"/>
              </a:ext>
            </a:extLst>
          </p:cNvPr>
          <p:cNvSpPr>
            <a:spLocks noGrp="1"/>
          </p:cNvSpPr>
          <p:nvPr>
            <p:ph type="sldNum" sz="quarter" idx="12"/>
          </p:nvPr>
        </p:nvSpPr>
        <p:spPr/>
        <p:txBody>
          <a:bodyPr/>
          <a:lstStyle/>
          <a:p>
            <a:fld id="{81D9E6B0-D8D9-AE49-8BF8-221BAF5A0CD0}" type="slidenum">
              <a:rPr lang="en-US" smtClean="0"/>
              <a:pPr/>
              <a:t>20</a:t>
            </a:fld>
            <a:endParaRPr lang="en-US"/>
          </a:p>
        </p:txBody>
      </p:sp>
      <p:sp>
        <p:nvSpPr>
          <p:cNvPr id="2" name="Title 1">
            <a:extLst>
              <a:ext uri="{FF2B5EF4-FFF2-40B4-BE49-F238E27FC236}">
                <a16:creationId xmlns:a16="http://schemas.microsoft.com/office/drawing/2014/main" id="{AC86027F-D80F-6D17-6B63-146F822A2679}"/>
              </a:ext>
            </a:extLst>
          </p:cNvPr>
          <p:cNvSpPr>
            <a:spLocks noGrp="1"/>
          </p:cNvSpPr>
          <p:nvPr>
            <p:ph type="title"/>
          </p:nvPr>
        </p:nvSpPr>
        <p:spPr/>
        <p:txBody>
          <a:bodyPr/>
          <a:lstStyle/>
          <a:p>
            <a:r>
              <a:rPr lang="en-US" dirty="0">
                <a:ea typeface="Open Sans Semibold"/>
                <a:cs typeface="Gill Sans SemiBold"/>
              </a:rPr>
              <a:t>Small-Group Activity  </a:t>
            </a:r>
            <a:endParaRPr lang="en-US" dirty="0"/>
          </a:p>
        </p:txBody>
      </p:sp>
      <p:sp>
        <p:nvSpPr>
          <p:cNvPr id="7" name="Content Placeholder 6">
            <a:extLst>
              <a:ext uri="{FF2B5EF4-FFF2-40B4-BE49-F238E27FC236}">
                <a16:creationId xmlns:a16="http://schemas.microsoft.com/office/drawing/2014/main" id="{9B3EA587-73F2-C929-0956-6CF2D21C7AD7}"/>
              </a:ext>
            </a:extLst>
          </p:cNvPr>
          <p:cNvSpPr>
            <a:spLocks noGrp="1"/>
          </p:cNvSpPr>
          <p:nvPr>
            <p:ph sz="half" idx="2"/>
          </p:nvPr>
        </p:nvSpPr>
        <p:spPr>
          <a:xfrm>
            <a:off x="839788" y="1838325"/>
            <a:ext cx="10933112" cy="4518025"/>
          </a:xfrm>
        </p:spPr>
        <p:txBody>
          <a:bodyPr vert="horz" lIns="91440" tIns="45720" rIns="91440" bIns="45720" rtlCol="0" anchor="t">
            <a:normAutofit fontScale="92500" lnSpcReduction="10000"/>
          </a:bodyPr>
          <a:lstStyle/>
          <a:p>
            <a:pPr marL="0" indent="0">
              <a:spcBef>
                <a:spcPts val="0"/>
              </a:spcBef>
              <a:spcAft>
                <a:spcPts val="1800"/>
              </a:spcAft>
              <a:buNone/>
            </a:pPr>
            <a:r>
              <a:rPr lang="en-US" sz="2800" b="1" dirty="0">
                <a:ea typeface="Open Sans"/>
                <a:cs typeface="Gill Sans"/>
              </a:rPr>
              <a:t>Find 4 to 5 group members with a mix of levels of involvement. Then discuss these questions:</a:t>
            </a:r>
          </a:p>
          <a:p>
            <a:pPr>
              <a:spcBef>
                <a:spcPts val="0"/>
              </a:spcBef>
              <a:spcAft>
                <a:spcPts val="1800"/>
              </a:spcAft>
            </a:pPr>
            <a:r>
              <a:rPr lang="en-US" sz="2800" dirty="0">
                <a:ea typeface="Open Sans Light"/>
              </a:rPr>
              <a:t>How or to what extent does your state include IDEA Part C and Part B in transitions planning?</a:t>
            </a:r>
          </a:p>
          <a:p>
            <a:pPr>
              <a:lnSpc>
                <a:spcPct val="110000"/>
              </a:lnSpc>
              <a:spcBef>
                <a:spcPts val="0"/>
              </a:spcBef>
              <a:spcAft>
                <a:spcPts val="1800"/>
              </a:spcAft>
            </a:pPr>
            <a:r>
              <a:rPr lang="en-US" sz="2800" dirty="0">
                <a:ea typeface="Open Sans Light"/>
              </a:rPr>
              <a:t>With what groups are you currently connecting on transitions? </a:t>
            </a:r>
            <a:r>
              <a:rPr lang="en-US" sz="2800" i="1" dirty="0">
                <a:ea typeface="Open Sans Light"/>
                <a:cs typeface="Arial"/>
              </a:rPr>
              <a:t>(e.g., early learning councils, advisory councils/boards) </a:t>
            </a:r>
            <a:r>
              <a:rPr lang="en-US" sz="2800" i="1" dirty="0">
                <a:ea typeface="Open Sans Light"/>
              </a:rPr>
              <a:t> </a:t>
            </a:r>
          </a:p>
          <a:p>
            <a:pPr>
              <a:lnSpc>
                <a:spcPct val="110000"/>
              </a:lnSpc>
              <a:spcBef>
                <a:spcPts val="0"/>
              </a:spcBef>
              <a:spcAft>
                <a:spcPts val="1800"/>
              </a:spcAft>
            </a:pPr>
            <a:r>
              <a:rPr lang="en-US" sz="2800" dirty="0">
                <a:ea typeface="Open Sans Light"/>
              </a:rPr>
              <a:t>What transition challenges do you face in your role? </a:t>
            </a:r>
          </a:p>
          <a:p>
            <a:pPr>
              <a:lnSpc>
                <a:spcPct val="110000"/>
              </a:lnSpc>
              <a:spcBef>
                <a:spcPts val="0"/>
              </a:spcBef>
              <a:spcAft>
                <a:spcPts val="1800"/>
              </a:spcAft>
            </a:pPr>
            <a:r>
              <a:rPr lang="en-US" sz="2800" dirty="0">
                <a:ea typeface="Open Sans Light"/>
              </a:rPr>
              <a:t>What disaggregated data are needed to understand the experiences of diverse children and families?</a:t>
            </a:r>
            <a:endParaRPr lang="en-US" sz="2800" dirty="0"/>
          </a:p>
        </p:txBody>
      </p:sp>
    </p:spTree>
    <p:extLst>
      <p:ext uri="{BB962C8B-B14F-4D97-AF65-F5344CB8AC3E}">
        <p14:creationId xmlns:p14="http://schemas.microsoft.com/office/powerpoint/2010/main" val="717067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551BD45-FEAE-CC66-8960-EE4D7ABE9C76}"/>
              </a:ext>
            </a:extLst>
          </p:cNvPr>
          <p:cNvSpPr>
            <a:spLocks noGrp="1"/>
          </p:cNvSpPr>
          <p:nvPr>
            <p:ph type="sldNum" sz="quarter" idx="12"/>
          </p:nvPr>
        </p:nvSpPr>
        <p:spPr/>
        <p:txBody>
          <a:bodyPr/>
          <a:lstStyle/>
          <a:p>
            <a:fld id="{81D9E6B0-D8D9-AE49-8BF8-221BAF5A0CD0}" type="slidenum">
              <a:rPr lang="en-US" smtClean="0"/>
              <a:pPr/>
              <a:t>21</a:t>
            </a:fld>
            <a:endParaRPr lang="en-US"/>
          </a:p>
        </p:txBody>
      </p:sp>
      <p:sp>
        <p:nvSpPr>
          <p:cNvPr id="4" name="Title 3">
            <a:extLst>
              <a:ext uri="{FF2B5EF4-FFF2-40B4-BE49-F238E27FC236}">
                <a16:creationId xmlns:a16="http://schemas.microsoft.com/office/drawing/2014/main" id="{97BE46AF-9BC5-4F15-D153-9EF220AF40FD}"/>
              </a:ext>
            </a:extLst>
          </p:cNvPr>
          <p:cNvSpPr>
            <a:spLocks noGrp="1"/>
          </p:cNvSpPr>
          <p:nvPr>
            <p:ph type="title"/>
          </p:nvPr>
        </p:nvSpPr>
        <p:spPr/>
        <p:txBody>
          <a:bodyPr/>
          <a:lstStyle/>
          <a:p>
            <a:r>
              <a:rPr lang="en-US" dirty="0"/>
              <a:t>Let’s share!</a:t>
            </a:r>
          </a:p>
        </p:txBody>
      </p:sp>
      <p:pic>
        <p:nvPicPr>
          <p:cNvPr id="2050" name="Picture 2" descr="&quot; &quot;">
            <a:hlinkClick r:id="rId3"/>
            <a:extLst>
              <a:ext uri="{FF2B5EF4-FFF2-40B4-BE49-F238E27FC236}">
                <a16:creationId xmlns:a16="http://schemas.microsoft.com/office/drawing/2014/main" id="{55A99217-BE1C-7980-9DC7-9AE9DF8F35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13" b="7368"/>
          <a:stretch/>
        </p:blipFill>
        <p:spPr bwMode="auto">
          <a:xfrm>
            <a:off x="4076700" y="1593850"/>
            <a:ext cx="403860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7678A9F-E005-AE30-C00F-00B7C53E2EB0}"/>
              </a:ext>
            </a:extLst>
          </p:cNvPr>
          <p:cNvSpPr txBox="1"/>
          <p:nvPr/>
        </p:nvSpPr>
        <p:spPr>
          <a:xfrm>
            <a:off x="4017334" y="6408107"/>
            <a:ext cx="4157332" cy="261610"/>
          </a:xfrm>
          <a:prstGeom prst="rect">
            <a:avLst/>
          </a:prstGeom>
          <a:noFill/>
        </p:spPr>
        <p:txBody>
          <a:bodyPr wrap="square" rtlCol="0">
            <a:spAutoFit/>
          </a:bodyPr>
          <a:lstStyle/>
          <a:p>
            <a:pPr algn="ctr"/>
            <a:r>
              <a:rPr lang="en-US" sz="1100" dirty="0">
                <a:solidFill>
                  <a:schemeClr val="bg1"/>
                </a:solidFill>
              </a:rPr>
              <a:t>“Sharing” by Alec </a:t>
            </a:r>
            <a:r>
              <a:rPr lang="en-US" sz="1100" dirty="0" err="1">
                <a:solidFill>
                  <a:schemeClr val="bg1"/>
                </a:solidFill>
              </a:rPr>
              <a:t>Couros</a:t>
            </a:r>
            <a:r>
              <a:rPr lang="en-US" sz="1100" dirty="0">
                <a:solidFill>
                  <a:schemeClr val="bg1"/>
                </a:solidFill>
              </a:rPr>
              <a:t> is licensed under CC BY-NC-SA 2.0.</a:t>
            </a:r>
          </a:p>
        </p:txBody>
      </p:sp>
    </p:spTree>
    <p:extLst>
      <p:ext uri="{BB962C8B-B14F-4D97-AF65-F5344CB8AC3E}">
        <p14:creationId xmlns:p14="http://schemas.microsoft.com/office/powerpoint/2010/main" val="1695339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1275EB-8229-4D42-BF1F-EB4C1DD8E5BE}"/>
              </a:ext>
            </a:extLst>
          </p:cNvPr>
          <p:cNvSpPr>
            <a:spLocks noGrp="1"/>
          </p:cNvSpPr>
          <p:nvPr>
            <p:ph type="sldNum" sz="quarter" idx="12"/>
          </p:nvPr>
        </p:nvSpPr>
        <p:spPr/>
        <p:txBody>
          <a:bodyPr/>
          <a:lstStyle/>
          <a:p>
            <a:fld id="{81D9E6B0-D8D9-AE49-8BF8-221BAF5A0CD0}" type="slidenum">
              <a:rPr lang="en-US" b="1" smtClean="0">
                <a:latin typeface="Gill Sans SemiBold" panose="020B0502020104020203" pitchFamily="34" charset="-79"/>
                <a:cs typeface="Gill Sans SemiBold" panose="020B0502020104020203" pitchFamily="34" charset="-79"/>
              </a:rPr>
              <a:pPr/>
              <a:t>22</a:t>
            </a:fld>
            <a:endParaRPr lang="en-US" b="1">
              <a:latin typeface="Gill Sans SemiBold" panose="020B0502020104020203" pitchFamily="34" charset="-79"/>
              <a:cs typeface="Gill Sans SemiBold" panose="020B0502020104020203" pitchFamily="34" charset="-79"/>
            </a:endParaRPr>
          </a:p>
        </p:txBody>
      </p:sp>
      <p:sp>
        <p:nvSpPr>
          <p:cNvPr id="2" name="Title 1">
            <a:extLst>
              <a:ext uri="{FF2B5EF4-FFF2-40B4-BE49-F238E27FC236}">
                <a16:creationId xmlns:a16="http://schemas.microsoft.com/office/drawing/2014/main" id="{18683F24-B8B5-8E4F-9702-282BA3988F94}"/>
              </a:ext>
            </a:extLst>
          </p:cNvPr>
          <p:cNvSpPr>
            <a:spLocks noGrp="1"/>
          </p:cNvSpPr>
          <p:nvPr>
            <p:ph type="title"/>
          </p:nvPr>
        </p:nvSpPr>
        <p:spPr>
          <a:xfrm>
            <a:off x="861847" y="136525"/>
            <a:ext cx="9873387" cy="1325563"/>
          </a:xfrm>
        </p:spPr>
        <p:txBody>
          <a:bodyPr/>
          <a:lstStyle/>
          <a:p>
            <a:r>
              <a:rPr lang="en-US" dirty="0"/>
              <a:t>If you are interested in Learning more</a:t>
            </a:r>
          </a:p>
        </p:txBody>
      </p:sp>
      <p:graphicFrame>
        <p:nvGraphicFramePr>
          <p:cNvPr id="19" name="Content Placeholder 18" descr="&quot; &quot;">
            <a:extLst>
              <a:ext uri="{FF2B5EF4-FFF2-40B4-BE49-F238E27FC236}">
                <a16:creationId xmlns:a16="http://schemas.microsoft.com/office/drawing/2014/main" id="{C293BD26-21F7-4B55-8BF4-772C770A5D12}"/>
              </a:ext>
            </a:extLst>
          </p:cNvPr>
          <p:cNvGraphicFramePr>
            <a:graphicFrameLocks noGrp="1"/>
          </p:cNvGraphicFramePr>
          <p:nvPr>
            <p:ph sz="half" idx="2"/>
            <p:extLst>
              <p:ext uri="{D42A27DB-BD31-4B8C-83A1-F6EECF244321}">
                <p14:modId xmlns:p14="http://schemas.microsoft.com/office/powerpoint/2010/main" val="1624544321"/>
              </p:ext>
            </p:extLst>
          </p:nvPr>
        </p:nvGraphicFramePr>
        <p:xfrm>
          <a:off x="552161" y="1327150"/>
          <a:ext cx="5943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Content Placeholder 14" descr="&quot; &quot;">
            <a:extLst>
              <a:ext uri="{FF2B5EF4-FFF2-40B4-BE49-F238E27FC236}">
                <a16:creationId xmlns:a16="http://schemas.microsoft.com/office/drawing/2014/main" id="{51E105E2-AEE4-442B-9259-37A0B5C0C0B2}"/>
              </a:ext>
            </a:extLst>
          </p:cNvPr>
          <p:cNvPicPr>
            <a:picLocks noGrp="1" noChangeAspect="1"/>
          </p:cNvPicPr>
          <p:nvPr>
            <p:ph sz="half" idx="13"/>
          </p:nvPr>
        </p:nvPicPr>
        <p:blipFill rotWithShape="1">
          <a:blip r:embed="rId8" cstate="print">
            <a:extLst>
              <a:ext uri="{28A0092B-C50C-407E-A947-70E740481C1C}">
                <a14:useLocalDpi xmlns:a14="http://schemas.microsoft.com/office/drawing/2010/main"/>
              </a:ext>
            </a:extLst>
          </a:blip>
          <a:srcRect/>
          <a:stretch/>
        </p:blipFill>
        <p:spPr>
          <a:xfrm>
            <a:off x="6847448" y="2620632"/>
            <a:ext cx="4751663" cy="2773460"/>
          </a:xfrm>
          <a:prstGeom prst="rect">
            <a:avLst/>
          </a:prstGeom>
        </p:spPr>
      </p:pic>
    </p:spTree>
    <p:extLst>
      <p:ext uri="{BB962C8B-B14F-4D97-AF65-F5344CB8AC3E}">
        <p14:creationId xmlns:p14="http://schemas.microsoft.com/office/powerpoint/2010/main" val="610713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5AB39D-CD3A-489A-B40E-DE8CE4F6BD59}"/>
              </a:ext>
            </a:extLst>
          </p:cNvPr>
          <p:cNvSpPr>
            <a:spLocks noGrp="1"/>
          </p:cNvSpPr>
          <p:nvPr>
            <p:ph type="sldNum" sz="quarter" idx="12"/>
          </p:nvPr>
        </p:nvSpPr>
        <p:spPr/>
        <p:txBody>
          <a:bodyPr/>
          <a:lstStyle/>
          <a:p>
            <a:fld id="{81D9E6B0-D8D9-AE49-8BF8-221BAF5A0CD0}" type="slidenum">
              <a:rPr lang="en-US" smtClean="0"/>
              <a:pPr/>
              <a:t>23</a:t>
            </a:fld>
            <a:endParaRPr lang="en-US"/>
          </a:p>
        </p:txBody>
      </p:sp>
      <p:sp>
        <p:nvSpPr>
          <p:cNvPr id="3" name="Title 2">
            <a:extLst>
              <a:ext uri="{FF2B5EF4-FFF2-40B4-BE49-F238E27FC236}">
                <a16:creationId xmlns:a16="http://schemas.microsoft.com/office/drawing/2014/main" id="{CB85B76E-4D06-4E18-8479-85ED0ADD686B}"/>
              </a:ext>
            </a:extLst>
          </p:cNvPr>
          <p:cNvSpPr>
            <a:spLocks noGrp="1"/>
          </p:cNvSpPr>
          <p:nvPr>
            <p:ph type="title"/>
          </p:nvPr>
        </p:nvSpPr>
        <p:spPr/>
        <p:txBody>
          <a:bodyPr/>
          <a:lstStyle/>
          <a:p>
            <a:r>
              <a:rPr lang="en-US" dirty="0"/>
              <a:t>Resources</a:t>
            </a:r>
          </a:p>
        </p:txBody>
      </p:sp>
      <p:sp>
        <p:nvSpPr>
          <p:cNvPr id="2" name="Content Placeholder 1">
            <a:extLst>
              <a:ext uri="{FF2B5EF4-FFF2-40B4-BE49-F238E27FC236}">
                <a16:creationId xmlns:a16="http://schemas.microsoft.com/office/drawing/2014/main" id="{55EB10AD-C978-4443-8830-20AAE921FA9A}"/>
              </a:ext>
            </a:extLst>
          </p:cNvPr>
          <p:cNvSpPr>
            <a:spLocks noGrp="1"/>
          </p:cNvSpPr>
          <p:nvPr>
            <p:ph idx="1"/>
          </p:nvPr>
        </p:nvSpPr>
        <p:spPr/>
        <p:txBody>
          <a:bodyPr anchor="ctr">
            <a:normAutofit/>
          </a:bodyPr>
          <a:lstStyle/>
          <a:p>
            <a:pPr>
              <a:lnSpc>
                <a:spcPct val="110000"/>
              </a:lnSpc>
              <a:spcBef>
                <a:spcPts val="0"/>
              </a:spcBef>
              <a:spcAft>
                <a:spcPts val="1800"/>
              </a:spcAft>
            </a:pPr>
            <a:r>
              <a:rPr lang="en-US" dirty="0">
                <a:hlinkClick r:id="rId3" tooltip="Early Childhood Policy Matters Podcast Episode 12"/>
              </a:rPr>
              <a:t>Best Practices and Policies that Support Students Transitions Across Systems (episode 12) </a:t>
            </a:r>
            <a:endParaRPr lang="en-US" dirty="0"/>
          </a:p>
          <a:p>
            <a:pPr>
              <a:lnSpc>
                <a:spcPct val="110000"/>
              </a:lnSpc>
              <a:spcBef>
                <a:spcPts val="0"/>
              </a:spcBef>
              <a:spcAft>
                <a:spcPts val="1800"/>
              </a:spcAft>
            </a:pPr>
            <a:r>
              <a:rPr lang="en-US" dirty="0">
                <a:hlinkClick r:id="rId4" tooltip=" Supporting Smooth Kindergarten Transitions"/>
              </a:rPr>
              <a:t>Supporting Smooth Kindergarten Transitions</a:t>
            </a:r>
            <a:r>
              <a:rPr lang="en-US" dirty="0"/>
              <a:t> </a:t>
            </a:r>
          </a:p>
          <a:p>
            <a:pPr>
              <a:lnSpc>
                <a:spcPct val="110000"/>
              </a:lnSpc>
              <a:spcBef>
                <a:spcPts val="0"/>
              </a:spcBef>
              <a:spcAft>
                <a:spcPts val="1800"/>
              </a:spcAft>
            </a:pPr>
            <a:r>
              <a:rPr lang="en-US" dirty="0">
                <a:hlinkClick r:id="rId5" tooltip="Adaptations to COVID-19: How PDG B-5 Grant Recipients Adapted Their Transition Activities "/>
              </a:rPr>
              <a:t>Adaptations to COVID-19: How </a:t>
            </a:r>
            <a:r>
              <a:rPr lang="en-US" dirty="0" err="1">
                <a:hlinkClick r:id="rId5" tooltip="Adaptations to COVID-19: How PDG B-5 Grant Recipients Adapted Their Transition Activities "/>
              </a:rPr>
              <a:t>PDG</a:t>
            </a:r>
            <a:r>
              <a:rPr lang="en-US" dirty="0">
                <a:hlinkClick r:id="rId5" tooltip="Adaptations to COVID-19: How PDG B-5 Grant Recipients Adapted Their Transition Activities "/>
              </a:rPr>
              <a:t> B-5 Grant Recipients Adapted Their Transition Activities</a:t>
            </a:r>
            <a:endParaRPr lang="en-US" dirty="0"/>
          </a:p>
          <a:p>
            <a:pPr>
              <a:lnSpc>
                <a:spcPct val="110000"/>
              </a:lnSpc>
              <a:spcBef>
                <a:spcPts val="0"/>
              </a:spcBef>
              <a:spcAft>
                <a:spcPts val="1800"/>
              </a:spcAft>
            </a:pPr>
            <a:r>
              <a:rPr lang="en-US" dirty="0">
                <a:hlinkClick r:id="rId6" tooltip="Early Childhood Transitions:  Supporting Children and Families"/>
              </a:rPr>
              <a:t>Early Childhood Transitions: Supporting Children and Families</a:t>
            </a:r>
            <a:r>
              <a:rPr lang="en-US" dirty="0"/>
              <a:t>   </a:t>
            </a:r>
          </a:p>
        </p:txBody>
      </p:sp>
    </p:spTree>
    <p:extLst>
      <p:ext uri="{BB962C8B-B14F-4D97-AF65-F5344CB8AC3E}">
        <p14:creationId xmlns:p14="http://schemas.microsoft.com/office/powerpoint/2010/main" val="607440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7FE20E2-4F62-954C-97E5-BA2CE688F98C}"/>
              </a:ext>
            </a:extLst>
          </p:cNvPr>
          <p:cNvSpPr>
            <a:spLocks noGrp="1"/>
          </p:cNvSpPr>
          <p:nvPr>
            <p:ph type="sldNum" sz="quarter" idx="12"/>
          </p:nvPr>
        </p:nvSpPr>
        <p:spPr>
          <a:xfrm>
            <a:off x="9029700" y="6356350"/>
            <a:ext cx="2743200" cy="365125"/>
          </a:xfrm>
        </p:spPr>
        <p:txBody>
          <a:bodyPr/>
          <a:lstStyle/>
          <a:p>
            <a:fld id="{81D9E6B0-D8D9-AE49-8BF8-221BAF5A0CD0}" type="slidenum">
              <a:rPr lang="en-US" b="1" smtClean="0">
                <a:latin typeface="Gill Sans SemiBold" panose="020B0502020104020203" pitchFamily="34" charset="-79"/>
                <a:cs typeface="Gill Sans SemiBold" panose="020B0502020104020203" pitchFamily="34" charset="-79"/>
              </a:rPr>
              <a:pPr/>
              <a:t>24</a:t>
            </a:fld>
            <a:endParaRPr lang="en-US" b="1">
              <a:latin typeface="Gill Sans SemiBold" panose="020B0502020104020203" pitchFamily="34" charset="-79"/>
              <a:cs typeface="Gill Sans SemiBold" panose="020B0502020104020203" pitchFamily="34" charset="-79"/>
            </a:endParaRPr>
          </a:p>
        </p:txBody>
      </p:sp>
      <p:sp>
        <p:nvSpPr>
          <p:cNvPr id="5" name="Title 4">
            <a:extLst>
              <a:ext uri="{FF2B5EF4-FFF2-40B4-BE49-F238E27FC236}">
                <a16:creationId xmlns:a16="http://schemas.microsoft.com/office/drawing/2014/main" id="{BF4C2C78-8258-9544-8F0C-F363745D1085}"/>
              </a:ext>
            </a:extLst>
          </p:cNvPr>
          <p:cNvSpPr>
            <a:spLocks noGrp="1"/>
          </p:cNvSpPr>
          <p:nvPr>
            <p:ph type="title"/>
          </p:nvPr>
        </p:nvSpPr>
        <p:spPr/>
        <p:txBody>
          <a:bodyPr/>
          <a:lstStyle/>
          <a:p>
            <a:r>
              <a:rPr lang="en-US" dirty="0" err="1"/>
              <a:t>PDG</a:t>
            </a:r>
            <a:r>
              <a:rPr lang="en-US" dirty="0"/>
              <a:t> B-5 TA CENTER</a:t>
            </a:r>
            <a:br>
              <a:rPr lang="en-US" dirty="0"/>
            </a:br>
            <a:r>
              <a:rPr lang="en-US" dirty="0"/>
              <a:t>A Service of the Office of Child Care</a:t>
            </a:r>
          </a:p>
        </p:txBody>
      </p:sp>
    </p:spTree>
    <p:extLst>
      <p:ext uri="{BB962C8B-B14F-4D97-AF65-F5344CB8AC3E}">
        <p14:creationId xmlns:p14="http://schemas.microsoft.com/office/powerpoint/2010/main" val="1647952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BB3AF8-8134-FD41-AB29-FD3301F8B7E3}"/>
              </a:ext>
            </a:extLst>
          </p:cNvPr>
          <p:cNvSpPr>
            <a:spLocks noGrp="1"/>
          </p:cNvSpPr>
          <p:nvPr>
            <p:ph type="sldNum" sz="quarter" idx="12"/>
          </p:nvPr>
        </p:nvSpPr>
        <p:spPr/>
        <p:txBody>
          <a:bodyPr/>
          <a:lstStyle/>
          <a:p>
            <a:fld id="{81D9E6B0-D8D9-AE49-8BF8-221BAF5A0CD0}" type="slidenum">
              <a:rPr lang="en-US" b="1" smtClean="0">
                <a:latin typeface="Gill Sans SemiBold" panose="020B0502020104020203" pitchFamily="34" charset="-79"/>
                <a:cs typeface="Gill Sans SemiBold" panose="020B0502020104020203" pitchFamily="34" charset="-79"/>
              </a:rPr>
              <a:pPr/>
              <a:t>25</a:t>
            </a:fld>
            <a:endParaRPr lang="en-US" b="1">
              <a:latin typeface="Gill Sans SemiBold" panose="020B0502020104020203" pitchFamily="34" charset="-79"/>
              <a:cs typeface="Gill Sans SemiBold" panose="020B0502020104020203" pitchFamily="34" charset="-79"/>
            </a:endParaRPr>
          </a:p>
        </p:txBody>
      </p:sp>
      <p:sp>
        <p:nvSpPr>
          <p:cNvPr id="6" name="Title 5" hidden="1">
            <a:extLst>
              <a:ext uri="{FF2B5EF4-FFF2-40B4-BE49-F238E27FC236}">
                <a16:creationId xmlns:a16="http://schemas.microsoft.com/office/drawing/2014/main" id="{5AEC30ED-4147-4D76-8E15-46A4BB310334}"/>
              </a:ext>
            </a:extLst>
          </p:cNvPr>
          <p:cNvSpPr>
            <a:spLocks noGrp="1"/>
          </p:cNvSpPr>
          <p:nvPr>
            <p:ph type="title" idx="4294967295"/>
          </p:nvPr>
        </p:nvSpPr>
        <p:spPr/>
        <p:txBody>
          <a:bodyPr/>
          <a:lstStyle/>
          <a:p>
            <a:r>
              <a:rPr lang="en-US" dirty="0"/>
              <a:t>Thank You!</a:t>
            </a:r>
          </a:p>
        </p:txBody>
      </p:sp>
      <p:pic>
        <p:nvPicPr>
          <p:cNvPr id="1026" name="Picture 2" descr="&quot; &quot;">
            <a:extLst>
              <a:ext uri="{FF2B5EF4-FFF2-40B4-BE49-F238E27FC236}">
                <a16:creationId xmlns:a16="http://schemas.microsoft.com/office/drawing/2014/main" id="{2B5C1B4D-58E1-4CCC-B61A-080672E2B6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45" t="2712" r="6979" b="10251"/>
          <a:stretch/>
        </p:blipFill>
        <p:spPr bwMode="auto">
          <a:xfrm>
            <a:off x="1562100" y="647700"/>
            <a:ext cx="9448800" cy="477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450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F3F32A-DFA5-4DF3-9A1B-5506C9C9BF57}"/>
              </a:ext>
            </a:extLst>
          </p:cNvPr>
          <p:cNvSpPr>
            <a:spLocks noGrp="1"/>
          </p:cNvSpPr>
          <p:nvPr>
            <p:ph type="sldNum" sz="quarter" idx="12"/>
          </p:nvPr>
        </p:nvSpPr>
        <p:spPr/>
        <p:txBody>
          <a:bodyPr/>
          <a:lstStyle/>
          <a:p>
            <a:fld id="{81D9E6B0-D8D9-AE49-8BF8-221BAF5A0CD0}" type="slidenum">
              <a:rPr lang="en-US" smtClean="0"/>
              <a:pPr/>
              <a:t>3</a:t>
            </a:fld>
            <a:endParaRPr lang="en-US"/>
          </a:p>
        </p:txBody>
      </p:sp>
      <p:sp>
        <p:nvSpPr>
          <p:cNvPr id="3" name="Title 2">
            <a:extLst>
              <a:ext uri="{FF2B5EF4-FFF2-40B4-BE49-F238E27FC236}">
                <a16:creationId xmlns:a16="http://schemas.microsoft.com/office/drawing/2014/main" id="{923D3F48-F4DF-4E4F-BD9D-D7AEE321E2B1}"/>
              </a:ext>
            </a:extLst>
          </p:cNvPr>
          <p:cNvSpPr>
            <a:spLocks noGrp="1"/>
          </p:cNvSpPr>
          <p:nvPr>
            <p:ph type="title"/>
          </p:nvPr>
        </p:nvSpPr>
        <p:spPr/>
        <p:txBody>
          <a:bodyPr/>
          <a:lstStyle/>
          <a:p>
            <a:r>
              <a:rPr lang="en-US" dirty="0"/>
              <a:t>Objectives</a:t>
            </a:r>
          </a:p>
        </p:txBody>
      </p:sp>
      <p:sp>
        <p:nvSpPr>
          <p:cNvPr id="2" name="Content Placeholder 1">
            <a:extLst>
              <a:ext uri="{FF2B5EF4-FFF2-40B4-BE49-F238E27FC236}">
                <a16:creationId xmlns:a16="http://schemas.microsoft.com/office/drawing/2014/main" id="{86E612D3-B470-4748-BBF4-5CEFDC420C9E}"/>
              </a:ext>
            </a:extLst>
          </p:cNvPr>
          <p:cNvSpPr>
            <a:spLocks noGrp="1"/>
          </p:cNvSpPr>
          <p:nvPr>
            <p:ph idx="1"/>
          </p:nvPr>
        </p:nvSpPr>
        <p:spPr>
          <a:xfrm>
            <a:off x="765629" y="1716768"/>
            <a:ext cx="10515600" cy="4351338"/>
          </a:xfrm>
        </p:spPr>
        <p:txBody>
          <a:bodyPr anchor="ctr"/>
          <a:lstStyle/>
          <a:p>
            <a:pPr>
              <a:lnSpc>
                <a:spcPct val="100000"/>
              </a:lnSpc>
              <a:spcAft>
                <a:spcPts val="1800"/>
              </a:spcAft>
            </a:pPr>
            <a:r>
              <a:rPr lang="en-US" dirty="0">
                <a:ea typeface="Open Sans"/>
                <a:cs typeface="Gill Sans"/>
              </a:rPr>
              <a:t>Learn how transitions fit in a comprehensive early childhood care and education (ECCE) system </a:t>
            </a:r>
            <a:endParaRPr lang="en-US" dirty="0"/>
          </a:p>
          <a:p>
            <a:pPr>
              <a:lnSpc>
                <a:spcPct val="100000"/>
              </a:lnSpc>
              <a:spcAft>
                <a:spcPts val="1800"/>
              </a:spcAft>
            </a:pPr>
            <a:r>
              <a:rPr lang="en-US" dirty="0">
                <a:ea typeface="Open Sans"/>
                <a:cs typeface="Gill Sans"/>
              </a:rPr>
              <a:t>Learn about the progress states have made in their transition activities and identify what key takeaways may be helpful for your state to consider </a:t>
            </a:r>
          </a:p>
          <a:p>
            <a:pPr>
              <a:lnSpc>
                <a:spcPct val="100000"/>
              </a:lnSpc>
              <a:spcAft>
                <a:spcPts val="1800"/>
              </a:spcAft>
            </a:pPr>
            <a:r>
              <a:rPr lang="en-US" dirty="0">
                <a:ea typeface="Open Sans"/>
                <a:cs typeface="Gill Sans"/>
              </a:rPr>
              <a:t>Connect with colleagues from other states to gauge potential involvement in state transition planning</a:t>
            </a:r>
            <a:endParaRPr lang="en-US" dirty="0"/>
          </a:p>
        </p:txBody>
      </p:sp>
    </p:spTree>
    <p:extLst>
      <p:ext uri="{BB962C8B-B14F-4D97-AF65-F5344CB8AC3E}">
        <p14:creationId xmlns:p14="http://schemas.microsoft.com/office/powerpoint/2010/main" val="4138714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A13C05-082C-BCA3-CF30-09D1FE2435DE}"/>
              </a:ext>
            </a:extLst>
          </p:cNvPr>
          <p:cNvSpPr>
            <a:spLocks noGrp="1"/>
          </p:cNvSpPr>
          <p:nvPr>
            <p:ph type="sldNum" sz="quarter" idx="12"/>
          </p:nvPr>
        </p:nvSpPr>
        <p:spPr/>
        <p:txBody>
          <a:bodyPr/>
          <a:lstStyle/>
          <a:p>
            <a:fld id="{81D9E6B0-D8D9-AE49-8BF8-221BAF5A0CD0}" type="slidenum">
              <a:rPr lang="en-US" smtClean="0"/>
              <a:pPr/>
              <a:t>4</a:t>
            </a:fld>
            <a:endParaRPr lang="en-US"/>
          </a:p>
        </p:txBody>
      </p:sp>
      <p:sp>
        <p:nvSpPr>
          <p:cNvPr id="3" name="Title 2">
            <a:extLst>
              <a:ext uri="{FF2B5EF4-FFF2-40B4-BE49-F238E27FC236}">
                <a16:creationId xmlns:a16="http://schemas.microsoft.com/office/drawing/2014/main" id="{EDF11B24-F2BB-5F65-35FB-FE76F266E334}"/>
              </a:ext>
            </a:extLst>
          </p:cNvPr>
          <p:cNvSpPr>
            <a:spLocks noGrp="1"/>
          </p:cNvSpPr>
          <p:nvPr>
            <p:ph type="title"/>
          </p:nvPr>
        </p:nvSpPr>
        <p:spPr/>
        <p:txBody>
          <a:bodyPr/>
          <a:lstStyle/>
          <a:p>
            <a:r>
              <a:rPr lang="en-US" dirty="0">
                <a:ea typeface="Open Sans Semibold"/>
                <a:cs typeface="Gill Sans SemiBold"/>
              </a:rPr>
              <a:t>Why transitions matter?</a:t>
            </a:r>
            <a:endParaRPr lang="en-US" dirty="0"/>
          </a:p>
        </p:txBody>
      </p:sp>
      <p:sp>
        <p:nvSpPr>
          <p:cNvPr id="2" name="Content Placeholder 1">
            <a:extLst>
              <a:ext uri="{FF2B5EF4-FFF2-40B4-BE49-F238E27FC236}">
                <a16:creationId xmlns:a16="http://schemas.microsoft.com/office/drawing/2014/main" id="{76EC88CE-D4FD-91A4-D342-1BADA3795BBB}"/>
              </a:ext>
            </a:extLst>
          </p:cNvPr>
          <p:cNvSpPr>
            <a:spLocks noGrp="1"/>
          </p:cNvSpPr>
          <p:nvPr>
            <p:ph idx="1"/>
          </p:nvPr>
        </p:nvSpPr>
        <p:spPr/>
        <p:txBody>
          <a:bodyPr anchor="ctr"/>
          <a:lstStyle/>
          <a:p>
            <a:pPr>
              <a:lnSpc>
                <a:spcPct val="100000"/>
              </a:lnSpc>
              <a:spcAft>
                <a:spcPts val="1800"/>
              </a:spcAft>
            </a:pPr>
            <a:r>
              <a:rPr lang="en-US" dirty="0"/>
              <a:t>Child perspective</a:t>
            </a:r>
            <a:endParaRPr lang="en-US"/>
          </a:p>
          <a:p>
            <a:pPr>
              <a:lnSpc>
                <a:spcPct val="100000"/>
              </a:lnSpc>
              <a:spcAft>
                <a:spcPts val="1800"/>
              </a:spcAft>
            </a:pPr>
            <a:r>
              <a:rPr lang="en-US" dirty="0"/>
              <a:t>Parent perspective </a:t>
            </a:r>
            <a:endParaRPr lang="en-US"/>
          </a:p>
          <a:p>
            <a:pPr>
              <a:lnSpc>
                <a:spcPct val="100000"/>
              </a:lnSpc>
              <a:spcAft>
                <a:spcPts val="1800"/>
              </a:spcAft>
            </a:pPr>
            <a:r>
              <a:rPr lang="en-US" dirty="0"/>
              <a:t>Educator perspective</a:t>
            </a:r>
            <a:endParaRPr lang="en-US"/>
          </a:p>
          <a:p>
            <a:pPr>
              <a:lnSpc>
                <a:spcPct val="100000"/>
              </a:lnSpc>
              <a:spcAft>
                <a:spcPts val="1800"/>
              </a:spcAft>
            </a:pPr>
            <a:r>
              <a:rPr lang="en-US" dirty="0"/>
              <a:t>System perspective</a:t>
            </a:r>
            <a:endParaRPr lang="en-US"/>
          </a:p>
        </p:txBody>
      </p:sp>
    </p:spTree>
    <p:extLst>
      <p:ext uri="{BB962C8B-B14F-4D97-AF65-F5344CB8AC3E}">
        <p14:creationId xmlns:p14="http://schemas.microsoft.com/office/powerpoint/2010/main" val="2440327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40F496-4527-A9B5-C7B3-3EB9228A2C57}"/>
              </a:ext>
            </a:extLst>
          </p:cNvPr>
          <p:cNvSpPr>
            <a:spLocks noGrp="1"/>
          </p:cNvSpPr>
          <p:nvPr>
            <p:ph type="sldNum" sz="quarter" idx="12"/>
          </p:nvPr>
        </p:nvSpPr>
        <p:spPr/>
        <p:txBody>
          <a:bodyPr/>
          <a:lstStyle/>
          <a:p>
            <a:fld id="{81D9E6B0-D8D9-AE49-8BF8-221BAF5A0CD0}" type="slidenum">
              <a:rPr lang="en-US" smtClean="0"/>
              <a:pPr/>
              <a:t>5</a:t>
            </a:fld>
            <a:endParaRPr lang="en-US"/>
          </a:p>
        </p:txBody>
      </p:sp>
      <p:sp>
        <p:nvSpPr>
          <p:cNvPr id="3" name="Title 2">
            <a:extLst>
              <a:ext uri="{FF2B5EF4-FFF2-40B4-BE49-F238E27FC236}">
                <a16:creationId xmlns:a16="http://schemas.microsoft.com/office/drawing/2014/main" id="{FA0FBA68-F566-8FAF-1B3F-026C234DD8B8}"/>
              </a:ext>
            </a:extLst>
          </p:cNvPr>
          <p:cNvSpPr>
            <a:spLocks noGrp="1"/>
          </p:cNvSpPr>
          <p:nvPr>
            <p:ph type="title"/>
          </p:nvPr>
        </p:nvSpPr>
        <p:spPr/>
        <p:txBody>
          <a:bodyPr/>
          <a:lstStyle/>
          <a:p>
            <a:r>
              <a:rPr lang="en-US" dirty="0"/>
              <a:t>Tell us about you</a:t>
            </a:r>
          </a:p>
        </p:txBody>
      </p:sp>
      <p:sp>
        <p:nvSpPr>
          <p:cNvPr id="2" name="Content Placeholder 1">
            <a:extLst>
              <a:ext uri="{FF2B5EF4-FFF2-40B4-BE49-F238E27FC236}">
                <a16:creationId xmlns:a16="http://schemas.microsoft.com/office/drawing/2014/main" id="{834E8BC0-EBE9-0232-3F18-FE3736E99B3E}"/>
              </a:ext>
            </a:extLst>
          </p:cNvPr>
          <p:cNvSpPr>
            <a:spLocks noGrp="1"/>
          </p:cNvSpPr>
          <p:nvPr>
            <p:ph idx="1"/>
          </p:nvPr>
        </p:nvSpPr>
        <p:spPr/>
        <p:txBody>
          <a:bodyPr/>
          <a:lstStyle/>
          <a:p>
            <a:r>
              <a:rPr lang="en-US" dirty="0"/>
              <a:t>What state</a:t>
            </a:r>
            <a:r>
              <a:rPr lang="en-US"/>
              <a:t> or </a:t>
            </a:r>
            <a:r>
              <a:rPr lang="en-US" dirty="0"/>
              <a:t>territory do you represent?</a:t>
            </a:r>
          </a:p>
        </p:txBody>
      </p:sp>
      <p:pic>
        <p:nvPicPr>
          <p:cNvPr id="1040" name="Picture 16" descr="Map of the United States">
            <a:extLst>
              <a:ext uri="{FF2B5EF4-FFF2-40B4-BE49-F238E27FC236}">
                <a16:creationId xmlns:a16="http://schemas.microsoft.com/office/drawing/2014/main" id="{2FAB5797-D60D-EE6B-321E-CE4355358B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770" b="11414"/>
          <a:stretch/>
        </p:blipFill>
        <p:spPr bwMode="auto">
          <a:xfrm>
            <a:off x="838200" y="2454527"/>
            <a:ext cx="5676900" cy="3632072"/>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
            <a:extLst>
              <a:ext uri="{FF2B5EF4-FFF2-40B4-BE49-F238E27FC236}">
                <a16:creationId xmlns:a16="http://schemas.microsoft.com/office/drawing/2014/main" id="{6FACD627-4317-1017-D8CD-21A0B34C4559}"/>
              </a:ext>
            </a:extLst>
          </p:cNvPr>
          <p:cNvSpPr txBox="1">
            <a:spLocks/>
          </p:cNvSpPr>
          <p:nvPr/>
        </p:nvSpPr>
        <p:spPr>
          <a:xfrm>
            <a:off x="6812798" y="2454527"/>
            <a:ext cx="4541002" cy="349982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D24E3B"/>
              </a:buClr>
              <a:buFont typeface="Arial" panose="020B0604020202020204" pitchFamily="34" charset="0"/>
              <a:buChar char="•"/>
              <a:defRPr sz="2800" b="0" i="0" kern="1200">
                <a:solidFill>
                  <a:schemeClr val="bg1"/>
                </a:solidFill>
                <a:latin typeface="+mn-lt"/>
                <a:ea typeface="Open Sans" panose="020B0606030504020204" pitchFamily="34" charset="0"/>
                <a:cs typeface="Gill Sans" panose="020B0502020104020203" pitchFamily="34" charset="-79"/>
              </a:defRPr>
            </a:lvl1pPr>
            <a:lvl2pPr marL="685800" indent="-228600" algn="l" defTabSz="914400" rtl="0" eaLnBrk="1" latinLnBrk="0" hangingPunct="1">
              <a:lnSpc>
                <a:spcPct val="90000"/>
              </a:lnSpc>
              <a:spcBef>
                <a:spcPts val="500"/>
              </a:spcBef>
              <a:buClr>
                <a:srgbClr val="ECB762"/>
              </a:buClr>
              <a:buFont typeface="Courier New" panose="02070309020205020404" pitchFamily="49" charset="0"/>
              <a:buChar char="o"/>
              <a:defRPr sz="2400" b="0" i="0" kern="1200">
                <a:solidFill>
                  <a:schemeClr val="bg1"/>
                </a:solidFill>
                <a:latin typeface="+mn-lt"/>
                <a:ea typeface="Open Sans Light" panose="020B0306030504020204" pitchFamily="34" charset="0"/>
                <a:cs typeface="Gill Sans Light" panose="020B0302020104020203" pitchFamily="34" charset="-79"/>
              </a:defRPr>
            </a:lvl2pPr>
            <a:lvl3pPr marL="1143000" indent="-228600" algn="l" defTabSz="914400" rtl="0" eaLnBrk="1" latinLnBrk="0" hangingPunct="1">
              <a:lnSpc>
                <a:spcPct val="90000"/>
              </a:lnSpc>
              <a:spcBef>
                <a:spcPts val="500"/>
              </a:spcBef>
              <a:buClr>
                <a:srgbClr val="84BCA7"/>
              </a:buClr>
              <a:buFont typeface="Arial" panose="020B0604020202020204" pitchFamily="34" charset="0"/>
              <a:buChar char="•"/>
              <a:defRPr sz="2000" b="0" i="0" kern="1200">
                <a:solidFill>
                  <a:schemeClr val="bg1"/>
                </a:solidFill>
                <a:latin typeface="+mn-lt"/>
                <a:ea typeface="Open Sans Light" panose="020B0306030504020204" pitchFamily="34" charset="0"/>
                <a:cs typeface="Gill Sans Light" panose="020B03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dirty="0"/>
              <a:t>And what is your role?</a:t>
            </a:r>
            <a:endParaRPr lang="en-US"/>
          </a:p>
          <a:p>
            <a:pPr lvl="1">
              <a:spcBef>
                <a:spcPts val="0"/>
              </a:spcBef>
              <a:spcAft>
                <a:spcPts val="1200"/>
              </a:spcAft>
            </a:pPr>
            <a:r>
              <a:rPr lang="en-US" dirty="0"/>
              <a:t>Part C</a:t>
            </a:r>
            <a:r>
              <a:rPr lang="en-US"/>
              <a:t> coordinator</a:t>
            </a:r>
          </a:p>
          <a:p>
            <a:pPr lvl="1">
              <a:spcBef>
                <a:spcPts val="0"/>
              </a:spcBef>
              <a:spcAft>
                <a:spcPts val="1200"/>
              </a:spcAft>
            </a:pPr>
            <a:r>
              <a:rPr lang="en-US" dirty="0"/>
              <a:t>Part B</a:t>
            </a:r>
            <a:r>
              <a:rPr lang="en-US"/>
              <a:t> 619 coordinator</a:t>
            </a:r>
          </a:p>
          <a:p>
            <a:pPr lvl="1">
              <a:spcBef>
                <a:spcPts val="0"/>
              </a:spcBef>
              <a:spcAft>
                <a:spcPts val="1200"/>
              </a:spcAft>
            </a:pPr>
            <a:r>
              <a:rPr lang="en-US"/>
              <a:t>Part C data manager</a:t>
            </a:r>
          </a:p>
          <a:p>
            <a:pPr lvl="1">
              <a:spcBef>
                <a:spcPts val="0"/>
              </a:spcBef>
              <a:spcAft>
                <a:spcPts val="1200"/>
              </a:spcAft>
            </a:pPr>
            <a:r>
              <a:rPr lang="en-US"/>
              <a:t>Part B data </a:t>
            </a:r>
            <a:r>
              <a:rPr lang="en-US" dirty="0"/>
              <a:t>manager</a:t>
            </a:r>
            <a:endParaRPr lang="en-US"/>
          </a:p>
          <a:p>
            <a:pPr lvl="1">
              <a:spcBef>
                <a:spcPts val="0"/>
              </a:spcBef>
              <a:spcAft>
                <a:spcPts val="1200"/>
              </a:spcAft>
            </a:pPr>
            <a:r>
              <a:rPr lang="en-US"/>
              <a:t>TA provider</a:t>
            </a:r>
          </a:p>
          <a:p>
            <a:pPr lvl="1">
              <a:spcBef>
                <a:spcPts val="0"/>
              </a:spcBef>
              <a:spcAft>
                <a:spcPts val="1200"/>
              </a:spcAft>
            </a:pPr>
            <a:r>
              <a:rPr lang="en-US" dirty="0"/>
              <a:t>Other</a:t>
            </a:r>
            <a:endParaRPr lang="en-US"/>
          </a:p>
        </p:txBody>
      </p:sp>
    </p:spTree>
    <p:extLst>
      <p:ext uri="{BB962C8B-B14F-4D97-AF65-F5344CB8AC3E}">
        <p14:creationId xmlns:p14="http://schemas.microsoft.com/office/powerpoint/2010/main" val="3161643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A13C05-082C-BCA3-CF30-09D1FE2435DE}"/>
              </a:ext>
            </a:extLst>
          </p:cNvPr>
          <p:cNvSpPr>
            <a:spLocks noGrp="1"/>
          </p:cNvSpPr>
          <p:nvPr>
            <p:ph type="sldNum" sz="quarter" idx="12"/>
          </p:nvPr>
        </p:nvSpPr>
        <p:spPr/>
        <p:txBody>
          <a:bodyPr/>
          <a:lstStyle/>
          <a:p>
            <a:fld id="{81D9E6B0-D8D9-AE49-8BF8-221BAF5A0CD0}" type="slidenum">
              <a:rPr lang="en-US" smtClean="0"/>
              <a:pPr/>
              <a:t>6</a:t>
            </a:fld>
            <a:endParaRPr lang="en-US"/>
          </a:p>
        </p:txBody>
      </p:sp>
      <p:sp>
        <p:nvSpPr>
          <p:cNvPr id="3" name="Title 2">
            <a:extLst>
              <a:ext uri="{FF2B5EF4-FFF2-40B4-BE49-F238E27FC236}">
                <a16:creationId xmlns:a16="http://schemas.microsoft.com/office/drawing/2014/main" id="{EDF11B24-F2BB-5F65-35FB-FE76F266E334}"/>
              </a:ext>
            </a:extLst>
          </p:cNvPr>
          <p:cNvSpPr>
            <a:spLocks noGrp="1"/>
          </p:cNvSpPr>
          <p:nvPr>
            <p:ph type="title"/>
          </p:nvPr>
        </p:nvSpPr>
        <p:spPr/>
        <p:txBody>
          <a:bodyPr/>
          <a:lstStyle/>
          <a:p>
            <a:r>
              <a:rPr lang="en-US" dirty="0">
                <a:ea typeface="Open Sans Semibold"/>
                <a:cs typeface="Gill Sans SemiBold"/>
              </a:rPr>
              <a:t>When we say "transition Planning"...</a:t>
            </a:r>
            <a:endParaRPr lang="en-US" dirty="0"/>
          </a:p>
        </p:txBody>
      </p:sp>
      <p:sp>
        <p:nvSpPr>
          <p:cNvPr id="2" name="Content Placeholder 1">
            <a:extLst>
              <a:ext uri="{FF2B5EF4-FFF2-40B4-BE49-F238E27FC236}">
                <a16:creationId xmlns:a16="http://schemas.microsoft.com/office/drawing/2014/main" id="{76EC88CE-D4FD-91A4-D342-1BADA3795BBB}"/>
              </a:ext>
            </a:extLst>
          </p:cNvPr>
          <p:cNvSpPr>
            <a:spLocks noGrp="1"/>
          </p:cNvSpPr>
          <p:nvPr>
            <p:ph idx="1"/>
          </p:nvPr>
        </p:nvSpPr>
        <p:spPr>
          <a:xfrm>
            <a:off x="838200" y="1854200"/>
            <a:ext cx="10515600" cy="4351338"/>
          </a:xfrm>
        </p:spPr>
        <p:txBody>
          <a:bodyPr/>
          <a:lstStyle/>
          <a:p>
            <a:pPr>
              <a:lnSpc>
                <a:spcPct val="100000"/>
              </a:lnSpc>
              <a:spcAft>
                <a:spcPts val="9600"/>
              </a:spcAft>
            </a:pPr>
            <a:r>
              <a:rPr lang="en-US" dirty="0"/>
              <a:t>We do not mean planning for the individual </a:t>
            </a:r>
            <a:r>
              <a:rPr lang="en-US" dirty="0">
                <a:sym typeface="Wingdings" panose="05000000000000000000" pitchFamily="2" charset="2"/>
              </a:rPr>
              <a:t>child (</a:t>
            </a:r>
            <a:r>
              <a:rPr lang="en-US" i="1" dirty="0">
                <a:sym typeface="Wingdings" panose="05000000000000000000" pitchFamily="2" charset="2"/>
              </a:rPr>
              <a:t>Ayla’s services changing from Part C to </a:t>
            </a:r>
            <a:r>
              <a:rPr lang="en-US" i="1" err="1">
                <a:sym typeface="Wingdings" panose="05000000000000000000" pitchFamily="2" charset="2"/>
              </a:rPr>
              <a:t>preK</a:t>
            </a:r>
            <a:r>
              <a:rPr lang="en-US" i="1">
                <a:sym typeface="Wingdings" panose="05000000000000000000" pitchFamily="2" charset="2"/>
              </a:rPr>
              <a:t> </a:t>
            </a:r>
            <a:r>
              <a:rPr lang="en-US" i="1" dirty="0">
                <a:sym typeface="Wingdings" panose="05000000000000000000" pitchFamily="2" charset="2"/>
              </a:rPr>
              <a:t>in her </a:t>
            </a:r>
            <a:r>
              <a:rPr lang="en-US" i="1" err="1">
                <a:sym typeface="Wingdings" panose="05000000000000000000" pitchFamily="2" charset="2"/>
              </a:rPr>
              <a:t>IEP</a:t>
            </a:r>
            <a:r>
              <a:rPr lang="en-US">
                <a:sym typeface="Wingdings" panose="05000000000000000000" pitchFamily="2" charset="2"/>
              </a:rPr>
              <a:t>).</a:t>
            </a:r>
          </a:p>
          <a:p>
            <a:pPr>
              <a:lnSpc>
                <a:spcPct val="100000"/>
              </a:lnSpc>
            </a:pPr>
            <a:r>
              <a:rPr lang="en-US">
                <a:sym typeface="Wingdings" panose="05000000000000000000" pitchFamily="2" charset="2"/>
              </a:rPr>
              <a:t>We </a:t>
            </a:r>
            <a:r>
              <a:rPr lang="en-US" u="sng">
                <a:sym typeface="Wingdings" panose="05000000000000000000" pitchFamily="2" charset="2"/>
              </a:rPr>
              <a:t>do</a:t>
            </a:r>
            <a:r>
              <a:rPr lang="en-US">
                <a:sym typeface="Wingdings" panose="05000000000000000000" pitchFamily="2" charset="2"/>
              </a:rPr>
              <a:t> mean planning at the local/community and state levels (child care providers communicating with kindergarten programs their students attend), </a:t>
            </a:r>
            <a:r>
              <a:rPr lang="en-US" i="1" dirty="0">
                <a:sym typeface="Wingdings" panose="05000000000000000000" pitchFamily="2" charset="2"/>
              </a:rPr>
              <a:t>which includes Ayla’s transition at a macro level</a:t>
            </a:r>
            <a:r>
              <a:rPr lang="en-US">
                <a:sym typeface="Wingdings" panose="05000000000000000000" pitchFamily="2" charset="2"/>
              </a:rPr>
              <a:t>.</a:t>
            </a:r>
          </a:p>
        </p:txBody>
      </p:sp>
      <p:grpSp>
        <p:nvGrpSpPr>
          <p:cNvPr id="6" name="Group 5" descr="&quot; &quot;">
            <a:extLst>
              <a:ext uri="{FF2B5EF4-FFF2-40B4-BE49-F238E27FC236}">
                <a16:creationId xmlns:a16="http://schemas.microsoft.com/office/drawing/2014/main" id="{8BA1B024-92DD-44E7-CDCD-CA830ECE72F8}"/>
              </a:ext>
            </a:extLst>
          </p:cNvPr>
          <p:cNvGrpSpPr/>
          <p:nvPr/>
        </p:nvGrpSpPr>
        <p:grpSpPr>
          <a:xfrm>
            <a:off x="3895725" y="2970271"/>
            <a:ext cx="4248150" cy="917457"/>
            <a:chOff x="3895725" y="2970271"/>
            <a:chExt cx="4248150" cy="917457"/>
          </a:xfrm>
        </p:grpSpPr>
        <p:pic>
          <p:nvPicPr>
            <p:cNvPr id="12" name="Graphic 11" descr="House">
              <a:extLst>
                <a:ext uri="{FF2B5EF4-FFF2-40B4-BE49-F238E27FC236}">
                  <a16:creationId xmlns:a16="http://schemas.microsoft.com/office/drawing/2014/main" id="{3C1A0B09-BEA2-FAB5-4136-B146C08F3C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95725" y="2973328"/>
              <a:ext cx="914400" cy="914400"/>
            </a:xfrm>
            <a:prstGeom prst="rect">
              <a:avLst/>
            </a:prstGeom>
          </p:spPr>
        </p:pic>
        <p:pic>
          <p:nvPicPr>
            <p:cNvPr id="8" name="Graphic 7" descr="Baby crawling">
              <a:extLst>
                <a:ext uri="{FF2B5EF4-FFF2-40B4-BE49-F238E27FC236}">
                  <a16:creationId xmlns:a16="http://schemas.microsoft.com/office/drawing/2014/main" id="{E883D612-AE6A-C56F-3D04-2A4AAFED74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86425" y="3220978"/>
              <a:ext cx="666750" cy="666750"/>
            </a:xfrm>
            <a:prstGeom prst="rect">
              <a:avLst/>
            </a:prstGeom>
          </p:spPr>
        </p:pic>
        <p:pic>
          <p:nvPicPr>
            <p:cNvPr id="10" name="Graphic 9" descr="Schoolhouse ">
              <a:extLst>
                <a:ext uri="{FF2B5EF4-FFF2-40B4-BE49-F238E27FC236}">
                  <a16:creationId xmlns:a16="http://schemas.microsoft.com/office/drawing/2014/main" id="{33A92B8B-3A23-FCF1-8304-EEA6432868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29475" y="2970271"/>
              <a:ext cx="914400" cy="914400"/>
            </a:xfrm>
            <a:prstGeom prst="rect">
              <a:avLst/>
            </a:prstGeom>
          </p:spPr>
        </p:pic>
      </p:grpSp>
      <p:pic>
        <p:nvPicPr>
          <p:cNvPr id="14" name="Graphic 13" descr="Network diagram ">
            <a:extLst>
              <a:ext uri="{FF2B5EF4-FFF2-40B4-BE49-F238E27FC236}">
                <a16:creationId xmlns:a16="http://schemas.microsoft.com/office/drawing/2014/main" id="{A77B1824-E515-1DEE-B9C3-B3B409B8F3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62600" y="5719763"/>
            <a:ext cx="914400" cy="914400"/>
          </a:xfrm>
          <a:prstGeom prst="rect">
            <a:avLst/>
          </a:prstGeom>
        </p:spPr>
      </p:pic>
    </p:spTree>
    <p:extLst>
      <p:ext uri="{BB962C8B-B14F-4D97-AF65-F5344CB8AC3E}">
        <p14:creationId xmlns:p14="http://schemas.microsoft.com/office/powerpoint/2010/main" val="2421399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DB3560-82A9-4482-8BE0-B8CAC4E62F09}"/>
              </a:ext>
            </a:extLst>
          </p:cNvPr>
          <p:cNvSpPr>
            <a:spLocks noGrp="1"/>
          </p:cNvSpPr>
          <p:nvPr>
            <p:ph type="sldNum" sz="quarter" idx="12"/>
          </p:nvPr>
        </p:nvSpPr>
        <p:spPr/>
        <p:txBody>
          <a:bodyPr/>
          <a:lstStyle/>
          <a:p>
            <a:fld id="{81D9E6B0-D8D9-AE49-8BF8-221BAF5A0CD0}" type="slidenum">
              <a:rPr lang="en-US" smtClean="0"/>
              <a:pPr/>
              <a:t>7</a:t>
            </a:fld>
            <a:endParaRPr lang="en-US"/>
          </a:p>
        </p:txBody>
      </p:sp>
      <p:sp>
        <p:nvSpPr>
          <p:cNvPr id="3" name="Title 2">
            <a:extLst>
              <a:ext uri="{FF2B5EF4-FFF2-40B4-BE49-F238E27FC236}">
                <a16:creationId xmlns:a16="http://schemas.microsoft.com/office/drawing/2014/main" id="{DD2BD0D2-5C8B-4268-84DD-3F03AAE1706A}"/>
              </a:ext>
            </a:extLst>
          </p:cNvPr>
          <p:cNvSpPr>
            <a:spLocks noGrp="1"/>
          </p:cNvSpPr>
          <p:nvPr>
            <p:ph type="title"/>
          </p:nvPr>
        </p:nvSpPr>
        <p:spPr/>
        <p:txBody>
          <a:bodyPr/>
          <a:lstStyle/>
          <a:p>
            <a:r>
              <a:rPr lang="en-US" dirty="0"/>
              <a:t>Familiar transition points</a:t>
            </a:r>
          </a:p>
        </p:txBody>
      </p:sp>
      <p:pic>
        <p:nvPicPr>
          <p:cNvPr id="29" name="Picture 28" descr="&quot; &quot;">
            <a:extLst>
              <a:ext uri="{FF2B5EF4-FFF2-40B4-BE49-F238E27FC236}">
                <a16:creationId xmlns:a16="http://schemas.microsoft.com/office/drawing/2014/main" id="{ADED6463-3C40-1E4E-A9FE-7F4E118D68DB}"/>
              </a:ext>
            </a:extLst>
          </p:cNvPr>
          <p:cNvPicPr>
            <a:picLocks noChangeAspect="1"/>
          </p:cNvPicPr>
          <p:nvPr/>
        </p:nvPicPr>
        <p:blipFill>
          <a:blip r:embed="rId3"/>
          <a:stretch>
            <a:fillRect/>
          </a:stretch>
        </p:blipFill>
        <p:spPr>
          <a:xfrm>
            <a:off x="3553631" y="2519010"/>
            <a:ext cx="2574925" cy="1692093"/>
          </a:xfrm>
          <a:prstGeom prst="rect">
            <a:avLst/>
          </a:prstGeom>
        </p:spPr>
      </p:pic>
      <p:sp>
        <p:nvSpPr>
          <p:cNvPr id="30" name="TextBox 29">
            <a:extLst>
              <a:ext uri="{FF2B5EF4-FFF2-40B4-BE49-F238E27FC236}">
                <a16:creationId xmlns:a16="http://schemas.microsoft.com/office/drawing/2014/main" id="{B683CE47-3774-2249-B096-F76068D6DB42}"/>
              </a:ext>
            </a:extLst>
          </p:cNvPr>
          <p:cNvSpPr txBox="1"/>
          <p:nvPr/>
        </p:nvSpPr>
        <p:spPr>
          <a:xfrm>
            <a:off x="3672693" y="2731339"/>
            <a:ext cx="2336800" cy="1200329"/>
          </a:xfrm>
          <a:prstGeom prst="rect">
            <a:avLst/>
          </a:prstGeom>
          <a:noFill/>
        </p:spPr>
        <p:txBody>
          <a:bodyPr wrap="square" rtlCol="0">
            <a:spAutoFit/>
          </a:bodyPr>
          <a:lstStyle/>
          <a:p>
            <a:pPr lvl="0" algn="ctr"/>
            <a:r>
              <a:rPr lang="en-US" sz="2400" b="1"/>
              <a:t>Home to infant/toddler care or </a:t>
            </a:r>
            <a:r>
              <a:rPr lang="en-US" sz="2400" b="1" err="1"/>
              <a:t>preK</a:t>
            </a:r>
            <a:endParaRPr lang="en-US" sz="2400" b="1"/>
          </a:p>
        </p:txBody>
      </p:sp>
      <p:pic>
        <p:nvPicPr>
          <p:cNvPr id="6" name="Picture 5" descr="&quot; &quot;">
            <a:extLst>
              <a:ext uri="{FF2B5EF4-FFF2-40B4-BE49-F238E27FC236}">
                <a16:creationId xmlns:a16="http://schemas.microsoft.com/office/drawing/2014/main" id="{C7964655-07CF-7D44-BCFD-9E07BDD82BD8}"/>
              </a:ext>
            </a:extLst>
          </p:cNvPr>
          <p:cNvPicPr>
            <a:picLocks noChangeAspect="1"/>
          </p:cNvPicPr>
          <p:nvPr/>
        </p:nvPicPr>
        <p:blipFill>
          <a:blip r:embed="rId4"/>
          <a:stretch>
            <a:fillRect/>
          </a:stretch>
        </p:blipFill>
        <p:spPr>
          <a:xfrm>
            <a:off x="6520624" y="2207732"/>
            <a:ext cx="2691765" cy="1920240"/>
          </a:xfrm>
          <a:prstGeom prst="rect">
            <a:avLst/>
          </a:prstGeom>
        </p:spPr>
      </p:pic>
      <p:sp>
        <p:nvSpPr>
          <p:cNvPr id="31" name="TextBox 30">
            <a:extLst>
              <a:ext uri="{FF2B5EF4-FFF2-40B4-BE49-F238E27FC236}">
                <a16:creationId xmlns:a16="http://schemas.microsoft.com/office/drawing/2014/main" id="{27BCFD6D-E222-6C4E-964C-360DD76F425C}"/>
              </a:ext>
            </a:extLst>
          </p:cNvPr>
          <p:cNvSpPr txBox="1"/>
          <p:nvPr/>
        </p:nvSpPr>
        <p:spPr>
          <a:xfrm>
            <a:off x="6899499" y="2861676"/>
            <a:ext cx="1934013" cy="1200329"/>
          </a:xfrm>
          <a:prstGeom prst="rect">
            <a:avLst/>
          </a:prstGeom>
          <a:noFill/>
        </p:spPr>
        <p:txBody>
          <a:bodyPr wrap="square" rtlCol="0">
            <a:spAutoFit/>
          </a:bodyPr>
          <a:lstStyle/>
          <a:p>
            <a:pPr lvl="0" algn="ctr">
              <a:defRPr/>
            </a:pPr>
            <a:r>
              <a:rPr lang="en-US" sz="2400" b="1" dirty="0"/>
              <a:t>Infant/</a:t>
            </a:r>
            <a:br>
              <a:rPr lang="en-US" sz="2400" b="1" dirty="0"/>
            </a:br>
            <a:r>
              <a:rPr lang="en-US" sz="2400" b="1" dirty="0"/>
              <a:t>toddler care to </a:t>
            </a:r>
            <a:r>
              <a:rPr lang="en-US" sz="2400" b="1" dirty="0" err="1"/>
              <a:t>preK</a:t>
            </a:r>
            <a:endParaRPr lang="en-US" sz="2400" b="1"/>
          </a:p>
        </p:txBody>
      </p:sp>
      <p:pic>
        <p:nvPicPr>
          <p:cNvPr id="13" name="Picture 12" descr="&quot; &quot;">
            <a:extLst>
              <a:ext uri="{FF2B5EF4-FFF2-40B4-BE49-F238E27FC236}">
                <a16:creationId xmlns:a16="http://schemas.microsoft.com/office/drawing/2014/main" id="{5847F2AC-41E1-DE43-8860-1A3C32351B4C}"/>
              </a:ext>
            </a:extLst>
          </p:cNvPr>
          <p:cNvPicPr>
            <a:picLocks noChangeAspect="1"/>
          </p:cNvPicPr>
          <p:nvPr/>
        </p:nvPicPr>
        <p:blipFill>
          <a:blip r:embed="rId5"/>
          <a:stretch>
            <a:fillRect/>
          </a:stretch>
        </p:blipFill>
        <p:spPr>
          <a:xfrm>
            <a:off x="3542043" y="4212326"/>
            <a:ext cx="3890574" cy="1920240"/>
          </a:xfrm>
          <a:prstGeom prst="rect">
            <a:avLst/>
          </a:prstGeom>
        </p:spPr>
      </p:pic>
      <p:sp>
        <p:nvSpPr>
          <p:cNvPr id="33" name="TextBox 32">
            <a:extLst>
              <a:ext uri="{FF2B5EF4-FFF2-40B4-BE49-F238E27FC236}">
                <a16:creationId xmlns:a16="http://schemas.microsoft.com/office/drawing/2014/main" id="{67DEA0F1-A80B-F54D-A5E9-1AAF6041BB59}"/>
              </a:ext>
            </a:extLst>
          </p:cNvPr>
          <p:cNvSpPr txBox="1"/>
          <p:nvPr/>
        </p:nvSpPr>
        <p:spPr>
          <a:xfrm>
            <a:off x="3738881" y="4479290"/>
            <a:ext cx="3565216" cy="461665"/>
          </a:xfrm>
          <a:prstGeom prst="rect">
            <a:avLst/>
          </a:prstGeom>
          <a:noFill/>
        </p:spPr>
        <p:txBody>
          <a:bodyPr wrap="square" rtlCol="0">
            <a:spAutoFit/>
          </a:bodyPr>
          <a:lstStyle/>
          <a:p>
            <a:pPr lvl="0" algn="ctr"/>
            <a:r>
              <a:rPr lang="en-US" sz="2400" b="1"/>
              <a:t>PreK to kindergarten</a:t>
            </a:r>
          </a:p>
        </p:txBody>
      </p:sp>
      <p:pic>
        <p:nvPicPr>
          <p:cNvPr id="15" name="Picture 14" descr="&quot; &quot;">
            <a:extLst>
              <a:ext uri="{FF2B5EF4-FFF2-40B4-BE49-F238E27FC236}">
                <a16:creationId xmlns:a16="http://schemas.microsoft.com/office/drawing/2014/main" id="{0B91B695-1C82-6148-B07F-108CDBC4183D}"/>
              </a:ext>
            </a:extLst>
          </p:cNvPr>
          <p:cNvPicPr>
            <a:picLocks noChangeAspect="1"/>
          </p:cNvPicPr>
          <p:nvPr/>
        </p:nvPicPr>
        <p:blipFill>
          <a:blip r:embed="rId6"/>
          <a:stretch>
            <a:fillRect/>
          </a:stretch>
        </p:blipFill>
        <p:spPr>
          <a:xfrm>
            <a:off x="7474115" y="4351981"/>
            <a:ext cx="3254846" cy="1782415"/>
          </a:xfrm>
          <a:prstGeom prst="rect">
            <a:avLst/>
          </a:prstGeom>
        </p:spPr>
      </p:pic>
      <p:sp>
        <p:nvSpPr>
          <p:cNvPr id="34" name="TextBox 33">
            <a:extLst>
              <a:ext uri="{FF2B5EF4-FFF2-40B4-BE49-F238E27FC236}">
                <a16:creationId xmlns:a16="http://schemas.microsoft.com/office/drawing/2014/main" id="{BC2A00FA-3318-074B-BC13-C6981A45ABBE}"/>
              </a:ext>
            </a:extLst>
          </p:cNvPr>
          <p:cNvSpPr txBox="1"/>
          <p:nvPr/>
        </p:nvSpPr>
        <p:spPr>
          <a:xfrm>
            <a:off x="7933138" y="4644091"/>
            <a:ext cx="2336800" cy="1200329"/>
          </a:xfrm>
          <a:prstGeom prst="rect">
            <a:avLst/>
          </a:prstGeom>
          <a:noFill/>
        </p:spPr>
        <p:txBody>
          <a:bodyPr wrap="square" rtlCol="0">
            <a:spAutoFit/>
          </a:bodyPr>
          <a:lstStyle/>
          <a:p>
            <a:pPr lvl="0" algn="ctr">
              <a:defRPr/>
            </a:pPr>
            <a:r>
              <a:rPr lang="en-US" sz="2400" b="1"/>
              <a:t>Kindergarten to elementary schools </a:t>
            </a:r>
          </a:p>
        </p:txBody>
      </p:sp>
      <p:sp>
        <p:nvSpPr>
          <p:cNvPr id="5" name="Speech Bubble: Oval 4">
            <a:extLst>
              <a:ext uri="{FF2B5EF4-FFF2-40B4-BE49-F238E27FC236}">
                <a16:creationId xmlns:a16="http://schemas.microsoft.com/office/drawing/2014/main" id="{36DFEABE-02DA-3401-EBA0-D253615277D8}"/>
              </a:ext>
            </a:extLst>
          </p:cNvPr>
          <p:cNvSpPr/>
          <p:nvPr/>
        </p:nvSpPr>
        <p:spPr>
          <a:xfrm>
            <a:off x="8773877" y="81735"/>
            <a:ext cx="3254846" cy="254412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What other transitions can you think of?</a:t>
            </a:r>
          </a:p>
        </p:txBody>
      </p:sp>
      <p:sp>
        <p:nvSpPr>
          <p:cNvPr id="2" name="TextBox 1">
            <a:extLst>
              <a:ext uri="{FF2B5EF4-FFF2-40B4-BE49-F238E27FC236}">
                <a16:creationId xmlns:a16="http://schemas.microsoft.com/office/drawing/2014/main" id="{03EE9814-5263-468E-BA88-AFCA38D65AFA}"/>
              </a:ext>
            </a:extLst>
          </p:cNvPr>
          <p:cNvSpPr txBox="1"/>
          <p:nvPr/>
        </p:nvSpPr>
        <p:spPr>
          <a:xfrm>
            <a:off x="3398520" y="6335654"/>
            <a:ext cx="5394960" cy="261610"/>
          </a:xfrm>
          <a:prstGeom prst="rect">
            <a:avLst/>
          </a:prstGeom>
          <a:noFill/>
        </p:spPr>
        <p:txBody>
          <a:bodyPr wrap="square" rtlCol="0">
            <a:spAutoFit/>
          </a:bodyPr>
          <a:lstStyle/>
          <a:p>
            <a:pPr algn="ctr"/>
            <a:r>
              <a:rPr lang="en-US" sz="1100">
                <a:solidFill>
                  <a:schemeClr val="bg1"/>
                </a:solidFill>
              </a:rPr>
              <a:t>Adapted from </a:t>
            </a:r>
            <a:r>
              <a:rPr lang="en-US" sz="1100">
                <a:solidFill>
                  <a:schemeClr val="bg1"/>
                </a:solidFill>
                <a:hlinkClick r:id="rId7" tooltip="Early Childhood Transitions: Supporting Children and Families"/>
              </a:rPr>
              <a:t>Early Childhood Transitions: Supporting Children and Families</a:t>
            </a:r>
            <a:r>
              <a:rPr lang="en-US" sz="1100">
                <a:solidFill>
                  <a:schemeClr val="bg1"/>
                </a:solidFill>
              </a:rPr>
              <a:t>.</a:t>
            </a:r>
          </a:p>
        </p:txBody>
      </p:sp>
      <p:pic>
        <p:nvPicPr>
          <p:cNvPr id="46" name="Picture 45" descr="&quot; &quot;">
            <a:extLst>
              <a:ext uri="{FF2B5EF4-FFF2-40B4-BE49-F238E27FC236}">
                <a16:creationId xmlns:a16="http://schemas.microsoft.com/office/drawing/2014/main" id="{A0E76ADD-1908-FC45-A18A-D96CB16F4294}"/>
              </a:ext>
            </a:extLst>
          </p:cNvPr>
          <p:cNvPicPr>
            <a:picLocks noChangeAspect="1"/>
          </p:cNvPicPr>
          <p:nvPr/>
        </p:nvPicPr>
        <p:blipFill>
          <a:blip r:embed="rId8"/>
          <a:stretch>
            <a:fillRect/>
          </a:stretch>
        </p:blipFill>
        <p:spPr>
          <a:xfrm>
            <a:off x="664025" y="3931668"/>
            <a:ext cx="2889606" cy="2254133"/>
          </a:xfrm>
          <a:prstGeom prst="rect">
            <a:avLst/>
          </a:prstGeom>
        </p:spPr>
      </p:pic>
    </p:spTree>
    <p:extLst>
      <p:ext uri="{BB962C8B-B14F-4D97-AF65-F5344CB8AC3E}">
        <p14:creationId xmlns:p14="http://schemas.microsoft.com/office/powerpoint/2010/main" val="3196907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DB3560-82A9-4482-8BE0-B8CAC4E62F09}"/>
              </a:ext>
            </a:extLst>
          </p:cNvPr>
          <p:cNvSpPr>
            <a:spLocks noGrp="1"/>
          </p:cNvSpPr>
          <p:nvPr>
            <p:ph type="sldNum" sz="quarter" idx="12"/>
          </p:nvPr>
        </p:nvSpPr>
        <p:spPr/>
        <p:txBody>
          <a:bodyPr/>
          <a:lstStyle/>
          <a:p>
            <a:fld id="{81D9E6B0-D8D9-AE49-8BF8-221BAF5A0CD0}" type="slidenum">
              <a:rPr lang="en-US" smtClean="0"/>
              <a:pPr/>
              <a:t>8</a:t>
            </a:fld>
            <a:endParaRPr lang="en-US"/>
          </a:p>
        </p:txBody>
      </p:sp>
      <p:sp>
        <p:nvSpPr>
          <p:cNvPr id="3" name="Title 2">
            <a:extLst>
              <a:ext uri="{FF2B5EF4-FFF2-40B4-BE49-F238E27FC236}">
                <a16:creationId xmlns:a16="http://schemas.microsoft.com/office/drawing/2014/main" id="{DD2BD0D2-5C8B-4268-84DD-3F03AAE1706A}"/>
              </a:ext>
            </a:extLst>
          </p:cNvPr>
          <p:cNvSpPr>
            <a:spLocks noGrp="1"/>
          </p:cNvSpPr>
          <p:nvPr>
            <p:ph type="title"/>
          </p:nvPr>
        </p:nvSpPr>
        <p:spPr/>
        <p:txBody>
          <a:bodyPr/>
          <a:lstStyle/>
          <a:p>
            <a:r>
              <a:rPr lang="en-US" dirty="0"/>
              <a:t>Inclusive Transitions in ECCE System</a:t>
            </a:r>
          </a:p>
        </p:txBody>
      </p:sp>
      <p:pic>
        <p:nvPicPr>
          <p:cNvPr id="24" name="Picture 23" descr="Shape&#10;&#10;Description automatically generated">
            <a:extLst>
              <a:ext uri="{FF2B5EF4-FFF2-40B4-BE49-F238E27FC236}">
                <a16:creationId xmlns:a16="http://schemas.microsoft.com/office/drawing/2014/main" id="{4C0A3AE8-6801-AD7C-C033-F3E83386456B}"/>
              </a:ext>
            </a:extLst>
          </p:cNvPr>
          <p:cNvPicPr>
            <a:picLocks noChangeAspect="1"/>
          </p:cNvPicPr>
          <p:nvPr/>
        </p:nvPicPr>
        <p:blipFill>
          <a:blip r:embed="rId3"/>
          <a:stretch>
            <a:fillRect/>
          </a:stretch>
        </p:blipFill>
        <p:spPr>
          <a:xfrm rot="16200000">
            <a:off x="1345830" y="4052638"/>
            <a:ext cx="1229341" cy="2943493"/>
          </a:xfrm>
          <a:prstGeom prst="rect">
            <a:avLst/>
          </a:prstGeom>
        </p:spPr>
      </p:pic>
      <p:sp>
        <p:nvSpPr>
          <p:cNvPr id="37" name="TextBox 36">
            <a:extLst>
              <a:ext uri="{FF2B5EF4-FFF2-40B4-BE49-F238E27FC236}">
                <a16:creationId xmlns:a16="http://schemas.microsoft.com/office/drawing/2014/main" id="{DBF9675B-D62B-3D0C-549C-6CE4B66F5ACB}"/>
              </a:ext>
            </a:extLst>
          </p:cNvPr>
          <p:cNvSpPr txBox="1"/>
          <p:nvPr/>
        </p:nvSpPr>
        <p:spPr>
          <a:xfrm>
            <a:off x="524822" y="5135846"/>
            <a:ext cx="2815569" cy="830997"/>
          </a:xfrm>
          <a:prstGeom prst="rect">
            <a:avLst/>
          </a:prstGeom>
          <a:noFill/>
        </p:spPr>
        <p:txBody>
          <a:bodyPr wrap="square" rtlCol="0">
            <a:spAutoFit/>
          </a:bodyPr>
          <a:lstStyle/>
          <a:p>
            <a:pPr lvl="0" algn="ctr"/>
            <a:r>
              <a:rPr lang="en-US" sz="2400" b="1"/>
              <a:t>Head Start to kindergarten</a:t>
            </a:r>
          </a:p>
        </p:txBody>
      </p:sp>
      <p:pic>
        <p:nvPicPr>
          <p:cNvPr id="28" name="Picture 27" descr="Shape, circle&#10;&#10;Description automatically generated">
            <a:extLst>
              <a:ext uri="{FF2B5EF4-FFF2-40B4-BE49-F238E27FC236}">
                <a16:creationId xmlns:a16="http://schemas.microsoft.com/office/drawing/2014/main" id="{05B1810F-62FF-EEE7-D1E3-91C4283A1F27}"/>
              </a:ext>
            </a:extLst>
          </p:cNvPr>
          <p:cNvPicPr>
            <a:picLocks noChangeAspect="1"/>
          </p:cNvPicPr>
          <p:nvPr/>
        </p:nvPicPr>
        <p:blipFill>
          <a:blip r:embed="rId4"/>
          <a:stretch>
            <a:fillRect/>
          </a:stretch>
        </p:blipFill>
        <p:spPr>
          <a:xfrm>
            <a:off x="3484893" y="1649490"/>
            <a:ext cx="2300112" cy="1150056"/>
          </a:xfrm>
          <a:prstGeom prst="rect">
            <a:avLst/>
          </a:prstGeom>
        </p:spPr>
      </p:pic>
      <p:sp>
        <p:nvSpPr>
          <p:cNvPr id="36" name="TextBox 35">
            <a:extLst>
              <a:ext uri="{FF2B5EF4-FFF2-40B4-BE49-F238E27FC236}">
                <a16:creationId xmlns:a16="http://schemas.microsoft.com/office/drawing/2014/main" id="{AB3C1485-95E9-5C3D-522C-8509AC55A3F9}"/>
              </a:ext>
            </a:extLst>
          </p:cNvPr>
          <p:cNvSpPr txBox="1"/>
          <p:nvPr/>
        </p:nvSpPr>
        <p:spPr>
          <a:xfrm>
            <a:off x="3814915" y="1858934"/>
            <a:ext cx="1681188" cy="830997"/>
          </a:xfrm>
          <a:prstGeom prst="rect">
            <a:avLst/>
          </a:prstGeom>
          <a:noFill/>
        </p:spPr>
        <p:txBody>
          <a:bodyPr wrap="square" rtlCol="0">
            <a:spAutoFit/>
          </a:bodyPr>
          <a:lstStyle/>
          <a:p>
            <a:pPr lvl="0" algn="ctr"/>
            <a:r>
              <a:rPr lang="en-US" sz="2400" b="1"/>
              <a:t>Part C</a:t>
            </a:r>
            <a:br>
              <a:rPr lang="en-US" sz="2400" b="1"/>
            </a:br>
            <a:r>
              <a:rPr lang="en-US" sz="2400" b="1"/>
              <a:t>to Part B</a:t>
            </a:r>
          </a:p>
        </p:txBody>
      </p:sp>
      <p:pic>
        <p:nvPicPr>
          <p:cNvPr id="29" name="Picture 28" descr="&quot; &quot;">
            <a:extLst>
              <a:ext uri="{FF2B5EF4-FFF2-40B4-BE49-F238E27FC236}">
                <a16:creationId xmlns:a16="http://schemas.microsoft.com/office/drawing/2014/main" id="{ADED6463-3C40-1E4E-A9FE-7F4E118D68DB}"/>
              </a:ext>
            </a:extLst>
          </p:cNvPr>
          <p:cNvPicPr>
            <a:picLocks noChangeAspect="1"/>
          </p:cNvPicPr>
          <p:nvPr/>
        </p:nvPicPr>
        <p:blipFill>
          <a:blip r:embed="rId5"/>
          <a:stretch>
            <a:fillRect/>
          </a:stretch>
        </p:blipFill>
        <p:spPr>
          <a:xfrm>
            <a:off x="3496482" y="2831206"/>
            <a:ext cx="2307768" cy="1516533"/>
          </a:xfrm>
          <a:prstGeom prst="rect">
            <a:avLst/>
          </a:prstGeom>
        </p:spPr>
      </p:pic>
      <p:sp>
        <p:nvSpPr>
          <p:cNvPr id="30" name="TextBox 29">
            <a:extLst>
              <a:ext uri="{FF2B5EF4-FFF2-40B4-BE49-F238E27FC236}">
                <a16:creationId xmlns:a16="http://schemas.microsoft.com/office/drawing/2014/main" id="{B683CE47-3774-2249-B096-F76068D6DB42}"/>
              </a:ext>
            </a:extLst>
          </p:cNvPr>
          <p:cNvSpPr txBox="1"/>
          <p:nvPr/>
        </p:nvSpPr>
        <p:spPr>
          <a:xfrm>
            <a:off x="3560256" y="2989307"/>
            <a:ext cx="2188763" cy="1200329"/>
          </a:xfrm>
          <a:prstGeom prst="rect">
            <a:avLst/>
          </a:prstGeom>
          <a:noFill/>
        </p:spPr>
        <p:txBody>
          <a:bodyPr wrap="square" rtlCol="0">
            <a:spAutoFit/>
          </a:bodyPr>
          <a:lstStyle/>
          <a:p>
            <a:pPr lvl="0" algn="ctr"/>
            <a:r>
              <a:rPr lang="en-US" sz="2400" b="1"/>
              <a:t>Home to infant/toddler care or </a:t>
            </a:r>
            <a:r>
              <a:rPr lang="en-US" sz="2400" b="1" err="1"/>
              <a:t>preK</a:t>
            </a:r>
            <a:endParaRPr lang="en-US" sz="2400" b="1"/>
          </a:p>
        </p:txBody>
      </p:sp>
      <p:pic>
        <p:nvPicPr>
          <p:cNvPr id="6" name="Picture 5" descr="&quot; &quot;">
            <a:extLst>
              <a:ext uri="{FF2B5EF4-FFF2-40B4-BE49-F238E27FC236}">
                <a16:creationId xmlns:a16="http://schemas.microsoft.com/office/drawing/2014/main" id="{C7964655-07CF-7D44-BCFD-9E07BDD82BD8}"/>
              </a:ext>
            </a:extLst>
          </p:cNvPr>
          <p:cNvPicPr>
            <a:picLocks noChangeAspect="1"/>
          </p:cNvPicPr>
          <p:nvPr/>
        </p:nvPicPr>
        <p:blipFill>
          <a:blip r:embed="rId6"/>
          <a:stretch>
            <a:fillRect/>
          </a:stretch>
        </p:blipFill>
        <p:spPr>
          <a:xfrm rot="5400000">
            <a:off x="5465253" y="2084007"/>
            <a:ext cx="2642424" cy="1885041"/>
          </a:xfrm>
          <a:prstGeom prst="rect">
            <a:avLst/>
          </a:prstGeom>
        </p:spPr>
      </p:pic>
      <p:sp>
        <p:nvSpPr>
          <p:cNvPr id="31" name="TextBox 30">
            <a:extLst>
              <a:ext uri="{FF2B5EF4-FFF2-40B4-BE49-F238E27FC236}">
                <a16:creationId xmlns:a16="http://schemas.microsoft.com/office/drawing/2014/main" id="{27BCFD6D-E222-6C4E-964C-360DD76F425C}"/>
              </a:ext>
            </a:extLst>
          </p:cNvPr>
          <p:cNvSpPr txBox="1"/>
          <p:nvPr/>
        </p:nvSpPr>
        <p:spPr>
          <a:xfrm>
            <a:off x="5882594" y="2332670"/>
            <a:ext cx="1248737" cy="1569660"/>
          </a:xfrm>
          <a:prstGeom prst="rect">
            <a:avLst/>
          </a:prstGeom>
          <a:noFill/>
        </p:spPr>
        <p:txBody>
          <a:bodyPr wrap="square" rtlCol="0">
            <a:spAutoFit/>
          </a:bodyPr>
          <a:lstStyle/>
          <a:p>
            <a:pPr lvl="0">
              <a:defRPr/>
            </a:pPr>
            <a:r>
              <a:rPr lang="en-US" sz="2400" b="1"/>
              <a:t>Infant/</a:t>
            </a:r>
            <a:br>
              <a:rPr lang="en-US" sz="2400" b="1"/>
            </a:br>
            <a:r>
              <a:rPr lang="en-US" sz="2400" b="1"/>
              <a:t>toddler care to </a:t>
            </a:r>
            <a:r>
              <a:rPr lang="en-US" sz="2400" b="1" err="1"/>
              <a:t>preK</a:t>
            </a:r>
            <a:endParaRPr lang="en-US" sz="2400" b="1"/>
          </a:p>
        </p:txBody>
      </p:sp>
      <p:pic>
        <p:nvPicPr>
          <p:cNvPr id="12" name="Picture 11" descr="Shape, square&#10;&#10;Description automatically generated">
            <a:extLst>
              <a:ext uri="{FF2B5EF4-FFF2-40B4-BE49-F238E27FC236}">
                <a16:creationId xmlns:a16="http://schemas.microsoft.com/office/drawing/2014/main" id="{D302D486-BC0E-253F-66B0-66B479866D8A}"/>
              </a:ext>
            </a:extLst>
          </p:cNvPr>
          <p:cNvPicPr>
            <a:picLocks noChangeAspect="1"/>
          </p:cNvPicPr>
          <p:nvPr/>
        </p:nvPicPr>
        <p:blipFill>
          <a:blip r:embed="rId7"/>
          <a:stretch>
            <a:fillRect/>
          </a:stretch>
        </p:blipFill>
        <p:spPr>
          <a:xfrm rot="5400000">
            <a:off x="8271537" y="488887"/>
            <a:ext cx="1036372" cy="3196697"/>
          </a:xfrm>
          <a:prstGeom prst="rect">
            <a:avLst/>
          </a:prstGeom>
        </p:spPr>
      </p:pic>
      <p:sp>
        <p:nvSpPr>
          <p:cNvPr id="35" name="TextBox 34">
            <a:extLst>
              <a:ext uri="{FF2B5EF4-FFF2-40B4-BE49-F238E27FC236}">
                <a16:creationId xmlns:a16="http://schemas.microsoft.com/office/drawing/2014/main" id="{0F1CE885-F1B5-2761-EAC8-C8D17AD7F522}"/>
              </a:ext>
            </a:extLst>
          </p:cNvPr>
          <p:cNvSpPr txBox="1"/>
          <p:nvPr/>
        </p:nvSpPr>
        <p:spPr>
          <a:xfrm>
            <a:off x="7275020" y="1670084"/>
            <a:ext cx="3029405" cy="830997"/>
          </a:xfrm>
          <a:prstGeom prst="rect">
            <a:avLst/>
          </a:prstGeom>
          <a:noFill/>
        </p:spPr>
        <p:txBody>
          <a:bodyPr wrap="square" rtlCol="0">
            <a:spAutoFit/>
          </a:bodyPr>
          <a:lstStyle/>
          <a:p>
            <a:pPr lvl="0" algn="ctr"/>
            <a:r>
              <a:rPr lang="en-US" sz="2400" b="1"/>
              <a:t>Home visiting to kindergarten</a:t>
            </a:r>
          </a:p>
        </p:txBody>
      </p:sp>
      <p:pic>
        <p:nvPicPr>
          <p:cNvPr id="11" name="Picture 10" descr="&quot; &quot;">
            <a:extLst>
              <a:ext uri="{FF2B5EF4-FFF2-40B4-BE49-F238E27FC236}">
                <a16:creationId xmlns:a16="http://schemas.microsoft.com/office/drawing/2014/main" id="{4480057D-99E6-7948-9398-5A24D7FD7F86}"/>
              </a:ext>
            </a:extLst>
          </p:cNvPr>
          <p:cNvPicPr>
            <a:picLocks noChangeAspect="1"/>
          </p:cNvPicPr>
          <p:nvPr/>
        </p:nvPicPr>
        <p:blipFill>
          <a:blip r:embed="rId8"/>
          <a:stretch>
            <a:fillRect/>
          </a:stretch>
        </p:blipFill>
        <p:spPr>
          <a:xfrm>
            <a:off x="7111652" y="2626252"/>
            <a:ext cx="3699183" cy="1849592"/>
          </a:xfrm>
          <a:prstGeom prst="rect">
            <a:avLst/>
          </a:prstGeom>
        </p:spPr>
      </p:pic>
      <p:sp>
        <p:nvSpPr>
          <p:cNvPr id="32" name="TextBox 31">
            <a:extLst>
              <a:ext uri="{FF2B5EF4-FFF2-40B4-BE49-F238E27FC236}">
                <a16:creationId xmlns:a16="http://schemas.microsoft.com/office/drawing/2014/main" id="{EB412533-01B6-8446-88A6-5FE08C0F9D15}"/>
              </a:ext>
            </a:extLst>
          </p:cNvPr>
          <p:cNvSpPr txBox="1"/>
          <p:nvPr/>
        </p:nvSpPr>
        <p:spPr>
          <a:xfrm>
            <a:off x="7536798" y="2822836"/>
            <a:ext cx="2825345" cy="1569660"/>
          </a:xfrm>
          <a:prstGeom prst="rect">
            <a:avLst/>
          </a:prstGeom>
          <a:noFill/>
        </p:spPr>
        <p:txBody>
          <a:bodyPr wrap="square" rtlCol="0">
            <a:spAutoFit/>
          </a:bodyPr>
          <a:lstStyle/>
          <a:p>
            <a:pPr lvl="0" algn="ctr">
              <a:defRPr/>
            </a:pPr>
            <a:r>
              <a:rPr lang="en-US" sz="2400" b="1"/>
              <a:t>Classroom transitions within early childhood programs </a:t>
            </a:r>
          </a:p>
        </p:txBody>
      </p:sp>
      <p:pic>
        <p:nvPicPr>
          <p:cNvPr id="13" name="Picture 12" descr="&quot; &quot;">
            <a:extLst>
              <a:ext uri="{FF2B5EF4-FFF2-40B4-BE49-F238E27FC236}">
                <a16:creationId xmlns:a16="http://schemas.microsoft.com/office/drawing/2014/main" id="{5847F2AC-41E1-DE43-8860-1A3C32351B4C}"/>
              </a:ext>
            </a:extLst>
          </p:cNvPr>
          <p:cNvPicPr>
            <a:picLocks noChangeAspect="1"/>
          </p:cNvPicPr>
          <p:nvPr/>
        </p:nvPicPr>
        <p:blipFill>
          <a:blip r:embed="rId9"/>
          <a:stretch>
            <a:fillRect/>
          </a:stretch>
        </p:blipFill>
        <p:spPr>
          <a:xfrm>
            <a:off x="3484893" y="4379399"/>
            <a:ext cx="3565216" cy="1759656"/>
          </a:xfrm>
          <a:prstGeom prst="rect">
            <a:avLst/>
          </a:prstGeom>
        </p:spPr>
      </p:pic>
      <p:sp>
        <p:nvSpPr>
          <p:cNvPr id="33" name="TextBox 32">
            <a:extLst>
              <a:ext uri="{FF2B5EF4-FFF2-40B4-BE49-F238E27FC236}">
                <a16:creationId xmlns:a16="http://schemas.microsoft.com/office/drawing/2014/main" id="{67DEA0F1-A80B-F54D-A5E9-1AAF6041BB59}"/>
              </a:ext>
            </a:extLst>
          </p:cNvPr>
          <p:cNvSpPr txBox="1"/>
          <p:nvPr/>
        </p:nvSpPr>
        <p:spPr>
          <a:xfrm>
            <a:off x="3629396" y="4607506"/>
            <a:ext cx="3276211" cy="461665"/>
          </a:xfrm>
          <a:prstGeom prst="rect">
            <a:avLst/>
          </a:prstGeom>
          <a:noFill/>
        </p:spPr>
        <p:txBody>
          <a:bodyPr wrap="square" rtlCol="0">
            <a:spAutoFit/>
          </a:bodyPr>
          <a:lstStyle/>
          <a:p>
            <a:pPr lvl="0" algn="ctr"/>
            <a:r>
              <a:rPr lang="en-US" sz="2400" b="1"/>
              <a:t>PreK to kindergarten</a:t>
            </a:r>
          </a:p>
        </p:txBody>
      </p:sp>
      <p:pic>
        <p:nvPicPr>
          <p:cNvPr id="16" name="Picture 15" descr="Shape, square&#10;&#10;Description automatically generated">
            <a:extLst>
              <a:ext uri="{FF2B5EF4-FFF2-40B4-BE49-F238E27FC236}">
                <a16:creationId xmlns:a16="http://schemas.microsoft.com/office/drawing/2014/main" id="{05476A20-73C0-880F-8A25-F7F81122574E}"/>
              </a:ext>
            </a:extLst>
          </p:cNvPr>
          <p:cNvPicPr>
            <a:picLocks noChangeAspect="1"/>
          </p:cNvPicPr>
          <p:nvPr/>
        </p:nvPicPr>
        <p:blipFill>
          <a:blip r:embed="rId10"/>
          <a:stretch>
            <a:fillRect/>
          </a:stretch>
        </p:blipFill>
        <p:spPr>
          <a:xfrm>
            <a:off x="7102756" y="4509738"/>
            <a:ext cx="2336800" cy="1629317"/>
          </a:xfrm>
          <a:prstGeom prst="rect">
            <a:avLst/>
          </a:prstGeom>
        </p:spPr>
      </p:pic>
      <p:sp>
        <p:nvSpPr>
          <p:cNvPr id="34" name="TextBox 33">
            <a:extLst>
              <a:ext uri="{FF2B5EF4-FFF2-40B4-BE49-F238E27FC236}">
                <a16:creationId xmlns:a16="http://schemas.microsoft.com/office/drawing/2014/main" id="{BC2A00FA-3318-074B-BC13-C6981A45ABBE}"/>
              </a:ext>
            </a:extLst>
          </p:cNvPr>
          <p:cNvSpPr txBox="1"/>
          <p:nvPr/>
        </p:nvSpPr>
        <p:spPr>
          <a:xfrm>
            <a:off x="7182669" y="4758516"/>
            <a:ext cx="2180406" cy="1200329"/>
          </a:xfrm>
          <a:prstGeom prst="rect">
            <a:avLst/>
          </a:prstGeom>
          <a:noFill/>
        </p:spPr>
        <p:txBody>
          <a:bodyPr wrap="square" rtlCol="0">
            <a:spAutoFit/>
          </a:bodyPr>
          <a:lstStyle/>
          <a:p>
            <a:pPr lvl="0" algn="ctr">
              <a:defRPr/>
            </a:pPr>
            <a:r>
              <a:rPr lang="en-US" sz="2400" b="1"/>
              <a:t>Kindergarten to elementary schools </a:t>
            </a:r>
          </a:p>
        </p:txBody>
      </p:sp>
      <p:pic>
        <p:nvPicPr>
          <p:cNvPr id="42" name="Picture 41" descr="Shape, square&#10;&#10;Description automatically generated">
            <a:extLst>
              <a:ext uri="{FF2B5EF4-FFF2-40B4-BE49-F238E27FC236}">
                <a16:creationId xmlns:a16="http://schemas.microsoft.com/office/drawing/2014/main" id="{80AC1C48-637E-7FB6-8B9A-5E470D573333}"/>
              </a:ext>
            </a:extLst>
          </p:cNvPr>
          <p:cNvPicPr>
            <a:picLocks noChangeAspect="1"/>
          </p:cNvPicPr>
          <p:nvPr/>
        </p:nvPicPr>
        <p:blipFill>
          <a:blip r:embed="rId11"/>
          <a:stretch>
            <a:fillRect/>
          </a:stretch>
        </p:blipFill>
        <p:spPr>
          <a:xfrm>
            <a:off x="9492203" y="4506199"/>
            <a:ext cx="2147347" cy="1629317"/>
          </a:xfrm>
          <a:prstGeom prst="rect">
            <a:avLst/>
          </a:prstGeom>
        </p:spPr>
      </p:pic>
      <p:sp>
        <p:nvSpPr>
          <p:cNvPr id="38" name="TextBox 37">
            <a:extLst>
              <a:ext uri="{FF2B5EF4-FFF2-40B4-BE49-F238E27FC236}">
                <a16:creationId xmlns:a16="http://schemas.microsoft.com/office/drawing/2014/main" id="{873A6C89-1D6B-FAFA-75F8-EDD4DA899538}"/>
              </a:ext>
            </a:extLst>
          </p:cNvPr>
          <p:cNvSpPr txBox="1"/>
          <p:nvPr/>
        </p:nvSpPr>
        <p:spPr>
          <a:xfrm>
            <a:off x="9534271" y="4536027"/>
            <a:ext cx="2063211" cy="1569660"/>
          </a:xfrm>
          <a:prstGeom prst="rect">
            <a:avLst/>
          </a:prstGeom>
          <a:noFill/>
        </p:spPr>
        <p:txBody>
          <a:bodyPr wrap="square" rtlCol="0">
            <a:spAutoFit/>
          </a:bodyPr>
          <a:lstStyle/>
          <a:p>
            <a:pPr algn="ctr"/>
            <a:r>
              <a:rPr lang="en-US" sz="2400" b="1"/>
              <a:t>Child care (center and home) to kindergarten</a:t>
            </a:r>
          </a:p>
        </p:txBody>
      </p:sp>
      <p:pic>
        <p:nvPicPr>
          <p:cNvPr id="46" name="Picture 45" descr="&quot; &quot;">
            <a:extLst>
              <a:ext uri="{FF2B5EF4-FFF2-40B4-BE49-F238E27FC236}">
                <a16:creationId xmlns:a16="http://schemas.microsoft.com/office/drawing/2014/main" id="{A0E76ADD-1908-FC45-A18A-D96CB16F4294}"/>
              </a:ext>
            </a:extLst>
          </p:cNvPr>
          <p:cNvPicPr>
            <a:picLocks noChangeAspect="1"/>
          </p:cNvPicPr>
          <p:nvPr/>
        </p:nvPicPr>
        <p:blipFill>
          <a:blip r:embed="rId12"/>
          <a:stretch>
            <a:fillRect/>
          </a:stretch>
        </p:blipFill>
        <p:spPr>
          <a:xfrm>
            <a:off x="577468" y="2769881"/>
            <a:ext cx="2889606" cy="2254133"/>
          </a:xfrm>
          <a:prstGeom prst="rect">
            <a:avLst/>
          </a:prstGeom>
        </p:spPr>
      </p:pic>
    </p:spTree>
    <p:extLst>
      <p:ext uri="{BB962C8B-B14F-4D97-AF65-F5344CB8AC3E}">
        <p14:creationId xmlns:p14="http://schemas.microsoft.com/office/powerpoint/2010/main" val="1860845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A04621-B0CF-7984-91DC-62B51BAEE798}"/>
              </a:ext>
            </a:extLst>
          </p:cNvPr>
          <p:cNvSpPr>
            <a:spLocks noGrp="1"/>
          </p:cNvSpPr>
          <p:nvPr>
            <p:ph type="sldNum" sz="quarter" idx="12"/>
          </p:nvPr>
        </p:nvSpPr>
        <p:spPr/>
        <p:txBody>
          <a:bodyPr/>
          <a:lstStyle/>
          <a:p>
            <a:fld id="{81D9E6B0-D8D9-AE49-8BF8-221BAF5A0CD0}" type="slidenum">
              <a:rPr lang="en-US" smtClean="0"/>
              <a:pPr/>
              <a:t>9</a:t>
            </a:fld>
            <a:endParaRPr lang="en-US"/>
          </a:p>
        </p:txBody>
      </p:sp>
      <p:sp>
        <p:nvSpPr>
          <p:cNvPr id="3" name="Title 2">
            <a:extLst>
              <a:ext uri="{FF2B5EF4-FFF2-40B4-BE49-F238E27FC236}">
                <a16:creationId xmlns:a16="http://schemas.microsoft.com/office/drawing/2014/main" id="{300BDD4A-F6A8-2788-D876-03E70DE878C1}"/>
              </a:ext>
            </a:extLst>
          </p:cNvPr>
          <p:cNvSpPr>
            <a:spLocks noGrp="1"/>
          </p:cNvSpPr>
          <p:nvPr>
            <p:ph type="title"/>
          </p:nvPr>
        </p:nvSpPr>
        <p:spPr/>
        <p:txBody>
          <a:bodyPr/>
          <a:lstStyle/>
          <a:p>
            <a:r>
              <a:rPr lang="en-US" dirty="0"/>
              <a:t>What is </a:t>
            </a:r>
            <a:r>
              <a:rPr lang="en-US" dirty="0" err="1"/>
              <a:t>PDG</a:t>
            </a:r>
            <a:r>
              <a:rPr lang="en-US" dirty="0"/>
              <a:t> B-5?</a:t>
            </a:r>
          </a:p>
        </p:txBody>
      </p:sp>
      <p:sp>
        <p:nvSpPr>
          <p:cNvPr id="2" name="Content Placeholder 1">
            <a:extLst>
              <a:ext uri="{FF2B5EF4-FFF2-40B4-BE49-F238E27FC236}">
                <a16:creationId xmlns:a16="http://schemas.microsoft.com/office/drawing/2014/main" id="{F9DF57CB-192C-325C-70DE-F2F5228A4955}"/>
              </a:ext>
            </a:extLst>
          </p:cNvPr>
          <p:cNvSpPr>
            <a:spLocks noGrp="1"/>
          </p:cNvSpPr>
          <p:nvPr>
            <p:ph idx="1"/>
          </p:nvPr>
        </p:nvSpPr>
        <p:spPr/>
        <p:txBody>
          <a:bodyPr>
            <a:normAutofit fontScale="92500" lnSpcReduction="20000"/>
          </a:bodyPr>
          <a:lstStyle/>
          <a:p>
            <a:pPr>
              <a:spcAft>
                <a:spcPts val="1200"/>
              </a:spcAft>
            </a:pPr>
            <a:r>
              <a:rPr lang="en-US" dirty="0"/>
              <a:t>The Preschool Development </a:t>
            </a:r>
            <a:r>
              <a:rPr lang="en-US"/>
              <a:t>Grants </a:t>
            </a:r>
            <a:r>
              <a:rPr lang="en-US" dirty="0"/>
              <a:t>Birth through Five (PDG B-5) </a:t>
            </a:r>
            <a:r>
              <a:rPr lang="en-US"/>
              <a:t>initiative is </a:t>
            </a:r>
            <a:r>
              <a:rPr lang="en-US" dirty="0"/>
              <a:t>designed to improve states’ early childhood systems by building </a:t>
            </a:r>
            <a:r>
              <a:rPr lang="en-US"/>
              <a:t>on </a:t>
            </a:r>
            <a:r>
              <a:rPr lang="en-US" dirty="0"/>
              <a:t>existing federal, state</a:t>
            </a:r>
            <a:r>
              <a:rPr lang="en-US"/>
              <a:t>,</a:t>
            </a:r>
            <a:r>
              <a:rPr lang="en-US" dirty="0"/>
              <a:t> and local early care and learning investments.</a:t>
            </a:r>
            <a:endParaRPr lang="en-US"/>
          </a:p>
          <a:p>
            <a:pPr>
              <a:spcAft>
                <a:spcPts val="600"/>
              </a:spcAft>
            </a:pPr>
            <a:r>
              <a:rPr lang="en-US"/>
              <a:t>Major </a:t>
            </a:r>
            <a:r>
              <a:rPr lang="en-US" dirty="0"/>
              <a:t>activities: </a:t>
            </a:r>
            <a:endParaRPr lang="en-US"/>
          </a:p>
          <a:p>
            <a:pPr lvl="1">
              <a:spcAft>
                <a:spcPts val="600"/>
              </a:spcAft>
            </a:pPr>
            <a:r>
              <a:rPr lang="en-US"/>
              <a:t>Needs assessment </a:t>
            </a:r>
          </a:p>
          <a:p>
            <a:pPr lvl="1">
              <a:spcAft>
                <a:spcPts val="600"/>
              </a:spcAft>
            </a:pPr>
            <a:r>
              <a:rPr lang="en-US"/>
              <a:t>Strategic plan </a:t>
            </a:r>
          </a:p>
          <a:p>
            <a:pPr lvl="1">
              <a:spcAft>
                <a:spcPts val="600"/>
              </a:spcAft>
            </a:pPr>
            <a:r>
              <a:rPr lang="en-US"/>
              <a:t>Parent knowledge</a:t>
            </a:r>
            <a:r>
              <a:rPr lang="en-US" dirty="0"/>
              <a:t>, choice</a:t>
            </a:r>
            <a:r>
              <a:rPr lang="en-US"/>
              <a:t> and engagement </a:t>
            </a:r>
          </a:p>
          <a:p>
            <a:pPr lvl="1">
              <a:spcAft>
                <a:spcPts val="600"/>
              </a:spcAft>
            </a:pPr>
            <a:r>
              <a:rPr lang="en-US"/>
              <a:t>Sharing best practices </a:t>
            </a:r>
          </a:p>
          <a:p>
            <a:pPr lvl="1">
              <a:spcAft>
                <a:spcPts val="600"/>
              </a:spcAft>
            </a:pPr>
            <a:r>
              <a:rPr lang="en-US"/>
              <a:t>Improving overall quality </a:t>
            </a:r>
          </a:p>
          <a:p>
            <a:pPr lvl="1">
              <a:spcAft>
                <a:spcPts val="600"/>
              </a:spcAft>
            </a:pPr>
            <a:r>
              <a:rPr lang="en-US"/>
              <a:t>Monitoring</a:t>
            </a:r>
            <a:r>
              <a:rPr lang="en-US" dirty="0"/>
              <a:t>, </a:t>
            </a:r>
            <a:r>
              <a:rPr lang="en-US"/>
              <a:t>evaluation</a:t>
            </a:r>
            <a:r>
              <a:rPr lang="en-US" dirty="0"/>
              <a:t>, and data </a:t>
            </a:r>
            <a:r>
              <a:rPr lang="en-US"/>
              <a:t>use </a:t>
            </a:r>
            <a:r>
              <a:rPr lang="en-US" dirty="0"/>
              <a:t>for </a:t>
            </a:r>
            <a:r>
              <a:rPr lang="en-US"/>
              <a:t>continuous </a:t>
            </a:r>
            <a:r>
              <a:rPr lang="en-US" dirty="0"/>
              <a:t>improvement</a:t>
            </a:r>
            <a:r>
              <a:rPr lang="en-US"/>
              <a:t> </a:t>
            </a:r>
          </a:p>
        </p:txBody>
      </p:sp>
    </p:spTree>
    <p:extLst>
      <p:ext uri="{BB962C8B-B14F-4D97-AF65-F5344CB8AC3E}">
        <p14:creationId xmlns:p14="http://schemas.microsoft.com/office/powerpoint/2010/main" val="371794078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ED7D3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1DAF8EFD299B4986258C2346F8E864" ma:contentTypeVersion="13" ma:contentTypeDescription="Create a new document." ma:contentTypeScope="" ma:versionID="35f96a3d871cdc638f4ea823b50a1c43">
  <xsd:schema xmlns:xsd="http://www.w3.org/2001/XMLSchema" xmlns:xs="http://www.w3.org/2001/XMLSchema" xmlns:p="http://schemas.microsoft.com/office/2006/metadata/properties" xmlns:ns2="9479d6f6-0ed6-415d-a6a3-50bba1df46b4" xmlns:ns3="9389f5b4-ce8b-4c9c-9f0b-be74c383084a" targetNamespace="http://schemas.microsoft.com/office/2006/metadata/properties" ma:root="true" ma:fieldsID="2cff6d130ba374d651ae64e83a9b592d" ns2:_="" ns3:_="">
    <xsd:import namespace="9479d6f6-0ed6-415d-a6a3-50bba1df46b4"/>
    <xsd:import namespace="9389f5b4-ce8b-4c9c-9f0b-be74c38308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79d6f6-0ed6-415d-a6a3-50bba1df46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2445cae-00a8-41b2-b692-3298960a8651"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89f5b4-ce8b-4c9c-9f0b-be74c383084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99b5793-c82e-43e6-8580-f136cc3fd639}" ma:internalName="TaxCatchAll" ma:showField="CatchAllData" ma:web="9389f5b4-ce8b-4c9c-9f0b-be74c38308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389f5b4-ce8b-4c9c-9f0b-be74c383084a" xsi:nil="true"/>
    <lcf76f155ced4ddcb4097134ff3c332f xmlns="9479d6f6-0ed6-415d-a6a3-50bba1df46b4">
      <Terms xmlns="http://schemas.microsoft.com/office/infopath/2007/PartnerControls"/>
    </lcf76f155ced4ddcb4097134ff3c332f>
    <MediaLengthInSeconds xmlns="9479d6f6-0ed6-415d-a6a3-50bba1df46b4" xsi:nil="true"/>
  </documentManagement>
</p:properties>
</file>

<file path=customXml/itemProps1.xml><?xml version="1.0" encoding="utf-8"?>
<ds:datastoreItem xmlns:ds="http://schemas.openxmlformats.org/officeDocument/2006/customXml" ds:itemID="{1193B32F-A0A7-497B-9B6B-29BBC143BB66}">
  <ds:schemaRefs>
    <ds:schemaRef ds:uri="9389f5b4-ce8b-4c9c-9f0b-be74c383084a"/>
    <ds:schemaRef ds:uri="9479d6f6-0ed6-415d-a6a3-50bba1df46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95A68D1-196E-492E-B2B4-C9A93C9B8E90}">
  <ds:schemaRefs>
    <ds:schemaRef ds:uri="http://schemas.microsoft.com/sharepoint/v3/contenttype/forms"/>
  </ds:schemaRefs>
</ds:datastoreItem>
</file>

<file path=customXml/itemProps3.xml><?xml version="1.0" encoding="utf-8"?>
<ds:datastoreItem xmlns:ds="http://schemas.openxmlformats.org/officeDocument/2006/customXml" ds:itemID="{C088A265-7E86-4C5A-B3D4-B57BB81F9B72}">
  <ds:schemaRefs>
    <ds:schemaRef ds:uri="http://schemas.openxmlformats.org/package/2006/metadata/core-properties"/>
    <ds:schemaRef ds:uri="http://www.w3.org/XML/1998/namespace"/>
    <ds:schemaRef ds:uri="http://purl.org/dc/terms/"/>
    <ds:schemaRef ds:uri="http://schemas.microsoft.com/office/2006/documentManagement/types"/>
    <ds:schemaRef ds:uri="http://purl.org/dc/elements/1.1/"/>
    <ds:schemaRef ds:uri="http://purl.org/dc/dcmitype/"/>
    <ds:schemaRef ds:uri="http://schemas.microsoft.com/office/2006/metadata/properties"/>
    <ds:schemaRef ds:uri="http://schemas.microsoft.com/office/infopath/2007/PartnerControls"/>
    <ds:schemaRef ds:uri="9389f5b4-ce8b-4c9c-9f0b-be74c383084a"/>
    <ds:schemaRef ds:uri="9479d6f6-0ed6-415d-a6a3-50bba1df46b4"/>
  </ds:schemaRefs>
</ds:datastoreItem>
</file>

<file path=docProps/app.xml><?xml version="1.0" encoding="utf-8"?>
<Properties xmlns="http://schemas.openxmlformats.org/officeDocument/2006/extended-properties" xmlns:vt="http://schemas.openxmlformats.org/officeDocument/2006/docPropsVTypes">
  <TotalTime>7485</TotalTime>
  <Words>3968</Words>
  <Application>Microsoft Office PowerPoint</Application>
  <PresentationFormat>Widescreen</PresentationFormat>
  <Paragraphs>431</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Courier New</vt:lpstr>
      <vt:lpstr>Gill Sans SemiBold</vt:lpstr>
      <vt:lpstr>Open Sans</vt:lpstr>
      <vt:lpstr>Segoe UI</vt:lpstr>
      <vt:lpstr>Symbol</vt:lpstr>
      <vt:lpstr>Office Theme</vt:lpstr>
      <vt:lpstr>Broader than PreK: State Transition Planning  from a Comprehensive ECCE Lens</vt:lpstr>
      <vt:lpstr>Agenda</vt:lpstr>
      <vt:lpstr>Objectives</vt:lpstr>
      <vt:lpstr>Why transitions matter?</vt:lpstr>
      <vt:lpstr>Tell us about you</vt:lpstr>
      <vt:lpstr>When we say "transition Planning"...</vt:lpstr>
      <vt:lpstr>Familiar transition points</vt:lpstr>
      <vt:lpstr>Inclusive Transitions in ECCE System</vt:lpstr>
      <vt:lpstr>What is PDG B-5?</vt:lpstr>
      <vt:lpstr>Transitions and PDG B-5 </vt:lpstr>
      <vt:lpstr>PDG b-5 TA Center Grantee Type Map</vt:lpstr>
      <vt:lpstr>PDG B-5 Support for Innovative State transition Activities </vt:lpstr>
      <vt:lpstr>PDG B-5 Grantees adapted transition activities due to COVID-19</vt:lpstr>
      <vt:lpstr>National Lessons Learned</vt:lpstr>
      <vt:lpstr>How states have used PDG B-5 Grants to make progress</vt:lpstr>
      <vt:lpstr>Washington </vt:lpstr>
      <vt:lpstr>Minnesota </vt:lpstr>
      <vt:lpstr>Kansas</vt:lpstr>
      <vt:lpstr>State Sharing - Alabama </vt:lpstr>
      <vt:lpstr>Small-Group Activity  </vt:lpstr>
      <vt:lpstr>Let’s share!</vt:lpstr>
      <vt:lpstr>If you are interested in Learning more</vt:lpstr>
      <vt:lpstr>Resources</vt:lpstr>
      <vt:lpstr>PDG B-5 TA CENTER A Service of the Office of Child Care</vt:lpstr>
      <vt:lpstr>Thank You!</vt:lpstr>
    </vt:vector>
  </TitlesOfParts>
  <Company>SRI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Broader than PreK: State Transition Planning from a Comprehensive ECCE Lens</dc:title>
  <dc:creator>Howard Morrison, Laura Kassner</dc:creator>
  <cp:lastModifiedBy>Roxanne Jones</cp:lastModifiedBy>
  <cp:revision>1</cp:revision>
  <cp:lastPrinted>2022-08-23T22:51:26Z</cp:lastPrinted>
  <dcterms:created xsi:type="dcterms:W3CDTF">2020-08-04T19:31:26Z</dcterms:created>
  <dcterms:modified xsi:type="dcterms:W3CDTF">2022-09-23T20:14:20Z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0x010100F11DAF8EFD299B4986258C2346F8E864</vt:lpwstr>
  </property>
  <property fmtid="{D5CDD505-2E9C-101B-9397-08002B2CF9AE}" pid="3" name="Language">
    <vt:lpwstr>English</vt:lpwstr>
  </property>
  <property fmtid="{D5CDD505-2E9C-101B-9397-08002B2CF9AE}" pid="4" name="MediaServiceImageTags">
    <vt:lpwstr/>
  </property>
  <property fmtid="{D5CDD505-2E9C-101B-9397-08002B2CF9AE}" pid="5" name="Status">
    <vt:lpwstr>Final</vt:lpwstr>
  </property>
  <property fmtid="{D5CDD505-2E9C-101B-9397-08002B2CF9AE}" pid="6" name="Order">
    <vt:r8>60400</vt:r8>
  </property>
  <property fmtid="{D5CDD505-2E9C-101B-9397-08002B2CF9AE}" pid="7" name="xd_Signature">
    <vt:bool>false</vt:bool>
  </property>
  <property fmtid="{D5CDD505-2E9C-101B-9397-08002B2CF9AE}" pid="8" name="xd_ProgID">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